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3" r:id="rId2"/>
  </p:sldMasterIdLst>
  <p:notesMasterIdLst>
    <p:notesMasterId r:id="rId3"/>
  </p:notesMasterIdLst>
  <p:sldIdLst>
    <p:sldId id="313" r:id="rId4"/>
    <p:sldId id="319" r:id="rId5"/>
    <p:sldId id="315" r:id="rId6"/>
    <p:sldId id="285" r:id="rId7"/>
    <p:sldId id="288" r:id="rId8"/>
    <p:sldId id="311" r:id="rId9"/>
    <p:sldId id="281" r:id="rId10"/>
    <p:sldId id="316" r:id="rId11"/>
    <p:sldId id="270" r:id="rId12"/>
    <p:sldId id="299" r:id="rId13"/>
    <p:sldId id="273" r:id="rId14"/>
    <p:sldId id="293" r:id="rId15"/>
    <p:sldId id="317" r:id="rId16"/>
    <p:sldId id="284" r:id="rId17"/>
    <p:sldId id="277" r:id="rId18"/>
    <p:sldId id="276" r:id="rId19"/>
    <p:sldId id="269" r:id="rId20"/>
    <p:sldId id="318" r:id="rId21"/>
    <p:sldId id="307" r:id="rId22"/>
    <p:sldId id="310" r:id="rId23"/>
    <p:sldId id="305" r:id="rId24"/>
    <p:sldId id="308" r:id="rId25"/>
    <p:sldId id="314" r:id="rId26"/>
  </p:sldIdLst>
  <p:sldSz cx="9144000" cy="5145088"/>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94660"/>
  </p:normalViewPr>
  <p:slideViewPr>
    <p:cSldViewPr>
      <p:cViewPr varScale="1">
        <p:scale>
          <a:sx n="141" d="100"/>
          <a:sy n="141" d="100"/>
        </p:scale>
        <p:origin x="870" y="120"/>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36004" cy="36004"/>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tags/tag12.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33"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F86EA5-6311-43E1-8407-31F6367BFBBC}" type="datetimeFigureOut">
              <a:rPr lang="zh-CN" altLang="en-US" smtClean="0"/>
              <a:t>2020/8/13</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7BCFB-A7C3-4628-BC5B-9545862F0BD1}" type="slidenum">
              <a:rPr lang="zh-CN" altLang="en-US" smtClean="0"/>
              <a:t>‹#›</a:t>
            </a:fld>
            <a:endParaRPr lang="zh-CN" altLang="en-US"/>
          </a:p>
        </p:txBody>
      </p:sp>
    </p:spTree>
    <p:extLst>
      <p:ext uri="{BB962C8B-B14F-4D97-AF65-F5344CB8AC3E}">
        <p14:creationId val="83961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826871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6561513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9334964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4612821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8872006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2964745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1451299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7060396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1031830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175908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1007838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01788477"/>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7736256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4629156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5133775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5274237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30639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9326848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1304922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841318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3280603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23381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799783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1.png" Type="http://schemas.openxmlformats.org/officeDocument/2006/relationships/image"/><Relationship Id="rId2" Target="../tags/tag1.xml" Type="http://schemas.openxmlformats.org/officeDocument/2006/relationships/tags"/><Relationship Id="rId3"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E8AF674-7462-4B20-BA2F-89C2D9DC9F85}" type="datetimeFigureOut">
              <a:rPr lang="zh-CN" altLang="en-US" smtClean="0"/>
              <a:t>2020/8/13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B2A31B-7A27-48E1-B8CA-BB525FBBDCE3}"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E8AF674-7462-4B20-BA2F-89C2D9DC9F85}" type="datetimeFigureOut">
              <a:rPr lang="zh-CN" altLang="en-US" smtClean="0"/>
              <a:t>2020/8/13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B2A31B-7A27-48E1-B8CA-BB525FBBDCE3}"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E8AF674-7462-4B20-BA2F-89C2D9DC9F85}" type="datetimeFigureOut">
              <a:rPr lang="zh-CN" altLang="en-US" smtClean="0"/>
              <a:t>2020/8/13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B2A31B-7A27-48E1-B8CA-BB525FBBDCE3}"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spTree>
    <p:extLst>
      <p:ext uri="{BB962C8B-B14F-4D97-AF65-F5344CB8AC3E}">
        <p14:creationId val="1012176735"/>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217993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6133134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3270854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1094408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929"/>
            <a:ext cx="7886700" cy="994479"/>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6671653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991629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5341692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E8AF674-7462-4B20-BA2F-89C2D9DC9F85}" type="datetimeFigureOut">
              <a:rPr lang="zh-CN" altLang="en-US" smtClean="0"/>
              <a:t>2020/8/13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B2A31B-7A27-48E1-B8CA-BB525FBBDCE3}"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4501245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4668960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0913967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5840781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E8AF674-7462-4B20-BA2F-89C2D9DC9F85}" type="datetimeFigureOut">
              <a:rPr lang="zh-CN" altLang="en-US" smtClean="0"/>
              <a:t>2020/8/13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B2A31B-7A27-48E1-B8CA-BB525FBBDCE3}"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E8AF674-7462-4B20-BA2F-89C2D9DC9F85}" type="datetimeFigureOut">
              <a:rPr lang="zh-CN" altLang="en-US" smtClean="0"/>
              <a:t>2020/8/13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B2A31B-7A27-48E1-B8CA-BB525FBBDCE3}"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E8AF674-7462-4B20-BA2F-89C2D9DC9F85}" type="datetimeFigureOut">
              <a:rPr lang="zh-CN" altLang="en-US" smtClean="0"/>
              <a:t>2020/8/13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9B2A31B-7A27-48E1-B8CA-BB525FBBDCE3}"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E8AF674-7462-4B20-BA2F-89C2D9DC9F85}" type="datetimeFigureOut">
              <a:rPr lang="zh-CN" altLang="en-US" smtClean="0"/>
              <a:t>2020/8/13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9B2A31B-7A27-48E1-B8CA-BB525FBBDCE3}"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pic>
        <p:nvPicPr>
          <p:cNvPr id="23" name="Picture 2" descr="C:\Users\Administrator\Desktop\图片3副本.png"/>
          <p:cNvPicPr>
            <a:picLocks noChangeAspect="1" noChangeArrowheads="1"/>
          </p:cNvPicPr>
          <p:nvPr userDrawn="1"/>
        </p:nvPicPr>
        <p:blipFill>
          <a:blip r:embed="rId1"/>
          <a:srcRect l="37286" b="16470"/>
          <a:stretch>
            <a:fillRect/>
          </a:stretch>
        </p:blipFill>
        <p:spPr bwMode="auto">
          <a:xfrm rot="510874">
            <a:off x="370858" y="70048"/>
            <a:ext cx="3529319" cy="1221636"/>
          </a:xfrm>
          <a:prstGeom prst="rect">
            <a:avLst/>
          </a:prstGeom>
          <a:noFill/>
        </p:spPr>
      </p:pic>
      <p:sp>
        <p:nvSpPr>
          <p:cNvPr id="2" name="日期占位符 1"/>
          <p:cNvSpPr>
            <a:spLocks noGrp="1"/>
          </p:cNvSpPr>
          <p:nvPr>
            <p:ph type="dt" sz="half" idx="10"/>
          </p:nvPr>
        </p:nvSpPr>
        <p:spPr/>
        <p:txBody>
          <a:bodyPr/>
          <a:lstStyle/>
          <a:p>
            <a:fld id="{DE8AF674-7462-4B20-BA2F-89C2D9DC9F85}" type="datetimeFigureOut">
              <a:rPr lang="zh-CN" altLang="en-US" smtClean="0"/>
              <a:t>2020/8/13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9B2A31B-7A27-48E1-B8CA-BB525FBBDCE3}" type="slidenum">
              <a:rPr lang="zh-CN" altLang="en-US" smtClean="0"/>
              <a:t>‹#›</a:t>
            </a:fld>
            <a:endParaRPr lang="zh-CN" altLang="en-US"/>
          </a:p>
        </p:txBody>
      </p:sp>
      <p:grpSp>
        <p:nvGrpSpPr>
          <p:cNvPr id="20" name="PA_组合 16"/>
          <p:cNvGrpSpPr/>
          <p:nvPr userDrawn="1">
            <p:custDataLst>
              <p:tags r:id="rId2"/>
            </p:custDataLst>
          </p:nvPr>
        </p:nvGrpSpPr>
        <p:grpSpPr>
          <a:xfrm>
            <a:off x="1008179" y="340428"/>
            <a:ext cx="4031873" cy="571270"/>
            <a:chOff x="1786655" y="491683"/>
            <a:chExt cx="5375831" cy="761458"/>
          </a:xfrm>
        </p:grpSpPr>
        <p:sp>
          <p:nvSpPr>
            <p:cNvPr id="21" name="矩形 20"/>
            <p:cNvSpPr/>
            <p:nvPr/>
          </p:nvSpPr>
          <p:spPr>
            <a:xfrm>
              <a:off x="1786655" y="945460"/>
              <a:ext cx="5375831" cy="307681"/>
            </a:xfrm>
            <a:prstGeom prst="rect">
              <a:avLst/>
            </a:prstGeom>
          </p:spPr>
          <p:txBody>
            <a:bodyPr wrap="square">
              <a:spAutoFit/>
            </a:bodyPr>
            <a:lstStyle/>
            <a:p>
              <a:pPr defTabSz="685800">
                <a:defRPr/>
              </a:pPr>
              <a:r>
                <a:rPr lang="en-US" altLang="zh-CN" sz="900" kern="0">
                  <a:solidFill>
                    <a:schemeClr val="tx1">
                      <a:lumMod val="50000"/>
                      <a:lumOff val="50000"/>
                    </a:schemeClr>
                  </a:solidFill>
                </a:rPr>
                <a:t>Lorem Ipsum is simply dummy text of the printing.</a:t>
              </a:r>
              <a:endParaRPr lang="zh-CN" altLang="en-US" sz="900" kern="0">
                <a:solidFill>
                  <a:schemeClr val="tx1">
                    <a:lumMod val="50000"/>
                    <a:lumOff val="50000"/>
                  </a:schemeClr>
                </a:solidFill>
              </a:endParaRPr>
            </a:p>
          </p:txBody>
        </p:sp>
        <p:sp>
          <p:nvSpPr>
            <p:cNvPr id="22" name="矩形 21"/>
            <p:cNvSpPr/>
            <p:nvPr/>
          </p:nvSpPr>
          <p:spPr>
            <a:xfrm>
              <a:off x="1786655" y="491683"/>
              <a:ext cx="4442166" cy="533315"/>
            </a:xfrm>
            <a:prstGeom prst="rect">
              <a:avLst/>
            </a:prstGeom>
            <a:noFill/>
          </p:spPr>
          <p:txBody>
            <a:bodyPr wrap="square" rtlCol="0">
              <a:spAutoFit/>
            </a:bodyPr>
            <a:lstStyle/>
            <a:p>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rPr>
                <a:t>单击此处添加标题</a:t>
              </a:r>
            </a:p>
          </p:txBody>
        </p:sp>
      </p:gr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E8AF674-7462-4B20-BA2F-89C2D9DC9F85}" type="datetimeFigureOut">
              <a:rPr lang="zh-CN" altLang="en-US" smtClean="0"/>
              <a:t>2020/8/13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B2A31B-7A27-48E1-B8CA-BB525FBBDCE3}"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E8AF674-7462-4B20-BA2F-89C2D9DC9F85}" type="datetimeFigureOut">
              <a:rPr lang="zh-CN" altLang="en-US" smtClean="0"/>
              <a:t>2020/8/13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B2A31B-7A27-48E1-B8CA-BB525FBBDCE3}"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media/image2.png" Type="http://schemas.openxmlformats.org/officeDocument/2006/relationships/image"/><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DE8AF674-7462-4B20-BA2F-89C2D9DC9F85}" type="datetimeFigureOut">
              <a:rPr lang="zh-CN" altLang="en-US" smtClean="0"/>
              <a:t>2020/8/13</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E9B2A31B-7A27-48E1-B8CA-BB525FBBDCE3}" type="slidenum">
              <a:rPr lang="zh-CN" altLang="en-US" smtClean="0"/>
              <a:t>‹#›</a:t>
            </a:fld>
            <a:endParaRPr lang="zh-CN" altLang="en-US"/>
          </a:p>
        </p:txBody>
      </p:sp>
      <p:pic>
        <p:nvPicPr>
          <p:cNvPr id="7" name="Picture 2"/>
          <p:cNvPicPr>
            <a:picLocks noChangeAspect="1" noChangeArrowheads="1"/>
          </p:cNvPicPr>
          <p:nvPr userDrawn="1"/>
        </p:nvPicPr>
        <p:blipFill>
          <a:blip r:embed="rId13">
            <a:duotone>
              <a:schemeClr val="accent4">
                <a:shade val="45000"/>
                <a:satMod val="135000"/>
              </a:schemeClr>
              <a:prstClr val="white"/>
            </a:duotone>
          </a:blip>
          <a:stretch>
            <a:fillRect/>
          </a:stretch>
        </p:blipFill>
        <p:spPr bwMode="auto">
          <a:xfrm>
            <a:off x="0" y="0"/>
            <a:ext cx="9144000" cy="5145088"/>
          </a:xfrm>
          <a:prstGeom prst="rect">
            <a:avLst/>
          </a:prstGeom>
          <a:noFill/>
          <a:ln w="9525">
            <a:noFill/>
            <a:miter lim="800000"/>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mc:AlternateContent>
    <mc:Choice Requires="p14">
      <p:transition spd="slow" advClick="0" p14:dur="1500">
        <p:random/>
      </p:transition>
    </mc:Choice>
    <mc:Fallback>
      <p:transition spd="slow" advClick="0">
        <p:random/>
      </p:transition>
    </mc:Fallback>
  </mc:AlternateConten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2020/8/13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3964083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 Id="rId4" Target="../tags/tag2.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2" Target="../notesSlides/notesSlide10.xml" Type="http://schemas.openxmlformats.org/officeDocument/2006/relationships/notesSlide"/><Relationship Id="rId3" Target="../tags/tag4.xml" Type="http://schemas.openxmlformats.org/officeDocument/2006/relationships/tags"/><Relationship Id="rId4" Target="../tags/tag5.xml" Type="http://schemas.openxmlformats.org/officeDocument/2006/relationships/tags"/><Relationship Id="rId5" Target="../tags/tag6.xml" Type="http://schemas.openxmlformats.org/officeDocument/2006/relationships/tags"/><Relationship Id="rId6" Target="../tags/tag7.xml" Type="http://schemas.openxmlformats.org/officeDocument/2006/relationships/tags"/><Relationship Id="rId7" Target="../tags/tag8.xml" Type="http://schemas.openxmlformats.org/officeDocument/2006/relationships/tags"/><Relationship Id="rId8" Target="../tags/tag9.xml" Type="http://schemas.openxmlformats.org/officeDocument/2006/relationships/tags"/><Relationship Id="rId9" Target="../tags/tag10.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9.png" Type="http://schemas.openxmlformats.org/officeDocument/2006/relationships/image"/><Relationship Id="rId4" Target="../media/image10.png" Type="http://schemas.openxmlformats.org/officeDocument/2006/relationships/image"/><Relationship Id="rId5" Target="../media/image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1.png" Type="http://schemas.openxmlformats.org/officeDocument/2006/relationships/image"/><Relationship Id="rId4" Target="../media/image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1.png" Type="http://schemas.openxmlformats.org/officeDocument/2006/relationships/image"/><Relationship Id="rId4" Target="../media/image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tags/tag3.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3.png" Type="http://schemas.openxmlformats.org/officeDocument/2006/relationships/image"/><Relationship Id="rId4" Target="../tags/tag11.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7.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ad3f7e530655b8c404dc0be75b2a4c05.png" id="4" name="PA_图片 2"/>
          <p:cNvPicPr>
            <a:picLocks noChangeArrowheads="1" noChangeAspect="1"/>
          </p:cNvPicPr>
          <p:nvPr>
            <p:custDataLst>
              <p:tags r:id="rId4"/>
            </p:custDataLst>
          </p:nvPr>
        </p:nvPicPr>
        <p:blipFill>
          <a:blip r:embed="rId3">
            <a:extLst>
              <a:ext uri="{28A0092B-C50C-407E-A947-70E740481C1C}">
                <a14:useLocalDpi val="0"/>
              </a:ext>
            </a:extLst>
          </a:blip>
          <a:stretch>
            <a:fillRect/>
          </a:stretch>
        </p:blipFill>
        <p:spPr bwMode="auto">
          <a:xfrm>
            <a:off x="7139" y="520316"/>
            <a:ext cx="4248472" cy="4249784"/>
          </a:xfrm>
          <a:prstGeom prst="rect">
            <a:avLst/>
          </a:prstGeom>
          <a:noFill/>
          <a:extLst>
            <a:ext uri="{909E8E84-426E-40DD-AFC4-6F175D3DCCD1}">
              <a14:hiddenFill>
                <a:solidFill>
                  <a:srgbClr val="FFFFFF"/>
                </a:solidFill>
              </a14:hiddenFill>
            </a:ext>
          </a:extLst>
        </p:spPr>
      </p:pic>
      <p:sp>
        <p:nvSpPr>
          <p:cNvPr id="5" name="文本框 4"/>
          <p:cNvSpPr txBox="1"/>
          <p:nvPr/>
        </p:nvSpPr>
        <p:spPr>
          <a:xfrm>
            <a:off x="3992145" y="1461644"/>
            <a:ext cx="4572508" cy="518160"/>
          </a:xfrm>
          <a:prstGeom prst="rect">
            <a:avLst/>
          </a:prstGeom>
          <a:noFill/>
        </p:spPr>
        <p:txBody>
          <a:bodyPr rtlCol="0" wrap="square">
            <a:spAutoFit/>
          </a:bodyPr>
          <a:lstStyle/>
          <a:p>
            <a:r>
              <a:rPr altLang="zh-CN" lang="en-US" smtClean="0" sz="2800">
                <a:solidFill>
                  <a:schemeClr val="tx1">
                    <a:lumMod val="65000"/>
                    <a:lumOff val="35000"/>
                  </a:schemeClr>
                </a:solidFill>
                <a:latin charset="-122" panose="020b0503020204020204" pitchFamily="34" typeface="微软雅黑"/>
                <a:ea charset="-122" panose="020b0503020204020204" pitchFamily="34" typeface="微软雅黑"/>
              </a:rPr>
              <a:t>2020手绘风</a:t>
            </a:r>
          </a:p>
        </p:txBody>
      </p:sp>
      <p:sp>
        <p:nvSpPr>
          <p:cNvPr id="6" name="文本框 5"/>
          <p:cNvSpPr txBox="1"/>
          <p:nvPr/>
        </p:nvSpPr>
        <p:spPr>
          <a:xfrm>
            <a:off x="3992146" y="1984864"/>
            <a:ext cx="4648306" cy="1188720"/>
          </a:xfrm>
          <a:prstGeom prst="rect">
            <a:avLst/>
          </a:prstGeom>
          <a:noFill/>
        </p:spPr>
        <p:txBody>
          <a:bodyPr rtlCol="0" wrap="square">
            <a:spAutoFit/>
          </a:bodyPr>
          <a:lstStyle/>
          <a:p>
            <a:r>
              <a:rPr altLang="en-US" lang="zh-CN" smtClean="0" sz="3600">
                <a:solidFill>
                  <a:schemeClr val="tx1">
                    <a:lumMod val="65000"/>
                    <a:lumOff val="35000"/>
                  </a:schemeClr>
                </a:solidFill>
                <a:latin charset="-122" panose="020b0503020204020204" pitchFamily="34" typeface="微软雅黑"/>
                <a:ea charset="-122" panose="020b0503020204020204" pitchFamily="34" typeface="微软雅黑"/>
              </a:rPr>
              <a:t>创意线条手绘通用PPT模板</a:t>
            </a:r>
          </a:p>
        </p:txBody>
      </p:sp>
      <p:cxnSp>
        <p:nvCxnSpPr>
          <p:cNvPr id="8" name="直接连接符 7"/>
          <p:cNvCxnSpPr/>
          <p:nvPr/>
        </p:nvCxnSpPr>
        <p:spPr>
          <a:xfrm>
            <a:off x="4136162" y="3240938"/>
            <a:ext cx="1612533" cy="0"/>
          </a:xfrm>
          <a:prstGeom prst="line">
            <a:avLst/>
          </a:prstGeom>
          <a:ln w="22225">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064186" y="3400635"/>
            <a:ext cx="1803957" cy="304800"/>
          </a:xfrm>
          <a:prstGeom prst="rect">
            <a:avLst/>
          </a:prstGeom>
          <a:noFill/>
        </p:spPr>
        <p:txBody>
          <a:bodyPr rtlCol="0" wrap="square">
            <a:spAutoFit/>
          </a:bodyPr>
          <a:lstStyle/>
          <a:p>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讲课老师：优页PPT</a:t>
            </a:r>
          </a:p>
        </p:txBody>
      </p:sp>
      <p:sp>
        <p:nvSpPr>
          <p:cNvPr id="10" name="文本框 9"/>
          <p:cNvSpPr txBox="1"/>
          <p:nvPr/>
        </p:nvSpPr>
        <p:spPr>
          <a:xfrm>
            <a:off x="6008369" y="3400635"/>
            <a:ext cx="2304289" cy="304800"/>
          </a:xfrm>
          <a:prstGeom prst="rect">
            <a:avLst/>
          </a:prstGeom>
          <a:noFill/>
        </p:spPr>
        <p:txBody>
          <a:bodyPr rtlCol="0" wrap="square">
            <a:spAutoFit/>
          </a:bodyPr>
          <a:lstStyle/>
          <a:p>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讲课时间：2020年09月</a:t>
            </a:r>
          </a:p>
        </p:txBody>
      </p:sp>
    </p:spTree>
    <p:extLst>
      <p:ext uri="{BB962C8B-B14F-4D97-AF65-F5344CB8AC3E}">
        <p14:creationId val="1464971408"/>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339"/>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839"/>
                            </p:stCondLst>
                            <p:childTnLst>
                              <p:par>
                                <p:cTn fill="hold" grpId="0" id="9" nodeType="afterEffect" presetClass="entr" presetID="22" presetSubtype="4">
                                  <p:stCondLst>
                                    <p:cond delay="0"/>
                                  </p:stCondLst>
                                  <p:childTnLst>
                                    <p:set>
                                      <p:cBhvr>
                                        <p:cTn dur="1" fill="hold" id="10">
                                          <p:stCondLst>
                                            <p:cond delay="0"/>
                                          </p:stCondLst>
                                        </p:cTn>
                                        <p:tgtEl>
                                          <p:spTgt spid="5"/>
                                        </p:tgtEl>
                                        <p:attrNameLst>
                                          <p:attrName>style.visibility</p:attrName>
                                        </p:attrNameLst>
                                      </p:cBhvr>
                                      <p:to>
                                        <p:strVal val="visible"/>
                                      </p:to>
                                    </p:set>
                                    <p:animEffect filter="wipe(down)" transition="in">
                                      <p:cBhvr>
                                        <p:cTn dur="500" id="11"/>
                                        <p:tgtEl>
                                          <p:spTgt spid="5"/>
                                        </p:tgtEl>
                                      </p:cBhvr>
                                    </p:animEffect>
                                  </p:childTnLst>
                                </p:cTn>
                              </p:par>
                            </p:childTnLst>
                          </p:cTn>
                        </p:par>
                        <p:par>
                          <p:cTn fill="hold" id="12" nodeType="afterGroup">
                            <p:stCondLst>
                              <p:cond delay="1339"/>
                            </p:stCondLst>
                            <p:childTnLst>
                              <p:par>
                                <p:cTn fill="hold" grpId="0" id="13" nodeType="afterEffect" presetClass="entr" presetID="22" presetSubtype="4">
                                  <p:stCondLst>
                                    <p:cond delay="0"/>
                                  </p:stCondLst>
                                  <p:childTnLst>
                                    <p:set>
                                      <p:cBhvr>
                                        <p:cTn dur="1" fill="hold" id="14">
                                          <p:stCondLst>
                                            <p:cond delay="0"/>
                                          </p:stCondLst>
                                        </p:cTn>
                                        <p:tgtEl>
                                          <p:spTgt spid="6"/>
                                        </p:tgtEl>
                                        <p:attrNameLst>
                                          <p:attrName>style.visibility</p:attrName>
                                        </p:attrNameLst>
                                      </p:cBhvr>
                                      <p:to>
                                        <p:strVal val="visible"/>
                                      </p:to>
                                    </p:set>
                                    <p:animEffect filter="wipe(down)" transition="in">
                                      <p:cBhvr>
                                        <p:cTn dur="500" id="15"/>
                                        <p:tgtEl>
                                          <p:spTgt spid="6"/>
                                        </p:tgtEl>
                                      </p:cBhvr>
                                    </p:animEffect>
                                  </p:childTnLst>
                                </p:cTn>
                              </p:par>
                            </p:childTnLst>
                          </p:cTn>
                        </p:par>
                        <p:par>
                          <p:cTn fill="hold" id="16" nodeType="afterGroup">
                            <p:stCondLst>
                              <p:cond delay="1839"/>
                            </p:stCondLst>
                            <p:childTnLst>
                              <p:par>
                                <p:cTn fill="hold" id="17" nodeType="afterEffect" presetClass="entr" presetID="22" presetSubtype="4">
                                  <p:stCondLst>
                                    <p:cond delay="0"/>
                                  </p:stCondLst>
                                  <p:childTnLst>
                                    <p:set>
                                      <p:cBhvr>
                                        <p:cTn dur="1" fill="hold" id="18">
                                          <p:stCondLst>
                                            <p:cond delay="0"/>
                                          </p:stCondLst>
                                        </p:cTn>
                                        <p:tgtEl>
                                          <p:spTgt spid="8"/>
                                        </p:tgtEl>
                                        <p:attrNameLst>
                                          <p:attrName>style.visibility</p:attrName>
                                        </p:attrNameLst>
                                      </p:cBhvr>
                                      <p:to>
                                        <p:strVal val="visible"/>
                                      </p:to>
                                    </p:set>
                                    <p:animEffect filter="wipe(down)" transition="in">
                                      <p:cBhvr>
                                        <p:cTn dur="500" id="19"/>
                                        <p:tgtEl>
                                          <p:spTgt spid="8"/>
                                        </p:tgtEl>
                                      </p:cBhvr>
                                    </p:animEffect>
                                  </p:childTnLst>
                                </p:cTn>
                              </p:par>
                            </p:childTnLst>
                          </p:cTn>
                        </p:par>
                        <p:par>
                          <p:cTn fill="hold" id="20" nodeType="afterGroup">
                            <p:stCondLst>
                              <p:cond delay="2339"/>
                            </p:stCondLst>
                            <p:childTnLst>
                              <p:par>
                                <p:cTn fill="hold" grpId="0" id="21" nodeType="afterEffect" presetClass="entr" presetID="22" presetSubtype="4">
                                  <p:stCondLst>
                                    <p:cond delay="0"/>
                                  </p:stCondLst>
                                  <p:childTnLst>
                                    <p:set>
                                      <p:cBhvr>
                                        <p:cTn dur="1" fill="hold" id="22">
                                          <p:stCondLst>
                                            <p:cond delay="0"/>
                                          </p:stCondLst>
                                        </p:cTn>
                                        <p:tgtEl>
                                          <p:spTgt spid="9"/>
                                        </p:tgtEl>
                                        <p:attrNameLst>
                                          <p:attrName>style.visibility</p:attrName>
                                        </p:attrNameLst>
                                      </p:cBhvr>
                                      <p:to>
                                        <p:strVal val="visible"/>
                                      </p:to>
                                    </p:set>
                                    <p:animEffect filter="wipe(down)" transition="in">
                                      <p:cBhvr>
                                        <p:cTn dur="500" id="23"/>
                                        <p:tgtEl>
                                          <p:spTgt spid="9"/>
                                        </p:tgtEl>
                                      </p:cBhvr>
                                    </p:animEffect>
                                  </p:childTnLst>
                                </p:cTn>
                              </p:par>
                            </p:childTnLst>
                          </p:cTn>
                        </p:par>
                        <p:par>
                          <p:cTn fill="hold" id="24" nodeType="afterGroup">
                            <p:stCondLst>
                              <p:cond delay="2839"/>
                            </p:stCondLst>
                            <p:childTnLst>
                              <p:par>
                                <p:cTn fill="hold" grpId="0" id="25" nodeType="afterEffect" presetClass="entr" presetID="22" presetSubtype="4">
                                  <p:stCondLst>
                                    <p:cond delay="0"/>
                                  </p:stCondLst>
                                  <p:childTnLst>
                                    <p:set>
                                      <p:cBhvr>
                                        <p:cTn dur="1" fill="hold" id="26">
                                          <p:stCondLst>
                                            <p:cond delay="0"/>
                                          </p:stCondLst>
                                        </p:cTn>
                                        <p:tgtEl>
                                          <p:spTgt spid="10"/>
                                        </p:tgtEl>
                                        <p:attrNameLst>
                                          <p:attrName>style.visibility</p:attrName>
                                        </p:attrNameLst>
                                      </p:cBhvr>
                                      <p:to>
                                        <p:strVal val="visible"/>
                                      </p:to>
                                    </p:set>
                                    <p:animEffect filter="wipe(down)" transition="in">
                                      <p:cBhvr>
                                        <p:cTn dur="500" id="27"/>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9"/>
      <p:bldP grpId="0" spid="10"/>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2" name="PA_矩形 171"/>
          <p:cNvSpPr/>
          <p:nvPr>
            <p:custDataLst>
              <p:tags r:id="rId3"/>
            </p:custDataLst>
          </p:nvPr>
        </p:nvSpPr>
        <p:spPr>
          <a:xfrm>
            <a:off x="4854159" y="2068488"/>
            <a:ext cx="2815371" cy="342900"/>
          </a:xfrm>
          <a:prstGeom prst="rect">
            <a:avLst/>
          </a:prstGeom>
        </p:spPr>
        <p:txBody>
          <a:bodyPr bIns="34290" lIns="68580" rIns="68580" tIns="34290" wrap="square">
            <a:spAutoFit/>
          </a:bodyPr>
          <a:lstStyle/>
          <a:p>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a:t>
            </a:r>
          </a:p>
        </p:txBody>
      </p:sp>
      <p:sp>
        <p:nvSpPr>
          <p:cNvPr id="173" name="PA_矩形 172"/>
          <p:cNvSpPr/>
          <p:nvPr>
            <p:custDataLst>
              <p:tags r:id="rId4"/>
            </p:custDataLst>
          </p:nvPr>
        </p:nvSpPr>
        <p:spPr>
          <a:xfrm>
            <a:off x="4854159" y="3013967"/>
            <a:ext cx="2815371" cy="342900"/>
          </a:xfrm>
          <a:prstGeom prst="rect">
            <a:avLst/>
          </a:prstGeom>
        </p:spPr>
        <p:txBody>
          <a:bodyPr bIns="34290" lIns="68580" rIns="68580" tIns="34290" wrap="square">
            <a:spAutoFit/>
          </a:bodyPr>
          <a:lstStyle/>
          <a:p>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a:t>
            </a:r>
          </a:p>
        </p:txBody>
      </p:sp>
      <p:sp>
        <p:nvSpPr>
          <p:cNvPr id="174" name="PA_矩形 173"/>
          <p:cNvSpPr/>
          <p:nvPr>
            <p:custDataLst>
              <p:tags r:id="rId5"/>
            </p:custDataLst>
          </p:nvPr>
        </p:nvSpPr>
        <p:spPr>
          <a:xfrm>
            <a:off x="4854159" y="3987803"/>
            <a:ext cx="2815371" cy="342900"/>
          </a:xfrm>
          <a:prstGeom prst="rect">
            <a:avLst/>
          </a:prstGeom>
        </p:spPr>
        <p:txBody>
          <a:bodyPr bIns="34290" lIns="68580" rIns="68580" tIns="34290" wrap="square">
            <a:spAutoFit/>
          </a:bodyPr>
          <a:lstStyle/>
          <a:p>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a:t>
            </a:r>
          </a:p>
        </p:txBody>
      </p:sp>
      <p:cxnSp>
        <p:nvCxnSpPr>
          <p:cNvPr id="175" name="PA_直接连接符 174"/>
          <p:cNvCxnSpPr>
            <a:stCxn id="177" idx="4"/>
          </p:cNvCxnSpPr>
          <p:nvPr>
            <p:custDataLst>
              <p:tags r:id="rId6"/>
            </p:custDataLst>
          </p:nvPr>
        </p:nvCxnSpPr>
        <p:spPr>
          <a:xfrm flipH="1">
            <a:off x="4672634" y="2168134"/>
            <a:ext cx="0" cy="297695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7" name="PA_椭圆 176"/>
          <p:cNvSpPr/>
          <p:nvPr>
            <p:custDataLst>
              <p:tags r:id="rId7"/>
            </p:custDataLst>
          </p:nvPr>
        </p:nvSpPr>
        <p:spPr>
          <a:xfrm>
            <a:off x="4634865" y="2092572"/>
            <a:ext cx="75539" cy="75562"/>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78" name="PA_椭圆 177"/>
          <p:cNvSpPr/>
          <p:nvPr>
            <p:custDataLst>
              <p:tags r:id="rId8"/>
            </p:custDataLst>
          </p:nvPr>
        </p:nvSpPr>
        <p:spPr>
          <a:xfrm>
            <a:off x="4634865" y="3052604"/>
            <a:ext cx="75539" cy="75562"/>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79" name="PA_椭圆 178"/>
          <p:cNvSpPr/>
          <p:nvPr>
            <p:custDataLst>
              <p:tags r:id="rId9"/>
            </p:custDataLst>
          </p:nvPr>
        </p:nvSpPr>
        <p:spPr>
          <a:xfrm>
            <a:off x="4634865" y="4012635"/>
            <a:ext cx="75539" cy="75562"/>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pic>
        <p:nvPicPr>
          <p:cNvPr id="2" name="图片 1"/>
          <p:cNvPicPr>
            <a:picLocks noChangeAspect="1"/>
          </p:cNvPicPr>
          <p:nvPr/>
        </p:nvPicPr>
        <p:blipFill>
          <a:blip r:embed="rId10">
            <a:extLst>
              <a:ext uri="{BEBA8EAE-BF5A-486C-A8C5-ECC9F3942E4B}">
                <a14:imgProps>
                  <a14:imgLayer xmlns:d3p1="http://schemas.openxmlformats.org/officeDocument/2006/relationships" d3p1:embed="">
                    <a14:imgEffect>
                      <a14:saturation sat="0"/>
                    </a14:imgEffect>
                  </a14:imgLayer>
                </a14:imgProps>
              </a:ext>
            </a:extLst>
          </a:blip>
          <a:stretch>
            <a:fillRect/>
          </a:stretch>
        </p:blipFill>
        <p:spPr>
          <a:xfrm>
            <a:off x="1475656" y="1688770"/>
            <a:ext cx="2536156" cy="3084843"/>
          </a:xfrm>
          <a:prstGeom prst="rect">
            <a:avLst/>
          </a:prstGeom>
        </p:spPr>
      </p:pic>
    </p:spTree>
    <p:extLst>
      <p:ext uri="{BB962C8B-B14F-4D97-AF65-F5344CB8AC3E}">
        <p14:creationId val="3503792019"/>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3000"/>
                                  </p:stCondLst>
                                  <p:childTnLst>
                                    <p:set>
                                      <p:cBhvr>
                                        <p:cTn dur="1" fill="hold" id="6">
                                          <p:stCondLst>
                                            <p:cond delay="0"/>
                                          </p:stCondLst>
                                        </p:cTn>
                                        <p:tgtEl>
                                          <p:spTgt spid="172"/>
                                        </p:tgtEl>
                                        <p:attrNameLst>
                                          <p:attrName>style.visibility</p:attrName>
                                        </p:attrNameLst>
                                      </p:cBhvr>
                                      <p:to>
                                        <p:strVal val="visible"/>
                                      </p:to>
                                    </p:set>
                                    <p:animEffect filter="fade" transition="in">
                                      <p:cBhvr>
                                        <p:cTn dur="500" id="7"/>
                                        <p:tgtEl>
                                          <p:spTgt spid="172"/>
                                        </p:tgtEl>
                                      </p:cBhvr>
                                    </p:animEffect>
                                  </p:childTnLst>
                                </p:cTn>
                              </p:par>
                              <p:par>
                                <p:cTn fill="hold" grpId="0" id="8" nodeType="withEffect" presetClass="entr" presetID="10" presetSubtype="0">
                                  <p:stCondLst>
                                    <p:cond delay="3300"/>
                                  </p:stCondLst>
                                  <p:childTnLst>
                                    <p:set>
                                      <p:cBhvr>
                                        <p:cTn dur="1" fill="hold" id="9">
                                          <p:stCondLst>
                                            <p:cond delay="0"/>
                                          </p:stCondLst>
                                        </p:cTn>
                                        <p:tgtEl>
                                          <p:spTgt spid="173"/>
                                        </p:tgtEl>
                                        <p:attrNameLst>
                                          <p:attrName>style.visibility</p:attrName>
                                        </p:attrNameLst>
                                      </p:cBhvr>
                                      <p:to>
                                        <p:strVal val="visible"/>
                                      </p:to>
                                    </p:set>
                                    <p:animEffect filter="fade" transition="in">
                                      <p:cBhvr>
                                        <p:cTn dur="500" id="10"/>
                                        <p:tgtEl>
                                          <p:spTgt spid="173"/>
                                        </p:tgtEl>
                                      </p:cBhvr>
                                    </p:animEffect>
                                  </p:childTnLst>
                                </p:cTn>
                              </p:par>
                              <p:par>
                                <p:cTn fill="hold" grpId="0" id="11" nodeType="withEffect" presetClass="entr" presetID="10" presetSubtype="0">
                                  <p:stCondLst>
                                    <p:cond delay="3600"/>
                                  </p:stCondLst>
                                  <p:childTnLst>
                                    <p:set>
                                      <p:cBhvr>
                                        <p:cTn dur="1" fill="hold" id="12">
                                          <p:stCondLst>
                                            <p:cond delay="0"/>
                                          </p:stCondLst>
                                        </p:cTn>
                                        <p:tgtEl>
                                          <p:spTgt spid="174"/>
                                        </p:tgtEl>
                                        <p:attrNameLst>
                                          <p:attrName>style.visibility</p:attrName>
                                        </p:attrNameLst>
                                      </p:cBhvr>
                                      <p:to>
                                        <p:strVal val="visible"/>
                                      </p:to>
                                    </p:set>
                                    <p:animEffect filter="fade" transition="in">
                                      <p:cBhvr>
                                        <p:cTn dur="500" id="13"/>
                                        <p:tgtEl>
                                          <p:spTgt spid="174"/>
                                        </p:tgtEl>
                                      </p:cBhvr>
                                    </p:animEffect>
                                  </p:childTnLst>
                                </p:cTn>
                              </p:par>
                              <p:par>
                                <p:cTn fill="hold" id="14" nodeType="withEffect" presetClass="entr" presetID="10" presetSubtype="0">
                                  <p:stCondLst>
                                    <p:cond delay="3900"/>
                                  </p:stCondLst>
                                  <p:childTnLst>
                                    <p:set>
                                      <p:cBhvr>
                                        <p:cTn dur="1" fill="hold" id="15">
                                          <p:stCondLst>
                                            <p:cond delay="0"/>
                                          </p:stCondLst>
                                        </p:cTn>
                                        <p:tgtEl>
                                          <p:spTgt spid="175"/>
                                        </p:tgtEl>
                                        <p:attrNameLst>
                                          <p:attrName>style.visibility</p:attrName>
                                        </p:attrNameLst>
                                      </p:cBhvr>
                                      <p:to>
                                        <p:strVal val="visible"/>
                                      </p:to>
                                    </p:set>
                                    <p:animEffect filter="fade" transition="in">
                                      <p:cBhvr>
                                        <p:cTn dur="500" id="16"/>
                                        <p:tgtEl>
                                          <p:spTgt spid="175"/>
                                        </p:tgtEl>
                                      </p:cBhvr>
                                    </p:animEffect>
                                  </p:childTnLst>
                                </p:cTn>
                              </p:par>
                              <p:par>
                                <p:cTn fill="hold" grpId="0" id="17" nodeType="withEffect" presetClass="entr" presetID="10" presetSubtype="0">
                                  <p:stCondLst>
                                    <p:cond delay="4500"/>
                                  </p:stCondLst>
                                  <p:childTnLst>
                                    <p:set>
                                      <p:cBhvr>
                                        <p:cTn dur="1" fill="hold" id="18">
                                          <p:stCondLst>
                                            <p:cond delay="0"/>
                                          </p:stCondLst>
                                        </p:cTn>
                                        <p:tgtEl>
                                          <p:spTgt spid="177"/>
                                        </p:tgtEl>
                                        <p:attrNameLst>
                                          <p:attrName>style.visibility</p:attrName>
                                        </p:attrNameLst>
                                      </p:cBhvr>
                                      <p:to>
                                        <p:strVal val="visible"/>
                                      </p:to>
                                    </p:set>
                                    <p:animEffect filter="fade" transition="in">
                                      <p:cBhvr>
                                        <p:cTn dur="500" id="19"/>
                                        <p:tgtEl>
                                          <p:spTgt spid="177"/>
                                        </p:tgtEl>
                                      </p:cBhvr>
                                    </p:animEffect>
                                  </p:childTnLst>
                                </p:cTn>
                              </p:par>
                              <p:par>
                                <p:cTn fill="hold" grpId="0" id="20" nodeType="withEffect" presetClass="entr" presetID="10" presetSubtype="0">
                                  <p:stCondLst>
                                    <p:cond delay="4800"/>
                                  </p:stCondLst>
                                  <p:childTnLst>
                                    <p:set>
                                      <p:cBhvr>
                                        <p:cTn dur="1" fill="hold" id="21">
                                          <p:stCondLst>
                                            <p:cond delay="0"/>
                                          </p:stCondLst>
                                        </p:cTn>
                                        <p:tgtEl>
                                          <p:spTgt spid="178"/>
                                        </p:tgtEl>
                                        <p:attrNameLst>
                                          <p:attrName>style.visibility</p:attrName>
                                        </p:attrNameLst>
                                      </p:cBhvr>
                                      <p:to>
                                        <p:strVal val="visible"/>
                                      </p:to>
                                    </p:set>
                                    <p:animEffect filter="fade" transition="in">
                                      <p:cBhvr>
                                        <p:cTn dur="500" id="22"/>
                                        <p:tgtEl>
                                          <p:spTgt spid="178"/>
                                        </p:tgtEl>
                                      </p:cBhvr>
                                    </p:animEffect>
                                  </p:childTnLst>
                                </p:cTn>
                              </p:par>
                              <p:par>
                                <p:cTn fill="hold" grpId="0" id="23" nodeType="withEffect" presetClass="entr" presetID="10" presetSubtype="0">
                                  <p:stCondLst>
                                    <p:cond delay="5100"/>
                                  </p:stCondLst>
                                  <p:childTnLst>
                                    <p:set>
                                      <p:cBhvr>
                                        <p:cTn dur="1" fill="hold" id="24">
                                          <p:stCondLst>
                                            <p:cond delay="0"/>
                                          </p:stCondLst>
                                        </p:cTn>
                                        <p:tgtEl>
                                          <p:spTgt spid="179"/>
                                        </p:tgtEl>
                                        <p:attrNameLst>
                                          <p:attrName>style.visibility</p:attrName>
                                        </p:attrNameLst>
                                      </p:cBhvr>
                                      <p:to>
                                        <p:strVal val="visible"/>
                                      </p:to>
                                    </p:set>
                                    <p:animEffect filter="fade" transition="in">
                                      <p:cBhvr>
                                        <p:cTn dur="500" id="25"/>
                                        <p:tgtEl>
                                          <p:spTgt spid="1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2"/>
      <p:bldP grpId="0" spid="173"/>
      <p:bldP grpId="0" spid="174"/>
      <p:bldP grpId="0" spid="177"/>
      <p:bldP grpId="0" spid="178"/>
      <p:bldP grpId="0" spid="17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rot="21447726">
            <a:off x="36593" y="3365598"/>
            <a:ext cx="2177429" cy="1700992"/>
          </a:xfrm>
          <a:prstGeom prst="rect">
            <a:avLst/>
          </a:prstGeom>
        </p:spPr>
      </p:pic>
      <p:pic>
        <p:nvPicPr>
          <p:cNvPr id="3" name="图片 2"/>
          <p:cNvPicPr>
            <a:picLocks noChangeAspect="1"/>
          </p:cNvPicPr>
          <p:nvPr/>
        </p:nvPicPr>
        <p:blipFill>
          <a:blip r:embed="rId4">
            <a:extLst>
              <a:ext uri="{28A0092B-C50C-407E-A947-70E740481C1C}">
                <a14:useLocalDpi/>
              </a:ext>
            </a:extLst>
          </a:blip>
          <a:stretch>
            <a:fillRect/>
          </a:stretch>
        </p:blipFill>
        <p:spPr>
          <a:xfrm>
            <a:off x="6764913" y="3538485"/>
            <a:ext cx="2409388" cy="1654159"/>
          </a:xfrm>
          <a:prstGeom prst="rect">
            <a:avLst/>
          </a:prstGeom>
        </p:spPr>
      </p:pic>
      <p:pic>
        <p:nvPicPr>
          <p:cNvPr id="4" name="图片 3"/>
          <p:cNvPicPr>
            <a:picLocks noChangeAspect="1"/>
          </p:cNvPicPr>
          <p:nvPr/>
        </p:nvPicPr>
        <p:blipFill>
          <a:blip r:embed="rId5">
            <a:extLst>
              <a:ext uri="{28A0092B-C50C-407E-A947-70E740481C1C}">
                <a14:useLocalDpi/>
              </a:ext>
            </a:extLst>
          </a:blip>
          <a:stretch>
            <a:fillRect/>
          </a:stretch>
        </p:blipFill>
        <p:spPr>
          <a:xfrm rot="20324688">
            <a:off x="5787760" y="1569724"/>
            <a:ext cx="1954304" cy="2260650"/>
          </a:xfrm>
          <a:prstGeom prst="rect">
            <a:avLst/>
          </a:prstGeom>
        </p:spPr>
      </p:pic>
      <p:sp>
        <p:nvSpPr>
          <p:cNvPr id="8" name="TextBox 107"/>
          <p:cNvSpPr txBox="1"/>
          <p:nvPr/>
        </p:nvSpPr>
        <p:spPr>
          <a:xfrm>
            <a:off x="1588388" y="1327152"/>
            <a:ext cx="4207748" cy="562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defPPr>
              <a:defRPr lang="zh-CN"/>
            </a:defPPr>
            <a:lvl1pPr algn="ctr">
              <a:lnSpc>
                <a:spcPct val="130000"/>
              </a:lnSpc>
              <a:spcBef>
                <a:spcPct val="0"/>
              </a:spcBef>
              <a:buFont typeface="Arial"/>
              <a:buNone/>
              <a:defRPr sz="1400">
                <a:solidFill>
                  <a:schemeClr val="tx1">
                    <a:lumMod val="65000"/>
                    <a:lumOff val="35000"/>
                  </a:schemeClr>
                </a:solidFill>
                <a:latin charset="-122" panose="020b0503020204020204" pitchFamily="34" typeface="微软雅黑"/>
                <a:ea charset="-122" panose="020b0503020204020204" pitchFamily="34" typeface="微软雅黑"/>
              </a:defRPr>
            </a:lvl1pPr>
            <a:lvl2pPr indent="-285750" marL="742950">
              <a:spcBef>
                <a:spcPct val="20000"/>
              </a:spcBef>
              <a:buFont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9pPr>
          </a:lstStyle>
          <a:p>
            <a:pPr algn="l">
              <a:lnSpc>
                <a:spcPct val="120000"/>
              </a:lnSpc>
            </a:pPr>
            <a:r>
              <a:rPr altLang="en-US" lang="zh-CN" sz="900">
                <a:sym charset="-122" panose="020b0503020204020204" pitchFamily="34" typeface="微软雅黑"/>
              </a:rPr>
              <a:t>在此录入上述图表的综合描述说明，在此录入上述图表的综合描述说明，在此录入上述图表的综合描述说明。在此录入上述图表的描述说明，在此录入上述图表的综合描述说明。</a:t>
            </a:r>
          </a:p>
        </p:txBody>
      </p:sp>
      <p:grpSp>
        <p:nvGrpSpPr>
          <p:cNvPr id="5" name="组合 4"/>
          <p:cNvGrpSpPr/>
          <p:nvPr/>
        </p:nvGrpSpPr>
        <p:grpSpPr>
          <a:xfrm>
            <a:off x="1604547" y="2167374"/>
            <a:ext cx="1098374" cy="864363"/>
            <a:chOff x="1775520" y="2888940"/>
            <a:chExt cx="1464498" cy="1152128"/>
          </a:xfrm>
        </p:grpSpPr>
        <p:sp>
          <p:nvSpPr>
            <p:cNvPr id="24" name="任意多边形 23"/>
            <p:cNvSpPr/>
            <p:nvPr/>
          </p:nvSpPr>
          <p:spPr bwMode="auto">
            <a:xfrm>
              <a:off x="1775520" y="2888940"/>
              <a:ext cx="1464498" cy="1152128"/>
            </a:xfrm>
            <a:custGeom>
              <a:gdLst>
                <a:gd fmla="*/ 382260 w 956683" name="connsiteX0"/>
                <a:gd fmla="*/ 1106577 h 1127126" name="connsiteY0"/>
                <a:gd fmla="*/ 404936 w 956683" name="connsiteX1"/>
                <a:gd fmla="*/ 1106969 h 1127126" name="connsiteY1"/>
                <a:gd fmla="*/ 398186 w 956683" name="connsiteX2"/>
                <a:gd fmla="*/ 1107436 h 1127126" name="connsiteY2"/>
                <a:gd fmla="*/ 371954 w 956683" name="connsiteX3"/>
                <a:gd fmla="*/ 1108343 h 1127126" name="connsiteY3"/>
                <a:gd fmla="*/ 158302 w 956683" name="connsiteX4"/>
                <a:gd fmla="*/ 1119613 h 1127126" name="connsiteY4"/>
                <a:gd fmla="*/ 15868 w 956683" name="connsiteX5"/>
                <a:gd fmla="*/ 1123369 h 1127126" name="connsiteY5"/>
                <a:gd fmla="*/ 105827 w 956683" name="connsiteX6"/>
                <a:gd fmla="*/ 1119613 h 1127126" name="connsiteY6"/>
                <a:gd fmla="*/ 203282 w 956683" name="connsiteX7"/>
                <a:gd fmla="*/ 1115856 h 1127126" name="connsiteY7"/>
                <a:gd fmla="*/ 545734 w 956683" name="connsiteX8"/>
                <a:gd fmla="*/ 1105269 h 1127126" name="connsiteY8"/>
                <a:gd fmla="*/ 446919 w 956683" name="connsiteX9"/>
                <a:gd fmla="*/ 1112099 h 1127126" name="connsiteY9"/>
                <a:gd fmla="*/ 15868 w 956683" name="connsiteX10"/>
                <a:gd fmla="*/ 1127126 h 1127126" name="connsiteY10"/>
                <a:gd fmla="*/ 117072 w 956683" name="connsiteX11"/>
                <a:gd fmla="*/ 1123369 h 1127126" name="connsiteY11"/>
                <a:gd fmla="*/ 222023 w 956683" name="connsiteX12"/>
                <a:gd fmla="*/ 1119613 h 1127126" name="connsiteY12"/>
                <a:gd fmla="*/ 398186 w 956683" name="connsiteX13"/>
                <a:gd fmla="*/ 1107436 h 1127126" name="connsiteY13"/>
                <a:gd fmla="*/ 409436 w 956683" name="connsiteX14"/>
                <a:gd fmla="*/ 1107047 h 1127126" name="connsiteY14"/>
                <a:gd fmla="*/ 484402 w 956683" name="connsiteX15"/>
                <a:gd fmla="*/ 1108343 h 1127126" name="connsiteY15"/>
                <a:gd fmla="*/ 555619 w 956683" name="connsiteX16"/>
                <a:gd fmla="*/ 1104586 h 1127126" name="connsiteY16"/>
                <a:gd fmla="*/ 559367 w 956683" name="connsiteX17"/>
                <a:gd fmla="*/ 1104586 h 1127126" name="connsiteY17"/>
                <a:gd fmla="*/ 545734 w 956683" name="connsiteX18"/>
                <a:gd fmla="*/ 1105269 h 1127126" name="connsiteY18"/>
                <a:gd fmla="*/ 532640 w 956683" name="connsiteX19"/>
                <a:gd fmla="*/ 1102789 h 1127126" name="connsiteY19"/>
                <a:gd fmla="*/ 480653 w 956683" name="connsiteX20"/>
                <a:gd fmla="*/ 1104586 h 1127126" name="connsiteY20"/>
                <a:gd fmla="*/ 409436 w 956683" name="connsiteX21"/>
                <a:gd fmla="*/ 1107047 h 1127126" name="connsiteY21"/>
                <a:gd fmla="*/ 404936 w 956683" name="connsiteX22"/>
                <a:gd fmla="*/ 1106969 h 1127126" name="connsiteY22"/>
                <a:gd fmla="*/ 439422 w 956683" name="connsiteX23"/>
                <a:gd fmla="*/ 1104586 h 1127126" name="connsiteY23"/>
                <a:gd fmla="*/ 653073 w 956683" name="connsiteX24"/>
                <a:gd fmla="*/ 1101366 h 1127126" name="connsiteY24"/>
                <a:gd fmla="*/ 653073 w 956683" name="connsiteX25"/>
                <a:gd fmla="*/ 1115856 h 1127126" name="connsiteY25"/>
                <a:gd fmla="*/ 649325 w 956683" name="connsiteX26"/>
                <a:gd fmla="*/ 1115856 h 1127126" name="connsiteY26"/>
                <a:gd fmla="*/ 649503 w 956683" name="connsiteX27"/>
                <a:gd fmla="*/ 1101621 h 1127126" name="connsiteY27"/>
                <a:gd fmla="*/ 649556 w 956683" name="connsiteX28"/>
                <a:gd fmla="*/ 1097322 h 1127126" name="connsiteY28"/>
                <a:gd fmla="*/ 649503 w 956683" name="connsiteX29"/>
                <a:gd fmla="*/ 1101621 h 1127126" name="connsiteY29"/>
                <a:gd fmla="*/ 608094 w 956683" name="connsiteX30"/>
                <a:gd fmla="*/ 1104586 h 1127126" name="connsiteY30"/>
                <a:gd fmla="*/ 559367 w 956683" name="connsiteX31"/>
                <a:gd fmla="*/ 1104586 h 1127126" name="connsiteY31"/>
                <a:gd fmla="*/ 634332 w 956683" name="connsiteX32"/>
                <a:gd fmla="*/ 1100829 h 1127126" name="connsiteY32"/>
                <a:gd fmla="*/ 532640 w 956683" name="connsiteX33"/>
                <a:gd fmla="*/ 1102789 h 1127126" name="connsiteY33"/>
                <a:gd fmla="*/ 589353 w 956683" name="connsiteX34"/>
                <a:gd fmla="*/ 1100829 h 1127126" name="connsiteY34"/>
                <a:gd fmla="*/ 634332 w 956683" name="connsiteX35"/>
                <a:gd fmla="*/ 1099565 h 1127126" name="connsiteY35"/>
                <a:gd fmla="*/ 639486 w 956683" name="connsiteX36"/>
                <a:gd fmla="*/ 1099420 h 1127126" name="connsiteY36"/>
                <a:gd fmla="*/ 672833 w 956683" name="connsiteX37"/>
                <a:gd fmla="*/ 1097142 h 1127126" name="connsiteY37"/>
                <a:gd fmla="*/ 660570 w 956683" name="connsiteX38"/>
                <a:gd fmla="*/ 1104586 h 1127126" name="connsiteY38"/>
                <a:gd fmla="*/ 660570 w 956683" name="connsiteX39"/>
                <a:gd fmla="*/ 1100829 h 1127126" name="connsiteY39"/>
                <a:gd fmla="*/ 663453 w 956683" name="connsiteX40"/>
                <a:gd fmla="*/ 1099962 h 1127126" name="connsiteY40"/>
                <a:gd fmla="*/ 664318 w 956683" name="connsiteX41"/>
                <a:gd fmla="*/ 1100829 h 1127126" name="connsiteY41"/>
                <a:gd fmla="*/ 668038 w 956683" name="connsiteX42"/>
                <a:gd fmla="*/ 1098584 h 1127126" name="connsiteY42"/>
                <a:gd fmla="*/ 634332 w 956683" name="connsiteX43"/>
                <a:gd fmla="*/ 1097072 h 1127126" name="connsiteY43"/>
                <a:gd fmla="*/ 529381 w 956683" name="connsiteX44"/>
                <a:gd fmla="*/ 1100829 h 1127126" name="connsiteY44"/>
                <a:gd fmla="*/ 420681 w 956683" name="connsiteX45"/>
                <a:gd fmla="*/ 1104586 h 1127126" name="connsiteY45"/>
                <a:gd fmla="*/ 634332 w 956683" name="connsiteX46"/>
                <a:gd fmla="*/ 1097072 h 1127126" name="connsiteY46"/>
                <a:gd fmla="*/ 49603 w 956683" name="connsiteX47"/>
                <a:gd fmla="*/ 1097072 h 1127126" name="connsiteY47"/>
                <a:gd fmla="*/ 203282 w 956683" name="connsiteX48"/>
                <a:gd fmla="*/ 1100829 h 1127126" name="connsiteY48"/>
                <a:gd fmla="*/ 420681 w 956683" name="connsiteX49"/>
                <a:gd fmla="*/ 1104586 h 1127126" name="connsiteY49"/>
                <a:gd fmla="*/ 382260 w 956683" name="connsiteX50"/>
                <a:gd fmla="*/ 1106577 h 1127126" name="connsiteY50"/>
                <a:gd fmla="*/ 267002 w 956683" name="connsiteX51"/>
                <a:gd fmla="*/ 1104586 h 1127126" name="connsiteY51"/>
                <a:gd fmla="*/ 49603 w 956683" name="connsiteX52"/>
                <a:gd fmla="*/ 1100829 h 1127126" name="connsiteY52"/>
                <a:gd fmla="*/ 49603 w 956683" name="connsiteX53"/>
                <a:gd fmla="*/ 1097072 h 1127126" name="connsiteY53"/>
                <a:gd fmla="*/ 666507 w 956683" name="connsiteX54"/>
                <a:gd fmla="*/ 1093789 h 1127126" name="connsiteY54"/>
                <a:gd fmla="*/ 660570 w 956683" name="connsiteX55"/>
                <a:gd fmla="*/ 1097072 h 1127126" name="connsiteY55"/>
                <a:gd fmla="*/ 662868 w 956683" name="connsiteX56"/>
                <a:gd fmla="*/ 1099375 h 1127126" name="connsiteY56"/>
                <a:gd fmla="*/ 660570 w 956683" name="connsiteX57"/>
                <a:gd fmla="*/ 1100829 h 1127126" name="connsiteY57"/>
                <a:gd fmla="*/ 653073 w 956683" name="connsiteX58"/>
                <a:gd fmla="*/ 1101366 h 1127126" name="connsiteY58"/>
                <a:gd fmla="*/ 653073 w 956683" name="connsiteX59"/>
                <a:gd fmla="*/ 1096589 h 1127126" name="connsiteY59"/>
                <a:gd fmla="*/ 680976 w 956683" name="connsiteX60"/>
                <a:gd fmla="*/ 1090774 h 1127126" name="connsiteY60"/>
                <a:gd fmla="*/ 668038 w 956683" name="connsiteX61"/>
                <a:gd fmla="*/ 1098584 h 1127126" name="connsiteY61"/>
                <a:gd fmla="*/ 663453 w 956683" name="connsiteX62"/>
                <a:gd fmla="*/ 1099962 h 1127126" name="connsiteY62"/>
                <a:gd fmla="*/ 662868 w 956683" name="connsiteX63"/>
                <a:gd fmla="*/ 1099375 h 1127126" name="connsiteY63"/>
                <a:gd fmla="*/ 674246 w 956683" name="connsiteX64"/>
                <a:gd fmla="*/ 1092177 h 1127126" name="connsiteY64"/>
                <a:gd fmla="*/ 707704 w 956683" name="connsiteX65"/>
                <a:gd fmla="*/ 1071009 h 1127126" name="connsiteY65"/>
                <a:gd fmla="*/ 674246 w 956683" name="connsiteX66"/>
                <a:gd fmla="*/ 1092177 h 1127126" name="connsiteY66"/>
                <a:gd fmla="*/ 666507 w 956683" name="connsiteX67"/>
                <a:gd fmla="*/ 1093789 h 1127126" name="connsiteY67"/>
                <a:gd fmla="*/ 635468 w 956683" name="connsiteX68"/>
                <a:gd fmla="*/ 1061445 h 1127126" name="connsiteY68"/>
                <a:gd fmla="*/ 638080 w 956683" name="connsiteX69"/>
                <a:gd fmla="*/ 1089559 h 1127126" name="connsiteY69"/>
                <a:gd fmla="*/ 635147 w 956683" name="connsiteX70"/>
                <a:gd fmla="*/ 1070449 h 1127126" name="connsiteY70"/>
                <a:gd fmla="*/ 735461 w 956683" name="connsiteX71"/>
                <a:gd fmla="*/ 1057885 h 1127126" name="connsiteY71"/>
                <a:gd fmla="*/ 727102 w 956683" name="connsiteX72"/>
                <a:gd fmla="*/ 1064201 h 1127126" name="connsiteY72"/>
                <a:gd fmla="*/ 684551 w 956683" name="connsiteX73"/>
                <a:gd fmla="*/ 1090029 h 1127126" name="connsiteY73"/>
                <a:gd fmla="*/ 680976 w 956683" name="connsiteX74"/>
                <a:gd fmla="*/ 1090774 h 1127126" name="connsiteY74"/>
                <a:gd fmla="*/ 630423 w 956683" name="connsiteX75"/>
                <a:gd fmla="*/ 1052341 h 1127126" name="connsiteY75"/>
                <a:gd fmla="*/ 631389 w 956683" name="connsiteX76"/>
                <a:gd fmla="*/ 1061533 h 1127126" name="connsiteY76"/>
                <a:gd fmla="*/ 631109 w 956683" name="connsiteX77"/>
                <a:gd fmla="*/ 1072566 h 1127126" name="connsiteY77"/>
                <a:gd fmla="*/ 629885 w 956683" name="connsiteX78"/>
                <a:gd fmla="*/ 1066108 h 1127126" name="connsiteY78"/>
                <a:gd fmla="*/ 737770 w 956683" name="connsiteX79"/>
                <a:gd fmla="*/ 1051903 h 1127126" name="connsiteY79"/>
                <a:gd fmla="*/ 728507 w 956683" name="connsiteX80"/>
                <a:gd fmla="*/ 1059505 h 1127126" name="connsiteY80"/>
                <a:gd fmla="*/ 707704 w 956683" name="connsiteX81"/>
                <a:gd fmla="*/ 1071009 h 1127126" name="connsiteY81"/>
                <a:gd fmla="*/ 735535 w 956683" name="connsiteX82"/>
                <a:gd fmla="*/ 1053401 h 1127126" name="connsiteY82"/>
                <a:gd fmla="*/ 631727 w 956683" name="connsiteX83"/>
                <a:gd fmla="*/ 1048170 h 1127126" name="connsiteY83"/>
                <a:gd fmla="*/ 635147 w 956683" name="connsiteX84"/>
                <a:gd fmla="*/ 1070449 h 1127126" name="connsiteY84"/>
                <a:gd fmla="*/ 634466 w 956683" name="connsiteX85"/>
                <a:gd fmla="*/ 1089559 h 1127126" name="connsiteY85"/>
                <a:gd fmla="*/ 634332 w 956683" name="connsiteX86"/>
                <a:gd fmla="*/ 1093316 h 1127126" name="connsiteY86"/>
                <a:gd fmla="*/ 630968 w 956683" name="connsiteX87"/>
                <a:gd fmla="*/ 1078143 h 1127126" name="connsiteY87"/>
                <a:gd fmla="*/ 631109 w 956683" name="connsiteX88"/>
                <a:gd fmla="*/ 1072566 h 1127126" name="connsiteY88"/>
                <a:gd fmla="*/ 634332 w 956683" name="connsiteX89"/>
                <a:gd fmla="*/ 1089559 h 1127126" name="connsiteY89"/>
                <a:gd fmla="*/ 631389 w 956683" name="connsiteX90"/>
                <a:gd fmla="*/ 1061533 h 1127126" name="connsiteY90"/>
                <a:gd fmla="*/ 621998 w 956683" name="connsiteX91"/>
                <a:gd fmla="*/ 1021077 h 1127126" name="connsiteY91"/>
                <a:gd fmla="*/ 623556 w 956683" name="connsiteX92"/>
                <a:gd fmla="*/ 1032738 h 1127126" name="connsiteY92"/>
                <a:gd fmla="*/ 629885 w 956683" name="connsiteX93"/>
                <a:gd fmla="*/ 1066108 h 1127126" name="connsiteY93"/>
                <a:gd fmla="*/ 629647 w 956683" name="connsiteX94"/>
                <a:gd fmla="*/ 1072184 h 1127126" name="connsiteY94"/>
                <a:gd fmla="*/ 630968 w 956683" name="connsiteX95"/>
                <a:gd fmla="*/ 1078143 h 1127126" name="connsiteY95"/>
                <a:gd fmla="*/ 630584 w 956683" name="connsiteX96"/>
                <a:gd fmla="*/ 1093316 h 1127126" name="connsiteY96"/>
                <a:gd fmla="*/ 634332 w 956683" name="connsiteX97"/>
                <a:gd fmla="*/ 1093316 h 1127126" name="connsiteY97"/>
                <a:gd fmla="*/ 630584 w 956683" name="connsiteX98"/>
                <a:gd fmla="*/ 1097072 h 1127126" name="connsiteY98"/>
                <a:gd fmla="*/ 626836 w 956683" name="connsiteX99"/>
                <a:gd fmla="*/ 1070775 h 1127126" name="connsiteY99"/>
                <a:gd fmla="*/ 623087 w 956683" name="connsiteX100"/>
                <a:gd fmla="*/ 1040722 h 1127126" name="connsiteY100"/>
                <a:gd fmla="*/ 23902 w 956683" name="connsiteX101"/>
                <a:gd fmla="*/ 1013907 h 1127126" name="connsiteY101"/>
                <a:gd fmla="*/ 23308 w 956683" name="connsiteX102"/>
                <a:gd fmla="*/ 1023181 h 1127126" name="connsiteY102"/>
                <a:gd fmla="*/ 23237 w 956683" name="connsiteX103"/>
                <a:gd fmla="*/ 1023555 h 1127126" name="connsiteY103"/>
                <a:gd fmla="*/ 626211 w 956683" name="connsiteX104"/>
                <a:gd fmla="*/ 1012233 h 1127126" name="connsiteY104"/>
                <a:gd fmla="*/ 629431 w 956683" name="connsiteX105"/>
                <a:gd fmla="*/ 1033209 h 1127126" name="connsiteY105"/>
                <a:gd fmla="*/ 630584 w 956683" name="connsiteX106"/>
                <a:gd fmla="*/ 1048235 h 1127126" name="connsiteY106"/>
                <a:gd fmla="*/ 630423 w 956683" name="connsiteX107"/>
                <a:gd fmla="*/ 1052341 h 1127126" name="connsiteY107"/>
                <a:gd fmla="*/ 805214 w 956683" name="connsiteX108"/>
                <a:gd fmla="*/ 1006698 h 1127126" name="connsiteY108"/>
                <a:gd fmla="*/ 786681 w 956683" name="connsiteX109"/>
                <a:gd fmla="*/ 1024240 h 1127126" name="connsiteY109"/>
                <a:gd fmla="*/ 746780 w 956683" name="connsiteX110"/>
                <a:gd fmla="*/ 1051053 h 1127126" name="connsiteY110"/>
                <a:gd fmla="*/ 735461 w 956683" name="connsiteX111"/>
                <a:gd fmla="*/ 1057885 h 1127126" name="connsiteY111"/>
                <a:gd fmla="*/ 787461 w 956683" name="connsiteX112"/>
                <a:gd fmla="*/ 1018597 h 1127126" name="connsiteY112"/>
                <a:gd fmla="*/ 816742 w 956683" name="connsiteX113"/>
                <a:gd fmla="*/ 1004040 h 1127126" name="connsiteY113"/>
                <a:gd fmla="*/ 810501 w 956683" name="connsiteX114"/>
                <a:gd fmla="*/ 1010668 h 1127126" name="connsiteY114"/>
                <a:gd fmla="*/ 739284 w 956683" name="connsiteX115"/>
                <a:gd fmla="*/ 1067019 h 1127126" name="connsiteY115"/>
                <a:gd fmla="*/ 702738 w 956683" name="connsiteX116"/>
                <a:gd fmla="*/ 1088150 h 1127126" name="connsiteY116"/>
                <a:gd fmla="*/ 672833 w 956683" name="connsiteX117"/>
                <a:gd fmla="*/ 1097142 h 1127126" name="connsiteY117"/>
                <a:gd fmla="*/ 684551 w 956683" name="connsiteX118"/>
                <a:gd fmla="*/ 1090029 h 1127126" name="connsiteY118"/>
                <a:gd fmla="*/ 686808 w 956683" name="connsiteX119"/>
                <a:gd fmla="*/ 1089559 h 1127126" name="connsiteY119"/>
                <a:gd fmla="*/ 769270 w 956683" name="connsiteX120"/>
                <a:gd fmla="*/ 1040722 h 1127126" name="connsiteY120"/>
                <a:gd fmla="*/ 786681 w 956683" name="connsiteX121"/>
                <a:gd fmla="*/ 1024240 h 1127126" name="connsiteY121"/>
                <a:gd fmla="*/ 33803 w 956683" name="connsiteX122"/>
                <a:gd fmla="*/ 999902 h 1127126" name="connsiteY122"/>
                <a:gd fmla="*/ 33803 w 956683" name="connsiteX123"/>
                <a:gd fmla="*/ 1013059 h 1127126" name="connsiteY123"/>
                <a:gd fmla="*/ 30047 w 956683" name="connsiteX124"/>
                <a:gd fmla="*/ 1037492 h 1127126" name="connsiteY124"/>
                <a:gd fmla="*/ 18780 w 956683" name="connsiteX125"/>
                <a:gd fmla="*/ 1120191 h 1127126" name="connsiteY125"/>
                <a:gd fmla="*/ 18780 w 956683" name="connsiteX126"/>
                <a:gd fmla="*/ 1100143 h 1127126" name="connsiteY126"/>
                <a:gd fmla="*/ 23475 w 956683" name="connsiteX127"/>
                <a:gd fmla="*/ 1075083 h 1127126" name="connsiteY127"/>
                <a:gd fmla="*/ 26216 w 956683" name="connsiteX128"/>
                <a:gd fmla="*/ 1031189 h 1127126" name="connsiteY128"/>
                <a:gd fmla="*/ 637676 w 956683" name="connsiteX129"/>
                <a:gd fmla="*/ 999465 h 1127126" name="connsiteY129"/>
                <a:gd fmla="*/ 641829 w 956683" name="connsiteX130"/>
                <a:gd fmla="*/ 1021938 h 1127126" name="connsiteY130"/>
                <a:gd fmla="*/ 653073 w 956683" name="connsiteX131"/>
                <a:gd fmla="*/ 1067488 h 1127126" name="connsiteY131"/>
                <a:gd fmla="*/ 653073 w 956683" name="connsiteX132"/>
                <a:gd fmla="*/ 1096589 h 1127126" name="connsiteY132"/>
                <a:gd fmla="*/ 649556 w 956683" name="connsiteX133"/>
                <a:gd fmla="*/ 1097322 h 1127126" name="connsiteY133"/>
                <a:gd fmla="*/ 649794 w 956683" name="connsiteX134"/>
                <a:gd fmla="*/ 1078289 h 1127126" name="connsiteY134"/>
                <a:gd fmla="*/ 641829 w 956683" name="connsiteX135"/>
                <a:gd fmla="*/ 1040722 h 1127126" name="connsiteY135"/>
                <a:gd fmla="*/ 637022 w 956683" name="connsiteX136"/>
                <a:gd fmla="*/ 1017837 h 1127126" name="connsiteY136"/>
                <a:gd fmla="*/ 632700 w 956683" name="connsiteX137"/>
                <a:gd fmla="*/ 997263 h 1127126" name="connsiteY137"/>
                <a:gd fmla="*/ 637022 w 956683" name="connsiteX138"/>
                <a:gd fmla="*/ 1017837 h 1127126" name="connsiteY138"/>
                <a:gd fmla="*/ 635468 w 956683" name="connsiteX139"/>
                <a:gd fmla="*/ 1061445 h 1127126" name="connsiteY139"/>
                <a:gd fmla="*/ 632264 w 956683" name="connsiteX140"/>
                <a:gd fmla="*/ 1026968 h 1127126" name="connsiteY140"/>
                <a:gd fmla="*/ 632927 w 956683" name="connsiteX141"/>
                <a:gd fmla="*/ 1000806 h 1127126" name="connsiteY141"/>
                <a:gd fmla="*/ 37559 w 956683" name="connsiteX142"/>
                <a:gd fmla="*/ 988625 h 1127126" name="connsiteY142"/>
                <a:gd fmla="*/ 37559 w 956683" name="connsiteX143"/>
                <a:gd fmla="*/ 1014938 h 1127126" name="connsiteY143"/>
                <a:gd fmla="*/ 33803 w 956683" name="connsiteX144"/>
                <a:gd fmla="*/ 1097637 h 1127126" name="connsiteY144"/>
                <a:gd fmla="*/ 30047 w 956683" name="connsiteX145"/>
                <a:gd fmla="*/ 1097637 h 1127126" name="connsiteY145"/>
                <a:gd fmla="*/ 33803 w 956683" name="connsiteX146"/>
                <a:gd fmla="*/ 1037492 h 1127126" name="connsiteY146"/>
                <a:gd fmla="*/ 33803 w 956683" name="connsiteX147"/>
                <a:gd fmla="*/ 1013059 h 1127126" name="connsiteY147"/>
                <a:gd fmla="*/ 26358 w 956683" name="connsiteX148"/>
                <a:gd fmla="*/ 943365 h 1127126" name="connsiteY148"/>
                <a:gd fmla="*/ 26291 w 956683" name="connsiteX149"/>
                <a:gd fmla="*/ 947276 h 1127126" name="connsiteY149"/>
                <a:gd fmla="*/ 18510 w 956683" name="connsiteX150"/>
                <a:gd fmla="*/ 1048526 h 1127126" name="connsiteY150"/>
                <a:gd fmla="*/ 17841 w 956683" name="connsiteX151"/>
                <a:gd fmla="*/ 1052059 h 1127126" name="connsiteY151"/>
                <a:gd fmla="*/ 15024 w 956683" name="connsiteX152"/>
                <a:gd fmla="*/ 1093878 h 1127126" name="connsiteY152"/>
                <a:gd fmla="*/ 18510 w 956683" name="connsiteX153"/>
                <a:gd fmla="*/ 1048526 h 1127126" name="connsiteY153"/>
                <a:gd fmla="*/ 23237 w 956683" name="connsiteX154"/>
                <a:gd fmla="*/ 1023555 h 1127126" name="connsiteY154"/>
                <a:gd fmla="*/ 22536 w 956683" name="connsiteX155"/>
                <a:gd fmla="*/ 1033733 h 1127126" name="connsiteY155"/>
                <a:gd fmla="*/ 18780 w 956683" name="connsiteX156"/>
                <a:gd fmla="*/ 1078842 h 1127126" name="connsiteY156"/>
                <a:gd fmla="*/ 18780 w 956683" name="connsiteX157"/>
                <a:gd fmla="*/ 1093878 h 1127126" name="connsiteY157"/>
                <a:gd fmla="*/ 18780 w 956683" name="connsiteX158"/>
                <a:gd fmla="*/ 1100143 h 1127126" name="connsiteY158"/>
                <a:gd fmla="*/ 15024 w 956683" name="connsiteX159"/>
                <a:gd fmla="*/ 1120191 h 1127126" name="connsiteY159"/>
                <a:gd fmla="*/ 15024 w 956683" name="connsiteX160"/>
                <a:gd fmla="*/ 1067565 h 1127126" name="connsiteY160"/>
                <a:gd fmla="*/ 18780 w 956683" name="connsiteX161"/>
                <a:gd fmla="*/ 1003661 h 1127126" name="connsiteY161"/>
                <a:gd fmla="*/ 35832 w 956683" name="connsiteX162"/>
                <a:gd fmla="*/ 930238 h 1127126" name="connsiteY162"/>
                <a:gd fmla="*/ 34043 w 956683" name="connsiteX163"/>
                <a:gd fmla="*/ 965141 h 1127126" name="connsiteY163"/>
                <a:gd fmla="*/ 33334 w 956683" name="connsiteX164"/>
                <a:gd fmla="*/ 974059 h 1127126" name="connsiteY164"/>
                <a:gd fmla="*/ 26291 w 956683" name="connsiteX165"/>
                <a:gd fmla="*/ 1029974 h 1127126" name="connsiteY165"/>
                <a:gd fmla="*/ 26216 w 956683" name="connsiteX166"/>
                <a:gd fmla="*/ 1031189 h 1127126" name="connsiteY166"/>
                <a:gd fmla="*/ 22066 w 956683" name="connsiteX167"/>
                <a:gd fmla="*/ 1048300 h 1127126" name="connsiteY167"/>
                <a:gd fmla="*/ 18780 w 956683" name="connsiteX168"/>
                <a:gd fmla="*/ 1093878 h 1127126" name="connsiteY168"/>
                <a:gd fmla="*/ 23308 w 956683" name="connsiteX169"/>
                <a:gd fmla="*/ 1023181 h 1127126" name="connsiteY169"/>
                <a:gd fmla="*/ 26291 w 956683" name="connsiteX170"/>
                <a:gd fmla="*/ 1007420 h 1127126" name="connsiteY170"/>
                <a:gd fmla="*/ 33333 w 956683" name="connsiteX171"/>
                <a:gd fmla="*/ 959962 h 1127126" name="connsiteY171"/>
                <a:gd fmla="*/ 42124 w 956683" name="connsiteX172"/>
                <a:gd fmla="*/ 922176 h 1127126" name="connsiteY172"/>
                <a:gd fmla="*/ 41315 w 956683" name="connsiteX173"/>
                <a:gd fmla="*/ 935999 h 1127126" name="connsiteY173"/>
                <a:gd fmla="*/ 37559 w 956683" name="connsiteX174"/>
                <a:gd fmla="*/ 988625 h 1127126" name="connsiteY174"/>
                <a:gd fmla="*/ 37559 w 956683" name="connsiteX175"/>
                <a:gd fmla="*/ 964817 h 1127126" name="connsiteY175"/>
                <a:gd fmla="*/ 37559 w 956683" name="connsiteX176"/>
                <a:gd fmla="*/ 920963 h 1127126" name="connsiteY176"/>
                <a:gd fmla="*/ 37559 w 956683" name="connsiteX177"/>
                <a:gd fmla="*/ 964817 h 1127126" name="connsiteY177"/>
                <a:gd fmla="*/ 33803 w 956683" name="connsiteX178"/>
                <a:gd fmla="*/ 999902 h 1127126" name="connsiteY178"/>
                <a:gd fmla="*/ 33803 w 956683" name="connsiteX179"/>
                <a:gd fmla="*/ 969830 h 1127126" name="connsiteY179"/>
                <a:gd fmla="*/ 34043 w 956683" name="connsiteX180"/>
                <a:gd fmla="*/ 965141 h 1127126" name="connsiteY180"/>
                <a:gd fmla="*/ 605222 w 956683" name="connsiteX181"/>
                <a:gd fmla="*/ 909432 h 1127126" name="connsiteY181"/>
                <a:gd fmla="*/ 619339 w 956683" name="connsiteX182"/>
                <a:gd fmla="*/ 973101 h 1127126" name="connsiteY182"/>
                <a:gd fmla="*/ 621998 w 956683" name="connsiteX183"/>
                <a:gd fmla="*/ 1021077 h 1127126" name="connsiteY183"/>
                <a:gd fmla="*/ 615591 w 956683" name="connsiteX184"/>
                <a:gd fmla="*/ 973101 h 1127126" name="connsiteY184"/>
                <a:gd fmla="*/ 608563 w 956683" name="connsiteX185"/>
                <a:gd fmla="*/ 938820 h 1127126" name="connsiteY185"/>
                <a:gd fmla="*/ 896711 w 956683" name="connsiteX186"/>
                <a:gd fmla="*/ 901723 h 1127126" name="connsiteY186"/>
                <a:gd fmla="*/ 857823 w 956683" name="connsiteX187"/>
                <a:gd fmla="*/ 960421 h 1127126" name="connsiteY187"/>
                <a:gd fmla="*/ 833551 w 956683" name="connsiteX188"/>
                <a:gd fmla="*/ 986193 h 1127126" name="connsiteY188"/>
                <a:gd fmla="*/ 810501 w 956683" name="connsiteX189"/>
                <a:gd fmla="*/ 1003154 h 1127126" name="connsiteY189"/>
                <a:gd fmla="*/ 805214 w 956683" name="connsiteX190"/>
                <a:gd fmla="*/ 1006698 h 1127126" name="connsiteY190"/>
                <a:gd fmla="*/ 836739 w 956683" name="connsiteX191"/>
                <a:gd fmla="*/ 976857 h 1127126" name="connsiteY191"/>
                <a:gd fmla="*/ 854730 w 956683" name="connsiteX192"/>
                <a:gd fmla="*/ 952815 h 1127126" name="connsiteY192"/>
                <a:gd fmla="*/ 892963 w 956683" name="connsiteX193"/>
                <a:gd fmla="*/ 901723 h 1127126" name="connsiteY193"/>
                <a:gd fmla="*/ 854730 w 956683" name="connsiteX194"/>
                <a:gd fmla="*/ 952815 h 1127126" name="connsiteY194"/>
                <a:gd fmla="*/ 844235 w 956683" name="connsiteX195"/>
                <a:gd fmla="*/ 965587 h 1127126" name="connsiteY195"/>
                <a:gd fmla="*/ 788011 w 956683" name="connsiteX196"/>
                <a:gd fmla="*/ 1018181 h 1127126" name="connsiteY196"/>
                <a:gd fmla="*/ 787461 w 956683" name="connsiteX197"/>
                <a:gd fmla="*/ 1018597 h 1127126" name="connsiteY197"/>
                <a:gd fmla="*/ 737770 w 956683" name="connsiteX198"/>
                <a:gd fmla="*/ 1051903 h 1127126" name="connsiteY198"/>
                <a:gd fmla="*/ 788011 w 956683" name="connsiteX199"/>
                <a:gd fmla="*/ 1010668 h 1127126" name="connsiteY199"/>
                <a:gd fmla="*/ 844235 w 956683" name="connsiteX200"/>
                <a:gd fmla="*/ 958074 h 1127126" name="connsiteY200"/>
                <a:gd fmla="*/ 892963 w 956683" name="connsiteX201"/>
                <a:gd fmla="*/ 901723 h 1127126" name="connsiteY201"/>
                <a:gd fmla="*/ 38765 w 956683" name="connsiteX202"/>
                <a:gd fmla="*/ 900346 h 1127126" name="connsiteY202"/>
                <a:gd fmla="*/ 37559 w 956683" name="connsiteX203"/>
                <a:gd fmla="*/ 920963 h 1127126" name="connsiteY203"/>
                <a:gd fmla="*/ 37559 w 956683" name="connsiteX204"/>
                <a:gd fmla="*/ 909685 h 1127126" name="connsiteY204"/>
                <a:gd fmla="*/ 896242 w 956683" name="connsiteX205"/>
                <a:gd fmla="*/ 900314 h 1127126" name="connsiteY205"/>
                <a:gd fmla="*/ 896711 w 956683" name="connsiteX206"/>
                <a:gd fmla="*/ 901723 h 1127126" name="connsiteY206"/>
                <a:gd fmla="*/ 892963 w 956683" name="connsiteX207"/>
                <a:gd fmla="*/ 901723 h 1127126" name="connsiteY207"/>
                <a:gd fmla="*/ 896242 w 956683" name="connsiteX208"/>
                <a:gd fmla="*/ 900314 h 1127126" name="connsiteY208"/>
                <a:gd fmla="*/ 608244 w 956683" name="connsiteX209"/>
                <a:gd fmla="*/ 898618 h 1127126" name="connsiteY209"/>
                <a:gd fmla="*/ 611053 w 956683" name="connsiteX210"/>
                <a:gd fmla="*/ 910818 h 1127126" name="connsiteY210"/>
                <a:gd fmla="*/ 622030 w 956683" name="connsiteX211"/>
                <a:gd fmla="*/ 972426 h 1127126" name="connsiteY211"/>
                <a:gd fmla="*/ 626211 w 956683" name="connsiteX212"/>
                <a:gd fmla="*/ 1012233 h 1127126" name="connsiteY212"/>
                <a:gd fmla="*/ 623087 w 956683" name="connsiteX213"/>
                <a:gd fmla="*/ 991884 h 1127126" name="connsiteY213"/>
                <a:gd fmla="*/ 611843 w 956683" name="connsiteX214"/>
                <a:gd fmla="*/ 924263 h 1127126" name="connsiteY214"/>
                <a:gd fmla="*/ 607874 w 956683" name="connsiteX215"/>
                <a:gd fmla="*/ 895976 h 1127126" name="connsiteY215"/>
                <a:gd fmla="*/ 608244 w 956683" name="connsiteX216"/>
                <a:gd fmla="*/ 898618 h 1127126" name="connsiteY216"/>
                <a:gd fmla="*/ 608094 w 956683" name="connsiteX217"/>
                <a:gd fmla="*/ 897966 h 1127126" name="connsiteY217"/>
                <a:gd fmla="*/ 607655 w 956683" name="connsiteX218"/>
                <a:gd fmla="*/ 894002 h 1127126" name="connsiteY218"/>
                <a:gd fmla="*/ 607874 w 956683" name="connsiteX219"/>
                <a:gd fmla="*/ 895976 h 1127126" name="connsiteY219"/>
                <a:gd fmla="*/ 607626 w 956683" name="connsiteX220"/>
                <a:gd fmla="*/ 894209 h 1127126" name="connsiteY220"/>
                <a:gd fmla="*/ 607345 w 956683" name="connsiteX221"/>
                <a:gd fmla="*/ 891204 h 1127126" name="connsiteY221"/>
                <a:gd fmla="*/ 607794 w 956683" name="connsiteX222"/>
                <a:gd fmla="*/ 893007 h 1127126" name="connsiteY222"/>
                <a:gd fmla="*/ 607655 w 956683" name="connsiteX223"/>
                <a:gd fmla="*/ 894002 h 1127126" name="connsiteY223"/>
                <a:gd fmla="*/ 907502 w 956683" name="connsiteX224"/>
                <a:gd fmla="*/ 886325 h 1127126" name="connsiteY224"/>
                <a:gd fmla="*/ 907724 w 956683" name="connsiteX225"/>
                <a:gd fmla="*/ 890181 h 1127126" name="connsiteY225"/>
                <a:gd fmla="*/ 904207 w 956683" name="connsiteX226"/>
                <a:gd fmla="*/ 894209 h 1127126" name="connsiteY226"/>
                <a:gd fmla="*/ 903993 w 956683" name="connsiteX227"/>
                <a:gd fmla="*/ 890480 h 1127126" name="connsiteY227"/>
                <a:gd fmla="*/ 904207 w 956683" name="connsiteX228"/>
                <a:gd fmla="*/ 890453 h 1127126" name="connsiteY228"/>
                <a:gd fmla="*/ 903552 w 956683" name="connsiteX229"/>
                <a:gd fmla="*/ 882820 h 1127126" name="connsiteY229"/>
                <a:gd fmla="*/ 904207 w 956683" name="connsiteX230"/>
                <a:gd fmla="*/ 882939 h 1127126" name="connsiteY230"/>
                <a:gd fmla="*/ 903556 w 956683" name="connsiteX231"/>
                <a:gd fmla="*/ 882887 h 1127126" name="connsiteY231"/>
                <a:gd fmla="*/ 609592 w 956683" name="connsiteX232"/>
                <a:gd fmla="*/ 880199 h 1127126" name="connsiteY232"/>
                <a:gd fmla="*/ 611843 w 956683" name="connsiteX233"/>
                <a:gd fmla="*/ 897966 h 1127126" name="connsiteY233"/>
                <a:gd fmla="*/ 629178 w 956683" name="connsiteX234"/>
                <a:gd fmla="*/ 993763 h 1127126" name="connsiteY234"/>
                <a:gd fmla="*/ 632264 w 956683" name="connsiteX235"/>
                <a:gd fmla="*/ 1026968 h 1127126" name="connsiteY235"/>
                <a:gd fmla="*/ 631727 w 956683" name="connsiteX236"/>
                <a:gd fmla="*/ 1048170 h 1127126" name="connsiteY236"/>
                <a:gd fmla="*/ 629431 w 956683" name="connsiteX237"/>
                <a:gd fmla="*/ 1033209 h 1127126" name="connsiteY237"/>
                <a:gd fmla="*/ 626836 w 956683" name="connsiteX238"/>
                <a:gd fmla="*/ 999398 h 1127126" name="connsiteY238"/>
                <a:gd fmla="*/ 622030 w 956683" name="connsiteX239"/>
                <a:gd fmla="*/ 972426 h 1127126" name="connsiteY239"/>
                <a:gd fmla="*/ 619339 w 956683" name="connsiteX240"/>
                <a:gd fmla="*/ 946803 h 1127126" name="connsiteY240"/>
                <a:gd fmla="*/ 611053 w 956683" name="connsiteX241"/>
                <a:gd fmla="*/ 910818 h 1127126" name="connsiteY241"/>
                <a:gd fmla="*/ 608094 w 956683" name="connsiteX242"/>
                <a:gd fmla="*/ 894209 h 1127126" name="connsiteY242"/>
                <a:gd fmla="*/ 607794 w 956683" name="connsiteX243"/>
                <a:gd fmla="*/ 893007 h 1127126" name="connsiteY243"/>
                <a:gd fmla="*/ 912479 w 956683" name="connsiteX244"/>
                <a:gd fmla="*/ 880089 h 1127126" name="connsiteY244"/>
                <a:gd fmla="*/ 914897 w 956683" name="connsiteX245"/>
                <a:gd fmla="*/ 880574 h 1127126" name="connsiteY245"/>
                <a:gd fmla="*/ 907956 w 956683" name="connsiteX246"/>
                <a:gd fmla="*/ 897966 h 1127126" name="connsiteY246"/>
                <a:gd fmla="*/ 904207 w 956683" name="connsiteX247"/>
                <a:gd fmla="*/ 894209 h 1127126" name="connsiteY247"/>
                <a:gd fmla="*/ 907956 w 956683" name="connsiteX248"/>
                <a:gd fmla="*/ 894209 h 1127126" name="connsiteY248"/>
                <a:gd fmla="*/ 907724 w 956683" name="connsiteX249"/>
                <a:gd fmla="*/ 890181 h 1127126" name="connsiteY249"/>
                <a:gd fmla="*/ 910767 w 956683" name="connsiteX250"/>
                <a:gd fmla="*/ 886696 h 1127126" name="connsiteY250"/>
                <a:gd fmla="*/ 911426 w 956683" name="connsiteX251"/>
                <a:gd fmla="*/ 881409 h 1127126" name="connsiteY251"/>
                <a:gd fmla="*/ 915181 w 956683" name="connsiteX252"/>
                <a:gd fmla="*/ 879861 h 1127126" name="connsiteY252"/>
                <a:gd fmla="*/ 926697 w 956683" name="connsiteX253"/>
                <a:gd fmla="*/ 882939 h 1127126" name="connsiteY253"/>
                <a:gd fmla="*/ 914897 w 956683" name="connsiteX254"/>
                <a:gd fmla="*/ 880574 h 1127126" name="connsiteY254"/>
                <a:gd fmla="*/ 903374 w 956683" name="connsiteX255"/>
                <a:gd fmla="*/ 879739 h 1127126" name="connsiteY255"/>
                <a:gd fmla="*/ 903552 w 956683" name="connsiteX256"/>
                <a:gd fmla="*/ 882820 h 1127126" name="connsiteY256"/>
                <a:gd fmla="*/ 899783 w 956683" name="connsiteX257"/>
                <a:gd fmla="*/ 882139 h 1127126" name="connsiteY257"/>
                <a:gd fmla="*/ 926697 w 956683" name="connsiteX258"/>
                <a:gd fmla="*/ 879182 h 1127126" name="connsiteY258"/>
                <a:gd fmla="*/ 926697 w 956683" name="connsiteX259"/>
                <a:gd fmla="*/ 882939 h 1127126" name="connsiteY259"/>
                <a:gd fmla="*/ 926697 w 956683" name="connsiteX260"/>
                <a:gd fmla="*/ 879182 h 1127126" name="connsiteY260"/>
                <a:gd fmla="*/ 605994 w 956683" name="connsiteX261"/>
                <a:gd fmla="*/ 879017 h 1127126" name="connsiteY261"/>
                <a:gd fmla="*/ 607345 w 956683" name="connsiteX262"/>
                <a:gd fmla="*/ 891204 h 1127126" name="connsiteY262"/>
                <a:gd fmla="*/ 605613 w 956683" name="connsiteX263"/>
                <a:gd fmla="*/ 884262 h 1127126" name="connsiteY263"/>
                <a:gd fmla="*/ 907081 w 956683" name="connsiteX264"/>
                <a:gd fmla="*/ 879007 h 1127126" name="connsiteY264"/>
                <a:gd fmla="*/ 911612 w 956683" name="connsiteX265"/>
                <a:gd fmla="*/ 879915 h 1127126" name="connsiteY265"/>
                <a:gd fmla="*/ 911426 w 956683" name="connsiteX266"/>
                <a:gd fmla="*/ 881409 h 1127126" name="connsiteY266"/>
                <a:gd fmla="*/ 907502 w 956683" name="connsiteX267"/>
                <a:gd fmla="*/ 886325 h 1127126" name="connsiteY267"/>
                <a:gd fmla="*/ 911780 w 956683" name="connsiteX268"/>
                <a:gd fmla="*/ 878952 h 1127126" name="connsiteY268"/>
                <a:gd fmla="*/ 913104 w 956683" name="connsiteX269"/>
                <a:gd fmla="*/ 879306 h 1127126" name="connsiteY269"/>
                <a:gd fmla="*/ 912479 w 956683" name="connsiteX270"/>
                <a:gd fmla="*/ 880089 h 1127126" name="connsiteY270"/>
                <a:gd fmla="*/ 911612 w 956683" name="connsiteX271"/>
                <a:gd fmla="*/ 879915 h 1127126" name="connsiteY271"/>
                <a:gd fmla="*/ 911704 w 956683" name="connsiteX272"/>
                <a:gd fmla="*/ 879182 h 1127126" name="connsiteY272"/>
                <a:gd fmla="*/ 903288 w 956683" name="connsiteX273"/>
                <a:gd fmla="*/ 878247 h 1127126" name="connsiteY273"/>
                <a:gd fmla="*/ 905072 w 956683" name="connsiteX274"/>
                <a:gd fmla="*/ 878605 h 1127126" name="connsiteY274"/>
                <a:gd fmla="*/ 904207 w 956683" name="connsiteX275"/>
                <a:gd fmla="*/ 879183 h 1127126" name="connsiteY275"/>
                <a:gd fmla="*/ 903374 w 956683" name="connsiteX276"/>
                <a:gd fmla="*/ 879739 h 1127126" name="connsiteY276"/>
                <a:gd fmla="*/ 903338 w 956683" name="connsiteX277"/>
                <a:gd fmla="*/ 879101 h 1127126" name="connsiteY277"/>
                <a:gd fmla="*/ 904207 w 956683" name="connsiteX278"/>
                <a:gd fmla="*/ 879182 h 1127126" name="connsiteY278"/>
                <a:gd fmla="*/ 903334 w 956683" name="connsiteX279"/>
                <a:gd fmla="*/ 879042 h 1127126" name="connsiteY279"/>
                <a:gd fmla="*/ 906617 w 956683" name="connsiteX280"/>
                <a:gd fmla="*/ 877572 h 1127126" name="connsiteY280"/>
                <a:gd fmla="*/ 907004 w 956683" name="connsiteX281"/>
                <a:gd fmla="*/ 877676 h 1127126" name="connsiteY281"/>
                <a:gd fmla="*/ 907081 w 956683" name="connsiteX282"/>
                <a:gd fmla="*/ 879007 h 1127126" name="connsiteY282"/>
                <a:gd fmla="*/ 905072 w 956683" name="connsiteX283"/>
                <a:gd fmla="*/ 878605 h 1127126" name="connsiteY283"/>
                <a:gd fmla="*/ 914682 w 956683" name="connsiteX284"/>
                <a:gd fmla="*/ 877330 h 1127126" name="connsiteY284"/>
                <a:gd fmla="*/ 915926 w 956683" name="connsiteX285"/>
                <a:gd fmla="*/ 877522 h 1127126" name="connsiteY285"/>
                <a:gd fmla="*/ 915452 w 956683" name="connsiteX286"/>
                <a:gd fmla="*/ 879182 h 1127126" name="connsiteY286"/>
                <a:gd fmla="*/ 915181 w 956683" name="connsiteX287"/>
                <a:gd fmla="*/ 879861 h 1127126" name="connsiteY287"/>
                <a:gd fmla="*/ 913104 w 956683" name="connsiteX288"/>
                <a:gd fmla="*/ 879306 h 1127126" name="connsiteY288"/>
                <a:gd fmla="*/ 916101 w 956683" name="connsiteX289"/>
                <a:gd fmla="*/ 876907 h 1127126" name="connsiteY289"/>
                <a:gd fmla="*/ 926697 w 956683" name="connsiteX290"/>
                <a:gd fmla="*/ 879182 h 1127126" name="connsiteY290"/>
                <a:gd fmla="*/ 915926 w 956683" name="connsiteX291"/>
                <a:gd fmla="*/ 877522 h 1127126" name="connsiteY291"/>
                <a:gd fmla="*/ 908424 w 956683" name="connsiteX292"/>
                <a:gd fmla="*/ 876365 h 1127126" name="connsiteY292"/>
                <a:gd fmla="*/ 912435 w 956683" name="connsiteX293"/>
                <a:gd fmla="*/ 876983 h 1127126" name="connsiteY293"/>
                <a:gd fmla="*/ 911780 w 956683" name="connsiteX294"/>
                <a:gd fmla="*/ 878952 h 1127126" name="connsiteY294"/>
                <a:gd fmla="*/ 907004 w 956683" name="connsiteX295"/>
                <a:gd fmla="*/ 877676 h 1127126" name="connsiteY295"/>
                <a:gd fmla="*/ 906984 w 956683" name="connsiteX296"/>
                <a:gd fmla="*/ 877327 h 1127126" name="connsiteY296"/>
                <a:gd fmla="*/ 912703 w 956683" name="connsiteX297"/>
                <a:gd fmla="*/ 876177 h 1127126" name="connsiteY297"/>
                <a:gd fmla="*/ 915178 w 956683" name="connsiteX298"/>
                <a:gd fmla="*/ 876708 h 1127126" name="connsiteY298"/>
                <a:gd fmla="*/ 914682 w 956683" name="connsiteX299"/>
                <a:gd fmla="*/ 877330 h 1127126" name="connsiteY299"/>
                <a:gd fmla="*/ 912435 w 956683" name="connsiteX300"/>
                <a:gd fmla="*/ 876983 h 1127126" name="connsiteY300"/>
                <a:gd fmla="*/ 903133 w 956683" name="connsiteX301"/>
                <a:gd fmla="*/ 875549 h 1127126" name="connsiteY301"/>
                <a:gd fmla="*/ 906915 w 956683" name="connsiteX302"/>
                <a:gd fmla="*/ 876132 h 1127126" name="connsiteY302"/>
                <a:gd fmla="*/ 906984 w 956683" name="connsiteX303"/>
                <a:gd fmla="*/ 877327 h 1127126" name="connsiteY303"/>
                <a:gd fmla="*/ 906617 w 956683" name="connsiteX304"/>
                <a:gd fmla="*/ 877572 h 1127126" name="connsiteY304"/>
                <a:gd fmla="*/ 903197 w 956683" name="connsiteX305"/>
                <a:gd fmla="*/ 876658 h 1127126" name="connsiteY305"/>
                <a:gd fmla="*/ 906845 w 956683" name="connsiteX306"/>
                <a:gd fmla="*/ 874919 h 1127126" name="connsiteY306"/>
                <a:gd fmla="*/ 909678 w 956683" name="connsiteX307"/>
                <a:gd fmla="*/ 875527 h 1127126" name="connsiteY307"/>
                <a:gd fmla="*/ 908424 w 956683" name="connsiteX308"/>
                <a:gd fmla="*/ 876365 h 1127126" name="connsiteY308"/>
                <a:gd fmla="*/ 906915 w 956683" name="connsiteX309"/>
                <a:gd fmla="*/ 876132 h 1127126" name="connsiteY309"/>
                <a:gd fmla="*/ 916701 w 956683" name="connsiteX310"/>
                <a:gd fmla="*/ 874800 h 1127126" name="connsiteY310"/>
                <a:gd fmla="*/ 916101 w 956683" name="connsiteX311"/>
                <a:gd fmla="*/ 876907 h 1127126" name="connsiteY311"/>
                <a:gd fmla="*/ 915178 w 956683" name="connsiteX312"/>
                <a:gd fmla="*/ 876708 h 1127126" name="connsiteY312"/>
                <a:gd fmla="*/ 913846 w 956683" name="connsiteX313"/>
                <a:gd fmla="*/ 872743 h 1127126" name="connsiteY313"/>
                <a:gd fmla="*/ 912703 w 956683" name="connsiteX314"/>
                <a:gd fmla="*/ 876177 h 1127126" name="connsiteY314"/>
                <a:gd fmla="*/ 909678 w 956683" name="connsiteX315"/>
                <a:gd fmla="*/ 875527 h 1127126" name="connsiteY315"/>
                <a:gd fmla="*/ 611493 w 956683" name="connsiteX316"/>
                <a:gd fmla="*/ 866647 h 1127126" name="connsiteY316"/>
                <a:gd fmla="*/ 609592 w 956683" name="connsiteX317"/>
                <a:gd fmla="*/ 880199 h 1127126" name="connsiteY317"/>
                <a:gd fmla="*/ 608532 w 956683" name="connsiteX318"/>
                <a:gd fmla="*/ 871840 h 1127126" name="connsiteY318"/>
                <a:gd fmla="*/ 728184 w 956683" name="connsiteX319"/>
                <a:gd fmla="*/ 864194 h 1127126" name="connsiteY319"/>
                <a:gd fmla="*/ 757537 w 956683" name="connsiteX320"/>
                <a:gd fmla="*/ 868729 h 1127126" name="connsiteY320"/>
                <a:gd fmla="*/ 829242 w 956683" name="connsiteX321"/>
                <a:gd fmla="*/ 886696 h 1127126" name="connsiteY321"/>
                <a:gd fmla="*/ 892963 w 956683" name="connsiteX322"/>
                <a:gd fmla="*/ 886696 h 1127126" name="connsiteY322"/>
                <a:gd fmla="*/ 899182 w 956683" name="connsiteX323"/>
                <a:gd fmla="*/ 882540 h 1127126" name="connsiteY323"/>
                <a:gd fmla="*/ 903556 w 956683" name="connsiteX324"/>
                <a:gd fmla="*/ 882887 h 1127126" name="connsiteY324"/>
                <a:gd fmla="*/ 903993 w 956683" name="connsiteX325"/>
                <a:gd fmla="*/ 890480 h 1127126" name="connsiteY325"/>
                <a:gd fmla="*/ 874221 w 956683" name="connsiteX326"/>
                <a:gd fmla="*/ 894209 h 1127126" name="connsiteY326"/>
                <a:gd fmla="*/ 814249 w 956683" name="connsiteX327"/>
                <a:gd fmla="*/ 886696 h 1127126" name="connsiteY327"/>
                <a:gd fmla="*/ 613787 w 956683" name="connsiteX328"/>
                <a:gd fmla="*/ 862624 h 1127126" name="connsiteY328"/>
                <a:gd fmla="*/ 611493 w 956683" name="connsiteX329"/>
                <a:gd fmla="*/ 866647 h 1127126" name="connsiteY329"/>
                <a:gd fmla="*/ 611843 w 956683" name="connsiteX330"/>
                <a:gd fmla="*/ 864156 h 1127126" name="connsiteY330"/>
                <a:gd fmla="*/ 728796 w 956683" name="connsiteX331"/>
                <a:gd fmla="*/ 859134 h 1127126" name="connsiteY331"/>
                <a:gd fmla="*/ 794102 w 956683" name="connsiteX332"/>
                <a:gd fmla="*/ 868851 h 1127126" name="connsiteY332"/>
                <a:gd fmla="*/ 865684 w 956683" name="connsiteX333"/>
                <a:gd fmla="*/ 875568 h 1127126" name="connsiteY333"/>
                <a:gd fmla="*/ 870473 w 956683" name="connsiteX334"/>
                <a:gd fmla="*/ 876834 h 1127126" name="connsiteY334"/>
                <a:gd fmla="*/ 899783 w 956683" name="connsiteX335"/>
                <a:gd fmla="*/ 882139 h 1127126" name="connsiteY335"/>
                <a:gd fmla="*/ 899182 w 956683" name="connsiteX336"/>
                <a:gd fmla="*/ 882540 h 1127126" name="connsiteY336"/>
                <a:gd fmla="*/ 791759 w 956683" name="connsiteX337"/>
                <a:gd fmla="*/ 874017 h 1127126" name="connsiteY337"/>
                <a:gd fmla="*/ 757537 w 956683" name="connsiteX338"/>
                <a:gd fmla="*/ 868729 h 1127126" name="connsiteY338"/>
                <a:gd fmla="*/ 754277 w 956683" name="connsiteX339"/>
                <a:gd fmla="*/ 867912 h 1127126" name="connsiteY339"/>
                <a:gd fmla="*/ 622858 w 956683" name="connsiteX340"/>
                <a:gd fmla="*/ 859021 h 1127126" name="connsiteY340"/>
                <a:gd fmla="*/ 623087 w 956683" name="connsiteX341"/>
                <a:gd fmla="*/ 860399 h 1127126" name="connsiteY341"/>
                <a:gd fmla="*/ 630584 w 956683" name="connsiteX342"/>
                <a:gd fmla="*/ 886696 h 1127126" name="connsiteY342"/>
                <a:gd fmla="*/ 638080 w 956683" name="connsiteX343"/>
                <a:gd fmla="*/ 988127 h 1127126" name="connsiteY343"/>
                <a:gd fmla="*/ 637676 w 956683" name="connsiteX344"/>
                <a:gd fmla="*/ 999465 h 1127126" name="connsiteY344"/>
                <a:gd fmla="*/ 630285 w 956683" name="connsiteX345"/>
                <a:gd fmla="*/ 959460 h 1127126" name="connsiteY345"/>
                <a:gd fmla="*/ 626836 w 956683" name="connsiteX346"/>
                <a:gd fmla="*/ 905480 h 1127126" name="connsiteY346"/>
                <a:gd fmla="*/ 619768 w 956683" name="connsiteX347"/>
                <a:gd fmla="*/ 862977 h 1127126" name="connsiteY347"/>
                <a:gd fmla="*/ 618850 w 956683" name="connsiteX348"/>
                <a:gd fmla="*/ 858635 h 1127126" name="connsiteY348"/>
                <a:gd fmla="*/ 619339 w 956683" name="connsiteX349"/>
                <a:gd fmla="*/ 860399 h 1127126" name="connsiteY349"/>
                <a:gd fmla="*/ 619768 w 956683" name="connsiteX350"/>
                <a:gd fmla="*/ 862977 h 1127126" name="connsiteY350"/>
                <a:gd fmla="*/ 619398 w 956683" name="connsiteX351"/>
                <a:gd fmla="*/ 863451 h 1127126" name="connsiteY351"/>
                <a:gd fmla="*/ 623087 w 956683" name="connsiteX352"/>
                <a:gd fmla="*/ 920506 h 1127126" name="connsiteY352"/>
                <a:gd fmla="*/ 630285 w 956683" name="connsiteX353"/>
                <a:gd fmla="*/ 959460 h 1127126" name="connsiteY353"/>
                <a:gd fmla="*/ 632700 w 956683" name="connsiteX354"/>
                <a:gd fmla="*/ 997263 h 1127126" name="connsiteY354"/>
                <a:gd fmla="*/ 626836 w 956683" name="connsiteX355"/>
                <a:gd fmla="*/ 969344 h 1127126" name="connsiteY355"/>
                <a:gd fmla="*/ 615591 w 956683" name="connsiteX356"/>
                <a:gd fmla="*/ 901723 h 1127126" name="connsiteY356"/>
                <a:gd fmla="*/ 611843 w 956683" name="connsiteX357"/>
                <a:gd fmla="*/ 877304 h 1127126" name="connsiteY357"/>
                <a:gd fmla="*/ 617167 w 956683" name="connsiteX358"/>
                <a:gd fmla="*/ 859961 h 1127126" name="connsiteY358"/>
                <a:gd fmla="*/ 617938 w 956683" name="connsiteX359"/>
                <a:gd fmla="*/ 855343 h 1127126" name="connsiteY359"/>
                <a:gd fmla="*/ 618245 w 956683" name="connsiteX360"/>
                <a:gd fmla="*/ 856450 h 1127126" name="connsiteY360"/>
                <a:gd fmla="*/ 617167 w 956683" name="connsiteX361"/>
                <a:gd fmla="*/ 859961 h 1127126" name="connsiteY361"/>
                <a:gd fmla="*/ 613787 w 956683" name="connsiteX362"/>
                <a:gd fmla="*/ 862624 h 1127126" name="connsiteY362"/>
                <a:gd fmla="*/ 627781 w 956683" name="connsiteX363"/>
                <a:gd fmla="*/ 852717 h 1127126" name="connsiteY363"/>
                <a:gd fmla="*/ 622858 w 956683" name="connsiteX364"/>
                <a:gd fmla="*/ 859021 h 1127126" name="connsiteY364"/>
                <a:gd fmla="*/ 622337 w 956683" name="connsiteX365"/>
                <a:gd fmla="*/ 855888 h 1127126" name="connsiteY365"/>
                <a:gd fmla="*/ 626074 w 956683" name="connsiteX366"/>
                <a:gd fmla="*/ 852944 h 1127126" name="connsiteY366"/>
                <a:gd fmla="*/ 621702 w 956683" name="connsiteX367"/>
                <a:gd fmla="*/ 852069 h 1127126" name="connsiteY367"/>
                <a:gd fmla="*/ 622337 w 956683" name="connsiteX368"/>
                <a:gd fmla="*/ 855888 h 1127126" name="connsiteY368"/>
                <a:gd fmla="*/ 618850 w 956683" name="connsiteX369"/>
                <a:gd fmla="*/ 858635 h 1127126" name="connsiteY369"/>
                <a:gd fmla="*/ 618245 w 956683" name="connsiteX370"/>
                <a:gd fmla="*/ 856450 h 1127126" name="connsiteY370"/>
                <a:gd fmla="*/ 619339 w 956683" name="connsiteX371"/>
                <a:gd fmla="*/ 852885 h 1127126" name="connsiteY371"/>
                <a:gd fmla="*/ 746390 w 956683" name="connsiteX372"/>
                <a:gd fmla="*/ 848351 h 1127126" name="connsiteY372"/>
                <a:gd fmla="*/ 802394 w 956683" name="connsiteX373"/>
                <a:gd fmla="*/ 855594 h 1127126" name="connsiteY373"/>
                <a:gd fmla="*/ 829242 w 956683" name="connsiteX374"/>
                <a:gd fmla="*/ 860399 h 1127126" name="connsiteY374"/>
                <a:gd fmla="*/ 877969 w 956683" name="connsiteX375"/>
                <a:gd fmla="*/ 871669 h 1127126" name="connsiteY375"/>
                <a:gd fmla="*/ 893475 w 956683" name="connsiteX376"/>
                <a:gd fmla="*/ 874060 h 1127126" name="connsiteY376"/>
                <a:gd fmla="*/ 903197 w 956683" name="connsiteX377"/>
                <a:gd fmla="*/ 876658 h 1127126" name="connsiteY377"/>
                <a:gd fmla="*/ 903288 w 956683" name="connsiteX378"/>
                <a:gd fmla="*/ 878247 h 1127126" name="connsiteY378"/>
                <a:gd fmla="*/ 870473 w 956683" name="connsiteX379"/>
                <a:gd fmla="*/ 871669 h 1127126" name="connsiteY379"/>
                <a:gd fmla="*/ 854650 w 956683" name="connsiteX380"/>
                <a:gd fmla="*/ 868696 h 1127126" name="connsiteY380"/>
                <a:gd fmla="*/ 851732 w 956683" name="connsiteX381"/>
                <a:gd fmla="*/ 867912 h 1127126" name="connsiteY381"/>
                <a:gd fmla="*/ 799256 w 956683" name="connsiteX382"/>
                <a:gd fmla="*/ 856642 h 1127126" name="connsiteY382"/>
                <a:gd fmla="*/ 755523 w 956683" name="connsiteX383"/>
                <a:gd fmla="*/ 850067 h 1127126" name="connsiteY383"/>
                <a:gd fmla="*/ 633597 w 956683" name="connsiteX384"/>
                <a:gd fmla="*/ 848228 h 1127126" name="connsiteY384"/>
                <a:gd fmla="*/ 649325 w 956683" name="connsiteX385"/>
                <a:gd fmla="*/ 849129 h 1127126" name="connsiteY385"/>
                <a:gd fmla="*/ 686808 w 956683" name="connsiteX386"/>
                <a:gd fmla="*/ 852885 h 1127126" name="connsiteY386"/>
                <a:gd fmla="*/ 705422 w 956683" name="connsiteX387"/>
                <a:gd fmla="*/ 855655 h 1127126" name="connsiteY387"/>
                <a:gd fmla="*/ 728039 w 956683" name="connsiteX388"/>
                <a:gd fmla="*/ 864156 h 1127126" name="connsiteY388"/>
                <a:gd fmla="*/ 728184 w 956683" name="connsiteX389"/>
                <a:gd fmla="*/ 864194 h 1127126" name="connsiteY389"/>
                <a:gd fmla="*/ 679311 w 956683" name="connsiteX390"/>
                <a:gd fmla="*/ 856642 h 1127126" name="connsiteY390"/>
                <a:gd fmla="*/ 644171 w 956683" name="connsiteX391"/>
                <a:gd fmla="*/ 850537 h 1127126" name="connsiteY391"/>
                <a:gd fmla="*/ 627781 w 956683" name="connsiteX392"/>
                <a:gd fmla="*/ 852717 h 1127126" name="connsiteY392"/>
                <a:gd fmla="*/ 630584 w 956683" name="connsiteX393"/>
                <a:gd fmla="*/ 849129 h 1127126" name="connsiteY393"/>
                <a:gd fmla="*/ 739284 w 956683" name="connsiteX394"/>
                <a:gd fmla="*/ 844299 h 1127126" name="connsiteY394"/>
                <a:gd fmla="*/ 825494 w 956683" name="connsiteX395"/>
                <a:gd fmla="*/ 856642 h 1127126" name="connsiteY395"/>
                <a:gd fmla="*/ 874221 w 956683" name="connsiteX396"/>
                <a:gd fmla="*/ 867912 h 1127126" name="connsiteY396"/>
                <a:gd fmla="*/ 903050 w 956683" name="connsiteX397"/>
                <a:gd fmla="*/ 874104 h 1127126" name="connsiteY397"/>
                <a:gd fmla="*/ 903133 w 956683" name="connsiteX398"/>
                <a:gd fmla="*/ 875549 h 1127126" name="connsiteY398"/>
                <a:gd fmla="*/ 893475 w 956683" name="connsiteX399"/>
                <a:gd fmla="*/ 874060 h 1127126" name="connsiteY399"/>
                <a:gd fmla="*/ 870473 w 956683" name="connsiteX400"/>
                <a:gd fmla="*/ 867912 h 1127126" name="connsiteY400"/>
                <a:gd fmla="*/ 810501 w 956683" name="connsiteX401"/>
                <a:gd fmla="*/ 856642 h 1127126" name="connsiteY401"/>
                <a:gd fmla="*/ 802394 w 956683" name="connsiteX402"/>
                <a:gd fmla="*/ 855594 h 1127126" name="connsiteY402"/>
                <a:gd fmla="*/ 667238 w 956683" name="connsiteX403"/>
                <a:gd fmla="*/ 841304 h 1127126" name="connsiteY403"/>
                <a:gd fmla="*/ 682607 w 956683" name="connsiteX404"/>
                <a:gd fmla="*/ 841548 h 1127126" name="connsiteY404"/>
                <a:gd fmla="*/ 709297 w 956683" name="connsiteX405"/>
                <a:gd fmla="*/ 852416 h 1127126" name="connsiteY405"/>
                <a:gd fmla="*/ 728796 w 956683" name="connsiteX406"/>
                <a:gd fmla="*/ 859134 h 1127126" name="connsiteY406"/>
                <a:gd fmla="*/ 705422 w 956683" name="connsiteX407"/>
                <a:gd fmla="*/ 855655 h 1127126" name="connsiteY407"/>
                <a:gd fmla="*/ 619638 w 956683" name="connsiteX408"/>
                <a:gd fmla="*/ 839657 h 1127126" name="connsiteY408"/>
                <a:gd fmla="*/ 621626 w 956683" name="connsiteX409"/>
                <a:gd fmla="*/ 851612 h 1127126" name="connsiteY409"/>
                <a:gd fmla="*/ 619339 w 956683" name="connsiteX410"/>
                <a:gd fmla="*/ 852885 h 1127126" name="connsiteY410"/>
                <a:gd fmla="*/ 617938 w 956683" name="connsiteX411"/>
                <a:gd fmla="*/ 855343 h 1127126" name="connsiteY411"/>
                <a:gd fmla="*/ 614858 w 956683" name="connsiteX412"/>
                <a:gd fmla="*/ 844231 h 1127126" name="connsiteY412"/>
                <a:gd fmla="*/ 615591 w 956683" name="connsiteX413"/>
                <a:gd fmla="*/ 841615 h 1127126" name="connsiteY413"/>
                <a:gd fmla="*/ 711001 w 956683" name="connsiteX414"/>
                <a:gd fmla="*/ 839566 h 1127126" name="connsiteY414"/>
                <a:gd fmla="*/ 724291 w 956683" name="connsiteX415"/>
                <a:gd fmla="*/ 841615 h 1127126" name="connsiteY415"/>
                <a:gd fmla="*/ 739284 w 956683" name="connsiteX416"/>
                <a:gd fmla="*/ 844299 h 1127126" name="connsiteY416"/>
                <a:gd fmla="*/ 720542 w 956683" name="connsiteX417"/>
                <a:gd fmla="*/ 841615 h 1127126" name="connsiteY417"/>
                <a:gd fmla="*/ 677646 w 956683" name="connsiteX418"/>
                <a:gd fmla="*/ 839528 h 1127126" name="connsiteY418"/>
                <a:gd fmla="*/ 694336 w 956683" name="connsiteX419"/>
                <a:gd fmla="*/ 841619 h 1127126" name="connsiteY419"/>
                <a:gd fmla="*/ 730057 w 956683" name="connsiteX420"/>
                <a:gd fmla="*/ 846239 h 1127126" name="connsiteY420"/>
                <a:gd fmla="*/ 755523 w 956683" name="connsiteX421"/>
                <a:gd fmla="*/ 850067 h 1127126" name="connsiteY421"/>
                <a:gd fmla="*/ 810501 w 956683" name="connsiteX422"/>
                <a:gd fmla="*/ 860399 h 1127126" name="connsiteY422"/>
                <a:gd fmla="*/ 854650 w 956683" name="connsiteX423"/>
                <a:gd fmla="*/ 868696 h 1127126" name="connsiteY423"/>
                <a:gd fmla="*/ 877969 w 956683" name="connsiteX424"/>
                <a:gd fmla="*/ 874956 h 1127126" name="connsiteY424"/>
                <a:gd fmla="*/ 903334 w 956683" name="connsiteX425"/>
                <a:gd fmla="*/ 879042 h 1127126" name="connsiteY425"/>
                <a:gd fmla="*/ 903338 w 956683" name="connsiteX426"/>
                <a:gd fmla="*/ 879101 h 1127126" name="connsiteY426"/>
                <a:gd fmla="*/ 865684 w 956683" name="connsiteX427"/>
                <a:gd fmla="*/ 875568 h 1127126" name="connsiteY427"/>
                <a:gd fmla="*/ 836739 w 956683" name="connsiteX428"/>
                <a:gd fmla="*/ 867912 h 1127126" name="connsiteY428"/>
                <a:gd fmla="*/ 769270 w 956683" name="connsiteX429"/>
                <a:gd fmla="*/ 856642 h 1127126" name="connsiteY429"/>
                <a:gd fmla="*/ 686808 w 956683" name="connsiteX430"/>
                <a:gd fmla="*/ 841615 h 1127126" name="connsiteY430"/>
                <a:gd fmla="*/ 682607 w 956683" name="connsiteX431"/>
                <a:gd fmla="*/ 841548 h 1127126" name="connsiteY431"/>
                <a:gd fmla="*/ 659745 w 956683" name="connsiteX432"/>
                <a:gd fmla="*/ 838488 h 1127126" name="connsiteY432"/>
                <a:gd fmla="*/ 667238 w 956683" name="connsiteX433"/>
                <a:gd fmla="*/ 841304 h 1127126" name="connsiteY433"/>
                <a:gd fmla="*/ 657290 w 956683" name="connsiteX434"/>
                <a:gd fmla="*/ 841146 h 1127126" name="connsiteY434"/>
                <a:gd fmla="*/ 633597 w 956683" name="connsiteX435"/>
                <a:gd fmla="*/ 848228 h 1127126" name="connsiteY435"/>
                <a:gd fmla="*/ 632927 w 956683" name="connsiteX436"/>
                <a:gd fmla="*/ 848189 h 1127126" name="connsiteY436"/>
                <a:gd fmla="*/ 621702 w 956683" name="connsiteX437"/>
                <a:gd fmla="*/ 852069 h 1127126" name="connsiteY437"/>
                <a:gd fmla="*/ 621626 w 956683" name="connsiteX438"/>
                <a:gd fmla="*/ 851612 h 1127126" name="connsiteY438"/>
                <a:gd fmla="*/ 640423 w 956683" name="connsiteX439"/>
                <a:gd fmla="*/ 841146 h 1127126" name="connsiteY439"/>
                <a:gd fmla="*/ 614959 w 956683" name="connsiteX440"/>
                <a:gd fmla="*/ 837993 h 1127126" name="connsiteY440"/>
                <a:gd fmla="*/ 614654 w 956683" name="connsiteX441"/>
                <a:gd fmla="*/ 843494 h 1127126" name="connsiteY441"/>
                <a:gd fmla="*/ 614858 w 956683" name="connsiteX442"/>
                <a:gd fmla="*/ 844231 h 1127126" name="connsiteY442"/>
                <a:gd fmla="*/ 608094 w 956683" name="connsiteX443"/>
                <a:gd fmla="*/ 868382 h 1127126" name="connsiteY443"/>
                <a:gd fmla="*/ 608532 w 956683" name="connsiteX444"/>
                <a:gd fmla="*/ 871840 h 1127126" name="connsiteY444"/>
                <a:gd fmla="*/ 606220 w 956683" name="connsiteX445"/>
                <a:gd fmla="*/ 875895 h 1127126" name="connsiteY445"/>
                <a:gd fmla="*/ 605994 w 956683" name="connsiteX446"/>
                <a:gd fmla="*/ 879017 h 1127126" name="connsiteY446"/>
                <a:gd fmla="*/ 604346 w 956683" name="connsiteX447"/>
                <a:gd fmla="*/ 864156 h 1127126" name="connsiteY447"/>
                <a:gd fmla="*/ 610437 w 956683" name="connsiteX448"/>
                <a:gd fmla="*/ 840206 h 1127126" name="connsiteY448"/>
                <a:gd fmla="*/ 669155 w 956683" name="connsiteX449"/>
                <a:gd fmla="*/ 836071 h 1127126" name="connsiteY449"/>
                <a:gd fmla="*/ 690556 w 956683" name="connsiteX450"/>
                <a:gd fmla="*/ 837859 h 1127126" name="connsiteY450"/>
                <a:gd fmla="*/ 746390 w 956683" name="connsiteX451"/>
                <a:gd fmla="*/ 848351 h 1127126" name="connsiteY451"/>
                <a:gd fmla="*/ 730057 w 956683" name="connsiteX452"/>
                <a:gd fmla="*/ 846239 h 1127126" name="connsiteY452"/>
                <a:gd fmla="*/ 724291 w 956683" name="connsiteX453"/>
                <a:gd fmla="*/ 845372 h 1127126" name="connsiteY453"/>
                <a:gd fmla="*/ 694336 w 956683" name="connsiteX454"/>
                <a:gd fmla="*/ 841619 h 1127126" name="connsiteY454"/>
                <a:gd fmla="*/ 694304 w 956683" name="connsiteX455"/>
                <a:gd fmla="*/ 841615 h 1127126" name="connsiteY455"/>
                <a:gd fmla="*/ 673428 w 956683" name="connsiteX456"/>
                <a:gd fmla="*/ 837811 h 1127126" name="connsiteY456"/>
                <a:gd fmla="*/ 648789 w 956683" name="connsiteX457"/>
                <a:gd fmla="*/ 834370 h 1127126" name="connsiteY457"/>
                <a:gd fmla="*/ 659417 w 956683" name="connsiteX458"/>
                <a:gd fmla="*/ 835258 h 1127126" name="connsiteY458"/>
                <a:gd fmla="*/ 673428 w 956683" name="connsiteX459"/>
                <a:gd fmla="*/ 837811 h 1127126" name="connsiteY459"/>
                <a:gd fmla="*/ 677646 w 956683" name="connsiteX460"/>
                <a:gd fmla="*/ 839528 h 1127126" name="connsiteY460"/>
                <a:gd fmla="*/ 664318 w 956683" name="connsiteX461"/>
                <a:gd fmla="*/ 837859 h 1127126" name="connsiteY461"/>
                <a:gd fmla="*/ 659745 w 956683" name="connsiteX462"/>
                <a:gd fmla="*/ 838488 h 1127126" name="connsiteY462"/>
                <a:gd fmla="*/ 635319 w 956683" name="connsiteX463"/>
                <a:gd fmla="*/ 830147 h 1127126" name="connsiteY463"/>
                <a:gd fmla="*/ 640805 w 956683" name="connsiteX464"/>
                <a:gd fmla="*/ 831369 h 1127126" name="connsiteY464"/>
                <a:gd fmla="*/ 648789 w 956683" name="connsiteX465"/>
                <a:gd fmla="*/ 834370 h 1127126" name="connsiteY465"/>
                <a:gd fmla="*/ 645577 w 956683" name="connsiteX466"/>
                <a:gd fmla="*/ 834102 h 1127126" name="connsiteY466"/>
                <a:gd fmla="*/ 629178 w 956683" name="connsiteX467"/>
                <a:gd fmla="*/ 835041 h 1127126" name="connsiteY467"/>
                <a:gd fmla="*/ 619638 w 956683" name="connsiteX468"/>
                <a:gd fmla="*/ 839657 h 1127126" name="connsiteY468"/>
                <a:gd fmla="*/ 619339 w 956683" name="connsiteX469"/>
                <a:gd fmla="*/ 837859 h 1127126" name="connsiteY469"/>
                <a:gd fmla="*/ 620137 w 956683" name="connsiteX470"/>
                <a:gd fmla="*/ 835458 h 1127126" name="connsiteY470"/>
                <a:gd fmla="*/ 630584 w 956683" name="connsiteX471"/>
                <a:gd fmla="*/ 830345 h 1127126" name="connsiteY471"/>
                <a:gd fmla="*/ 650575 w 956683" name="connsiteX472"/>
                <a:gd fmla="*/ 829510 h 1127126" name="connsiteY472"/>
                <a:gd fmla="*/ 664318 w 956683" name="connsiteX473"/>
                <a:gd fmla="*/ 834102 h 1127126" name="connsiteY473"/>
                <a:gd fmla="*/ 669155 w 956683" name="connsiteX474"/>
                <a:gd fmla="*/ 836071 h 1127126" name="connsiteY474"/>
                <a:gd fmla="*/ 659417 w 956683" name="connsiteX475"/>
                <a:gd fmla="*/ 835258 h 1127126" name="connsiteY475"/>
                <a:gd fmla="*/ 653073 w 956683" name="connsiteX476"/>
                <a:gd fmla="*/ 834102 h 1127126" name="connsiteY476"/>
                <a:gd fmla="*/ 640805 w 956683" name="connsiteX477"/>
                <a:gd fmla="*/ 831369 h 1127126" name="connsiteY477"/>
                <a:gd fmla="*/ 638080 w 956683" name="connsiteX478"/>
                <a:gd fmla="*/ 830345 h 1127126" name="connsiteY478"/>
                <a:gd fmla="*/ 637009 w 956683" name="connsiteX479"/>
                <a:gd fmla="*/ 830077 h 1127126" name="connsiteY479"/>
                <a:gd fmla="*/ 644078 w 956683" name="connsiteX480"/>
                <a:gd fmla="*/ 827340 h 1127126" name="connsiteY480"/>
                <a:gd fmla="*/ 668067 w 956683" name="connsiteX481"/>
                <a:gd fmla="*/ 830345 h 1127126" name="connsiteY481"/>
                <a:gd fmla="*/ 711001 w 956683" name="connsiteX482"/>
                <a:gd fmla="*/ 839566 h 1127126" name="connsiteY482"/>
                <a:gd fmla="*/ 675563 w 956683" name="connsiteX483"/>
                <a:gd fmla="*/ 834102 h 1127126" name="connsiteY483"/>
                <a:gd fmla="*/ 653074 w 956683" name="connsiteX484"/>
                <a:gd fmla="*/ 829406 h 1127126" name="connsiteY484"/>
                <a:gd fmla="*/ 650575 w 956683" name="connsiteX485"/>
                <a:gd fmla="*/ 829510 h 1127126" name="connsiteY485"/>
                <a:gd fmla="*/ 623087 w 956683" name="connsiteX486"/>
                <a:gd fmla="*/ 826588 h 1127126" name="connsiteY486"/>
                <a:gd fmla="*/ 637009 w 956683" name="connsiteX487"/>
                <a:gd fmla="*/ 830077 h 1127126" name="connsiteY487"/>
                <a:gd fmla="*/ 635319 w 956683" name="connsiteX488"/>
                <a:gd fmla="*/ 830147 h 1127126" name="connsiteY488"/>
                <a:gd fmla="*/ 622829 w 956683" name="connsiteX489"/>
                <a:gd fmla="*/ 827366 h 1127126" name="connsiteY489"/>
                <a:gd fmla="*/ 619339 w 956683" name="connsiteX490"/>
                <a:gd fmla="*/ 826588 h 1127126" name="connsiteY490"/>
                <a:gd fmla="*/ 622829 w 956683" name="connsiteX491"/>
                <a:gd fmla="*/ 827366 h 1127126" name="connsiteY491"/>
                <a:gd fmla="*/ 620137 w 956683" name="connsiteX492"/>
                <a:gd fmla="*/ 835458 h 1127126" name="connsiteY492"/>
                <a:gd fmla="*/ 614959 w 956683" name="connsiteX493"/>
                <a:gd fmla="*/ 837993 h 1127126" name="connsiteY493"/>
                <a:gd fmla="*/ 615538 w 956683" name="connsiteX494"/>
                <a:gd fmla="*/ 827541 h 1127126" name="connsiteY494"/>
                <a:gd fmla="*/ 607157 w 956683" name="connsiteX495"/>
                <a:gd fmla="*/ 824710 h 1127126" name="connsiteY495"/>
                <a:gd fmla="*/ 617383 w 956683" name="connsiteX496"/>
                <a:gd fmla="*/ 825331 h 1127126" name="connsiteY496"/>
                <a:gd fmla="*/ 615591 w 956683" name="connsiteX497"/>
                <a:gd fmla="*/ 826588 h 1127126" name="connsiteY497"/>
                <a:gd fmla="*/ 615538 w 956683" name="connsiteX498"/>
                <a:gd fmla="*/ 827541 h 1127126" name="connsiteY498"/>
                <a:gd fmla="*/ 604346 w 956683" name="connsiteX499"/>
                <a:gd fmla="*/ 830345 h 1127126" name="connsiteY499"/>
                <a:gd fmla="*/ 596850 w 956683" name="connsiteX500"/>
                <a:gd fmla="*/ 849129 h 1127126" name="connsiteY500"/>
                <a:gd fmla="*/ 605613 w 956683" name="connsiteX501"/>
                <a:gd fmla="*/ 884262 h 1127126" name="connsiteY501"/>
                <a:gd fmla="*/ 604346 w 956683" name="connsiteX502"/>
                <a:gd fmla="*/ 901723 h 1127126" name="connsiteY502"/>
                <a:gd fmla="*/ 605222 w 956683" name="connsiteX503"/>
                <a:gd fmla="*/ 909432 h 1127126" name="connsiteY503"/>
                <a:gd fmla="*/ 604346 w 956683" name="connsiteX504"/>
                <a:gd fmla="*/ 905480 h 1127126" name="connsiteY504"/>
                <a:gd fmla="*/ 596850 w 956683" name="connsiteX505"/>
                <a:gd fmla="*/ 871669 h 1127126" name="connsiteY505"/>
                <a:gd fmla="*/ 593101 w 956683" name="connsiteX506"/>
                <a:gd fmla="*/ 845372 h 1127126" name="connsiteY506"/>
                <a:gd fmla="*/ 607157 w 956683" name="connsiteX507"/>
                <a:gd fmla="*/ 824710 h 1127126" name="connsiteY507"/>
                <a:gd fmla="*/ 921990 w 956683" name="connsiteX508"/>
                <a:gd fmla="*/ 824491 h 1127126" name="connsiteY508"/>
                <a:gd fmla="*/ 922949 w 956683" name="connsiteX509"/>
                <a:gd fmla="*/ 834102 h 1127126" name="connsiteY509"/>
                <a:gd fmla="*/ 915452 w 956683" name="connsiteX510"/>
                <a:gd fmla="*/ 871669 h 1127126" name="connsiteY510"/>
                <a:gd fmla="*/ 913846 w 956683" name="connsiteX511"/>
                <a:gd fmla="*/ 872743 h 1127126" name="connsiteY511"/>
                <a:gd fmla="*/ 919200 w 956683" name="connsiteX512"/>
                <a:gd fmla="*/ 856642 h 1127126" name="connsiteY512"/>
                <a:gd fmla="*/ 630584 w 956683" name="connsiteX513"/>
                <a:gd fmla="*/ 822832 h 1127126" name="connsiteY513"/>
                <a:gd fmla="*/ 644078 w 956683" name="connsiteX514"/>
                <a:gd fmla="*/ 827340 h 1127126" name="connsiteY514"/>
                <a:gd fmla="*/ 638080 w 956683" name="connsiteX515"/>
                <a:gd fmla="*/ 826588 h 1127126" name="connsiteY515"/>
                <a:gd fmla="*/ 617383 w 956683" name="connsiteX516"/>
                <a:gd fmla="*/ 825331 h 1127126" name="connsiteY516"/>
                <a:gd fmla="*/ 620276 w 956683" name="connsiteX517"/>
                <a:gd fmla="*/ 823301 h 1127126" name="connsiteY517"/>
                <a:gd fmla="*/ 630584 w 956683" name="connsiteX518"/>
                <a:gd fmla="*/ 822832 h 1127126" name="connsiteY518"/>
                <a:gd fmla="*/ 926878 w 956683" name="connsiteX519"/>
                <a:gd fmla="*/ 814051 h 1127126" name="connsiteY519"/>
                <a:gd fmla="*/ 927165 w 956683" name="connsiteX520"/>
                <a:gd fmla="*/ 835980 h 1127126" name="connsiteY520"/>
                <a:gd fmla="*/ 919200 w 956683" name="connsiteX521"/>
                <a:gd fmla="*/ 871669 h 1127126" name="connsiteY521"/>
                <a:gd fmla="*/ 916701 w 956683" name="connsiteX522"/>
                <a:gd fmla="*/ 874800 h 1127126" name="connsiteY522"/>
                <a:gd fmla="*/ 922949 w 956683" name="connsiteX523"/>
                <a:gd fmla="*/ 852885 h 1127126" name="connsiteY523"/>
                <a:gd fmla="*/ 926697 w 956683" name="connsiteX524"/>
                <a:gd fmla="*/ 815318 h 1127126" name="connsiteY524"/>
                <a:gd fmla="*/ 44138 w 956683" name="connsiteX525"/>
                <a:gd fmla="*/ 807867 h 1127126" name="connsiteY525"/>
                <a:gd fmla="*/ 44131 w 956683" name="connsiteX526"/>
                <a:gd fmla="*/ 808662 h 1127126" name="connsiteY526"/>
                <a:gd fmla="*/ 39543 w 956683" name="connsiteX527"/>
                <a:gd fmla="*/ 887060 h 1127126" name="connsiteY527"/>
                <a:gd fmla="*/ 37559 w 956683" name="connsiteX528"/>
                <a:gd fmla="*/ 905926 h 1127126" name="connsiteY528"/>
                <a:gd fmla="*/ 37559 w 956683" name="connsiteX529"/>
                <a:gd fmla="*/ 909685 h 1127126" name="connsiteY529"/>
                <a:gd fmla="*/ 35832 w 956683" name="connsiteX530"/>
                <a:gd fmla="*/ 930238 h 1127126" name="connsiteY530"/>
                <a:gd fmla="*/ 40597 w 956683" name="connsiteX531"/>
                <a:gd fmla="*/ 837234 h 1127126" name="connsiteY531"/>
                <a:gd fmla="*/ 48036 w 956683" name="connsiteX532"/>
                <a:gd fmla="*/ 806303 h 1127126" name="connsiteY532"/>
                <a:gd fmla="*/ 47992 w 956683" name="connsiteX533"/>
                <a:gd fmla="*/ 811429 h 1127126" name="connsiteY533"/>
                <a:gd fmla="*/ 44601 w 956683" name="connsiteX534"/>
                <a:gd fmla="*/ 855180 h 1127126" name="connsiteY534"/>
                <a:gd fmla="*/ 38765 w 956683" name="connsiteX535"/>
                <a:gd fmla="*/ 900346 h 1127126" name="connsiteY535"/>
                <a:gd fmla="*/ 39543 w 956683" name="connsiteX536"/>
                <a:gd fmla="*/ 887060 h 1127126" name="connsiteY536"/>
                <a:gd fmla="*/ 44314 w 956683" name="connsiteX537"/>
                <a:gd fmla="*/ 787343 h 1127126" name="connsiteY537"/>
                <a:gd fmla="*/ 44227 w 956683" name="connsiteX538"/>
                <a:gd fmla="*/ 797557 h 1127126" name="connsiteY538"/>
                <a:gd fmla="*/ 41315 w 956683" name="connsiteX539"/>
                <a:gd fmla="*/ 823228 h 1127126" name="connsiteY539"/>
                <a:gd fmla="*/ 40597 w 956683" name="connsiteX540"/>
                <a:gd fmla="*/ 837234 h 1127126" name="connsiteY540"/>
                <a:gd fmla="*/ 30047 w 956683" name="connsiteX541"/>
                <a:gd fmla="*/ 924722 h 1127126" name="connsiteY541"/>
                <a:gd fmla="*/ 23902 w 956683" name="connsiteX542"/>
                <a:gd fmla="*/ 1013907 h 1127126" name="connsiteY542"/>
                <a:gd fmla="*/ 30472 w 956683" name="connsiteX543"/>
                <a:gd fmla="*/ 911317 h 1127126" name="connsiteY543"/>
                <a:gd fmla="*/ 37559 w 956683" name="connsiteX544"/>
                <a:gd fmla="*/ 857059 h 1127126" name="connsiteY544"/>
                <a:gd fmla="*/ 49824 w 956683" name="connsiteX545"/>
                <a:gd fmla="*/ 760712 h 1127126" name="connsiteY545"/>
                <a:gd fmla="*/ 48888 w 956683" name="connsiteX546"/>
                <a:gd fmla="*/ 798208 h 1127126" name="connsiteY546"/>
                <a:gd fmla="*/ 48826 w 956683" name="connsiteX547"/>
                <a:gd fmla="*/ 798794 h 1127126" name="connsiteY547"/>
                <a:gd fmla="*/ 48036 w 956683" name="connsiteX548"/>
                <a:gd fmla="*/ 806303 h 1127126" name="connsiteY548"/>
                <a:gd fmla="*/ 48320 w 956683" name="connsiteX549"/>
                <a:gd fmla="*/ 773184 h 1127126" name="connsiteY549"/>
                <a:gd fmla="*/ 48429 w 956683" name="connsiteX550"/>
                <a:gd fmla="*/ 760511 h 1127126" name="connsiteY550"/>
                <a:gd fmla="*/ 48320 w 956683" name="connsiteX551"/>
                <a:gd fmla="*/ 773184 h 1127126" name="connsiteY551"/>
                <a:gd fmla="*/ 44138 w 956683" name="connsiteX552"/>
                <a:gd fmla="*/ 807867 h 1127126" name="connsiteY552"/>
                <a:gd fmla="*/ 44227 w 956683" name="connsiteX553"/>
                <a:gd fmla="*/ 797557 h 1127126" name="connsiteY553"/>
                <a:gd fmla="*/ 53321 w 956683" name="connsiteX554"/>
                <a:gd fmla="*/ 756058 h 1127126" name="connsiteY554"/>
                <a:gd fmla="*/ 52582 w 956683" name="connsiteX555"/>
                <a:gd fmla="*/ 785637 h 1127126" name="connsiteY555"/>
                <a:gd fmla="*/ 45070 w 956683" name="connsiteX556"/>
                <a:gd fmla="*/ 894649 h 1127126" name="connsiteY556"/>
                <a:gd fmla="*/ 42124 w 956683" name="connsiteX557"/>
                <a:gd fmla="*/ 922176 h 1127126" name="connsiteY557"/>
                <a:gd fmla="*/ 47887 w 956683" name="connsiteX558"/>
                <a:gd fmla="*/ 823698 h 1127126" name="connsiteY558"/>
                <a:gd fmla="*/ 47992 w 956683" name="connsiteX559"/>
                <a:gd fmla="*/ 811429 h 1127126" name="connsiteY559"/>
                <a:gd fmla="*/ 48826 w 956683" name="connsiteX560"/>
                <a:gd fmla="*/ 800674 h 1127126" name="connsiteY560"/>
                <a:gd fmla="*/ 48888 w 956683" name="connsiteX561"/>
                <a:gd fmla="*/ 798208 h 1127126" name="connsiteY561"/>
                <a:gd fmla="*/ 49876 w 956683" name="connsiteX562"/>
                <a:gd fmla="*/ 729943 h 1127126" name="connsiteY562"/>
                <a:gd fmla="*/ 50235 w 956683" name="connsiteX563"/>
                <a:gd fmla="*/ 744288 h 1127126" name="connsiteY563"/>
                <a:gd fmla="*/ 50225 w 956683" name="connsiteX564"/>
                <a:gd fmla="*/ 744682 h 1127126" name="connsiteY564"/>
                <a:gd fmla="*/ 48429 w 956683" name="connsiteX565"/>
                <a:gd fmla="*/ 760511 h 1127126" name="connsiteY565"/>
                <a:gd fmla="*/ 48576 w 956683" name="connsiteX566"/>
                <a:gd fmla="*/ 743359 h 1127126" name="connsiteY566"/>
                <a:gd fmla="*/ 53612 w 956683" name="connsiteX567"/>
                <a:gd fmla="*/ 714098 h 1127126" name="connsiteY567"/>
                <a:gd fmla="*/ 53926 w 956683" name="connsiteX568"/>
                <a:gd fmla="*/ 726694 h 1127126" name="connsiteY568"/>
                <a:gd fmla="*/ 49824 w 956683" name="connsiteX569"/>
                <a:gd fmla="*/ 760712 h 1127126" name="connsiteY569"/>
                <a:gd fmla="*/ 50225 w 956683" name="connsiteX570"/>
                <a:gd fmla="*/ 744682 h 1127126" name="connsiteY570"/>
                <a:gd fmla="*/ 53521 w 956683" name="connsiteX571"/>
                <a:gd fmla="*/ 715625 h 1127126" name="connsiteY571"/>
                <a:gd fmla="*/ 918339 w 956683" name="connsiteX572"/>
                <a:gd fmla="*/ 696355 h 1127126" name="connsiteY572"/>
                <a:gd fmla="*/ 919200 w 956683" name="connsiteX573"/>
                <a:gd fmla="*/ 721400 h 1127126" name="connsiteY573"/>
                <a:gd fmla="*/ 919200 w 956683" name="connsiteX574"/>
                <a:gd fmla="*/ 758967 h 1127126" name="connsiteY574"/>
                <a:gd fmla="*/ 924933 w 956683" name="connsiteX575"/>
                <a:gd fmla="*/ 790568 h 1127126" name="connsiteY575"/>
                <a:gd fmla="*/ 921990 w 956683" name="connsiteX576"/>
                <a:gd fmla="*/ 824491 h 1127126" name="connsiteY576"/>
                <a:gd fmla="*/ 915452 w 956683" name="connsiteX577"/>
                <a:gd fmla="*/ 758967 h 1127126" name="connsiteY577"/>
                <a:gd fmla="*/ 915452 w 956683" name="connsiteX578"/>
                <a:gd fmla="*/ 738305 h 1127126" name="connsiteY578"/>
                <a:gd fmla="*/ 915452 w 956683" name="connsiteX579"/>
                <a:gd fmla="*/ 687590 h 1127126" name="connsiteY579"/>
                <a:gd fmla="*/ 915452 w 956683" name="connsiteX580"/>
                <a:gd fmla="*/ 717643 h 1127126" name="connsiteY580"/>
                <a:gd fmla="*/ 915452 w 956683" name="connsiteX581"/>
                <a:gd fmla="*/ 738305 h 1127126" name="connsiteY581"/>
                <a:gd fmla="*/ 911704 w 956683" name="connsiteX582"/>
                <a:gd fmla="*/ 792778 h 1127126" name="connsiteY582"/>
                <a:gd fmla="*/ 907956 w 956683" name="connsiteX583"/>
                <a:gd fmla="*/ 845372 h 1127126" name="connsiteY583"/>
                <a:gd fmla="*/ 906550 w 956683" name="connsiteX584"/>
                <a:gd fmla="*/ 869791 h 1127126" name="connsiteY584"/>
                <a:gd fmla="*/ 906845 w 956683" name="connsiteX585"/>
                <a:gd fmla="*/ 874919 h 1127126" name="connsiteY585"/>
                <a:gd fmla="*/ 903050 w 956683" name="connsiteX586"/>
                <a:gd fmla="*/ 874104 h 1127126" name="connsiteY586"/>
                <a:gd fmla="*/ 902802 w 956683" name="connsiteX587"/>
                <a:gd fmla="*/ 869791 h 1127126" name="connsiteY587"/>
                <a:gd fmla="*/ 904207 w 956683" name="connsiteX588"/>
                <a:gd fmla="*/ 845372 h 1127126" name="connsiteY588"/>
                <a:gd fmla="*/ 907956 w 956683" name="connsiteX589"/>
                <a:gd fmla="*/ 792778 h 1127126" name="connsiteY589"/>
                <a:gd fmla="*/ 915452 w 956683" name="connsiteX590"/>
                <a:gd fmla="*/ 687590 h 1127126" name="connsiteY590"/>
                <a:gd fmla="*/ 57116 w 956683" name="connsiteX591"/>
                <a:gd fmla="*/ 655229 h 1127126" name="connsiteY591"/>
                <a:gd fmla="*/ 53612 w 956683" name="connsiteX592"/>
                <a:gd fmla="*/ 714098 h 1127126" name="connsiteY592"/>
                <a:gd fmla="*/ 53161 w 956683" name="connsiteX593"/>
                <a:gd fmla="*/ 696045 h 1127126" name="connsiteY593"/>
                <a:gd fmla="*/ 58759 w 956683" name="connsiteX594"/>
                <a:gd fmla="*/ 627629 h 1127126" name="connsiteY594"/>
                <a:gd fmla="*/ 58685 w 956683" name="connsiteX595"/>
                <a:gd fmla="*/ 639035 h 1127126" name="connsiteY595"/>
                <a:gd fmla="*/ 57116 w 956683" name="connsiteX596"/>
                <a:gd fmla="*/ 655229 h 1127126" name="connsiteY596"/>
                <a:gd fmla="*/ 48826 w 956683" name="connsiteX597"/>
                <a:gd fmla="*/ 618361 h 1127126" name="connsiteY597"/>
                <a:gd fmla="*/ 52582 w 956683" name="connsiteX598"/>
                <a:gd fmla="*/ 672866 h 1127126" name="connsiteY598"/>
                <a:gd fmla="*/ 53161 w 956683" name="connsiteX599"/>
                <a:gd fmla="*/ 696045 h 1127126" name="connsiteY599"/>
                <a:gd fmla="*/ 49876 w 956683" name="connsiteX600"/>
                <a:gd fmla="*/ 729943 h 1127126" name="connsiteY600"/>
                <a:gd fmla="*/ 48826 w 956683" name="connsiteX601"/>
                <a:gd fmla="*/ 687903 h 1127126" name="connsiteY601"/>
                <a:gd fmla="*/ 939622 w 956683" name="connsiteX602"/>
                <a:gd fmla="*/ 616212 h 1127126" name="connsiteY602"/>
                <a:gd fmla="*/ 941062 w 956683" name="connsiteX603"/>
                <a:gd fmla="*/ 658080 h 1127126" name="connsiteY603"/>
                <a:gd fmla="*/ 934193 w 956683" name="connsiteX604"/>
                <a:gd fmla="*/ 762724 h 1127126" name="connsiteY604"/>
                <a:gd fmla="*/ 926878 w 956683" name="connsiteX605"/>
                <a:gd fmla="*/ 814051 h 1127126" name="connsiteY605"/>
                <a:gd fmla="*/ 926697 w 956683" name="connsiteX606"/>
                <a:gd fmla="*/ 800291 h 1127126" name="connsiteY606"/>
                <a:gd fmla="*/ 924933 w 956683" name="connsiteX607"/>
                <a:gd fmla="*/ 790568 h 1127126" name="connsiteY607"/>
                <a:gd fmla="*/ 926697 w 956683" name="connsiteX608"/>
                <a:gd fmla="*/ 770238 h 1127126" name="connsiteY608"/>
                <a:gd fmla="*/ 937942 w 956683" name="connsiteX609"/>
                <a:gd fmla="*/ 665049 h 1127126" name="connsiteY609"/>
                <a:gd fmla="*/ 43593 w 956683" name="connsiteX610"/>
                <a:gd fmla="*/ 611961 h 1127126" name="connsiteY610"/>
                <a:gd fmla="*/ 48826 w 956683" name="connsiteX611"/>
                <a:gd fmla="*/ 687903 h 1127126" name="connsiteY611"/>
                <a:gd fmla="*/ 48826 w 956683" name="connsiteX612"/>
                <a:gd fmla="*/ 714216 h 1127126" name="connsiteY612"/>
                <a:gd fmla="*/ 48576 w 956683" name="connsiteX613"/>
                <a:gd fmla="*/ 743359 h 1127126" name="connsiteY613"/>
                <a:gd fmla="*/ 44314 w 956683" name="connsiteX614"/>
                <a:gd fmla="*/ 787343 h 1127126" name="connsiteY614"/>
                <a:gd fmla="*/ 45070 w 956683" name="connsiteX615"/>
                <a:gd fmla="*/ 699180 h 1127126" name="connsiteY615"/>
                <a:gd fmla="*/ 61001 w 956683" name="connsiteX616"/>
                <a:gd fmla="*/ 604458 h 1127126" name="connsiteY616"/>
                <a:gd fmla="*/ 60094 w 956683" name="connsiteX617"/>
                <a:gd fmla="*/ 691662 h 1127126" name="connsiteY617"/>
                <a:gd fmla="*/ 53321 w 956683" name="connsiteX618"/>
                <a:gd fmla="*/ 756058 h 1127126" name="connsiteY618"/>
                <a:gd fmla="*/ 53990 w 956683" name="connsiteX619"/>
                <a:gd fmla="*/ 729252 h 1127126" name="connsiteY619"/>
                <a:gd fmla="*/ 53926 w 956683" name="connsiteX620"/>
                <a:gd fmla="*/ 726694 h 1127126" name="connsiteY620"/>
                <a:gd fmla="*/ 56338 w 956683" name="connsiteX621"/>
                <a:gd fmla="*/ 706698 h 1127126" name="connsiteY621"/>
                <a:gd fmla="*/ 943611 w 956683" name="connsiteX622"/>
                <a:gd fmla="*/ 594986 h 1127126" name="connsiteY622"/>
                <a:gd fmla="*/ 945438 w 956683" name="connsiteX623"/>
                <a:gd fmla="*/ 646266 h 1127126" name="connsiteY623"/>
                <a:gd fmla="*/ 941690 w 956683" name="connsiteX624"/>
                <a:gd fmla="*/ 751454 h 1127126" name="connsiteY624"/>
                <a:gd fmla="*/ 934193 w 956683" name="connsiteX625"/>
                <a:gd fmla="*/ 804048 h 1127126" name="connsiteY625"/>
                <a:gd fmla="*/ 934193 w 956683" name="connsiteX626"/>
                <a:gd fmla="*/ 830345 h 1127126" name="connsiteY626"/>
                <a:gd fmla="*/ 934193 w 956683" name="connsiteX627"/>
                <a:gd fmla="*/ 852885 h 1127126" name="connsiteY627"/>
                <a:gd fmla="*/ 930445 w 956683" name="connsiteX628"/>
                <a:gd fmla="*/ 894209 h 1127126" name="connsiteY628"/>
                <a:gd fmla="*/ 904207 w 956683" name="connsiteX629"/>
                <a:gd fmla="*/ 928020 h 1127126" name="connsiteY629"/>
                <a:gd fmla="*/ 829242 w 956683" name="connsiteX630"/>
                <a:gd fmla="*/ 995641 h 1127126" name="connsiteY630"/>
                <a:gd fmla="*/ 816742 w 956683" name="connsiteX631"/>
                <a:gd fmla="*/ 1004040 h 1127126" name="connsiteY631"/>
                <a:gd fmla="*/ 833551 w 956683" name="connsiteX632"/>
                <a:gd fmla="*/ 986193 h 1127126" name="connsiteY632"/>
                <a:gd fmla="*/ 847515 w 956683" name="connsiteX633"/>
                <a:gd fmla="*/ 975918 h 1127126" name="connsiteY633"/>
                <a:gd fmla="*/ 881718 w 956683" name="connsiteX634"/>
                <a:gd fmla="*/ 943047 h 1127126" name="connsiteY634"/>
                <a:gd fmla="*/ 911704 w 956683" name="connsiteX635"/>
                <a:gd fmla="*/ 912993 h 1127126" name="connsiteY635"/>
                <a:gd fmla="*/ 930445 w 956683" name="connsiteX636"/>
                <a:gd fmla="*/ 879182 h 1127126" name="connsiteY636"/>
                <a:gd fmla="*/ 930445 w 956683" name="connsiteX637"/>
                <a:gd fmla="*/ 830345 h 1127126" name="connsiteY637"/>
                <a:gd fmla="*/ 934193 w 956683" name="connsiteX638"/>
                <a:gd fmla="*/ 781508 h 1127126" name="connsiteY638"/>
                <a:gd fmla="*/ 941690 w 956683" name="connsiteX639"/>
                <a:gd fmla="*/ 676319 h 1127126" name="connsiteY639"/>
                <a:gd fmla="*/ 941062 w 956683" name="connsiteX640"/>
                <a:gd fmla="*/ 658080 h 1127126" name="connsiteY640"/>
                <a:gd fmla="*/ 941221 w 956683" name="connsiteX641"/>
                <a:gd fmla="*/ 655657 h 1127126" name="connsiteY641"/>
                <a:gd fmla="*/ 58971 w 956683" name="connsiteX642"/>
                <a:gd fmla="*/ 594721 h 1127126" name="connsiteY642"/>
                <a:gd fmla="*/ 60094 w 956683" name="connsiteX643"/>
                <a:gd fmla="*/ 605204 h 1127126" name="connsiteY643"/>
                <a:gd fmla="*/ 58759 w 956683" name="connsiteX644"/>
                <a:gd fmla="*/ 627629 h 1127126" name="connsiteY644"/>
                <a:gd fmla="*/ 40041 w 956683" name="connsiteX645"/>
                <a:gd fmla="*/ 417889 h 1127126" name="connsiteY645"/>
                <a:gd fmla="*/ 48826 w 956683" name="connsiteX646"/>
                <a:gd fmla="*/ 499951 h 1127126" name="connsiteY646"/>
                <a:gd fmla="*/ 48826 w 956683" name="connsiteX647"/>
                <a:gd fmla="*/ 618361 h 1127126" name="connsiteY647"/>
                <a:gd fmla="*/ 45070 w 956683" name="connsiteX648"/>
                <a:gd fmla="*/ 563855 h 1127126" name="connsiteY648"/>
                <a:gd fmla="*/ 41315 w 956683" name="connsiteX649"/>
                <a:gd fmla="*/ 454843 h 1127126" name="connsiteY649"/>
                <a:gd fmla="*/ 44990 w 956683" name="connsiteX650"/>
                <a:gd fmla="*/ 416917 h 1127126" name="connsiteY650"/>
                <a:gd fmla="*/ 52113 w 956683" name="connsiteX651"/>
                <a:gd fmla="*/ 477397 h 1127126" name="connsiteY651"/>
                <a:gd fmla="*/ 59191 w 956683" name="connsiteX652"/>
                <a:gd fmla="*/ 560763 h 1127126" name="connsiteY652"/>
                <a:gd fmla="*/ 58971 w 956683" name="connsiteX653"/>
                <a:gd fmla="*/ 594721 h 1127126" name="connsiteY653"/>
                <a:gd fmla="*/ 48826 w 956683" name="connsiteX654"/>
                <a:gd fmla="*/ 499951 h 1127126" name="connsiteY654"/>
                <a:gd fmla="*/ 48826 w 956683" name="connsiteX655"/>
                <a:gd fmla="*/ 492433 h 1127126" name="connsiteY655"/>
                <a:gd fmla="*/ 919380 w 956683" name="connsiteX656"/>
                <a:gd fmla="*/ 387052 h 1127126" name="connsiteY656"/>
                <a:gd fmla="*/ 915452 w 956683" name="connsiteX657"/>
                <a:gd fmla="*/ 477213 h 1127126" name="connsiteY657"/>
                <a:gd fmla="*/ 915452 w 956683" name="connsiteX658"/>
                <a:gd fmla="*/ 503510 h 1127126" name="connsiteY658"/>
                <a:gd fmla="*/ 915452 w 956683" name="connsiteX659"/>
                <a:gd fmla="*/ 612455 h 1127126" name="connsiteY659"/>
                <a:gd fmla="*/ 915452 w 956683" name="connsiteX660"/>
                <a:gd fmla="*/ 661292 h 1127126" name="connsiteY660"/>
                <a:gd fmla="*/ 911704 w 956683" name="connsiteX661"/>
                <a:gd fmla="*/ 556104 h 1127126" name="connsiteY661"/>
                <a:gd fmla="*/ 915452 w 956683" name="connsiteX662"/>
                <a:gd fmla="*/ 447159 h 1127126" name="connsiteY662"/>
                <a:gd fmla="*/ 924335 w 956683" name="connsiteX663"/>
                <a:gd fmla="*/ 362195 h 1127126" name="connsiteY663"/>
                <a:gd fmla="*/ 922949 w 956683" name="connsiteX664"/>
                <a:gd fmla="*/ 465943 h 1127126" name="connsiteY664"/>
                <a:gd fmla="*/ 919200 w 956683" name="connsiteX665"/>
                <a:gd fmla="*/ 683833 h 1127126" name="connsiteY665"/>
                <a:gd fmla="*/ 918339 w 956683" name="connsiteX666"/>
                <a:gd fmla="*/ 696355 h 1127126" name="connsiteY666"/>
                <a:gd fmla="*/ 915452 w 956683" name="connsiteX667"/>
                <a:gd fmla="*/ 612455 h 1127126" name="connsiteY667"/>
                <a:gd fmla="*/ 915452 w 956683" name="connsiteX668"/>
                <a:gd fmla="*/ 503510 h 1127126" name="connsiteY668"/>
                <a:gd fmla="*/ 922949 w 956683" name="connsiteX669"/>
                <a:gd fmla="*/ 398322 h 1127126" name="connsiteY669"/>
                <a:gd fmla="*/ 33432 w 956683" name="connsiteX670"/>
                <a:gd fmla="*/ 350085 h 1127126" name="connsiteY670"/>
                <a:gd fmla="*/ 37559 w 956683" name="connsiteX671"/>
                <a:gd fmla="*/ 394698 h 1127126" name="connsiteY671"/>
                <a:gd fmla="*/ 39013 w 956683" name="connsiteX672"/>
                <a:gd fmla="*/ 408279 h 1127126" name="connsiteY672"/>
                <a:gd fmla="*/ 41315 w 956683" name="connsiteX673"/>
                <a:gd fmla="*/ 477397 h 1127126" name="connsiteY673"/>
                <a:gd fmla="*/ 43593 w 956683" name="connsiteX674"/>
                <a:gd fmla="*/ 611961 h 1127126" name="connsiteY674"/>
                <a:gd fmla="*/ 41315 w 956683" name="connsiteX675"/>
                <a:gd fmla="*/ 578891 h 1127126" name="connsiteY675"/>
                <a:gd fmla="*/ 37559 w 956683" name="connsiteX676"/>
                <a:gd fmla="*/ 469879 h 1127126" name="connsiteY676"/>
                <a:gd fmla="*/ 36636 w 956683" name="connsiteX677"/>
                <a:gd fmla="*/ 337843 h 1127126" name="connsiteY677"/>
                <a:gd fmla="*/ 37699 w 956683" name="connsiteX678"/>
                <a:gd fmla="*/ 349892 h 1127126" name="connsiteY678"/>
                <a:gd fmla="*/ 40041 w 956683" name="connsiteX679"/>
                <a:gd fmla="*/ 417889 h 1127126" name="connsiteY679"/>
                <a:gd fmla="*/ 39013 w 956683" name="connsiteX680"/>
                <a:gd fmla="*/ 408279 h 1127126" name="connsiteY680"/>
                <a:gd fmla="*/ 37559 w 956683" name="connsiteX681"/>
                <a:gd fmla="*/ 364626 h 1127126" name="connsiteY681"/>
                <a:gd fmla="*/ 925015 w 956683" name="connsiteX682"/>
                <a:gd fmla="*/ 273288 h 1127126" name="connsiteY682"/>
                <a:gd fmla="*/ 926791 w 956683" name="connsiteX683"/>
                <a:gd fmla="*/ 298205 h 1127126" name="connsiteY683"/>
                <a:gd fmla="*/ 924335 w 956683" name="connsiteX684"/>
                <a:gd fmla="*/ 362195 h 1127126" name="connsiteY684"/>
                <a:gd fmla="*/ 924354 w 956683" name="connsiteX685"/>
                <a:gd fmla="*/ 360755 h 1127126" name="connsiteY685"/>
                <a:gd fmla="*/ 923659 w 956683" name="connsiteX686"/>
                <a:gd fmla="*/ 308759 h 1127126" name="connsiteY686"/>
                <a:gd fmla="*/ 928331 w 956683" name="connsiteX687"/>
                <a:gd fmla="*/ 258071 h 1127126" name="connsiteY687"/>
                <a:gd fmla="*/ 934193 w 956683" name="connsiteX688"/>
                <a:gd fmla="*/ 334458 h 1127126" name="connsiteY688"/>
                <a:gd fmla="*/ 937942 w 956683" name="connsiteX689"/>
                <a:gd fmla="*/ 432132 h 1127126" name="connsiteY689"/>
                <a:gd fmla="*/ 941690 w 956683" name="connsiteX690"/>
                <a:gd fmla="*/ 541077 h 1127126" name="connsiteY690"/>
                <a:gd fmla="*/ 941953 w 956683" name="connsiteX691"/>
                <a:gd fmla="*/ 548459 h 1127126" name="connsiteY691"/>
                <a:gd fmla="*/ 939622 w 956683" name="connsiteX692"/>
                <a:gd fmla="*/ 616212 h 1127126" name="connsiteY692"/>
                <a:gd fmla="*/ 937942 w 956683" name="connsiteX693"/>
                <a:gd fmla="*/ 567374 h 1127126" name="connsiteY693"/>
                <a:gd fmla="*/ 934193 w 956683" name="connsiteX694"/>
                <a:gd fmla="*/ 458429 h 1127126" name="connsiteY694"/>
                <a:gd fmla="*/ 930445 w 956683" name="connsiteX695"/>
                <a:gd fmla="*/ 349484 h 1127126" name="connsiteY695"/>
                <a:gd fmla="*/ 926791 w 956683" name="connsiteX696"/>
                <a:gd fmla="*/ 298205 h 1127126" name="connsiteY696"/>
                <a:gd fmla="*/ 919200 w 956683" name="connsiteX697"/>
                <a:gd fmla="*/ 207981 h 1127126" name="connsiteY697"/>
                <a:gd fmla="*/ 922949 w 956683" name="connsiteX698"/>
                <a:gd fmla="*/ 244296 h 1127126" name="connsiteY698"/>
                <a:gd fmla="*/ 922949 w 956683" name="connsiteX699"/>
                <a:gd fmla="*/ 255566 h 1127126" name="connsiteY699"/>
                <a:gd fmla="*/ 923659 w 956683" name="connsiteX700"/>
                <a:gd fmla="*/ 308759 h 1127126" name="connsiteY700"/>
                <a:gd fmla="*/ 922480 w 956683" name="connsiteX701"/>
                <a:gd fmla="*/ 339623 h 1127126" name="connsiteY701"/>
                <a:gd fmla="*/ 919380 w 956683" name="connsiteX702"/>
                <a:gd fmla="*/ 387052 h 1127126" name="connsiteY702"/>
                <a:gd fmla="*/ 920137 w 956683" name="connsiteX703"/>
                <a:gd fmla="*/ 369677 h 1127126" name="connsiteY703"/>
                <a:gd fmla="*/ 919200 w 956683" name="connsiteX704"/>
                <a:gd fmla="*/ 259323 h 1127126" name="connsiteY704"/>
                <a:gd fmla="*/ 922949 w 956683" name="connsiteX705"/>
                <a:gd fmla="*/ 204225 h 1127126" name="connsiteY705"/>
                <a:gd fmla="*/ 926481 w 956683" name="connsiteX706"/>
                <a:gd fmla="*/ 234910 h 1127126" name="connsiteY706"/>
                <a:gd fmla="*/ 925015 w 956683" name="connsiteX707"/>
                <a:gd fmla="*/ 273288 h 1127126" name="connsiteY707"/>
                <a:gd fmla="*/ 922949 w 956683" name="connsiteX708"/>
                <a:gd fmla="*/ 244296 h 1127126" name="connsiteY708"/>
                <a:gd fmla="*/ 922949 w 956683" name="connsiteX709"/>
                <a:gd fmla="*/ 244296 h 1127126" name="connsiteY709"/>
                <a:gd fmla="*/ 30047 w 956683" name="connsiteX710"/>
                <a:gd fmla="*/ 150361 h 1127126" name="connsiteY710"/>
                <a:gd fmla="*/ 33803 w 956683" name="connsiteX711"/>
                <a:gd fmla="*/ 255614 h 1127126" name="connsiteY711"/>
                <a:gd fmla="*/ 36636 w 956683" name="connsiteX712"/>
                <a:gd fmla="*/ 337843 h 1127126" name="connsiteY712"/>
                <a:gd fmla="*/ 30685 w 956683" name="connsiteX713"/>
                <a:gd fmla="*/ 270362 h 1127126" name="connsiteY713"/>
                <a:gd fmla="*/ 30047 w 956683" name="connsiteX714"/>
                <a:gd fmla="*/ 251855 h 1127126" name="connsiteY714"/>
                <a:gd fmla="*/ 30258 w 956683" name="connsiteX715"/>
                <a:gd fmla="*/ 141016 h 1127126" name="connsiteY715"/>
                <a:gd fmla="*/ 33926 w 956683" name="connsiteX716"/>
                <a:gd fmla="*/ 161577 h 1127126" name="connsiteY716"/>
                <a:gd fmla="*/ 37559 w 956683" name="connsiteX717"/>
                <a:gd fmla="*/ 270650 h 1127126" name="connsiteY717"/>
                <a:gd fmla="*/ 44990 w 956683" name="connsiteX718"/>
                <a:gd fmla="*/ 416917 h 1127126" name="connsiteY718"/>
                <a:gd fmla="*/ 39495 w 956683" name="connsiteX719"/>
                <a:gd fmla="*/ 370265 h 1127126" name="connsiteY719"/>
                <a:gd fmla="*/ 37699 w 956683" name="connsiteX720"/>
                <a:gd fmla="*/ 349892 h 1127126" name="connsiteY720"/>
                <a:gd fmla="*/ 33803 w 956683" name="connsiteX721"/>
                <a:gd fmla="*/ 236819 h 1127126" name="connsiteY721"/>
                <a:gd fmla="*/ 29357 w 956683" name="connsiteX722"/>
                <a:gd fmla="*/ 113212 h 1127126" name="connsiteY722"/>
                <a:gd fmla="*/ 31456 w 956683" name="connsiteX723"/>
                <a:gd fmla="*/ 120759 h 1127126" name="connsiteY723"/>
                <a:gd fmla="*/ 41315 w 956683" name="connsiteX724"/>
                <a:gd fmla="*/ 169156 h 1127126" name="connsiteY724"/>
                <a:gd fmla="*/ 56338 w 956683" name="connsiteX725"/>
                <a:gd fmla="*/ 274409 h 1127126" name="connsiteY725"/>
                <a:gd fmla="*/ 66197 w 956683" name="connsiteX726"/>
                <a:gd fmla="*/ 490554 h 1127126" name="connsiteY726"/>
                <a:gd fmla="*/ 61001 w 956683" name="connsiteX727"/>
                <a:gd fmla="*/ 604458 h 1127126" name="connsiteY727"/>
                <a:gd fmla="*/ 61209 w 956683" name="connsiteX728"/>
                <a:gd fmla="*/ 584529 h 1127126" name="connsiteY728"/>
                <a:gd fmla="*/ 59191 w 956683" name="connsiteX729"/>
                <a:gd fmla="*/ 560763 h 1127126" name="connsiteY729"/>
                <a:gd fmla="*/ 60094 w 956683" name="connsiteX730"/>
                <a:gd fmla="*/ 421011 h 1127126" name="connsiteY730"/>
                <a:gd fmla="*/ 41315 w 956683" name="connsiteX731"/>
                <a:gd fmla="*/ 202988 h 1127126" name="connsiteY731"/>
                <a:gd fmla="*/ 33926 w 956683" name="connsiteX732"/>
                <a:gd fmla="*/ 161577 h 1127126" name="connsiteY732"/>
                <a:gd fmla="*/ 33803 w 956683" name="connsiteX733"/>
                <a:gd fmla="*/ 157879 h 1127126" name="connsiteY733"/>
                <a:gd fmla="*/ 29817 w 956683" name="connsiteX734"/>
                <a:gd fmla="*/ 127960 h 1127126" name="connsiteY734"/>
                <a:gd fmla="*/ 25163 w 956683" name="connsiteX735"/>
                <a:gd fmla="*/ 112461 h 1127126" name="connsiteY735"/>
                <a:gd fmla="*/ 29364 w 956683" name="connsiteX736"/>
                <a:gd fmla="*/ 136009 h 1127126" name="connsiteY736"/>
                <a:gd fmla="*/ 30047 w 956683" name="connsiteX737"/>
                <a:gd fmla="*/ 142843 h 1127126" name="connsiteY737"/>
                <a:gd fmla="*/ 30047 w 956683" name="connsiteX738"/>
                <a:gd fmla="*/ 150361 h 1127126" name="connsiteY738"/>
                <a:gd fmla="*/ 24897 w 956683" name="connsiteX739"/>
                <a:gd fmla="*/ 114282 h 1127126" name="connsiteY739"/>
                <a:gd fmla="*/ 922949 w 956683" name="connsiteX740"/>
                <a:gd fmla="*/ 105298 h 1127126" name="connsiteY740"/>
                <a:gd fmla="*/ 926697 w 956683" name="connsiteX741"/>
                <a:gd fmla="*/ 131595 h 1127126" name="connsiteY741"/>
                <a:gd fmla="*/ 927946 w 956683" name="connsiteX742"/>
                <a:gd fmla="*/ 140360 h 1127126" name="connsiteY742"/>
                <a:gd fmla="*/ 930445 w 956683" name="connsiteX743"/>
                <a:gd fmla="*/ 202972 h 1127126" name="connsiteY743"/>
                <a:gd fmla="*/ 928331 w 956683" name="connsiteX744"/>
                <a:gd fmla="*/ 258071 h 1127126" name="connsiteY744"/>
                <a:gd fmla="*/ 926697 w 956683" name="connsiteX745"/>
                <a:gd fmla="*/ 236783 h 1127126" name="connsiteY745"/>
                <a:gd fmla="*/ 926481 w 956683" name="connsiteX746"/>
                <a:gd fmla="*/ 234910 h 1127126" name="connsiteY746"/>
                <a:gd fmla="*/ 926697 w 956683" name="connsiteX747"/>
                <a:gd fmla="*/ 229269 h 1127126" name="connsiteY747"/>
                <a:gd fmla="*/ 922949 w 956683" name="connsiteX748"/>
                <a:gd fmla="*/ 124081 h 1127126" name="connsiteY748"/>
                <a:gd fmla="*/ 26516 w 956683" name="connsiteX749"/>
                <a:gd fmla="*/ 103177 h 1127126" name="connsiteY749"/>
                <a:gd fmla="*/ 29817 w 956683" name="connsiteX750"/>
                <a:gd fmla="*/ 127960 h 1127126" name="connsiteY750"/>
                <a:gd fmla="*/ 30047 w 956683" name="connsiteX751"/>
                <a:gd fmla="*/ 135325 h 1127126" name="connsiteY751"/>
                <a:gd fmla="*/ 30258 w 956683" name="connsiteX752"/>
                <a:gd fmla="*/ 141016 h 1127126" name="connsiteY752"/>
                <a:gd fmla="*/ 29364 w 956683" name="connsiteX753"/>
                <a:gd fmla="*/ 136009 h 1127126" name="connsiteY753"/>
                <a:gd fmla="*/ 26260 w 956683" name="connsiteX754"/>
                <a:gd fmla="*/ 104934 h 1127126" name="connsiteY754"/>
                <a:gd fmla="*/ 26470 w 956683" name="connsiteX755"/>
                <a:gd fmla="*/ 102830 h 1127126" name="connsiteY755"/>
                <a:gd fmla="*/ 26533 w 956683" name="connsiteX756"/>
                <a:gd fmla="*/ 103058 h 1127126" name="connsiteY756"/>
                <a:gd fmla="*/ 26516 w 956683" name="connsiteX757"/>
                <a:gd fmla="*/ 103177 h 1127126" name="connsiteY757"/>
                <a:gd fmla="*/ 22536 w 956683" name="connsiteX758"/>
                <a:gd fmla="*/ 97735 h 1127126" name="connsiteY758"/>
                <a:gd fmla="*/ 24897 w 956683" name="connsiteX759"/>
                <a:gd fmla="*/ 114282 h 1127126" name="connsiteY759"/>
                <a:gd fmla="*/ 23475 w 956683" name="connsiteX760"/>
                <a:gd fmla="*/ 124048 h 1127126" name="connsiteY760"/>
                <a:gd fmla="*/ 22536 w 956683" name="connsiteX761"/>
                <a:gd fmla="*/ 169156 h 1127126" name="connsiteY761"/>
                <a:gd fmla="*/ 30047 w 956683" name="connsiteX762"/>
                <a:gd fmla="*/ 263132 h 1127126" name="connsiteY762"/>
                <a:gd fmla="*/ 30685 w 956683" name="connsiteX763"/>
                <a:gd fmla="*/ 270362 h 1127126" name="connsiteY763"/>
                <a:gd fmla="*/ 33432 w 956683" name="connsiteX764"/>
                <a:gd fmla="*/ 350085 h 1127126" name="connsiteY764"/>
                <a:gd fmla="*/ 18780 w 956683" name="connsiteX765"/>
                <a:gd fmla="*/ 191711 h 1127126" name="connsiteY765"/>
                <a:gd fmla="*/ 22536 w 956683" name="connsiteX766"/>
                <a:gd fmla="*/ 97735 h 1127126" name="connsiteY766"/>
                <a:gd fmla="*/ 23431 w 956683" name="connsiteX767"/>
                <a:gd fmla="*/ 91907 h 1127126" name="connsiteY767"/>
                <a:gd fmla="*/ 25814 w 956683" name="connsiteX768"/>
                <a:gd fmla="*/ 100473 h 1127126" name="connsiteY768"/>
                <a:gd fmla="*/ 26260 w 956683" name="connsiteX769"/>
                <a:gd fmla="*/ 104934 h 1127126" name="connsiteY769"/>
                <a:gd fmla="*/ 25163 w 956683" name="connsiteX770"/>
                <a:gd fmla="*/ 112461 h 1127126" name="connsiteY770"/>
                <a:gd fmla="*/ 22536 w 956683" name="connsiteX771"/>
                <a:gd fmla="*/ 97735 h 1127126" name="connsiteY771"/>
                <a:gd fmla="*/ 28498 w 956683" name="connsiteX772"/>
                <a:gd fmla="*/ 89572 h 1127126" name="connsiteY772"/>
                <a:gd fmla="*/ 28639 w 956683" name="connsiteX773"/>
                <a:gd fmla="*/ 90217 h 1127126" name="connsiteY773"/>
                <a:gd fmla="*/ 29357 w 956683" name="connsiteX774"/>
                <a:gd fmla="*/ 113212 h 1127126" name="connsiteY774"/>
                <a:gd fmla="*/ 26533 w 956683" name="connsiteX775"/>
                <a:gd fmla="*/ 103058 h 1127126" name="connsiteY775"/>
                <a:gd fmla="*/ 24279 w 956683" name="connsiteX776"/>
                <a:gd fmla="*/ 86390 h 1127126" name="connsiteY776"/>
                <a:gd fmla="*/ 26291 w 956683" name="connsiteX777"/>
                <a:gd fmla="*/ 101494 h 1127126" name="connsiteY777"/>
                <a:gd fmla="*/ 26470 w 956683" name="connsiteX778"/>
                <a:gd fmla="*/ 102830 h 1127126" name="connsiteY778"/>
                <a:gd fmla="*/ 25814 w 956683" name="connsiteX779"/>
                <a:gd fmla="*/ 100473 h 1127126" name="connsiteY779"/>
                <a:gd fmla="*/ 25353 w 956683" name="connsiteX780"/>
                <a:gd fmla="*/ 95855 h 1127126" name="connsiteY780"/>
                <a:gd fmla="*/ 23865 w 956683" name="connsiteX781"/>
                <a:gd fmla="*/ 89087 h 1127126" name="connsiteY781"/>
                <a:gd fmla="*/ 925852 w 956683" name="connsiteX782"/>
                <a:gd fmla="*/ 73921 h 1127126" name="connsiteY782"/>
                <a:gd fmla="*/ 926697 w 956683" name="connsiteX783"/>
                <a:gd fmla="*/ 79000 h 1127126" name="connsiteY783"/>
                <a:gd fmla="*/ 930445 w 956683" name="connsiteX784"/>
                <a:gd fmla="*/ 127838 h 1127126" name="connsiteY784"/>
                <a:gd fmla="*/ 956683 w 956683" name="connsiteX785"/>
                <a:gd fmla="*/ 334458 h 1127126" name="connsiteY785"/>
                <a:gd fmla="*/ 952935 w 956683" name="connsiteX786"/>
                <a:gd fmla="*/ 439646 h 1127126" name="connsiteY786"/>
                <a:gd fmla="*/ 945438 w 956683" name="connsiteX787"/>
                <a:gd fmla="*/ 548591 h 1127126" name="connsiteY787"/>
                <a:gd fmla="*/ 943611 w 956683" name="connsiteX788"/>
                <a:gd fmla="*/ 594986 h 1127126" name="connsiteY788"/>
                <a:gd fmla="*/ 941953 w 956683" name="connsiteX789"/>
                <a:gd fmla="*/ 548459 h 1127126" name="connsiteY789"/>
                <a:gd fmla="*/ 945438 w 956683" name="connsiteX790"/>
                <a:gd fmla="*/ 447159 h 1127126" name="connsiteY790"/>
                <a:gd fmla="*/ 952935 w 956683" name="connsiteX791"/>
                <a:gd fmla="*/ 341971 h 1127126" name="connsiteY791"/>
                <a:gd fmla="*/ 941690 w 956683" name="connsiteX792"/>
                <a:gd fmla="*/ 236783 h 1127126" name="connsiteY792"/>
                <a:gd fmla="*/ 927946 w 956683" name="connsiteX793"/>
                <a:gd fmla="*/ 140360 h 1127126" name="connsiteY793"/>
                <a:gd fmla="*/ 926697 w 956683" name="connsiteX794"/>
                <a:gd fmla="*/ 109054 h 1127126" name="connsiteY794"/>
                <a:gd fmla="*/ 7512 w 956683" name="connsiteX795"/>
                <a:gd fmla="*/ 67663 h 1127126" name="connsiteY795"/>
                <a:gd fmla="*/ 11268 w 956683" name="connsiteX796"/>
                <a:gd fmla="*/ 71422 h 1127126" name="connsiteY796"/>
                <a:gd fmla="*/ 3757 w 956683" name="connsiteX797"/>
                <a:gd fmla="*/ 214265 h 1127126" name="connsiteY797"/>
                <a:gd fmla="*/ 7512 w 956683" name="connsiteX798"/>
                <a:gd fmla="*/ 323277 h 1127126" name="connsiteY798"/>
                <a:gd fmla="*/ 15024 w 956683" name="connsiteX799"/>
                <a:gd fmla="*/ 432289 h 1127126" name="connsiteY799"/>
                <a:gd fmla="*/ 30047 w 956683" name="connsiteX800"/>
                <a:gd fmla="*/ 654071 h 1127126" name="connsiteY800"/>
                <a:gd fmla="*/ 32864 w 956683" name="connsiteX801"/>
                <a:gd fmla="*/ 873975 h 1127126" name="connsiteY801"/>
                <a:gd fmla="*/ 30472 w 956683" name="connsiteX802"/>
                <a:gd fmla="*/ 911317 h 1127126" name="connsiteY802"/>
                <a:gd fmla="*/ 28169 w 956683" name="connsiteX803"/>
                <a:gd fmla="*/ 928950 h 1127126" name="connsiteY803"/>
                <a:gd fmla="*/ 26358 w 956683" name="connsiteX804"/>
                <a:gd fmla="*/ 943365 h 1127126" name="connsiteY804"/>
                <a:gd fmla="*/ 30047 w 956683" name="connsiteX805"/>
                <a:gd fmla="*/ 725493 h 1127126" name="connsiteY805"/>
                <a:gd fmla="*/ 26291 w 956683" name="connsiteX806"/>
                <a:gd fmla="*/ 616481 h 1127126" name="connsiteY806"/>
                <a:gd fmla="*/ 15024 w 956683" name="connsiteX807"/>
                <a:gd fmla="*/ 507469 h 1127126" name="connsiteY807"/>
                <a:gd fmla="*/ 3757 w 956683" name="connsiteX808"/>
                <a:gd fmla="*/ 285686 h 1127126" name="connsiteY808"/>
                <a:gd fmla="*/ 7512 w 956683" name="connsiteX809"/>
                <a:gd fmla="*/ 67663 h 1127126" name="connsiteY809"/>
                <a:gd fmla="*/ 17543 w 956683" name="connsiteX810"/>
                <a:gd fmla="*/ 60328 h 1127126" name="connsiteY810"/>
                <a:gd fmla="*/ 23865 w 956683" name="connsiteX811"/>
                <a:gd fmla="*/ 89087 h 1127126" name="connsiteY811"/>
                <a:gd fmla="*/ 23431 w 956683" name="connsiteX812"/>
                <a:gd fmla="*/ 91907 h 1127126" name="connsiteY812"/>
                <a:gd fmla="*/ 19882 w 956683" name="connsiteX813"/>
                <a:gd fmla="*/ 79144 h 1127126" name="connsiteY813"/>
                <a:gd fmla="*/ 18029 w 956683" name="connsiteX814"/>
                <a:gd fmla="*/ 66159 h 1127126" name="connsiteY814"/>
                <a:gd fmla="*/ 911704 w 956683" name="connsiteX815"/>
                <a:gd fmla="*/ 52703 h 1127126" name="connsiteY815"/>
                <a:gd fmla="*/ 922949 w 956683" name="connsiteX816"/>
                <a:gd fmla="*/ 152726 h 1127126" name="connsiteY816"/>
                <a:gd fmla="*/ 922949 w 956683" name="connsiteX817"/>
                <a:gd fmla="*/ 204225 h 1127126" name="connsiteY817"/>
                <a:gd fmla="*/ 919200 w 956683" name="connsiteX818"/>
                <a:gd fmla="*/ 171666 h 1127126" name="connsiteY818"/>
                <a:gd fmla="*/ 919200 w 956683" name="connsiteX819"/>
                <a:gd fmla="*/ 156013 h 1127126" name="connsiteY819"/>
                <a:gd fmla="*/ 909279 w 956683" name="connsiteX820"/>
                <a:gd fmla="*/ 64858 h 1127126" name="connsiteY820"/>
                <a:gd fmla="*/ 907956 w 956683" name="connsiteX821"/>
                <a:gd fmla="*/ 52703 h 1127126" name="connsiteY821"/>
                <a:gd fmla="*/ 909279 w 956683" name="connsiteX822"/>
                <a:gd fmla="*/ 64858 h 1127126" name="connsiteY822"/>
                <a:gd fmla="*/ 907956 w 956683" name="connsiteX823"/>
                <a:gd fmla="*/ 71487 h 1127126" name="connsiteY823"/>
                <a:gd fmla="*/ 911704 w 956683" name="connsiteX824"/>
                <a:gd fmla="*/ 90271 h 1127126" name="connsiteY824"/>
                <a:gd fmla="*/ 915452 w 956683" name="connsiteX825"/>
                <a:gd fmla="*/ 139108 h 1127126" name="connsiteY825"/>
                <a:gd fmla="*/ 919200 w 956683" name="connsiteX826"/>
                <a:gd fmla="*/ 171666 h 1127126" name="connsiteY826"/>
                <a:gd fmla="*/ 919200 w 956683" name="connsiteX827"/>
                <a:gd fmla="*/ 207981 h 1127126" name="connsiteY827"/>
                <a:gd fmla="*/ 911704 w 956683" name="connsiteX828"/>
                <a:gd fmla="*/ 135351 h 1127126" name="connsiteY828"/>
                <a:gd fmla="*/ 907956 w 956683" name="connsiteX829"/>
                <a:gd fmla="*/ 82757 h 1127126" name="connsiteY829"/>
                <a:gd fmla="*/ 907956 w 956683" name="connsiteX830"/>
                <a:gd fmla="*/ 52703 h 1127126" name="connsiteY830"/>
                <a:gd fmla="*/ 15024 w 956683" name="connsiteX831"/>
                <a:gd fmla="*/ 48867 h 1127126" name="connsiteY831"/>
                <a:gd fmla="*/ 16554 w 956683" name="connsiteX832"/>
                <a:gd fmla="*/ 55828 h 1127126" name="connsiteY832"/>
                <a:gd fmla="*/ 18029 w 956683" name="connsiteX833"/>
                <a:gd fmla="*/ 66159 h 1127126" name="connsiteY833"/>
                <a:gd fmla="*/ 18780 w 956683" name="connsiteX834"/>
                <a:gd fmla="*/ 75181 h 1127126" name="connsiteY834"/>
                <a:gd fmla="*/ 19882 w 956683" name="connsiteX835"/>
                <a:gd fmla="*/ 79144 h 1127126" name="connsiteY835"/>
                <a:gd fmla="*/ 22536 w 956683" name="connsiteX836"/>
                <a:gd fmla="*/ 97735 h 1127126" name="connsiteY836"/>
                <a:gd fmla="*/ 15024 w 956683" name="connsiteX837"/>
                <a:gd fmla="*/ 63904 h 1127126" name="connsiteY837"/>
                <a:gd fmla="*/ 18438 w 956683" name="connsiteX838"/>
                <a:gd fmla="*/ 45450 h 1127126" name="connsiteY838"/>
                <a:gd fmla="*/ 17371 w 956683" name="connsiteX839"/>
                <a:gd fmla="*/ 58265 h 1127126" name="connsiteY839"/>
                <a:gd fmla="*/ 17543 w 956683" name="connsiteX840"/>
                <a:gd fmla="*/ 60328 h 1127126" name="connsiteY840"/>
                <a:gd fmla="*/ 16554 w 956683" name="connsiteX841"/>
                <a:gd fmla="*/ 55828 h 1127126" name="connsiteY841"/>
                <a:gd fmla="*/ 15494 w 956683" name="connsiteX842"/>
                <a:gd fmla="*/ 48398 h 1127126" name="connsiteY842"/>
                <a:gd fmla="*/ 18780 w 956683" name="connsiteX843"/>
                <a:gd fmla="*/ 45108 h 1127126" name="connsiteY843"/>
                <a:gd fmla="*/ 26012 w 956683" name="connsiteX844"/>
                <a:gd fmla="*/ 78199 h 1127126" name="connsiteY844"/>
                <a:gd fmla="*/ 25352 w 956683" name="connsiteX845"/>
                <a:gd fmla="*/ 79410 h 1127126" name="connsiteY845"/>
                <a:gd fmla="*/ 24279 w 956683" name="connsiteX846"/>
                <a:gd fmla="*/ 86390 h 1127126" name="connsiteY846"/>
                <a:gd fmla="*/ 18467 w 956683" name="connsiteX847"/>
                <a:gd fmla="*/ 45108 h 1127126" name="connsiteY847"/>
                <a:gd fmla="*/ 18780 w 956683" name="connsiteX848"/>
                <a:gd fmla="*/ 45108 h 1127126" name="connsiteY848"/>
                <a:gd fmla="*/ 18438 w 956683" name="connsiteX849"/>
                <a:gd fmla="*/ 45450 h 1127126" name="connsiteY849"/>
                <a:gd fmla="*/ 15024 w 956683" name="connsiteX850"/>
                <a:gd fmla="*/ 45108 h 1127126" name="connsiteY850"/>
                <a:gd fmla="*/ 15494 w 956683" name="connsiteX851"/>
                <a:gd fmla="*/ 48398 h 1127126" name="connsiteY851"/>
                <a:gd fmla="*/ 15024 w 956683" name="connsiteX852"/>
                <a:gd fmla="*/ 48867 h 1127126" name="connsiteY852"/>
                <a:gd fmla="*/ 919200 w 956683" name="connsiteX853"/>
                <a:gd fmla="*/ 33920 h 1127126" name="connsiteY853"/>
                <a:gd fmla="*/ 925760 w 956683" name="connsiteX854"/>
                <a:gd fmla="*/ 70078 h 1127126" name="connsiteY854"/>
                <a:gd fmla="*/ 925852 w 956683" name="connsiteX855"/>
                <a:gd fmla="*/ 73921 h 1127126" name="connsiteY855"/>
                <a:gd fmla="*/ 915452 w 956683" name="connsiteX856"/>
                <a:gd fmla="*/ 33920 h 1127126" name="connsiteY856"/>
                <a:gd fmla="*/ 922949 w 956683" name="connsiteX857"/>
                <a:gd fmla="*/ 79000 h 1127126" name="connsiteY857"/>
                <a:gd fmla="*/ 922949 w 956683" name="connsiteX858"/>
                <a:gd fmla="*/ 105298 h 1127126" name="connsiteY858"/>
                <a:gd fmla="*/ 919200 w 956683" name="connsiteX859"/>
                <a:gd fmla="*/ 79000 h 1127126" name="connsiteY859"/>
                <a:gd fmla="*/ 915452 w 956683" name="connsiteX860"/>
                <a:gd fmla="*/ 33920 h 1127126" name="connsiteY860"/>
                <a:gd fmla="*/ 126446 w 956683" name="connsiteX861"/>
                <a:gd fmla="*/ 33831 h 1127126" name="connsiteY861"/>
                <a:gd fmla="*/ 161500 w 956683" name="connsiteX862"/>
                <a:gd fmla="*/ 33831 h 1127126" name="connsiteY862"/>
                <a:gd fmla="*/ 146477 w 956683" name="connsiteX863"/>
                <a:gd fmla="*/ 35979 h 1127126" name="connsiteY863"/>
                <a:gd fmla="*/ 123942 w 956683" name="connsiteX864"/>
                <a:gd fmla="*/ 37590 h 1127126" name="connsiteY864"/>
                <a:gd fmla="*/ 135209 w 956683" name="connsiteX865"/>
                <a:gd fmla="*/ 37590 h 1127126" name="connsiteY865"/>
                <a:gd fmla="*/ 86384 w 956683" name="connsiteX866"/>
                <a:gd fmla="*/ 45108 h 1127126" name="connsiteY866"/>
                <a:gd fmla="*/ 30047 w 956683" name="connsiteX867"/>
                <a:gd fmla="*/ 78940 h 1127126" name="connsiteY867"/>
                <a:gd fmla="*/ 28498 w 956683" name="connsiteX868"/>
                <a:gd fmla="*/ 89572 h 1127126" name="connsiteY868"/>
                <a:gd fmla="*/ 26012 w 956683" name="connsiteX869"/>
                <a:gd fmla="*/ 78199 h 1127126" name="connsiteY869"/>
                <a:gd fmla="*/ 33803 w 956683" name="connsiteX870"/>
                <a:gd fmla="*/ 63904 h 1127126" name="connsiteY870"/>
                <a:gd fmla="*/ 60094 w 956683" name="connsiteX871"/>
                <a:gd fmla="*/ 48867 h 1127126" name="connsiteY871"/>
                <a:gd fmla="*/ 93896 w 956683" name="connsiteX872"/>
                <a:gd fmla="*/ 41349 h 1127126" name="connsiteY872"/>
                <a:gd fmla="*/ 110171 w 956683" name="connsiteX873"/>
                <a:gd fmla="*/ 37590 h 1127126" name="connsiteY873"/>
                <a:gd fmla="*/ 84762 w 956683" name="connsiteX874"/>
                <a:gd fmla="*/ 33831 h 1127126" name="connsiteY874"/>
                <a:gd fmla="*/ 85982 w 956683" name="connsiteX875"/>
                <a:gd fmla="*/ 33831 h 1127126" name="connsiteY875"/>
                <a:gd fmla="*/ 75117 w 956683" name="connsiteX876"/>
                <a:gd fmla="*/ 37590 h 1127126" name="connsiteY876"/>
                <a:gd fmla="*/ 52582 w 956683" name="connsiteX877"/>
                <a:gd fmla="*/ 37590 h 1127126" name="connsiteY877"/>
                <a:gd fmla="*/ 75117 w 956683" name="connsiteX878"/>
                <a:gd fmla="*/ 34958 h 1127126" name="connsiteY878"/>
                <a:gd fmla="*/ 86603 w 956683" name="connsiteX879"/>
                <a:gd fmla="*/ 33616 h 1127126" name="connsiteY879"/>
                <a:gd fmla="*/ 85982 w 956683" name="connsiteX880"/>
                <a:gd fmla="*/ 33831 h 1127126" name="connsiteY880"/>
                <a:gd fmla="*/ 84762 w 956683" name="connsiteX881"/>
                <a:gd fmla="*/ 33831 h 1127126" name="connsiteY881"/>
                <a:gd fmla="*/ 129576 w 956683" name="connsiteX882"/>
                <a:gd fmla="*/ 33108 h 1127126" name="connsiteY882"/>
                <a:gd fmla="*/ 126446 w 956683" name="connsiteX883"/>
                <a:gd fmla="*/ 33831 h 1127126" name="connsiteY883"/>
                <a:gd fmla="*/ 85982 w 956683" name="connsiteX884"/>
                <a:gd fmla="*/ 33831 h 1127126" name="connsiteY884"/>
                <a:gd fmla="*/ 85982 w 956683" name="connsiteX885"/>
                <a:gd fmla="*/ 33831 h 1127126" name="connsiteY885"/>
                <a:gd fmla="*/ 97651 w 956683" name="connsiteX886"/>
                <a:gd fmla="*/ 33831 h 1127126" name="connsiteY886"/>
                <a:gd fmla="*/ 120186 w 956683" name="connsiteX887"/>
                <a:gd fmla="*/ 33831 h 1127126" name="connsiteY887"/>
                <a:gd fmla="*/ 83128 w 956683" name="connsiteX888"/>
                <a:gd fmla="*/ 29822 h 1127126" name="connsiteY888"/>
                <a:gd fmla="*/ 75117 w 956683" name="connsiteX889"/>
                <a:gd fmla="*/ 33831 h 1127126" name="connsiteY889"/>
                <a:gd fmla="*/ 84762 w 956683" name="connsiteX890"/>
                <a:gd fmla="*/ 33831 h 1127126" name="connsiteY890"/>
                <a:gd fmla="*/ 84762 w 956683" name="connsiteX891"/>
                <a:gd fmla="*/ 33831 h 1127126" name="connsiteY891"/>
                <a:gd fmla="*/ 75117 w 956683" name="connsiteX892"/>
                <a:gd fmla="*/ 33831 h 1127126" name="connsiteY892"/>
                <a:gd fmla="*/ 52582 w 956683" name="connsiteX893"/>
                <a:gd fmla="*/ 33831 h 1127126" name="connsiteY893"/>
                <a:gd fmla="*/ 52582 w 956683" name="connsiteX894"/>
                <a:gd fmla="*/ 37590 h 1127126" name="connsiteY894"/>
                <a:gd fmla="*/ 48826 w 956683" name="connsiteX895"/>
                <a:gd fmla="*/ 33831 h 1127126" name="connsiteY895"/>
                <a:gd fmla="*/ 595318 w 956683" name="connsiteX896"/>
                <a:gd fmla="*/ 22192 h 1127126" name="connsiteY896"/>
                <a:gd fmla="*/ 609008 w 956683" name="connsiteX897"/>
                <a:gd fmla="*/ 22432 h 1127126" name="connsiteY897"/>
                <a:gd fmla="*/ 604683 w 956683" name="connsiteX898"/>
                <a:gd fmla="*/ 22554 h 1127126" name="connsiteY898"/>
                <a:gd fmla="*/ 589297 w 956683" name="connsiteX899"/>
                <a:gd fmla="*/ 22424 h 1127126" name="connsiteY899"/>
                <a:gd fmla="*/ 478489 w 956683" name="connsiteX900"/>
                <a:gd fmla="*/ 21484 h 1127126" name="connsiteY900"/>
                <a:gd fmla="*/ 589297 w 956683" name="connsiteX901"/>
                <a:gd fmla="*/ 22424 h 1127126" name="connsiteY901"/>
                <a:gd fmla="*/ 488254 w 956683" name="connsiteX902"/>
                <a:gd fmla="*/ 26313 h 1127126" name="connsiteY902"/>
                <a:gd fmla="*/ 270418 w 956683" name="connsiteX903"/>
                <a:gd fmla="*/ 37590 h 1127126" name="connsiteY903"/>
                <a:gd fmla="*/ 135209 w 956683" name="connsiteX904"/>
                <a:gd fmla="*/ 37590 h 1127126" name="connsiteY904"/>
                <a:gd fmla="*/ 146477 w 956683" name="connsiteX905"/>
                <a:gd fmla="*/ 35979 h 1127126" name="connsiteY905"/>
                <a:gd fmla="*/ 176523 w 956683" name="connsiteX906"/>
                <a:gd fmla="*/ 33831 h 1127126" name="connsiteY906"/>
                <a:gd fmla="*/ 249761 w 956683" name="connsiteX907"/>
                <a:gd fmla="*/ 33831 h 1127126" name="connsiteY907"/>
                <a:gd fmla="*/ 446940 w 956683" name="connsiteX908"/>
                <a:gd fmla="*/ 22554 h 1127126" name="connsiteY908"/>
                <a:gd fmla="*/ 368535 w 956683" name="connsiteX909"/>
                <a:gd fmla="*/ 20551 h 1127126" name="connsiteY909"/>
                <a:gd fmla="*/ 438867 w 956683" name="connsiteX910"/>
                <a:gd fmla="*/ 21148 h 1127126" name="connsiteY910"/>
                <a:gd fmla="*/ 289197 w 956683" name="connsiteX911"/>
                <a:gd fmla="*/ 26313 h 1127126" name="connsiteY911"/>
                <a:gd fmla="*/ 176523 w 956683" name="connsiteX912"/>
                <a:gd fmla="*/ 33831 h 1127126" name="connsiteY912"/>
                <a:gd fmla="*/ 176523 w 956683" name="connsiteX913"/>
                <a:gd fmla="*/ 33831 h 1127126" name="connsiteY913"/>
                <a:gd fmla="*/ 161500 w 956683" name="connsiteX914"/>
                <a:gd fmla="*/ 33831 h 1127126" name="connsiteY914"/>
                <a:gd fmla="*/ 187790 w 956683" name="connsiteX915"/>
                <a:gd fmla="*/ 30072 h 1127126" name="connsiteY915"/>
                <a:gd fmla="*/ 678810 w 956683" name="connsiteX916"/>
                <a:gd fmla="*/ 20464 h 1127126" name="connsiteY916"/>
                <a:gd fmla="*/ 893879 w 956683" name="connsiteX917"/>
                <a:gd fmla="*/ 22554 h 1127126" name="connsiteY917"/>
                <a:gd fmla="*/ 615951 w 956683" name="connsiteX918"/>
                <a:gd fmla="*/ 22554 h 1127126" name="connsiteY918"/>
                <a:gd fmla="*/ 609008 w 956683" name="connsiteX919"/>
                <a:gd fmla="*/ 22432 h 1127126" name="connsiteY919"/>
                <a:gd fmla="*/ 471572 w 956683" name="connsiteX920"/>
                <a:gd fmla="*/ 20019 h 1127126" name="connsiteY920"/>
                <a:gd fmla="*/ 504580 w 956683" name="connsiteX921"/>
                <a:gd fmla="*/ 20599 h 1127126" name="connsiteY921"/>
                <a:gd fmla="*/ 478489 w 956683" name="connsiteX922"/>
                <a:gd fmla="*/ 21484 h 1127126" name="connsiteY922"/>
                <a:gd fmla="*/ 438867 w 956683" name="connsiteX923"/>
                <a:gd fmla="*/ 21148 h 1127126" name="connsiteY923"/>
                <a:gd fmla="*/ 260325 w 956683" name="connsiteX924"/>
                <a:gd fmla="*/ 19633 h 1127126" name="connsiteY924"/>
                <a:gd fmla="*/ 323640 w 956683" name="connsiteX925"/>
                <a:gd fmla="*/ 20170 h 1127126" name="connsiteY925"/>
                <a:gd fmla="*/ 262906 w 956683" name="connsiteX926"/>
                <a:gd fmla="*/ 22554 h 1127126" name="connsiteY926"/>
                <a:gd fmla="*/ 169012 w 956683" name="connsiteX927"/>
                <a:gd fmla="*/ 30072 h 1127126" name="connsiteY927"/>
                <a:gd fmla="*/ 129576 w 956683" name="connsiteX928"/>
                <a:gd fmla="*/ 33108 h 1127126" name="connsiteY928"/>
                <a:gd fmla="*/ 142721 w 956683" name="connsiteX929"/>
                <a:gd fmla="*/ 30072 h 1127126" name="connsiteY929"/>
                <a:gd fmla="*/ 219428 w 956683" name="connsiteX930"/>
                <a:gd fmla="*/ 21847 h 1127126" name="connsiteY930"/>
                <a:gd fmla="*/ 664729 w 956683" name="connsiteX931"/>
                <a:gd fmla="*/ 19520 h 1127126" name="connsiteY931"/>
                <a:gd fmla="*/ 674635 w 956683" name="connsiteX932"/>
                <a:gd fmla="*/ 19735 h 1127126" name="connsiteY932"/>
                <a:gd fmla="*/ 710068 w 956683" name="connsiteX933"/>
                <a:gd fmla="*/ 19583 h 1127126" name="connsiteY933"/>
                <a:gd fmla="*/ 678810 w 956683" name="connsiteX934"/>
                <a:gd fmla="*/ 20464 h 1127126" name="connsiteY934"/>
                <a:gd fmla="*/ 647977 w 956683" name="connsiteX935"/>
                <a:gd fmla="*/ 20165 h 1127126" name="connsiteY935"/>
                <a:gd fmla="*/ 546447 w 956683" name="connsiteX936"/>
                <a:gd fmla="*/ 19178 h 1127126" name="connsiteY936"/>
                <a:gd fmla="*/ 647977 w 956683" name="connsiteX937"/>
                <a:gd fmla="*/ 20165 h 1127126" name="connsiteY937"/>
                <a:gd fmla="*/ 595318 w 956683" name="connsiteX938"/>
                <a:gd fmla="*/ 22192 h 1127126" name="connsiteY938"/>
                <a:gd fmla="*/ 504580 w 956683" name="connsiteX939"/>
                <a:gd fmla="*/ 20599 h 1127126" name="connsiteY939"/>
                <a:gd fmla="*/ 196841 w 956683" name="connsiteX940"/>
                <a:gd fmla="*/ 19095 h 1127126" name="connsiteY940"/>
                <a:gd fmla="*/ 241552 w 956683" name="connsiteX941"/>
                <a:gd fmla="*/ 19474 h 1127126" name="connsiteY941"/>
                <a:gd fmla="*/ 219428 w 956683" name="connsiteX942"/>
                <a:gd fmla="*/ 21847 h 1127126" name="connsiteY942"/>
                <a:gd fmla="*/ 159681 w 956683" name="connsiteX943"/>
                <a:gd fmla="*/ 25080 h 1127126" name="connsiteY943"/>
                <a:gd fmla="*/ 86603 w 956683" name="connsiteX944"/>
                <a:gd fmla="*/ 33616 h 1127126" name="connsiteY944"/>
                <a:gd fmla="*/ 104937 w 956683" name="connsiteX945"/>
                <a:gd fmla="*/ 27273 h 1127126" name="connsiteY945"/>
                <a:gd fmla="*/ 139680 w 956683" name="connsiteX946"/>
                <a:gd fmla="*/ 23213 h 1127126" name="connsiteY946"/>
                <a:gd fmla="*/ 153988 w 956683" name="connsiteX947"/>
                <a:gd fmla="*/ 22554 h 1127126" name="connsiteY947"/>
                <a:gd fmla="*/ 184846 w 956683" name="connsiteX948"/>
                <a:gd fmla="*/ 19747 h 1127126" name="connsiteY948"/>
                <a:gd fmla="*/ 138965 w 956683" name="connsiteX949"/>
                <a:gd fmla="*/ 18795 h 1127126" name="connsiteY949"/>
                <a:gd fmla="*/ 161500 w 956683" name="connsiteX950"/>
                <a:gd fmla="*/ 18795 h 1127126" name="connsiteY950"/>
                <a:gd fmla="*/ 192420 w 956683" name="connsiteX951"/>
                <a:gd fmla="*/ 19057 h 1127126" name="connsiteY951"/>
                <a:gd fmla="*/ 184846 w 956683" name="connsiteX952"/>
                <a:gd fmla="*/ 19747 h 1127126" name="connsiteY952"/>
                <a:gd fmla="*/ 155866 w 956683" name="connsiteX953"/>
                <a:gd fmla="*/ 21321 h 1127126" name="connsiteY953"/>
                <a:gd fmla="*/ 139680 w 956683" name="connsiteX954"/>
                <a:gd fmla="*/ 23213 h 1127126" name="connsiteY954"/>
                <a:gd fmla="*/ 113144 w 956683" name="connsiteX955"/>
                <a:gd fmla="*/ 24434 h 1127126" name="connsiteY955"/>
                <a:gd fmla="*/ 104937 w 956683" name="connsiteX956"/>
                <a:gd fmla="*/ 27273 h 1127126" name="connsiteY956"/>
                <a:gd fmla="*/ 83128 w 956683" name="connsiteX957"/>
                <a:gd fmla="*/ 29822 h 1127126" name="connsiteY957"/>
                <a:gd fmla="*/ 97651 w 956683" name="connsiteX958"/>
                <a:gd fmla="*/ 22554 h 1127126" name="connsiteY958"/>
                <a:gd fmla="*/ 774298 w 956683" name="connsiteX959"/>
                <a:gd fmla="*/ 17772 h 1127126" name="connsiteY959"/>
                <a:gd fmla="*/ 893879 w 956683" name="connsiteX960"/>
                <a:gd fmla="*/ 18795 h 1127126" name="connsiteY960"/>
                <a:gd fmla="*/ 710068 w 956683" name="connsiteX961"/>
                <a:gd fmla="*/ 19583 h 1127126" name="connsiteY961"/>
                <a:gd fmla="*/ 668543 w 956683" name="connsiteX962"/>
                <a:gd fmla="*/ 16868 h 1127126" name="connsiteY962"/>
                <a:gd fmla="*/ 721796 w 956683" name="connsiteX963"/>
                <a:gd fmla="*/ 17323 h 1127126" name="connsiteY963"/>
                <a:gd fmla="*/ 683555 w 956683" name="connsiteX964"/>
                <a:gd fmla="*/ 18795 h 1127126" name="connsiteY964"/>
                <a:gd fmla="*/ 664729 w 956683" name="connsiteX965"/>
                <a:gd fmla="*/ 19520 h 1127126" name="connsiteY965"/>
                <a:gd fmla="*/ 586461 w 956683" name="connsiteX966"/>
                <a:gd fmla="*/ 17821 h 1127126" name="connsiteY966"/>
                <a:gd fmla="*/ 611301 w 956683" name="connsiteX967"/>
                <a:gd fmla="*/ 16978 h 1127126" name="connsiteY967"/>
                <a:gd fmla="*/ 649753 w 956683" name="connsiteX968"/>
                <a:gd fmla="*/ 17386 h 1127126" name="connsiteY968"/>
                <a:gd fmla="*/ 464626 w 956683" name="connsiteX969"/>
                <a:gd fmla="*/ 15423 h 1127126" name="connsiteY969"/>
                <a:gd fmla="*/ 486885 w 956683" name="connsiteX970"/>
                <a:gd fmla="*/ 15659 h 1127126" name="connsiteY970"/>
                <a:gd fmla="*/ 586461 w 956683" name="connsiteX971"/>
                <a:gd fmla="*/ 17821 h 1127126" name="connsiteY971"/>
                <a:gd fmla="*/ 546447 w 956683" name="connsiteX972"/>
                <a:gd fmla="*/ 19178 h 1127126" name="connsiteY972"/>
                <a:gd fmla="*/ 507033 w 956683" name="connsiteX973"/>
                <a:gd fmla="*/ 18795 h 1127126" name="connsiteY973"/>
                <a:gd fmla="*/ 471572 w 956683" name="connsiteX974"/>
                <a:gd fmla="*/ 20019 h 1127126" name="connsiteY974"/>
                <a:gd fmla="*/ 401871 w 956683" name="connsiteX975"/>
                <a:gd fmla="*/ 18795 h 1127126" name="connsiteY975"/>
                <a:gd fmla="*/ 368535 w 956683" name="connsiteX976"/>
                <a:gd fmla="*/ 20551 h 1127126" name="connsiteY976"/>
                <a:gd fmla="*/ 323640 w 956683" name="connsiteX977"/>
                <a:gd fmla="*/ 20170 h 1127126" name="connsiteY977"/>
                <a:gd fmla="*/ 424920 w 956683" name="connsiteX978"/>
                <a:gd fmla="*/ 16195 h 1127126" name="connsiteY978"/>
                <a:gd fmla="*/ 447020 w 956683" name="connsiteX979"/>
                <a:gd fmla="*/ 15236 h 1127126" name="connsiteY979"/>
                <a:gd fmla="*/ 448860 w 956683" name="connsiteX980"/>
                <a:gd fmla="*/ 15256 h 1127126" name="connsiteY980"/>
                <a:gd fmla="*/ 424920 w 956683" name="connsiteX981"/>
                <a:gd fmla="*/ 16195 h 1127126" name="connsiteY981"/>
                <a:gd fmla="*/ 267132 w 956683" name="connsiteX982"/>
                <a:gd fmla="*/ 19265 h 1127126" name="connsiteY982"/>
                <a:gd fmla="*/ 260325 w 956683" name="connsiteX983"/>
                <a:gd fmla="*/ 19633 h 1127126" name="connsiteY983"/>
                <a:gd fmla="*/ 241552 w 956683" name="connsiteX984"/>
                <a:gd fmla="*/ 19474 h 1127126" name="connsiteY984"/>
                <a:gd fmla="*/ 247883 w 956683" name="connsiteX985"/>
                <a:gd fmla="*/ 18795 h 1127126" name="connsiteY985"/>
                <a:gd fmla="*/ 475322 w 956683" name="connsiteX986"/>
                <a:gd fmla="*/ 15215 h 1127126" name="connsiteY986"/>
                <a:gd fmla="*/ 625424 w 956683" name="connsiteX987"/>
                <a:gd fmla="*/ 16499 h 1127126" name="connsiteY987"/>
                <a:gd fmla="*/ 611301 w 956683" name="connsiteX988"/>
                <a:gd fmla="*/ 16978 h 1127126" name="connsiteY988"/>
                <a:gd fmla="*/ 486885 w 956683" name="connsiteX989"/>
                <a:gd fmla="*/ 15659 h 1127126" name="connsiteY989"/>
                <a:gd fmla="*/ 470633 w 956683" name="connsiteX990"/>
                <a:gd fmla="*/ 15306 h 1127126" name="connsiteY990"/>
                <a:gd fmla="*/ 456992 w 956683" name="connsiteX991"/>
                <a:gd fmla="*/ 15058 h 1127126" name="connsiteY991"/>
                <a:gd fmla="*/ 460650 w 956683" name="connsiteX992"/>
                <a:gd fmla="*/ 15089 h 1127126" name="connsiteY992"/>
                <a:gd fmla="*/ 470633 w 956683" name="connsiteX993"/>
                <a:gd fmla="*/ 15306 h 1127126" name="connsiteY993"/>
                <a:gd fmla="*/ 464626 w 956683" name="connsiteX994"/>
                <a:gd fmla="*/ 15423 h 1127126" name="connsiteY994"/>
                <a:gd fmla="*/ 448860 w 956683" name="connsiteX995"/>
                <a:gd fmla="*/ 15256 h 1127126" name="connsiteY995"/>
                <a:gd fmla="*/ 451312 w 956683" name="connsiteX996"/>
                <a:gd fmla="*/ 15159 h 1127126" name="connsiteY996"/>
                <a:gd fmla="*/ 240372 w 956683" name="connsiteX997"/>
                <a:gd fmla="*/ 15036 h 1127126" name="connsiteY997"/>
                <a:gd fmla="*/ 286694 w 956683" name="connsiteX998"/>
                <a:gd fmla="*/ 15036 h 1127126" name="connsiteY998"/>
                <a:gd fmla="*/ 262906 w 956683" name="connsiteX999"/>
                <a:gd fmla="*/ 15506 h 1127126" name="connsiteY999"/>
                <a:gd fmla="*/ 196841 w 956683" name="connsiteX1000"/>
                <a:gd fmla="*/ 19095 h 1127126" name="connsiteY1000"/>
                <a:gd fmla="*/ 192420 w 956683" name="connsiteX1001"/>
                <a:gd fmla="*/ 19057 h 1127126" name="connsiteY1001"/>
                <a:gd fmla="*/ 195302 w 956683" name="connsiteX1002"/>
                <a:gd fmla="*/ 18795 h 1127126" name="connsiteY1002"/>
                <a:gd fmla="*/ 240372 w 956683" name="connsiteX1003"/>
                <a:gd fmla="*/ 15036 h 1127126" name="connsiteY1003"/>
                <a:gd fmla="*/ 97651 w 956683" name="connsiteX1004"/>
                <a:gd fmla="*/ 15036 h 1127126" name="connsiteY1004"/>
                <a:gd fmla="*/ 180279 w 956683" name="connsiteX1005"/>
                <a:gd fmla="*/ 15036 h 1127126" name="connsiteY1005"/>
                <a:gd fmla="*/ 138965 w 956683" name="connsiteX1006"/>
                <a:gd fmla="*/ 18795 h 1127126" name="connsiteY1006"/>
                <a:gd fmla="*/ 105163 w 956683" name="connsiteX1007"/>
                <a:gd fmla="*/ 18795 h 1127126" name="connsiteY1007"/>
                <a:gd fmla="*/ 56338 w 956683" name="connsiteX1008"/>
                <a:gd fmla="*/ 22554 h 1127126" name="connsiteY1008"/>
                <a:gd fmla="*/ 18780 w 956683" name="connsiteX1009"/>
                <a:gd fmla="*/ 41349 h 1127126" name="connsiteY1009"/>
                <a:gd fmla="*/ 18467 w 956683" name="connsiteX1010"/>
                <a:gd fmla="*/ 45108 h 1127126" name="connsiteY1010"/>
                <a:gd fmla="*/ 15024 w 956683" name="connsiteX1011"/>
                <a:gd fmla="*/ 45108 h 1127126" name="connsiteY1011"/>
                <a:gd fmla="*/ 15024 w 956683" name="connsiteX1012"/>
                <a:gd fmla="*/ 33831 h 1127126" name="connsiteY1012"/>
                <a:gd fmla="*/ 45070 w 956683" name="connsiteX1013"/>
                <a:gd fmla="*/ 18795 h 1127126" name="connsiteY1013"/>
                <a:gd fmla="*/ 97651 w 956683" name="connsiteX1014"/>
                <a:gd fmla="*/ 15036 h 1127126" name="connsiteY1014"/>
                <a:gd fmla="*/ 788458 w 956683" name="connsiteX1015"/>
                <a:gd fmla="*/ 14356 h 1127126" name="connsiteY1015"/>
                <a:gd fmla="*/ 807496 w 956683" name="connsiteX1016"/>
                <a:gd fmla="*/ 15036 h 1127126" name="connsiteY1016"/>
                <a:gd fmla="*/ 841323 w 956683" name="connsiteX1017"/>
                <a:gd fmla="*/ 15883 h 1127126" name="connsiteY1017"/>
                <a:gd fmla="*/ 774298 w 956683" name="connsiteX1018"/>
                <a:gd fmla="*/ 17772 h 1127126" name="connsiteY1018"/>
                <a:gd fmla="*/ 721796 w 956683" name="connsiteX1019"/>
                <a:gd fmla="*/ 17323 h 1127126" name="connsiteY1019"/>
                <a:gd fmla="*/ 781206 w 956683" name="connsiteX1020"/>
                <a:gd fmla="*/ 15036 h 1127126" name="connsiteY1020"/>
                <a:gd fmla="*/ 800435 w 956683" name="connsiteX1021"/>
                <a:gd fmla="*/ 13232 h 1127126" name="connsiteY1021"/>
                <a:gd fmla="*/ 788458 w 956683" name="connsiteX1022"/>
                <a:gd fmla="*/ 14356 h 1127126" name="connsiteY1022"/>
                <a:gd fmla="*/ 775922 w 956683" name="connsiteX1023"/>
                <a:gd fmla="*/ 13908 h 1127126" name="connsiteY1023"/>
                <a:gd fmla="*/ 738014 w 956683" name="connsiteX1024"/>
                <a:gd fmla="*/ 12553 h 1127126" name="connsiteY1024"/>
                <a:gd fmla="*/ 775922 w 956683" name="connsiteX1025"/>
                <a:gd fmla="*/ 13908 h 1127126" name="connsiteY1025"/>
                <a:gd fmla="*/ 668543 w 956683" name="connsiteX1026"/>
                <a:gd fmla="*/ 16868 h 1127126" name="connsiteY1026"/>
                <a:gd fmla="*/ 625424 w 956683" name="connsiteX1027"/>
                <a:gd fmla="*/ 16499 h 1127126" name="connsiteY1027"/>
                <a:gd fmla="*/ 668532 w 956683" name="connsiteX1028"/>
                <a:gd fmla="*/ 15036 h 1127126" name="connsiteY1028"/>
                <a:gd fmla="*/ 840965 w 956683" name="connsiteX1029"/>
                <a:gd fmla="*/ 12115 h 1127126" name="connsiteY1029"/>
                <a:gd fmla="*/ 863833 w 956683" name="connsiteX1030"/>
                <a:gd fmla="*/ 12687 h 1127126" name="connsiteY1030"/>
                <a:gd fmla="*/ 871345 w 956683" name="connsiteX1031"/>
                <a:gd fmla="*/ 12499 h 1127126" name="connsiteY1031"/>
                <a:gd fmla="*/ 871345 w 956683" name="connsiteX1032"/>
                <a:gd fmla="*/ 15036 h 1127126" name="connsiteY1032"/>
                <a:gd fmla="*/ 840380 w 956683" name="connsiteX1033"/>
                <a:gd fmla="*/ 12131 h 1127126" name="connsiteY1033"/>
                <a:gd fmla="*/ 818368 w 956683" name="connsiteX1034"/>
                <a:gd fmla="*/ 11549 h 1127126" name="connsiteY1034"/>
                <a:gd fmla="*/ 839933 w 956683" name="connsiteX1035"/>
                <a:gd fmla="*/ 12089 h 1127126" name="connsiteY1035"/>
                <a:gd fmla="*/ 840380 w 956683" name="connsiteX1036"/>
                <a:gd fmla="*/ 12131 h 1127126" name="connsiteY1036"/>
                <a:gd fmla="*/ 800435 w 956683" name="connsiteX1037"/>
                <a:gd fmla="*/ 13232 h 1127126" name="connsiteY1037"/>
                <a:gd fmla="*/ 920170 w 956683" name="connsiteX1038"/>
                <a:gd fmla="*/ 11277 h 1127126" name="connsiteY1038"/>
                <a:gd fmla="*/ 920170 w 956683" name="connsiteX1039"/>
                <a:gd fmla="*/ 15036 h 1127126" name="connsiteY1039"/>
                <a:gd fmla="*/ 863833 w 956683" name="connsiteX1040"/>
                <a:gd fmla="*/ 16446 h 1127126" name="connsiteY1040"/>
                <a:gd fmla="*/ 841323 w 956683" name="connsiteX1041"/>
                <a:gd fmla="*/ 15883 h 1127126" name="connsiteY1041"/>
                <a:gd fmla="*/ 871345 w 956683" name="connsiteX1042"/>
                <a:gd fmla="*/ 15036 h 1127126" name="connsiteY1042"/>
                <a:gd fmla="*/ 872753 w 956683" name="connsiteX1043"/>
                <a:gd fmla="*/ 13157 h 1127126" name="connsiteY1043"/>
                <a:gd fmla="*/ 872243 w 956683" name="connsiteX1044"/>
                <a:gd fmla="*/ 12476 h 1127126" name="connsiteY1044"/>
                <a:gd fmla="*/ 900139 w 956683" name="connsiteX1045"/>
                <a:gd fmla="*/ 11778 h 1127126" name="connsiteY1045"/>
                <a:gd fmla="*/ 916414 w 956683" name="connsiteX1046"/>
                <a:gd fmla="*/ 15036 h 1127126" name="connsiteY1046"/>
                <a:gd fmla="*/ 920170 w 956683" name="connsiteX1047"/>
                <a:gd fmla="*/ 11277 h 1127126" name="connsiteY1047"/>
                <a:gd fmla="*/ 871345 w 956683" name="connsiteX1048"/>
                <a:gd fmla="*/ 11277 h 1127126" name="connsiteY1048"/>
                <a:gd fmla="*/ 872243 w 956683" name="connsiteX1049"/>
                <a:gd fmla="*/ 12476 h 1127126" name="connsiteY1049"/>
                <a:gd fmla="*/ 871345 w 956683" name="connsiteX1050"/>
                <a:gd fmla="*/ 12499 h 1127126" name="connsiteY1050"/>
                <a:gd fmla="*/ 817095 w 956683" name="connsiteX1051"/>
                <a:gd fmla="*/ 7518 h 1127126" name="connsiteY1051"/>
                <a:gd fmla="*/ 827944 w 956683" name="connsiteX1052"/>
                <a:gd fmla="*/ 7518 h 1127126" name="connsiteY1052"/>
                <a:gd fmla="*/ 871345 w 956683" name="connsiteX1053"/>
                <a:gd fmla="*/ 11277 h 1127126" name="connsiteY1053"/>
                <a:gd fmla="*/ 840965 w 956683" name="connsiteX1054"/>
                <a:gd fmla="*/ 12115 h 1127126" name="connsiteY1054"/>
                <a:gd fmla="*/ 839933 w 956683" name="connsiteX1055"/>
                <a:gd fmla="*/ 12089 h 1127126" name="connsiteY1055"/>
                <a:gd fmla="*/ 826275 w 956683" name="connsiteX1056"/>
                <a:gd fmla="*/ 10807 h 1127126" name="connsiteY1056"/>
                <a:gd fmla="*/ 818368 w 956683" name="connsiteX1057"/>
                <a:gd fmla="*/ 11549 h 1127126" name="connsiteY1057"/>
                <a:gd fmla="*/ 807496 w 956683" name="connsiteX1058"/>
                <a:gd fmla="*/ 11277 h 1127126" name="connsiteY1058"/>
                <a:gd fmla="*/ 783325 w 956683" name="connsiteX1059"/>
                <a:gd fmla="*/ 10443 h 1127126" name="connsiteY1059"/>
                <a:gd fmla="*/ 698578 w 956683" name="connsiteX1060"/>
                <a:gd fmla="*/ 7518 h 1127126" name="connsiteY1060"/>
                <a:gd fmla="*/ 783325 w 956683" name="connsiteX1061"/>
                <a:gd fmla="*/ 10443 h 1127126" name="connsiteY1061"/>
                <a:gd fmla="*/ 773694 w 956683" name="connsiteX1062"/>
                <a:gd fmla="*/ 11277 h 1127126" name="connsiteY1062"/>
                <a:gd fmla="*/ 738014 w 956683" name="connsiteX1063"/>
                <a:gd fmla="*/ 12553 h 1127126" name="connsiteY1063"/>
                <a:gd fmla="*/ 702334 w 956683" name="connsiteX1064"/>
                <a:gd fmla="*/ 11277 h 1127126" name="connsiteY1064"/>
                <a:gd fmla="*/ 484498 w 956683" name="connsiteX1065"/>
                <a:gd fmla="*/ 15036 h 1127126" name="connsiteY1065"/>
                <a:gd fmla="*/ 475322 w 956683" name="connsiteX1066"/>
                <a:gd fmla="*/ 15215 h 1127126" name="connsiteY1066"/>
                <a:gd fmla="*/ 460650 w 956683" name="connsiteX1067"/>
                <a:gd fmla="*/ 15089 h 1127126" name="connsiteY1067"/>
                <a:gd fmla="*/ 458208 w 956683" name="connsiteX1068"/>
                <a:gd fmla="*/ 15036 h 1127126" name="connsiteY1068"/>
                <a:gd fmla="*/ 456992 w 956683" name="connsiteX1069"/>
                <a:gd fmla="*/ 15058 h 1127126" name="connsiteY1069"/>
                <a:gd fmla="*/ 454452 w 956683" name="connsiteX1070"/>
                <a:gd fmla="*/ 15036 h 1127126" name="connsiteY1070"/>
                <a:gd fmla="*/ 451312 w 956683" name="connsiteX1071"/>
                <a:gd fmla="*/ 15159 h 1127126" name="connsiteY1071"/>
                <a:gd fmla="*/ 447020 w 956683" name="connsiteX1072"/>
                <a:gd fmla="*/ 15236 h 1127126" name="connsiteY1072"/>
                <a:gd fmla="*/ 428161 w 956683" name="connsiteX1073"/>
                <a:gd fmla="*/ 15036 h 1127126" name="connsiteY1073"/>
                <a:gd fmla="*/ 286694 w 956683" name="connsiteX1074"/>
                <a:gd fmla="*/ 15036 h 1127126" name="connsiteY1074"/>
                <a:gd fmla="*/ 476987 w 956683" name="connsiteX1075"/>
                <a:gd fmla="*/ 11277 h 1127126" name="connsiteY1075"/>
                <a:gd fmla="*/ 698578 w 956683" name="connsiteX1076"/>
                <a:gd fmla="*/ 7518 h 1127126" name="connsiteY1076"/>
                <a:gd fmla="*/ 709846 w 956683" name="connsiteX1077"/>
                <a:gd fmla="*/ 0 h 1127126" name="connsiteY1077"/>
                <a:gd fmla="*/ 822519 w 956683" name="connsiteX1078"/>
                <a:gd fmla="*/ 3759 h 1127126" name="connsiteY1078"/>
                <a:gd fmla="*/ 878856 w 956683" name="connsiteX1079"/>
                <a:gd fmla="*/ 7518 h 1127126" name="connsiteY1079"/>
                <a:gd fmla="*/ 901391 w 956683" name="connsiteX1080"/>
                <a:gd fmla="*/ 7518 h 1127126" name="connsiteY1080"/>
                <a:gd fmla="*/ 920170 w 956683" name="connsiteX1081"/>
                <a:gd fmla="*/ 11277 h 1127126" name="connsiteY1081"/>
                <a:gd fmla="*/ 900139 w 956683" name="connsiteX1082"/>
                <a:gd fmla="*/ 11778 h 1127126" name="connsiteY1082"/>
                <a:gd fmla="*/ 897635 w 956683" name="connsiteX1083"/>
                <a:gd fmla="*/ 11277 h 1127126" name="connsiteY1083"/>
                <a:gd fmla="*/ 845054 w 956683" name="connsiteX1084"/>
                <a:gd fmla="*/ 7518 h 1127126" name="connsiteY1084"/>
                <a:gd fmla="*/ 827944 w 956683" name="connsiteX1085"/>
                <a:gd fmla="*/ 7518 h 1127126" name="connsiteY1085"/>
                <a:gd fmla="*/ 822519 w 956683" name="connsiteX1086"/>
                <a:gd fmla="*/ 7048 h 1127126" name="connsiteY1086"/>
                <a:gd fmla="*/ 817095 w 956683" name="connsiteX1087"/>
                <a:gd fmla="*/ 7518 h 1127126" name="connsiteY1087"/>
                <a:gd fmla="*/ 788717 w 956683" name="connsiteX1088"/>
                <a:gd fmla="*/ 7518 h 1127126" name="connsiteY1088"/>
                <a:gd fmla="*/ 679799 w 956683" name="connsiteX1089"/>
                <a:gd fmla="*/ 3759 h 1127126" name="connsiteY1089"/>
                <a:gd fmla="*/ 458208 w 956683" name="connsiteX1090"/>
                <a:gd fmla="*/ 7518 h 1127126" name="connsiteY1090"/>
                <a:gd fmla="*/ 240372 w 956683" name="connsiteX1091"/>
                <a:gd fmla="*/ 15036 h 1127126" name="connsiteY1091"/>
                <a:gd fmla="*/ 206569 w 956683" name="connsiteX1092"/>
                <a:gd fmla="*/ 15036 h 1127126" name="connsiteY1092"/>
                <a:gd fmla="*/ 180279 w 956683" name="connsiteX1093"/>
                <a:gd fmla="*/ 15036 h 1127126" name="connsiteY1093"/>
                <a:gd fmla="*/ 270418 w 956683" name="connsiteX1094"/>
                <a:gd fmla="*/ 7518 h 1127126" name="connsiteY1094"/>
                <a:gd fmla="*/ 492010 w 956683" name="connsiteX1095"/>
                <a:gd fmla="*/ 3759 h 1127126" name="connsiteY1095"/>
                <a:gd fmla="*/ 709846 w 956683" name="connsiteX1096"/>
                <a:gd fmla="*/ 0 h 1127126" name="connsiteY10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Lst>
              <a:rect b="b" l="l" r="r" t="t"/>
              <a:pathLst>
                <a:path h="1127126" w="956683">
                  <a:moveTo>
                    <a:pt x="382260" y="1106577"/>
                  </a:moveTo>
                  <a:lnTo>
                    <a:pt x="404936" y="1106969"/>
                  </a:lnTo>
                  <a:lnTo>
                    <a:pt x="398186" y="1107436"/>
                  </a:lnTo>
                  <a:lnTo>
                    <a:pt x="371954" y="1108343"/>
                  </a:lnTo>
                  <a:cubicBezTo>
                    <a:pt x="300737" y="1112099"/>
                    <a:pt x="229519" y="1115856"/>
                    <a:pt x="158302" y="1119613"/>
                  </a:cubicBezTo>
                  <a:cubicBezTo>
                    <a:pt x="109575" y="1123369"/>
                    <a:pt x="60848" y="1123369"/>
                    <a:pt x="15868" y="1123369"/>
                  </a:cubicBezTo>
                  <a:cubicBezTo>
                    <a:pt x="45854" y="1119613"/>
                    <a:pt x="75841" y="1119613"/>
                    <a:pt x="105827" y="1119613"/>
                  </a:cubicBezTo>
                  <a:cubicBezTo>
                    <a:pt x="139561" y="1119613"/>
                    <a:pt x="169547" y="1115856"/>
                    <a:pt x="203282" y="1115856"/>
                  </a:cubicBezTo>
                  <a:close/>
                  <a:moveTo>
                    <a:pt x="545734" y="1105269"/>
                  </a:moveTo>
                  <a:lnTo>
                    <a:pt x="446919" y="1112099"/>
                  </a:lnTo>
                  <a:cubicBezTo>
                    <a:pt x="304485" y="1115856"/>
                    <a:pt x="158302" y="1127126"/>
                    <a:pt x="15868" y="1127126"/>
                  </a:cubicBezTo>
                  <a:cubicBezTo>
                    <a:pt x="49603" y="1119613"/>
                    <a:pt x="83337" y="1123369"/>
                    <a:pt x="117072" y="1123369"/>
                  </a:cubicBezTo>
                  <a:cubicBezTo>
                    <a:pt x="150806" y="1123369"/>
                    <a:pt x="188289" y="1119613"/>
                    <a:pt x="222023" y="1119613"/>
                  </a:cubicBezTo>
                  <a:lnTo>
                    <a:pt x="398186" y="1107436"/>
                  </a:lnTo>
                  <a:lnTo>
                    <a:pt x="409436" y="1107047"/>
                  </a:lnTo>
                  <a:lnTo>
                    <a:pt x="484402" y="1108343"/>
                  </a:lnTo>
                  <a:close/>
                  <a:moveTo>
                    <a:pt x="555619" y="1104586"/>
                  </a:moveTo>
                  <a:lnTo>
                    <a:pt x="559367" y="1104586"/>
                  </a:lnTo>
                  <a:lnTo>
                    <a:pt x="545734" y="1105269"/>
                  </a:lnTo>
                  <a:close/>
                  <a:moveTo>
                    <a:pt x="532640" y="1102789"/>
                  </a:moveTo>
                  <a:lnTo>
                    <a:pt x="480653" y="1104586"/>
                  </a:lnTo>
                  <a:lnTo>
                    <a:pt x="409436" y="1107047"/>
                  </a:lnTo>
                  <a:lnTo>
                    <a:pt x="404936" y="1106969"/>
                  </a:lnTo>
                  <a:lnTo>
                    <a:pt x="439422" y="1104586"/>
                  </a:lnTo>
                  <a:close/>
                  <a:moveTo>
                    <a:pt x="653073" y="1101366"/>
                  </a:moveTo>
                  <a:lnTo>
                    <a:pt x="653073" y="1115856"/>
                  </a:lnTo>
                  <a:cubicBezTo>
                    <a:pt x="653073" y="1119613"/>
                    <a:pt x="649325" y="1115856"/>
                    <a:pt x="649325" y="1115856"/>
                  </a:cubicBezTo>
                  <a:lnTo>
                    <a:pt x="649503" y="1101621"/>
                  </a:lnTo>
                  <a:close/>
                  <a:moveTo>
                    <a:pt x="649556" y="1097322"/>
                  </a:moveTo>
                  <a:lnTo>
                    <a:pt x="649503" y="1101621"/>
                  </a:lnTo>
                  <a:lnTo>
                    <a:pt x="608094" y="1104586"/>
                  </a:lnTo>
                  <a:lnTo>
                    <a:pt x="559367" y="1104586"/>
                  </a:lnTo>
                  <a:cubicBezTo>
                    <a:pt x="585605" y="1104586"/>
                    <a:pt x="608094" y="1100829"/>
                    <a:pt x="634332" y="1100829"/>
                  </a:cubicBezTo>
                  <a:lnTo>
                    <a:pt x="532640" y="1102789"/>
                  </a:lnTo>
                  <a:lnTo>
                    <a:pt x="589353" y="1100829"/>
                  </a:lnTo>
                  <a:lnTo>
                    <a:pt x="634332" y="1099565"/>
                  </a:lnTo>
                  <a:lnTo>
                    <a:pt x="639486" y="1099420"/>
                  </a:lnTo>
                  <a:close/>
                  <a:moveTo>
                    <a:pt x="672833" y="1097142"/>
                  </a:moveTo>
                  <a:lnTo>
                    <a:pt x="660570" y="1104586"/>
                  </a:lnTo>
                  <a:cubicBezTo>
                    <a:pt x="660570" y="1104586"/>
                    <a:pt x="660570" y="1100829"/>
                    <a:pt x="660570" y="1100829"/>
                  </a:cubicBezTo>
                  <a:lnTo>
                    <a:pt x="663453" y="1099962"/>
                  </a:lnTo>
                  <a:lnTo>
                    <a:pt x="664318" y="1100829"/>
                  </a:lnTo>
                  <a:lnTo>
                    <a:pt x="668038" y="1098584"/>
                  </a:lnTo>
                  <a:close/>
                  <a:moveTo>
                    <a:pt x="634332" y="1097072"/>
                  </a:moveTo>
                  <a:cubicBezTo>
                    <a:pt x="600598" y="1097072"/>
                    <a:pt x="563115" y="1100829"/>
                    <a:pt x="529381" y="1100829"/>
                  </a:cubicBezTo>
                  <a:cubicBezTo>
                    <a:pt x="491898" y="1104586"/>
                    <a:pt x="458164" y="1104586"/>
                    <a:pt x="420681" y="1104586"/>
                  </a:cubicBezTo>
                  <a:cubicBezTo>
                    <a:pt x="491898" y="1100829"/>
                    <a:pt x="563115" y="1097072"/>
                    <a:pt x="634332" y="1097072"/>
                  </a:cubicBezTo>
                  <a:close/>
                  <a:moveTo>
                    <a:pt x="49603" y="1097072"/>
                  </a:moveTo>
                  <a:cubicBezTo>
                    <a:pt x="102078" y="1097072"/>
                    <a:pt x="154554" y="1100829"/>
                    <a:pt x="203282" y="1100829"/>
                  </a:cubicBezTo>
                  <a:cubicBezTo>
                    <a:pt x="278247" y="1100829"/>
                    <a:pt x="349464" y="1100829"/>
                    <a:pt x="420681" y="1104586"/>
                  </a:cubicBezTo>
                  <a:lnTo>
                    <a:pt x="382260" y="1106577"/>
                  </a:lnTo>
                  <a:lnTo>
                    <a:pt x="267002" y="1104586"/>
                  </a:lnTo>
                  <a:cubicBezTo>
                    <a:pt x="195785" y="1104586"/>
                    <a:pt x="124568" y="1100829"/>
                    <a:pt x="49603" y="1100829"/>
                  </a:cubicBezTo>
                  <a:cubicBezTo>
                    <a:pt x="49603" y="1100829"/>
                    <a:pt x="49603" y="1097072"/>
                    <a:pt x="49603" y="1097072"/>
                  </a:cubicBezTo>
                  <a:close/>
                  <a:moveTo>
                    <a:pt x="666507" y="1093789"/>
                  </a:moveTo>
                  <a:lnTo>
                    <a:pt x="660570" y="1097072"/>
                  </a:lnTo>
                  <a:lnTo>
                    <a:pt x="662868" y="1099375"/>
                  </a:lnTo>
                  <a:lnTo>
                    <a:pt x="660570" y="1100829"/>
                  </a:lnTo>
                  <a:lnTo>
                    <a:pt x="653073" y="1101366"/>
                  </a:lnTo>
                  <a:lnTo>
                    <a:pt x="653073" y="1096589"/>
                  </a:lnTo>
                  <a:close/>
                  <a:moveTo>
                    <a:pt x="680976" y="1090774"/>
                  </a:moveTo>
                  <a:lnTo>
                    <a:pt x="668038" y="1098584"/>
                  </a:lnTo>
                  <a:lnTo>
                    <a:pt x="663453" y="1099962"/>
                  </a:lnTo>
                  <a:lnTo>
                    <a:pt x="662868" y="1099375"/>
                  </a:lnTo>
                  <a:lnTo>
                    <a:pt x="674246" y="1092177"/>
                  </a:lnTo>
                  <a:close/>
                  <a:moveTo>
                    <a:pt x="707704" y="1071009"/>
                  </a:moveTo>
                  <a:lnTo>
                    <a:pt x="674246" y="1092177"/>
                  </a:lnTo>
                  <a:lnTo>
                    <a:pt x="666507" y="1093789"/>
                  </a:lnTo>
                  <a:close/>
                  <a:moveTo>
                    <a:pt x="635468" y="1061445"/>
                  </a:moveTo>
                  <a:lnTo>
                    <a:pt x="638080" y="1089559"/>
                  </a:lnTo>
                  <a:lnTo>
                    <a:pt x="635147" y="1070449"/>
                  </a:lnTo>
                  <a:close/>
                  <a:moveTo>
                    <a:pt x="735461" y="1057885"/>
                  </a:moveTo>
                  <a:lnTo>
                    <a:pt x="727102" y="1064201"/>
                  </a:lnTo>
                  <a:lnTo>
                    <a:pt x="684551" y="1090029"/>
                  </a:lnTo>
                  <a:lnTo>
                    <a:pt x="680976" y="1090774"/>
                  </a:lnTo>
                  <a:close/>
                  <a:moveTo>
                    <a:pt x="630423" y="1052341"/>
                  </a:moveTo>
                  <a:lnTo>
                    <a:pt x="631389" y="1061533"/>
                  </a:lnTo>
                  <a:lnTo>
                    <a:pt x="631109" y="1072566"/>
                  </a:lnTo>
                  <a:lnTo>
                    <a:pt x="629885" y="1066108"/>
                  </a:lnTo>
                  <a:close/>
                  <a:moveTo>
                    <a:pt x="737770" y="1051903"/>
                  </a:moveTo>
                  <a:lnTo>
                    <a:pt x="728507" y="1059505"/>
                  </a:lnTo>
                  <a:lnTo>
                    <a:pt x="707704" y="1071009"/>
                  </a:lnTo>
                  <a:lnTo>
                    <a:pt x="735535" y="1053401"/>
                  </a:lnTo>
                  <a:close/>
                  <a:moveTo>
                    <a:pt x="631727" y="1048170"/>
                  </a:moveTo>
                  <a:lnTo>
                    <a:pt x="635147" y="1070449"/>
                  </a:lnTo>
                  <a:lnTo>
                    <a:pt x="634466" y="1089559"/>
                  </a:lnTo>
                  <a:lnTo>
                    <a:pt x="634332" y="1093316"/>
                  </a:lnTo>
                  <a:lnTo>
                    <a:pt x="630968" y="1078143"/>
                  </a:lnTo>
                  <a:lnTo>
                    <a:pt x="631109" y="1072566"/>
                  </a:lnTo>
                  <a:lnTo>
                    <a:pt x="634332" y="1089559"/>
                  </a:lnTo>
                  <a:lnTo>
                    <a:pt x="631389" y="1061533"/>
                  </a:lnTo>
                  <a:close/>
                  <a:moveTo>
                    <a:pt x="621998" y="1021077"/>
                  </a:moveTo>
                  <a:lnTo>
                    <a:pt x="623556" y="1032738"/>
                  </a:lnTo>
                  <a:lnTo>
                    <a:pt x="629885" y="1066108"/>
                  </a:lnTo>
                  <a:lnTo>
                    <a:pt x="629647" y="1072184"/>
                  </a:lnTo>
                  <a:lnTo>
                    <a:pt x="630968" y="1078143"/>
                  </a:lnTo>
                  <a:lnTo>
                    <a:pt x="630584" y="1093316"/>
                  </a:lnTo>
                  <a:cubicBezTo>
                    <a:pt x="630584" y="1093316"/>
                    <a:pt x="630584" y="1093316"/>
                    <a:pt x="634332" y="1093316"/>
                  </a:cubicBezTo>
                  <a:cubicBezTo>
                    <a:pt x="634332" y="1097072"/>
                    <a:pt x="630584" y="1097072"/>
                    <a:pt x="630584" y="1097072"/>
                  </a:cubicBezTo>
                  <a:cubicBezTo>
                    <a:pt x="626836" y="1089559"/>
                    <a:pt x="626836" y="1078289"/>
                    <a:pt x="626836" y="1070775"/>
                  </a:cubicBezTo>
                  <a:cubicBezTo>
                    <a:pt x="626836" y="1059505"/>
                    <a:pt x="626836" y="1051992"/>
                    <a:pt x="623087" y="1040722"/>
                  </a:cubicBezTo>
                  <a:close/>
                  <a:moveTo>
                    <a:pt x="23902" y="1013907"/>
                  </a:moveTo>
                  <a:lnTo>
                    <a:pt x="23308" y="1023181"/>
                  </a:lnTo>
                  <a:lnTo>
                    <a:pt x="23237" y="1023555"/>
                  </a:lnTo>
                  <a:close/>
                  <a:moveTo>
                    <a:pt x="626211" y="1012233"/>
                  </a:moveTo>
                  <a:lnTo>
                    <a:pt x="629431" y="1033209"/>
                  </a:lnTo>
                  <a:lnTo>
                    <a:pt x="630584" y="1048235"/>
                  </a:lnTo>
                  <a:lnTo>
                    <a:pt x="630423" y="1052341"/>
                  </a:lnTo>
                  <a:close/>
                  <a:moveTo>
                    <a:pt x="805214" y="1006698"/>
                  </a:moveTo>
                  <a:lnTo>
                    <a:pt x="786681" y="1024240"/>
                  </a:lnTo>
                  <a:lnTo>
                    <a:pt x="746780" y="1051053"/>
                  </a:lnTo>
                  <a:lnTo>
                    <a:pt x="735461" y="1057885"/>
                  </a:lnTo>
                  <a:lnTo>
                    <a:pt x="787461" y="1018597"/>
                  </a:lnTo>
                  <a:close/>
                  <a:moveTo>
                    <a:pt x="816742" y="1004040"/>
                  </a:moveTo>
                  <a:lnTo>
                    <a:pt x="810501" y="1010668"/>
                  </a:lnTo>
                  <a:cubicBezTo>
                    <a:pt x="788011" y="1033208"/>
                    <a:pt x="765521" y="1048235"/>
                    <a:pt x="739284" y="1067019"/>
                  </a:cubicBezTo>
                  <a:cubicBezTo>
                    <a:pt x="728039" y="1074532"/>
                    <a:pt x="715857" y="1082046"/>
                    <a:pt x="702738" y="1088150"/>
                  </a:cubicBezTo>
                  <a:lnTo>
                    <a:pt x="672833" y="1097142"/>
                  </a:lnTo>
                  <a:lnTo>
                    <a:pt x="684551" y="1090029"/>
                  </a:lnTo>
                  <a:lnTo>
                    <a:pt x="686808" y="1089559"/>
                  </a:lnTo>
                  <a:cubicBezTo>
                    <a:pt x="716794" y="1078289"/>
                    <a:pt x="743032" y="1059505"/>
                    <a:pt x="769270" y="1040722"/>
                  </a:cubicBezTo>
                  <a:lnTo>
                    <a:pt x="786681" y="1024240"/>
                  </a:lnTo>
                  <a:close/>
                  <a:moveTo>
                    <a:pt x="33803" y="999902"/>
                  </a:moveTo>
                  <a:lnTo>
                    <a:pt x="33803" y="1013059"/>
                  </a:lnTo>
                  <a:lnTo>
                    <a:pt x="30047" y="1037492"/>
                  </a:lnTo>
                  <a:cubicBezTo>
                    <a:pt x="30047" y="1063806"/>
                    <a:pt x="30047" y="1093878"/>
                    <a:pt x="18780" y="1120191"/>
                  </a:cubicBezTo>
                  <a:lnTo>
                    <a:pt x="18780" y="1100143"/>
                  </a:lnTo>
                  <a:lnTo>
                    <a:pt x="23475" y="1075083"/>
                  </a:lnTo>
                  <a:lnTo>
                    <a:pt x="26216" y="1031189"/>
                  </a:lnTo>
                  <a:close/>
                  <a:moveTo>
                    <a:pt x="637676" y="999465"/>
                  </a:moveTo>
                  <a:lnTo>
                    <a:pt x="641829" y="1021938"/>
                  </a:lnTo>
                  <a:cubicBezTo>
                    <a:pt x="645577" y="1036965"/>
                    <a:pt x="650262" y="1051992"/>
                    <a:pt x="653073" y="1067488"/>
                  </a:cubicBezTo>
                  <a:lnTo>
                    <a:pt x="653073" y="1096589"/>
                  </a:lnTo>
                  <a:lnTo>
                    <a:pt x="649556" y="1097322"/>
                  </a:lnTo>
                  <a:lnTo>
                    <a:pt x="649794" y="1078289"/>
                  </a:lnTo>
                  <a:cubicBezTo>
                    <a:pt x="648388" y="1066079"/>
                    <a:pt x="645577" y="1053870"/>
                    <a:pt x="641829" y="1040722"/>
                  </a:cubicBezTo>
                  <a:lnTo>
                    <a:pt x="637022" y="1017837"/>
                  </a:lnTo>
                  <a:close/>
                  <a:moveTo>
                    <a:pt x="632700" y="997263"/>
                  </a:moveTo>
                  <a:lnTo>
                    <a:pt x="637022" y="1017837"/>
                  </a:lnTo>
                  <a:lnTo>
                    <a:pt x="635468" y="1061445"/>
                  </a:lnTo>
                  <a:lnTo>
                    <a:pt x="632264" y="1026968"/>
                  </a:lnTo>
                  <a:lnTo>
                    <a:pt x="632927" y="1000806"/>
                  </a:lnTo>
                  <a:close/>
                  <a:moveTo>
                    <a:pt x="37559" y="988625"/>
                  </a:moveTo>
                  <a:lnTo>
                    <a:pt x="37559" y="1014938"/>
                  </a:lnTo>
                  <a:cubicBezTo>
                    <a:pt x="37559" y="1041251"/>
                    <a:pt x="45070" y="1071324"/>
                    <a:pt x="33803" y="1097637"/>
                  </a:cubicBezTo>
                  <a:cubicBezTo>
                    <a:pt x="33803" y="1101396"/>
                    <a:pt x="30047" y="1097637"/>
                    <a:pt x="30047" y="1097637"/>
                  </a:cubicBezTo>
                  <a:cubicBezTo>
                    <a:pt x="37559" y="1078842"/>
                    <a:pt x="37559" y="1056288"/>
                    <a:pt x="33803" y="1037492"/>
                  </a:cubicBezTo>
                  <a:lnTo>
                    <a:pt x="33803" y="1013059"/>
                  </a:lnTo>
                  <a:close/>
                  <a:moveTo>
                    <a:pt x="26358" y="943365"/>
                  </a:moveTo>
                  <a:lnTo>
                    <a:pt x="26291" y="947276"/>
                  </a:lnTo>
                  <a:lnTo>
                    <a:pt x="18510" y="1048526"/>
                  </a:lnTo>
                  <a:lnTo>
                    <a:pt x="17841" y="1052059"/>
                  </a:lnTo>
                  <a:cubicBezTo>
                    <a:pt x="15024" y="1066625"/>
                    <a:pt x="13146" y="1080721"/>
                    <a:pt x="15024" y="1093878"/>
                  </a:cubicBezTo>
                  <a:lnTo>
                    <a:pt x="18510" y="1048526"/>
                  </a:lnTo>
                  <a:lnTo>
                    <a:pt x="23237" y="1023555"/>
                  </a:lnTo>
                  <a:lnTo>
                    <a:pt x="22536" y="1033733"/>
                  </a:lnTo>
                  <a:cubicBezTo>
                    <a:pt x="18780" y="1048770"/>
                    <a:pt x="18780" y="1063806"/>
                    <a:pt x="18780" y="1078842"/>
                  </a:cubicBezTo>
                  <a:lnTo>
                    <a:pt x="18780" y="1093878"/>
                  </a:lnTo>
                  <a:lnTo>
                    <a:pt x="18780" y="1100143"/>
                  </a:lnTo>
                  <a:lnTo>
                    <a:pt x="15024" y="1120191"/>
                  </a:lnTo>
                  <a:cubicBezTo>
                    <a:pt x="7512" y="1105155"/>
                    <a:pt x="11268" y="1086360"/>
                    <a:pt x="15024" y="1067565"/>
                  </a:cubicBezTo>
                  <a:cubicBezTo>
                    <a:pt x="18780" y="1045011"/>
                    <a:pt x="18780" y="1022456"/>
                    <a:pt x="18780" y="1003661"/>
                  </a:cubicBezTo>
                  <a:close/>
                  <a:moveTo>
                    <a:pt x="35832" y="930238"/>
                  </a:moveTo>
                  <a:lnTo>
                    <a:pt x="34043" y="965141"/>
                  </a:lnTo>
                  <a:lnTo>
                    <a:pt x="33334" y="974059"/>
                  </a:lnTo>
                  <a:cubicBezTo>
                    <a:pt x="30986" y="992384"/>
                    <a:pt x="28169" y="1011179"/>
                    <a:pt x="26291" y="1029974"/>
                  </a:cubicBezTo>
                  <a:lnTo>
                    <a:pt x="26216" y="1031189"/>
                  </a:lnTo>
                  <a:lnTo>
                    <a:pt x="22066" y="1048300"/>
                  </a:lnTo>
                  <a:cubicBezTo>
                    <a:pt x="18780" y="1063806"/>
                    <a:pt x="16902" y="1078842"/>
                    <a:pt x="18780" y="1093878"/>
                  </a:cubicBezTo>
                  <a:lnTo>
                    <a:pt x="23308" y="1023181"/>
                  </a:lnTo>
                  <a:lnTo>
                    <a:pt x="26291" y="1007420"/>
                  </a:lnTo>
                  <a:cubicBezTo>
                    <a:pt x="30047" y="992384"/>
                    <a:pt x="31925" y="976408"/>
                    <a:pt x="33333" y="959962"/>
                  </a:cubicBezTo>
                  <a:close/>
                  <a:moveTo>
                    <a:pt x="42124" y="922176"/>
                  </a:moveTo>
                  <a:lnTo>
                    <a:pt x="41315" y="935999"/>
                  </a:lnTo>
                  <a:cubicBezTo>
                    <a:pt x="41315" y="951035"/>
                    <a:pt x="37559" y="969830"/>
                    <a:pt x="37559" y="988625"/>
                  </a:cubicBezTo>
                  <a:lnTo>
                    <a:pt x="37559" y="964817"/>
                  </a:lnTo>
                  <a:close/>
                  <a:moveTo>
                    <a:pt x="37559" y="920963"/>
                  </a:moveTo>
                  <a:lnTo>
                    <a:pt x="37559" y="964817"/>
                  </a:lnTo>
                  <a:lnTo>
                    <a:pt x="33803" y="999902"/>
                  </a:lnTo>
                  <a:lnTo>
                    <a:pt x="33803" y="969830"/>
                  </a:lnTo>
                  <a:lnTo>
                    <a:pt x="34043" y="965141"/>
                  </a:lnTo>
                  <a:close/>
                  <a:moveTo>
                    <a:pt x="605222" y="909432"/>
                  </a:moveTo>
                  <a:lnTo>
                    <a:pt x="619339" y="973101"/>
                  </a:lnTo>
                  <a:lnTo>
                    <a:pt x="621998" y="1021077"/>
                  </a:lnTo>
                  <a:lnTo>
                    <a:pt x="615591" y="973101"/>
                  </a:lnTo>
                  <a:cubicBezTo>
                    <a:pt x="613717" y="961830"/>
                    <a:pt x="610906" y="950560"/>
                    <a:pt x="608563" y="938820"/>
                  </a:cubicBezTo>
                  <a:close/>
                  <a:moveTo>
                    <a:pt x="896711" y="901723"/>
                  </a:moveTo>
                  <a:cubicBezTo>
                    <a:pt x="885466" y="922385"/>
                    <a:pt x="872347" y="942107"/>
                    <a:pt x="857823" y="960421"/>
                  </a:cubicBezTo>
                  <a:lnTo>
                    <a:pt x="833551" y="986193"/>
                  </a:lnTo>
                  <a:lnTo>
                    <a:pt x="810501" y="1003154"/>
                  </a:lnTo>
                  <a:lnTo>
                    <a:pt x="805214" y="1006698"/>
                  </a:lnTo>
                  <a:lnTo>
                    <a:pt x="836739" y="976857"/>
                  </a:lnTo>
                  <a:lnTo>
                    <a:pt x="854730" y="952815"/>
                  </a:lnTo>
                  <a:close/>
                  <a:moveTo>
                    <a:pt x="892963" y="901723"/>
                  </a:moveTo>
                  <a:lnTo>
                    <a:pt x="854730" y="952815"/>
                  </a:lnTo>
                  <a:lnTo>
                    <a:pt x="844235" y="965587"/>
                  </a:lnTo>
                  <a:cubicBezTo>
                    <a:pt x="825494" y="984371"/>
                    <a:pt x="806752" y="999398"/>
                    <a:pt x="788011" y="1018181"/>
                  </a:cubicBezTo>
                  <a:lnTo>
                    <a:pt x="787461" y="1018597"/>
                  </a:lnTo>
                  <a:lnTo>
                    <a:pt x="737770" y="1051903"/>
                  </a:lnTo>
                  <a:lnTo>
                    <a:pt x="788011" y="1010668"/>
                  </a:lnTo>
                  <a:cubicBezTo>
                    <a:pt x="806752" y="995641"/>
                    <a:pt x="825494" y="976857"/>
                    <a:pt x="844235" y="958074"/>
                  </a:cubicBezTo>
                  <a:cubicBezTo>
                    <a:pt x="862976" y="939290"/>
                    <a:pt x="877969" y="920506"/>
                    <a:pt x="892963" y="901723"/>
                  </a:cubicBezTo>
                  <a:close/>
                  <a:moveTo>
                    <a:pt x="38765" y="900346"/>
                  </a:moveTo>
                  <a:lnTo>
                    <a:pt x="37559" y="920963"/>
                  </a:lnTo>
                  <a:lnTo>
                    <a:pt x="37559" y="909685"/>
                  </a:lnTo>
                  <a:close/>
                  <a:moveTo>
                    <a:pt x="896242" y="900314"/>
                  </a:moveTo>
                  <a:cubicBezTo>
                    <a:pt x="896711" y="900783"/>
                    <a:pt x="896711" y="901723"/>
                    <a:pt x="896711" y="901723"/>
                  </a:cubicBezTo>
                  <a:cubicBezTo>
                    <a:pt x="896711" y="901723"/>
                    <a:pt x="896711" y="901723"/>
                    <a:pt x="892963" y="901723"/>
                  </a:cubicBezTo>
                  <a:cubicBezTo>
                    <a:pt x="894837" y="899844"/>
                    <a:pt x="895774" y="899844"/>
                    <a:pt x="896242" y="900314"/>
                  </a:cubicBezTo>
                  <a:close/>
                  <a:moveTo>
                    <a:pt x="608244" y="898618"/>
                  </a:moveTo>
                  <a:lnTo>
                    <a:pt x="611053" y="910818"/>
                  </a:lnTo>
                  <a:lnTo>
                    <a:pt x="622030" y="972426"/>
                  </a:lnTo>
                  <a:lnTo>
                    <a:pt x="626211" y="1012233"/>
                  </a:lnTo>
                  <a:lnTo>
                    <a:pt x="623087" y="991884"/>
                  </a:lnTo>
                  <a:cubicBezTo>
                    <a:pt x="619339" y="969344"/>
                    <a:pt x="615591" y="946803"/>
                    <a:pt x="611843" y="924263"/>
                  </a:cubicBezTo>
                  <a:close/>
                  <a:moveTo>
                    <a:pt x="607874" y="895976"/>
                  </a:moveTo>
                  <a:lnTo>
                    <a:pt x="608244" y="898618"/>
                  </a:lnTo>
                  <a:lnTo>
                    <a:pt x="608094" y="897966"/>
                  </a:lnTo>
                  <a:close/>
                  <a:moveTo>
                    <a:pt x="607655" y="894002"/>
                  </a:moveTo>
                  <a:lnTo>
                    <a:pt x="607874" y="895976"/>
                  </a:lnTo>
                  <a:lnTo>
                    <a:pt x="607626" y="894209"/>
                  </a:lnTo>
                  <a:close/>
                  <a:moveTo>
                    <a:pt x="607345" y="891204"/>
                  </a:moveTo>
                  <a:lnTo>
                    <a:pt x="607794" y="893007"/>
                  </a:lnTo>
                  <a:lnTo>
                    <a:pt x="607655" y="894002"/>
                  </a:lnTo>
                  <a:close/>
                  <a:moveTo>
                    <a:pt x="907502" y="886325"/>
                  </a:moveTo>
                  <a:lnTo>
                    <a:pt x="907724" y="890181"/>
                  </a:lnTo>
                  <a:lnTo>
                    <a:pt x="904207" y="894209"/>
                  </a:lnTo>
                  <a:lnTo>
                    <a:pt x="903993" y="890480"/>
                  </a:lnTo>
                  <a:lnTo>
                    <a:pt x="904207" y="890453"/>
                  </a:lnTo>
                  <a:close/>
                  <a:moveTo>
                    <a:pt x="903552" y="882820"/>
                  </a:moveTo>
                  <a:lnTo>
                    <a:pt x="904207" y="882939"/>
                  </a:lnTo>
                  <a:lnTo>
                    <a:pt x="903556" y="882887"/>
                  </a:lnTo>
                  <a:close/>
                  <a:moveTo>
                    <a:pt x="609592" y="880199"/>
                  </a:moveTo>
                  <a:lnTo>
                    <a:pt x="611843" y="897966"/>
                  </a:lnTo>
                  <a:cubicBezTo>
                    <a:pt x="619339" y="929898"/>
                    <a:pt x="624962" y="961830"/>
                    <a:pt x="629178" y="993763"/>
                  </a:cubicBezTo>
                  <a:lnTo>
                    <a:pt x="632264" y="1026968"/>
                  </a:lnTo>
                  <a:lnTo>
                    <a:pt x="631727" y="1048170"/>
                  </a:lnTo>
                  <a:lnTo>
                    <a:pt x="629431" y="1033209"/>
                  </a:lnTo>
                  <a:lnTo>
                    <a:pt x="626836" y="999398"/>
                  </a:lnTo>
                  <a:lnTo>
                    <a:pt x="622030" y="972426"/>
                  </a:lnTo>
                  <a:lnTo>
                    <a:pt x="619339" y="946803"/>
                  </a:lnTo>
                  <a:lnTo>
                    <a:pt x="611053" y="910818"/>
                  </a:lnTo>
                  <a:lnTo>
                    <a:pt x="608094" y="894209"/>
                  </a:lnTo>
                  <a:lnTo>
                    <a:pt x="607794" y="893007"/>
                  </a:lnTo>
                  <a:close/>
                  <a:moveTo>
                    <a:pt x="912479" y="880089"/>
                  </a:moveTo>
                  <a:lnTo>
                    <a:pt x="914897" y="880574"/>
                  </a:lnTo>
                  <a:lnTo>
                    <a:pt x="907956" y="897966"/>
                  </a:lnTo>
                  <a:cubicBezTo>
                    <a:pt x="904207" y="897966"/>
                    <a:pt x="904207" y="897966"/>
                    <a:pt x="904207" y="894209"/>
                  </a:cubicBezTo>
                  <a:cubicBezTo>
                    <a:pt x="907956" y="894209"/>
                    <a:pt x="907956" y="894209"/>
                    <a:pt x="907956" y="894209"/>
                  </a:cubicBezTo>
                  <a:lnTo>
                    <a:pt x="907724" y="890181"/>
                  </a:lnTo>
                  <a:lnTo>
                    <a:pt x="910767" y="886696"/>
                  </a:lnTo>
                  <a:lnTo>
                    <a:pt x="911426" y="881409"/>
                  </a:lnTo>
                  <a:close/>
                  <a:moveTo>
                    <a:pt x="915181" y="879861"/>
                  </a:moveTo>
                  <a:lnTo>
                    <a:pt x="926697" y="882939"/>
                  </a:lnTo>
                  <a:lnTo>
                    <a:pt x="914897" y="880574"/>
                  </a:lnTo>
                  <a:close/>
                  <a:moveTo>
                    <a:pt x="903374" y="879739"/>
                  </a:moveTo>
                  <a:lnTo>
                    <a:pt x="903552" y="882820"/>
                  </a:lnTo>
                  <a:lnTo>
                    <a:pt x="899783" y="882139"/>
                  </a:lnTo>
                  <a:close/>
                  <a:moveTo>
                    <a:pt x="926697" y="879182"/>
                  </a:moveTo>
                  <a:cubicBezTo>
                    <a:pt x="930445" y="882939"/>
                    <a:pt x="926697" y="886696"/>
                    <a:pt x="926697" y="882939"/>
                  </a:cubicBezTo>
                  <a:cubicBezTo>
                    <a:pt x="926697" y="882939"/>
                    <a:pt x="926697" y="882939"/>
                    <a:pt x="926697" y="879182"/>
                  </a:cubicBezTo>
                  <a:close/>
                  <a:moveTo>
                    <a:pt x="605994" y="879017"/>
                  </a:moveTo>
                  <a:lnTo>
                    <a:pt x="607345" y="891204"/>
                  </a:lnTo>
                  <a:lnTo>
                    <a:pt x="605613" y="884262"/>
                  </a:lnTo>
                  <a:close/>
                  <a:moveTo>
                    <a:pt x="907081" y="879007"/>
                  </a:moveTo>
                  <a:lnTo>
                    <a:pt x="911612" y="879915"/>
                  </a:lnTo>
                  <a:lnTo>
                    <a:pt x="911426" y="881409"/>
                  </a:lnTo>
                  <a:lnTo>
                    <a:pt x="907502" y="886325"/>
                  </a:lnTo>
                  <a:close/>
                  <a:moveTo>
                    <a:pt x="911780" y="878952"/>
                  </a:moveTo>
                  <a:lnTo>
                    <a:pt x="913104" y="879306"/>
                  </a:lnTo>
                  <a:lnTo>
                    <a:pt x="912479" y="880089"/>
                  </a:lnTo>
                  <a:lnTo>
                    <a:pt x="911612" y="879915"/>
                  </a:lnTo>
                  <a:lnTo>
                    <a:pt x="911704" y="879182"/>
                  </a:lnTo>
                  <a:close/>
                  <a:moveTo>
                    <a:pt x="903288" y="878247"/>
                  </a:moveTo>
                  <a:lnTo>
                    <a:pt x="905072" y="878605"/>
                  </a:lnTo>
                  <a:lnTo>
                    <a:pt x="904207" y="879183"/>
                  </a:lnTo>
                  <a:lnTo>
                    <a:pt x="903374" y="879739"/>
                  </a:lnTo>
                  <a:lnTo>
                    <a:pt x="903338" y="879101"/>
                  </a:lnTo>
                  <a:lnTo>
                    <a:pt x="904207" y="879182"/>
                  </a:lnTo>
                  <a:lnTo>
                    <a:pt x="903334" y="879042"/>
                  </a:lnTo>
                  <a:close/>
                  <a:moveTo>
                    <a:pt x="906617" y="877572"/>
                  </a:moveTo>
                  <a:lnTo>
                    <a:pt x="907004" y="877676"/>
                  </a:lnTo>
                  <a:lnTo>
                    <a:pt x="907081" y="879007"/>
                  </a:lnTo>
                  <a:lnTo>
                    <a:pt x="905072" y="878605"/>
                  </a:lnTo>
                  <a:close/>
                  <a:moveTo>
                    <a:pt x="914682" y="877330"/>
                  </a:moveTo>
                  <a:lnTo>
                    <a:pt x="915926" y="877522"/>
                  </a:lnTo>
                  <a:lnTo>
                    <a:pt x="915452" y="879182"/>
                  </a:lnTo>
                  <a:lnTo>
                    <a:pt x="915181" y="879861"/>
                  </a:lnTo>
                  <a:lnTo>
                    <a:pt x="913104" y="879306"/>
                  </a:lnTo>
                  <a:close/>
                  <a:moveTo>
                    <a:pt x="916101" y="876907"/>
                  </a:moveTo>
                  <a:lnTo>
                    <a:pt x="926697" y="879182"/>
                  </a:lnTo>
                  <a:lnTo>
                    <a:pt x="915926" y="877522"/>
                  </a:lnTo>
                  <a:close/>
                  <a:moveTo>
                    <a:pt x="908424" y="876365"/>
                  </a:moveTo>
                  <a:lnTo>
                    <a:pt x="912435" y="876983"/>
                  </a:lnTo>
                  <a:lnTo>
                    <a:pt x="911780" y="878952"/>
                  </a:lnTo>
                  <a:lnTo>
                    <a:pt x="907004" y="877676"/>
                  </a:lnTo>
                  <a:lnTo>
                    <a:pt x="906984" y="877327"/>
                  </a:lnTo>
                  <a:close/>
                  <a:moveTo>
                    <a:pt x="912703" y="876177"/>
                  </a:moveTo>
                  <a:lnTo>
                    <a:pt x="915178" y="876708"/>
                  </a:lnTo>
                  <a:lnTo>
                    <a:pt x="914682" y="877330"/>
                  </a:lnTo>
                  <a:lnTo>
                    <a:pt x="912435" y="876983"/>
                  </a:lnTo>
                  <a:close/>
                  <a:moveTo>
                    <a:pt x="903133" y="875549"/>
                  </a:moveTo>
                  <a:lnTo>
                    <a:pt x="906915" y="876132"/>
                  </a:lnTo>
                  <a:lnTo>
                    <a:pt x="906984" y="877327"/>
                  </a:lnTo>
                  <a:lnTo>
                    <a:pt x="906617" y="877572"/>
                  </a:lnTo>
                  <a:lnTo>
                    <a:pt x="903197" y="876658"/>
                  </a:lnTo>
                  <a:close/>
                  <a:moveTo>
                    <a:pt x="906845" y="874919"/>
                  </a:moveTo>
                  <a:lnTo>
                    <a:pt x="909678" y="875527"/>
                  </a:lnTo>
                  <a:lnTo>
                    <a:pt x="908424" y="876365"/>
                  </a:lnTo>
                  <a:lnTo>
                    <a:pt x="906915" y="876132"/>
                  </a:lnTo>
                  <a:close/>
                  <a:moveTo>
                    <a:pt x="916701" y="874800"/>
                  </a:moveTo>
                  <a:lnTo>
                    <a:pt x="916101" y="876907"/>
                  </a:lnTo>
                  <a:lnTo>
                    <a:pt x="915178" y="876708"/>
                  </a:lnTo>
                  <a:close/>
                  <a:moveTo>
                    <a:pt x="913846" y="872743"/>
                  </a:moveTo>
                  <a:lnTo>
                    <a:pt x="912703" y="876177"/>
                  </a:lnTo>
                  <a:lnTo>
                    <a:pt x="909678" y="875527"/>
                  </a:lnTo>
                  <a:close/>
                  <a:moveTo>
                    <a:pt x="611493" y="866647"/>
                  </a:moveTo>
                  <a:lnTo>
                    <a:pt x="609592" y="880199"/>
                  </a:lnTo>
                  <a:lnTo>
                    <a:pt x="608532" y="871840"/>
                  </a:lnTo>
                  <a:close/>
                  <a:moveTo>
                    <a:pt x="728184" y="864194"/>
                  </a:moveTo>
                  <a:lnTo>
                    <a:pt x="757537" y="868729"/>
                  </a:lnTo>
                  <a:lnTo>
                    <a:pt x="829242" y="886696"/>
                  </a:lnTo>
                  <a:cubicBezTo>
                    <a:pt x="851732" y="890453"/>
                    <a:pt x="874221" y="894209"/>
                    <a:pt x="892963" y="886696"/>
                  </a:cubicBezTo>
                  <a:lnTo>
                    <a:pt x="899182" y="882540"/>
                  </a:lnTo>
                  <a:lnTo>
                    <a:pt x="903556" y="882887"/>
                  </a:lnTo>
                  <a:lnTo>
                    <a:pt x="903993" y="890480"/>
                  </a:lnTo>
                  <a:lnTo>
                    <a:pt x="874221" y="894209"/>
                  </a:lnTo>
                  <a:cubicBezTo>
                    <a:pt x="855480" y="894209"/>
                    <a:pt x="832990" y="890453"/>
                    <a:pt x="814249" y="886696"/>
                  </a:cubicBezTo>
                  <a:close/>
                  <a:moveTo>
                    <a:pt x="613787" y="862624"/>
                  </a:moveTo>
                  <a:lnTo>
                    <a:pt x="611493" y="866647"/>
                  </a:lnTo>
                  <a:lnTo>
                    <a:pt x="611843" y="864156"/>
                  </a:lnTo>
                  <a:close/>
                  <a:moveTo>
                    <a:pt x="728796" y="859134"/>
                  </a:moveTo>
                  <a:lnTo>
                    <a:pt x="794102" y="868851"/>
                  </a:lnTo>
                  <a:lnTo>
                    <a:pt x="865684" y="875568"/>
                  </a:lnTo>
                  <a:lnTo>
                    <a:pt x="870473" y="876834"/>
                  </a:lnTo>
                  <a:lnTo>
                    <a:pt x="899783" y="882139"/>
                  </a:lnTo>
                  <a:lnTo>
                    <a:pt x="899182" y="882540"/>
                  </a:lnTo>
                  <a:lnTo>
                    <a:pt x="791759" y="874017"/>
                  </a:lnTo>
                  <a:lnTo>
                    <a:pt x="757537" y="868729"/>
                  </a:lnTo>
                  <a:lnTo>
                    <a:pt x="754277" y="867912"/>
                  </a:lnTo>
                  <a:close/>
                  <a:moveTo>
                    <a:pt x="622858" y="859021"/>
                  </a:moveTo>
                  <a:lnTo>
                    <a:pt x="623087" y="860399"/>
                  </a:lnTo>
                  <a:cubicBezTo>
                    <a:pt x="626836" y="867912"/>
                    <a:pt x="626836" y="875426"/>
                    <a:pt x="630584" y="886696"/>
                  </a:cubicBezTo>
                  <a:cubicBezTo>
                    <a:pt x="634332" y="920506"/>
                    <a:pt x="634332" y="954317"/>
                    <a:pt x="638080" y="988127"/>
                  </a:cubicBezTo>
                  <a:lnTo>
                    <a:pt x="637676" y="999465"/>
                  </a:lnTo>
                  <a:lnTo>
                    <a:pt x="630285" y="959460"/>
                  </a:lnTo>
                  <a:lnTo>
                    <a:pt x="626836" y="905480"/>
                  </a:lnTo>
                  <a:lnTo>
                    <a:pt x="619768" y="862977"/>
                  </a:lnTo>
                  <a:close/>
                  <a:moveTo>
                    <a:pt x="618850" y="858635"/>
                  </a:moveTo>
                  <a:lnTo>
                    <a:pt x="619339" y="860399"/>
                  </a:lnTo>
                  <a:lnTo>
                    <a:pt x="619768" y="862977"/>
                  </a:lnTo>
                  <a:lnTo>
                    <a:pt x="619398" y="863451"/>
                  </a:lnTo>
                  <a:cubicBezTo>
                    <a:pt x="613248" y="880356"/>
                    <a:pt x="620276" y="903601"/>
                    <a:pt x="623087" y="920506"/>
                  </a:cubicBezTo>
                  <a:lnTo>
                    <a:pt x="630285" y="959460"/>
                  </a:lnTo>
                  <a:lnTo>
                    <a:pt x="632700" y="997263"/>
                  </a:lnTo>
                  <a:lnTo>
                    <a:pt x="626836" y="969344"/>
                  </a:lnTo>
                  <a:cubicBezTo>
                    <a:pt x="623087" y="946803"/>
                    <a:pt x="623087" y="924263"/>
                    <a:pt x="615591" y="901723"/>
                  </a:cubicBezTo>
                  <a:cubicBezTo>
                    <a:pt x="613717" y="894209"/>
                    <a:pt x="611843" y="885757"/>
                    <a:pt x="611843" y="877304"/>
                  </a:cubicBezTo>
                  <a:lnTo>
                    <a:pt x="617167" y="859961"/>
                  </a:lnTo>
                  <a:close/>
                  <a:moveTo>
                    <a:pt x="617938" y="855343"/>
                  </a:moveTo>
                  <a:lnTo>
                    <a:pt x="618245" y="856450"/>
                  </a:lnTo>
                  <a:lnTo>
                    <a:pt x="617167" y="859961"/>
                  </a:lnTo>
                  <a:lnTo>
                    <a:pt x="613787" y="862624"/>
                  </a:lnTo>
                  <a:close/>
                  <a:moveTo>
                    <a:pt x="627781" y="852717"/>
                  </a:moveTo>
                  <a:lnTo>
                    <a:pt x="622858" y="859021"/>
                  </a:lnTo>
                  <a:lnTo>
                    <a:pt x="622337" y="855888"/>
                  </a:lnTo>
                  <a:lnTo>
                    <a:pt x="626074" y="852944"/>
                  </a:lnTo>
                  <a:close/>
                  <a:moveTo>
                    <a:pt x="621702" y="852069"/>
                  </a:moveTo>
                  <a:lnTo>
                    <a:pt x="622337" y="855888"/>
                  </a:lnTo>
                  <a:lnTo>
                    <a:pt x="618850" y="858635"/>
                  </a:lnTo>
                  <a:lnTo>
                    <a:pt x="618245" y="856450"/>
                  </a:lnTo>
                  <a:lnTo>
                    <a:pt x="619339" y="852885"/>
                  </a:lnTo>
                  <a:close/>
                  <a:moveTo>
                    <a:pt x="746390" y="848351"/>
                  </a:moveTo>
                  <a:lnTo>
                    <a:pt x="802394" y="855594"/>
                  </a:lnTo>
                  <a:lnTo>
                    <a:pt x="829242" y="860399"/>
                  </a:lnTo>
                  <a:cubicBezTo>
                    <a:pt x="844235" y="864156"/>
                    <a:pt x="862976" y="867912"/>
                    <a:pt x="877969" y="871669"/>
                  </a:cubicBezTo>
                  <a:lnTo>
                    <a:pt x="893475" y="874060"/>
                  </a:lnTo>
                  <a:lnTo>
                    <a:pt x="903197" y="876658"/>
                  </a:lnTo>
                  <a:lnTo>
                    <a:pt x="903288" y="878247"/>
                  </a:lnTo>
                  <a:lnTo>
                    <a:pt x="870473" y="871669"/>
                  </a:lnTo>
                  <a:lnTo>
                    <a:pt x="854650" y="868696"/>
                  </a:lnTo>
                  <a:lnTo>
                    <a:pt x="851732" y="867912"/>
                  </a:lnTo>
                  <a:cubicBezTo>
                    <a:pt x="836739" y="864156"/>
                    <a:pt x="817997" y="860399"/>
                    <a:pt x="799256" y="856642"/>
                  </a:cubicBezTo>
                  <a:lnTo>
                    <a:pt x="755523" y="850067"/>
                  </a:lnTo>
                  <a:close/>
                  <a:moveTo>
                    <a:pt x="633597" y="848228"/>
                  </a:moveTo>
                  <a:lnTo>
                    <a:pt x="649325" y="849129"/>
                  </a:lnTo>
                  <a:cubicBezTo>
                    <a:pt x="660570" y="849129"/>
                    <a:pt x="675563" y="852885"/>
                    <a:pt x="686808" y="852885"/>
                  </a:cubicBezTo>
                  <a:lnTo>
                    <a:pt x="705422" y="855655"/>
                  </a:lnTo>
                  <a:lnTo>
                    <a:pt x="728039" y="864156"/>
                  </a:lnTo>
                  <a:lnTo>
                    <a:pt x="728184" y="864194"/>
                  </a:lnTo>
                  <a:lnTo>
                    <a:pt x="679311" y="856642"/>
                  </a:lnTo>
                  <a:cubicBezTo>
                    <a:pt x="669941" y="854764"/>
                    <a:pt x="656822" y="851007"/>
                    <a:pt x="644171" y="850537"/>
                  </a:cubicBezTo>
                  <a:lnTo>
                    <a:pt x="627781" y="852717"/>
                  </a:lnTo>
                  <a:lnTo>
                    <a:pt x="630584" y="849129"/>
                  </a:lnTo>
                  <a:close/>
                  <a:moveTo>
                    <a:pt x="739284" y="844299"/>
                  </a:moveTo>
                  <a:lnTo>
                    <a:pt x="825494" y="856642"/>
                  </a:lnTo>
                  <a:cubicBezTo>
                    <a:pt x="840487" y="860399"/>
                    <a:pt x="859228" y="860399"/>
                    <a:pt x="874221" y="867912"/>
                  </a:cubicBezTo>
                  <a:lnTo>
                    <a:pt x="903050" y="874104"/>
                  </a:lnTo>
                  <a:lnTo>
                    <a:pt x="903133" y="875549"/>
                  </a:lnTo>
                  <a:lnTo>
                    <a:pt x="893475" y="874060"/>
                  </a:lnTo>
                  <a:lnTo>
                    <a:pt x="870473" y="867912"/>
                  </a:lnTo>
                  <a:cubicBezTo>
                    <a:pt x="851732" y="864156"/>
                    <a:pt x="829242" y="860399"/>
                    <a:pt x="810501" y="856642"/>
                  </a:cubicBezTo>
                  <a:lnTo>
                    <a:pt x="802394" y="855594"/>
                  </a:lnTo>
                  <a:close/>
                  <a:moveTo>
                    <a:pt x="667238" y="841304"/>
                  </a:moveTo>
                  <a:lnTo>
                    <a:pt x="682607" y="841548"/>
                  </a:lnTo>
                  <a:lnTo>
                    <a:pt x="709297" y="852416"/>
                  </a:lnTo>
                  <a:lnTo>
                    <a:pt x="728796" y="859134"/>
                  </a:lnTo>
                  <a:lnTo>
                    <a:pt x="705422" y="855655"/>
                  </a:lnTo>
                  <a:close/>
                  <a:moveTo>
                    <a:pt x="619638" y="839657"/>
                  </a:moveTo>
                  <a:lnTo>
                    <a:pt x="621626" y="851612"/>
                  </a:lnTo>
                  <a:lnTo>
                    <a:pt x="619339" y="852885"/>
                  </a:lnTo>
                  <a:lnTo>
                    <a:pt x="617938" y="855343"/>
                  </a:lnTo>
                  <a:lnTo>
                    <a:pt x="614858" y="844231"/>
                  </a:lnTo>
                  <a:lnTo>
                    <a:pt x="615591" y="841615"/>
                  </a:lnTo>
                  <a:close/>
                  <a:moveTo>
                    <a:pt x="711001" y="839566"/>
                  </a:moveTo>
                  <a:lnTo>
                    <a:pt x="724291" y="841615"/>
                  </a:lnTo>
                  <a:lnTo>
                    <a:pt x="739284" y="844299"/>
                  </a:lnTo>
                  <a:lnTo>
                    <a:pt x="720542" y="841615"/>
                  </a:lnTo>
                  <a:close/>
                  <a:moveTo>
                    <a:pt x="677646" y="839528"/>
                  </a:moveTo>
                  <a:lnTo>
                    <a:pt x="694336" y="841619"/>
                  </a:lnTo>
                  <a:lnTo>
                    <a:pt x="730057" y="846239"/>
                  </a:lnTo>
                  <a:lnTo>
                    <a:pt x="755523" y="850067"/>
                  </a:lnTo>
                  <a:lnTo>
                    <a:pt x="810501" y="860399"/>
                  </a:lnTo>
                  <a:lnTo>
                    <a:pt x="854650" y="868696"/>
                  </a:lnTo>
                  <a:lnTo>
                    <a:pt x="877969" y="874956"/>
                  </a:lnTo>
                  <a:lnTo>
                    <a:pt x="903334" y="879042"/>
                  </a:lnTo>
                  <a:lnTo>
                    <a:pt x="903338" y="879101"/>
                  </a:lnTo>
                  <a:lnTo>
                    <a:pt x="865684" y="875568"/>
                  </a:lnTo>
                  <a:lnTo>
                    <a:pt x="836739" y="867912"/>
                  </a:lnTo>
                  <a:cubicBezTo>
                    <a:pt x="814249" y="864156"/>
                    <a:pt x="791759" y="860399"/>
                    <a:pt x="769270" y="856642"/>
                  </a:cubicBezTo>
                  <a:cubicBezTo>
                    <a:pt x="739284" y="852885"/>
                    <a:pt x="713046" y="845372"/>
                    <a:pt x="686808" y="841615"/>
                  </a:cubicBezTo>
                  <a:lnTo>
                    <a:pt x="682607" y="841548"/>
                  </a:lnTo>
                  <a:close/>
                  <a:moveTo>
                    <a:pt x="659745" y="838488"/>
                  </a:moveTo>
                  <a:lnTo>
                    <a:pt x="667238" y="841304"/>
                  </a:lnTo>
                  <a:lnTo>
                    <a:pt x="657290" y="841146"/>
                  </a:lnTo>
                  <a:lnTo>
                    <a:pt x="633597" y="848228"/>
                  </a:lnTo>
                  <a:lnTo>
                    <a:pt x="632927" y="848189"/>
                  </a:lnTo>
                  <a:lnTo>
                    <a:pt x="621702" y="852069"/>
                  </a:lnTo>
                  <a:lnTo>
                    <a:pt x="621626" y="851612"/>
                  </a:lnTo>
                  <a:lnTo>
                    <a:pt x="640423" y="841146"/>
                  </a:lnTo>
                  <a:close/>
                  <a:moveTo>
                    <a:pt x="614959" y="837993"/>
                  </a:moveTo>
                  <a:lnTo>
                    <a:pt x="614654" y="843494"/>
                  </a:lnTo>
                  <a:lnTo>
                    <a:pt x="614858" y="844231"/>
                  </a:lnTo>
                  <a:lnTo>
                    <a:pt x="608094" y="868382"/>
                  </a:lnTo>
                  <a:lnTo>
                    <a:pt x="608532" y="871840"/>
                  </a:lnTo>
                  <a:lnTo>
                    <a:pt x="606220" y="875895"/>
                  </a:lnTo>
                  <a:lnTo>
                    <a:pt x="605994" y="879017"/>
                  </a:lnTo>
                  <a:lnTo>
                    <a:pt x="604346" y="864156"/>
                  </a:lnTo>
                  <a:cubicBezTo>
                    <a:pt x="604346" y="854764"/>
                    <a:pt x="606220" y="846311"/>
                    <a:pt x="610437" y="840206"/>
                  </a:cubicBezTo>
                  <a:close/>
                  <a:moveTo>
                    <a:pt x="669155" y="836071"/>
                  </a:moveTo>
                  <a:lnTo>
                    <a:pt x="690556" y="837859"/>
                  </a:lnTo>
                  <a:lnTo>
                    <a:pt x="746390" y="848351"/>
                  </a:lnTo>
                  <a:lnTo>
                    <a:pt x="730057" y="846239"/>
                  </a:lnTo>
                  <a:lnTo>
                    <a:pt x="724291" y="845372"/>
                  </a:lnTo>
                  <a:lnTo>
                    <a:pt x="694336" y="841619"/>
                  </a:lnTo>
                  <a:lnTo>
                    <a:pt x="694304" y="841615"/>
                  </a:lnTo>
                  <a:lnTo>
                    <a:pt x="673428" y="837811"/>
                  </a:lnTo>
                  <a:close/>
                  <a:moveTo>
                    <a:pt x="648789" y="834370"/>
                  </a:moveTo>
                  <a:lnTo>
                    <a:pt x="659417" y="835258"/>
                  </a:lnTo>
                  <a:lnTo>
                    <a:pt x="673428" y="837811"/>
                  </a:lnTo>
                  <a:lnTo>
                    <a:pt x="677646" y="839528"/>
                  </a:lnTo>
                  <a:lnTo>
                    <a:pt x="664318" y="837859"/>
                  </a:lnTo>
                  <a:lnTo>
                    <a:pt x="659745" y="838488"/>
                  </a:lnTo>
                  <a:close/>
                  <a:moveTo>
                    <a:pt x="635319" y="830147"/>
                  </a:moveTo>
                  <a:lnTo>
                    <a:pt x="640805" y="831369"/>
                  </a:lnTo>
                  <a:lnTo>
                    <a:pt x="648789" y="834370"/>
                  </a:lnTo>
                  <a:lnTo>
                    <a:pt x="645577" y="834102"/>
                  </a:lnTo>
                  <a:cubicBezTo>
                    <a:pt x="639955" y="834102"/>
                    <a:pt x="634332" y="834102"/>
                    <a:pt x="629178" y="835041"/>
                  </a:cubicBezTo>
                  <a:lnTo>
                    <a:pt x="619638" y="839657"/>
                  </a:lnTo>
                  <a:lnTo>
                    <a:pt x="619339" y="837859"/>
                  </a:lnTo>
                  <a:lnTo>
                    <a:pt x="620137" y="835458"/>
                  </a:lnTo>
                  <a:lnTo>
                    <a:pt x="630584" y="830345"/>
                  </a:lnTo>
                  <a:close/>
                  <a:moveTo>
                    <a:pt x="650575" y="829510"/>
                  </a:moveTo>
                  <a:lnTo>
                    <a:pt x="664318" y="834102"/>
                  </a:lnTo>
                  <a:lnTo>
                    <a:pt x="669155" y="836071"/>
                  </a:lnTo>
                  <a:lnTo>
                    <a:pt x="659417" y="835258"/>
                  </a:lnTo>
                  <a:lnTo>
                    <a:pt x="653073" y="834102"/>
                  </a:lnTo>
                  <a:lnTo>
                    <a:pt x="640805" y="831369"/>
                  </a:lnTo>
                  <a:lnTo>
                    <a:pt x="638080" y="830345"/>
                  </a:lnTo>
                  <a:lnTo>
                    <a:pt x="637009" y="830077"/>
                  </a:lnTo>
                  <a:close/>
                  <a:moveTo>
                    <a:pt x="644078" y="827340"/>
                  </a:moveTo>
                  <a:lnTo>
                    <a:pt x="668067" y="830345"/>
                  </a:lnTo>
                  <a:lnTo>
                    <a:pt x="711001" y="839566"/>
                  </a:lnTo>
                  <a:lnTo>
                    <a:pt x="675563" y="834102"/>
                  </a:lnTo>
                  <a:cubicBezTo>
                    <a:pt x="668067" y="832223"/>
                    <a:pt x="660570" y="830345"/>
                    <a:pt x="653074" y="829406"/>
                  </a:cubicBezTo>
                  <a:lnTo>
                    <a:pt x="650575" y="829510"/>
                  </a:lnTo>
                  <a:close/>
                  <a:moveTo>
                    <a:pt x="623087" y="826588"/>
                  </a:moveTo>
                  <a:lnTo>
                    <a:pt x="637009" y="830077"/>
                  </a:lnTo>
                  <a:lnTo>
                    <a:pt x="635319" y="830147"/>
                  </a:lnTo>
                  <a:lnTo>
                    <a:pt x="622829" y="827366"/>
                  </a:lnTo>
                  <a:close/>
                  <a:moveTo>
                    <a:pt x="619339" y="826588"/>
                  </a:moveTo>
                  <a:lnTo>
                    <a:pt x="622829" y="827366"/>
                  </a:lnTo>
                  <a:lnTo>
                    <a:pt x="620137" y="835458"/>
                  </a:lnTo>
                  <a:lnTo>
                    <a:pt x="614959" y="837993"/>
                  </a:lnTo>
                  <a:lnTo>
                    <a:pt x="615538" y="827541"/>
                  </a:lnTo>
                  <a:close/>
                  <a:moveTo>
                    <a:pt x="607157" y="824710"/>
                  </a:moveTo>
                  <a:lnTo>
                    <a:pt x="617383" y="825331"/>
                  </a:lnTo>
                  <a:lnTo>
                    <a:pt x="615591" y="826588"/>
                  </a:lnTo>
                  <a:lnTo>
                    <a:pt x="615538" y="827541"/>
                  </a:lnTo>
                  <a:lnTo>
                    <a:pt x="604346" y="830345"/>
                  </a:lnTo>
                  <a:cubicBezTo>
                    <a:pt x="596850" y="834102"/>
                    <a:pt x="596850" y="841615"/>
                    <a:pt x="596850" y="849129"/>
                  </a:cubicBezTo>
                  <a:lnTo>
                    <a:pt x="605613" y="884262"/>
                  </a:lnTo>
                  <a:lnTo>
                    <a:pt x="604346" y="901723"/>
                  </a:lnTo>
                  <a:lnTo>
                    <a:pt x="605222" y="909432"/>
                  </a:lnTo>
                  <a:lnTo>
                    <a:pt x="604346" y="905480"/>
                  </a:lnTo>
                  <a:cubicBezTo>
                    <a:pt x="600598" y="894209"/>
                    <a:pt x="600598" y="882939"/>
                    <a:pt x="596850" y="871669"/>
                  </a:cubicBezTo>
                  <a:cubicBezTo>
                    <a:pt x="596850" y="864156"/>
                    <a:pt x="593101" y="852885"/>
                    <a:pt x="593101" y="845372"/>
                  </a:cubicBezTo>
                  <a:cubicBezTo>
                    <a:pt x="591227" y="832223"/>
                    <a:pt x="597787" y="826588"/>
                    <a:pt x="607157" y="824710"/>
                  </a:cubicBezTo>
                  <a:close/>
                  <a:moveTo>
                    <a:pt x="921990" y="824491"/>
                  </a:moveTo>
                  <a:lnTo>
                    <a:pt x="922949" y="834102"/>
                  </a:lnTo>
                  <a:cubicBezTo>
                    <a:pt x="922949" y="845372"/>
                    <a:pt x="922949" y="860399"/>
                    <a:pt x="915452" y="871669"/>
                  </a:cubicBezTo>
                  <a:lnTo>
                    <a:pt x="913846" y="872743"/>
                  </a:lnTo>
                  <a:lnTo>
                    <a:pt x="919200" y="856642"/>
                  </a:lnTo>
                  <a:close/>
                  <a:moveTo>
                    <a:pt x="630584" y="822832"/>
                  </a:moveTo>
                  <a:lnTo>
                    <a:pt x="644078" y="827340"/>
                  </a:lnTo>
                  <a:lnTo>
                    <a:pt x="638080" y="826588"/>
                  </a:lnTo>
                  <a:lnTo>
                    <a:pt x="617383" y="825331"/>
                  </a:lnTo>
                  <a:lnTo>
                    <a:pt x="620276" y="823301"/>
                  </a:lnTo>
                  <a:cubicBezTo>
                    <a:pt x="623087" y="822832"/>
                    <a:pt x="626836" y="822832"/>
                    <a:pt x="630584" y="822832"/>
                  </a:cubicBezTo>
                  <a:close/>
                  <a:moveTo>
                    <a:pt x="926878" y="814051"/>
                  </a:moveTo>
                  <a:lnTo>
                    <a:pt x="927165" y="835980"/>
                  </a:lnTo>
                  <a:cubicBezTo>
                    <a:pt x="926697" y="848190"/>
                    <a:pt x="924823" y="860399"/>
                    <a:pt x="919200" y="871669"/>
                  </a:cubicBezTo>
                  <a:lnTo>
                    <a:pt x="916701" y="874800"/>
                  </a:lnTo>
                  <a:lnTo>
                    <a:pt x="922949" y="852885"/>
                  </a:lnTo>
                  <a:cubicBezTo>
                    <a:pt x="922949" y="841615"/>
                    <a:pt x="926697" y="830345"/>
                    <a:pt x="926697" y="815318"/>
                  </a:cubicBezTo>
                  <a:close/>
                  <a:moveTo>
                    <a:pt x="44138" y="807867"/>
                  </a:moveTo>
                  <a:lnTo>
                    <a:pt x="44131" y="808662"/>
                  </a:lnTo>
                  <a:lnTo>
                    <a:pt x="39543" y="887060"/>
                  </a:lnTo>
                  <a:lnTo>
                    <a:pt x="37559" y="905926"/>
                  </a:lnTo>
                  <a:lnTo>
                    <a:pt x="37559" y="909685"/>
                  </a:lnTo>
                  <a:lnTo>
                    <a:pt x="35832" y="930238"/>
                  </a:lnTo>
                  <a:lnTo>
                    <a:pt x="40597" y="837234"/>
                  </a:lnTo>
                  <a:close/>
                  <a:moveTo>
                    <a:pt x="48036" y="806303"/>
                  </a:moveTo>
                  <a:lnTo>
                    <a:pt x="47992" y="811429"/>
                  </a:lnTo>
                  <a:lnTo>
                    <a:pt x="44601" y="855180"/>
                  </a:lnTo>
                  <a:lnTo>
                    <a:pt x="38765" y="900346"/>
                  </a:lnTo>
                  <a:lnTo>
                    <a:pt x="39543" y="887060"/>
                  </a:lnTo>
                  <a:close/>
                  <a:moveTo>
                    <a:pt x="44314" y="787343"/>
                  </a:moveTo>
                  <a:lnTo>
                    <a:pt x="44227" y="797557"/>
                  </a:lnTo>
                  <a:lnTo>
                    <a:pt x="41315" y="823228"/>
                  </a:lnTo>
                  <a:lnTo>
                    <a:pt x="40597" y="837234"/>
                  </a:lnTo>
                  <a:lnTo>
                    <a:pt x="30047" y="924722"/>
                  </a:lnTo>
                  <a:lnTo>
                    <a:pt x="23902" y="1013907"/>
                  </a:lnTo>
                  <a:lnTo>
                    <a:pt x="30472" y="911317"/>
                  </a:lnTo>
                  <a:lnTo>
                    <a:pt x="37559" y="857059"/>
                  </a:lnTo>
                  <a:close/>
                  <a:moveTo>
                    <a:pt x="49824" y="760712"/>
                  </a:moveTo>
                  <a:lnTo>
                    <a:pt x="48888" y="798208"/>
                  </a:lnTo>
                  <a:lnTo>
                    <a:pt x="48826" y="798794"/>
                  </a:lnTo>
                  <a:lnTo>
                    <a:pt x="48036" y="806303"/>
                  </a:lnTo>
                  <a:lnTo>
                    <a:pt x="48320" y="773184"/>
                  </a:lnTo>
                  <a:close/>
                  <a:moveTo>
                    <a:pt x="48429" y="760511"/>
                  </a:moveTo>
                  <a:lnTo>
                    <a:pt x="48320" y="773184"/>
                  </a:lnTo>
                  <a:lnTo>
                    <a:pt x="44138" y="807867"/>
                  </a:lnTo>
                  <a:lnTo>
                    <a:pt x="44227" y="797557"/>
                  </a:lnTo>
                  <a:close/>
                  <a:moveTo>
                    <a:pt x="53321" y="756058"/>
                  </a:moveTo>
                  <a:lnTo>
                    <a:pt x="52582" y="785637"/>
                  </a:lnTo>
                  <a:cubicBezTo>
                    <a:pt x="52582" y="819469"/>
                    <a:pt x="48826" y="857059"/>
                    <a:pt x="45070" y="894649"/>
                  </a:cubicBezTo>
                  <a:lnTo>
                    <a:pt x="42124" y="922176"/>
                  </a:lnTo>
                  <a:lnTo>
                    <a:pt x="47887" y="823698"/>
                  </a:lnTo>
                  <a:lnTo>
                    <a:pt x="47992" y="811429"/>
                  </a:lnTo>
                  <a:lnTo>
                    <a:pt x="48826" y="800674"/>
                  </a:lnTo>
                  <a:lnTo>
                    <a:pt x="48888" y="798208"/>
                  </a:lnTo>
                  <a:close/>
                  <a:moveTo>
                    <a:pt x="49876" y="729943"/>
                  </a:moveTo>
                  <a:lnTo>
                    <a:pt x="50235" y="744288"/>
                  </a:lnTo>
                  <a:lnTo>
                    <a:pt x="50225" y="744682"/>
                  </a:lnTo>
                  <a:lnTo>
                    <a:pt x="48429" y="760511"/>
                  </a:lnTo>
                  <a:lnTo>
                    <a:pt x="48576" y="743359"/>
                  </a:lnTo>
                  <a:close/>
                  <a:moveTo>
                    <a:pt x="53612" y="714098"/>
                  </a:moveTo>
                  <a:lnTo>
                    <a:pt x="53926" y="726694"/>
                  </a:lnTo>
                  <a:lnTo>
                    <a:pt x="49824" y="760712"/>
                  </a:lnTo>
                  <a:lnTo>
                    <a:pt x="50225" y="744682"/>
                  </a:lnTo>
                  <a:lnTo>
                    <a:pt x="53521" y="715625"/>
                  </a:lnTo>
                  <a:close/>
                  <a:moveTo>
                    <a:pt x="918339" y="696355"/>
                  </a:moveTo>
                  <a:lnTo>
                    <a:pt x="919200" y="721400"/>
                  </a:lnTo>
                  <a:cubicBezTo>
                    <a:pt x="919200" y="736427"/>
                    <a:pt x="919200" y="747697"/>
                    <a:pt x="919200" y="758967"/>
                  </a:cubicBezTo>
                  <a:lnTo>
                    <a:pt x="924933" y="790568"/>
                  </a:lnTo>
                  <a:lnTo>
                    <a:pt x="921990" y="824491"/>
                  </a:lnTo>
                  <a:lnTo>
                    <a:pt x="915452" y="758967"/>
                  </a:lnTo>
                  <a:lnTo>
                    <a:pt x="915452" y="738305"/>
                  </a:lnTo>
                  <a:close/>
                  <a:moveTo>
                    <a:pt x="915452" y="687590"/>
                  </a:moveTo>
                  <a:lnTo>
                    <a:pt x="915452" y="717643"/>
                  </a:lnTo>
                  <a:lnTo>
                    <a:pt x="915452" y="738305"/>
                  </a:lnTo>
                  <a:lnTo>
                    <a:pt x="911704" y="792778"/>
                  </a:lnTo>
                  <a:cubicBezTo>
                    <a:pt x="911704" y="807805"/>
                    <a:pt x="911704" y="826588"/>
                    <a:pt x="907956" y="845372"/>
                  </a:cubicBezTo>
                  <a:cubicBezTo>
                    <a:pt x="907956" y="852885"/>
                    <a:pt x="907019" y="861338"/>
                    <a:pt x="906550" y="869791"/>
                  </a:cubicBezTo>
                  <a:lnTo>
                    <a:pt x="906845" y="874919"/>
                  </a:lnTo>
                  <a:lnTo>
                    <a:pt x="903050" y="874104"/>
                  </a:lnTo>
                  <a:lnTo>
                    <a:pt x="902802" y="869791"/>
                  </a:lnTo>
                  <a:cubicBezTo>
                    <a:pt x="903270" y="861338"/>
                    <a:pt x="904207" y="852885"/>
                    <a:pt x="904207" y="845372"/>
                  </a:cubicBezTo>
                  <a:cubicBezTo>
                    <a:pt x="904207" y="826588"/>
                    <a:pt x="907956" y="811561"/>
                    <a:pt x="907956" y="792778"/>
                  </a:cubicBezTo>
                  <a:cubicBezTo>
                    <a:pt x="911704" y="758967"/>
                    <a:pt x="911704" y="721400"/>
                    <a:pt x="915452" y="687590"/>
                  </a:cubicBezTo>
                  <a:close/>
                  <a:moveTo>
                    <a:pt x="57116" y="655229"/>
                  </a:moveTo>
                  <a:lnTo>
                    <a:pt x="53612" y="714098"/>
                  </a:lnTo>
                  <a:lnTo>
                    <a:pt x="53161" y="696045"/>
                  </a:lnTo>
                  <a:close/>
                  <a:moveTo>
                    <a:pt x="58759" y="627629"/>
                  </a:moveTo>
                  <a:lnTo>
                    <a:pt x="58685" y="639035"/>
                  </a:lnTo>
                  <a:lnTo>
                    <a:pt x="57116" y="655229"/>
                  </a:lnTo>
                  <a:close/>
                  <a:moveTo>
                    <a:pt x="48826" y="618361"/>
                  </a:moveTo>
                  <a:lnTo>
                    <a:pt x="52582" y="672866"/>
                  </a:lnTo>
                  <a:lnTo>
                    <a:pt x="53161" y="696045"/>
                  </a:lnTo>
                  <a:lnTo>
                    <a:pt x="49876" y="729943"/>
                  </a:lnTo>
                  <a:lnTo>
                    <a:pt x="48826" y="687903"/>
                  </a:lnTo>
                  <a:close/>
                  <a:moveTo>
                    <a:pt x="939622" y="616212"/>
                  </a:moveTo>
                  <a:lnTo>
                    <a:pt x="941062" y="658080"/>
                  </a:lnTo>
                  <a:lnTo>
                    <a:pt x="934193" y="762724"/>
                  </a:lnTo>
                  <a:lnTo>
                    <a:pt x="926878" y="814051"/>
                  </a:lnTo>
                  <a:lnTo>
                    <a:pt x="926697" y="800291"/>
                  </a:lnTo>
                  <a:lnTo>
                    <a:pt x="924933" y="790568"/>
                  </a:lnTo>
                  <a:lnTo>
                    <a:pt x="926697" y="770238"/>
                  </a:lnTo>
                  <a:cubicBezTo>
                    <a:pt x="930445" y="736427"/>
                    <a:pt x="934193" y="698860"/>
                    <a:pt x="937942" y="665049"/>
                  </a:cubicBezTo>
                  <a:close/>
                  <a:moveTo>
                    <a:pt x="43593" y="611961"/>
                  </a:moveTo>
                  <a:lnTo>
                    <a:pt x="48826" y="687903"/>
                  </a:lnTo>
                  <a:lnTo>
                    <a:pt x="48826" y="714216"/>
                  </a:lnTo>
                  <a:lnTo>
                    <a:pt x="48576" y="743359"/>
                  </a:lnTo>
                  <a:lnTo>
                    <a:pt x="44314" y="787343"/>
                  </a:lnTo>
                  <a:lnTo>
                    <a:pt x="45070" y="699180"/>
                  </a:lnTo>
                  <a:close/>
                  <a:moveTo>
                    <a:pt x="61001" y="604458"/>
                  </a:moveTo>
                  <a:lnTo>
                    <a:pt x="60094" y="691662"/>
                  </a:lnTo>
                  <a:lnTo>
                    <a:pt x="53321" y="756058"/>
                  </a:lnTo>
                  <a:lnTo>
                    <a:pt x="53990" y="729252"/>
                  </a:lnTo>
                  <a:lnTo>
                    <a:pt x="53926" y="726694"/>
                  </a:lnTo>
                  <a:lnTo>
                    <a:pt x="56338" y="706698"/>
                  </a:lnTo>
                  <a:close/>
                  <a:moveTo>
                    <a:pt x="943611" y="594986"/>
                  </a:moveTo>
                  <a:lnTo>
                    <a:pt x="945438" y="646266"/>
                  </a:lnTo>
                  <a:cubicBezTo>
                    <a:pt x="949186" y="683833"/>
                    <a:pt x="945438" y="717643"/>
                    <a:pt x="941690" y="751454"/>
                  </a:cubicBezTo>
                  <a:cubicBezTo>
                    <a:pt x="937942" y="770238"/>
                    <a:pt x="937942" y="789021"/>
                    <a:pt x="934193" y="804048"/>
                  </a:cubicBezTo>
                  <a:cubicBezTo>
                    <a:pt x="934193" y="815318"/>
                    <a:pt x="934193" y="822832"/>
                    <a:pt x="934193" y="830345"/>
                  </a:cubicBezTo>
                  <a:cubicBezTo>
                    <a:pt x="934193" y="837859"/>
                    <a:pt x="934193" y="845372"/>
                    <a:pt x="934193" y="852885"/>
                  </a:cubicBezTo>
                  <a:cubicBezTo>
                    <a:pt x="934193" y="867912"/>
                    <a:pt x="937942" y="882939"/>
                    <a:pt x="930445" y="894209"/>
                  </a:cubicBezTo>
                  <a:cubicBezTo>
                    <a:pt x="922949" y="909236"/>
                    <a:pt x="911704" y="916750"/>
                    <a:pt x="904207" y="928020"/>
                  </a:cubicBezTo>
                  <a:cubicBezTo>
                    <a:pt x="881718" y="950560"/>
                    <a:pt x="855480" y="976857"/>
                    <a:pt x="829242" y="995641"/>
                  </a:cubicBezTo>
                  <a:lnTo>
                    <a:pt x="816742" y="1004040"/>
                  </a:lnTo>
                  <a:lnTo>
                    <a:pt x="833551" y="986193"/>
                  </a:lnTo>
                  <a:lnTo>
                    <a:pt x="847515" y="975918"/>
                  </a:lnTo>
                  <a:cubicBezTo>
                    <a:pt x="859228" y="965587"/>
                    <a:pt x="870473" y="954317"/>
                    <a:pt x="881718" y="943047"/>
                  </a:cubicBezTo>
                  <a:cubicBezTo>
                    <a:pt x="892963" y="935533"/>
                    <a:pt x="904207" y="924263"/>
                    <a:pt x="911704" y="912993"/>
                  </a:cubicBezTo>
                  <a:cubicBezTo>
                    <a:pt x="922949" y="901723"/>
                    <a:pt x="930445" y="890453"/>
                    <a:pt x="930445" y="879182"/>
                  </a:cubicBezTo>
                  <a:cubicBezTo>
                    <a:pt x="934193" y="864156"/>
                    <a:pt x="930445" y="849129"/>
                    <a:pt x="930445" y="830345"/>
                  </a:cubicBezTo>
                  <a:cubicBezTo>
                    <a:pt x="930445" y="815318"/>
                    <a:pt x="930445" y="796535"/>
                    <a:pt x="934193" y="781508"/>
                  </a:cubicBezTo>
                  <a:cubicBezTo>
                    <a:pt x="937942" y="743940"/>
                    <a:pt x="945438" y="710130"/>
                    <a:pt x="941690" y="676319"/>
                  </a:cubicBezTo>
                  <a:lnTo>
                    <a:pt x="941062" y="658080"/>
                  </a:lnTo>
                  <a:lnTo>
                    <a:pt x="941221" y="655657"/>
                  </a:lnTo>
                  <a:close/>
                  <a:moveTo>
                    <a:pt x="58971" y="594721"/>
                  </a:moveTo>
                  <a:lnTo>
                    <a:pt x="60094" y="605204"/>
                  </a:lnTo>
                  <a:lnTo>
                    <a:pt x="58759" y="627629"/>
                  </a:lnTo>
                  <a:close/>
                  <a:moveTo>
                    <a:pt x="40041" y="417889"/>
                  </a:moveTo>
                  <a:lnTo>
                    <a:pt x="48826" y="499951"/>
                  </a:lnTo>
                  <a:lnTo>
                    <a:pt x="48826" y="618361"/>
                  </a:lnTo>
                  <a:lnTo>
                    <a:pt x="45070" y="563855"/>
                  </a:lnTo>
                  <a:cubicBezTo>
                    <a:pt x="41315" y="526264"/>
                    <a:pt x="41315" y="492433"/>
                    <a:pt x="41315" y="454843"/>
                  </a:cubicBezTo>
                  <a:close/>
                  <a:moveTo>
                    <a:pt x="44990" y="416917"/>
                  </a:moveTo>
                  <a:lnTo>
                    <a:pt x="52113" y="477397"/>
                  </a:lnTo>
                  <a:lnTo>
                    <a:pt x="59191" y="560763"/>
                  </a:lnTo>
                  <a:lnTo>
                    <a:pt x="58971" y="594721"/>
                  </a:lnTo>
                  <a:lnTo>
                    <a:pt x="48826" y="499951"/>
                  </a:lnTo>
                  <a:lnTo>
                    <a:pt x="48826" y="492433"/>
                  </a:lnTo>
                  <a:close/>
                  <a:moveTo>
                    <a:pt x="919380" y="387052"/>
                  </a:moveTo>
                  <a:lnTo>
                    <a:pt x="915452" y="477213"/>
                  </a:lnTo>
                  <a:lnTo>
                    <a:pt x="915452" y="503510"/>
                  </a:lnTo>
                  <a:cubicBezTo>
                    <a:pt x="911704" y="541077"/>
                    <a:pt x="915452" y="578645"/>
                    <a:pt x="915452" y="612455"/>
                  </a:cubicBezTo>
                  <a:lnTo>
                    <a:pt x="915452" y="661292"/>
                  </a:lnTo>
                  <a:cubicBezTo>
                    <a:pt x="911704" y="627482"/>
                    <a:pt x="911704" y="589915"/>
                    <a:pt x="911704" y="556104"/>
                  </a:cubicBezTo>
                  <a:cubicBezTo>
                    <a:pt x="911704" y="518537"/>
                    <a:pt x="911704" y="480970"/>
                    <a:pt x="915452" y="447159"/>
                  </a:cubicBezTo>
                  <a:close/>
                  <a:moveTo>
                    <a:pt x="924335" y="362195"/>
                  </a:moveTo>
                  <a:lnTo>
                    <a:pt x="922949" y="465943"/>
                  </a:lnTo>
                  <a:cubicBezTo>
                    <a:pt x="919200" y="537321"/>
                    <a:pt x="919200" y="612455"/>
                    <a:pt x="919200" y="683833"/>
                  </a:cubicBezTo>
                  <a:lnTo>
                    <a:pt x="918339" y="696355"/>
                  </a:lnTo>
                  <a:lnTo>
                    <a:pt x="915452" y="612455"/>
                  </a:lnTo>
                  <a:lnTo>
                    <a:pt x="915452" y="503510"/>
                  </a:lnTo>
                  <a:cubicBezTo>
                    <a:pt x="915452" y="469700"/>
                    <a:pt x="919200" y="432132"/>
                    <a:pt x="922949" y="398322"/>
                  </a:cubicBezTo>
                  <a:close/>
                  <a:moveTo>
                    <a:pt x="33432" y="350085"/>
                  </a:moveTo>
                  <a:lnTo>
                    <a:pt x="37559" y="394698"/>
                  </a:lnTo>
                  <a:lnTo>
                    <a:pt x="39013" y="408279"/>
                  </a:lnTo>
                  <a:lnTo>
                    <a:pt x="41315" y="477397"/>
                  </a:lnTo>
                  <a:lnTo>
                    <a:pt x="43593" y="611961"/>
                  </a:lnTo>
                  <a:lnTo>
                    <a:pt x="41315" y="578891"/>
                  </a:lnTo>
                  <a:cubicBezTo>
                    <a:pt x="41315" y="541300"/>
                    <a:pt x="37559" y="507469"/>
                    <a:pt x="37559" y="469879"/>
                  </a:cubicBezTo>
                  <a:close/>
                  <a:moveTo>
                    <a:pt x="36636" y="337843"/>
                  </a:moveTo>
                  <a:lnTo>
                    <a:pt x="37699" y="349892"/>
                  </a:lnTo>
                  <a:lnTo>
                    <a:pt x="40041" y="417889"/>
                  </a:lnTo>
                  <a:lnTo>
                    <a:pt x="39013" y="408279"/>
                  </a:lnTo>
                  <a:lnTo>
                    <a:pt x="37559" y="364626"/>
                  </a:lnTo>
                  <a:close/>
                  <a:moveTo>
                    <a:pt x="925015" y="273288"/>
                  </a:moveTo>
                  <a:lnTo>
                    <a:pt x="926791" y="298205"/>
                  </a:lnTo>
                  <a:lnTo>
                    <a:pt x="924335" y="362195"/>
                  </a:lnTo>
                  <a:lnTo>
                    <a:pt x="924354" y="360755"/>
                  </a:lnTo>
                  <a:lnTo>
                    <a:pt x="923659" y="308759"/>
                  </a:lnTo>
                  <a:close/>
                  <a:moveTo>
                    <a:pt x="928331" y="258071"/>
                  </a:moveTo>
                  <a:lnTo>
                    <a:pt x="934193" y="334458"/>
                  </a:lnTo>
                  <a:cubicBezTo>
                    <a:pt x="937942" y="364511"/>
                    <a:pt x="937942" y="398322"/>
                    <a:pt x="937942" y="432132"/>
                  </a:cubicBezTo>
                  <a:cubicBezTo>
                    <a:pt x="937942" y="465943"/>
                    <a:pt x="937942" y="503510"/>
                    <a:pt x="941690" y="541077"/>
                  </a:cubicBezTo>
                  <a:lnTo>
                    <a:pt x="941953" y="548459"/>
                  </a:lnTo>
                  <a:lnTo>
                    <a:pt x="939622" y="616212"/>
                  </a:lnTo>
                  <a:lnTo>
                    <a:pt x="937942" y="567374"/>
                  </a:lnTo>
                  <a:cubicBezTo>
                    <a:pt x="934193" y="529807"/>
                    <a:pt x="934193" y="495997"/>
                    <a:pt x="934193" y="458429"/>
                  </a:cubicBezTo>
                  <a:cubicBezTo>
                    <a:pt x="934193" y="424619"/>
                    <a:pt x="934193" y="387052"/>
                    <a:pt x="930445" y="349484"/>
                  </a:cubicBezTo>
                  <a:lnTo>
                    <a:pt x="926791" y="298205"/>
                  </a:lnTo>
                  <a:close/>
                  <a:moveTo>
                    <a:pt x="919200" y="207981"/>
                  </a:moveTo>
                  <a:lnTo>
                    <a:pt x="922949" y="244296"/>
                  </a:lnTo>
                  <a:lnTo>
                    <a:pt x="922949" y="255566"/>
                  </a:lnTo>
                  <a:lnTo>
                    <a:pt x="923659" y="308759"/>
                  </a:lnTo>
                  <a:lnTo>
                    <a:pt x="922480" y="339623"/>
                  </a:lnTo>
                  <a:lnTo>
                    <a:pt x="919380" y="387052"/>
                  </a:lnTo>
                  <a:lnTo>
                    <a:pt x="920137" y="369677"/>
                  </a:lnTo>
                  <a:cubicBezTo>
                    <a:pt x="921075" y="333518"/>
                    <a:pt x="921075" y="296890"/>
                    <a:pt x="919200" y="259323"/>
                  </a:cubicBezTo>
                  <a:close/>
                  <a:moveTo>
                    <a:pt x="922949" y="204225"/>
                  </a:moveTo>
                  <a:lnTo>
                    <a:pt x="926481" y="234910"/>
                  </a:lnTo>
                  <a:lnTo>
                    <a:pt x="925015" y="273288"/>
                  </a:lnTo>
                  <a:lnTo>
                    <a:pt x="922949" y="244296"/>
                  </a:lnTo>
                  <a:lnTo>
                    <a:pt x="922949" y="244296"/>
                  </a:lnTo>
                  <a:close/>
                  <a:moveTo>
                    <a:pt x="30047" y="150361"/>
                  </a:moveTo>
                  <a:cubicBezTo>
                    <a:pt x="33803" y="184193"/>
                    <a:pt x="33803" y="221783"/>
                    <a:pt x="33803" y="255614"/>
                  </a:cubicBezTo>
                  <a:lnTo>
                    <a:pt x="36636" y="337843"/>
                  </a:lnTo>
                  <a:lnTo>
                    <a:pt x="30685" y="270362"/>
                  </a:lnTo>
                  <a:lnTo>
                    <a:pt x="30047" y="251855"/>
                  </a:lnTo>
                  <a:close/>
                  <a:moveTo>
                    <a:pt x="30258" y="141016"/>
                  </a:moveTo>
                  <a:lnTo>
                    <a:pt x="33926" y="161577"/>
                  </a:lnTo>
                  <a:lnTo>
                    <a:pt x="37559" y="270650"/>
                  </a:lnTo>
                  <a:lnTo>
                    <a:pt x="44990" y="416917"/>
                  </a:lnTo>
                  <a:lnTo>
                    <a:pt x="39495" y="370265"/>
                  </a:lnTo>
                  <a:lnTo>
                    <a:pt x="37699" y="349892"/>
                  </a:lnTo>
                  <a:lnTo>
                    <a:pt x="33803" y="236819"/>
                  </a:lnTo>
                  <a:close/>
                  <a:moveTo>
                    <a:pt x="29357" y="113212"/>
                  </a:moveTo>
                  <a:lnTo>
                    <a:pt x="31456" y="120759"/>
                  </a:lnTo>
                  <a:cubicBezTo>
                    <a:pt x="34742" y="136265"/>
                    <a:pt x="37559" y="152241"/>
                    <a:pt x="41315" y="169156"/>
                  </a:cubicBezTo>
                  <a:cubicBezTo>
                    <a:pt x="45070" y="202988"/>
                    <a:pt x="52582" y="236819"/>
                    <a:pt x="56338" y="274409"/>
                  </a:cubicBezTo>
                  <a:cubicBezTo>
                    <a:pt x="63849" y="345831"/>
                    <a:pt x="66666" y="418192"/>
                    <a:pt x="66197" y="490554"/>
                  </a:cubicBezTo>
                  <a:lnTo>
                    <a:pt x="61001" y="604458"/>
                  </a:lnTo>
                  <a:lnTo>
                    <a:pt x="61209" y="584529"/>
                  </a:lnTo>
                  <a:lnTo>
                    <a:pt x="59191" y="560763"/>
                  </a:lnTo>
                  <a:lnTo>
                    <a:pt x="60094" y="421011"/>
                  </a:lnTo>
                  <a:cubicBezTo>
                    <a:pt x="60094" y="349590"/>
                    <a:pt x="52582" y="274409"/>
                    <a:pt x="41315" y="202988"/>
                  </a:cubicBezTo>
                  <a:lnTo>
                    <a:pt x="33926" y="161577"/>
                  </a:lnTo>
                  <a:lnTo>
                    <a:pt x="33803" y="157879"/>
                  </a:lnTo>
                  <a:lnTo>
                    <a:pt x="29817" y="127960"/>
                  </a:lnTo>
                  <a:close/>
                  <a:moveTo>
                    <a:pt x="25163" y="112461"/>
                  </a:moveTo>
                  <a:lnTo>
                    <a:pt x="29364" y="136009"/>
                  </a:lnTo>
                  <a:lnTo>
                    <a:pt x="30047" y="142843"/>
                  </a:lnTo>
                  <a:lnTo>
                    <a:pt x="30047" y="150361"/>
                  </a:lnTo>
                  <a:lnTo>
                    <a:pt x="24897" y="114282"/>
                  </a:lnTo>
                  <a:close/>
                  <a:moveTo>
                    <a:pt x="922949" y="105298"/>
                  </a:moveTo>
                  <a:lnTo>
                    <a:pt x="926697" y="131595"/>
                  </a:lnTo>
                  <a:lnTo>
                    <a:pt x="927946" y="140360"/>
                  </a:lnTo>
                  <a:lnTo>
                    <a:pt x="930445" y="202972"/>
                  </a:lnTo>
                  <a:lnTo>
                    <a:pt x="928331" y="258071"/>
                  </a:lnTo>
                  <a:lnTo>
                    <a:pt x="926697" y="236783"/>
                  </a:lnTo>
                  <a:lnTo>
                    <a:pt x="926481" y="234910"/>
                  </a:lnTo>
                  <a:lnTo>
                    <a:pt x="926697" y="229269"/>
                  </a:lnTo>
                  <a:cubicBezTo>
                    <a:pt x="926697" y="195459"/>
                    <a:pt x="922949" y="157892"/>
                    <a:pt x="922949" y="124081"/>
                  </a:cubicBezTo>
                  <a:close/>
                  <a:moveTo>
                    <a:pt x="26516" y="103177"/>
                  </a:moveTo>
                  <a:lnTo>
                    <a:pt x="29817" y="127960"/>
                  </a:lnTo>
                  <a:lnTo>
                    <a:pt x="30047" y="135325"/>
                  </a:lnTo>
                  <a:lnTo>
                    <a:pt x="30258" y="141016"/>
                  </a:lnTo>
                  <a:lnTo>
                    <a:pt x="29364" y="136009"/>
                  </a:lnTo>
                  <a:lnTo>
                    <a:pt x="26260" y="104934"/>
                  </a:lnTo>
                  <a:close/>
                  <a:moveTo>
                    <a:pt x="26470" y="102830"/>
                  </a:moveTo>
                  <a:lnTo>
                    <a:pt x="26533" y="103058"/>
                  </a:lnTo>
                  <a:lnTo>
                    <a:pt x="26516" y="103177"/>
                  </a:lnTo>
                  <a:close/>
                  <a:moveTo>
                    <a:pt x="22536" y="97735"/>
                  </a:moveTo>
                  <a:lnTo>
                    <a:pt x="24897" y="114282"/>
                  </a:lnTo>
                  <a:lnTo>
                    <a:pt x="23475" y="124048"/>
                  </a:lnTo>
                  <a:cubicBezTo>
                    <a:pt x="22536" y="139084"/>
                    <a:pt x="22536" y="154120"/>
                    <a:pt x="22536" y="169156"/>
                  </a:cubicBezTo>
                  <a:cubicBezTo>
                    <a:pt x="22536" y="202988"/>
                    <a:pt x="26291" y="233060"/>
                    <a:pt x="30047" y="263132"/>
                  </a:cubicBezTo>
                  <a:lnTo>
                    <a:pt x="30685" y="270362"/>
                  </a:lnTo>
                  <a:lnTo>
                    <a:pt x="33432" y="350085"/>
                  </a:lnTo>
                  <a:lnTo>
                    <a:pt x="18780" y="191711"/>
                  </a:lnTo>
                  <a:cubicBezTo>
                    <a:pt x="18780" y="161638"/>
                    <a:pt x="15024" y="127807"/>
                    <a:pt x="22536" y="97735"/>
                  </a:cubicBezTo>
                  <a:close/>
                  <a:moveTo>
                    <a:pt x="23431" y="91907"/>
                  </a:moveTo>
                  <a:lnTo>
                    <a:pt x="25814" y="100473"/>
                  </a:lnTo>
                  <a:lnTo>
                    <a:pt x="26260" y="104934"/>
                  </a:lnTo>
                  <a:lnTo>
                    <a:pt x="25163" y="112461"/>
                  </a:lnTo>
                  <a:lnTo>
                    <a:pt x="22536" y="97735"/>
                  </a:lnTo>
                  <a:close/>
                  <a:moveTo>
                    <a:pt x="28498" y="89572"/>
                  </a:moveTo>
                  <a:lnTo>
                    <a:pt x="28639" y="90217"/>
                  </a:lnTo>
                  <a:lnTo>
                    <a:pt x="29357" y="113212"/>
                  </a:lnTo>
                  <a:lnTo>
                    <a:pt x="26533" y="103058"/>
                  </a:lnTo>
                  <a:close/>
                  <a:moveTo>
                    <a:pt x="24279" y="86390"/>
                  </a:moveTo>
                  <a:lnTo>
                    <a:pt x="26291" y="101494"/>
                  </a:lnTo>
                  <a:lnTo>
                    <a:pt x="26470" y="102830"/>
                  </a:lnTo>
                  <a:lnTo>
                    <a:pt x="25814" y="100473"/>
                  </a:lnTo>
                  <a:lnTo>
                    <a:pt x="25353" y="95855"/>
                  </a:lnTo>
                  <a:lnTo>
                    <a:pt x="23865" y="89087"/>
                  </a:lnTo>
                  <a:close/>
                  <a:moveTo>
                    <a:pt x="925852" y="73921"/>
                  </a:moveTo>
                  <a:lnTo>
                    <a:pt x="926697" y="79000"/>
                  </a:lnTo>
                  <a:cubicBezTo>
                    <a:pt x="926697" y="94027"/>
                    <a:pt x="930445" y="112811"/>
                    <a:pt x="930445" y="127838"/>
                  </a:cubicBezTo>
                  <a:cubicBezTo>
                    <a:pt x="937942" y="195459"/>
                    <a:pt x="952935" y="263080"/>
                    <a:pt x="956683" y="334458"/>
                  </a:cubicBezTo>
                  <a:cubicBezTo>
                    <a:pt x="956683" y="368268"/>
                    <a:pt x="952935" y="405835"/>
                    <a:pt x="952935" y="439646"/>
                  </a:cubicBezTo>
                  <a:cubicBezTo>
                    <a:pt x="949186" y="477213"/>
                    <a:pt x="949186" y="514780"/>
                    <a:pt x="945438" y="548591"/>
                  </a:cubicBezTo>
                  <a:lnTo>
                    <a:pt x="943611" y="594986"/>
                  </a:lnTo>
                  <a:lnTo>
                    <a:pt x="941953" y="548459"/>
                  </a:lnTo>
                  <a:lnTo>
                    <a:pt x="945438" y="447159"/>
                  </a:lnTo>
                  <a:cubicBezTo>
                    <a:pt x="949186" y="413349"/>
                    <a:pt x="952935" y="375782"/>
                    <a:pt x="952935" y="341971"/>
                  </a:cubicBezTo>
                  <a:cubicBezTo>
                    <a:pt x="952935" y="304404"/>
                    <a:pt x="949186" y="270593"/>
                    <a:pt x="941690" y="236783"/>
                  </a:cubicBezTo>
                  <a:lnTo>
                    <a:pt x="927946" y="140360"/>
                  </a:lnTo>
                  <a:lnTo>
                    <a:pt x="926697" y="109054"/>
                  </a:lnTo>
                  <a:close/>
                  <a:moveTo>
                    <a:pt x="7512" y="67663"/>
                  </a:moveTo>
                  <a:cubicBezTo>
                    <a:pt x="11268" y="67663"/>
                    <a:pt x="15024" y="67663"/>
                    <a:pt x="11268" y="71422"/>
                  </a:cubicBezTo>
                  <a:cubicBezTo>
                    <a:pt x="7512" y="116530"/>
                    <a:pt x="3757" y="165397"/>
                    <a:pt x="3757" y="214265"/>
                  </a:cubicBezTo>
                  <a:cubicBezTo>
                    <a:pt x="3757" y="251855"/>
                    <a:pt x="7512" y="285686"/>
                    <a:pt x="7512" y="323277"/>
                  </a:cubicBezTo>
                  <a:cubicBezTo>
                    <a:pt x="11268" y="360867"/>
                    <a:pt x="11268" y="398457"/>
                    <a:pt x="15024" y="432289"/>
                  </a:cubicBezTo>
                  <a:cubicBezTo>
                    <a:pt x="18780" y="507469"/>
                    <a:pt x="26291" y="578891"/>
                    <a:pt x="30047" y="654071"/>
                  </a:cubicBezTo>
                  <a:cubicBezTo>
                    <a:pt x="33803" y="727373"/>
                    <a:pt x="34742" y="800674"/>
                    <a:pt x="32864" y="873975"/>
                  </a:cubicBezTo>
                  <a:lnTo>
                    <a:pt x="30472" y="911317"/>
                  </a:lnTo>
                  <a:lnTo>
                    <a:pt x="28169" y="928950"/>
                  </a:lnTo>
                  <a:lnTo>
                    <a:pt x="26358" y="943365"/>
                  </a:lnTo>
                  <a:lnTo>
                    <a:pt x="30047" y="725493"/>
                  </a:lnTo>
                  <a:cubicBezTo>
                    <a:pt x="30047" y="691662"/>
                    <a:pt x="26291" y="654071"/>
                    <a:pt x="26291" y="616481"/>
                  </a:cubicBezTo>
                  <a:cubicBezTo>
                    <a:pt x="22536" y="578891"/>
                    <a:pt x="18780" y="545059"/>
                    <a:pt x="15024" y="507469"/>
                  </a:cubicBezTo>
                  <a:cubicBezTo>
                    <a:pt x="11268" y="432289"/>
                    <a:pt x="7512" y="360867"/>
                    <a:pt x="3757" y="285686"/>
                  </a:cubicBezTo>
                  <a:cubicBezTo>
                    <a:pt x="1" y="214265"/>
                    <a:pt x="-3755" y="139084"/>
                    <a:pt x="7512" y="67663"/>
                  </a:cubicBezTo>
                  <a:close/>
                  <a:moveTo>
                    <a:pt x="17543" y="60328"/>
                  </a:moveTo>
                  <a:lnTo>
                    <a:pt x="23865" y="89087"/>
                  </a:lnTo>
                  <a:lnTo>
                    <a:pt x="23431" y="91907"/>
                  </a:lnTo>
                  <a:lnTo>
                    <a:pt x="19882" y="79144"/>
                  </a:lnTo>
                  <a:lnTo>
                    <a:pt x="18029" y="66159"/>
                  </a:lnTo>
                  <a:close/>
                  <a:moveTo>
                    <a:pt x="911704" y="52703"/>
                  </a:moveTo>
                  <a:cubicBezTo>
                    <a:pt x="919200" y="84636"/>
                    <a:pt x="922012" y="118446"/>
                    <a:pt x="922949" y="152726"/>
                  </a:cubicBezTo>
                  <a:lnTo>
                    <a:pt x="922949" y="204225"/>
                  </a:lnTo>
                  <a:lnTo>
                    <a:pt x="919200" y="171666"/>
                  </a:lnTo>
                  <a:lnTo>
                    <a:pt x="919200" y="156013"/>
                  </a:lnTo>
                  <a:lnTo>
                    <a:pt x="909279" y="64858"/>
                  </a:lnTo>
                  <a:close/>
                  <a:moveTo>
                    <a:pt x="907956" y="52703"/>
                  </a:moveTo>
                  <a:lnTo>
                    <a:pt x="909279" y="64858"/>
                  </a:lnTo>
                  <a:lnTo>
                    <a:pt x="907956" y="71487"/>
                  </a:lnTo>
                  <a:cubicBezTo>
                    <a:pt x="911704" y="79000"/>
                    <a:pt x="911704" y="82757"/>
                    <a:pt x="911704" y="90271"/>
                  </a:cubicBezTo>
                  <a:cubicBezTo>
                    <a:pt x="911704" y="105298"/>
                    <a:pt x="915452" y="124081"/>
                    <a:pt x="915452" y="139108"/>
                  </a:cubicBezTo>
                  <a:lnTo>
                    <a:pt x="919200" y="171666"/>
                  </a:lnTo>
                  <a:lnTo>
                    <a:pt x="919200" y="207981"/>
                  </a:lnTo>
                  <a:lnTo>
                    <a:pt x="911704" y="135351"/>
                  </a:lnTo>
                  <a:cubicBezTo>
                    <a:pt x="911704" y="116568"/>
                    <a:pt x="907956" y="97784"/>
                    <a:pt x="907956" y="82757"/>
                  </a:cubicBezTo>
                  <a:cubicBezTo>
                    <a:pt x="904207" y="71487"/>
                    <a:pt x="900459" y="60217"/>
                    <a:pt x="907956" y="52703"/>
                  </a:cubicBezTo>
                  <a:close/>
                  <a:moveTo>
                    <a:pt x="15024" y="48867"/>
                  </a:moveTo>
                  <a:lnTo>
                    <a:pt x="16554" y="55828"/>
                  </a:lnTo>
                  <a:lnTo>
                    <a:pt x="18029" y="66159"/>
                  </a:lnTo>
                  <a:lnTo>
                    <a:pt x="18780" y="75181"/>
                  </a:lnTo>
                  <a:lnTo>
                    <a:pt x="19882" y="79144"/>
                  </a:lnTo>
                  <a:lnTo>
                    <a:pt x="22536" y="97735"/>
                  </a:lnTo>
                  <a:cubicBezTo>
                    <a:pt x="18780" y="86458"/>
                    <a:pt x="15024" y="75181"/>
                    <a:pt x="15024" y="63904"/>
                  </a:cubicBezTo>
                  <a:close/>
                  <a:moveTo>
                    <a:pt x="18438" y="45450"/>
                  </a:moveTo>
                  <a:lnTo>
                    <a:pt x="17371" y="58265"/>
                  </a:lnTo>
                  <a:lnTo>
                    <a:pt x="17543" y="60328"/>
                  </a:lnTo>
                  <a:lnTo>
                    <a:pt x="16554" y="55828"/>
                  </a:lnTo>
                  <a:lnTo>
                    <a:pt x="15494" y="48398"/>
                  </a:lnTo>
                  <a:close/>
                  <a:moveTo>
                    <a:pt x="18780" y="45108"/>
                  </a:moveTo>
                  <a:lnTo>
                    <a:pt x="26012" y="78199"/>
                  </a:lnTo>
                  <a:lnTo>
                    <a:pt x="25352" y="79410"/>
                  </a:lnTo>
                  <a:lnTo>
                    <a:pt x="24279" y="86390"/>
                  </a:lnTo>
                  <a:close/>
                  <a:moveTo>
                    <a:pt x="18467" y="45108"/>
                  </a:moveTo>
                  <a:lnTo>
                    <a:pt x="18780" y="45108"/>
                  </a:lnTo>
                  <a:lnTo>
                    <a:pt x="18438" y="45450"/>
                  </a:lnTo>
                  <a:close/>
                  <a:moveTo>
                    <a:pt x="15024" y="45108"/>
                  </a:moveTo>
                  <a:lnTo>
                    <a:pt x="15494" y="48398"/>
                  </a:lnTo>
                  <a:lnTo>
                    <a:pt x="15024" y="48867"/>
                  </a:lnTo>
                  <a:close/>
                  <a:moveTo>
                    <a:pt x="919200" y="33920"/>
                  </a:moveTo>
                  <a:cubicBezTo>
                    <a:pt x="924823" y="45190"/>
                    <a:pt x="925760" y="57399"/>
                    <a:pt x="925760" y="70078"/>
                  </a:cubicBezTo>
                  <a:lnTo>
                    <a:pt x="925852" y="73921"/>
                  </a:lnTo>
                  <a:close/>
                  <a:moveTo>
                    <a:pt x="915452" y="33920"/>
                  </a:moveTo>
                  <a:cubicBezTo>
                    <a:pt x="922949" y="48947"/>
                    <a:pt x="922949" y="63974"/>
                    <a:pt x="922949" y="79000"/>
                  </a:cubicBezTo>
                  <a:lnTo>
                    <a:pt x="922949" y="105298"/>
                  </a:lnTo>
                  <a:lnTo>
                    <a:pt x="919200" y="79000"/>
                  </a:lnTo>
                  <a:cubicBezTo>
                    <a:pt x="919200" y="63974"/>
                    <a:pt x="915452" y="48947"/>
                    <a:pt x="915452" y="33920"/>
                  </a:cubicBezTo>
                  <a:close/>
                  <a:moveTo>
                    <a:pt x="126446" y="33831"/>
                  </a:moveTo>
                  <a:lnTo>
                    <a:pt x="161500" y="33831"/>
                  </a:lnTo>
                  <a:lnTo>
                    <a:pt x="146477" y="35979"/>
                  </a:lnTo>
                  <a:lnTo>
                    <a:pt x="123942" y="37590"/>
                  </a:lnTo>
                  <a:lnTo>
                    <a:pt x="135209" y="37590"/>
                  </a:lnTo>
                  <a:cubicBezTo>
                    <a:pt x="120186" y="41349"/>
                    <a:pt x="105163" y="45108"/>
                    <a:pt x="86384" y="45108"/>
                  </a:cubicBezTo>
                  <a:cubicBezTo>
                    <a:pt x="63849" y="48867"/>
                    <a:pt x="37559" y="52626"/>
                    <a:pt x="30047" y="78940"/>
                  </a:cubicBezTo>
                  <a:lnTo>
                    <a:pt x="28498" y="89572"/>
                  </a:lnTo>
                  <a:lnTo>
                    <a:pt x="26012" y="78199"/>
                  </a:lnTo>
                  <a:lnTo>
                    <a:pt x="33803" y="63904"/>
                  </a:lnTo>
                  <a:cubicBezTo>
                    <a:pt x="41315" y="56386"/>
                    <a:pt x="48826" y="52626"/>
                    <a:pt x="60094" y="48867"/>
                  </a:cubicBezTo>
                  <a:cubicBezTo>
                    <a:pt x="71361" y="45108"/>
                    <a:pt x="82628" y="45108"/>
                    <a:pt x="93896" y="41349"/>
                  </a:cubicBezTo>
                  <a:lnTo>
                    <a:pt x="110171" y="37590"/>
                  </a:lnTo>
                  <a:close/>
                  <a:moveTo>
                    <a:pt x="84762" y="33831"/>
                  </a:moveTo>
                  <a:lnTo>
                    <a:pt x="85982" y="33831"/>
                  </a:lnTo>
                  <a:lnTo>
                    <a:pt x="75117" y="37590"/>
                  </a:lnTo>
                  <a:lnTo>
                    <a:pt x="52582" y="37590"/>
                  </a:lnTo>
                  <a:lnTo>
                    <a:pt x="75117" y="34958"/>
                  </a:lnTo>
                  <a:close/>
                  <a:moveTo>
                    <a:pt x="86603" y="33616"/>
                  </a:moveTo>
                  <a:lnTo>
                    <a:pt x="85982" y="33831"/>
                  </a:lnTo>
                  <a:lnTo>
                    <a:pt x="84762" y="33831"/>
                  </a:lnTo>
                  <a:close/>
                  <a:moveTo>
                    <a:pt x="129576" y="33108"/>
                  </a:moveTo>
                  <a:lnTo>
                    <a:pt x="126446" y="33831"/>
                  </a:lnTo>
                  <a:lnTo>
                    <a:pt x="85982" y="33831"/>
                  </a:lnTo>
                  <a:lnTo>
                    <a:pt x="85982" y="33831"/>
                  </a:lnTo>
                  <a:lnTo>
                    <a:pt x="97651" y="33831"/>
                  </a:lnTo>
                  <a:cubicBezTo>
                    <a:pt x="105163" y="33831"/>
                    <a:pt x="112675" y="33831"/>
                    <a:pt x="120186" y="33831"/>
                  </a:cubicBezTo>
                  <a:close/>
                  <a:moveTo>
                    <a:pt x="83128" y="29822"/>
                  </a:moveTo>
                  <a:lnTo>
                    <a:pt x="75117" y="33831"/>
                  </a:lnTo>
                  <a:lnTo>
                    <a:pt x="84762" y="33831"/>
                  </a:lnTo>
                  <a:lnTo>
                    <a:pt x="84762" y="33831"/>
                  </a:lnTo>
                  <a:lnTo>
                    <a:pt x="75117" y="33831"/>
                  </a:lnTo>
                  <a:lnTo>
                    <a:pt x="52582" y="33831"/>
                  </a:lnTo>
                  <a:cubicBezTo>
                    <a:pt x="52582" y="33831"/>
                    <a:pt x="52582" y="37590"/>
                    <a:pt x="52582" y="37590"/>
                  </a:cubicBezTo>
                  <a:cubicBezTo>
                    <a:pt x="48826" y="37590"/>
                    <a:pt x="48826" y="33831"/>
                    <a:pt x="48826" y="33831"/>
                  </a:cubicBezTo>
                  <a:close/>
                  <a:moveTo>
                    <a:pt x="595318" y="22192"/>
                  </a:moveTo>
                  <a:lnTo>
                    <a:pt x="609008" y="22432"/>
                  </a:lnTo>
                  <a:lnTo>
                    <a:pt x="604683" y="22554"/>
                  </a:lnTo>
                  <a:lnTo>
                    <a:pt x="589297" y="22424"/>
                  </a:lnTo>
                  <a:close/>
                  <a:moveTo>
                    <a:pt x="478489" y="21484"/>
                  </a:moveTo>
                  <a:lnTo>
                    <a:pt x="589297" y="22424"/>
                  </a:lnTo>
                  <a:lnTo>
                    <a:pt x="488254" y="26313"/>
                  </a:lnTo>
                  <a:cubicBezTo>
                    <a:pt x="413138" y="30072"/>
                    <a:pt x="341778" y="33831"/>
                    <a:pt x="270418" y="37590"/>
                  </a:cubicBezTo>
                  <a:lnTo>
                    <a:pt x="135209" y="37590"/>
                  </a:lnTo>
                  <a:lnTo>
                    <a:pt x="146477" y="35979"/>
                  </a:lnTo>
                  <a:lnTo>
                    <a:pt x="176523" y="33831"/>
                  </a:lnTo>
                  <a:lnTo>
                    <a:pt x="249761" y="33831"/>
                  </a:lnTo>
                  <a:cubicBezTo>
                    <a:pt x="315487" y="31012"/>
                    <a:pt x="381214" y="26313"/>
                    <a:pt x="446940" y="22554"/>
                  </a:cubicBezTo>
                  <a:close/>
                  <a:moveTo>
                    <a:pt x="368535" y="20551"/>
                  </a:moveTo>
                  <a:lnTo>
                    <a:pt x="438867" y="21148"/>
                  </a:lnTo>
                  <a:lnTo>
                    <a:pt x="289197" y="26313"/>
                  </a:lnTo>
                  <a:cubicBezTo>
                    <a:pt x="251639" y="30072"/>
                    <a:pt x="214081" y="30072"/>
                    <a:pt x="176523" y="33831"/>
                  </a:cubicBezTo>
                  <a:lnTo>
                    <a:pt x="176523" y="33831"/>
                  </a:lnTo>
                  <a:lnTo>
                    <a:pt x="161500" y="33831"/>
                  </a:lnTo>
                  <a:lnTo>
                    <a:pt x="187790" y="30072"/>
                  </a:lnTo>
                  <a:close/>
                  <a:moveTo>
                    <a:pt x="678810" y="20464"/>
                  </a:moveTo>
                  <a:lnTo>
                    <a:pt x="893879" y="22554"/>
                  </a:lnTo>
                  <a:cubicBezTo>
                    <a:pt x="799985" y="26313"/>
                    <a:pt x="709846" y="22554"/>
                    <a:pt x="615951" y="22554"/>
                  </a:cubicBezTo>
                  <a:lnTo>
                    <a:pt x="609008" y="22432"/>
                  </a:lnTo>
                  <a:close/>
                  <a:moveTo>
                    <a:pt x="471572" y="20019"/>
                  </a:moveTo>
                  <a:lnTo>
                    <a:pt x="504580" y="20599"/>
                  </a:lnTo>
                  <a:lnTo>
                    <a:pt x="478489" y="21484"/>
                  </a:lnTo>
                  <a:lnTo>
                    <a:pt x="438867" y="21148"/>
                  </a:lnTo>
                  <a:close/>
                  <a:moveTo>
                    <a:pt x="260325" y="19633"/>
                  </a:moveTo>
                  <a:lnTo>
                    <a:pt x="323640" y="20170"/>
                  </a:lnTo>
                  <a:lnTo>
                    <a:pt x="262906" y="22554"/>
                  </a:lnTo>
                  <a:cubicBezTo>
                    <a:pt x="232860" y="26313"/>
                    <a:pt x="199058" y="26313"/>
                    <a:pt x="169012" y="30072"/>
                  </a:cubicBezTo>
                  <a:lnTo>
                    <a:pt x="129576" y="33108"/>
                  </a:lnTo>
                  <a:lnTo>
                    <a:pt x="142721" y="30072"/>
                  </a:lnTo>
                  <a:lnTo>
                    <a:pt x="219428" y="21847"/>
                  </a:lnTo>
                  <a:close/>
                  <a:moveTo>
                    <a:pt x="664729" y="19520"/>
                  </a:moveTo>
                  <a:lnTo>
                    <a:pt x="674635" y="19735"/>
                  </a:lnTo>
                  <a:lnTo>
                    <a:pt x="710068" y="19583"/>
                  </a:lnTo>
                  <a:lnTo>
                    <a:pt x="678810" y="20464"/>
                  </a:lnTo>
                  <a:lnTo>
                    <a:pt x="647977" y="20165"/>
                  </a:lnTo>
                  <a:close/>
                  <a:moveTo>
                    <a:pt x="546447" y="19178"/>
                  </a:moveTo>
                  <a:lnTo>
                    <a:pt x="647977" y="20165"/>
                  </a:lnTo>
                  <a:lnTo>
                    <a:pt x="595318" y="22192"/>
                  </a:lnTo>
                  <a:lnTo>
                    <a:pt x="504580" y="20599"/>
                  </a:lnTo>
                  <a:close/>
                  <a:moveTo>
                    <a:pt x="196841" y="19095"/>
                  </a:moveTo>
                  <a:lnTo>
                    <a:pt x="241552" y="19474"/>
                  </a:lnTo>
                  <a:lnTo>
                    <a:pt x="219428" y="21847"/>
                  </a:lnTo>
                  <a:lnTo>
                    <a:pt x="159681" y="25080"/>
                  </a:lnTo>
                  <a:lnTo>
                    <a:pt x="86603" y="33616"/>
                  </a:lnTo>
                  <a:lnTo>
                    <a:pt x="104937" y="27273"/>
                  </a:lnTo>
                  <a:lnTo>
                    <a:pt x="139680" y="23213"/>
                  </a:lnTo>
                  <a:lnTo>
                    <a:pt x="153988" y="22554"/>
                  </a:lnTo>
                  <a:lnTo>
                    <a:pt x="184846" y="19747"/>
                  </a:lnTo>
                  <a:close/>
                  <a:moveTo>
                    <a:pt x="138965" y="18795"/>
                  </a:moveTo>
                  <a:lnTo>
                    <a:pt x="161500" y="18795"/>
                  </a:lnTo>
                  <a:lnTo>
                    <a:pt x="192420" y="19057"/>
                  </a:lnTo>
                  <a:lnTo>
                    <a:pt x="184846" y="19747"/>
                  </a:lnTo>
                  <a:lnTo>
                    <a:pt x="155866" y="21321"/>
                  </a:lnTo>
                  <a:lnTo>
                    <a:pt x="139680" y="23213"/>
                  </a:lnTo>
                  <a:lnTo>
                    <a:pt x="113144" y="24434"/>
                  </a:lnTo>
                  <a:lnTo>
                    <a:pt x="104937" y="27273"/>
                  </a:lnTo>
                  <a:lnTo>
                    <a:pt x="83128" y="29822"/>
                  </a:lnTo>
                  <a:lnTo>
                    <a:pt x="97651" y="22554"/>
                  </a:lnTo>
                  <a:close/>
                  <a:moveTo>
                    <a:pt x="774298" y="17772"/>
                  </a:moveTo>
                  <a:lnTo>
                    <a:pt x="893879" y="18795"/>
                  </a:lnTo>
                  <a:lnTo>
                    <a:pt x="710068" y="19583"/>
                  </a:lnTo>
                  <a:close/>
                  <a:moveTo>
                    <a:pt x="668543" y="16868"/>
                  </a:moveTo>
                  <a:lnTo>
                    <a:pt x="721796" y="17323"/>
                  </a:lnTo>
                  <a:lnTo>
                    <a:pt x="683555" y="18795"/>
                  </a:lnTo>
                  <a:lnTo>
                    <a:pt x="664729" y="19520"/>
                  </a:lnTo>
                  <a:lnTo>
                    <a:pt x="586461" y="17821"/>
                  </a:lnTo>
                  <a:lnTo>
                    <a:pt x="611301" y="16978"/>
                  </a:lnTo>
                  <a:lnTo>
                    <a:pt x="649753" y="17386"/>
                  </a:lnTo>
                  <a:close/>
                  <a:moveTo>
                    <a:pt x="464626" y="15423"/>
                  </a:moveTo>
                  <a:lnTo>
                    <a:pt x="486885" y="15659"/>
                  </a:lnTo>
                  <a:lnTo>
                    <a:pt x="586461" y="17821"/>
                  </a:lnTo>
                  <a:lnTo>
                    <a:pt x="546447" y="19178"/>
                  </a:lnTo>
                  <a:lnTo>
                    <a:pt x="507033" y="18795"/>
                  </a:lnTo>
                  <a:lnTo>
                    <a:pt x="471572" y="20019"/>
                  </a:lnTo>
                  <a:lnTo>
                    <a:pt x="401871" y="18795"/>
                  </a:lnTo>
                  <a:lnTo>
                    <a:pt x="368535" y="20551"/>
                  </a:lnTo>
                  <a:lnTo>
                    <a:pt x="323640" y="20170"/>
                  </a:lnTo>
                  <a:lnTo>
                    <a:pt x="424920" y="16195"/>
                  </a:lnTo>
                  <a:close/>
                  <a:moveTo>
                    <a:pt x="447020" y="15236"/>
                  </a:moveTo>
                  <a:lnTo>
                    <a:pt x="448860" y="15256"/>
                  </a:lnTo>
                  <a:lnTo>
                    <a:pt x="424920" y="16195"/>
                  </a:lnTo>
                  <a:lnTo>
                    <a:pt x="267132" y="19265"/>
                  </a:lnTo>
                  <a:lnTo>
                    <a:pt x="260325" y="19633"/>
                  </a:lnTo>
                  <a:lnTo>
                    <a:pt x="241552" y="19474"/>
                  </a:lnTo>
                  <a:lnTo>
                    <a:pt x="247883" y="18795"/>
                  </a:lnTo>
                  <a:close/>
                  <a:moveTo>
                    <a:pt x="475322" y="15215"/>
                  </a:moveTo>
                  <a:lnTo>
                    <a:pt x="625424" y="16499"/>
                  </a:lnTo>
                  <a:lnTo>
                    <a:pt x="611301" y="16978"/>
                  </a:lnTo>
                  <a:lnTo>
                    <a:pt x="486885" y="15659"/>
                  </a:lnTo>
                  <a:lnTo>
                    <a:pt x="470633" y="15306"/>
                  </a:lnTo>
                  <a:close/>
                  <a:moveTo>
                    <a:pt x="456992" y="15058"/>
                  </a:moveTo>
                  <a:lnTo>
                    <a:pt x="460650" y="15089"/>
                  </a:lnTo>
                  <a:lnTo>
                    <a:pt x="470633" y="15306"/>
                  </a:lnTo>
                  <a:lnTo>
                    <a:pt x="464626" y="15423"/>
                  </a:lnTo>
                  <a:lnTo>
                    <a:pt x="448860" y="15256"/>
                  </a:lnTo>
                  <a:lnTo>
                    <a:pt x="451312" y="15159"/>
                  </a:lnTo>
                  <a:close/>
                  <a:moveTo>
                    <a:pt x="240372" y="15036"/>
                  </a:moveTo>
                  <a:lnTo>
                    <a:pt x="286694" y="15036"/>
                  </a:lnTo>
                  <a:lnTo>
                    <a:pt x="262906" y="15506"/>
                  </a:lnTo>
                  <a:lnTo>
                    <a:pt x="196841" y="19095"/>
                  </a:lnTo>
                  <a:lnTo>
                    <a:pt x="192420" y="19057"/>
                  </a:lnTo>
                  <a:lnTo>
                    <a:pt x="195302" y="18795"/>
                  </a:lnTo>
                  <a:cubicBezTo>
                    <a:pt x="210325" y="18795"/>
                    <a:pt x="225348" y="15036"/>
                    <a:pt x="240372" y="15036"/>
                  </a:cubicBezTo>
                  <a:close/>
                  <a:moveTo>
                    <a:pt x="97651" y="15036"/>
                  </a:moveTo>
                  <a:lnTo>
                    <a:pt x="180279" y="15036"/>
                  </a:lnTo>
                  <a:lnTo>
                    <a:pt x="138965" y="18795"/>
                  </a:lnTo>
                  <a:lnTo>
                    <a:pt x="105163" y="18795"/>
                  </a:lnTo>
                  <a:cubicBezTo>
                    <a:pt x="90140" y="22554"/>
                    <a:pt x="71361" y="18795"/>
                    <a:pt x="56338" y="22554"/>
                  </a:cubicBezTo>
                  <a:cubicBezTo>
                    <a:pt x="41315" y="22554"/>
                    <a:pt x="22536" y="26313"/>
                    <a:pt x="18780" y="41349"/>
                  </a:cubicBezTo>
                  <a:lnTo>
                    <a:pt x="18467" y="45108"/>
                  </a:lnTo>
                  <a:lnTo>
                    <a:pt x="15024" y="45108"/>
                  </a:lnTo>
                  <a:lnTo>
                    <a:pt x="15024" y="33831"/>
                  </a:lnTo>
                  <a:cubicBezTo>
                    <a:pt x="22536" y="26313"/>
                    <a:pt x="33803" y="22554"/>
                    <a:pt x="45070" y="18795"/>
                  </a:cubicBezTo>
                  <a:cubicBezTo>
                    <a:pt x="63849" y="15036"/>
                    <a:pt x="78873" y="15036"/>
                    <a:pt x="97651" y="15036"/>
                  </a:cubicBezTo>
                  <a:close/>
                  <a:moveTo>
                    <a:pt x="788458" y="14356"/>
                  </a:moveTo>
                  <a:lnTo>
                    <a:pt x="807496" y="15036"/>
                  </a:lnTo>
                  <a:lnTo>
                    <a:pt x="841323" y="15883"/>
                  </a:lnTo>
                  <a:lnTo>
                    <a:pt x="774298" y="17772"/>
                  </a:lnTo>
                  <a:lnTo>
                    <a:pt x="721796" y="17323"/>
                  </a:lnTo>
                  <a:lnTo>
                    <a:pt x="781206" y="15036"/>
                  </a:lnTo>
                  <a:close/>
                  <a:moveTo>
                    <a:pt x="800435" y="13232"/>
                  </a:moveTo>
                  <a:lnTo>
                    <a:pt x="788458" y="14356"/>
                  </a:lnTo>
                  <a:lnTo>
                    <a:pt x="775922" y="13908"/>
                  </a:lnTo>
                  <a:close/>
                  <a:moveTo>
                    <a:pt x="738014" y="12553"/>
                  </a:moveTo>
                  <a:lnTo>
                    <a:pt x="775922" y="13908"/>
                  </a:lnTo>
                  <a:lnTo>
                    <a:pt x="668543" y="16868"/>
                  </a:lnTo>
                  <a:lnTo>
                    <a:pt x="625424" y="16499"/>
                  </a:lnTo>
                  <a:lnTo>
                    <a:pt x="668532" y="15036"/>
                  </a:lnTo>
                  <a:close/>
                  <a:moveTo>
                    <a:pt x="840965" y="12115"/>
                  </a:moveTo>
                  <a:lnTo>
                    <a:pt x="863833" y="12687"/>
                  </a:lnTo>
                  <a:lnTo>
                    <a:pt x="871345" y="12499"/>
                  </a:lnTo>
                  <a:lnTo>
                    <a:pt x="871345" y="15036"/>
                  </a:lnTo>
                  <a:lnTo>
                    <a:pt x="840380" y="12131"/>
                  </a:lnTo>
                  <a:close/>
                  <a:moveTo>
                    <a:pt x="818368" y="11549"/>
                  </a:moveTo>
                  <a:lnTo>
                    <a:pt x="839933" y="12089"/>
                  </a:lnTo>
                  <a:lnTo>
                    <a:pt x="840380" y="12131"/>
                  </a:lnTo>
                  <a:lnTo>
                    <a:pt x="800435" y="13232"/>
                  </a:lnTo>
                  <a:close/>
                  <a:moveTo>
                    <a:pt x="920170" y="11277"/>
                  </a:moveTo>
                  <a:cubicBezTo>
                    <a:pt x="920170" y="11277"/>
                    <a:pt x="920170" y="15036"/>
                    <a:pt x="920170" y="15036"/>
                  </a:cubicBezTo>
                  <a:cubicBezTo>
                    <a:pt x="901391" y="16916"/>
                    <a:pt x="882612" y="16916"/>
                    <a:pt x="863833" y="16446"/>
                  </a:cubicBezTo>
                  <a:lnTo>
                    <a:pt x="841323" y="15883"/>
                  </a:lnTo>
                  <a:lnTo>
                    <a:pt x="871345" y="15036"/>
                  </a:lnTo>
                  <a:cubicBezTo>
                    <a:pt x="871345" y="15036"/>
                    <a:pt x="872284" y="14096"/>
                    <a:pt x="872753" y="13157"/>
                  </a:cubicBezTo>
                  <a:lnTo>
                    <a:pt x="872243" y="12476"/>
                  </a:lnTo>
                  <a:lnTo>
                    <a:pt x="900139" y="11778"/>
                  </a:lnTo>
                  <a:lnTo>
                    <a:pt x="916414" y="15036"/>
                  </a:lnTo>
                  <a:cubicBezTo>
                    <a:pt x="916414" y="15036"/>
                    <a:pt x="916414" y="11277"/>
                    <a:pt x="920170" y="11277"/>
                  </a:cubicBezTo>
                  <a:close/>
                  <a:moveTo>
                    <a:pt x="871345" y="11277"/>
                  </a:moveTo>
                  <a:lnTo>
                    <a:pt x="872243" y="12476"/>
                  </a:lnTo>
                  <a:lnTo>
                    <a:pt x="871345" y="12499"/>
                  </a:lnTo>
                  <a:close/>
                  <a:moveTo>
                    <a:pt x="817095" y="7518"/>
                  </a:moveTo>
                  <a:lnTo>
                    <a:pt x="827944" y="7518"/>
                  </a:lnTo>
                  <a:lnTo>
                    <a:pt x="871345" y="11277"/>
                  </a:lnTo>
                  <a:lnTo>
                    <a:pt x="840965" y="12115"/>
                  </a:lnTo>
                  <a:lnTo>
                    <a:pt x="839933" y="12089"/>
                  </a:lnTo>
                  <a:lnTo>
                    <a:pt x="826275" y="10807"/>
                  </a:lnTo>
                  <a:lnTo>
                    <a:pt x="818368" y="11549"/>
                  </a:lnTo>
                  <a:lnTo>
                    <a:pt x="807496" y="11277"/>
                  </a:lnTo>
                  <a:lnTo>
                    <a:pt x="783325" y="10443"/>
                  </a:lnTo>
                  <a:close/>
                  <a:moveTo>
                    <a:pt x="698578" y="7518"/>
                  </a:moveTo>
                  <a:lnTo>
                    <a:pt x="783325" y="10443"/>
                  </a:lnTo>
                  <a:lnTo>
                    <a:pt x="773694" y="11277"/>
                  </a:lnTo>
                  <a:lnTo>
                    <a:pt x="738014" y="12553"/>
                  </a:lnTo>
                  <a:lnTo>
                    <a:pt x="702334" y="11277"/>
                  </a:lnTo>
                  <a:cubicBezTo>
                    <a:pt x="627218" y="11277"/>
                    <a:pt x="555858" y="15036"/>
                    <a:pt x="484498" y="15036"/>
                  </a:cubicBezTo>
                  <a:lnTo>
                    <a:pt x="475322" y="15215"/>
                  </a:lnTo>
                  <a:lnTo>
                    <a:pt x="460650" y="15089"/>
                  </a:lnTo>
                  <a:lnTo>
                    <a:pt x="458208" y="15036"/>
                  </a:lnTo>
                  <a:lnTo>
                    <a:pt x="456992" y="15058"/>
                  </a:lnTo>
                  <a:lnTo>
                    <a:pt x="454452" y="15036"/>
                  </a:lnTo>
                  <a:lnTo>
                    <a:pt x="451312" y="15159"/>
                  </a:lnTo>
                  <a:lnTo>
                    <a:pt x="447020" y="15236"/>
                  </a:lnTo>
                  <a:lnTo>
                    <a:pt x="428161" y="15036"/>
                  </a:lnTo>
                  <a:lnTo>
                    <a:pt x="286694" y="15036"/>
                  </a:lnTo>
                  <a:lnTo>
                    <a:pt x="476987" y="11277"/>
                  </a:lnTo>
                  <a:cubicBezTo>
                    <a:pt x="552102" y="11277"/>
                    <a:pt x="623462" y="7518"/>
                    <a:pt x="698578" y="7518"/>
                  </a:cubicBezTo>
                  <a:close/>
                  <a:moveTo>
                    <a:pt x="709846" y="0"/>
                  </a:moveTo>
                  <a:cubicBezTo>
                    <a:pt x="747404" y="0"/>
                    <a:pt x="784961" y="3759"/>
                    <a:pt x="822519" y="3759"/>
                  </a:cubicBezTo>
                  <a:cubicBezTo>
                    <a:pt x="841298" y="3759"/>
                    <a:pt x="860077" y="7518"/>
                    <a:pt x="878856" y="7518"/>
                  </a:cubicBezTo>
                  <a:cubicBezTo>
                    <a:pt x="886368" y="7518"/>
                    <a:pt x="893879" y="7518"/>
                    <a:pt x="901391" y="7518"/>
                  </a:cubicBezTo>
                  <a:cubicBezTo>
                    <a:pt x="908903" y="7518"/>
                    <a:pt x="912658" y="7518"/>
                    <a:pt x="920170" y="11277"/>
                  </a:cubicBezTo>
                  <a:lnTo>
                    <a:pt x="900139" y="11778"/>
                  </a:lnTo>
                  <a:lnTo>
                    <a:pt x="897635" y="11277"/>
                  </a:lnTo>
                  <a:cubicBezTo>
                    <a:pt x="878856" y="11277"/>
                    <a:pt x="863833" y="11277"/>
                    <a:pt x="845054" y="7518"/>
                  </a:cubicBezTo>
                  <a:lnTo>
                    <a:pt x="827944" y="7518"/>
                  </a:lnTo>
                  <a:lnTo>
                    <a:pt x="822519" y="7048"/>
                  </a:lnTo>
                  <a:lnTo>
                    <a:pt x="817095" y="7518"/>
                  </a:lnTo>
                  <a:lnTo>
                    <a:pt x="788717" y="7518"/>
                  </a:lnTo>
                  <a:cubicBezTo>
                    <a:pt x="751159" y="3759"/>
                    <a:pt x="713601" y="3759"/>
                    <a:pt x="679799" y="3759"/>
                  </a:cubicBezTo>
                  <a:cubicBezTo>
                    <a:pt x="604683" y="3759"/>
                    <a:pt x="529568" y="7518"/>
                    <a:pt x="458208" y="7518"/>
                  </a:cubicBezTo>
                  <a:cubicBezTo>
                    <a:pt x="383092" y="7518"/>
                    <a:pt x="311732" y="11277"/>
                    <a:pt x="240372" y="15036"/>
                  </a:cubicBezTo>
                  <a:lnTo>
                    <a:pt x="206569" y="15036"/>
                  </a:lnTo>
                  <a:lnTo>
                    <a:pt x="180279" y="15036"/>
                  </a:lnTo>
                  <a:cubicBezTo>
                    <a:pt x="210325" y="15036"/>
                    <a:pt x="240372" y="11277"/>
                    <a:pt x="270418" y="7518"/>
                  </a:cubicBezTo>
                  <a:cubicBezTo>
                    <a:pt x="345534" y="3759"/>
                    <a:pt x="416894" y="3759"/>
                    <a:pt x="492010" y="3759"/>
                  </a:cubicBezTo>
                  <a:cubicBezTo>
                    <a:pt x="563370" y="0"/>
                    <a:pt x="638486" y="0"/>
                    <a:pt x="709846" y="0"/>
                  </a:cubicBezTo>
                  <a:close/>
                </a:path>
              </a:pathLst>
            </a:custGeom>
            <a:solidFill>
              <a:schemeClr val="tx1">
                <a:lumMod val="75000"/>
                <a:lumOff val="25000"/>
              </a:schemeClr>
            </a:solidFill>
            <a:ln>
              <a:solidFill>
                <a:schemeClr val="tx1">
                  <a:lumMod val="65000"/>
                  <a:lumOff val="35000"/>
                </a:schemeClr>
              </a:solidFill>
            </a:ln>
            <a:extLst/>
          </p:spPr>
          <p:txBody>
            <a:bodyPr anchor="t" anchorCtr="0" bIns="45720" compatLnSpc="1" lIns="91440" numCol="1" rIns="91440" tIns="45720" vert="horz" wrap="square">
              <a:prstTxWarp prst="textNoShape">
                <a:avLst/>
              </a:prstTxWarp>
              <a:noAutofit/>
            </a:bodyPr>
            <a:lstStyle/>
            <a:p>
              <a:endParaRPr altLang="en-US" lang="zh-CN" sz="1200">
                <a:solidFill>
                  <a:schemeClr val="tx1">
                    <a:lumMod val="65000"/>
                    <a:lumOff val="35000"/>
                  </a:schemeClr>
                </a:solidFill>
              </a:endParaRPr>
            </a:p>
          </p:txBody>
        </p:sp>
        <p:sp>
          <p:nvSpPr>
            <p:cNvPr id="26" name="TextBox 59"/>
            <p:cNvSpPr txBox="1">
              <a:spLocks noChangeArrowheads="1"/>
            </p:cNvSpPr>
            <p:nvPr/>
          </p:nvSpPr>
          <p:spPr bwMode="auto">
            <a:xfrm flipH="1">
              <a:off x="1868972" y="2983603"/>
              <a:ext cx="1298326" cy="609401"/>
            </a:xfrm>
            <a:prstGeom prst="rect">
              <a:avLst/>
            </a:prstGeom>
            <a:noFill/>
            <a:ln>
              <a:noFill/>
            </a:ln>
            <a:extLst/>
          </p:spPr>
          <p:txBody>
            <a:bodyPr bIns="45716" lIns="91431" rIns="91431" tIns="45716"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defRPr/>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添加</a:t>
              </a:r>
            </a:p>
            <a:p>
              <a:pPr algn="ctr">
                <a:defRPr/>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关键字</a:t>
              </a:r>
            </a:p>
          </p:txBody>
        </p:sp>
      </p:grpSp>
      <p:grpSp>
        <p:nvGrpSpPr>
          <p:cNvPr id="7" name="组合 8"/>
          <p:cNvGrpSpPr/>
          <p:nvPr/>
        </p:nvGrpSpPr>
        <p:grpSpPr>
          <a:xfrm>
            <a:off x="3098461" y="2167374"/>
            <a:ext cx="1098374" cy="864363"/>
            <a:chOff x="3767406" y="2888940"/>
            <a:chExt cx="1464498" cy="1152128"/>
          </a:xfrm>
        </p:grpSpPr>
        <p:sp>
          <p:nvSpPr>
            <p:cNvPr id="29" name="任意多边形 28"/>
            <p:cNvSpPr/>
            <p:nvPr/>
          </p:nvSpPr>
          <p:spPr bwMode="auto">
            <a:xfrm>
              <a:off x="3767406" y="2888940"/>
              <a:ext cx="1464498" cy="1152128"/>
            </a:xfrm>
            <a:custGeom>
              <a:gdLst>
                <a:gd fmla="*/ 382260 w 956683" name="connsiteX0"/>
                <a:gd fmla="*/ 1106577 h 1127126" name="connsiteY0"/>
                <a:gd fmla="*/ 404936 w 956683" name="connsiteX1"/>
                <a:gd fmla="*/ 1106969 h 1127126" name="connsiteY1"/>
                <a:gd fmla="*/ 398186 w 956683" name="connsiteX2"/>
                <a:gd fmla="*/ 1107436 h 1127126" name="connsiteY2"/>
                <a:gd fmla="*/ 371954 w 956683" name="connsiteX3"/>
                <a:gd fmla="*/ 1108343 h 1127126" name="connsiteY3"/>
                <a:gd fmla="*/ 158302 w 956683" name="connsiteX4"/>
                <a:gd fmla="*/ 1119613 h 1127126" name="connsiteY4"/>
                <a:gd fmla="*/ 15868 w 956683" name="connsiteX5"/>
                <a:gd fmla="*/ 1123369 h 1127126" name="connsiteY5"/>
                <a:gd fmla="*/ 105827 w 956683" name="connsiteX6"/>
                <a:gd fmla="*/ 1119613 h 1127126" name="connsiteY6"/>
                <a:gd fmla="*/ 203282 w 956683" name="connsiteX7"/>
                <a:gd fmla="*/ 1115856 h 1127126" name="connsiteY7"/>
                <a:gd fmla="*/ 545734 w 956683" name="connsiteX8"/>
                <a:gd fmla="*/ 1105269 h 1127126" name="connsiteY8"/>
                <a:gd fmla="*/ 446919 w 956683" name="connsiteX9"/>
                <a:gd fmla="*/ 1112099 h 1127126" name="connsiteY9"/>
                <a:gd fmla="*/ 15868 w 956683" name="connsiteX10"/>
                <a:gd fmla="*/ 1127126 h 1127126" name="connsiteY10"/>
                <a:gd fmla="*/ 117072 w 956683" name="connsiteX11"/>
                <a:gd fmla="*/ 1123369 h 1127126" name="connsiteY11"/>
                <a:gd fmla="*/ 222023 w 956683" name="connsiteX12"/>
                <a:gd fmla="*/ 1119613 h 1127126" name="connsiteY12"/>
                <a:gd fmla="*/ 398186 w 956683" name="connsiteX13"/>
                <a:gd fmla="*/ 1107436 h 1127126" name="connsiteY13"/>
                <a:gd fmla="*/ 409436 w 956683" name="connsiteX14"/>
                <a:gd fmla="*/ 1107047 h 1127126" name="connsiteY14"/>
                <a:gd fmla="*/ 484402 w 956683" name="connsiteX15"/>
                <a:gd fmla="*/ 1108343 h 1127126" name="connsiteY15"/>
                <a:gd fmla="*/ 555619 w 956683" name="connsiteX16"/>
                <a:gd fmla="*/ 1104586 h 1127126" name="connsiteY16"/>
                <a:gd fmla="*/ 559367 w 956683" name="connsiteX17"/>
                <a:gd fmla="*/ 1104586 h 1127126" name="connsiteY17"/>
                <a:gd fmla="*/ 545734 w 956683" name="connsiteX18"/>
                <a:gd fmla="*/ 1105269 h 1127126" name="connsiteY18"/>
                <a:gd fmla="*/ 532640 w 956683" name="connsiteX19"/>
                <a:gd fmla="*/ 1102789 h 1127126" name="connsiteY19"/>
                <a:gd fmla="*/ 480653 w 956683" name="connsiteX20"/>
                <a:gd fmla="*/ 1104586 h 1127126" name="connsiteY20"/>
                <a:gd fmla="*/ 409436 w 956683" name="connsiteX21"/>
                <a:gd fmla="*/ 1107047 h 1127126" name="connsiteY21"/>
                <a:gd fmla="*/ 404936 w 956683" name="connsiteX22"/>
                <a:gd fmla="*/ 1106969 h 1127126" name="connsiteY22"/>
                <a:gd fmla="*/ 439422 w 956683" name="connsiteX23"/>
                <a:gd fmla="*/ 1104586 h 1127126" name="connsiteY23"/>
                <a:gd fmla="*/ 653073 w 956683" name="connsiteX24"/>
                <a:gd fmla="*/ 1101366 h 1127126" name="connsiteY24"/>
                <a:gd fmla="*/ 653073 w 956683" name="connsiteX25"/>
                <a:gd fmla="*/ 1115856 h 1127126" name="connsiteY25"/>
                <a:gd fmla="*/ 649325 w 956683" name="connsiteX26"/>
                <a:gd fmla="*/ 1115856 h 1127126" name="connsiteY26"/>
                <a:gd fmla="*/ 649503 w 956683" name="connsiteX27"/>
                <a:gd fmla="*/ 1101621 h 1127126" name="connsiteY27"/>
                <a:gd fmla="*/ 649556 w 956683" name="connsiteX28"/>
                <a:gd fmla="*/ 1097322 h 1127126" name="connsiteY28"/>
                <a:gd fmla="*/ 649503 w 956683" name="connsiteX29"/>
                <a:gd fmla="*/ 1101621 h 1127126" name="connsiteY29"/>
                <a:gd fmla="*/ 608094 w 956683" name="connsiteX30"/>
                <a:gd fmla="*/ 1104586 h 1127126" name="connsiteY30"/>
                <a:gd fmla="*/ 559367 w 956683" name="connsiteX31"/>
                <a:gd fmla="*/ 1104586 h 1127126" name="connsiteY31"/>
                <a:gd fmla="*/ 634332 w 956683" name="connsiteX32"/>
                <a:gd fmla="*/ 1100829 h 1127126" name="connsiteY32"/>
                <a:gd fmla="*/ 532640 w 956683" name="connsiteX33"/>
                <a:gd fmla="*/ 1102789 h 1127126" name="connsiteY33"/>
                <a:gd fmla="*/ 589353 w 956683" name="connsiteX34"/>
                <a:gd fmla="*/ 1100829 h 1127126" name="connsiteY34"/>
                <a:gd fmla="*/ 634332 w 956683" name="connsiteX35"/>
                <a:gd fmla="*/ 1099565 h 1127126" name="connsiteY35"/>
                <a:gd fmla="*/ 639486 w 956683" name="connsiteX36"/>
                <a:gd fmla="*/ 1099420 h 1127126" name="connsiteY36"/>
                <a:gd fmla="*/ 672833 w 956683" name="connsiteX37"/>
                <a:gd fmla="*/ 1097142 h 1127126" name="connsiteY37"/>
                <a:gd fmla="*/ 660570 w 956683" name="connsiteX38"/>
                <a:gd fmla="*/ 1104586 h 1127126" name="connsiteY38"/>
                <a:gd fmla="*/ 660570 w 956683" name="connsiteX39"/>
                <a:gd fmla="*/ 1100829 h 1127126" name="connsiteY39"/>
                <a:gd fmla="*/ 663453 w 956683" name="connsiteX40"/>
                <a:gd fmla="*/ 1099962 h 1127126" name="connsiteY40"/>
                <a:gd fmla="*/ 664318 w 956683" name="connsiteX41"/>
                <a:gd fmla="*/ 1100829 h 1127126" name="connsiteY41"/>
                <a:gd fmla="*/ 668038 w 956683" name="connsiteX42"/>
                <a:gd fmla="*/ 1098584 h 1127126" name="connsiteY42"/>
                <a:gd fmla="*/ 634332 w 956683" name="connsiteX43"/>
                <a:gd fmla="*/ 1097072 h 1127126" name="connsiteY43"/>
                <a:gd fmla="*/ 529381 w 956683" name="connsiteX44"/>
                <a:gd fmla="*/ 1100829 h 1127126" name="connsiteY44"/>
                <a:gd fmla="*/ 420681 w 956683" name="connsiteX45"/>
                <a:gd fmla="*/ 1104586 h 1127126" name="connsiteY45"/>
                <a:gd fmla="*/ 634332 w 956683" name="connsiteX46"/>
                <a:gd fmla="*/ 1097072 h 1127126" name="connsiteY46"/>
                <a:gd fmla="*/ 49603 w 956683" name="connsiteX47"/>
                <a:gd fmla="*/ 1097072 h 1127126" name="connsiteY47"/>
                <a:gd fmla="*/ 203282 w 956683" name="connsiteX48"/>
                <a:gd fmla="*/ 1100829 h 1127126" name="connsiteY48"/>
                <a:gd fmla="*/ 420681 w 956683" name="connsiteX49"/>
                <a:gd fmla="*/ 1104586 h 1127126" name="connsiteY49"/>
                <a:gd fmla="*/ 382260 w 956683" name="connsiteX50"/>
                <a:gd fmla="*/ 1106577 h 1127126" name="connsiteY50"/>
                <a:gd fmla="*/ 267002 w 956683" name="connsiteX51"/>
                <a:gd fmla="*/ 1104586 h 1127126" name="connsiteY51"/>
                <a:gd fmla="*/ 49603 w 956683" name="connsiteX52"/>
                <a:gd fmla="*/ 1100829 h 1127126" name="connsiteY52"/>
                <a:gd fmla="*/ 49603 w 956683" name="connsiteX53"/>
                <a:gd fmla="*/ 1097072 h 1127126" name="connsiteY53"/>
                <a:gd fmla="*/ 666507 w 956683" name="connsiteX54"/>
                <a:gd fmla="*/ 1093789 h 1127126" name="connsiteY54"/>
                <a:gd fmla="*/ 660570 w 956683" name="connsiteX55"/>
                <a:gd fmla="*/ 1097072 h 1127126" name="connsiteY55"/>
                <a:gd fmla="*/ 662868 w 956683" name="connsiteX56"/>
                <a:gd fmla="*/ 1099375 h 1127126" name="connsiteY56"/>
                <a:gd fmla="*/ 660570 w 956683" name="connsiteX57"/>
                <a:gd fmla="*/ 1100829 h 1127126" name="connsiteY57"/>
                <a:gd fmla="*/ 653073 w 956683" name="connsiteX58"/>
                <a:gd fmla="*/ 1101366 h 1127126" name="connsiteY58"/>
                <a:gd fmla="*/ 653073 w 956683" name="connsiteX59"/>
                <a:gd fmla="*/ 1096589 h 1127126" name="connsiteY59"/>
                <a:gd fmla="*/ 680976 w 956683" name="connsiteX60"/>
                <a:gd fmla="*/ 1090774 h 1127126" name="connsiteY60"/>
                <a:gd fmla="*/ 668038 w 956683" name="connsiteX61"/>
                <a:gd fmla="*/ 1098584 h 1127126" name="connsiteY61"/>
                <a:gd fmla="*/ 663453 w 956683" name="connsiteX62"/>
                <a:gd fmla="*/ 1099962 h 1127126" name="connsiteY62"/>
                <a:gd fmla="*/ 662868 w 956683" name="connsiteX63"/>
                <a:gd fmla="*/ 1099375 h 1127126" name="connsiteY63"/>
                <a:gd fmla="*/ 674246 w 956683" name="connsiteX64"/>
                <a:gd fmla="*/ 1092177 h 1127126" name="connsiteY64"/>
                <a:gd fmla="*/ 707704 w 956683" name="connsiteX65"/>
                <a:gd fmla="*/ 1071009 h 1127126" name="connsiteY65"/>
                <a:gd fmla="*/ 674246 w 956683" name="connsiteX66"/>
                <a:gd fmla="*/ 1092177 h 1127126" name="connsiteY66"/>
                <a:gd fmla="*/ 666507 w 956683" name="connsiteX67"/>
                <a:gd fmla="*/ 1093789 h 1127126" name="connsiteY67"/>
                <a:gd fmla="*/ 635468 w 956683" name="connsiteX68"/>
                <a:gd fmla="*/ 1061445 h 1127126" name="connsiteY68"/>
                <a:gd fmla="*/ 638080 w 956683" name="connsiteX69"/>
                <a:gd fmla="*/ 1089559 h 1127126" name="connsiteY69"/>
                <a:gd fmla="*/ 635147 w 956683" name="connsiteX70"/>
                <a:gd fmla="*/ 1070449 h 1127126" name="connsiteY70"/>
                <a:gd fmla="*/ 735461 w 956683" name="connsiteX71"/>
                <a:gd fmla="*/ 1057885 h 1127126" name="connsiteY71"/>
                <a:gd fmla="*/ 727102 w 956683" name="connsiteX72"/>
                <a:gd fmla="*/ 1064201 h 1127126" name="connsiteY72"/>
                <a:gd fmla="*/ 684551 w 956683" name="connsiteX73"/>
                <a:gd fmla="*/ 1090029 h 1127126" name="connsiteY73"/>
                <a:gd fmla="*/ 680976 w 956683" name="connsiteX74"/>
                <a:gd fmla="*/ 1090774 h 1127126" name="connsiteY74"/>
                <a:gd fmla="*/ 630423 w 956683" name="connsiteX75"/>
                <a:gd fmla="*/ 1052341 h 1127126" name="connsiteY75"/>
                <a:gd fmla="*/ 631389 w 956683" name="connsiteX76"/>
                <a:gd fmla="*/ 1061533 h 1127126" name="connsiteY76"/>
                <a:gd fmla="*/ 631109 w 956683" name="connsiteX77"/>
                <a:gd fmla="*/ 1072566 h 1127126" name="connsiteY77"/>
                <a:gd fmla="*/ 629885 w 956683" name="connsiteX78"/>
                <a:gd fmla="*/ 1066108 h 1127126" name="connsiteY78"/>
                <a:gd fmla="*/ 737770 w 956683" name="connsiteX79"/>
                <a:gd fmla="*/ 1051903 h 1127126" name="connsiteY79"/>
                <a:gd fmla="*/ 728507 w 956683" name="connsiteX80"/>
                <a:gd fmla="*/ 1059505 h 1127126" name="connsiteY80"/>
                <a:gd fmla="*/ 707704 w 956683" name="connsiteX81"/>
                <a:gd fmla="*/ 1071009 h 1127126" name="connsiteY81"/>
                <a:gd fmla="*/ 735535 w 956683" name="connsiteX82"/>
                <a:gd fmla="*/ 1053401 h 1127126" name="connsiteY82"/>
                <a:gd fmla="*/ 631727 w 956683" name="connsiteX83"/>
                <a:gd fmla="*/ 1048170 h 1127126" name="connsiteY83"/>
                <a:gd fmla="*/ 635147 w 956683" name="connsiteX84"/>
                <a:gd fmla="*/ 1070449 h 1127126" name="connsiteY84"/>
                <a:gd fmla="*/ 634466 w 956683" name="connsiteX85"/>
                <a:gd fmla="*/ 1089559 h 1127126" name="connsiteY85"/>
                <a:gd fmla="*/ 634332 w 956683" name="connsiteX86"/>
                <a:gd fmla="*/ 1093316 h 1127126" name="connsiteY86"/>
                <a:gd fmla="*/ 630968 w 956683" name="connsiteX87"/>
                <a:gd fmla="*/ 1078143 h 1127126" name="connsiteY87"/>
                <a:gd fmla="*/ 631109 w 956683" name="connsiteX88"/>
                <a:gd fmla="*/ 1072566 h 1127126" name="connsiteY88"/>
                <a:gd fmla="*/ 634332 w 956683" name="connsiteX89"/>
                <a:gd fmla="*/ 1089559 h 1127126" name="connsiteY89"/>
                <a:gd fmla="*/ 631389 w 956683" name="connsiteX90"/>
                <a:gd fmla="*/ 1061533 h 1127126" name="connsiteY90"/>
                <a:gd fmla="*/ 621998 w 956683" name="connsiteX91"/>
                <a:gd fmla="*/ 1021077 h 1127126" name="connsiteY91"/>
                <a:gd fmla="*/ 623556 w 956683" name="connsiteX92"/>
                <a:gd fmla="*/ 1032738 h 1127126" name="connsiteY92"/>
                <a:gd fmla="*/ 629885 w 956683" name="connsiteX93"/>
                <a:gd fmla="*/ 1066108 h 1127126" name="connsiteY93"/>
                <a:gd fmla="*/ 629647 w 956683" name="connsiteX94"/>
                <a:gd fmla="*/ 1072184 h 1127126" name="connsiteY94"/>
                <a:gd fmla="*/ 630968 w 956683" name="connsiteX95"/>
                <a:gd fmla="*/ 1078143 h 1127126" name="connsiteY95"/>
                <a:gd fmla="*/ 630584 w 956683" name="connsiteX96"/>
                <a:gd fmla="*/ 1093316 h 1127126" name="connsiteY96"/>
                <a:gd fmla="*/ 634332 w 956683" name="connsiteX97"/>
                <a:gd fmla="*/ 1093316 h 1127126" name="connsiteY97"/>
                <a:gd fmla="*/ 630584 w 956683" name="connsiteX98"/>
                <a:gd fmla="*/ 1097072 h 1127126" name="connsiteY98"/>
                <a:gd fmla="*/ 626836 w 956683" name="connsiteX99"/>
                <a:gd fmla="*/ 1070775 h 1127126" name="connsiteY99"/>
                <a:gd fmla="*/ 623087 w 956683" name="connsiteX100"/>
                <a:gd fmla="*/ 1040722 h 1127126" name="connsiteY100"/>
                <a:gd fmla="*/ 23902 w 956683" name="connsiteX101"/>
                <a:gd fmla="*/ 1013907 h 1127126" name="connsiteY101"/>
                <a:gd fmla="*/ 23308 w 956683" name="connsiteX102"/>
                <a:gd fmla="*/ 1023181 h 1127126" name="connsiteY102"/>
                <a:gd fmla="*/ 23237 w 956683" name="connsiteX103"/>
                <a:gd fmla="*/ 1023555 h 1127126" name="connsiteY103"/>
                <a:gd fmla="*/ 626211 w 956683" name="connsiteX104"/>
                <a:gd fmla="*/ 1012233 h 1127126" name="connsiteY104"/>
                <a:gd fmla="*/ 629431 w 956683" name="connsiteX105"/>
                <a:gd fmla="*/ 1033209 h 1127126" name="connsiteY105"/>
                <a:gd fmla="*/ 630584 w 956683" name="connsiteX106"/>
                <a:gd fmla="*/ 1048235 h 1127126" name="connsiteY106"/>
                <a:gd fmla="*/ 630423 w 956683" name="connsiteX107"/>
                <a:gd fmla="*/ 1052341 h 1127126" name="connsiteY107"/>
                <a:gd fmla="*/ 805214 w 956683" name="connsiteX108"/>
                <a:gd fmla="*/ 1006698 h 1127126" name="connsiteY108"/>
                <a:gd fmla="*/ 786681 w 956683" name="connsiteX109"/>
                <a:gd fmla="*/ 1024240 h 1127126" name="connsiteY109"/>
                <a:gd fmla="*/ 746780 w 956683" name="connsiteX110"/>
                <a:gd fmla="*/ 1051053 h 1127126" name="connsiteY110"/>
                <a:gd fmla="*/ 735461 w 956683" name="connsiteX111"/>
                <a:gd fmla="*/ 1057885 h 1127126" name="connsiteY111"/>
                <a:gd fmla="*/ 787461 w 956683" name="connsiteX112"/>
                <a:gd fmla="*/ 1018597 h 1127126" name="connsiteY112"/>
                <a:gd fmla="*/ 816742 w 956683" name="connsiteX113"/>
                <a:gd fmla="*/ 1004040 h 1127126" name="connsiteY113"/>
                <a:gd fmla="*/ 810501 w 956683" name="connsiteX114"/>
                <a:gd fmla="*/ 1010668 h 1127126" name="connsiteY114"/>
                <a:gd fmla="*/ 739284 w 956683" name="connsiteX115"/>
                <a:gd fmla="*/ 1067019 h 1127126" name="connsiteY115"/>
                <a:gd fmla="*/ 702738 w 956683" name="connsiteX116"/>
                <a:gd fmla="*/ 1088150 h 1127126" name="connsiteY116"/>
                <a:gd fmla="*/ 672833 w 956683" name="connsiteX117"/>
                <a:gd fmla="*/ 1097142 h 1127126" name="connsiteY117"/>
                <a:gd fmla="*/ 684551 w 956683" name="connsiteX118"/>
                <a:gd fmla="*/ 1090029 h 1127126" name="connsiteY118"/>
                <a:gd fmla="*/ 686808 w 956683" name="connsiteX119"/>
                <a:gd fmla="*/ 1089559 h 1127126" name="connsiteY119"/>
                <a:gd fmla="*/ 769270 w 956683" name="connsiteX120"/>
                <a:gd fmla="*/ 1040722 h 1127126" name="connsiteY120"/>
                <a:gd fmla="*/ 786681 w 956683" name="connsiteX121"/>
                <a:gd fmla="*/ 1024240 h 1127126" name="connsiteY121"/>
                <a:gd fmla="*/ 33803 w 956683" name="connsiteX122"/>
                <a:gd fmla="*/ 999902 h 1127126" name="connsiteY122"/>
                <a:gd fmla="*/ 33803 w 956683" name="connsiteX123"/>
                <a:gd fmla="*/ 1013059 h 1127126" name="connsiteY123"/>
                <a:gd fmla="*/ 30047 w 956683" name="connsiteX124"/>
                <a:gd fmla="*/ 1037492 h 1127126" name="connsiteY124"/>
                <a:gd fmla="*/ 18780 w 956683" name="connsiteX125"/>
                <a:gd fmla="*/ 1120191 h 1127126" name="connsiteY125"/>
                <a:gd fmla="*/ 18780 w 956683" name="connsiteX126"/>
                <a:gd fmla="*/ 1100143 h 1127126" name="connsiteY126"/>
                <a:gd fmla="*/ 23475 w 956683" name="connsiteX127"/>
                <a:gd fmla="*/ 1075083 h 1127126" name="connsiteY127"/>
                <a:gd fmla="*/ 26216 w 956683" name="connsiteX128"/>
                <a:gd fmla="*/ 1031189 h 1127126" name="connsiteY128"/>
                <a:gd fmla="*/ 637676 w 956683" name="connsiteX129"/>
                <a:gd fmla="*/ 999465 h 1127126" name="connsiteY129"/>
                <a:gd fmla="*/ 641829 w 956683" name="connsiteX130"/>
                <a:gd fmla="*/ 1021938 h 1127126" name="connsiteY130"/>
                <a:gd fmla="*/ 653073 w 956683" name="connsiteX131"/>
                <a:gd fmla="*/ 1067488 h 1127126" name="connsiteY131"/>
                <a:gd fmla="*/ 653073 w 956683" name="connsiteX132"/>
                <a:gd fmla="*/ 1096589 h 1127126" name="connsiteY132"/>
                <a:gd fmla="*/ 649556 w 956683" name="connsiteX133"/>
                <a:gd fmla="*/ 1097322 h 1127126" name="connsiteY133"/>
                <a:gd fmla="*/ 649794 w 956683" name="connsiteX134"/>
                <a:gd fmla="*/ 1078289 h 1127126" name="connsiteY134"/>
                <a:gd fmla="*/ 641829 w 956683" name="connsiteX135"/>
                <a:gd fmla="*/ 1040722 h 1127126" name="connsiteY135"/>
                <a:gd fmla="*/ 637022 w 956683" name="connsiteX136"/>
                <a:gd fmla="*/ 1017837 h 1127126" name="connsiteY136"/>
                <a:gd fmla="*/ 632700 w 956683" name="connsiteX137"/>
                <a:gd fmla="*/ 997263 h 1127126" name="connsiteY137"/>
                <a:gd fmla="*/ 637022 w 956683" name="connsiteX138"/>
                <a:gd fmla="*/ 1017837 h 1127126" name="connsiteY138"/>
                <a:gd fmla="*/ 635468 w 956683" name="connsiteX139"/>
                <a:gd fmla="*/ 1061445 h 1127126" name="connsiteY139"/>
                <a:gd fmla="*/ 632264 w 956683" name="connsiteX140"/>
                <a:gd fmla="*/ 1026968 h 1127126" name="connsiteY140"/>
                <a:gd fmla="*/ 632927 w 956683" name="connsiteX141"/>
                <a:gd fmla="*/ 1000806 h 1127126" name="connsiteY141"/>
                <a:gd fmla="*/ 37559 w 956683" name="connsiteX142"/>
                <a:gd fmla="*/ 988625 h 1127126" name="connsiteY142"/>
                <a:gd fmla="*/ 37559 w 956683" name="connsiteX143"/>
                <a:gd fmla="*/ 1014938 h 1127126" name="connsiteY143"/>
                <a:gd fmla="*/ 33803 w 956683" name="connsiteX144"/>
                <a:gd fmla="*/ 1097637 h 1127126" name="connsiteY144"/>
                <a:gd fmla="*/ 30047 w 956683" name="connsiteX145"/>
                <a:gd fmla="*/ 1097637 h 1127126" name="connsiteY145"/>
                <a:gd fmla="*/ 33803 w 956683" name="connsiteX146"/>
                <a:gd fmla="*/ 1037492 h 1127126" name="connsiteY146"/>
                <a:gd fmla="*/ 33803 w 956683" name="connsiteX147"/>
                <a:gd fmla="*/ 1013059 h 1127126" name="connsiteY147"/>
                <a:gd fmla="*/ 26358 w 956683" name="connsiteX148"/>
                <a:gd fmla="*/ 943365 h 1127126" name="connsiteY148"/>
                <a:gd fmla="*/ 26291 w 956683" name="connsiteX149"/>
                <a:gd fmla="*/ 947276 h 1127126" name="connsiteY149"/>
                <a:gd fmla="*/ 18510 w 956683" name="connsiteX150"/>
                <a:gd fmla="*/ 1048526 h 1127126" name="connsiteY150"/>
                <a:gd fmla="*/ 17841 w 956683" name="connsiteX151"/>
                <a:gd fmla="*/ 1052059 h 1127126" name="connsiteY151"/>
                <a:gd fmla="*/ 15024 w 956683" name="connsiteX152"/>
                <a:gd fmla="*/ 1093878 h 1127126" name="connsiteY152"/>
                <a:gd fmla="*/ 18510 w 956683" name="connsiteX153"/>
                <a:gd fmla="*/ 1048526 h 1127126" name="connsiteY153"/>
                <a:gd fmla="*/ 23237 w 956683" name="connsiteX154"/>
                <a:gd fmla="*/ 1023555 h 1127126" name="connsiteY154"/>
                <a:gd fmla="*/ 22536 w 956683" name="connsiteX155"/>
                <a:gd fmla="*/ 1033733 h 1127126" name="connsiteY155"/>
                <a:gd fmla="*/ 18780 w 956683" name="connsiteX156"/>
                <a:gd fmla="*/ 1078842 h 1127126" name="connsiteY156"/>
                <a:gd fmla="*/ 18780 w 956683" name="connsiteX157"/>
                <a:gd fmla="*/ 1093878 h 1127126" name="connsiteY157"/>
                <a:gd fmla="*/ 18780 w 956683" name="connsiteX158"/>
                <a:gd fmla="*/ 1100143 h 1127126" name="connsiteY158"/>
                <a:gd fmla="*/ 15024 w 956683" name="connsiteX159"/>
                <a:gd fmla="*/ 1120191 h 1127126" name="connsiteY159"/>
                <a:gd fmla="*/ 15024 w 956683" name="connsiteX160"/>
                <a:gd fmla="*/ 1067565 h 1127126" name="connsiteY160"/>
                <a:gd fmla="*/ 18780 w 956683" name="connsiteX161"/>
                <a:gd fmla="*/ 1003661 h 1127126" name="connsiteY161"/>
                <a:gd fmla="*/ 35832 w 956683" name="connsiteX162"/>
                <a:gd fmla="*/ 930238 h 1127126" name="connsiteY162"/>
                <a:gd fmla="*/ 34043 w 956683" name="connsiteX163"/>
                <a:gd fmla="*/ 965141 h 1127126" name="connsiteY163"/>
                <a:gd fmla="*/ 33334 w 956683" name="connsiteX164"/>
                <a:gd fmla="*/ 974059 h 1127126" name="connsiteY164"/>
                <a:gd fmla="*/ 26291 w 956683" name="connsiteX165"/>
                <a:gd fmla="*/ 1029974 h 1127126" name="connsiteY165"/>
                <a:gd fmla="*/ 26216 w 956683" name="connsiteX166"/>
                <a:gd fmla="*/ 1031189 h 1127126" name="connsiteY166"/>
                <a:gd fmla="*/ 22066 w 956683" name="connsiteX167"/>
                <a:gd fmla="*/ 1048300 h 1127126" name="connsiteY167"/>
                <a:gd fmla="*/ 18780 w 956683" name="connsiteX168"/>
                <a:gd fmla="*/ 1093878 h 1127126" name="connsiteY168"/>
                <a:gd fmla="*/ 23308 w 956683" name="connsiteX169"/>
                <a:gd fmla="*/ 1023181 h 1127126" name="connsiteY169"/>
                <a:gd fmla="*/ 26291 w 956683" name="connsiteX170"/>
                <a:gd fmla="*/ 1007420 h 1127126" name="connsiteY170"/>
                <a:gd fmla="*/ 33333 w 956683" name="connsiteX171"/>
                <a:gd fmla="*/ 959962 h 1127126" name="connsiteY171"/>
                <a:gd fmla="*/ 42124 w 956683" name="connsiteX172"/>
                <a:gd fmla="*/ 922176 h 1127126" name="connsiteY172"/>
                <a:gd fmla="*/ 41315 w 956683" name="connsiteX173"/>
                <a:gd fmla="*/ 935999 h 1127126" name="connsiteY173"/>
                <a:gd fmla="*/ 37559 w 956683" name="connsiteX174"/>
                <a:gd fmla="*/ 988625 h 1127126" name="connsiteY174"/>
                <a:gd fmla="*/ 37559 w 956683" name="connsiteX175"/>
                <a:gd fmla="*/ 964817 h 1127126" name="connsiteY175"/>
                <a:gd fmla="*/ 37559 w 956683" name="connsiteX176"/>
                <a:gd fmla="*/ 920963 h 1127126" name="connsiteY176"/>
                <a:gd fmla="*/ 37559 w 956683" name="connsiteX177"/>
                <a:gd fmla="*/ 964817 h 1127126" name="connsiteY177"/>
                <a:gd fmla="*/ 33803 w 956683" name="connsiteX178"/>
                <a:gd fmla="*/ 999902 h 1127126" name="connsiteY178"/>
                <a:gd fmla="*/ 33803 w 956683" name="connsiteX179"/>
                <a:gd fmla="*/ 969830 h 1127126" name="connsiteY179"/>
                <a:gd fmla="*/ 34043 w 956683" name="connsiteX180"/>
                <a:gd fmla="*/ 965141 h 1127126" name="connsiteY180"/>
                <a:gd fmla="*/ 605222 w 956683" name="connsiteX181"/>
                <a:gd fmla="*/ 909432 h 1127126" name="connsiteY181"/>
                <a:gd fmla="*/ 619339 w 956683" name="connsiteX182"/>
                <a:gd fmla="*/ 973101 h 1127126" name="connsiteY182"/>
                <a:gd fmla="*/ 621998 w 956683" name="connsiteX183"/>
                <a:gd fmla="*/ 1021077 h 1127126" name="connsiteY183"/>
                <a:gd fmla="*/ 615591 w 956683" name="connsiteX184"/>
                <a:gd fmla="*/ 973101 h 1127126" name="connsiteY184"/>
                <a:gd fmla="*/ 608563 w 956683" name="connsiteX185"/>
                <a:gd fmla="*/ 938820 h 1127126" name="connsiteY185"/>
                <a:gd fmla="*/ 896711 w 956683" name="connsiteX186"/>
                <a:gd fmla="*/ 901723 h 1127126" name="connsiteY186"/>
                <a:gd fmla="*/ 857823 w 956683" name="connsiteX187"/>
                <a:gd fmla="*/ 960421 h 1127126" name="connsiteY187"/>
                <a:gd fmla="*/ 833551 w 956683" name="connsiteX188"/>
                <a:gd fmla="*/ 986193 h 1127126" name="connsiteY188"/>
                <a:gd fmla="*/ 810501 w 956683" name="connsiteX189"/>
                <a:gd fmla="*/ 1003154 h 1127126" name="connsiteY189"/>
                <a:gd fmla="*/ 805214 w 956683" name="connsiteX190"/>
                <a:gd fmla="*/ 1006698 h 1127126" name="connsiteY190"/>
                <a:gd fmla="*/ 836739 w 956683" name="connsiteX191"/>
                <a:gd fmla="*/ 976857 h 1127126" name="connsiteY191"/>
                <a:gd fmla="*/ 854730 w 956683" name="connsiteX192"/>
                <a:gd fmla="*/ 952815 h 1127126" name="connsiteY192"/>
                <a:gd fmla="*/ 892963 w 956683" name="connsiteX193"/>
                <a:gd fmla="*/ 901723 h 1127126" name="connsiteY193"/>
                <a:gd fmla="*/ 854730 w 956683" name="connsiteX194"/>
                <a:gd fmla="*/ 952815 h 1127126" name="connsiteY194"/>
                <a:gd fmla="*/ 844235 w 956683" name="connsiteX195"/>
                <a:gd fmla="*/ 965587 h 1127126" name="connsiteY195"/>
                <a:gd fmla="*/ 788011 w 956683" name="connsiteX196"/>
                <a:gd fmla="*/ 1018181 h 1127126" name="connsiteY196"/>
                <a:gd fmla="*/ 787461 w 956683" name="connsiteX197"/>
                <a:gd fmla="*/ 1018597 h 1127126" name="connsiteY197"/>
                <a:gd fmla="*/ 737770 w 956683" name="connsiteX198"/>
                <a:gd fmla="*/ 1051903 h 1127126" name="connsiteY198"/>
                <a:gd fmla="*/ 788011 w 956683" name="connsiteX199"/>
                <a:gd fmla="*/ 1010668 h 1127126" name="connsiteY199"/>
                <a:gd fmla="*/ 844235 w 956683" name="connsiteX200"/>
                <a:gd fmla="*/ 958074 h 1127126" name="connsiteY200"/>
                <a:gd fmla="*/ 892963 w 956683" name="connsiteX201"/>
                <a:gd fmla="*/ 901723 h 1127126" name="connsiteY201"/>
                <a:gd fmla="*/ 38765 w 956683" name="connsiteX202"/>
                <a:gd fmla="*/ 900346 h 1127126" name="connsiteY202"/>
                <a:gd fmla="*/ 37559 w 956683" name="connsiteX203"/>
                <a:gd fmla="*/ 920963 h 1127126" name="connsiteY203"/>
                <a:gd fmla="*/ 37559 w 956683" name="connsiteX204"/>
                <a:gd fmla="*/ 909685 h 1127126" name="connsiteY204"/>
                <a:gd fmla="*/ 896242 w 956683" name="connsiteX205"/>
                <a:gd fmla="*/ 900314 h 1127126" name="connsiteY205"/>
                <a:gd fmla="*/ 896711 w 956683" name="connsiteX206"/>
                <a:gd fmla="*/ 901723 h 1127126" name="connsiteY206"/>
                <a:gd fmla="*/ 892963 w 956683" name="connsiteX207"/>
                <a:gd fmla="*/ 901723 h 1127126" name="connsiteY207"/>
                <a:gd fmla="*/ 896242 w 956683" name="connsiteX208"/>
                <a:gd fmla="*/ 900314 h 1127126" name="connsiteY208"/>
                <a:gd fmla="*/ 608244 w 956683" name="connsiteX209"/>
                <a:gd fmla="*/ 898618 h 1127126" name="connsiteY209"/>
                <a:gd fmla="*/ 611053 w 956683" name="connsiteX210"/>
                <a:gd fmla="*/ 910818 h 1127126" name="connsiteY210"/>
                <a:gd fmla="*/ 622030 w 956683" name="connsiteX211"/>
                <a:gd fmla="*/ 972426 h 1127126" name="connsiteY211"/>
                <a:gd fmla="*/ 626211 w 956683" name="connsiteX212"/>
                <a:gd fmla="*/ 1012233 h 1127126" name="connsiteY212"/>
                <a:gd fmla="*/ 623087 w 956683" name="connsiteX213"/>
                <a:gd fmla="*/ 991884 h 1127126" name="connsiteY213"/>
                <a:gd fmla="*/ 611843 w 956683" name="connsiteX214"/>
                <a:gd fmla="*/ 924263 h 1127126" name="connsiteY214"/>
                <a:gd fmla="*/ 607874 w 956683" name="connsiteX215"/>
                <a:gd fmla="*/ 895976 h 1127126" name="connsiteY215"/>
                <a:gd fmla="*/ 608244 w 956683" name="connsiteX216"/>
                <a:gd fmla="*/ 898618 h 1127126" name="connsiteY216"/>
                <a:gd fmla="*/ 608094 w 956683" name="connsiteX217"/>
                <a:gd fmla="*/ 897966 h 1127126" name="connsiteY217"/>
                <a:gd fmla="*/ 607655 w 956683" name="connsiteX218"/>
                <a:gd fmla="*/ 894002 h 1127126" name="connsiteY218"/>
                <a:gd fmla="*/ 607874 w 956683" name="connsiteX219"/>
                <a:gd fmla="*/ 895976 h 1127126" name="connsiteY219"/>
                <a:gd fmla="*/ 607626 w 956683" name="connsiteX220"/>
                <a:gd fmla="*/ 894209 h 1127126" name="connsiteY220"/>
                <a:gd fmla="*/ 607345 w 956683" name="connsiteX221"/>
                <a:gd fmla="*/ 891204 h 1127126" name="connsiteY221"/>
                <a:gd fmla="*/ 607794 w 956683" name="connsiteX222"/>
                <a:gd fmla="*/ 893007 h 1127126" name="connsiteY222"/>
                <a:gd fmla="*/ 607655 w 956683" name="connsiteX223"/>
                <a:gd fmla="*/ 894002 h 1127126" name="connsiteY223"/>
                <a:gd fmla="*/ 907502 w 956683" name="connsiteX224"/>
                <a:gd fmla="*/ 886325 h 1127126" name="connsiteY224"/>
                <a:gd fmla="*/ 907724 w 956683" name="connsiteX225"/>
                <a:gd fmla="*/ 890181 h 1127126" name="connsiteY225"/>
                <a:gd fmla="*/ 904207 w 956683" name="connsiteX226"/>
                <a:gd fmla="*/ 894209 h 1127126" name="connsiteY226"/>
                <a:gd fmla="*/ 903993 w 956683" name="connsiteX227"/>
                <a:gd fmla="*/ 890480 h 1127126" name="connsiteY227"/>
                <a:gd fmla="*/ 904207 w 956683" name="connsiteX228"/>
                <a:gd fmla="*/ 890453 h 1127126" name="connsiteY228"/>
                <a:gd fmla="*/ 903552 w 956683" name="connsiteX229"/>
                <a:gd fmla="*/ 882820 h 1127126" name="connsiteY229"/>
                <a:gd fmla="*/ 904207 w 956683" name="connsiteX230"/>
                <a:gd fmla="*/ 882939 h 1127126" name="connsiteY230"/>
                <a:gd fmla="*/ 903556 w 956683" name="connsiteX231"/>
                <a:gd fmla="*/ 882887 h 1127126" name="connsiteY231"/>
                <a:gd fmla="*/ 609592 w 956683" name="connsiteX232"/>
                <a:gd fmla="*/ 880199 h 1127126" name="connsiteY232"/>
                <a:gd fmla="*/ 611843 w 956683" name="connsiteX233"/>
                <a:gd fmla="*/ 897966 h 1127126" name="connsiteY233"/>
                <a:gd fmla="*/ 629178 w 956683" name="connsiteX234"/>
                <a:gd fmla="*/ 993763 h 1127126" name="connsiteY234"/>
                <a:gd fmla="*/ 632264 w 956683" name="connsiteX235"/>
                <a:gd fmla="*/ 1026968 h 1127126" name="connsiteY235"/>
                <a:gd fmla="*/ 631727 w 956683" name="connsiteX236"/>
                <a:gd fmla="*/ 1048170 h 1127126" name="connsiteY236"/>
                <a:gd fmla="*/ 629431 w 956683" name="connsiteX237"/>
                <a:gd fmla="*/ 1033209 h 1127126" name="connsiteY237"/>
                <a:gd fmla="*/ 626836 w 956683" name="connsiteX238"/>
                <a:gd fmla="*/ 999398 h 1127126" name="connsiteY238"/>
                <a:gd fmla="*/ 622030 w 956683" name="connsiteX239"/>
                <a:gd fmla="*/ 972426 h 1127126" name="connsiteY239"/>
                <a:gd fmla="*/ 619339 w 956683" name="connsiteX240"/>
                <a:gd fmla="*/ 946803 h 1127126" name="connsiteY240"/>
                <a:gd fmla="*/ 611053 w 956683" name="connsiteX241"/>
                <a:gd fmla="*/ 910818 h 1127126" name="connsiteY241"/>
                <a:gd fmla="*/ 608094 w 956683" name="connsiteX242"/>
                <a:gd fmla="*/ 894209 h 1127126" name="connsiteY242"/>
                <a:gd fmla="*/ 607794 w 956683" name="connsiteX243"/>
                <a:gd fmla="*/ 893007 h 1127126" name="connsiteY243"/>
                <a:gd fmla="*/ 912479 w 956683" name="connsiteX244"/>
                <a:gd fmla="*/ 880089 h 1127126" name="connsiteY244"/>
                <a:gd fmla="*/ 914897 w 956683" name="connsiteX245"/>
                <a:gd fmla="*/ 880574 h 1127126" name="connsiteY245"/>
                <a:gd fmla="*/ 907956 w 956683" name="connsiteX246"/>
                <a:gd fmla="*/ 897966 h 1127126" name="connsiteY246"/>
                <a:gd fmla="*/ 904207 w 956683" name="connsiteX247"/>
                <a:gd fmla="*/ 894209 h 1127126" name="connsiteY247"/>
                <a:gd fmla="*/ 907956 w 956683" name="connsiteX248"/>
                <a:gd fmla="*/ 894209 h 1127126" name="connsiteY248"/>
                <a:gd fmla="*/ 907724 w 956683" name="connsiteX249"/>
                <a:gd fmla="*/ 890181 h 1127126" name="connsiteY249"/>
                <a:gd fmla="*/ 910767 w 956683" name="connsiteX250"/>
                <a:gd fmla="*/ 886696 h 1127126" name="connsiteY250"/>
                <a:gd fmla="*/ 911426 w 956683" name="connsiteX251"/>
                <a:gd fmla="*/ 881409 h 1127126" name="connsiteY251"/>
                <a:gd fmla="*/ 915181 w 956683" name="connsiteX252"/>
                <a:gd fmla="*/ 879861 h 1127126" name="connsiteY252"/>
                <a:gd fmla="*/ 926697 w 956683" name="connsiteX253"/>
                <a:gd fmla="*/ 882939 h 1127126" name="connsiteY253"/>
                <a:gd fmla="*/ 914897 w 956683" name="connsiteX254"/>
                <a:gd fmla="*/ 880574 h 1127126" name="connsiteY254"/>
                <a:gd fmla="*/ 903374 w 956683" name="connsiteX255"/>
                <a:gd fmla="*/ 879739 h 1127126" name="connsiteY255"/>
                <a:gd fmla="*/ 903552 w 956683" name="connsiteX256"/>
                <a:gd fmla="*/ 882820 h 1127126" name="connsiteY256"/>
                <a:gd fmla="*/ 899783 w 956683" name="connsiteX257"/>
                <a:gd fmla="*/ 882139 h 1127126" name="connsiteY257"/>
                <a:gd fmla="*/ 926697 w 956683" name="connsiteX258"/>
                <a:gd fmla="*/ 879182 h 1127126" name="connsiteY258"/>
                <a:gd fmla="*/ 926697 w 956683" name="connsiteX259"/>
                <a:gd fmla="*/ 882939 h 1127126" name="connsiteY259"/>
                <a:gd fmla="*/ 926697 w 956683" name="connsiteX260"/>
                <a:gd fmla="*/ 879182 h 1127126" name="connsiteY260"/>
                <a:gd fmla="*/ 605994 w 956683" name="connsiteX261"/>
                <a:gd fmla="*/ 879017 h 1127126" name="connsiteY261"/>
                <a:gd fmla="*/ 607345 w 956683" name="connsiteX262"/>
                <a:gd fmla="*/ 891204 h 1127126" name="connsiteY262"/>
                <a:gd fmla="*/ 605613 w 956683" name="connsiteX263"/>
                <a:gd fmla="*/ 884262 h 1127126" name="connsiteY263"/>
                <a:gd fmla="*/ 907081 w 956683" name="connsiteX264"/>
                <a:gd fmla="*/ 879007 h 1127126" name="connsiteY264"/>
                <a:gd fmla="*/ 911612 w 956683" name="connsiteX265"/>
                <a:gd fmla="*/ 879915 h 1127126" name="connsiteY265"/>
                <a:gd fmla="*/ 911426 w 956683" name="connsiteX266"/>
                <a:gd fmla="*/ 881409 h 1127126" name="connsiteY266"/>
                <a:gd fmla="*/ 907502 w 956683" name="connsiteX267"/>
                <a:gd fmla="*/ 886325 h 1127126" name="connsiteY267"/>
                <a:gd fmla="*/ 911780 w 956683" name="connsiteX268"/>
                <a:gd fmla="*/ 878952 h 1127126" name="connsiteY268"/>
                <a:gd fmla="*/ 913104 w 956683" name="connsiteX269"/>
                <a:gd fmla="*/ 879306 h 1127126" name="connsiteY269"/>
                <a:gd fmla="*/ 912479 w 956683" name="connsiteX270"/>
                <a:gd fmla="*/ 880089 h 1127126" name="connsiteY270"/>
                <a:gd fmla="*/ 911612 w 956683" name="connsiteX271"/>
                <a:gd fmla="*/ 879915 h 1127126" name="connsiteY271"/>
                <a:gd fmla="*/ 911704 w 956683" name="connsiteX272"/>
                <a:gd fmla="*/ 879182 h 1127126" name="connsiteY272"/>
                <a:gd fmla="*/ 903288 w 956683" name="connsiteX273"/>
                <a:gd fmla="*/ 878247 h 1127126" name="connsiteY273"/>
                <a:gd fmla="*/ 905072 w 956683" name="connsiteX274"/>
                <a:gd fmla="*/ 878605 h 1127126" name="connsiteY274"/>
                <a:gd fmla="*/ 904207 w 956683" name="connsiteX275"/>
                <a:gd fmla="*/ 879183 h 1127126" name="connsiteY275"/>
                <a:gd fmla="*/ 903374 w 956683" name="connsiteX276"/>
                <a:gd fmla="*/ 879739 h 1127126" name="connsiteY276"/>
                <a:gd fmla="*/ 903338 w 956683" name="connsiteX277"/>
                <a:gd fmla="*/ 879101 h 1127126" name="connsiteY277"/>
                <a:gd fmla="*/ 904207 w 956683" name="connsiteX278"/>
                <a:gd fmla="*/ 879182 h 1127126" name="connsiteY278"/>
                <a:gd fmla="*/ 903334 w 956683" name="connsiteX279"/>
                <a:gd fmla="*/ 879042 h 1127126" name="connsiteY279"/>
                <a:gd fmla="*/ 906617 w 956683" name="connsiteX280"/>
                <a:gd fmla="*/ 877572 h 1127126" name="connsiteY280"/>
                <a:gd fmla="*/ 907004 w 956683" name="connsiteX281"/>
                <a:gd fmla="*/ 877676 h 1127126" name="connsiteY281"/>
                <a:gd fmla="*/ 907081 w 956683" name="connsiteX282"/>
                <a:gd fmla="*/ 879007 h 1127126" name="connsiteY282"/>
                <a:gd fmla="*/ 905072 w 956683" name="connsiteX283"/>
                <a:gd fmla="*/ 878605 h 1127126" name="connsiteY283"/>
                <a:gd fmla="*/ 914682 w 956683" name="connsiteX284"/>
                <a:gd fmla="*/ 877330 h 1127126" name="connsiteY284"/>
                <a:gd fmla="*/ 915926 w 956683" name="connsiteX285"/>
                <a:gd fmla="*/ 877522 h 1127126" name="connsiteY285"/>
                <a:gd fmla="*/ 915452 w 956683" name="connsiteX286"/>
                <a:gd fmla="*/ 879182 h 1127126" name="connsiteY286"/>
                <a:gd fmla="*/ 915181 w 956683" name="connsiteX287"/>
                <a:gd fmla="*/ 879861 h 1127126" name="connsiteY287"/>
                <a:gd fmla="*/ 913104 w 956683" name="connsiteX288"/>
                <a:gd fmla="*/ 879306 h 1127126" name="connsiteY288"/>
                <a:gd fmla="*/ 916101 w 956683" name="connsiteX289"/>
                <a:gd fmla="*/ 876907 h 1127126" name="connsiteY289"/>
                <a:gd fmla="*/ 926697 w 956683" name="connsiteX290"/>
                <a:gd fmla="*/ 879182 h 1127126" name="connsiteY290"/>
                <a:gd fmla="*/ 915926 w 956683" name="connsiteX291"/>
                <a:gd fmla="*/ 877522 h 1127126" name="connsiteY291"/>
                <a:gd fmla="*/ 908424 w 956683" name="connsiteX292"/>
                <a:gd fmla="*/ 876365 h 1127126" name="connsiteY292"/>
                <a:gd fmla="*/ 912435 w 956683" name="connsiteX293"/>
                <a:gd fmla="*/ 876983 h 1127126" name="connsiteY293"/>
                <a:gd fmla="*/ 911780 w 956683" name="connsiteX294"/>
                <a:gd fmla="*/ 878952 h 1127126" name="connsiteY294"/>
                <a:gd fmla="*/ 907004 w 956683" name="connsiteX295"/>
                <a:gd fmla="*/ 877676 h 1127126" name="connsiteY295"/>
                <a:gd fmla="*/ 906984 w 956683" name="connsiteX296"/>
                <a:gd fmla="*/ 877327 h 1127126" name="connsiteY296"/>
                <a:gd fmla="*/ 912703 w 956683" name="connsiteX297"/>
                <a:gd fmla="*/ 876177 h 1127126" name="connsiteY297"/>
                <a:gd fmla="*/ 915178 w 956683" name="connsiteX298"/>
                <a:gd fmla="*/ 876708 h 1127126" name="connsiteY298"/>
                <a:gd fmla="*/ 914682 w 956683" name="connsiteX299"/>
                <a:gd fmla="*/ 877330 h 1127126" name="connsiteY299"/>
                <a:gd fmla="*/ 912435 w 956683" name="connsiteX300"/>
                <a:gd fmla="*/ 876983 h 1127126" name="connsiteY300"/>
                <a:gd fmla="*/ 903133 w 956683" name="connsiteX301"/>
                <a:gd fmla="*/ 875549 h 1127126" name="connsiteY301"/>
                <a:gd fmla="*/ 906915 w 956683" name="connsiteX302"/>
                <a:gd fmla="*/ 876132 h 1127126" name="connsiteY302"/>
                <a:gd fmla="*/ 906984 w 956683" name="connsiteX303"/>
                <a:gd fmla="*/ 877327 h 1127126" name="connsiteY303"/>
                <a:gd fmla="*/ 906617 w 956683" name="connsiteX304"/>
                <a:gd fmla="*/ 877572 h 1127126" name="connsiteY304"/>
                <a:gd fmla="*/ 903197 w 956683" name="connsiteX305"/>
                <a:gd fmla="*/ 876658 h 1127126" name="connsiteY305"/>
                <a:gd fmla="*/ 906845 w 956683" name="connsiteX306"/>
                <a:gd fmla="*/ 874919 h 1127126" name="connsiteY306"/>
                <a:gd fmla="*/ 909678 w 956683" name="connsiteX307"/>
                <a:gd fmla="*/ 875527 h 1127126" name="connsiteY307"/>
                <a:gd fmla="*/ 908424 w 956683" name="connsiteX308"/>
                <a:gd fmla="*/ 876365 h 1127126" name="connsiteY308"/>
                <a:gd fmla="*/ 906915 w 956683" name="connsiteX309"/>
                <a:gd fmla="*/ 876132 h 1127126" name="connsiteY309"/>
                <a:gd fmla="*/ 916701 w 956683" name="connsiteX310"/>
                <a:gd fmla="*/ 874800 h 1127126" name="connsiteY310"/>
                <a:gd fmla="*/ 916101 w 956683" name="connsiteX311"/>
                <a:gd fmla="*/ 876907 h 1127126" name="connsiteY311"/>
                <a:gd fmla="*/ 915178 w 956683" name="connsiteX312"/>
                <a:gd fmla="*/ 876708 h 1127126" name="connsiteY312"/>
                <a:gd fmla="*/ 913846 w 956683" name="connsiteX313"/>
                <a:gd fmla="*/ 872743 h 1127126" name="connsiteY313"/>
                <a:gd fmla="*/ 912703 w 956683" name="connsiteX314"/>
                <a:gd fmla="*/ 876177 h 1127126" name="connsiteY314"/>
                <a:gd fmla="*/ 909678 w 956683" name="connsiteX315"/>
                <a:gd fmla="*/ 875527 h 1127126" name="connsiteY315"/>
                <a:gd fmla="*/ 611493 w 956683" name="connsiteX316"/>
                <a:gd fmla="*/ 866647 h 1127126" name="connsiteY316"/>
                <a:gd fmla="*/ 609592 w 956683" name="connsiteX317"/>
                <a:gd fmla="*/ 880199 h 1127126" name="connsiteY317"/>
                <a:gd fmla="*/ 608532 w 956683" name="connsiteX318"/>
                <a:gd fmla="*/ 871840 h 1127126" name="connsiteY318"/>
                <a:gd fmla="*/ 728184 w 956683" name="connsiteX319"/>
                <a:gd fmla="*/ 864194 h 1127126" name="connsiteY319"/>
                <a:gd fmla="*/ 757537 w 956683" name="connsiteX320"/>
                <a:gd fmla="*/ 868729 h 1127126" name="connsiteY320"/>
                <a:gd fmla="*/ 829242 w 956683" name="connsiteX321"/>
                <a:gd fmla="*/ 886696 h 1127126" name="connsiteY321"/>
                <a:gd fmla="*/ 892963 w 956683" name="connsiteX322"/>
                <a:gd fmla="*/ 886696 h 1127126" name="connsiteY322"/>
                <a:gd fmla="*/ 899182 w 956683" name="connsiteX323"/>
                <a:gd fmla="*/ 882540 h 1127126" name="connsiteY323"/>
                <a:gd fmla="*/ 903556 w 956683" name="connsiteX324"/>
                <a:gd fmla="*/ 882887 h 1127126" name="connsiteY324"/>
                <a:gd fmla="*/ 903993 w 956683" name="connsiteX325"/>
                <a:gd fmla="*/ 890480 h 1127126" name="connsiteY325"/>
                <a:gd fmla="*/ 874221 w 956683" name="connsiteX326"/>
                <a:gd fmla="*/ 894209 h 1127126" name="connsiteY326"/>
                <a:gd fmla="*/ 814249 w 956683" name="connsiteX327"/>
                <a:gd fmla="*/ 886696 h 1127126" name="connsiteY327"/>
                <a:gd fmla="*/ 613787 w 956683" name="connsiteX328"/>
                <a:gd fmla="*/ 862624 h 1127126" name="connsiteY328"/>
                <a:gd fmla="*/ 611493 w 956683" name="connsiteX329"/>
                <a:gd fmla="*/ 866647 h 1127126" name="connsiteY329"/>
                <a:gd fmla="*/ 611843 w 956683" name="connsiteX330"/>
                <a:gd fmla="*/ 864156 h 1127126" name="connsiteY330"/>
                <a:gd fmla="*/ 728796 w 956683" name="connsiteX331"/>
                <a:gd fmla="*/ 859134 h 1127126" name="connsiteY331"/>
                <a:gd fmla="*/ 794102 w 956683" name="connsiteX332"/>
                <a:gd fmla="*/ 868851 h 1127126" name="connsiteY332"/>
                <a:gd fmla="*/ 865684 w 956683" name="connsiteX333"/>
                <a:gd fmla="*/ 875568 h 1127126" name="connsiteY333"/>
                <a:gd fmla="*/ 870473 w 956683" name="connsiteX334"/>
                <a:gd fmla="*/ 876834 h 1127126" name="connsiteY334"/>
                <a:gd fmla="*/ 899783 w 956683" name="connsiteX335"/>
                <a:gd fmla="*/ 882139 h 1127126" name="connsiteY335"/>
                <a:gd fmla="*/ 899182 w 956683" name="connsiteX336"/>
                <a:gd fmla="*/ 882540 h 1127126" name="connsiteY336"/>
                <a:gd fmla="*/ 791759 w 956683" name="connsiteX337"/>
                <a:gd fmla="*/ 874017 h 1127126" name="connsiteY337"/>
                <a:gd fmla="*/ 757537 w 956683" name="connsiteX338"/>
                <a:gd fmla="*/ 868729 h 1127126" name="connsiteY338"/>
                <a:gd fmla="*/ 754277 w 956683" name="connsiteX339"/>
                <a:gd fmla="*/ 867912 h 1127126" name="connsiteY339"/>
                <a:gd fmla="*/ 622858 w 956683" name="connsiteX340"/>
                <a:gd fmla="*/ 859021 h 1127126" name="connsiteY340"/>
                <a:gd fmla="*/ 623087 w 956683" name="connsiteX341"/>
                <a:gd fmla="*/ 860399 h 1127126" name="connsiteY341"/>
                <a:gd fmla="*/ 630584 w 956683" name="connsiteX342"/>
                <a:gd fmla="*/ 886696 h 1127126" name="connsiteY342"/>
                <a:gd fmla="*/ 638080 w 956683" name="connsiteX343"/>
                <a:gd fmla="*/ 988127 h 1127126" name="connsiteY343"/>
                <a:gd fmla="*/ 637676 w 956683" name="connsiteX344"/>
                <a:gd fmla="*/ 999465 h 1127126" name="connsiteY344"/>
                <a:gd fmla="*/ 630285 w 956683" name="connsiteX345"/>
                <a:gd fmla="*/ 959460 h 1127126" name="connsiteY345"/>
                <a:gd fmla="*/ 626836 w 956683" name="connsiteX346"/>
                <a:gd fmla="*/ 905480 h 1127126" name="connsiteY346"/>
                <a:gd fmla="*/ 619768 w 956683" name="connsiteX347"/>
                <a:gd fmla="*/ 862977 h 1127126" name="connsiteY347"/>
                <a:gd fmla="*/ 618850 w 956683" name="connsiteX348"/>
                <a:gd fmla="*/ 858635 h 1127126" name="connsiteY348"/>
                <a:gd fmla="*/ 619339 w 956683" name="connsiteX349"/>
                <a:gd fmla="*/ 860399 h 1127126" name="connsiteY349"/>
                <a:gd fmla="*/ 619768 w 956683" name="connsiteX350"/>
                <a:gd fmla="*/ 862977 h 1127126" name="connsiteY350"/>
                <a:gd fmla="*/ 619398 w 956683" name="connsiteX351"/>
                <a:gd fmla="*/ 863451 h 1127126" name="connsiteY351"/>
                <a:gd fmla="*/ 623087 w 956683" name="connsiteX352"/>
                <a:gd fmla="*/ 920506 h 1127126" name="connsiteY352"/>
                <a:gd fmla="*/ 630285 w 956683" name="connsiteX353"/>
                <a:gd fmla="*/ 959460 h 1127126" name="connsiteY353"/>
                <a:gd fmla="*/ 632700 w 956683" name="connsiteX354"/>
                <a:gd fmla="*/ 997263 h 1127126" name="connsiteY354"/>
                <a:gd fmla="*/ 626836 w 956683" name="connsiteX355"/>
                <a:gd fmla="*/ 969344 h 1127126" name="connsiteY355"/>
                <a:gd fmla="*/ 615591 w 956683" name="connsiteX356"/>
                <a:gd fmla="*/ 901723 h 1127126" name="connsiteY356"/>
                <a:gd fmla="*/ 611843 w 956683" name="connsiteX357"/>
                <a:gd fmla="*/ 877304 h 1127126" name="connsiteY357"/>
                <a:gd fmla="*/ 617167 w 956683" name="connsiteX358"/>
                <a:gd fmla="*/ 859961 h 1127126" name="connsiteY358"/>
                <a:gd fmla="*/ 617938 w 956683" name="connsiteX359"/>
                <a:gd fmla="*/ 855343 h 1127126" name="connsiteY359"/>
                <a:gd fmla="*/ 618245 w 956683" name="connsiteX360"/>
                <a:gd fmla="*/ 856450 h 1127126" name="connsiteY360"/>
                <a:gd fmla="*/ 617167 w 956683" name="connsiteX361"/>
                <a:gd fmla="*/ 859961 h 1127126" name="connsiteY361"/>
                <a:gd fmla="*/ 613787 w 956683" name="connsiteX362"/>
                <a:gd fmla="*/ 862624 h 1127126" name="connsiteY362"/>
                <a:gd fmla="*/ 627781 w 956683" name="connsiteX363"/>
                <a:gd fmla="*/ 852717 h 1127126" name="connsiteY363"/>
                <a:gd fmla="*/ 622858 w 956683" name="connsiteX364"/>
                <a:gd fmla="*/ 859021 h 1127126" name="connsiteY364"/>
                <a:gd fmla="*/ 622337 w 956683" name="connsiteX365"/>
                <a:gd fmla="*/ 855888 h 1127126" name="connsiteY365"/>
                <a:gd fmla="*/ 626074 w 956683" name="connsiteX366"/>
                <a:gd fmla="*/ 852944 h 1127126" name="connsiteY366"/>
                <a:gd fmla="*/ 621702 w 956683" name="connsiteX367"/>
                <a:gd fmla="*/ 852069 h 1127126" name="connsiteY367"/>
                <a:gd fmla="*/ 622337 w 956683" name="connsiteX368"/>
                <a:gd fmla="*/ 855888 h 1127126" name="connsiteY368"/>
                <a:gd fmla="*/ 618850 w 956683" name="connsiteX369"/>
                <a:gd fmla="*/ 858635 h 1127126" name="connsiteY369"/>
                <a:gd fmla="*/ 618245 w 956683" name="connsiteX370"/>
                <a:gd fmla="*/ 856450 h 1127126" name="connsiteY370"/>
                <a:gd fmla="*/ 619339 w 956683" name="connsiteX371"/>
                <a:gd fmla="*/ 852885 h 1127126" name="connsiteY371"/>
                <a:gd fmla="*/ 746390 w 956683" name="connsiteX372"/>
                <a:gd fmla="*/ 848351 h 1127126" name="connsiteY372"/>
                <a:gd fmla="*/ 802394 w 956683" name="connsiteX373"/>
                <a:gd fmla="*/ 855594 h 1127126" name="connsiteY373"/>
                <a:gd fmla="*/ 829242 w 956683" name="connsiteX374"/>
                <a:gd fmla="*/ 860399 h 1127126" name="connsiteY374"/>
                <a:gd fmla="*/ 877969 w 956683" name="connsiteX375"/>
                <a:gd fmla="*/ 871669 h 1127126" name="connsiteY375"/>
                <a:gd fmla="*/ 893475 w 956683" name="connsiteX376"/>
                <a:gd fmla="*/ 874060 h 1127126" name="connsiteY376"/>
                <a:gd fmla="*/ 903197 w 956683" name="connsiteX377"/>
                <a:gd fmla="*/ 876658 h 1127126" name="connsiteY377"/>
                <a:gd fmla="*/ 903288 w 956683" name="connsiteX378"/>
                <a:gd fmla="*/ 878247 h 1127126" name="connsiteY378"/>
                <a:gd fmla="*/ 870473 w 956683" name="connsiteX379"/>
                <a:gd fmla="*/ 871669 h 1127126" name="connsiteY379"/>
                <a:gd fmla="*/ 854650 w 956683" name="connsiteX380"/>
                <a:gd fmla="*/ 868696 h 1127126" name="connsiteY380"/>
                <a:gd fmla="*/ 851732 w 956683" name="connsiteX381"/>
                <a:gd fmla="*/ 867912 h 1127126" name="connsiteY381"/>
                <a:gd fmla="*/ 799256 w 956683" name="connsiteX382"/>
                <a:gd fmla="*/ 856642 h 1127126" name="connsiteY382"/>
                <a:gd fmla="*/ 755523 w 956683" name="connsiteX383"/>
                <a:gd fmla="*/ 850067 h 1127126" name="connsiteY383"/>
                <a:gd fmla="*/ 633597 w 956683" name="connsiteX384"/>
                <a:gd fmla="*/ 848228 h 1127126" name="connsiteY384"/>
                <a:gd fmla="*/ 649325 w 956683" name="connsiteX385"/>
                <a:gd fmla="*/ 849129 h 1127126" name="connsiteY385"/>
                <a:gd fmla="*/ 686808 w 956683" name="connsiteX386"/>
                <a:gd fmla="*/ 852885 h 1127126" name="connsiteY386"/>
                <a:gd fmla="*/ 705422 w 956683" name="connsiteX387"/>
                <a:gd fmla="*/ 855655 h 1127126" name="connsiteY387"/>
                <a:gd fmla="*/ 728039 w 956683" name="connsiteX388"/>
                <a:gd fmla="*/ 864156 h 1127126" name="connsiteY388"/>
                <a:gd fmla="*/ 728184 w 956683" name="connsiteX389"/>
                <a:gd fmla="*/ 864194 h 1127126" name="connsiteY389"/>
                <a:gd fmla="*/ 679311 w 956683" name="connsiteX390"/>
                <a:gd fmla="*/ 856642 h 1127126" name="connsiteY390"/>
                <a:gd fmla="*/ 644171 w 956683" name="connsiteX391"/>
                <a:gd fmla="*/ 850537 h 1127126" name="connsiteY391"/>
                <a:gd fmla="*/ 627781 w 956683" name="connsiteX392"/>
                <a:gd fmla="*/ 852717 h 1127126" name="connsiteY392"/>
                <a:gd fmla="*/ 630584 w 956683" name="connsiteX393"/>
                <a:gd fmla="*/ 849129 h 1127126" name="connsiteY393"/>
                <a:gd fmla="*/ 739284 w 956683" name="connsiteX394"/>
                <a:gd fmla="*/ 844299 h 1127126" name="connsiteY394"/>
                <a:gd fmla="*/ 825494 w 956683" name="connsiteX395"/>
                <a:gd fmla="*/ 856642 h 1127126" name="connsiteY395"/>
                <a:gd fmla="*/ 874221 w 956683" name="connsiteX396"/>
                <a:gd fmla="*/ 867912 h 1127126" name="connsiteY396"/>
                <a:gd fmla="*/ 903050 w 956683" name="connsiteX397"/>
                <a:gd fmla="*/ 874104 h 1127126" name="connsiteY397"/>
                <a:gd fmla="*/ 903133 w 956683" name="connsiteX398"/>
                <a:gd fmla="*/ 875549 h 1127126" name="connsiteY398"/>
                <a:gd fmla="*/ 893475 w 956683" name="connsiteX399"/>
                <a:gd fmla="*/ 874060 h 1127126" name="connsiteY399"/>
                <a:gd fmla="*/ 870473 w 956683" name="connsiteX400"/>
                <a:gd fmla="*/ 867912 h 1127126" name="connsiteY400"/>
                <a:gd fmla="*/ 810501 w 956683" name="connsiteX401"/>
                <a:gd fmla="*/ 856642 h 1127126" name="connsiteY401"/>
                <a:gd fmla="*/ 802394 w 956683" name="connsiteX402"/>
                <a:gd fmla="*/ 855594 h 1127126" name="connsiteY402"/>
                <a:gd fmla="*/ 667238 w 956683" name="connsiteX403"/>
                <a:gd fmla="*/ 841304 h 1127126" name="connsiteY403"/>
                <a:gd fmla="*/ 682607 w 956683" name="connsiteX404"/>
                <a:gd fmla="*/ 841548 h 1127126" name="connsiteY404"/>
                <a:gd fmla="*/ 709297 w 956683" name="connsiteX405"/>
                <a:gd fmla="*/ 852416 h 1127126" name="connsiteY405"/>
                <a:gd fmla="*/ 728796 w 956683" name="connsiteX406"/>
                <a:gd fmla="*/ 859134 h 1127126" name="connsiteY406"/>
                <a:gd fmla="*/ 705422 w 956683" name="connsiteX407"/>
                <a:gd fmla="*/ 855655 h 1127126" name="connsiteY407"/>
                <a:gd fmla="*/ 619638 w 956683" name="connsiteX408"/>
                <a:gd fmla="*/ 839657 h 1127126" name="connsiteY408"/>
                <a:gd fmla="*/ 621626 w 956683" name="connsiteX409"/>
                <a:gd fmla="*/ 851612 h 1127126" name="connsiteY409"/>
                <a:gd fmla="*/ 619339 w 956683" name="connsiteX410"/>
                <a:gd fmla="*/ 852885 h 1127126" name="connsiteY410"/>
                <a:gd fmla="*/ 617938 w 956683" name="connsiteX411"/>
                <a:gd fmla="*/ 855343 h 1127126" name="connsiteY411"/>
                <a:gd fmla="*/ 614858 w 956683" name="connsiteX412"/>
                <a:gd fmla="*/ 844231 h 1127126" name="connsiteY412"/>
                <a:gd fmla="*/ 615591 w 956683" name="connsiteX413"/>
                <a:gd fmla="*/ 841615 h 1127126" name="connsiteY413"/>
                <a:gd fmla="*/ 711001 w 956683" name="connsiteX414"/>
                <a:gd fmla="*/ 839566 h 1127126" name="connsiteY414"/>
                <a:gd fmla="*/ 724291 w 956683" name="connsiteX415"/>
                <a:gd fmla="*/ 841615 h 1127126" name="connsiteY415"/>
                <a:gd fmla="*/ 739284 w 956683" name="connsiteX416"/>
                <a:gd fmla="*/ 844299 h 1127126" name="connsiteY416"/>
                <a:gd fmla="*/ 720542 w 956683" name="connsiteX417"/>
                <a:gd fmla="*/ 841615 h 1127126" name="connsiteY417"/>
                <a:gd fmla="*/ 677646 w 956683" name="connsiteX418"/>
                <a:gd fmla="*/ 839528 h 1127126" name="connsiteY418"/>
                <a:gd fmla="*/ 694336 w 956683" name="connsiteX419"/>
                <a:gd fmla="*/ 841619 h 1127126" name="connsiteY419"/>
                <a:gd fmla="*/ 730057 w 956683" name="connsiteX420"/>
                <a:gd fmla="*/ 846239 h 1127126" name="connsiteY420"/>
                <a:gd fmla="*/ 755523 w 956683" name="connsiteX421"/>
                <a:gd fmla="*/ 850067 h 1127126" name="connsiteY421"/>
                <a:gd fmla="*/ 810501 w 956683" name="connsiteX422"/>
                <a:gd fmla="*/ 860399 h 1127126" name="connsiteY422"/>
                <a:gd fmla="*/ 854650 w 956683" name="connsiteX423"/>
                <a:gd fmla="*/ 868696 h 1127126" name="connsiteY423"/>
                <a:gd fmla="*/ 877969 w 956683" name="connsiteX424"/>
                <a:gd fmla="*/ 874956 h 1127126" name="connsiteY424"/>
                <a:gd fmla="*/ 903334 w 956683" name="connsiteX425"/>
                <a:gd fmla="*/ 879042 h 1127126" name="connsiteY425"/>
                <a:gd fmla="*/ 903338 w 956683" name="connsiteX426"/>
                <a:gd fmla="*/ 879101 h 1127126" name="connsiteY426"/>
                <a:gd fmla="*/ 865684 w 956683" name="connsiteX427"/>
                <a:gd fmla="*/ 875568 h 1127126" name="connsiteY427"/>
                <a:gd fmla="*/ 836739 w 956683" name="connsiteX428"/>
                <a:gd fmla="*/ 867912 h 1127126" name="connsiteY428"/>
                <a:gd fmla="*/ 769270 w 956683" name="connsiteX429"/>
                <a:gd fmla="*/ 856642 h 1127126" name="connsiteY429"/>
                <a:gd fmla="*/ 686808 w 956683" name="connsiteX430"/>
                <a:gd fmla="*/ 841615 h 1127126" name="connsiteY430"/>
                <a:gd fmla="*/ 682607 w 956683" name="connsiteX431"/>
                <a:gd fmla="*/ 841548 h 1127126" name="connsiteY431"/>
                <a:gd fmla="*/ 659745 w 956683" name="connsiteX432"/>
                <a:gd fmla="*/ 838488 h 1127126" name="connsiteY432"/>
                <a:gd fmla="*/ 667238 w 956683" name="connsiteX433"/>
                <a:gd fmla="*/ 841304 h 1127126" name="connsiteY433"/>
                <a:gd fmla="*/ 657290 w 956683" name="connsiteX434"/>
                <a:gd fmla="*/ 841146 h 1127126" name="connsiteY434"/>
                <a:gd fmla="*/ 633597 w 956683" name="connsiteX435"/>
                <a:gd fmla="*/ 848228 h 1127126" name="connsiteY435"/>
                <a:gd fmla="*/ 632927 w 956683" name="connsiteX436"/>
                <a:gd fmla="*/ 848189 h 1127126" name="connsiteY436"/>
                <a:gd fmla="*/ 621702 w 956683" name="connsiteX437"/>
                <a:gd fmla="*/ 852069 h 1127126" name="connsiteY437"/>
                <a:gd fmla="*/ 621626 w 956683" name="connsiteX438"/>
                <a:gd fmla="*/ 851612 h 1127126" name="connsiteY438"/>
                <a:gd fmla="*/ 640423 w 956683" name="connsiteX439"/>
                <a:gd fmla="*/ 841146 h 1127126" name="connsiteY439"/>
                <a:gd fmla="*/ 614959 w 956683" name="connsiteX440"/>
                <a:gd fmla="*/ 837993 h 1127126" name="connsiteY440"/>
                <a:gd fmla="*/ 614654 w 956683" name="connsiteX441"/>
                <a:gd fmla="*/ 843494 h 1127126" name="connsiteY441"/>
                <a:gd fmla="*/ 614858 w 956683" name="connsiteX442"/>
                <a:gd fmla="*/ 844231 h 1127126" name="connsiteY442"/>
                <a:gd fmla="*/ 608094 w 956683" name="connsiteX443"/>
                <a:gd fmla="*/ 868382 h 1127126" name="connsiteY443"/>
                <a:gd fmla="*/ 608532 w 956683" name="connsiteX444"/>
                <a:gd fmla="*/ 871840 h 1127126" name="connsiteY444"/>
                <a:gd fmla="*/ 606220 w 956683" name="connsiteX445"/>
                <a:gd fmla="*/ 875895 h 1127126" name="connsiteY445"/>
                <a:gd fmla="*/ 605994 w 956683" name="connsiteX446"/>
                <a:gd fmla="*/ 879017 h 1127126" name="connsiteY446"/>
                <a:gd fmla="*/ 604346 w 956683" name="connsiteX447"/>
                <a:gd fmla="*/ 864156 h 1127126" name="connsiteY447"/>
                <a:gd fmla="*/ 610437 w 956683" name="connsiteX448"/>
                <a:gd fmla="*/ 840206 h 1127126" name="connsiteY448"/>
                <a:gd fmla="*/ 669155 w 956683" name="connsiteX449"/>
                <a:gd fmla="*/ 836071 h 1127126" name="connsiteY449"/>
                <a:gd fmla="*/ 690556 w 956683" name="connsiteX450"/>
                <a:gd fmla="*/ 837859 h 1127126" name="connsiteY450"/>
                <a:gd fmla="*/ 746390 w 956683" name="connsiteX451"/>
                <a:gd fmla="*/ 848351 h 1127126" name="connsiteY451"/>
                <a:gd fmla="*/ 730057 w 956683" name="connsiteX452"/>
                <a:gd fmla="*/ 846239 h 1127126" name="connsiteY452"/>
                <a:gd fmla="*/ 724291 w 956683" name="connsiteX453"/>
                <a:gd fmla="*/ 845372 h 1127126" name="connsiteY453"/>
                <a:gd fmla="*/ 694336 w 956683" name="connsiteX454"/>
                <a:gd fmla="*/ 841619 h 1127126" name="connsiteY454"/>
                <a:gd fmla="*/ 694304 w 956683" name="connsiteX455"/>
                <a:gd fmla="*/ 841615 h 1127126" name="connsiteY455"/>
                <a:gd fmla="*/ 673428 w 956683" name="connsiteX456"/>
                <a:gd fmla="*/ 837811 h 1127126" name="connsiteY456"/>
                <a:gd fmla="*/ 648789 w 956683" name="connsiteX457"/>
                <a:gd fmla="*/ 834370 h 1127126" name="connsiteY457"/>
                <a:gd fmla="*/ 659417 w 956683" name="connsiteX458"/>
                <a:gd fmla="*/ 835258 h 1127126" name="connsiteY458"/>
                <a:gd fmla="*/ 673428 w 956683" name="connsiteX459"/>
                <a:gd fmla="*/ 837811 h 1127126" name="connsiteY459"/>
                <a:gd fmla="*/ 677646 w 956683" name="connsiteX460"/>
                <a:gd fmla="*/ 839528 h 1127126" name="connsiteY460"/>
                <a:gd fmla="*/ 664318 w 956683" name="connsiteX461"/>
                <a:gd fmla="*/ 837859 h 1127126" name="connsiteY461"/>
                <a:gd fmla="*/ 659745 w 956683" name="connsiteX462"/>
                <a:gd fmla="*/ 838488 h 1127126" name="connsiteY462"/>
                <a:gd fmla="*/ 635319 w 956683" name="connsiteX463"/>
                <a:gd fmla="*/ 830147 h 1127126" name="connsiteY463"/>
                <a:gd fmla="*/ 640805 w 956683" name="connsiteX464"/>
                <a:gd fmla="*/ 831369 h 1127126" name="connsiteY464"/>
                <a:gd fmla="*/ 648789 w 956683" name="connsiteX465"/>
                <a:gd fmla="*/ 834370 h 1127126" name="connsiteY465"/>
                <a:gd fmla="*/ 645577 w 956683" name="connsiteX466"/>
                <a:gd fmla="*/ 834102 h 1127126" name="connsiteY466"/>
                <a:gd fmla="*/ 629178 w 956683" name="connsiteX467"/>
                <a:gd fmla="*/ 835041 h 1127126" name="connsiteY467"/>
                <a:gd fmla="*/ 619638 w 956683" name="connsiteX468"/>
                <a:gd fmla="*/ 839657 h 1127126" name="connsiteY468"/>
                <a:gd fmla="*/ 619339 w 956683" name="connsiteX469"/>
                <a:gd fmla="*/ 837859 h 1127126" name="connsiteY469"/>
                <a:gd fmla="*/ 620137 w 956683" name="connsiteX470"/>
                <a:gd fmla="*/ 835458 h 1127126" name="connsiteY470"/>
                <a:gd fmla="*/ 630584 w 956683" name="connsiteX471"/>
                <a:gd fmla="*/ 830345 h 1127126" name="connsiteY471"/>
                <a:gd fmla="*/ 650575 w 956683" name="connsiteX472"/>
                <a:gd fmla="*/ 829510 h 1127126" name="connsiteY472"/>
                <a:gd fmla="*/ 664318 w 956683" name="connsiteX473"/>
                <a:gd fmla="*/ 834102 h 1127126" name="connsiteY473"/>
                <a:gd fmla="*/ 669155 w 956683" name="connsiteX474"/>
                <a:gd fmla="*/ 836071 h 1127126" name="connsiteY474"/>
                <a:gd fmla="*/ 659417 w 956683" name="connsiteX475"/>
                <a:gd fmla="*/ 835258 h 1127126" name="connsiteY475"/>
                <a:gd fmla="*/ 653073 w 956683" name="connsiteX476"/>
                <a:gd fmla="*/ 834102 h 1127126" name="connsiteY476"/>
                <a:gd fmla="*/ 640805 w 956683" name="connsiteX477"/>
                <a:gd fmla="*/ 831369 h 1127126" name="connsiteY477"/>
                <a:gd fmla="*/ 638080 w 956683" name="connsiteX478"/>
                <a:gd fmla="*/ 830345 h 1127126" name="connsiteY478"/>
                <a:gd fmla="*/ 637009 w 956683" name="connsiteX479"/>
                <a:gd fmla="*/ 830077 h 1127126" name="connsiteY479"/>
                <a:gd fmla="*/ 644078 w 956683" name="connsiteX480"/>
                <a:gd fmla="*/ 827340 h 1127126" name="connsiteY480"/>
                <a:gd fmla="*/ 668067 w 956683" name="connsiteX481"/>
                <a:gd fmla="*/ 830345 h 1127126" name="connsiteY481"/>
                <a:gd fmla="*/ 711001 w 956683" name="connsiteX482"/>
                <a:gd fmla="*/ 839566 h 1127126" name="connsiteY482"/>
                <a:gd fmla="*/ 675563 w 956683" name="connsiteX483"/>
                <a:gd fmla="*/ 834102 h 1127126" name="connsiteY483"/>
                <a:gd fmla="*/ 653074 w 956683" name="connsiteX484"/>
                <a:gd fmla="*/ 829406 h 1127126" name="connsiteY484"/>
                <a:gd fmla="*/ 650575 w 956683" name="connsiteX485"/>
                <a:gd fmla="*/ 829510 h 1127126" name="connsiteY485"/>
                <a:gd fmla="*/ 623087 w 956683" name="connsiteX486"/>
                <a:gd fmla="*/ 826588 h 1127126" name="connsiteY486"/>
                <a:gd fmla="*/ 637009 w 956683" name="connsiteX487"/>
                <a:gd fmla="*/ 830077 h 1127126" name="connsiteY487"/>
                <a:gd fmla="*/ 635319 w 956683" name="connsiteX488"/>
                <a:gd fmla="*/ 830147 h 1127126" name="connsiteY488"/>
                <a:gd fmla="*/ 622829 w 956683" name="connsiteX489"/>
                <a:gd fmla="*/ 827366 h 1127126" name="connsiteY489"/>
                <a:gd fmla="*/ 619339 w 956683" name="connsiteX490"/>
                <a:gd fmla="*/ 826588 h 1127126" name="connsiteY490"/>
                <a:gd fmla="*/ 622829 w 956683" name="connsiteX491"/>
                <a:gd fmla="*/ 827366 h 1127126" name="connsiteY491"/>
                <a:gd fmla="*/ 620137 w 956683" name="connsiteX492"/>
                <a:gd fmla="*/ 835458 h 1127126" name="connsiteY492"/>
                <a:gd fmla="*/ 614959 w 956683" name="connsiteX493"/>
                <a:gd fmla="*/ 837993 h 1127126" name="connsiteY493"/>
                <a:gd fmla="*/ 615538 w 956683" name="connsiteX494"/>
                <a:gd fmla="*/ 827541 h 1127126" name="connsiteY494"/>
                <a:gd fmla="*/ 607157 w 956683" name="connsiteX495"/>
                <a:gd fmla="*/ 824710 h 1127126" name="connsiteY495"/>
                <a:gd fmla="*/ 617383 w 956683" name="connsiteX496"/>
                <a:gd fmla="*/ 825331 h 1127126" name="connsiteY496"/>
                <a:gd fmla="*/ 615591 w 956683" name="connsiteX497"/>
                <a:gd fmla="*/ 826588 h 1127126" name="connsiteY497"/>
                <a:gd fmla="*/ 615538 w 956683" name="connsiteX498"/>
                <a:gd fmla="*/ 827541 h 1127126" name="connsiteY498"/>
                <a:gd fmla="*/ 604346 w 956683" name="connsiteX499"/>
                <a:gd fmla="*/ 830345 h 1127126" name="connsiteY499"/>
                <a:gd fmla="*/ 596850 w 956683" name="connsiteX500"/>
                <a:gd fmla="*/ 849129 h 1127126" name="connsiteY500"/>
                <a:gd fmla="*/ 605613 w 956683" name="connsiteX501"/>
                <a:gd fmla="*/ 884262 h 1127126" name="connsiteY501"/>
                <a:gd fmla="*/ 604346 w 956683" name="connsiteX502"/>
                <a:gd fmla="*/ 901723 h 1127126" name="connsiteY502"/>
                <a:gd fmla="*/ 605222 w 956683" name="connsiteX503"/>
                <a:gd fmla="*/ 909432 h 1127126" name="connsiteY503"/>
                <a:gd fmla="*/ 604346 w 956683" name="connsiteX504"/>
                <a:gd fmla="*/ 905480 h 1127126" name="connsiteY504"/>
                <a:gd fmla="*/ 596850 w 956683" name="connsiteX505"/>
                <a:gd fmla="*/ 871669 h 1127126" name="connsiteY505"/>
                <a:gd fmla="*/ 593101 w 956683" name="connsiteX506"/>
                <a:gd fmla="*/ 845372 h 1127126" name="connsiteY506"/>
                <a:gd fmla="*/ 607157 w 956683" name="connsiteX507"/>
                <a:gd fmla="*/ 824710 h 1127126" name="connsiteY507"/>
                <a:gd fmla="*/ 921990 w 956683" name="connsiteX508"/>
                <a:gd fmla="*/ 824491 h 1127126" name="connsiteY508"/>
                <a:gd fmla="*/ 922949 w 956683" name="connsiteX509"/>
                <a:gd fmla="*/ 834102 h 1127126" name="connsiteY509"/>
                <a:gd fmla="*/ 915452 w 956683" name="connsiteX510"/>
                <a:gd fmla="*/ 871669 h 1127126" name="connsiteY510"/>
                <a:gd fmla="*/ 913846 w 956683" name="connsiteX511"/>
                <a:gd fmla="*/ 872743 h 1127126" name="connsiteY511"/>
                <a:gd fmla="*/ 919200 w 956683" name="connsiteX512"/>
                <a:gd fmla="*/ 856642 h 1127126" name="connsiteY512"/>
                <a:gd fmla="*/ 630584 w 956683" name="connsiteX513"/>
                <a:gd fmla="*/ 822832 h 1127126" name="connsiteY513"/>
                <a:gd fmla="*/ 644078 w 956683" name="connsiteX514"/>
                <a:gd fmla="*/ 827340 h 1127126" name="connsiteY514"/>
                <a:gd fmla="*/ 638080 w 956683" name="connsiteX515"/>
                <a:gd fmla="*/ 826588 h 1127126" name="connsiteY515"/>
                <a:gd fmla="*/ 617383 w 956683" name="connsiteX516"/>
                <a:gd fmla="*/ 825331 h 1127126" name="connsiteY516"/>
                <a:gd fmla="*/ 620276 w 956683" name="connsiteX517"/>
                <a:gd fmla="*/ 823301 h 1127126" name="connsiteY517"/>
                <a:gd fmla="*/ 630584 w 956683" name="connsiteX518"/>
                <a:gd fmla="*/ 822832 h 1127126" name="connsiteY518"/>
                <a:gd fmla="*/ 926878 w 956683" name="connsiteX519"/>
                <a:gd fmla="*/ 814051 h 1127126" name="connsiteY519"/>
                <a:gd fmla="*/ 927165 w 956683" name="connsiteX520"/>
                <a:gd fmla="*/ 835980 h 1127126" name="connsiteY520"/>
                <a:gd fmla="*/ 919200 w 956683" name="connsiteX521"/>
                <a:gd fmla="*/ 871669 h 1127126" name="connsiteY521"/>
                <a:gd fmla="*/ 916701 w 956683" name="connsiteX522"/>
                <a:gd fmla="*/ 874800 h 1127126" name="connsiteY522"/>
                <a:gd fmla="*/ 922949 w 956683" name="connsiteX523"/>
                <a:gd fmla="*/ 852885 h 1127126" name="connsiteY523"/>
                <a:gd fmla="*/ 926697 w 956683" name="connsiteX524"/>
                <a:gd fmla="*/ 815318 h 1127126" name="connsiteY524"/>
                <a:gd fmla="*/ 44138 w 956683" name="connsiteX525"/>
                <a:gd fmla="*/ 807867 h 1127126" name="connsiteY525"/>
                <a:gd fmla="*/ 44131 w 956683" name="connsiteX526"/>
                <a:gd fmla="*/ 808662 h 1127126" name="connsiteY526"/>
                <a:gd fmla="*/ 39543 w 956683" name="connsiteX527"/>
                <a:gd fmla="*/ 887060 h 1127126" name="connsiteY527"/>
                <a:gd fmla="*/ 37559 w 956683" name="connsiteX528"/>
                <a:gd fmla="*/ 905926 h 1127126" name="connsiteY528"/>
                <a:gd fmla="*/ 37559 w 956683" name="connsiteX529"/>
                <a:gd fmla="*/ 909685 h 1127126" name="connsiteY529"/>
                <a:gd fmla="*/ 35832 w 956683" name="connsiteX530"/>
                <a:gd fmla="*/ 930238 h 1127126" name="connsiteY530"/>
                <a:gd fmla="*/ 40597 w 956683" name="connsiteX531"/>
                <a:gd fmla="*/ 837234 h 1127126" name="connsiteY531"/>
                <a:gd fmla="*/ 48036 w 956683" name="connsiteX532"/>
                <a:gd fmla="*/ 806303 h 1127126" name="connsiteY532"/>
                <a:gd fmla="*/ 47992 w 956683" name="connsiteX533"/>
                <a:gd fmla="*/ 811429 h 1127126" name="connsiteY533"/>
                <a:gd fmla="*/ 44601 w 956683" name="connsiteX534"/>
                <a:gd fmla="*/ 855180 h 1127126" name="connsiteY534"/>
                <a:gd fmla="*/ 38765 w 956683" name="connsiteX535"/>
                <a:gd fmla="*/ 900346 h 1127126" name="connsiteY535"/>
                <a:gd fmla="*/ 39543 w 956683" name="connsiteX536"/>
                <a:gd fmla="*/ 887060 h 1127126" name="connsiteY536"/>
                <a:gd fmla="*/ 44314 w 956683" name="connsiteX537"/>
                <a:gd fmla="*/ 787343 h 1127126" name="connsiteY537"/>
                <a:gd fmla="*/ 44227 w 956683" name="connsiteX538"/>
                <a:gd fmla="*/ 797557 h 1127126" name="connsiteY538"/>
                <a:gd fmla="*/ 41315 w 956683" name="connsiteX539"/>
                <a:gd fmla="*/ 823228 h 1127126" name="connsiteY539"/>
                <a:gd fmla="*/ 40597 w 956683" name="connsiteX540"/>
                <a:gd fmla="*/ 837234 h 1127126" name="connsiteY540"/>
                <a:gd fmla="*/ 30047 w 956683" name="connsiteX541"/>
                <a:gd fmla="*/ 924722 h 1127126" name="connsiteY541"/>
                <a:gd fmla="*/ 23902 w 956683" name="connsiteX542"/>
                <a:gd fmla="*/ 1013907 h 1127126" name="connsiteY542"/>
                <a:gd fmla="*/ 30472 w 956683" name="connsiteX543"/>
                <a:gd fmla="*/ 911317 h 1127126" name="connsiteY543"/>
                <a:gd fmla="*/ 37559 w 956683" name="connsiteX544"/>
                <a:gd fmla="*/ 857059 h 1127126" name="connsiteY544"/>
                <a:gd fmla="*/ 49824 w 956683" name="connsiteX545"/>
                <a:gd fmla="*/ 760712 h 1127126" name="connsiteY545"/>
                <a:gd fmla="*/ 48888 w 956683" name="connsiteX546"/>
                <a:gd fmla="*/ 798208 h 1127126" name="connsiteY546"/>
                <a:gd fmla="*/ 48826 w 956683" name="connsiteX547"/>
                <a:gd fmla="*/ 798794 h 1127126" name="connsiteY547"/>
                <a:gd fmla="*/ 48036 w 956683" name="connsiteX548"/>
                <a:gd fmla="*/ 806303 h 1127126" name="connsiteY548"/>
                <a:gd fmla="*/ 48320 w 956683" name="connsiteX549"/>
                <a:gd fmla="*/ 773184 h 1127126" name="connsiteY549"/>
                <a:gd fmla="*/ 48429 w 956683" name="connsiteX550"/>
                <a:gd fmla="*/ 760511 h 1127126" name="connsiteY550"/>
                <a:gd fmla="*/ 48320 w 956683" name="connsiteX551"/>
                <a:gd fmla="*/ 773184 h 1127126" name="connsiteY551"/>
                <a:gd fmla="*/ 44138 w 956683" name="connsiteX552"/>
                <a:gd fmla="*/ 807867 h 1127126" name="connsiteY552"/>
                <a:gd fmla="*/ 44227 w 956683" name="connsiteX553"/>
                <a:gd fmla="*/ 797557 h 1127126" name="connsiteY553"/>
                <a:gd fmla="*/ 53321 w 956683" name="connsiteX554"/>
                <a:gd fmla="*/ 756058 h 1127126" name="connsiteY554"/>
                <a:gd fmla="*/ 52582 w 956683" name="connsiteX555"/>
                <a:gd fmla="*/ 785637 h 1127126" name="connsiteY555"/>
                <a:gd fmla="*/ 45070 w 956683" name="connsiteX556"/>
                <a:gd fmla="*/ 894649 h 1127126" name="connsiteY556"/>
                <a:gd fmla="*/ 42124 w 956683" name="connsiteX557"/>
                <a:gd fmla="*/ 922176 h 1127126" name="connsiteY557"/>
                <a:gd fmla="*/ 47887 w 956683" name="connsiteX558"/>
                <a:gd fmla="*/ 823698 h 1127126" name="connsiteY558"/>
                <a:gd fmla="*/ 47992 w 956683" name="connsiteX559"/>
                <a:gd fmla="*/ 811429 h 1127126" name="connsiteY559"/>
                <a:gd fmla="*/ 48826 w 956683" name="connsiteX560"/>
                <a:gd fmla="*/ 800674 h 1127126" name="connsiteY560"/>
                <a:gd fmla="*/ 48888 w 956683" name="connsiteX561"/>
                <a:gd fmla="*/ 798208 h 1127126" name="connsiteY561"/>
                <a:gd fmla="*/ 49876 w 956683" name="connsiteX562"/>
                <a:gd fmla="*/ 729943 h 1127126" name="connsiteY562"/>
                <a:gd fmla="*/ 50235 w 956683" name="connsiteX563"/>
                <a:gd fmla="*/ 744288 h 1127126" name="connsiteY563"/>
                <a:gd fmla="*/ 50225 w 956683" name="connsiteX564"/>
                <a:gd fmla="*/ 744682 h 1127126" name="connsiteY564"/>
                <a:gd fmla="*/ 48429 w 956683" name="connsiteX565"/>
                <a:gd fmla="*/ 760511 h 1127126" name="connsiteY565"/>
                <a:gd fmla="*/ 48576 w 956683" name="connsiteX566"/>
                <a:gd fmla="*/ 743359 h 1127126" name="connsiteY566"/>
                <a:gd fmla="*/ 53612 w 956683" name="connsiteX567"/>
                <a:gd fmla="*/ 714098 h 1127126" name="connsiteY567"/>
                <a:gd fmla="*/ 53926 w 956683" name="connsiteX568"/>
                <a:gd fmla="*/ 726694 h 1127126" name="connsiteY568"/>
                <a:gd fmla="*/ 49824 w 956683" name="connsiteX569"/>
                <a:gd fmla="*/ 760712 h 1127126" name="connsiteY569"/>
                <a:gd fmla="*/ 50225 w 956683" name="connsiteX570"/>
                <a:gd fmla="*/ 744682 h 1127126" name="connsiteY570"/>
                <a:gd fmla="*/ 53521 w 956683" name="connsiteX571"/>
                <a:gd fmla="*/ 715625 h 1127126" name="connsiteY571"/>
                <a:gd fmla="*/ 918339 w 956683" name="connsiteX572"/>
                <a:gd fmla="*/ 696355 h 1127126" name="connsiteY572"/>
                <a:gd fmla="*/ 919200 w 956683" name="connsiteX573"/>
                <a:gd fmla="*/ 721400 h 1127126" name="connsiteY573"/>
                <a:gd fmla="*/ 919200 w 956683" name="connsiteX574"/>
                <a:gd fmla="*/ 758967 h 1127126" name="connsiteY574"/>
                <a:gd fmla="*/ 924933 w 956683" name="connsiteX575"/>
                <a:gd fmla="*/ 790568 h 1127126" name="connsiteY575"/>
                <a:gd fmla="*/ 921990 w 956683" name="connsiteX576"/>
                <a:gd fmla="*/ 824491 h 1127126" name="connsiteY576"/>
                <a:gd fmla="*/ 915452 w 956683" name="connsiteX577"/>
                <a:gd fmla="*/ 758967 h 1127126" name="connsiteY577"/>
                <a:gd fmla="*/ 915452 w 956683" name="connsiteX578"/>
                <a:gd fmla="*/ 738305 h 1127126" name="connsiteY578"/>
                <a:gd fmla="*/ 915452 w 956683" name="connsiteX579"/>
                <a:gd fmla="*/ 687590 h 1127126" name="connsiteY579"/>
                <a:gd fmla="*/ 915452 w 956683" name="connsiteX580"/>
                <a:gd fmla="*/ 717643 h 1127126" name="connsiteY580"/>
                <a:gd fmla="*/ 915452 w 956683" name="connsiteX581"/>
                <a:gd fmla="*/ 738305 h 1127126" name="connsiteY581"/>
                <a:gd fmla="*/ 911704 w 956683" name="connsiteX582"/>
                <a:gd fmla="*/ 792778 h 1127126" name="connsiteY582"/>
                <a:gd fmla="*/ 907956 w 956683" name="connsiteX583"/>
                <a:gd fmla="*/ 845372 h 1127126" name="connsiteY583"/>
                <a:gd fmla="*/ 906550 w 956683" name="connsiteX584"/>
                <a:gd fmla="*/ 869791 h 1127126" name="connsiteY584"/>
                <a:gd fmla="*/ 906845 w 956683" name="connsiteX585"/>
                <a:gd fmla="*/ 874919 h 1127126" name="connsiteY585"/>
                <a:gd fmla="*/ 903050 w 956683" name="connsiteX586"/>
                <a:gd fmla="*/ 874104 h 1127126" name="connsiteY586"/>
                <a:gd fmla="*/ 902802 w 956683" name="connsiteX587"/>
                <a:gd fmla="*/ 869791 h 1127126" name="connsiteY587"/>
                <a:gd fmla="*/ 904207 w 956683" name="connsiteX588"/>
                <a:gd fmla="*/ 845372 h 1127126" name="connsiteY588"/>
                <a:gd fmla="*/ 907956 w 956683" name="connsiteX589"/>
                <a:gd fmla="*/ 792778 h 1127126" name="connsiteY589"/>
                <a:gd fmla="*/ 915452 w 956683" name="connsiteX590"/>
                <a:gd fmla="*/ 687590 h 1127126" name="connsiteY590"/>
                <a:gd fmla="*/ 57116 w 956683" name="connsiteX591"/>
                <a:gd fmla="*/ 655229 h 1127126" name="connsiteY591"/>
                <a:gd fmla="*/ 53612 w 956683" name="connsiteX592"/>
                <a:gd fmla="*/ 714098 h 1127126" name="connsiteY592"/>
                <a:gd fmla="*/ 53161 w 956683" name="connsiteX593"/>
                <a:gd fmla="*/ 696045 h 1127126" name="connsiteY593"/>
                <a:gd fmla="*/ 58759 w 956683" name="connsiteX594"/>
                <a:gd fmla="*/ 627629 h 1127126" name="connsiteY594"/>
                <a:gd fmla="*/ 58685 w 956683" name="connsiteX595"/>
                <a:gd fmla="*/ 639035 h 1127126" name="connsiteY595"/>
                <a:gd fmla="*/ 57116 w 956683" name="connsiteX596"/>
                <a:gd fmla="*/ 655229 h 1127126" name="connsiteY596"/>
                <a:gd fmla="*/ 48826 w 956683" name="connsiteX597"/>
                <a:gd fmla="*/ 618361 h 1127126" name="connsiteY597"/>
                <a:gd fmla="*/ 52582 w 956683" name="connsiteX598"/>
                <a:gd fmla="*/ 672866 h 1127126" name="connsiteY598"/>
                <a:gd fmla="*/ 53161 w 956683" name="connsiteX599"/>
                <a:gd fmla="*/ 696045 h 1127126" name="connsiteY599"/>
                <a:gd fmla="*/ 49876 w 956683" name="connsiteX600"/>
                <a:gd fmla="*/ 729943 h 1127126" name="connsiteY600"/>
                <a:gd fmla="*/ 48826 w 956683" name="connsiteX601"/>
                <a:gd fmla="*/ 687903 h 1127126" name="connsiteY601"/>
                <a:gd fmla="*/ 939622 w 956683" name="connsiteX602"/>
                <a:gd fmla="*/ 616212 h 1127126" name="connsiteY602"/>
                <a:gd fmla="*/ 941062 w 956683" name="connsiteX603"/>
                <a:gd fmla="*/ 658080 h 1127126" name="connsiteY603"/>
                <a:gd fmla="*/ 934193 w 956683" name="connsiteX604"/>
                <a:gd fmla="*/ 762724 h 1127126" name="connsiteY604"/>
                <a:gd fmla="*/ 926878 w 956683" name="connsiteX605"/>
                <a:gd fmla="*/ 814051 h 1127126" name="connsiteY605"/>
                <a:gd fmla="*/ 926697 w 956683" name="connsiteX606"/>
                <a:gd fmla="*/ 800291 h 1127126" name="connsiteY606"/>
                <a:gd fmla="*/ 924933 w 956683" name="connsiteX607"/>
                <a:gd fmla="*/ 790568 h 1127126" name="connsiteY607"/>
                <a:gd fmla="*/ 926697 w 956683" name="connsiteX608"/>
                <a:gd fmla="*/ 770238 h 1127126" name="connsiteY608"/>
                <a:gd fmla="*/ 937942 w 956683" name="connsiteX609"/>
                <a:gd fmla="*/ 665049 h 1127126" name="connsiteY609"/>
                <a:gd fmla="*/ 43593 w 956683" name="connsiteX610"/>
                <a:gd fmla="*/ 611961 h 1127126" name="connsiteY610"/>
                <a:gd fmla="*/ 48826 w 956683" name="connsiteX611"/>
                <a:gd fmla="*/ 687903 h 1127126" name="connsiteY611"/>
                <a:gd fmla="*/ 48826 w 956683" name="connsiteX612"/>
                <a:gd fmla="*/ 714216 h 1127126" name="connsiteY612"/>
                <a:gd fmla="*/ 48576 w 956683" name="connsiteX613"/>
                <a:gd fmla="*/ 743359 h 1127126" name="connsiteY613"/>
                <a:gd fmla="*/ 44314 w 956683" name="connsiteX614"/>
                <a:gd fmla="*/ 787343 h 1127126" name="connsiteY614"/>
                <a:gd fmla="*/ 45070 w 956683" name="connsiteX615"/>
                <a:gd fmla="*/ 699180 h 1127126" name="connsiteY615"/>
                <a:gd fmla="*/ 61001 w 956683" name="connsiteX616"/>
                <a:gd fmla="*/ 604458 h 1127126" name="connsiteY616"/>
                <a:gd fmla="*/ 60094 w 956683" name="connsiteX617"/>
                <a:gd fmla="*/ 691662 h 1127126" name="connsiteY617"/>
                <a:gd fmla="*/ 53321 w 956683" name="connsiteX618"/>
                <a:gd fmla="*/ 756058 h 1127126" name="connsiteY618"/>
                <a:gd fmla="*/ 53990 w 956683" name="connsiteX619"/>
                <a:gd fmla="*/ 729252 h 1127126" name="connsiteY619"/>
                <a:gd fmla="*/ 53926 w 956683" name="connsiteX620"/>
                <a:gd fmla="*/ 726694 h 1127126" name="connsiteY620"/>
                <a:gd fmla="*/ 56338 w 956683" name="connsiteX621"/>
                <a:gd fmla="*/ 706698 h 1127126" name="connsiteY621"/>
                <a:gd fmla="*/ 943611 w 956683" name="connsiteX622"/>
                <a:gd fmla="*/ 594986 h 1127126" name="connsiteY622"/>
                <a:gd fmla="*/ 945438 w 956683" name="connsiteX623"/>
                <a:gd fmla="*/ 646266 h 1127126" name="connsiteY623"/>
                <a:gd fmla="*/ 941690 w 956683" name="connsiteX624"/>
                <a:gd fmla="*/ 751454 h 1127126" name="connsiteY624"/>
                <a:gd fmla="*/ 934193 w 956683" name="connsiteX625"/>
                <a:gd fmla="*/ 804048 h 1127126" name="connsiteY625"/>
                <a:gd fmla="*/ 934193 w 956683" name="connsiteX626"/>
                <a:gd fmla="*/ 830345 h 1127126" name="connsiteY626"/>
                <a:gd fmla="*/ 934193 w 956683" name="connsiteX627"/>
                <a:gd fmla="*/ 852885 h 1127126" name="connsiteY627"/>
                <a:gd fmla="*/ 930445 w 956683" name="connsiteX628"/>
                <a:gd fmla="*/ 894209 h 1127126" name="connsiteY628"/>
                <a:gd fmla="*/ 904207 w 956683" name="connsiteX629"/>
                <a:gd fmla="*/ 928020 h 1127126" name="connsiteY629"/>
                <a:gd fmla="*/ 829242 w 956683" name="connsiteX630"/>
                <a:gd fmla="*/ 995641 h 1127126" name="connsiteY630"/>
                <a:gd fmla="*/ 816742 w 956683" name="connsiteX631"/>
                <a:gd fmla="*/ 1004040 h 1127126" name="connsiteY631"/>
                <a:gd fmla="*/ 833551 w 956683" name="connsiteX632"/>
                <a:gd fmla="*/ 986193 h 1127126" name="connsiteY632"/>
                <a:gd fmla="*/ 847515 w 956683" name="connsiteX633"/>
                <a:gd fmla="*/ 975918 h 1127126" name="connsiteY633"/>
                <a:gd fmla="*/ 881718 w 956683" name="connsiteX634"/>
                <a:gd fmla="*/ 943047 h 1127126" name="connsiteY634"/>
                <a:gd fmla="*/ 911704 w 956683" name="connsiteX635"/>
                <a:gd fmla="*/ 912993 h 1127126" name="connsiteY635"/>
                <a:gd fmla="*/ 930445 w 956683" name="connsiteX636"/>
                <a:gd fmla="*/ 879182 h 1127126" name="connsiteY636"/>
                <a:gd fmla="*/ 930445 w 956683" name="connsiteX637"/>
                <a:gd fmla="*/ 830345 h 1127126" name="connsiteY637"/>
                <a:gd fmla="*/ 934193 w 956683" name="connsiteX638"/>
                <a:gd fmla="*/ 781508 h 1127126" name="connsiteY638"/>
                <a:gd fmla="*/ 941690 w 956683" name="connsiteX639"/>
                <a:gd fmla="*/ 676319 h 1127126" name="connsiteY639"/>
                <a:gd fmla="*/ 941062 w 956683" name="connsiteX640"/>
                <a:gd fmla="*/ 658080 h 1127126" name="connsiteY640"/>
                <a:gd fmla="*/ 941221 w 956683" name="connsiteX641"/>
                <a:gd fmla="*/ 655657 h 1127126" name="connsiteY641"/>
                <a:gd fmla="*/ 58971 w 956683" name="connsiteX642"/>
                <a:gd fmla="*/ 594721 h 1127126" name="connsiteY642"/>
                <a:gd fmla="*/ 60094 w 956683" name="connsiteX643"/>
                <a:gd fmla="*/ 605204 h 1127126" name="connsiteY643"/>
                <a:gd fmla="*/ 58759 w 956683" name="connsiteX644"/>
                <a:gd fmla="*/ 627629 h 1127126" name="connsiteY644"/>
                <a:gd fmla="*/ 40041 w 956683" name="connsiteX645"/>
                <a:gd fmla="*/ 417889 h 1127126" name="connsiteY645"/>
                <a:gd fmla="*/ 48826 w 956683" name="connsiteX646"/>
                <a:gd fmla="*/ 499951 h 1127126" name="connsiteY646"/>
                <a:gd fmla="*/ 48826 w 956683" name="connsiteX647"/>
                <a:gd fmla="*/ 618361 h 1127126" name="connsiteY647"/>
                <a:gd fmla="*/ 45070 w 956683" name="connsiteX648"/>
                <a:gd fmla="*/ 563855 h 1127126" name="connsiteY648"/>
                <a:gd fmla="*/ 41315 w 956683" name="connsiteX649"/>
                <a:gd fmla="*/ 454843 h 1127126" name="connsiteY649"/>
                <a:gd fmla="*/ 44990 w 956683" name="connsiteX650"/>
                <a:gd fmla="*/ 416917 h 1127126" name="connsiteY650"/>
                <a:gd fmla="*/ 52113 w 956683" name="connsiteX651"/>
                <a:gd fmla="*/ 477397 h 1127126" name="connsiteY651"/>
                <a:gd fmla="*/ 59191 w 956683" name="connsiteX652"/>
                <a:gd fmla="*/ 560763 h 1127126" name="connsiteY652"/>
                <a:gd fmla="*/ 58971 w 956683" name="connsiteX653"/>
                <a:gd fmla="*/ 594721 h 1127126" name="connsiteY653"/>
                <a:gd fmla="*/ 48826 w 956683" name="connsiteX654"/>
                <a:gd fmla="*/ 499951 h 1127126" name="connsiteY654"/>
                <a:gd fmla="*/ 48826 w 956683" name="connsiteX655"/>
                <a:gd fmla="*/ 492433 h 1127126" name="connsiteY655"/>
                <a:gd fmla="*/ 919380 w 956683" name="connsiteX656"/>
                <a:gd fmla="*/ 387052 h 1127126" name="connsiteY656"/>
                <a:gd fmla="*/ 915452 w 956683" name="connsiteX657"/>
                <a:gd fmla="*/ 477213 h 1127126" name="connsiteY657"/>
                <a:gd fmla="*/ 915452 w 956683" name="connsiteX658"/>
                <a:gd fmla="*/ 503510 h 1127126" name="connsiteY658"/>
                <a:gd fmla="*/ 915452 w 956683" name="connsiteX659"/>
                <a:gd fmla="*/ 612455 h 1127126" name="connsiteY659"/>
                <a:gd fmla="*/ 915452 w 956683" name="connsiteX660"/>
                <a:gd fmla="*/ 661292 h 1127126" name="connsiteY660"/>
                <a:gd fmla="*/ 911704 w 956683" name="connsiteX661"/>
                <a:gd fmla="*/ 556104 h 1127126" name="connsiteY661"/>
                <a:gd fmla="*/ 915452 w 956683" name="connsiteX662"/>
                <a:gd fmla="*/ 447159 h 1127126" name="connsiteY662"/>
                <a:gd fmla="*/ 924335 w 956683" name="connsiteX663"/>
                <a:gd fmla="*/ 362195 h 1127126" name="connsiteY663"/>
                <a:gd fmla="*/ 922949 w 956683" name="connsiteX664"/>
                <a:gd fmla="*/ 465943 h 1127126" name="connsiteY664"/>
                <a:gd fmla="*/ 919200 w 956683" name="connsiteX665"/>
                <a:gd fmla="*/ 683833 h 1127126" name="connsiteY665"/>
                <a:gd fmla="*/ 918339 w 956683" name="connsiteX666"/>
                <a:gd fmla="*/ 696355 h 1127126" name="connsiteY666"/>
                <a:gd fmla="*/ 915452 w 956683" name="connsiteX667"/>
                <a:gd fmla="*/ 612455 h 1127126" name="connsiteY667"/>
                <a:gd fmla="*/ 915452 w 956683" name="connsiteX668"/>
                <a:gd fmla="*/ 503510 h 1127126" name="connsiteY668"/>
                <a:gd fmla="*/ 922949 w 956683" name="connsiteX669"/>
                <a:gd fmla="*/ 398322 h 1127126" name="connsiteY669"/>
                <a:gd fmla="*/ 33432 w 956683" name="connsiteX670"/>
                <a:gd fmla="*/ 350085 h 1127126" name="connsiteY670"/>
                <a:gd fmla="*/ 37559 w 956683" name="connsiteX671"/>
                <a:gd fmla="*/ 394698 h 1127126" name="connsiteY671"/>
                <a:gd fmla="*/ 39013 w 956683" name="connsiteX672"/>
                <a:gd fmla="*/ 408279 h 1127126" name="connsiteY672"/>
                <a:gd fmla="*/ 41315 w 956683" name="connsiteX673"/>
                <a:gd fmla="*/ 477397 h 1127126" name="connsiteY673"/>
                <a:gd fmla="*/ 43593 w 956683" name="connsiteX674"/>
                <a:gd fmla="*/ 611961 h 1127126" name="connsiteY674"/>
                <a:gd fmla="*/ 41315 w 956683" name="connsiteX675"/>
                <a:gd fmla="*/ 578891 h 1127126" name="connsiteY675"/>
                <a:gd fmla="*/ 37559 w 956683" name="connsiteX676"/>
                <a:gd fmla="*/ 469879 h 1127126" name="connsiteY676"/>
                <a:gd fmla="*/ 36636 w 956683" name="connsiteX677"/>
                <a:gd fmla="*/ 337843 h 1127126" name="connsiteY677"/>
                <a:gd fmla="*/ 37699 w 956683" name="connsiteX678"/>
                <a:gd fmla="*/ 349892 h 1127126" name="connsiteY678"/>
                <a:gd fmla="*/ 40041 w 956683" name="connsiteX679"/>
                <a:gd fmla="*/ 417889 h 1127126" name="connsiteY679"/>
                <a:gd fmla="*/ 39013 w 956683" name="connsiteX680"/>
                <a:gd fmla="*/ 408279 h 1127126" name="connsiteY680"/>
                <a:gd fmla="*/ 37559 w 956683" name="connsiteX681"/>
                <a:gd fmla="*/ 364626 h 1127126" name="connsiteY681"/>
                <a:gd fmla="*/ 925015 w 956683" name="connsiteX682"/>
                <a:gd fmla="*/ 273288 h 1127126" name="connsiteY682"/>
                <a:gd fmla="*/ 926791 w 956683" name="connsiteX683"/>
                <a:gd fmla="*/ 298205 h 1127126" name="connsiteY683"/>
                <a:gd fmla="*/ 924335 w 956683" name="connsiteX684"/>
                <a:gd fmla="*/ 362195 h 1127126" name="connsiteY684"/>
                <a:gd fmla="*/ 924354 w 956683" name="connsiteX685"/>
                <a:gd fmla="*/ 360755 h 1127126" name="connsiteY685"/>
                <a:gd fmla="*/ 923659 w 956683" name="connsiteX686"/>
                <a:gd fmla="*/ 308759 h 1127126" name="connsiteY686"/>
                <a:gd fmla="*/ 928331 w 956683" name="connsiteX687"/>
                <a:gd fmla="*/ 258071 h 1127126" name="connsiteY687"/>
                <a:gd fmla="*/ 934193 w 956683" name="connsiteX688"/>
                <a:gd fmla="*/ 334458 h 1127126" name="connsiteY688"/>
                <a:gd fmla="*/ 937942 w 956683" name="connsiteX689"/>
                <a:gd fmla="*/ 432132 h 1127126" name="connsiteY689"/>
                <a:gd fmla="*/ 941690 w 956683" name="connsiteX690"/>
                <a:gd fmla="*/ 541077 h 1127126" name="connsiteY690"/>
                <a:gd fmla="*/ 941953 w 956683" name="connsiteX691"/>
                <a:gd fmla="*/ 548459 h 1127126" name="connsiteY691"/>
                <a:gd fmla="*/ 939622 w 956683" name="connsiteX692"/>
                <a:gd fmla="*/ 616212 h 1127126" name="connsiteY692"/>
                <a:gd fmla="*/ 937942 w 956683" name="connsiteX693"/>
                <a:gd fmla="*/ 567374 h 1127126" name="connsiteY693"/>
                <a:gd fmla="*/ 934193 w 956683" name="connsiteX694"/>
                <a:gd fmla="*/ 458429 h 1127126" name="connsiteY694"/>
                <a:gd fmla="*/ 930445 w 956683" name="connsiteX695"/>
                <a:gd fmla="*/ 349484 h 1127126" name="connsiteY695"/>
                <a:gd fmla="*/ 926791 w 956683" name="connsiteX696"/>
                <a:gd fmla="*/ 298205 h 1127126" name="connsiteY696"/>
                <a:gd fmla="*/ 919200 w 956683" name="connsiteX697"/>
                <a:gd fmla="*/ 207981 h 1127126" name="connsiteY697"/>
                <a:gd fmla="*/ 922949 w 956683" name="connsiteX698"/>
                <a:gd fmla="*/ 244296 h 1127126" name="connsiteY698"/>
                <a:gd fmla="*/ 922949 w 956683" name="connsiteX699"/>
                <a:gd fmla="*/ 255566 h 1127126" name="connsiteY699"/>
                <a:gd fmla="*/ 923659 w 956683" name="connsiteX700"/>
                <a:gd fmla="*/ 308759 h 1127126" name="connsiteY700"/>
                <a:gd fmla="*/ 922480 w 956683" name="connsiteX701"/>
                <a:gd fmla="*/ 339623 h 1127126" name="connsiteY701"/>
                <a:gd fmla="*/ 919380 w 956683" name="connsiteX702"/>
                <a:gd fmla="*/ 387052 h 1127126" name="connsiteY702"/>
                <a:gd fmla="*/ 920137 w 956683" name="connsiteX703"/>
                <a:gd fmla="*/ 369677 h 1127126" name="connsiteY703"/>
                <a:gd fmla="*/ 919200 w 956683" name="connsiteX704"/>
                <a:gd fmla="*/ 259323 h 1127126" name="connsiteY704"/>
                <a:gd fmla="*/ 922949 w 956683" name="connsiteX705"/>
                <a:gd fmla="*/ 204225 h 1127126" name="connsiteY705"/>
                <a:gd fmla="*/ 926481 w 956683" name="connsiteX706"/>
                <a:gd fmla="*/ 234910 h 1127126" name="connsiteY706"/>
                <a:gd fmla="*/ 925015 w 956683" name="connsiteX707"/>
                <a:gd fmla="*/ 273288 h 1127126" name="connsiteY707"/>
                <a:gd fmla="*/ 922949 w 956683" name="connsiteX708"/>
                <a:gd fmla="*/ 244296 h 1127126" name="connsiteY708"/>
                <a:gd fmla="*/ 922949 w 956683" name="connsiteX709"/>
                <a:gd fmla="*/ 244296 h 1127126" name="connsiteY709"/>
                <a:gd fmla="*/ 30047 w 956683" name="connsiteX710"/>
                <a:gd fmla="*/ 150361 h 1127126" name="connsiteY710"/>
                <a:gd fmla="*/ 33803 w 956683" name="connsiteX711"/>
                <a:gd fmla="*/ 255614 h 1127126" name="connsiteY711"/>
                <a:gd fmla="*/ 36636 w 956683" name="connsiteX712"/>
                <a:gd fmla="*/ 337843 h 1127126" name="connsiteY712"/>
                <a:gd fmla="*/ 30685 w 956683" name="connsiteX713"/>
                <a:gd fmla="*/ 270362 h 1127126" name="connsiteY713"/>
                <a:gd fmla="*/ 30047 w 956683" name="connsiteX714"/>
                <a:gd fmla="*/ 251855 h 1127126" name="connsiteY714"/>
                <a:gd fmla="*/ 30258 w 956683" name="connsiteX715"/>
                <a:gd fmla="*/ 141016 h 1127126" name="connsiteY715"/>
                <a:gd fmla="*/ 33926 w 956683" name="connsiteX716"/>
                <a:gd fmla="*/ 161577 h 1127126" name="connsiteY716"/>
                <a:gd fmla="*/ 37559 w 956683" name="connsiteX717"/>
                <a:gd fmla="*/ 270650 h 1127126" name="connsiteY717"/>
                <a:gd fmla="*/ 44990 w 956683" name="connsiteX718"/>
                <a:gd fmla="*/ 416917 h 1127126" name="connsiteY718"/>
                <a:gd fmla="*/ 39495 w 956683" name="connsiteX719"/>
                <a:gd fmla="*/ 370265 h 1127126" name="connsiteY719"/>
                <a:gd fmla="*/ 37699 w 956683" name="connsiteX720"/>
                <a:gd fmla="*/ 349892 h 1127126" name="connsiteY720"/>
                <a:gd fmla="*/ 33803 w 956683" name="connsiteX721"/>
                <a:gd fmla="*/ 236819 h 1127126" name="connsiteY721"/>
                <a:gd fmla="*/ 29357 w 956683" name="connsiteX722"/>
                <a:gd fmla="*/ 113212 h 1127126" name="connsiteY722"/>
                <a:gd fmla="*/ 31456 w 956683" name="connsiteX723"/>
                <a:gd fmla="*/ 120759 h 1127126" name="connsiteY723"/>
                <a:gd fmla="*/ 41315 w 956683" name="connsiteX724"/>
                <a:gd fmla="*/ 169156 h 1127126" name="connsiteY724"/>
                <a:gd fmla="*/ 56338 w 956683" name="connsiteX725"/>
                <a:gd fmla="*/ 274409 h 1127126" name="connsiteY725"/>
                <a:gd fmla="*/ 66197 w 956683" name="connsiteX726"/>
                <a:gd fmla="*/ 490554 h 1127126" name="connsiteY726"/>
                <a:gd fmla="*/ 61001 w 956683" name="connsiteX727"/>
                <a:gd fmla="*/ 604458 h 1127126" name="connsiteY727"/>
                <a:gd fmla="*/ 61209 w 956683" name="connsiteX728"/>
                <a:gd fmla="*/ 584529 h 1127126" name="connsiteY728"/>
                <a:gd fmla="*/ 59191 w 956683" name="connsiteX729"/>
                <a:gd fmla="*/ 560763 h 1127126" name="connsiteY729"/>
                <a:gd fmla="*/ 60094 w 956683" name="connsiteX730"/>
                <a:gd fmla="*/ 421011 h 1127126" name="connsiteY730"/>
                <a:gd fmla="*/ 41315 w 956683" name="connsiteX731"/>
                <a:gd fmla="*/ 202988 h 1127126" name="connsiteY731"/>
                <a:gd fmla="*/ 33926 w 956683" name="connsiteX732"/>
                <a:gd fmla="*/ 161577 h 1127126" name="connsiteY732"/>
                <a:gd fmla="*/ 33803 w 956683" name="connsiteX733"/>
                <a:gd fmla="*/ 157879 h 1127126" name="connsiteY733"/>
                <a:gd fmla="*/ 29817 w 956683" name="connsiteX734"/>
                <a:gd fmla="*/ 127960 h 1127126" name="connsiteY734"/>
                <a:gd fmla="*/ 25163 w 956683" name="connsiteX735"/>
                <a:gd fmla="*/ 112461 h 1127126" name="connsiteY735"/>
                <a:gd fmla="*/ 29364 w 956683" name="connsiteX736"/>
                <a:gd fmla="*/ 136009 h 1127126" name="connsiteY736"/>
                <a:gd fmla="*/ 30047 w 956683" name="connsiteX737"/>
                <a:gd fmla="*/ 142843 h 1127126" name="connsiteY737"/>
                <a:gd fmla="*/ 30047 w 956683" name="connsiteX738"/>
                <a:gd fmla="*/ 150361 h 1127126" name="connsiteY738"/>
                <a:gd fmla="*/ 24897 w 956683" name="connsiteX739"/>
                <a:gd fmla="*/ 114282 h 1127126" name="connsiteY739"/>
                <a:gd fmla="*/ 922949 w 956683" name="connsiteX740"/>
                <a:gd fmla="*/ 105298 h 1127126" name="connsiteY740"/>
                <a:gd fmla="*/ 926697 w 956683" name="connsiteX741"/>
                <a:gd fmla="*/ 131595 h 1127126" name="connsiteY741"/>
                <a:gd fmla="*/ 927946 w 956683" name="connsiteX742"/>
                <a:gd fmla="*/ 140360 h 1127126" name="connsiteY742"/>
                <a:gd fmla="*/ 930445 w 956683" name="connsiteX743"/>
                <a:gd fmla="*/ 202972 h 1127126" name="connsiteY743"/>
                <a:gd fmla="*/ 928331 w 956683" name="connsiteX744"/>
                <a:gd fmla="*/ 258071 h 1127126" name="connsiteY744"/>
                <a:gd fmla="*/ 926697 w 956683" name="connsiteX745"/>
                <a:gd fmla="*/ 236783 h 1127126" name="connsiteY745"/>
                <a:gd fmla="*/ 926481 w 956683" name="connsiteX746"/>
                <a:gd fmla="*/ 234910 h 1127126" name="connsiteY746"/>
                <a:gd fmla="*/ 926697 w 956683" name="connsiteX747"/>
                <a:gd fmla="*/ 229269 h 1127126" name="connsiteY747"/>
                <a:gd fmla="*/ 922949 w 956683" name="connsiteX748"/>
                <a:gd fmla="*/ 124081 h 1127126" name="connsiteY748"/>
                <a:gd fmla="*/ 26516 w 956683" name="connsiteX749"/>
                <a:gd fmla="*/ 103177 h 1127126" name="connsiteY749"/>
                <a:gd fmla="*/ 29817 w 956683" name="connsiteX750"/>
                <a:gd fmla="*/ 127960 h 1127126" name="connsiteY750"/>
                <a:gd fmla="*/ 30047 w 956683" name="connsiteX751"/>
                <a:gd fmla="*/ 135325 h 1127126" name="connsiteY751"/>
                <a:gd fmla="*/ 30258 w 956683" name="connsiteX752"/>
                <a:gd fmla="*/ 141016 h 1127126" name="connsiteY752"/>
                <a:gd fmla="*/ 29364 w 956683" name="connsiteX753"/>
                <a:gd fmla="*/ 136009 h 1127126" name="connsiteY753"/>
                <a:gd fmla="*/ 26260 w 956683" name="connsiteX754"/>
                <a:gd fmla="*/ 104934 h 1127126" name="connsiteY754"/>
                <a:gd fmla="*/ 26470 w 956683" name="connsiteX755"/>
                <a:gd fmla="*/ 102830 h 1127126" name="connsiteY755"/>
                <a:gd fmla="*/ 26533 w 956683" name="connsiteX756"/>
                <a:gd fmla="*/ 103058 h 1127126" name="connsiteY756"/>
                <a:gd fmla="*/ 26516 w 956683" name="connsiteX757"/>
                <a:gd fmla="*/ 103177 h 1127126" name="connsiteY757"/>
                <a:gd fmla="*/ 22536 w 956683" name="connsiteX758"/>
                <a:gd fmla="*/ 97735 h 1127126" name="connsiteY758"/>
                <a:gd fmla="*/ 24897 w 956683" name="connsiteX759"/>
                <a:gd fmla="*/ 114282 h 1127126" name="connsiteY759"/>
                <a:gd fmla="*/ 23475 w 956683" name="connsiteX760"/>
                <a:gd fmla="*/ 124048 h 1127126" name="connsiteY760"/>
                <a:gd fmla="*/ 22536 w 956683" name="connsiteX761"/>
                <a:gd fmla="*/ 169156 h 1127126" name="connsiteY761"/>
                <a:gd fmla="*/ 30047 w 956683" name="connsiteX762"/>
                <a:gd fmla="*/ 263132 h 1127126" name="connsiteY762"/>
                <a:gd fmla="*/ 30685 w 956683" name="connsiteX763"/>
                <a:gd fmla="*/ 270362 h 1127126" name="connsiteY763"/>
                <a:gd fmla="*/ 33432 w 956683" name="connsiteX764"/>
                <a:gd fmla="*/ 350085 h 1127126" name="connsiteY764"/>
                <a:gd fmla="*/ 18780 w 956683" name="connsiteX765"/>
                <a:gd fmla="*/ 191711 h 1127126" name="connsiteY765"/>
                <a:gd fmla="*/ 22536 w 956683" name="connsiteX766"/>
                <a:gd fmla="*/ 97735 h 1127126" name="connsiteY766"/>
                <a:gd fmla="*/ 23431 w 956683" name="connsiteX767"/>
                <a:gd fmla="*/ 91907 h 1127126" name="connsiteY767"/>
                <a:gd fmla="*/ 25814 w 956683" name="connsiteX768"/>
                <a:gd fmla="*/ 100473 h 1127126" name="connsiteY768"/>
                <a:gd fmla="*/ 26260 w 956683" name="connsiteX769"/>
                <a:gd fmla="*/ 104934 h 1127126" name="connsiteY769"/>
                <a:gd fmla="*/ 25163 w 956683" name="connsiteX770"/>
                <a:gd fmla="*/ 112461 h 1127126" name="connsiteY770"/>
                <a:gd fmla="*/ 22536 w 956683" name="connsiteX771"/>
                <a:gd fmla="*/ 97735 h 1127126" name="connsiteY771"/>
                <a:gd fmla="*/ 28498 w 956683" name="connsiteX772"/>
                <a:gd fmla="*/ 89572 h 1127126" name="connsiteY772"/>
                <a:gd fmla="*/ 28639 w 956683" name="connsiteX773"/>
                <a:gd fmla="*/ 90217 h 1127126" name="connsiteY773"/>
                <a:gd fmla="*/ 29357 w 956683" name="connsiteX774"/>
                <a:gd fmla="*/ 113212 h 1127126" name="connsiteY774"/>
                <a:gd fmla="*/ 26533 w 956683" name="connsiteX775"/>
                <a:gd fmla="*/ 103058 h 1127126" name="connsiteY775"/>
                <a:gd fmla="*/ 24279 w 956683" name="connsiteX776"/>
                <a:gd fmla="*/ 86390 h 1127126" name="connsiteY776"/>
                <a:gd fmla="*/ 26291 w 956683" name="connsiteX777"/>
                <a:gd fmla="*/ 101494 h 1127126" name="connsiteY777"/>
                <a:gd fmla="*/ 26470 w 956683" name="connsiteX778"/>
                <a:gd fmla="*/ 102830 h 1127126" name="connsiteY778"/>
                <a:gd fmla="*/ 25814 w 956683" name="connsiteX779"/>
                <a:gd fmla="*/ 100473 h 1127126" name="connsiteY779"/>
                <a:gd fmla="*/ 25353 w 956683" name="connsiteX780"/>
                <a:gd fmla="*/ 95855 h 1127126" name="connsiteY780"/>
                <a:gd fmla="*/ 23865 w 956683" name="connsiteX781"/>
                <a:gd fmla="*/ 89087 h 1127126" name="connsiteY781"/>
                <a:gd fmla="*/ 925852 w 956683" name="connsiteX782"/>
                <a:gd fmla="*/ 73921 h 1127126" name="connsiteY782"/>
                <a:gd fmla="*/ 926697 w 956683" name="connsiteX783"/>
                <a:gd fmla="*/ 79000 h 1127126" name="connsiteY783"/>
                <a:gd fmla="*/ 930445 w 956683" name="connsiteX784"/>
                <a:gd fmla="*/ 127838 h 1127126" name="connsiteY784"/>
                <a:gd fmla="*/ 956683 w 956683" name="connsiteX785"/>
                <a:gd fmla="*/ 334458 h 1127126" name="connsiteY785"/>
                <a:gd fmla="*/ 952935 w 956683" name="connsiteX786"/>
                <a:gd fmla="*/ 439646 h 1127126" name="connsiteY786"/>
                <a:gd fmla="*/ 945438 w 956683" name="connsiteX787"/>
                <a:gd fmla="*/ 548591 h 1127126" name="connsiteY787"/>
                <a:gd fmla="*/ 943611 w 956683" name="connsiteX788"/>
                <a:gd fmla="*/ 594986 h 1127126" name="connsiteY788"/>
                <a:gd fmla="*/ 941953 w 956683" name="connsiteX789"/>
                <a:gd fmla="*/ 548459 h 1127126" name="connsiteY789"/>
                <a:gd fmla="*/ 945438 w 956683" name="connsiteX790"/>
                <a:gd fmla="*/ 447159 h 1127126" name="connsiteY790"/>
                <a:gd fmla="*/ 952935 w 956683" name="connsiteX791"/>
                <a:gd fmla="*/ 341971 h 1127126" name="connsiteY791"/>
                <a:gd fmla="*/ 941690 w 956683" name="connsiteX792"/>
                <a:gd fmla="*/ 236783 h 1127126" name="connsiteY792"/>
                <a:gd fmla="*/ 927946 w 956683" name="connsiteX793"/>
                <a:gd fmla="*/ 140360 h 1127126" name="connsiteY793"/>
                <a:gd fmla="*/ 926697 w 956683" name="connsiteX794"/>
                <a:gd fmla="*/ 109054 h 1127126" name="connsiteY794"/>
                <a:gd fmla="*/ 7512 w 956683" name="connsiteX795"/>
                <a:gd fmla="*/ 67663 h 1127126" name="connsiteY795"/>
                <a:gd fmla="*/ 11268 w 956683" name="connsiteX796"/>
                <a:gd fmla="*/ 71422 h 1127126" name="connsiteY796"/>
                <a:gd fmla="*/ 3757 w 956683" name="connsiteX797"/>
                <a:gd fmla="*/ 214265 h 1127126" name="connsiteY797"/>
                <a:gd fmla="*/ 7512 w 956683" name="connsiteX798"/>
                <a:gd fmla="*/ 323277 h 1127126" name="connsiteY798"/>
                <a:gd fmla="*/ 15024 w 956683" name="connsiteX799"/>
                <a:gd fmla="*/ 432289 h 1127126" name="connsiteY799"/>
                <a:gd fmla="*/ 30047 w 956683" name="connsiteX800"/>
                <a:gd fmla="*/ 654071 h 1127126" name="connsiteY800"/>
                <a:gd fmla="*/ 32864 w 956683" name="connsiteX801"/>
                <a:gd fmla="*/ 873975 h 1127126" name="connsiteY801"/>
                <a:gd fmla="*/ 30472 w 956683" name="connsiteX802"/>
                <a:gd fmla="*/ 911317 h 1127126" name="connsiteY802"/>
                <a:gd fmla="*/ 28169 w 956683" name="connsiteX803"/>
                <a:gd fmla="*/ 928950 h 1127126" name="connsiteY803"/>
                <a:gd fmla="*/ 26358 w 956683" name="connsiteX804"/>
                <a:gd fmla="*/ 943365 h 1127126" name="connsiteY804"/>
                <a:gd fmla="*/ 30047 w 956683" name="connsiteX805"/>
                <a:gd fmla="*/ 725493 h 1127126" name="connsiteY805"/>
                <a:gd fmla="*/ 26291 w 956683" name="connsiteX806"/>
                <a:gd fmla="*/ 616481 h 1127126" name="connsiteY806"/>
                <a:gd fmla="*/ 15024 w 956683" name="connsiteX807"/>
                <a:gd fmla="*/ 507469 h 1127126" name="connsiteY807"/>
                <a:gd fmla="*/ 3757 w 956683" name="connsiteX808"/>
                <a:gd fmla="*/ 285686 h 1127126" name="connsiteY808"/>
                <a:gd fmla="*/ 7512 w 956683" name="connsiteX809"/>
                <a:gd fmla="*/ 67663 h 1127126" name="connsiteY809"/>
                <a:gd fmla="*/ 17543 w 956683" name="connsiteX810"/>
                <a:gd fmla="*/ 60328 h 1127126" name="connsiteY810"/>
                <a:gd fmla="*/ 23865 w 956683" name="connsiteX811"/>
                <a:gd fmla="*/ 89087 h 1127126" name="connsiteY811"/>
                <a:gd fmla="*/ 23431 w 956683" name="connsiteX812"/>
                <a:gd fmla="*/ 91907 h 1127126" name="connsiteY812"/>
                <a:gd fmla="*/ 19882 w 956683" name="connsiteX813"/>
                <a:gd fmla="*/ 79144 h 1127126" name="connsiteY813"/>
                <a:gd fmla="*/ 18029 w 956683" name="connsiteX814"/>
                <a:gd fmla="*/ 66159 h 1127126" name="connsiteY814"/>
                <a:gd fmla="*/ 911704 w 956683" name="connsiteX815"/>
                <a:gd fmla="*/ 52703 h 1127126" name="connsiteY815"/>
                <a:gd fmla="*/ 922949 w 956683" name="connsiteX816"/>
                <a:gd fmla="*/ 152726 h 1127126" name="connsiteY816"/>
                <a:gd fmla="*/ 922949 w 956683" name="connsiteX817"/>
                <a:gd fmla="*/ 204225 h 1127126" name="connsiteY817"/>
                <a:gd fmla="*/ 919200 w 956683" name="connsiteX818"/>
                <a:gd fmla="*/ 171666 h 1127126" name="connsiteY818"/>
                <a:gd fmla="*/ 919200 w 956683" name="connsiteX819"/>
                <a:gd fmla="*/ 156013 h 1127126" name="connsiteY819"/>
                <a:gd fmla="*/ 909279 w 956683" name="connsiteX820"/>
                <a:gd fmla="*/ 64858 h 1127126" name="connsiteY820"/>
                <a:gd fmla="*/ 907956 w 956683" name="connsiteX821"/>
                <a:gd fmla="*/ 52703 h 1127126" name="connsiteY821"/>
                <a:gd fmla="*/ 909279 w 956683" name="connsiteX822"/>
                <a:gd fmla="*/ 64858 h 1127126" name="connsiteY822"/>
                <a:gd fmla="*/ 907956 w 956683" name="connsiteX823"/>
                <a:gd fmla="*/ 71487 h 1127126" name="connsiteY823"/>
                <a:gd fmla="*/ 911704 w 956683" name="connsiteX824"/>
                <a:gd fmla="*/ 90271 h 1127126" name="connsiteY824"/>
                <a:gd fmla="*/ 915452 w 956683" name="connsiteX825"/>
                <a:gd fmla="*/ 139108 h 1127126" name="connsiteY825"/>
                <a:gd fmla="*/ 919200 w 956683" name="connsiteX826"/>
                <a:gd fmla="*/ 171666 h 1127126" name="connsiteY826"/>
                <a:gd fmla="*/ 919200 w 956683" name="connsiteX827"/>
                <a:gd fmla="*/ 207981 h 1127126" name="connsiteY827"/>
                <a:gd fmla="*/ 911704 w 956683" name="connsiteX828"/>
                <a:gd fmla="*/ 135351 h 1127126" name="connsiteY828"/>
                <a:gd fmla="*/ 907956 w 956683" name="connsiteX829"/>
                <a:gd fmla="*/ 82757 h 1127126" name="connsiteY829"/>
                <a:gd fmla="*/ 907956 w 956683" name="connsiteX830"/>
                <a:gd fmla="*/ 52703 h 1127126" name="connsiteY830"/>
                <a:gd fmla="*/ 15024 w 956683" name="connsiteX831"/>
                <a:gd fmla="*/ 48867 h 1127126" name="connsiteY831"/>
                <a:gd fmla="*/ 16554 w 956683" name="connsiteX832"/>
                <a:gd fmla="*/ 55828 h 1127126" name="connsiteY832"/>
                <a:gd fmla="*/ 18029 w 956683" name="connsiteX833"/>
                <a:gd fmla="*/ 66159 h 1127126" name="connsiteY833"/>
                <a:gd fmla="*/ 18780 w 956683" name="connsiteX834"/>
                <a:gd fmla="*/ 75181 h 1127126" name="connsiteY834"/>
                <a:gd fmla="*/ 19882 w 956683" name="connsiteX835"/>
                <a:gd fmla="*/ 79144 h 1127126" name="connsiteY835"/>
                <a:gd fmla="*/ 22536 w 956683" name="connsiteX836"/>
                <a:gd fmla="*/ 97735 h 1127126" name="connsiteY836"/>
                <a:gd fmla="*/ 15024 w 956683" name="connsiteX837"/>
                <a:gd fmla="*/ 63904 h 1127126" name="connsiteY837"/>
                <a:gd fmla="*/ 18438 w 956683" name="connsiteX838"/>
                <a:gd fmla="*/ 45450 h 1127126" name="connsiteY838"/>
                <a:gd fmla="*/ 17371 w 956683" name="connsiteX839"/>
                <a:gd fmla="*/ 58265 h 1127126" name="connsiteY839"/>
                <a:gd fmla="*/ 17543 w 956683" name="connsiteX840"/>
                <a:gd fmla="*/ 60328 h 1127126" name="connsiteY840"/>
                <a:gd fmla="*/ 16554 w 956683" name="connsiteX841"/>
                <a:gd fmla="*/ 55828 h 1127126" name="connsiteY841"/>
                <a:gd fmla="*/ 15494 w 956683" name="connsiteX842"/>
                <a:gd fmla="*/ 48398 h 1127126" name="connsiteY842"/>
                <a:gd fmla="*/ 18780 w 956683" name="connsiteX843"/>
                <a:gd fmla="*/ 45108 h 1127126" name="connsiteY843"/>
                <a:gd fmla="*/ 26012 w 956683" name="connsiteX844"/>
                <a:gd fmla="*/ 78199 h 1127126" name="connsiteY844"/>
                <a:gd fmla="*/ 25352 w 956683" name="connsiteX845"/>
                <a:gd fmla="*/ 79410 h 1127126" name="connsiteY845"/>
                <a:gd fmla="*/ 24279 w 956683" name="connsiteX846"/>
                <a:gd fmla="*/ 86390 h 1127126" name="connsiteY846"/>
                <a:gd fmla="*/ 18467 w 956683" name="connsiteX847"/>
                <a:gd fmla="*/ 45108 h 1127126" name="connsiteY847"/>
                <a:gd fmla="*/ 18780 w 956683" name="connsiteX848"/>
                <a:gd fmla="*/ 45108 h 1127126" name="connsiteY848"/>
                <a:gd fmla="*/ 18438 w 956683" name="connsiteX849"/>
                <a:gd fmla="*/ 45450 h 1127126" name="connsiteY849"/>
                <a:gd fmla="*/ 15024 w 956683" name="connsiteX850"/>
                <a:gd fmla="*/ 45108 h 1127126" name="connsiteY850"/>
                <a:gd fmla="*/ 15494 w 956683" name="connsiteX851"/>
                <a:gd fmla="*/ 48398 h 1127126" name="connsiteY851"/>
                <a:gd fmla="*/ 15024 w 956683" name="connsiteX852"/>
                <a:gd fmla="*/ 48867 h 1127126" name="connsiteY852"/>
                <a:gd fmla="*/ 919200 w 956683" name="connsiteX853"/>
                <a:gd fmla="*/ 33920 h 1127126" name="connsiteY853"/>
                <a:gd fmla="*/ 925760 w 956683" name="connsiteX854"/>
                <a:gd fmla="*/ 70078 h 1127126" name="connsiteY854"/>
                <a:gd fmla="*/ 925852 w 956683" name="connsiteX855"/>
                <a:gd fmla="*/ 73921 h 1127126" name="connsiteY855"/>
                <a:gd fmla="*/ 915452 w 956683" name="connsiteX856"/>
                <a:gd fmla="*/ 33920 h 1127126" name="connsiteY856"/>
                <a:gd fmla="*/ 922949 w 956683" name="connsiteX857"/>
                <a:gd fmla="*/ 79000 h 1127126" name="connsiteY857"/>
                <a:gd fmla="*/ 922949 w 956683" name="connsiteX858"/>
                <a:gd fmla="*/ 105298 h 1127126" name="connsiteY858"/>
                <a:gd fmla="*/ 919200 w 956683" name="connsiteX859"/>
                <a:gd fmla="*/ 79000 h 1127126" name="connsiteY859"/>
                <a:gd fmla="*/ 915452 w 956683" name="connsiteX860"/>
                <a:gd fmla="*/ 33920 h 1127126" name="connsiteY860"/>
                <a:gd fmla="*/ 126446 w 956683" name="connsiteX861"/>
                <a:gd fmla="*/ 33831 h 1127126" name="connsiteY861"/>
                <a:gd fmla="*/ 161500 w 956683" name="connsiteX862"/>
                <a:gd fmla="*/ 33831 h 1127126" name="connsiteY862"/>
                <a:gd fmla="*/ 146477 w 956683" name="connsiteX863"/>
                <a:gd fmla="*/ 35979 h 1127126" name="connsiteY863"/>
                <a:gd fmla="*/ 123942 w 956683" name="connsiteX864"/>
                <a:gd fmla="*/ 37590 h 1127126" name="connsiteY864"/>
                <a:gd fmla="*/ 135209 w 956683" name="connsiteX865"/>
                <a:gd fmla="*/ 37590 h 1127126" name="connsiteY865"/>
                <a:gd fmla="*/ 86384 w 956683" name="connsiteX866"/>
                <a:gd fmla="*/ 45108 h 1127126" name="connsiteY866"/>
                <a:gd fmla="*/ 30047 w 956683" name="connsiteX867"/>
                <a:gd fmla="*/ 78940 h 1127126" name="connsiteY867"/>
                <a:gd fmla="*/ 28498 w 956683" name="connsiteX868"/>
                <a:gd fmla="*/ 89572 h 1127126" name="connsiteY868"/>
                <a:gd fmla="*/ 26012 w 956683" name="connsiteX869"/>
                <a:gd fmla="*/ 78199 h 1127126" name="connsiteY869"/>
                <a:gd fmla="*/ 33803 w 956683" name="connsiteX870"/>
                <a:gd fmla="*/ 63904 h 1127126" name="connsiteY870"/>
                <a:gd fmla="*/ 60094 w 956683" name="connsiteX871"/>
                <a:gd fmla="*/ 48867 h 1127126" name="connsiteY871"/>
                <a:gd fmla="*/ 93896 w 956683" name="connsiteX872"/>
                <a:gd fmla="*/ 41349 h 1127126" name="connsiteY872"/>
                <a:gd fmla="*/ 110171 w 956683" name="connsiteX873"/>
                <a:gd fmla="*/ 37590 h 1127126" name="connsiteY873"/>
                <a:gd fmla="*/ 84762 w 956683" name="connsiteX874"/>
                <a:gd fmla="*/ 33831 h 1127126" name="connsiteY874"/>
                <a:gd fmla="*/ 85982 w 956683" name="connsiteX875"/>
                <a:gd fmla="*/ 33831 h 1127126" name="connsiteY875"/>
                <a:gd fmla="*/ 75117 w 956683" name="connsiteX876"/>
                <a:gd fmla="*/ 37590 h 1127126" name="connsiteY876"/>
                <a:gd fmla="*/ 52582 w 956683" name="connsiteX877"/>
                <a:gd fmla="*/ 37590 h 1127126" name="connsiteY877"/>
                <a:gd fmla="*/ 75117 w 956683" name="connsiteX878"/>
                <a:gd fmla="*/ 34958 h 1127126" name="connsiteY878"/>
                <a:gd fmla="*/ 86603 w 956683" name="connsiteX879"/>
                <a:gd fmla="*/ 33616 h 1127126" name="connsiteY879"/>
                <a:gd fmla="*/ 85982 w 956683" name="connsiteX880"/>
                <a:gd fmla="*/ 33831 h 1127126" name="connsiteY880"/>
                <a:gd fmla="*/ 84762 w 956683" name="connsiteX881"/>
                <a:gd fmla="*/ 33831 h 1127126" name="connsiteY881"/>
                <a:gd fmla="*/ 129576 w 956683" name="connsiteX882"/>
                <a:gd fmla="*/ 33108 h 1127126" name="connsiteY882"/>
                <a:gd fmla="*/ 126446 w 956683" name="connsiteX883"/>
                <a:gd fmla="*/ 33831 h 1127126" name="connsiteY883"/>
                <a:gd fmla="*/ 85982 w 956683" name="connsiteX884"/>
                <a:gd fmla="*/ 33831 h 1127126" name="connsiteY884"/>
                <a:gd fmla="*/ 85982 w 956683" name="connsiteX885"/>
                <a:gd fmla="*/ 33831 h 1127126" name="connsiteY885"/>
                <a:gd fmla="*/ 97651 w 956683" name="connsiteX886"/>
                <a:gd fmla="*/ 33831 h 1127126" name="connsiteY886"/>
                <a:gd fmla="*/ 120186 w 956683" name="connsiteX887"/>
                <a:gd fmla="*/ 33831 h 1127126" name="connsiteY887"/>
                <a:gd fmla="*/ 83128 w 956683" name="connsiteX888"/>
                <a:gd fmla="*/ 29822 h 1127126" name="connsiteY888"/>
                <a:gd fmla="*/ 75117 w 956683" name="connsiteX889"/>
                <a:gd fmla="*/ 33831 h 1127126" name="connsiteY889"/>
                <a:gd fmla="*/ 84762 w 956683" name="connsiteX890"/>
                <a:gd fmla="*/ 33831 h 1127126" name="connsiteY890"/>
                <a:gd fmla="*/ 84762 w 956683" name="connsiteX891"/>
                <a:gd fmla="*/ 33831 h 1127126" name="connsiteY891"/>
                <a:gd fmla="*/ 75117 w 956683" name="connsiteX892"/>
                <a:gd fmla="*/ 33831 h 1127126" name="connsiteY892"/>
                <a:gd fmla="*/ 52582 w 956683" name="connsiteX893"/>
                <a:gd fmla="*/ 33831 h 1127126" name="connsiteY893"/>
                <a:gd fmla="*/ 52582 w 956683" name="connsiteX894"/>
                <a:gd fmla="*/ 37590 h 1127126" name="connsiteY894"/>
                <a:gd fmla="*/ 48826 w 956683" name="connsiteX895"/>
                <a:gd fmla="*/ 33831 h 1127126" name="connsiteY895"/>
                <a:gd fmla="*/ 595318 w 956683" name="connsiteX896"/>
                <a:gd fmla="*/ 22192 h 1127126" name="connsiteY896"/>
                <a:gd fmla="*/ 609008 w 956683" name="connsiteX897"/>
                <a:gd fmla="*/ 22432 h 1127126" name="connsiteY897"/>
                <a:gd fmla="*/ 604683 w 956683" name="connsiteX898"/>
                <a:gd fmla="*/ 22554 h 1127126" name="connsiteY898"/>
                <a:gd fmla="*/ 589297 w 956683" name="connsiteX899"/>
                <a:gd fmla="*/ 22424 h 1127126" name="connsiteY899"/>
                <a:gd fmla="*/ 478489 w 956683" name="connsiteX900"/>
                <a:gd fmla="*/ 21484 h 1127126" name="connsiteY900"/>
                <a:gd fmla="*/ 589297 w 956683" name="connsiteX901"/>
                <a:gd fmla="*/ 22424 h 1127126" name="connsiteY901"/>
                <a:gd fmla="*/ 488254 w 956683" name="connsiteX902"/>
                <a:gd fmla="*/ 26313 h 1127126" name="connsiteY902"/>
                <a:gd fmla="*/ 270418 w 956683" name="connsiteX903"/>
                <a:gd fmla="*/ 37590 h 1127126" name="connsiteY903"/>
                <a:gd fmla="*/ 135209 w 956683" name="connsiteX904"/>
                <a:gd fmla="*/ 37590 h 1127126" name="connsiteY904"/>
                <a:gd fmla="*/ 146477 w 956683" name="connsiteX905"/>
                <a:gd fmla="*/ 35979 h 1127126" name="connsiteY905"/>
                <a:gd fmla="*/ 176523 w 956683" name="connsiteX906"/>
                <a:gd fmla="*/ 33831 h 1127126" name="connsiteY906"/>
                <a:gd fmla="*/ 249761 w 956683" name="connsiteX907"/>
                <a:gd fmla="*/ 33831 h 1127126" name="connsiteY907"/>
                <a:gd fmla="*/ 446940 w 956683" name="connsiteX908"/>
                <a:gd fmla="*/ 22554 h 1127126" name="connsiteY908"/>
                <a:gd fmla="*/ 368535 w 956683" name="connsiteX909"/>
                <a:gd fmla="*/ 20551 h 1127126" name="connsiteY909"/>
                <a:gd fmla="*/ 438867 w 956683" name="connsiteX910"/>
                <a:gd fmla="*/ 21148 h 1127126" name="connsiteY910"/>
                <a:gd fmla="*/ 289197 w 956683" name="connsiteX911"/>
                <a:gd fmla="*/ 26313 h 1127126" name="connsiteY911"/>
                <a:gd fmla="*/ 176523 w 956683" name="connsiteX912"/>
                <a:gd fmla="*/ 33831 h 1127126" name="connsiteY912"/>
                <a:gd fmla="*/ 176523 w 956683" name="connsiteX913"/>
                <a:gd fmla="*/ 33831 h 1127126" name="connsiteY913"/>
                <a:gd fmla="*/ 161500 w 956683" name="connsiteX914"/>
                <a:gd fmla="*/ 33831 h 1127126" name="connsiteY914"/>
                <a:gd fmla="*/ 187790 w 956683" name="connsiteX915"/>
                <a:gd fmla="*/ 30072 h 1127126" name="connsiteY915"/>
                <a:gd fmla="*/ 678810 w 956683" name="connsiteX916"/>
                <a:gd fmla="*/ 20464 h 1127126" name="connsiteY916"/>
                <a:gd fmla="*/ 893879 w 956683" name="connsiteX917"/>
                <a:gd fmla="*/ 22554 h 1127126" name="connsiteY917"/>
                <a:gd fmla="*/ 615951 w 956683" name="connsiteX918"/>
                <a:gd fmla="*/ 22554 h 1127126" name="connsiteY918"/>
                <a:gd fmla="*/ 609008 w 956683" name="connsiteX919"/>
                <a:gd fmla="*/ 22432 h 1127126" name="connsiteY919"/>
                <a:gd fmla="*/ 471572 w 956683" name="connsiteX920"/>
                <a:gd fmla="*/ 20019 h 1127126" name="connsiteY920"/>
                <a:gd fmla="*/ 504580 w 956683" name="connsiteX921"/>
                <a:gd fmla="*/ 20599 h 1127126" name="connsiteY921"/>
                <a:gd fmla="*/ 478489 w 956683" name="connsiteX922"/>
                <a:gd fmla="*/ 21484 h 1127126" name="connsiteY922"/>
                <a:gd fmla="*/ 438867 w 956683" name="connsiteX923"/>
                <a:gd fmla="*/ 21148 h 1127126" name="connsiteY923"/>
                <a:gd fmla="*/ 260325 w 956683" name="connsiteX924"/>
                <a:gd fmla="*/ 19633 h 1127126" name="connsiteY924"/>
                <a:gd fmla="*/ 323640 w 956683" name="connsiteX925"/>
                <a:gd fmla="*/ 20170 h 1127126" name="connsiteY925"/>
                <a:gd fmla="*/ 262906 w 956683" name="connsiteX926"/>
                <a:gd fmla="*/ 22554 h 1127126" name="connsiteY926"/>
                <a:gd fmla="*/ 169012 w 956683" name="connsiteX927"/>
                <a:gd fmla="*/ 30072 h 1127126" name="connsiteY927"/>
                <a:gd fmla="*/ 129576 w 956683" name="connsiteX928"/>
                <a:gd fmla="*/ 33108 h 1127126" name="connsiteY928"/>
                <a:gd fmla="*/ 142721 w 956683" name="connsiteX929"/>
                <a:gd fmla="*/ 30072 h 1127126" name="connsiteY929"/>
                <a:gd fmla="*/ 219428 w 956683" name="connsiteX930"/>
                <a:gd fmla="*/ 21847 h 1127126" name="connsiteY930"/>
                <a:gd fmla="*/ 664729 w 956683" name="connsiteX931"/>
                <a:gd fmla="*/ 19520 h 1127126" name="connsiteY931"/>
                <a:gd fmla="*/ 674635 w 956683" name="connsiteX932"/>
                <a:gd fmla="*/ 19735 h 1127126" name="connsiteY932"/>
                <a:gd fmla="*/ 710068 w 956683" name="connsiteX933"/>
                <a:gd fmla="*/ 19583 h 1127126" name="connsiteY933"/>
                <a:gd fmla="*/ 678810 w 956683" name="connsiteX934"/>
                <a:gd fmla="*/ 20464 h 1127126" name="connsiteY934"/>
                <a:gd fmla="*/ 647977 w 956683" name="connsiteX935"/>
                <a:gd fmla="*/ 20165 h 1127126" name="connsiteY935"/>
                <a:gd fmla="*/ 546447 w 956683" name="connsiteX936"/>
                <a:gd fmla="*/ 19178 h 1127126" name="connsiteY936"/>
                <a:gd fmla="*/ 647977 w 956683" name="connsiteX937"/>
                <a:gd fmla="*/ 20165 h 1127126" name="connsiteY937"/>
                <a:gd fmla="*/ 595318 w 956683" name="connsiteX938"/>
                <a:gd fmla="*/ 22192 h 1127126" name="connsiteY938"/>
                <a:gd fmla="*/ 504580 w 956683" name="connsiteX939"/>
                <a:gd fmla="*/ 20599 h 1127126" name="connsiteY939"/>
                <a:gd fmla="*/ 196841 w 956683" name="connsiteX940"/>
                <a:gd fmla="*/ 19095 h 1127126" name="connsiteY940"/>
                <a:gd fmla="*/ 241552 w 956683" name="connsiteX941"/>
                <a:gd fmla="*/ 19474 h 1127126" name="connsiteY941"/>
                <a:gd fmla="*/ 219428 w 956683" name="connsiteX942"/>
                <a:gd fmla="*/ 21847 h 1127126" name="connsiteY942"/>
                <a:gd fmla="*/ 159681 w 956683" name="connsiteX943"/>
                <a:gd fmla="*/ 25080 h 1127126" name="connsiteY943"/>
                <a:gd fmla="*/ 86603 w 956683" name="connsiteX944"/>
                <a:gd fmla="*/ 33616 h 1127126" name="connsiteY944"/>
                <a:gd fmla="*/ 104937 w 956683" name="connsiteX945"/>
                <a:gd fmla="*/ 27273 h 1127126" name="connsiteY945"/>
                <a:gd fmla="*/ 139680 w 956683" name="connsiteX946"/>
                <a:gd fmla="*/ 23213 h 1127126" name="connsiteY946"/>
                <a:gd fmla="*/ 153988 w 956683" name="connsiteX947"/>
                <a:gd fmla="*/ 22554 h 1127126" name="connsiteY947"/>
                <a:gd fmla="*/ 184846 w 956683" name="connsiteX948"/>
                <a:gd fmla="*/ 19747 h 1127126" name="connsiteY948"/>
                <a:gd fmla="*/ 138965 w 956683" name="connsiteX949"/>
                <a:gd fmla="*/ 18795 h 1127126" name="connsiteY949"/>
                <a:gd fmla="*/ 161500 w 956683" name="connsiteX950"/>
                <a:gd fmla="*/ 18795 h 1127126" name="connsiteY950"/>
                <a:gd fmla="*/ 192420 w 956683" name="connsiteX951"/>
                <a:gd fmla="*/ 19057 h 1127126" name="connsiteY951"/>
                <a:gd fmla="*/ 184846 w 956683" name="connsiteX952"/>
                <a:gd fmla="*/ 19747 h 1127126" name="connsiteY952"/>
                <a:gd fmla="*/ 155866 w 956683" name="connsiteX953"/>
                <a:gd fmla="*/ 21321 h 1127126" name="connsiteY953"/>
                <a:gd fmla="*/ 139680 w 956683" name="connsiteX954"/>
                <a:gd fmla="*/ 23213 h 1127126" name="connsiteY954"/>
                <a:gd fmla="*/ 113144 w 956683" name="connsiteX955"/>
                <a:gd fmla="*/ 24434 h 1127126" name="connsiteY955"/>
                <a:gd fmla="*/ 104937 w 956683" name="connsiteX956"/>
                <a:gd fmla="*/ 27273 h 1127126" name="connsiteY956"/>
                <a:gd fmla="*/ 83128 w 956683" name="connsiteX957"/>
                <a:gd fmla="*/ 29822 h 1127126" name="connsiteY957"/>
                <a:gd fmla="*/ 97651 w 956683" name="connsiteX958"/>
                <a:gd fmla="*/ 22554 h 1127126" name="connsiteY958"/>
                <a:gd fmla="*/ 774298 w 956683" name="connsiteX959"/>
                <a:gd fmla="*/ 17772 h 1127126" name="connsiteY959"/>
                <a:gd fmla="*/ 893879 w 956683" name="connsiteX960"/>
                <a:gd fmla="*/ 18795 h 1127126" name="connsiteY960"/>
                <a:gd fmla="*/ 710068 w 956683" name="connsiteX961"/>
                <a:gd fmla="*/ 19583 h 1127126" name="connsiteY961"/>
                <a:gd fmla="*/ 668543 w 956683" name="connsiteX962"/>
                <a:gd fmla="*/ 16868 h 1127126" name="connsiteY962"/>
                <a:gd fmla="*/ 721796 w 956683" name="connsiteX963"/>
                <a:gd fmla="*/ 17323 h 1127126" name="connsiteY963"/>
                <a:gd fmla="*/ 683555 w 956683" name="connsiteX964"/>
                <a:gd fmla="*/ 18795 h 1127126" name="connsiteY964"/>
                <a:gd fmla="*/ 664729 w 956683" name="connsiteX965"/>
                <a:gd fmla="*/ 19520 h 1127126" name="connsiteY965"/>
                <a:gd fmla="*/ 586461 w 956683" name="connsiteX966"/>
                <a:gd fmla="*/ 17821 h 1127126" name="connsiteY966"/>
                <a:gd fmla="*/ 611301 w 956683" name="connsiteX967"/>
                <a:gd fmla="*/ 16978 h 1127126" name="connsiteY967"/>
                <a:gd fmla="*/ 649753 w 956683" name="connsiteX968"/>
                <a:gd fmla="*/ 17386 h 1127126" name="connsiteY968"/>
                <a:gd fmla="*/ 464626 w 956683" name="connsiteX969"/>
                <a:gd fmla="*/ 15423 h 1127126" name="connsiteY969"/>
                <a:gd fmla="*/ 486885 w 956683" name="connsiteX970"/>
                <a:gd fmla="*/ 15659 h 1127126" name="connsiteY970"/>
                <a:gd fmla="*/ 586461 w 956683" name="connsiteX971"/>
                <a:gd fmla="*/ 17821 h 1127126" name="connsiteY971"/>
                <a:gd fmla="*/ 546447 w 956683" name="connsiteX972"/>
                <a:gd fmla="*/ 19178 h 1127126" name="connsiteY972"/>
                <a:gd fmla="*/ 507033 w 956683" name="connsiteX973"/>
                <a:gd fmla="*/ 18795 h 1127126" name="connsiteY973"/>
                <a:gd fmla="*/ 471572 w 956683" name="connsiteX974"/>
                <a:gd fmla="*/ 20019 h 1127126" name="connsiteY974"/>
                <a:gd fmla="*/ 401871 w 956683" name="connsiteX975"/>
                <a:gd fmla="*/ 18795 h 1127126" name="connsiteY975"/>
                <a:gd fmla="*/ 368535 w 956683" name="connsiteX976"/>
                <a:gd fmla="*/ 20551 h 1127126" name="connsiteY976"/>
                <a:gd fmla="*/ 323640 w 956683" name="connsiteX977"/>
                <a:gd fmla="*/ 20170 h 1127126" name="connsiteY977"/>
                <a:gd fmla="*/ 424920 w 956683" name="connsiteX978"/>
                <a:gd fmla="*/ 16195 h 1127126" name="connsiteY978"/>
                <a:gd fmla="*/ 447020 w 956683" name="connsiteX979"/>
                <a:gd fmla="*/ 15236 h 1127126" name="connsiteY979"/>
                <a:gd fmla="*/ 448860 w 956683" name="connsiteX980"/>
                <a:gd fmla="*/ 15256 h 1127126" name="connsiteY980"/>
                <a:gd fmla="*/ 424920 w 956683" name="connsiteX981"/>
                <a:gd fmla="*/ 16195 h 1127126" name="connsiteY981"/>
                <a:gd fmla="*/ 267132 w 956683" name="connsiteX982"/>
                <a:gd fmla="*/ 19265 h 1127126" name="connsiteY982"/>
                <a:gd fmla="*/ 260325 w 956683" name="connsiteX983"/>
                <a:gd fmla="*/ 19633 h 1127126" name="connsiteY983"/>
                <a:gd fmla="*/ 241552 w 956683" name="connsiteX984"/>
                <a:gd fmla="*/ 19474 h 1127126" name="connsiteY984"/>
                <a:gd fmla="*/ 247883 w 956683" name="connsiteX985"/>
                <a:gd fmla="*/ 18795 h 1127126" name="connsiteY985"/>
                <a:gd fmla="*/ 475322 w 956683" name="connsiteX986"/>
                <a:gd fmla="*/ 15215 h 1127126" name="connsiteY986"/>
                <a:gd fmla="*/ 625424 w 956683" name="connsiteX987"/>
                <a:gd fmla="*/ 16499 h 1127126" name="connsiteY987"/>
                <a:gd fmla="*/ 611301 w 956683" name="connsiteX988"/>
                <a:gd fmla="*/ 16978 h 1127126" name="connsiteY988"/>
                <a:gd fmla="*/ 486885 w 956683" name="connsiteX989"/>
                <a:gd fmla="*/ 15659 h 1127126" name="connsiteY989"/>
                <a:gd fmla="*/ 470633 w 956683" name="connsiteX990"/>
                <a:gd fmla="*/ 15306 h 1127126" name="connsiteY990"/>
                <a:gd fmla="*/ 456992 w 956683" name="connsiteX991"/>
                <a:gd fmla="*/ 15058 h 1127126" name="connsiteY991"/>
                <a:gd fmla="*/ 460650 w 956683" name="connsiteX992"/>
                <a:gd fmla="*/ 15089 h 1127126" name="connsiteY992"/>
                <a:gd fmla="*/ 470633 w 956683" name="connsiteX993"/>
                <a:gd fmla="*/ 15306 h 1127126" name="connsiteY993"/>
                <a:gd fmla="*/ 464626 w 956683" name="connsiteX994"/>
                <a:gd fmla="*/ 15423 h 1127126" name="connsiteY994"/>
                <a:gd fmla="*/ 448860 w 956683" name="connsiteX995"/>
                <a:gd fmla="*/ 15256 h 1127126" name="connsiteY995"/>
                <a:gd fmla="*/ 451312 w 956683" name="connsiteX996"/>
                <a:gd fmla="*/ 15159 h 1127126" name="connsiteY996"/>
                <a:gd fmla="*/ 240372 w 956683" name="connsiteX997"/>
                <a:gd fmla="*/ 15036 h 1127126" name="connsiteY997"/>
                <a:gd fmla="*/ 286694 w 956683" name="connsiteX998"/>
                <a:gd fmla="*/ 15036 h 1127126" name="connsiteY998"/>
                <a:gd fmla="*/ 262906 w 956683" name="connsiteX999"/>
                <a:gd fmla="*/ 15506 h 1127126" name="connsiteY999"/>
                <a:gd fmla="*/ 196841 w 956683" name="connsiteX1000"/>
                <a:gd fmla="*/ 19095 h 1127126" name="connsiteY1000"/>
                <a:gd fmla="*/ 192420 w 956683" name="connsiteX1001"/>
                <a:gd fmla="*/ 19057 h 1127126" name="connsiteY1001"/>
                <a:gd fmla="*/ 195302 w 956683" name="connsiteX1002"/>
                <a:gd fmla="*/ 18795 h 1127126" name="connsiteY1002"/>
                <a:gd fmla="*/ 240372 w 956683" name="connsiteX1003"/>
                <a:gd fmla="*/ 15036 h 1127126" name="connsiteY1003"/>
                <a:gd fmla="*/ 97651 w 956683" name="connsiteX1004"/>
                <a:gd fmla="*/ 15036 h 1127126" name="connsiteY1004"/>
                <a:gd fmla="*/ 180279 w 956683" name="connsiteX1005"/>
                <a:gd fmla="*/ 15036 h 1127126" name="connsiteY1005"/>
                <a:gd fmla="*/ 138965 w 956683" name="connsiteX1006"/>
                <a:gd fmla="*/ 18795 h 1127126" name="connsiteY1006"/>
                <a:gd fmla="*/ 105163 w 956683" name="connsiteX1007"/>
                <a:gd fmla="*/ 18795 h 1127126" name="connsiteY1007"/>
                <a:gd fmla="*/ 56338 w 956683" name="connsiteX1008"/>
                <a:gd fmla="*/ 22554 h 1127126" name="connsiteY1008"/>
                <a:gd fmla="*/ 18780 w 956683" name="connsiteX1009"/>
                <a:gd fmla="*/ 41349 h 1127126" name="connsiteY1009"/>
                <a:gd fmla="*/ 18467 w 956683" name="connsiteX1010"/>
                <a:gd fmla="*/ 45108 h 1127126" name="connsiteY1010"/>
                <a:gd fmla="*/ 15024 w 956683" name="connsiteX1011"/>
                <a:gd fmla="*/ 45108 h 1127126" name="connsiteY1011"/>
                <a:gd fmla="*/ 15024 w 956683" name="connsiteX1012"/>
                <a:gd fmla="*/ 33831 h 1127126" name="connsiteY1012"/>
                <a:gd fmla="*/ 45070 w 956683" name="connsiteX1013"/>
                <a:gd fmla="*/ 18795 h 1127126" name="connsiteY1013"/>
                <a:gd fmla="*/ 97651 w 956683" name="connsiteX1014"/>
                <a:gd fmla="*/ 15036 h 1127126" name="connsiteY1014"/>
                <a:gd fmla="*/ 788458 w 956683" name="connsiteX1015"/>
                <a:gd fmla="*/ 14356 h 1127126" name="connsiteY1015"/>
                <a:gd fmla="*/ 807496 w 956683" name="connsiteX1016"/>
                <a:gd fmla="*/ 15036 h 1127126" name="connsiteY1016"/>
                <a:gd fmla="*/ 841323 w 956683" name="connsiteX1017"/>
                <a:gd fmla="*/ 15883 h 1127126" name="connsiteY1017"/>
                <a:gd fmla="*/ 774298 w 956683" name="connsiteX1018"/>
                <a:gd fmla="*/ 17772 h 1127126" name="connsiteY1018"/>
                <a:gd fmla="*/ 721796 w 956683" name="connsiteX1019"/>
                <a:gd fmla="*/ 17323 h 1127126" name="connsiteY1019"/>
                <a:gd fmla="*/ 781206 w 956683" name="connsiteX1020"/>
                <a:gd fmla="*/ 15036 h 1127126" name="connsiteY1020"/>
                <a:gd fmla="*/ 800435 w 956683" name="connsiteX1021"/>
                <a:gd fmla="*/ 13232 h 1127126" name="connsiteY1021"/>
                <a:gd fmla="*/ 788458 w 956683" name="connsiteX1022"/>
                <a:gd fmla="*/ 14356 h 1127126" name="connsiteY1022"/>
                <a:gd fmla="*/ 775922 w 956683" name="connsiteX1023"/>
                <a:gd fmla="*/ 13908 h 1127126" name="connsiteY1023"/>
                <a:gd fmla="*/ 738014 w 956683" name="connsiteX1024"/>
                <a:gd fmla="*/ 12553 h 1127126" name="connsiteY1024"/>
                <a:gd fmla="*/ 775922 w 956683" name="connsiteX1025"/>
                <a:gd fmla="*/ 13908 h 1127126" name="connsiteY1025"/>
                <a:gd fmla="*/ 668543 w 956683" name="connsiteX1026"/>
                <a:gd fmla="*/ 16868 h 1127126" name="connsiteY1026"/>
                <a:gd fmla="*/ 625424 w 956683" name="connsiteX1027"/>
                <a:gd fmla="*/ 16499 h 1127126" name="connsiteY1027"/>
                <a:gd fmla="*/ 668532 w 956683" name="connsiteX1028"/>
                <a:gd fmla="*/ 15036 h 1127126" name="connsiteY1028"/>
                <a:gd fmla="*/ 840965 w 956683" name="connsiteX1029"/>
                <a:gd fmla="*/ 12115 h 1127126" name="connsiteY1029"/>
                <a:gd fmla="*/ 863833 w 956683" name="connsiteX1030"/>
                <a:gd fmla="*/ 12687 h 1127126" name="connsiteY1030"/>
                <a:gd fmla="*/ 871345 w 956683" name="connsiteX1031"/>
                <a:gd fmla="*/ 12499 h 1127126" name="connsiteY1031"/>
                <a:gd fmla="*/ 871345 w 956683" name="connsiteX1032"/>
                <a:gd fmla="*/ 15036 h 1127126" name="connsiteY1032"/>
                <a:gd fmla="*/ 840380 w 956683" name="connsiteX1033"/>
                <a:gd fmla="*/ 12131 h 1127126" name="connsiteY1033"/>
                <a:gd fmla="*/ 818368 w 956683" name="connsiteX1034"/>
                <a:gd fmla="*/ 11549 h 1127126" name="connsiteY1034"/>
                <a:gd fmla="*/ 839933 w 956683" name="connsiteX1035"/>
                <a:gd fmla="*/ 12089 h 1127126" name="connsiteY1035"/>
                <a:gd fmla="*/ 840380 w 956683" name="connsiteX1036"/>
                <a:gd fmla="*/ 12131 h 1127126" name="connsiteY1036"/>
                <a:gd fmla="*/ 800435 w 956683" name="connsiteX1037"/>
                <a:gd fmla="*/ 13232 h 1127126" name="connsiteY1037"/>
                <a:gd fmla="*/ 920170 w 956683" name="connsiteX1038"/>
                <a:gd fmla="*/ 11277 h 1127126" name="connsiteY1038"/>
                <a:gd fmla="*/ 920170 w 956683" name="connsiteX1039"/>
                <a:gd fmla="*/ 15036 h 1127126" name="connsiteY1039"/>
                <a:gd fmla="*/ 863833 w 956683" name="connsiteX1040"/>
                <a:gd fmla="*/ 16446 h 1127126" name="connsiteY1040"/>
                <a:gd fmla="*/ 841323 w 956683" name="connsiteX1041"/>
                <a:gd fmla="*/ 15883 h 1127126" name="connsiteY1041"/>
                <a:gd fmla="*/ 871345 w 956683" name="connsiteX1042"/>
                <a:gd fmla="*/ 15036 h 1127126" name="connsiteY1042"/>
                <a:gd fmla="*/ 872753 w 956683" name="connsiteX1043"/>
                <a:gd fmla="*/ 13157 h 1127126" name="connsiteY1043"/>
                <a:gd fmla="*/ 872243 w 956683" name="connsiteX1044"/>
                <a:gd fmla="*/ 12476 h 1127126" name="connsiteY1044"/>
                <a:gd fmla="*/ 900139 w 956683" name="connsiteX1045"/>
                <a:gd fmla="*/ 11778 h 1127126" name="connsiteY1045"/>
                <a:gd fmla="*/ 916414 w 956683" name="connsiteX1046"/>
                <a:gd fmla="*/ 15036 h 1127126" name="connsiteY1046"/>
                <a:gd fmla="*/ 920170 w 956683" name="connsiteX1047"/>
                <a:gd fmla="*/ 11277 h 1127126" name="connsiteY1047"/>
                <a:gd fmla="*/ 871345 w 956683" name="connsiteX1048"/>
                <a:gd fmla="*/ 11277 h 1127126" name="connsiteY1048"/>
                <a:gd fmla="*/ 872243 w 956683" name="connsiteX1049"/>
                <a:gd fmla="*/ 12476 h 1127126" name="connsiteY1049"/>
                <a:gd fmla="*/ 871345 w 956683" name="connsiteX1050"/>
                <a:gd fmla="*/ 12499 h 1127126" name="connsiteY1050"/>
                <a:gd fmla="*/ 817095 w 956683" name="connsiteX1051"/>
                <a:gd fmla="*/ 7518 h 1127126" name="connsiteY1051"/>
                <a:gd fmla="*/ 827944 w 956683" name="connsiteX1052"/>
                <a:gd fmla="*/ 7518 h 1127126" name="connsiteY1052"/>
                <a:gd fmla="*/ 871345 w 956683" name="connsiteX1053"/>
                <a:gd fmla="*/ 11277 h 1127126" name="connsiteY1053"/>
                <a:gd fmla="*/ 840965 w 956683" name="connsiteX1054"/>
                <a:gd fmla="*/ 12115 h 1127126" name="connsiteY1054"/>
                <a:gd fmla="*/ 839933 w 956683" name="connsiteX1055"/>
                <a:gd fmla="*/ 12089 h 1127126" name="connsiteY1055"/>
                <a:gd fmla="*/ 826275 w 956683" name="connsiteX1056"/>
                <a:gd fmla="*/ 10807 h 1127126" name="connsiteY1056"/>
                <a:gd fmla="*/ 818368 w 956683" name="connsiteX1057"/>
                <a:gd fmla="*/ 11549 h 1127126" name="connsiteY1057"/>
                <a:gd fmla="*/ 807496 w 956683" name="connsiteX1058"/>
                <a:gd fmla="*/ 11277 h 1127126" name="connsiteY1058"/>
                <a:gd fmla="*/ 783325 w 956683" name="connsiteX1059"/>
                <a:gd fmla="*/ 10443 h 1127126" name="connsiteY1059"/>
                <a:gd fmla="*/ 698578 w 956683" name="connsiteX1060"/>
                <a:gd fmla="*/ 7518 h 1127126" name="connsiteY1060"/>
                <a:gd fmla="*/ 783325 w 956683" name="connsiteX1061"/>
                <a:gd fmla="*/ 10443 h 1127126" name="connsiteY1061"/>
                <a:gd fmla="*/ 773694 w 956683" name="connsiteX1062"/>
                <a:gd fmla="*/ 11277 h 1127126" name="connsiteY1062"/>
                <a:gd fmla="*/ 738014 w 956683" name="connsiteX1063"/>
                <a:gd fmla="*/ 12553 h 1127126" name="connsiteY1063"/>
                <a:gd fmla="*/ 702334 w 956683" name="connsiteX1064"/>
                <a:gd fmla="*/ 11277 h 1127126" name="connsiteY1064"/>
                <a:gd fmla="*/ 484498 w 956683" name="connsiteX1065"/>
                <a:gd fmla="*/ 15036 h 1127126" name="connsiteY1065"/>
                <a:gd fmla="*/ 475322 w 956683" name="connsiteX1066"/>
                <a:gd fmla="*/ 15215 h 1127126" name="connsiteY1066"/>
                <a:gd fmla="*/ 460650 w 956683" name="connsiteX1067"/>
                <a:gd fmla="*/ 15089 h 1127126" name="connsiteY1067"/>
                <a:gd fmla="*/ 458208 w 956683" name="connsiteX1068"/>
                <a:gd fmla="*/ 15036 h 1127126" name="connsiteY1068"/>
                <a:gd fmla="*/ 456992 w 956683" name="connsiteX1069"/>
                <a:gd fmla="*/ 15058 h 1127126" name="connsiteY1069"/>
                <a:gd fmla="*/ 454452 w 956683" name="connsiteX1070"/>
                <a:gd fmla="*/ 15036 h 1127126" name="connsiteY1070"/>
                <a:gd fmla="*/ 451312 w 956683" name="connsiteX1071"/>
                <a:gd fmla="*/ 15159 h 1127126" name="connsiteY1071"/>
                <a:gd fmla="*/ 447020 w 956683" name="connsiteX1072"/>
                <a:gd fmla="*/ 15236 h 1127126" name="connsiteY1072"/>
                <a:gd fmla="*/ 428161 w 956683" name="connsiteX1073"/>
                <a:gd fmla="*/ 15036 h 1127126" name="connsiteY1073"/>
                <a:gd fmla="*/ 286694 w 956683" name="connsiteX1074"/>
                <a:gd fmla="*/ 15036 h 1127126" name="connsiteY1074"/>
                <a:gd fmla="*/ 476987 w 956683" name="connsiteX1075"/>
                <a:gd fmla="*/ 11277 h 1127126" name="connsiteY1075"/>
                <a:gd fmla="*/ 698578 w 956683" name="connsiteX1076"/>
                <a:gd fmla="*/ 7518 h 1127126" name="connsiteY1076"/>
                <a:gd fmla="*/ 709846 w 956683" name="connsiteX1077"/>
                <a:gd fmla="*/ 0 h 1127126" name="connsiteY1077"/>
                <a:gd fmla="*/ 822519 w 956683" name="connsiteX1078"/>
                <a:gd fmla="*/ 3759 h 1127126" name="connsiteY1078"/>
                <a:gd fmla="*/ 878856 w 956683" name="connsiteX1079"/>
                <a:gd fmla="*/ 7518 h 1127126" name="connsiteY1079"/>
                <a:gd fmla="*/ 901391 w 956683" name="connsiteX1080"/>
                <a:gd fmla="*/ 7518 h 1127126" name="connsiteY1080"/>
                <a:gd fmla="*/ 920170 w 956683" name="connsiteX1081"/>
                <a:gd fmla="*/ 11277 h 1127126" name="connsiteY1081"/>
                <a:gd fmla="*/ 900139 w 956683" name="connsiteX1082"/>
                <a:gd fmla="*/ 11778 h 1127126" name="connsiteY1082"/>
                <a:gd fmla="*/ 897635 w 956683" name="connsiteX1083"/>
                <a:gd fmla="*/ 11277 h 1127126" name="connsiteY1083"/>
                <a:gd fmla="*/ 845054 w 956683" name="connsiteX1084"/>
                <a:gd fmla="*/ 7518 h 1127126" name="connsiteY1084"/>
                <a:gd fmla="*/ 827944 w 956683" name="connsiteX1085"/>
                <a:gd fmla="*/ 7518 h 1127126" name="connsiteY1085"/>
                <a:gd fmla="*/ 822519 w 956683" name="connsiteX1086"/>
                <a:gd fmla="*/ 7048 h 1127126" name="connsiteY1086"/>
                <a:gd fmla="*/ 817095 w 956683" name="connsiteX1087"/>
                <a:gd fmla="*/ 7518 h 1127126" name="connsiteY1087"/>
                <a:gd fmla="*/ 788717 w 956683" name="connsiteX1088"/>
                <a:gd fmla="*/ 7518 h 1127126" name="connsiteY1088"/>
                <a:gd fmla="*/ 679799 w 956683" name="connsiteX1089"/>
                <a:gd fmla="*/ 3759 h 1127126" name="connsiteY1089"/>
                <a:gd fmla="*/ 458208 w 956683" name="connsiteX1090"/>
                <a:gd fmla="*/ 7518 h 1127126" name="connsiteY1090"/>
                <a:gd fmla="*/ 240372 w 956683" name="connsiteX1091"/>
                <a:gd fmla="*/ 15036 h 1127126" name="connsiteY1091"/>
                <a:gd fmla="*/ 206569 w 956683" name="connsiteX1092"/>
                <a:gd fmla="*/ 15036 h 1127126" name="connsiteY1092"/>
                <a:gd fmla="*/ 180279 w 956683" name="connsiteX1093"/>
                <a:gd fmla="*/ 15036 h 1127126" name="connsiteY1093"/>
                <a:gd fmla="*/ 270418 w 956683" name="connsiteX1094"/>
                <a:gd fmla="*/ 7518 h 1127126" name="connsiteY1094"/>
                <a:gd fmla="*/ 492010 w 956683" name="connsiteX1095"/>
                <a:gd fmla="*/ 3759 h 1127126" name="connsiteY1095"/>
                <a:gd fmla="*/ 709846 w 956683" name="connsiteX1096"/>
                <a:gd fmla="*/ 0 h 1127126" name="connsiteY10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Lst>
              <a:rect b="b" l="l" r="r" t="t"/>
              <a:pathLst>
                <a:path h="1127126" w="956683">
                  <a:moveTo>
                    <a:pt x="382260" y="1106577"/>
                  </a:moveTo>
                  <a:lnTo>
                    <a:pt x="404936" y="1106969"/>
                  </a:lnTo>
                  <a:lnTo>
                    <a:pt x="398186" y="1107436"/>
                  </a:lnTo>
                  <a:lnTo>
                    <a:pt x="371954" y="1108343"/>
                  </a:lnTo>
                  <a:cubicBezTo>
                    <a:pt x="300737" y="1112099"/>
                    <a:pt x="229519" y="1115856"/>
                    <a:pt x="158302" y="1119613"/>
                  </a:cubicBezTo>
                  <a:cubicBezTo>
                    <a:pt x="109575" y="1123369"/>
                    <a:pt x="60848" y="1123369"/>
                    <a:pt x="15868" y="1123369"/>
                  </a:cubicBezTo>
                  <a:cubicBezTo>
                    <a:pt x="45854" y="1119613"/>
                    <a:pt x="75841" y="1119613"/>
                    <a:pt x="105827" y="1119613"/>
                  </a:cubicBezTo>
                  <a:cubicBezTo>
                    <a:pt x="139561" y="1119613"/>
                    <a:pt x="169547" y="1115856"/>
                    <a:pt x="203282" y="1115856"/>
                  </a:cubicBezTo>
                  <a:close/>
                  <a:moveTo>
                    <a:pt x="545734" y="1105269"/>
                  </a:moveTo>
                  <a:lnTo>
                    <a:pt x="446919" y="1112099"/>
                  </a:lnTo>
                  <a:cubicBezTo>
                    <a:pt x="304485" y="1115856"/>
                    <a:pt x="158302" y="1127126"/>
                    <a:pt x="15868" y="1127126"/>
                  </a:cubicBezTo>
                  <a:cubicBezTo>
                    <a:pt x="49603" y="1119613"/>
                    <a:pt x="83337" y="1123369"/>
                    <a:pt x="117072" y="1123369"/>
                  </a:cubicBezTo>
                  <a:cubicBezTo>
                    <a:pt x="150806" y="1123369"/>
                    <a:pt x="188289" y="1119613"/>
                    <a:pt x="222023" y="1119613"/>
                  </a:cubicBezTo>
                  <a:lnTo>
                    <a:pt x="398186" y="1107436"/>
                  </a:lnTo>
                  <a:lnTo>
                    <a:pt x="409436" y="1107047"/>
                  </a:lnTo>
                  <a:lnTo>
                    <a:pt x="484402" y="1108343"/>
                  </a:lnTo>
                  <a:close/>
                  <a:moveTo>
                    <a:pt x="555619" y="1104586"/>
                  </a:moveTo>
                  <a:lnTo>
                    <a:pt x="559367" y="1104586"/>
                  </a:lnTo>
                  <a:lnTo>
                    <a:pt x="545734" y="1105269"/>
                  </a:lnTo>
                  <a:close/>
                  <a:moveTo>
                    <a:pt x="532640" y="1102789"/>
                  </a:moveTo>
                  <a:lnTo>
                    <a:pt x="480653" y="1104586"/>
                  </a:lnTo>
                  <a:lnTo>
                    <a:pt x="409436" y="1107047"/>
                  </a:lnTo>
                  <a:lnTo>
                    <a:pt x="404936" y="1106969"/>
                  </a:lnTo>
                  <a:lnTo>
                    <a:pt x="439422" y="1104586"/>
                  </a:lnTo>
                  <a:close/>
                  <a:moveTo>
                    <a:pt x="653073" y="1101366"/>
                  </a:moveTo>
                  <a:lnTo>
                    <a:pt x="653073" y="1115856"/>
                  </a:lnTo>
                  <a:cubicBezTo>
                    <a:pt x="653073" y="1119613"/>
                    <a:pt x="649325" y="1115856"/>
                    <a:pt x="649325" y="1115856"/>
                  </a:cubicBezTo>
                  <a:lnTo>
                    <a:pt x="649503" y="1101621"/>
                  </a:lnTo>
                  <a:close/>
                  <a:moveTo>
                    <a:pt x="649556" y="1097322"/>
                  </a:moveTo>
                  <a:lnTo>
                    <a:pt x="649503" y="1101621"/>
                  </a:lnTo>
                  <a:lnTo>
                    <a:pt x="608094" y="1104586"/>
                  </a:lnTo>
                  <a:lnTo>
                    <a:pt x="559367" y="1104586"/>
                  </a:lnTo>
                  <a:cubicBezTo>
                    <a:pt x="585605" y="1104586"/>
                    <a:pt x="608094" y="1100829"/>
                    <a:pt x="634332" y="1100829"/>
                  </a:cubicBezTo>
                  <a:lnTo>
                    <a:pt x="532640" y="1102789"/>
                  </a:lnTo>
                  <a:lnTo>
                    <a:pt x="589353" y="1100829"/>
                  </a:lnTo>
                  <a:lnTo>
                    <a:pt x="634332" y="1099565"/>
                  </a:lnTo>
                  <a:lnTo>
                    <a:pt x="639486" y="1099420"/>
                  </a:lnTo>
                  <a:close/>
                  <a:moveTo>
                    <a:pt x="672833" y="1097142"/>
                  </a:moveTo>
                  <a:lnTo>
                    <a:pt x="660570" y="1104586"/>
                  </a:lnTo>
                  <a:cubicBezTo>
                    <a:pt x="660570" y="1104586"/>
                    <a:pt x="660570" y="1100829"/>
                    <a:pt x="660570" y="1100829"/>
                  </a:cubicBezTo>
                  <a:lnTo>
                    <a:pt x="663453" y="1099962"/>
                  </a:lnTo>
                  <a:lnTo>
                    <a:pt x="664318" y="1100829"/>
                  </a:lnTo>
                  <a:lnTo>
                    <a:pt x="668038" y="1098584"/>
                  </a:lnTo>
                  <a:close/>
                  <a:moveTo>
                    <a:pt x="634332" y="1097072"/>
                  </a:moveTo>
                  <a:cubicBezTo>
                    <a:pt x="600598" y="1097072"/>
                    <a:pt x="563115" y="1100829"/>
                    <a:pt x="529381" y="1100829"/>
                  </a:cubicBezTo>
                  <a:cubicBezTo>
                    <a:pt x="491898" y="1104586"/>
                    <a:pt x="458164" y="1104586"/>
                    <a:pt x="420681" y="1104586"/>
                  </a:cubicBezTo>
                  <a:cubicBezTo>
                    <a:pt x="491898" y="1100829"/>
                    <a:pt x="563115" y="1097072"/>
                    <a:pt x="634332" y="1097072"/>
                  </a:cubicBezTo>
                  <a:close/>
                  <a:moveTo>
                    <a:pt x="49603" y="1097072"/>
                  </a:moveTo>
                  <a:cubicBezTo>
                    <a:pt x="102078" y="1097072"/>
                    <a:pt x="154554" y="1100829"/>
                    <a:pt x="203282" y="1100829"/>
                  </a:cubicBezTo>
                  <a:cubicBezTo>
                    <a:pt x="278247" y="1100829"/>
                    <a:pt x="349464" y="1100829"/>
                    <a:pt x="420681" y="1104586"/>
                  </a:cubicBezTo>
                  <a:lnTo>
                    <a:pt x="382260" y="1106577"/>
                  </a:lnTo>
                  <a:lnTo>
                    <a:pt x="267002" y="1104586"/>
                  </a:lnTo>
                  <a:cubicBezTo>
                    <a:pt x="195785" y="1104586"/>
                    <a:pt x="124568" y="1100829"/>
                    <a:pt x="49603" y="1100829"/>
                  </a:cubicBezTo>
                  <a:cubicBezTo>
                    <a:pt x="49603" y="1100829"/>
                    <a:pt x="49603" y="1097072"/>
                    <a:pt x="49603" y="1097072"/>
                  </a:cubicBezTo>
                  <a:close/>
                  <a:moveTo>
                    <a:pt x="666507" y="1093789"/>
                  </a:moveTo>
                  <a:lnTo>
                    <a:pt x="660570" y="1097072"/>
                  </a:lnTo>
                  <a:lnTo>
                    <a:pt x="662868" y="1099375"/>
                  </a:lnTo>
                  <a:lnTo>
                    <a:pt x="660570" y="1100829"/>
                  </a:lnTo>
                  <a:lnTo>
                    <a:pt x="653073" y="1101366"/>
                  </a:lnTo>
                  <a:lnTo>
                    <a:pt x="653073" y="1096589"/>
                  </a:lnTo>
                  <a:close/>
                  <a:moveTo>
                    <a:pt x="680976" y="1090774"/>
                  </a:moveTo>
                  <a:lnTo>
                    <a:pt x="668038" y="1098584"/>
                  </a:lnTo>
                  <a:lnTo>
                    <a:pt x="663453" y="1099962"/>
                  </a:lnTo>
                  <a:lnTo>
                    <a:pt x="662868" y="1099375"/>
                  </a:lnTo>
                  <a:lnTo>
                    <a:pt x="674246" y="1092177"/>
                  </a:lnTo>
                  <a:close/>
                  <a:moveTo>
                    <a:pt x="707704" y="1071009"/>
                  </a:moveTo>
                  <a:lnTo>
                    <a:pt x="674246" y="1092177"/>
                  </a:lnTo>
                  <a:lnTo>
                    <a:pt x="666507" y="1093789"/>
                  </a:lnTo>
                  <a:close/>
                  <a:moveTo>
                    <a:pt x="635468" y="1061445"/>
                  </a:moveTo>
                  <a:lnTo>
                    <a:pt x="638080" y="1089559"/>
                  </a:lnTo>
                  <a:lnTo>
                    <a:pt x="635147" y="1070449"/>
                  </a:lnTo>
                  <a:close/>
                  <a:moveTo>
                    <a:pt x="735461" y="1057885"/>
                  </a:moveTo>
                  <a:lnTo>
                    <a:pt x="727102" y="1064201"/>
                  </a:lnTo>
                  <a:lnTo>
                    <a:pt x="684551" y="1090029"/>
                  </a:lnTo>
                  <a:lnTo>
                    <a:pt x="680976" y="1090774"/>
                  </a:lnTo>
                  <a:close/>
                  <a:moveTo>
                    <a:pt x="630423" y="1052341"/>
                  </a:moveTo>
                  <a:lnTo>
                    <a:pt x="631389" y="1061533"/>
                  </a:lnTo>
                  <a:lnTo>
                    <a:pt x="631109" y="1072566"/>
                  </a:lnTo>
                  <a:lnTo>
                    <a:pt x="629885" y="1066108"/>
                  </a:lnTo>
                  <a:close/>
                  <a:moveTo>
                    <a:pt x="737770" y="1051903"/>
                  </a:moveTo>
                  <a:lnTo>
                    <a:pt x="728507" y="1059505"/>
                  </a:lnTo>
                  <a:lnTo>
                    <a:pt x="707704" y="1071009"/>
                  </a:lnTo>
                  <a:lnTo>
                    <a:pt x="735535" y="1053401"/>
                  </a:lnTo>
                  <a:close/>
                  <a:moveTo>
                    <a:pt x="631727" y="1048170"/>
                  </a:moveTo>
                  <a:lnTo>
                    <a:pt x="635147" y="1070449"/>
                  </a:lnTo>
                  <a:lnTo>
                    <a:pt x="634466" y="1089559"/>
                  </a:lnTo>
                  <a:lnTo>
                    <a:pt x="634332" y="1093316"/>
                  </a:lnTo>
                  <a:lnTo>
                    <a:pt x="630968" y="1078143"/>
                  </a:lnTo>
                  <a:lnTo>
                    <a:pt x="631109" y="1072566"/>
                  </a:lnTo>
                  <a:lnTo>
                    <a:pt x="634332" y="1089559"/>
                  </a:lnTo>
                  <a:lnTo>
                    <a:pt x="631389" y="1061533"/>
                  </a:lnTo>
                  <a:close/>
                  <a:moveTo>
                    <a:pt x="621998" y="1021077"/>
                  </a:moveTo>
                  <a:lnTo>
                    <a:pt x="623556" y="1032738"/>
                  </a:lnTo>
                  <a:lnTo>
                    <a:pt x="629885" y="1066108"/>
                  </a:lnTo>
                  <a:lnTo>
                    <a:pt x="629647" y="1072184"/>
                  </a:lnTo>
                  <a:lnTo>
                    <a:pt x="630968" y="1078143"/>
                  </a:lnTo>
                  <a:lnTo>
                    <a:pt x="630584" y="1093316"/>
                  </a:lnTo>
                  <a:cubicBezTo>
                    <a:pt x="630584" y="1093316"/>
                    <a:pt x="630584" y="1093316"/>
                    <a:pt x="634332" y="1093316"/>
                  </a:cubicBezTo>
                  <a:cubicBezTo>
                    <a:pt x="634332" y="1097072"/>
                    <a:pt x="630584" y="1097072"/>
                    <a:pt x="630584" y="1097072"/>
                  </a:cubicBezTo>
                  <a:cubicBezTo>
                    <a:pt x="626836" y="1089559"/>
                    <a:pt x="626836" y="1078289"/>
                    <a:pt x="626836" y="1070775"/>
                  </a:cubicBezTo>
                  <a:cubicBezTo>
                    <a:pt x="626836" y="1059505"/>
                    <a:pt x="626836" y="1051992"/>
                    <a:pt x="623087" y="1040722"/>
                  </a:cubicBezTo>
                  <a:close/>
                  <a:moveTo>
                    <a:pt x="23902" y="1013907"/>
                  </a:moveTo>
                  <a:lnTo>
                    <a:pt x="23308" y="1023181"/>
                  </a:lnTo>
                  <a:lnTo>
                    <a:pt x="23237" y="1023555"/>
                  </a:lnTo>
                  <a:close/>
                  <a:moveTo>
                    <a:pt x="626211" y="1012233"/>
                  </a:moveTo>
                  <a:lnTo>
                    <a:pt x="629431" y="1033209"/>
                  </a:lnTo>
                  <a:lnTo>
                    <a:pt x="630584" y="1048235"/>
                  </a:lnTo>
                  <a:lnTo>
                    <a:pt x="630423" y="1052341"/>
                  </a:lnTo>
                  <a:close/>
                  <a:moveTo>
                    <a:pt x="805214" y="1006698"/>
                  </a:moveTo>
                  <a:lnTo>
                    <a:pt x="786681" y="1024240"/>
                  </a:lnTo>
                  <a:lnTo>
                    <a:pt x="746780" y="1051053"/>
                  </a:lnTo>
                  <a:lnTo>
                    <a:pt x="735461" y="1057885"/>
                  </a:lnTo>
                  <a:lnTo>
                    <a:pt x="787461" y="1018597"/>
                  </a:lnTo>
                  <a:close/>
                  <a:moveTo>
                    <a:pt x="816742" y="1004040"/>
                  </a:moveTo>
                  <a:lnTo>
                    <a:pt x="810501" y="1010668"/>
                  </a:lnTo>
                  <a:cubicBezTo>
                    <a:pt x="788011" y="1033208"/>
                    <a:pt x="765521" y="1048235"/>
                    <a:pt x="739284" y="1067019"/>
                  </a:cubicBezTo>
                  <a:cubicBezTo>
                    <a:pt x="728039" y="1074532"/>
                    <a:pt x="715857" y="1082046"/>
                    <a:pt x="702738" y="1088150"/>
                  </a:cubicBezTo>
                  <a:lnTo>
                    <a:pt x="672833" y="1097142"/>
                  </a:lnTo>
                  <a:lnTo>
                    <a:pt x="684551" y="1090029"/>
                  </a:lnTo>
                  <a:lnTo>
                    <a:pt x="686808" y="1089559"/>
                  </a:lnTo>
                  <a:cubicBezTo>
                    <a:pt x="716794" y="1078289"/>
                    <a:pt x="743032" y="1059505"/>
                    <a:pt x="769270" y="1040722"/>
                  </a:cubicBezTo>
                  <a:lnTo>
                    <a:pt x="786681" y="1024240"/>
                  </a:lnTo>
                  <a:close/>
                  <a:moveTo>
                    <a:pt x="33803" y="999902"/>
                  </a:moveTo>
                  <a:lnTo>
                    <a:pt x="33803" y="1013059"/>
                  </a:lnTo>
                  <a:lnTo>
                    <a:pt x="30047" y="1037492"/>
                  </a:lnTo>
                  <a:cubicBezTo>
                    <a:pt x="30047" y="1063806"/>
                    <a:pt x="30047" y="1093878"/>
                    <a:pt x="18780" y="1120191"/>
                  </a:cubicBezTo>
                  <a:lnTo>
                    <a:pt x="18780" y="1100143"/>
                  </a:lnTo>
                  <a:lnTo>
                    <a:pt x="23475" y="1075083"/>
                  </a:lnTo>
                  <a:lnTo>
                    <a:pt x="26216" y="1031189"/>
                  </a:lnTo>
                  <a:close/>
                  <a:moveTo>
                    <a:pt x="637676" y="999465"/>
                  </a:moveTo>
                  <a:lnTo>
                    <a:pt x="641829" y="1021938"/>
                  </a:lnTo>
                  <a:cubicBezTo>
                    <a:pt x="645577" y="1036965"/>
                    <a:pt x="650262" y="1051992"/>
                    <a:pt x="653073" y="1067488"/>
                  </a:cubicBezTo>
                  <a:lnTo>
                    <a:pt x="653073" y="1096589"/>
                  </a:lnTo>
                  <a:lnTo>
                    <a:pt x="649556" y="1097322"/>
                  </a:lnTo>
                  <a:lnTo>
                    <a:pt x="649794" y="1078289"/>
                  </a:lnTo>
                  <a:cubicBezTo>
                    <a:pt x="648388" y="1066079"/>
                    <a:pt x="645577" y="1053870"/>
                    <a:pt x="641829" y="1040722"/>
                  </a:cubicBezTo>
                  <a:lnTo>
                    <a:pt x="637022" y="1017837"/>
                  </a:lnTo>
                  <a:close/>
                  <a:moveTo>
                    <a:pt x="632700" y="997263"/>
                  </a:moveTo>
                  <a:lnTo>
                    <a:pt x="637022" y="1017837"/>
                  </a:lnTo>
                  <a:lnTo>
                    <a:pt x="635468" y="1061445"/>
                  </a:lnTo>
                  <a:lnTo>
                    <a:pt x="632264" y="1026968"/>
                  </a:lnTo>
                  <a:lnTo>
                    <a:pt x="632927" y="1000806"/>
                  </a:lnTo>
                  <a:close/>
                  <a:moveTo>
                    <a:pt x="37559" y="988625"/>
                  </a:moveTo>
                  <a:lnTo>
                    <a:pt x="37559" y="1014938"/>
                  </a:lnTo>
                  <a:cubicBezTo>
                    <a:pt x="37559" y="1041251"/>
                    <a:pt x="45070" y="1071324"/>
                    <a:pt x="33803" y="1097637"/>
                  </a:cubicBezTo>
                  <a:cubicBezTo>
                    <a:pt x="33803" y="1101396"/>
                    <a:pt x="30047" y="1097637"/>
                    <a:pt x="30047" y="1097637"/>
                  </a:cubicBezTo>
                  <a:cubicBezTo>
                    <a:pt x="37559" y="1078842"/>
                    <a:pt x="37559" y="1056288"/>
                    <a:pt x="33803" y="1037492"/>
                  </a:cubicBezTo>
                  <a:lnTo>
                    <a:pt x="33803" y="1013059"/>
                  </a:lnTo>
                  <a:close/>
                  <a:moveTo>
                    <a:pt x="26358" y="943365"/>
                  </a:moveTo>
                  <a:lnTo>
                    <a:pt x="26291" y="947276"/>
                  </a:lnTo>
                  <a:lnTo>
                    <a:pt x="18510" y="1048526"/>
                  </a:lnTo>
                  <a:lnTo>
                    <a:pt x="17841" y="1052059"/>
                  </a:lnTo>
                  <a:cubicBezTo>
                    <a:pt x="15024" y="1066625"/>
                    <a:pt x="13146" y="1080721"/>
                    <a:pt x="15024" y="1093878"/>
                  </a:cubicBezTo>
                  <a:lnTo>
                    <a:pt x="18510" y="1048526"/>
                  </a:lnTo>
                  <a:lnTo>
                    <a:pt x="23237" y="1023555"/>
                  </a:lnTo>
                  <a:lnTo>
                    <a:pt x="22536" y="1033733"/>
                  </a:lnTo>
                  <a:cubicBezTo>
                    <a:pt x="18780" y="1048770"/>
                    <a:pt x="18780" y="1063806"/>
                    <a:pt x="18780" y="1078842"/>
                  </a:cubicBezTo>
                  <a:lnTo>
                    <a:pt x="18780" y="1093878"/>
                  </a:lnTo>
                  <a:lnTo>
                    <a:pt x="18780" y="1100143"/>
                  </a:lnTo>
                  <a:lnTo>
                    <a:pt x="15024" y="1120191"/>
                  </a:lnTo>
                  <a:cubicBezTo>
                    <a:pt x="7512" y="1105155"/>
                    <a:pt x="11268" y="1086360"/>
                    <a:pt x="15024" y="1067565"/>
                  </a:cubicBezTo>
                  <a:cubicBezTo>
                    <a:pt x="18780" y="1045011"/>
                    <a:pt x="18780" y="1022456"/>
                    <a:pt x="18780" y="1003661"/>
                  </a:cubicBezTo>
                  <a:close/>
                  <a:moveTo>
                    <a:pt x="35832" y="930238"/>
                  </a:moveTo>
                  <a:lnTo>
                    <a:pt x="34043" y="965141"/>
                  </a:lnTo>
                  <a:lnTo>
                    <a:pt x="33334" y="974059"/>
                  </a:lnTo>
                  <a:cubicBezTo>
                    <a:pt x="30986" y="992384"/>
                    <a:pt x="28169" y="1011179"/>
                    <a:pt x="26291" y="1029974"/>
                  </a:cubicBezTo>
                  <a:lnTo>
                    <a:pt x="26216" y="1031189"/>
                  </a:lnTo>
                  <a:lnTo>
                    <a:pt x="22066" y="1048300"/>
                  </a:lnTo>
                  <a:cubicBezTo>
                    <a:pt x="18780" y="1063806"/>
                    <a:pt x="16902" y="1078842"/>
                    <a:pt x="18780" y="1093878"/>
                  </a:cubicBezTo>
                  <a:lnTo>
                    <a:pt x="23308" y="1023181"/>
                  </a:lnTo>
                  <a:lnTo>
                    <a:pt x="26291" y="1007420"/>
                  </a:lnTo>
                  <a:cubicBezTo>
                    <a:pt x="30047" y="992384"/>
                    <a:pt x="31925" y="976408"/>
                    <a:pt x="33333" y="959962"/>
                  </a:cubicBezTo>
                  <a:close/>
                  <a:moveTo>
                    <a:pt x="42124" y="922176"/>
                  </a:moveTo>
                  <a:lnTo>
                    <a:pt x="41315" y="935999"/>
                  </a:lnTo>
                  <a:cubicBezTo>
                    <a:pt x="41315" y="951035"/>
                    <a:pt x="37559" y="969830"/>
                    <a:pt x="37559" y="988625"/>
                  </a:cubicBezTo>
                  <a:lnTo>
                    <a:pt x="37559" y="964817"/>
                  </a:lnTo>
                  <a:close/>
                  <a:moveTo>
                    <a:pt x="37559" y="920963"/>
                  </a:moveTo>
                  <a:lnTo>
                    <a:pt x="37559" y="964817"/>
                  </a:lnTo>
                  <a:lnTo>
                    <a:pt x="33803" y="999902"/>
                  </a:lnTo>
                  <a:lnTo>
                    <a:pt x="33803" y="969830"/>
                  </a:lnTo>
                  <a:lnTo>
                    <a:pt x="34043" y="965141"/>
                  </a:lnTo>
                  <a:close/>
                  <a:moveTo>
                    <a:pt x="605222" y="909432"/>
                  </a:moveTo>
                  <a:lnTo>
                    <a:pt x="619339" y="973101"/>
                  </a:lnTo>
                  <a:lnTo>
                    <a:pt x="621998" y="1021077"/>
                  </a:lnTo>
                  <a:lnTo>
                    <a:pt x="615591" y="973101"/>
                  </a:lnTo>
                  <a:cubicBezTo>
                    <a:pt x="613717" y="961830"/>
                    <a:pt x="610906" y="950560"/>
                    <a:pt x="608563" y="938820"/>
                  </a:cubicBezTo>
                  <a:close/>
                  <a:moveTo>
                    <a:pt x="896711" y="901723"/>
                  </a:moveTo>
                  <a:cubicBezTo>
                    <a:pt x="885466" y="922385"/>
                    <a:pt x="872347" y="942107"/>
                    <a:pt x="857823" y="960421"/>
                  </a:cubicBezTo>
                  <a:lnTo>
                    <a:pt x="833551" y="986193"/>
                  </a:lnTo>
                  <a:lnTo>
                    <a:pt x="810501" y="1003154"/>
                  </a:lnTo>
                  <a:lnTo>
                    <a:pt x="805214" y="1006698"/>
                  </a:lnTo>
                  <a:lnTo>
                    <a:pt x="836739" y="976857"/>
                  </a:lnTo>
                  <a:lnTo>
                    <a:pt x="854730" y="952815"/>
                  </a:lnTo>
                  <a:close/>
                  <a:moveTo>
                    <a:pt x="892963" y="901723"/>
                  </a:moveTo>
                  <a:lnTo>
                    <a:pt x="854730" y="952815"/>
                  </a:lnTo>
                  <a:lnTo>
                    <a:pt x="844235" y="965587"/>
                  </a:lnTo>
                  <a:cubicBezTo>
                    <a:pt x="825494" y="984371"/>
                    <a:pt x="806752" y="999398"/>
                    <a:pt x="788011" y="1018181"/>
                  </a:cubicBezTo>
                  <a:lnTo>
                    <a:pt x="787461" y="1018597"/>
                  </a:lnTo>
                  <a:lnTo>
                    <a:pt x="737770" y="1051903"/>
                  </a:lnTo>
                  <a:lnTo>
                    <a:pt x="788011" y="1010668"/>
                  </a:lnTo>
                  <a:cubicBezTo>
                    <a:pt x="806752" y="995641"/>
                    <a:pt x="825494" y="976857"/>
                    <a:pt x="844235" y="958074"/>
                  </a:cubicBezTo>
                  <a:cubicBezTo>
                    <a:pt x="862976" y="939290"/>
                    <a:pt x="877969" y="920506"/>
                    <a:pt x="892963" y="901723"/>
                  </a:cubicBezTo>
                  <a:close/>
                  <a:moveTo>
                    <a:pt x="38765" y="900346"/>
                  </a:moveTo>
                  <a:lnTo>
                    <a:pt x="37559" y="920963"/>
                  </a:lnTo>
                  <a:lnTo>
                    <a:pt x="37559" y="909685"/>
                  </a:lnTo>
                  <a:close/>
                  <a:moveTo>
                    <a:pt x="896242" y="900314"/>
                  </a:moveTo>
                  <a:cubicBezTo>
                    <a:pt x="896711" y="900783"/>
                    <a:pt x="896711" y="901723"/>
                    <a:pt x="896711" y="901723"/>
                  </a:cubicBezTo>
                  <a:cubicBezTo>
                    <a:pt x="896711" y="901723"/>
                    <a:pt x="896711" y="901723"/>
                    <a:pt x="892963" y="901723"/>
                  </a:cubicBezTo>
                  <a:cubicBezTo>
                    <a:pt x="894837" y="899844"/>
                    <a:pt x="895774" y="899844"/>
                    <a:pt x="896242" y="900314"/>
                  </a:cubicBezTo>
                  <a:close/>
                  <a:moveTo>
                    <a:pt x="608244" y="898618"/>
                  </a:moveTo>
                  <a:lnTo>
                    <a:pt x="611053" y="910818"/>
                  </a:lnTo>
                  <a:lnTo>
                    <a:pt x="622030" y="972426"/>
                  </a:lnTo>
                  <a:lnTo>
                    <a:pt x="626211" y="1012233"/>
                  </a:lnTo>
                  <a:lnTo>
                    <a:pt x="623087" y="991884"/>
                  </a:lnTo>
                  <a:cubicBezTo>
                    <a:pt x="619339" y="969344"/>
                    <a:pt x="615591" y="946803"/>
                    <a:pt x="611843" y="924263"/>
                  </a:cubicBezTo>
                  <a:close/>
                  <a:moveTo>
                    <a:pt x="607874" y="895976"/>
                  </a:moveTo>
                  <a:lnTo>
                    <a:pt x="608244" y="898618"/>
                  </a:lnTo>
                  <a:lnTo>
                    <a:pt x="608094" y="897966"/>
                  </a:lnTo>
                  <a:close/>
                  <a:moveTo>
                    <a:pt x="607655" y="894002"/>
                  </a:moveTo>
                  <a:lnTo>
                    <a:pt x="607874" y="895976"/>
                  </a:lnTo>
                  <a:lnTo>
                    <a:pt x="607626" y="894209"/>
                  </a:lnTo>
                  <a:close/>
                  <a:moveTo>
                    <a:pt x="607345" y="891204"/>
                  </a:moveTo>
                  <a:lnTo>
                    <a:pt x="607794" y="893007"/>
                  </a:lnTo>
                  <a:lnTo>
                    <a:pt x="607655" y="894002"/>
                  </a:lnTo>
                  <a:close/>
                  <a:moveTo>
                    <a:pt x="907502" y="886325"/>
                  </a:moveTo>
                  <a:lnTo>
                    <a:pt x="907724" y="890181"/>
                  </a:lnTo>
                  <a:lnTo>
                    <a:pt x="904207" y="894209"/>
                  </a:lnTo>
                  <a:lnTo>
                    <a:pt x="903993" y="890480"/>
                  </a:lnTo>
                  <a:lnTo>
                    <a:pt x="904207" y="890453"/>
                  </a:lnTo>
                  <a:close/>
                  <a:moveTo>
                    <a:pt x="903552" y="882820"/>
                  </a:moveTo>
                  <a:lnTo>
                    <a:pt x="904207" y="882939"/>
                  </a:lnTo>
                  <a:lnTo>
                    <a:pt x="903556" y="882887"/>
                  </a:lnTo>
                  <a:close/>
                  <a:moveTo>
                    <a:pt x="609592" y="880199"/>
                  </a:moveTo>
                  <a:lnTo>
                    <a:pt x="611843" y="897966"/>
                  </a:lnTo>
                  <a:cubicBezTo>
                    <a:pt x="619339" y="929898"/>
                    <a:pt x="624962" y="961830"/>
                    <a:pt x="629178" y="993763"/>
                  </a:cubicBezTo>
                  <a:lnTo>
                    <a:pt x="632264" y="1026968"/>
                  </a:lnTo>
                  <a:lnTo>
                    <a:pt x="631727" y="1048170"/>
                  </a:lnTo>
                  <a:lnTo>
                    <a:pt x="629431" y="1033209"/>
                  </a:lnTo>
                  <a:lnTo>
                    <a:pt x="626836" y="999398"/>
                  </a:lnTo>
                  <a:lnTo>
                    <a:pt x="622030" y="972426"/>
                  </a:lnTo>
                  <a:lnTo>
                    <a:pt x="619339" y="946803"/>
                  </a:lnTo>
                  <a:lnTo>
                    <a:pt x="611053" y="910818"/>
                  </a:lnTo>
                  <a:lnTo>
                    <a:pt x="608094" y="894209"/>
                  </a:lnTo>
                  <a:lnTo>
                    <a:pt x="607794" y="893007"/>
                  </a:lnTo>
                  <a:close/>
                  <a:moveTo>
                    <a:pt x="912479" y="880089"/>
                  </a:moveTo>
                  <a:lnTo>
                    <a:pt x="914897" y="880574"/>
                  </a:lnTo>
                  <a:lnTo>
                    <a:pt x="907956" y="897966"/>
                  </a:lnTo>
                  <a:cubicBezTo>
                    <a:pt x="904207" y="897966"/>
                    <a:pt x="904207" y="897966"/>
                    <a:pt x="904207" y="894209"/>
                  </a:cubicBezTo>
                  <a:cubicBezTo>
                    <a:pt x="907956" y="894209"/>
                    <a:pt x="907956" y="894209"/>
                    <a:pt x="907956" y="894209"/>
                  </a:cubicBezTo>
                  <a:lnTo>
                    <a:pt x="907724" y="890181"/>
                  </a:lnTo>
                  <a:lnTo>
                    <a:pt x="910767" y="886696"/>
                  </a:lnTo>
                  <a:lnTo>
                    <a:pt x="911426" y="881409"/>
                  </a:lnTo>
                  <a:close/>
                  <a:moveTo>
                    <a:pt x="915181" y="879861"/>
                  </a:moveTo>
                  <a:lnTo>
                    <a:pt x="926697" y="882939"/>
                  </a:lnTo>
                  <a:lnTo>
                    <a:pt x="914897" y="880574"/>
                  </a:lnTo>
                  <a:close/>
                  <a:moveTo>
                    <a:pt x="903374" y="879739"/>
                  </a:moveTo>
                  <a:lnTo>
                    <a:pt x="903552" y="882820"/>
                  </a:lnTo>
                  <a:lnTo>
                    <a:pt x="899783" y="882139"/>
                  </a:lnTo>
                  <a:close/>
                  <a:moveTo>
                    <a:pt x="926697" y="879182"/>
                  </a:moveTo>
                  <a:cubicBezTo>
                    <a:pt x="930445" y="882939"/>
                    <a:pt x="926697" y="886696"/>
                    <a:pt x="926697" y="882939"/>
                  </a:cubicBezTo>
                  <a:cubicBezTo>
                    <a:pt x="926697" y="882939"/>
                    <a:pt x="926697" y="882939"/>
                    <a:pt x="926697" y="879182"/>
                  </a:cubicBezTo>
                  <a:close/>
                  <a:moveTo>
                    <a:pt x="605994" y="879017"/>
                  </a:moveTo>
                  <a:lnTo>
                    <a:pt x="607345" y="891204"/>
                  </a:lnTo>
                  <a:lnTo>
                    <a:pt x="605613" y="884262"/>
                  </a:lnTo>
                  <a:close/>
                  <a:moveTo>
                    <a:pt x="907081" y="879007"/>
                  </a:moveTo>
                  <a:lnTo>
                    <a:pt x="911612" y="879915"/>
                  </a:lnTo>
                  <a:lnTo>
                    <a:pt x="911426" y="881409"/>
                  </a:lnTo>
                  <a:lnTo>
                    <a:pt x="907502" y="886325"/>
                  </a:lnTo>
                  <a:close/>
                  <a:moveTo>
                    <a:pt x="911780" y="878952"/>
                  </a:moveTo>
                  <a:lnTo>
                    <a:pt x="913104" y="879306"/>
                  </a:lnTo>
                  <a:lnTo>
                    <a:pt x="912479" y="880089"/>
                  </a:lnTo>
                  <a:lnTo>
                    <a:pt x="911612" y="879915"/>
                  </a:lnTo>
                  <a:lnTo>
                    <a:pt x="911704" y="879182"/>
                  </a:lnTo>
                  <a:close/>
                  <a:moveTo>
                    <a:pt x="903288" y="878247"/>
                  </a:moveTo>
                  <a:lnTo>
                    <a:pt x="905072" y="878605"/>
                  </a:lnTo>
                  <a:lnTo>
                    <a:pt x="904207" y="879183"/>
                  </a:lnTo>
                  <a:lnTo>
                    <a:pt x="903374" y="879739"/>
                  </a:lnTo>
                  <a:lnTo>
                    <a:pt x="903338" y="879101"/>
                  </a:lnTo>
                  <a:lnTo>
                    <a:pt x="904207" y="879182"/>
                  </a:lnTo>
                  <a:lnTo>
                    <a:pt x="903334" y="879042"/>
                  </a:lnTo>
                  <a:close/>
                  <a:moveTo>
                    <a:pt x="906617" y="877572"/>
                  </a:moveTo>
                  <a:lnTo>
                    <a:pt x="907004" y="877676"/>
                  </a:lnTo>
                  <a:lnTo>
                    <a:pt x="907081" y="879007"/>
                  </a:lnTo>
                  <a:lnTo>
                    <a:pt x="905072" y="878605"/>
                  </a:lnTo>
                  <a:close/>
                  <a:moveTo>
                    <a:pt x="914682" y="877330"/>
                  </a:moveTo>
                  <a:lnTo>
                    <a:pt x="915926" y="877522"/>
                  </a:lnTo>
                  <a:lnTo>
                    <a:pt x="915452" y="879182"/>
                  </a:lnTo>
                  <a:lnTo>
                    <a:pt x="915181" y="879861"/>
                  </a:lnTo>
                  <a:lnTo>
                    <a:pt x="913104" y="879306"/>
                  </a:lnTo>
                  <a:close/>
                  <a:moveTo>
                    <a:pt x="916101" y="876907"/>
                  </a:moveTo>
                  <a:lnTo>
                    <a:pt x="926697" y="879182"/>
                  </a:lnTo>
                  <a:lnTo>
                    <a:pt x="915926" y="877522"/>
                  </a:lnTo>
                  <a:close/>
                  <a:moveTo>
                    <a:pt x="908424" y="876365"/>
                  </a:moveTo>
                  <a:lnTo>
                    <a:pt x="912435" y="876983"/>
                  </a:lnTo>
                  <a:lnTo>
                    <a:pt x="911780" y="878952"/>
                  </a:lnTo>
                  <a:lnTo>
                    <a:pt x="907004" y="877676"/>
                  </a:lnTo>
                  <a:lnTo>
                    <a:pt x="906984" y="877327"/>
                  </a:lnTo>
                  <a:close/>
                  <a:moveTo>
                    <a:pt x="912703" y="876177"/>
                  </a:moveTo>
                  <a:lnTo>
                    <a:pt x="915178" y="876708"/>
                  </a:lnTo>
                  <a:lnTo>
                    <a:pt x="914682" y="877330"/>
                  </a:lnTo>
                  <a:lnTo>
                    <a:pt x="912435" y="876983"/>
                  </a:lnTo>
                  <a:close/>
                  <a:moveTo>
                    <a:pt x="903133" y="875549"/>
                  </a:moveTo>
                  <a:lnTo>
                    <a:pt x="906915" y="876132"/>
                  </a:lnTo>
                  <a:lnTo>
                    <a:pt x="906984" y="877327"/>
                  </a:lnTo>
                  <a:lnTo>
                    <a:pt x="906617" y="877572"/>
                  </a:lnTo>
                  <a:lnTo>
                    <a:pt x="903197" y="876658"/>
                  </a:lnTo>
                  <a:close/>
                  <a:moveTo>
                    <a:pt x="906845" y="874919"/>
                  </a:moveTo>
                  <a:lnTo>
                    <a:pt x="909678" y="875527"/>
                  </a:lnTo>
                  <a:lnTo>
                    <a:pt x="908424" y="876365"/>
                  </a:lnTo>
                  <a:lnTo>
                    <a:pt x="906915" y="876132"/>
                  </a:lnTo>
                  <a:close/>
                  <a:moveTo>
                    <a:pt x="916701" y="874800"/>
                  </a:moveTo>
                  <a:lnTo>
                    <a:pt x="916101" y="876907"/>
                  </a:lnTo>
                  <a:lnTo>
                    <a:pt x="915178" y="876708"/>
                  </a:lnTo>
                  <a:close/>
                  <a:moveTo>
                    <a:pt x="913846" y="872743"/>
                  </a:moveTo>
                  <a:lnTo>
                    <a:pt x="912703" y="876177"/>
                  </a:lnTo>
                  <a:lnTo>
                    <a:pt x="909678" y="875527"/>
                  </a:lnTo>
                  <a:close/>
                  <a:moveTo>
                    <a:pt x="611493" y="866647"/>
                  </a:moveTo>
                  <a:lnTo>
                    <a:pt x="609592" y="880199"/>
                  </a:lnTo>
                  <a:lnTo>
                    <a:pt x="608532" y="871840"/>
                  </a:lnTo>
                  <a:close/>
                  <a:moveTo>
                    <a:pt x="728184" y="864194"/>
                  </a:moveTo>
                  <a:lnTo>
                    <a:pt x="757537" y="868729"/>
                  </a:lnTo>
                  <a:lnTo>
                    <a:pt x="829242" y="886696"/>
                  </a:lnTo>
                  <a:cubicBezTo>
                    <a:pt x="851732" y="890453"/>
                    <a:pt x="874221" y="894209"/>
                    <a:pt x="892963" y="886696"/>
                  </a:cubicBezTo>
                  <a:lnTo>
                    <a:pt x="899182" y="882540"/>
                  </a:lnTo>
                  <a:lnTo>
                    <a:pt x="903556" y="882887"/>
                  </a:lnTo>
                  <a:lnTo>
                    <a:pt x="903993" y="890480"/>
                  </a:lnTo>
                  <a:lnTo>
                    <a:pt x="874221" y="894209"/>
                  </a:lnTo>
                  <a:cubicBezTo>
                    <a:pt x="855480" y="894209"/>
                    <a:pt x="832990" y="890453"/>
                    <a:pt x="814249" y="886696"/>
                  </a:cubicBezTo>
                  <a:close/>
                  <a:moveTo>
                    <a:pt x="613787" y="862624"/>
                  </a:moveTo>
                  <a:lnTo>
                    <a:pt x="611493" y="866647"/>
                  </a:lnTo>
                  <a:lnTo>
                    <a:pt x="611843" y="864156"/>
                  </a:lnTo>
                  <a:close/>
                  <a:moveTo>
                    <a:pt x="728796" y="859134"/>
                  </a:moveTo>
                  <a:lnTo>
                    <a:pt x="794102" y="868851"/>
                  </a:lnTo>
                  <a:lnTo>
                    <a:pt x="865684" y="875568"/>
                  </a:lnTo>
                  <a:lnTo>
                    <a:pt x="870473" y="876834"/>
                  </a:lnTo>
                  <a:lnTo>
                    <a:pt x="899783" y="882139"/>
                  </a:lnTo>
                  <a:lnTo>
                    <a:pt x="899182" y="882540"/>
                  </a:lnTo>
                  <a:lnTo>
                    <a:pt x="791759" y="874017"/>
                  </a:lnTo>
                  <a:lnTo>
                    <a:pt x="757537" y="868729"/>
                  </a:lnTo>
                  <a:lnTo>
                    <a:pt x="754277" y="867912"/>
                  </a:lnTo>
                  <a:close/>
                  <a:moveTo>
                    <a:pt x="622858" y="859021"/>
                  </a:moveTo>
                  <a:lnTo>
                    <a:pt x="623087" y="860399"/>
                  </a:lnTo>
                  <a:cubicBezTo>
                    <a:pt x="626836" y="867912"/>
                    <a:pt x="626836" y="875426"/>
                    <a:pt x="630584" y="886696"/>
                  </a:cubicBezTo>
                  <a:cubicBezTo>
                    <a:pt x="634332" y="920506"/>
                    <a:pt x="634332" y="954317"/>
                    <a:pt x="638080" y="988127"/>
                  </a:cubicBezTo>
                  <a:lnTo>
                    <a:pt x="637676" y="999465"/>
                  </a:lnTo>
                  <a:lnTo>
                    <a:pt x="630285" y="959460"/>
                  </a:lnTo>
                  <a:lnTo>
                    <a:pt x="626836" y="905480"/>
                  </a:lnTo>
                  <a:lnTo>
                    <a:pt x="619768" y="862977"/>
                  </a:lnTo>
                  <a:close/>
                  <a:moveTo>
                    <a:pt x="618850" y="858635"/>
                  </a:moveTo>
                  <a:lnTo>
                    <a:pt x="619339" y="860399"/>
                  </a:lnTo>
                  <a:lnTo>
                    <a:pt x="619768" y="862977"/>
                  </a:lnTo>
                  <a:lnTo>
                    <a:pt x="619398" y="863451"/>
                  </a:lnTo>
                  <a:cubicBezTo>
                    <a:pt x="613248" y="880356"/>
                    <a:pt x="620276" y="903601"/>
                    <a:pt x="623087" y="920506"/>
                  </a:cubicBezTo>
                  <a:lnTo>
                    <a:pt x="630285" y="959460"/>
                  </a:lnTo>
                  <a:lnTo>
                    <a:pt x="632700" y="997263"/>
                  </a:lnTo>
                  <a:lnTo>
                    <a:pt x="626836" y="969344"/>
                  </a:lnTo>
                  <a:cubicBezTo>
                    <a:pt x="623087" y="946803"/>
                    <a:pt x="623087" y="924263"/>
                    <a:pt x="615591" y="901723"/>
                  </a:cubicBezTo>
                  <a:cubicBezTo>
                    <a:pt x="613717" y="894209"/>
                    <a:pt x="611843" y="885757"/>
                    <a:pt x="611843" y="877304"/>
                  </a:cubicBezTo>
                  <a:lnTo>
                    <a:pt x="617167" y="859961"/>
                  </a:lnTo>
                  <a:close/>
                  <a:moveTo>
                    <a:pt x="617938" y="855343"/>
                  </a:moveTo>
                  <a:lnTo>
                    <a:pt x="618245" y="856450"/>
                  </a:lnTo>
                  <a:lnTo>
                    <a:pt x="617167" y="859961"/>
                  </a:lnTo>
                  <a:lnTo>
                    <a:pt x="613787" y="862624"/>
                  </a:lnTo>
                  <a:close/>
                  <a:moveTo>
                    <a:pt x="627781" y="852717"/>
                  </a:moveTo>
                  <a:lnTo>
                    <a:pt x="622858" y="859021"/>
                  </a:lnTo>
                  <a:lnTo>
                    <a:pt x="622337" y="855888"/>
                  </a:lnTo>
                  <a:lnTo>
                    <a:pt x="626074" y="852944"/>
                  </a:lnTo>
                  <a:close/>
                  <a:moveTo>
                    <a:pt x="621702" y="852069"/>
                  </a:moveTo>
                  <a:lnTo>
                    <a:pt x="622337" y="855888"/>
                  </a:lnTo>
                  <a:lnTo>
                    <a:pt x="618850" y="858635"/>
                  </a:lnTo>
                  <a:lnTo>
                    <a:pt x="618245" y="856450"/>
                  </a:lnTo>
                  <a:lnTo>
                    <a:pt x="619339" y="852885"/>
                  </a:lnTo>
                  <a:close/>
                  <a:moveTo>
                    <a:pt x="746390" y="848351"/>
                  </a:moveTo>
                  <a:lnTo>
                    <a:pt x="802394" y="855594"/>
                  </a:lnTo>
                  <a:lnTo>
                    <a:pt x="829242" y="860399"/>
                  </a:lnTo>
                  <a:cubicBezTo>
                    <a:pt x="844235" y="864156"/>
                    <a:pt x="862976" y="867912"/>
                    <a:pt x="877969" y="871669"/>
                  </a:cubicBezTo>
                  <a:lnTo>
                    <a:pt x="893475" y="874060"/>
                  </a:lnTo>
                  <a:lnTo>
                    <a:pt x="903197" y="876658"/>
                  </a:lnTo>
                  <a:lnTo>
                    <a:pt x="903288" y="878247"/>
                  </a:lnTo>
                  <a:lnTo>
                    <a:pt x="870473" y="871669"/>
                  </a:lnTo>
                  <a:lnTo>
                    <a:pt x="854650" y="868696"/>
                  </a:lnTo>
                  <a:lnTo>
                    <a:pt x="851732" y="867912"/>
                  </a:lnTo>
                  <a:cubicBezTo>
                    <a:pt x="836739" y="864156"/>
                    <a:pt x="817997" y="860399"/>
                    <a:pt x="799256" y="856642"/>
                  </a:cubicBezTo>
                  <a:lnTo>
                    <a:pt x="755523" y="850067"/>
                  </a:lnTo>
                  <a:close/>
                  <a:moveTo>
                    <a:pt x="633597" y="848228"/>
                  </a:moveTo>
                  <a:lnTo>
                    <a:pt x="649325" y="849129"/>
                  </a:lnTo>
                  <a:cubicBezTo>
                    <a:pt x="660570" y="849129"/>
                    <a:pt x="675563" y="852885"/>
                    <a:pt x="686808" y="852885"/>
                  </a:cubicBezTo>
                  <a:lnTo>
                    <a:pt x="705422" y="855655"/>
                  </a:lnTo>
                  <a:lnTo>
                    <a:pt x="728039" y="864156"/>
                  </a:lnTo>
                  <a:lnTo>
                    <a:pt x="728184" y="864194"/>
                  </a:lnTo>
                  <a:lnTo>
                    <a:pt x="679311" y="856642"/>
                  </a:lnTo>
                  <a:cubicBezTo>
                    <a:pt x="669941" y="854764"/>
                    <a:pt x="656822" y="851007"/>
                    <a:pt x="644171" y="850537"/>
                  </a:cubicBezTo>
                  <a:lnTo>
                    <a:pt x="627781" y="852717"/>
                  </a:lnTo>
                  <a:lnTo>
                    <a:pt x="630584" y="849129"/>
                  </a:lnTo>
                  <a:close/>
                  <a:moveTo>
                    <a:pt x="739284" y="844299"/>
                  </a:moveTo>
                  <a:lnTo>
                    <a:pt x="825494" y="856642"/>
                  </a:lnTo>
                  <a:cubicBezTo>
                    <a:pt x="840487" y="860399"/>
                    <a:pt x="859228" y="860399"/>
                    <a:pt x="874221" y="867912"/>
                  </a:cubicBezTo>
                  <a:lnTo>
                    <a:pt x="903050" y="874104"/>
                  </a:lnTo>
                  <a:lnTo>
                    <a:pt x="903133" y="875549"/>
                  </a:lnTo>
                  <a:lnTo>
                    <a:pt x="893475" y="874060"/>
                  </a:lnTo>
                  <a:lnTo>
                    <a:pt x="870473" y="867912"/>
                  </a:lnTo>
                  <a:cubicBezTo>
                    <a:pt x="851732" y="864156"/>
                    <a:pt x="829242" y="860399"/>
                    <a:pt x="810501" y="856642"/>
                  </a:cubicBezTo>
                  <a:lnTo>
                    <a:pt x="802394" y="855594"/>
                  </a:lnTo>
                  <a:close/>
                  <a:moveTo>
                    <a:pt x="667238" y="841304"/>
                  </a:moveTo>
                  <a:lnTo>
                    <a:pt x="682607" y="841548"/>
                  </a:lnTo>
                  <a:lnTo>
                    <a:pt x="709297" y="852416"/>
                  </a:lnTo>
                  <a:lnTo>
                    <a:pt x="728796" y="859134"/>
                  </a:lnTo>
                  <a:lnTo>
                    <a:pt x="705422" y="855655"/>
                  </a:lnTo>
                  <a:close/>
                  <a:moveTo>
                    <a:pt x="619638" y="839657"/>
                  </a:moveTo>
                  <a:lnTo>
                    <a:pt x="621626" y="851612"/>
                  </a:lnTo>
                  <a:lnTo>
                    <a:pt x="619339" y="852885"/>
                  </a:lnTo>
                  <a:lnTo>
                    <a:pt x="617938" y="855343"/>
                  </a:lnTo>
                  <a:lnTo>
                    <a:pt x="614858" y="844231"/>
                  </a:lnTo>
                  <a:lnTo>
                    <a:pt x="615591" y="841615"/>
                  </a:lnTo>
                  <a:close/>
                  <a:moveTo>
                    <a:pt x="711001" y="839566"/>
                  </a:moveTo>
                  <a:lnTo>
                    <a:pt x="724291" y="841615"/>
                  </a:lnTo>
                  <a:lnTo>
                    <a:pt x="739284" y="844299"/>
                  </a:lnTo>
                  <a:lnTo>
                    <a:pt x="720542" y="841615"/>
                  </a:lnTo>
                  <a:close/>
                  <a:moveTo>
                    <a:pt x="677646" y="839528"/>
                  </a:moveTo>
                  <a:lnTo>
                    <a:pt x="694336" y="841619"/>
                  </a:lnTo>
                  <a:lnTo>
                    <a:pt x="730057" y="846239"/>
                  </a:lnTo>
                  <a:lnTo>
                    <a:pt x="755523" y="850067"/>
                  </a:lnTo>
                  <a:lnTo>
                    <a:pt x="810501" y="860399"/>
                  </a:lnTo>
                  <a:lnTo>
                    <a:pt x="854650" y="868696"/>
                  </a:lnTo>
                  <a:lnTo>
                    <a:pt x="877969" y="874956"/>
                  </a:lnTo>
                  <a:lnTo>
                    <a:pt x="903334" y="879042"/>
                  </a:lnTo>
                  <a:lnTo>
                    <a:pt x="903338" y="879101"/>
                  </a:lnTo>
                  <a:lnTo>
                    <a:pt x="865684" y="875568"/>
                  </a:lnTo>
                  <a:lnTo>
                    <a:pt x="836739" y="867912"/>
                  </a:lnTo>
                  <a:cubicBezTo>
                    <a:pt x="814249" y="864156"/>
                    <a:pt x="791759" y="860399"/>
                    <a:pt x="769270" y="856642"/>
                  </a:cubicBezTo>
                  <a:cubicBezTo>
                    <a:pt x="739284" y="852885"/>
                    <a:pt x="713046" y="845372"/>
                    <a:pt x="686808" y="841615"/>
                  </a:cubicBezTo>
                  <a:lnTo>
                    <a:pt x="682607" y="841548"/>
                  </a:lnTo>
                  <a:close/>
                  <a:moveTo>
                    <a:pt x="659745" y="838488"/>
                  </a:moveTo>
                  <a:lnTo>
                    <a:pt x="667238" y="841304"/>
                  </a:lnTo>
                  <a:lnTo>
                    <a:pt x="657290" y="841146"/>
                  </a:lnTo>
                  <a:lnTo>
                    <a:pt x="633597" y="848228"/>
                  </a:lnTo>
                  <a:lnTo>
                    <a:pt x="632927" y="848189"/>
                  </a:lnTo>
                  <a:lnTo>
                    <a:pt x="621702" y="852069"/>
                  </a:lnTo>
                  <a:lnTo>
                    <a:pt x="621626" y="851612"/>
                  </a:lnTo>
                  <a:lnTo>
                    <a:pt x="640423" y="841146"/>
                  </a:lnTo>
                  <a:close/>
                  <a:moveTo>
                    <a:pt x="614959" y="837993"/>
                  </a:moveTo>
                  <a:lnTo>
                    <a:pt x="614654" y="843494"/>
                  </a:lnTo>
                  <a:lnTo>
                    <a:pt x="614858" y="844231"/>
                  </a:lnTo>
                  <a:lnTo>
                    <a:pt x="608094" y="868382"/>
                  </a:lnTo>
                  <a:lnTo>
                    <a:pt x="608532" y="871840"/>
                  </a:lnTo>
                  <a:lnTo>
                    <a:pt x="606220" y="875895"/>
                  </a:lnTo>
                  <a:lnTo>
                    <a:pt x="605994" y="879017"/>
                  </a:lnTo>
                  <a:lnTo>
                    <a:pt x="604346" y="864156"/>
                  </a:lnTo>
                  <a:cubicBezTo>
                    <a:pt x="604346" y="854764"/>
                    <a:pt x="606220" y="846311"/>
                    <a:pt x="610437" y="840206"/>
                  </a:cubicBezTo>
                  <a:close/>
                  <a:moveTo>
                    <a:pt x="669155" y="836071"/>
                  </a:moveTo>
                  <a:lnTo>
                    <a:pt x="690556" y="837859"/>
                  </a:lnTo>
                  <a:lnTo>
                    <a:pt x="746390" y="848351"/>
                  </a:lnTo>
                  <a:lnTo>
                    <a:pt x="730057" y="846239"/>
                  </a:lnTo>
                  <a:lnTo>
                    <a:pt x="724291" y="845372"/>
                  </a:lnTo>
                  <a:lnTo>
                    <a:pt x="694336" y="841619"/>
                  </a:lnTo>
                  <a:lnTo>
                    <a:pt x="694304" y="841615"/>
                  </a:lnTo>
                  <a:lnTo>
                    <a:pt x="673428" y="837811"/>
                  </a:lnTo>
                  <a:close/>
                  <a:moveTo>
                    <a:pt x="648789" y="834370"/>
                  </a:moveTo>
                  <a:lnTo>
                    <a:pt x="659417" y="835258"/>
                  </a:lnTo>
                  <a:lnTo>
                    <a:pt x="673428" y="837811"/>
                  </a:lnTo>
                  <a:lnTo>
                    <a:pt x="677646" y="839528"/>
                  </a:lnTo>
                  <a:lnTo>
                    <a:pt x="664318" y="837859"/>
                  </a:lnTo>
                  <a:lnTo>
                    <a:pt x="659745" y="838488"/>
                  </a:lnTo>
                  <a:close/>
                  <a:moveTo>
                    <a:pt x="635319" y="830147"/>
                  </a:moveTo>
                  <a:lnTo>
                    <a:pt x="640805" y="831369"/>
                  </a:lnTo>
                  <a:lnTo>
                    <a:pt x="648789" y="834370"/>
                  </a:lnTo>
                  <a:lnTo>
                    <a:pt x="645577" y="834102"/>
                  </a:lnTo>
                  <a:cubicBezTo>
                    <a:pt x="639955" y="834102"/>
                    <a:pt x="634332" y="834102"/>
                    <a:pt x="629178" y="835041"/>
                  </a:cubicBezTo>
                  <a:lnTo>
                    <a:pt x="619638" y="839657"/>
                  </a:lnTo>
                  <a:lnTo>
                    <a:pt x="619339" y="837859"/>
                  </a:lnTo>
                  <a:lnTo>
                    <a:pt x="620137" y="835458"/>
                  </a:lnTo>
                  <a:lnTo>
                    <a:pt x="630584" y="830345"/>
                  </a:lnTo>
                  <a:close/>
                  <a:moveTo>
                    <a:pt x="650575" y="829510"/>
                  </a:moveTo>
                  <a:lnTo>
                    <a:pt x="664318" y="834102"/>
                  </a:lnTo>
                  <a:lnTo>
                    <a:pt x="669155" y="836071"/>
                  </a:lnTo>
                  <a:lnTo>
                    <a:pt x="659417" y="835258"/>
                  </a:lnTo>
                  <a:lnTo>
                    <a:pt x="653073" y="834102"/>
                  </a:lnTo>
                  <a:lnTo>
                    <a:pt x="640805" y="831369"/>
                  </a:lnTo>
                  <a:lnTo>
                    <a:pt x="638080" y="830345"/>
                  </a:lnTo>
                  <a:lnTo>
                    <a:pt x="637009" y="830077"/>
                  </a:lnTo>
                  <a:close/>
                  <a:moveTo>
                    <a:pt x="644078" y="827340"/>
                  </a:moveTo>
                  <a:lnTo>
                    <a:pt x="668067" y="830345"/>
                  </a:lnTo>
                  <a:lnTo>
                    <a:pt x="711001" y="839566"/>
                  </a:lnTo>
                  <a:lnTo>
                    <a:pt x="675563" y="834102"/>
                  </a:lnTo>
                  <a:cubicBezTo>
                    <a:pt x="668067" y="832223"/>
                    <a:pt x="660570" y="830345"/>
                    <a:pt x="653074" y="829406"/>
                  </a:cubicBezTo>
                  <a:lnTo>
                    <a:pt x="650575" y="829510"/>
                  </a:lnTo>
                  <a:close/>
                  <a:moveTo>
                    <a:pt x="623087" y="826588"/>
                  </a:moveTo>
                  <a:lnTo>
                    <a:pt x="637009" y="830077"/>
                  </a:lnTo>
                  <a:lnTo>
                    <a:pt x="635319" y="830147"/>
                  </a:lnTo>
                  <a:lnTo>
                    <a:pt x="622829" y="827366"/>
                  </a:lnTo>
                  <a:close/>
                  <a:moveTo>
                    <a:pt x="619339" y="826588"/>
                  </a:moveTo>
                  <a:lnTo>
                    <a:pt x="622829" y="827366"/>
                  </a:lnTo>
                  <a:lnTo>
                    <a:pt x="620137" y="835458"/>
                  </a:lnTo>
                  <a:lnTo>
                    <a:pt x="614959" y="837993"/>
                  </a:lnTo>
                  <a:lnTo>
                    <a:pt x="615538" y="827541"/>
                  </a:lnTo>
                  <a:close/>
                  <a:moveTo>
                    <a:pt x="607157" y="824710"/>
                  </a:moveTo>
                  <a:lnTo>
                    <a:pt x="617383" y="825331"/>
                  </a:lnTo>
                  <a:lnTo>
                    <a:pt x="615591" y="826588"/>
                  </a:lnTo>
                  <a:lnTo>
                    <a:pt x="615538" y="827541"/>
                  </a:lnTo>
                  <a:lnTo>
                    <a:pt x="604346" y="830345"/>
                  </a:lnTo>
                  <a:cubicBezTo>
                    <a:pt x="596850" y="834102"/>
                    <a:pt x="596850" y="841615"/>
                    <a:pt x="596850" y="849129"/>
                  </a:cubicBezTo>
                  <a:lnTo>
                    <a:pt x="605613" y="884262"/>
                  </a:lnTo>
                  <a:lnTo>
                    <a:pt x="604346" y="901723"/>
                  </a:lnTo>
                  <a:lnTo>
                    <a:pt x="605222" y="909432"/>
                  </a:lnTo>
                  <a:lnTo>
                    <a:pt x="604346" y="905480"/>
                  </a:lnTo>
                  <a:cubicBezTo>
                    <a:pt x="600598" y="894209"/>
                    <a:pt x="600598" y="882939"/>
                    <a:pt x="596850" y="871669"/>
                  </a:cubicBezTo>
                  <a:cubicBezTo>
                    <a:pt x="596850" y="864156"/>
                    <a:pt x="593101" y="852885"/>
                    <a:pt x="593101" y="845372"/>
                  </a:cubicBezTo>
                  <a:cubicBezTo>
                    <a:pt x="591227" y="832223"/>
                    <a:pt x="597787" y="826588"/>
                    <a:pt x="607157" y="824710"/>
                  </a:cubicBezTo>
                  <a:close/>
                  <a:moveTo>
                    <a:pt x="921990" y="824491"/>
                  </a:moveTo>
                  <a:lnTo>
                    <a:pt x="922949" y="834102"/>
                  </a:lnTo>
                  <a:cubicBezTo>
                    <a:pt x="922949" y="845372"/>
                    <a:pt x="922949" y="860399"/>
                    <a:pt x="915452" y="871669"/>
                  </a:cubicBezTo>
                  <a:lnTo>
                    <a:pt x="913846" y="872743"/>
                  </a:lnTo>
                  <a:lnTo>
                    <a:pt x="919200" y="856642"/>
                  </a:lnTo>
                  <a:close/>
                  <a:moveTo>
                    <a:pt x="630584" y="822832"/>
                  </a:moveTo>
                  <a:lnTo>
                    <a:pt x="644078" y="827340"/>
                  </a:lnTo>
                  <a:lnTo>
                    <a:pt x="638080" y="826588"/>
                  </a:lnTo>
                  <a:lnTo>
                    <a:pt x="617383" y="825331"/>
                  </a:lnTo>
                  <a:lnTo>
                    <a:pt x="620276" y="823301"/>
                  </a:lnTo>
                  <a:cubicBezTo>
                    <a:pt x="623087" y="822832"/>
                    <a:pt x="626836" y="822832"/>
                    <a:pt x="630584" y="822832"/>
                  </a:cubicBezTo>
                  <a:close/>
                  <a:moveTo>
                    <a:pt x="926878" y="814051"/>
                  </a:moveTo>
                  <a:lnTo>
                    <a:pt x="927165" y="835980"/>
                  </a:lnTo>
                  <a:cubicBezTo>
                    <a:pt x="926697" y="848190"/>
                    <a:pt x="924823" y="860399"/>
                    <a:pt x="919200" y="871669"/>
                  </a:cubicBezTo>
                  <a:lnTo>
                    <a:pt x="916701" y="874800"/>
                  </a:lnTo>
                  <a:lnTo>
                    <a:pt x="922949" y="852885"/>
                  </a:lnTo>
                  <a:cubicBezTo>
                    <a:pt x="922949" y="841615"/>
                    <a:pt x="926697" y="830345"/>
                    <a:pt x="926697" y="815318"/>
                  </a:cubicBezTo>
                  <a:close/>
                  <a:moveTo>
                    <a:pt x="44138" y="807867"/>
                  </a:moveTo>
                  <a:lnTo>
                    <a:pt x="44131" y="808662"/>
                  </a:lnTo>
                  <a:lnTo>
                    <a:pt x="39543" y="887060"/>
                  </a:lnTo>
                  <a:lnTo>
                    <a:pt x="37559" y="905926"/>
                  </a:lnTo>
                  <a:lnTo>
                    <a:pt x="37559" y="909685"/>
                  </a:lnTo>
                  <a:lnTo>
                    <a:pt x="35832" y="930238"/>
                  </a:lnTo>
                  <a:lnTo>
                    <a:pt x="40597" y="837234"/>
                  </a:lnTo>
                  <a:close/>
                  <a:moveTo>
                    <a:pt x="48036" y="806303"/>
                  </a:moveTo>
                  <a:lnTo>
                    <a:pt x="47992" y="811429"/>
                  </a:lnTo>
                  <a:lnTo>
                    <a:pt x="44601" y="855180"/>
                  </a:lnTo>
                  <a:lnTo>
                    <a:pt x="38765" y="900346"/>
                  </a:lnTo>
                  <a:lnTo>
                    <a:pt x="39543" y="887060"/>
                  </a:lnTo>
                  <a:close/>
                  <a:moveTo>
                    <a:pt x="44314" y="787343"/>
                  </a:moveTo>
                  <a:lnTo>
                    <a:pt x="44227" y="797557"/>
                  </a:lnTo>
                  <a:lnTo>
                    <a:pt x="41315" y="823228"/>
                  </a:lnTo>
                  <a:lnTo>
                    <a:pt x="40597" y="837234"/>
                  </a:lnTo>
                  <a:lnTo>
                    <a:pt x="30047" y="924722"/>
                  </a:lnTo>
                  <a:lnTo>
                    <a:pt x="23902" y="1013907"/>
                  </a:lnTo>
                  <a:lnTo>
                    <a:pt x="30472" y="911317"/>
                  </a:lnTo>
                  <a:lnTo>
                    <a:pt x="37559" y="857059"/>
                  </a:lnTo>
                  <a:close/>
                  <a:moveTo>
                    <a:pt x="49824" y="760712"/>
                  </a:moveTo>
                  <a:lnTo>
                    <a:pt x="48888" y="798208"/>
                  </a:lnTo>
                  <a:lnTo>
                    <a:pt x="48826" y="798794"/>
                  </a:lnTo>
                  <a:lnTo>
                    <a:pt x="48036" y="806303"/>
                  </a:lnTo>
                  <a:lnTo>
                    <a:pt x="48320" y="773184"/>
                  </a:lnTo>
                  <a:close/>
                  <a:moveTo>
                    <a:pt x="48429" y="760511"/>
                  </a:moveTo>
                  <a:lnTo>
                    <a:pt x="48320" y="773184"/>
                  </a:lnTo>
                  <a:lnTo>
                    <a:pt x="44138" y="807867"/>
                  </a:lnTo>
                  <a:lnTo>
                    <a:pt x="44227" y="797557"/>
                  </a:lnTo>
                  <a:close/>
                  <a:moveTo>
                    <a:pt x="53321" y="756058"/>
                  </a:moveTo>
                  <a:lnTo>
                    <a:pt x="52582" y="785637"/>
                  </a:lnTo>
                  <a:cubicBezTo>
                    <a:pt x="52582" y="819469"/>
                    <a:pt x="48826" y="857059"/>
                    <a:pt x="45070" y="894649"/>
                  </a:cubicBezTo>
                  <a:lnTo>
                    <a:pt x="42124" y="922176"/>
                  </a:lnTo>
                  <a:lnTo>
                    <a:pt x="47887" y="823698"/>
                  </a:lnTo>
                  <a:lnTo>
                    <a:pt x="47992" y="811429"/>
                  </a:lnTo>
                  <a:lnTo>
                    <a:pt x="48826" y="800674"/>
                  </a:lnTo>
                  <a:lnTo>
                    <a:pt x="48888" y="798208"/>
                  </a:lnTo>
                  <a:close/>
                  <a:moveTo>
                    <a:pt x="49876" y="729943"/>
                  </a:moveTo>
                  <a:lnTo>
                    <a:pt x="50235" y="744288"/>
                  </a:lnTo>
                  <a:lnTo>
                    <a:pt x="50225" y="744682"/>
                  </a:lnTo>
                  <a:lnTo>
                    <a:pt x="48429" y="760511"/>
                  </a:lnTo>
                  <a:lnTo>
                    <a:pt x="48576" y="743359"/>
                  </a:lnTo>
                  <a:close/>
                  <a:moveTo>
                    <a:pt x="53612" y="714098"/>
                  </a:moveTo>
                  <a:lnTo>
                    <a:pt x="53926" y="726694"/>
                  </a:lnTo>
                  <a:lnTo>
                    <a:pt x="49824" y="760712"/>
                  </a:lnTo>
                  <a:lnTo>
                    <a:pt x="50225" y="744682"/>
                  </a:lnTo>
                  <a:lnTo>
                    <a:pt x="53521" y="715625"/>
                  </a:lnTo>
                  <a:close/>
                  <a:moveTo>
                    <a:pt x="918339" y="696355"/>
                  </a:moveTo>
                  <a:lnTo>
                    <a:pt x="919200" y="721400"/>
                  </a:lnTo>
                  <a:cubicBezTo>
                    <a:pt x="919200" y="736427"/>
                    <a:pt x="919200" y="747697"/>
                    <a:pt x="919200" y="758967"/>
                  </a:cubicBezTo>
                  <a:lnTo>
                    <a:pt x="924933" y="790568"/>
                  </a:lnTo>
                  <a:lnTo>
                    <a:pt x="921990" y="824491"/>
                  </a:lnTo>
                  <a:lnTo>
                    <a:pt x="915452" y="758967"/>
                  </a:lnTo>
                  <a:lnTo>
                    <a:pt x="915452" y="738305"/>
                  </a:lnTo>
                  <a:close/>
                  <a:moveTo>
                    <a:pt x="915452" y="687590"/>
                  </a:moveTo>
                  <a:lnTo>
                    <a:pt x="915452" y="717643"/>
                  </a:lnTo>
                  <a:lnTo>
                    <a:pt x="915452" y="738305"/>
                  </a:lnTo>
                  <a:lnTo>
                    <a:pt x="911704" y="792778"/>
                  </a:lnTo>
                  <a:cubicBezTo>
                    <a:pt x="911704" y="807805"/>
                    <a:pt x="911704" y="826588"/>
                    <a:pt x="907956" y="845372"/>
                  </a:cubicBezTo>
                  <a:cubicBezTo>
                    <a:pt x="907956" y="852885"/>
                    <a:pt x="907019" y="861338"/>
                    <a:pt x="906550" y="869791"/>
                  </a:cubicBezTo>
                  <a:lnTo>
                    <a:pt x="906845" y="874919"/>
                  </a:lnTo>
                  <a:lnTo>
                    <a:pt x="903050" y="874104"/>
                  </a:lnTo>
                  <a:lnTo>
                    <a:pt x="902802" y="869791"/>
                  </a:lnTo>
                  <a:cubicBezTo>
                    <a:pt x="903270" y="861338"/>
                    <a:pt x="904207" y="852885"/>
                    <a:pt x="904207" y="845372"/>
                  </a:cubicBezTo>
                  <a:cubicBezTo>
                    <a:pt x="904207" y="826588"/>
                    <a:pt x="907956" y="811561"/>
                    <a:pt x="907956" y="792778"/>
                  </a:cubicBezTo>
                  <a:cubicBezTo>
                    <a:pt x="911704" y="758967"/>
                    <a:pt x="911704" y="721400"/>
                    <a:pt x="915452" y="687590"/>
                  </a:cubicBezTo>
                  <a:close/>
                  <a:moveTo>
                    <a:pt x="57116" y="655229"/>
                  </a:moveTo>
                  <a:lnTo>
                    <a:pt x="53612" y="714098"/>
                  </a:lnTo>
                  <a:lnTo>
                    <a:pt x="53161" y="696045"/>
                  </a:lnTo>
                  <a:close/>
                  <a:moveTo>
                    <a:pt x="58759" y="627629"/>
                  </a:moveTo>
                  <a:lnTo>
                    <a:pt x="58685" y="639035"/>
                  </a:lnTo>
                  <a:lnTo>
                    <a:pt x="57116" y="655229"/>
                  </a:lnTo>
                  <a:close/>
                  <a:moveTo>
                    <a:pt x="48826" y="618361"/>
                  </a:moveTo>
                  <a:lnTo>
                    <a:pt x="52582" y="672866"/>
                  </a:lnTo>
                  <a:lnTo>
                    <a:pt x="53161" y="696045"/>
                  </a:lnTo>
                  <a:lnTo>
                    <a:pt x="49876" y="729943"/>
                  </a:lnTo>
                  <a:lnTo>
                    <a:pt x="48826" y="687903"/>
                  </a:lnTo>
                  <a:close/>
                  <a:moveTo>
                    <a:pt x="939622" y="616212"/>
                  </a:moveTo>
                  <a:lnTo>
                    <a:pt x="941062" y="658080"/>
                  </a:lnTo>
                  <a:lnTo>
                    <a:pt x="934193" y="762724"/>
                  </a:lnTo>
                  <a:lnTo>
                    <a:pt x="926878" y="814051"/>
                  </a:lnTo>
                  <a:lnTo>
                    <a:pt x="926697" y="800291"/>
                  </a:lnTo>
                  <a:lnTo>
                    <a:pt x="924933" y="790568"/>
                  </a:lnTo>
                  <a:lnTo>
                    <a:pt x="926697" y="770238"/>
                  </a:lnTo>
                  <a:cubicBezTo>
                    <a:pt x="930445" y="736427"/>
                    <a:pt x="934193" y="698860"/>
                    <a:pt x="937942" y="665049"/>
                  </a:cubicBezTo>
                  <a:close/>
                  <a:moveTo>
                    <a:pt x="43593" y="611961"/>
                  </a:moveTo>
                  <a:lnTo>
                    <a:pt x="48826" y="687903"/>
                  </a:lnTo>
                  <a:lnTo>
                    <a:pt x="48826" y="714216"/>
                  </a:lnTo>
                  <a:lnTo>
                    <a:pt x="48576" y="743359"/>
                  </a:lnTo>
                  <a:lnTo>
                    <a:pt x="44314" y="787343"/>
                  </a:lnTo>
                  <a:lnTo>
                    <a:pt x="45070" y="699180"/>
                  </a:lnTo>
                  <a:close/>
                  <a:moveTo>
                    <a:pt x="61001" y="604458"/>
                  </a:moveTo>
                  <a:lnTo>
                    <a:pt x="60094" y="691662"/>
                  </a:lnTo>
                  <a:lnTo>
                    <a:pt x="53321" y="756058"/>
                  </a:lnTo>
                  <a:lnTo>
                    <a:pt x="53990" y="729252"/>
                  </a:lnTo>
                  <a:lnTo>
                    <a:pt x="53926" y="726694"/>
                  </a:lnTo>
                  <a:lnTo>
                    <a:pt x="56338" y="706698"/>
                  </a:lnTo>
                  <a:close/>
                  <a:moveTo>
                    <a:pt x="943611" y="594986"/>
                  </a:moveTo>
                  <a:lnTo>
                    <a:pt x="945438" y="646266"/>
                  </a:lnTo>
                  <a:cubicBezTo>
                    <a:pt x="949186" y="683833"/>
                    <a:pt x="945438" y="717643"/>
                    <a:pt x="941690" y="751454"/>
                  </a:cubicBezTo>
                  <a:cubicBezTo>
                    <a:pt x="937942" y="770238"/>
                    <a:pt x="937942" y="789021"/>
                    <a:pt x="934193" y="804048"/>
                  </a:cubicBezTo>
                  <a:cubicBezTo>
                    <a:pt x="934193" y="815318"/>
                    <a:pt x="934193" y="822832"/>
                    <a:pt x="934193" y="830345"/>
                  </a:cubicBezTo>
                  <a:cubicBezTo>
                    <a:pt x="934193" y="837859"/>
                    <a:pt x="934193" y="845372"/>
                    <a:pt x="934193" y="852885"/>
                  </a:cubicBezTo>
                  <a:cubicBezTo>
                    <a:pt x="934193" y="867912"/>
                    <a:pt x="937942" y="882939"/>
                    <a:pt x="930445" y="894209"/>
                  </a:cubicBezTo>
                  <a:cubicBezTo>
                    <a:pt x="922949" y="909236"/>
                    <a:pt x="911704" y="916750"/>
                    <a:pt x="904207" y="928020"/>
                  </a:cubicBezTo>
                  <a:cubicBezTo>
                    <a:pt x="881718" y="950560"/>
                    <a:pt x="855480" y="976857"/>
                    <a:pt x="829242" y="995641"/>
                  </a:cubicBezTo>
                  <a:lnTo>
                    <a:pt x="816742" y="1004040"/>
                  </a:lnTo>
                  <a:lnTo>
                    <a:pt x="833551" y="986193"/>
                  </a:lnTo>
                  <a:lnTo>
                    <a:pt x="847515" y="975918"/>
                  </a:lnTo>
                  <a:cubicBezTo>
                    <a:pt x="859228" y="965587"/>
                    <a:pt x="870473" y="954317"/>
                    <a:pt x="881718" y="943047"/>
                  </a:cubicBezTo>
                  <a:cubicBezTo>
                    <a:pt x="892963" y="935533"/>
                    <a:pt x="904207" y="924263"/>
                    <a:pt x="911704" y="912993"/>
                  </a:cubicBezTo>
                  <a:cubicBezTo>
                    <a:pt x="922949" y="901723"/>
                    <a:pt x="930445" y="890453"/>
                    <a:pt x="930445" y="879182"/>
                  </a:cubicBezTo>
                  <a:cubicBezTo>
                    <a:pt x="934193" y="864156"/>
                    <a:pt x="930445" y="849129"/>
                    <a:pt x="930445" y="830345"/>
                  </a:cubicBezTo>
                  <a:cubicBezTo>
                    <a:pt x="930445" y="815318"/>
                    <a:pt x="930445" y="796535"/>
                    <a:pt x="934193" y="781508"/>
                  </a:cubicBezTo>
                  <a:cubicBezTo>
                    <a:pt x="937942" y="743940"/>
                    <a:pt x="945438" y="710130"/>
                    <a:pt x="941690" y="676319"/>
                  </a:cubicBezTo>
                  <a:lnTo>
                    <a:pt x="941062" y="658080"/>
                  </a:lnTo>
                  <a:lnTo>
                    <a:pt x="941221" y="655657"/>
                  </a:lnTo>
                  <a:close/>
                  <a:moveTo>
                    <a:pt x="58971" y="594721"/>
                  </a:moveTo>
                  <a:lnTo>
                    <a:pt x="60094" y="605204"/>
                  </a:lnTo>
                  <a:lnTo>
                    <a:pt x="58759" y="627629"/>
                  </a:lnTo>
                  <a:close/>
                  <a:moveTo>
                    <a:pt x="40041" y="417889"/>
                  </a:moveTo>
                  <a:lnTo>
                    <a:pt x="48826" y="499951"/>
                  </a:lnTo>
                  <a:lnTo>
                    <a:pt x="48826" y="618361"/>
                  </a:lnTo>
                  <a:lnTo>
                    <a:pt x="45070" y="563855"/>
                  </a:lnTo>
                  <a:cubicBezTo>
                    <a:pt x="41315" y="526264"/>
                    <a:pt x="41315" y="492433"/>
                    <a:pt x="41315" y="454843"/>
                  </a:cubicBezTo>
                  <a:close/>
                  <a:moveTo>
                    <a:pt x="44990" y="416917"/>
                  </a:moveTo>
                  <a:lnTo>
                    <a:pt x="52113" y="477397"/>
                  </a:lnTo>
                  <a:lnTo>
                    <a:pt x="59191" y="560763"/>
                  </a:lnTo>
                  <a:lnTo>
                    <a:pt x="58971" y="594721"/>
                  </a:lnTo>
                  <a:lnTo>
                    <a:pt x="48826" y="499951"/>
                  </a:lnTo>
                  <a:lnTo>
                    <a:pt x="48826" y="492433"/>
                  </a:lnTo>
                  <a:close/>
                  <a:moveTo>
                    <a:pt x="919380" y="387052"/>
                  </a:moveTo>
                  <a:lnTo>
                    <a:pt x="915452" y="477213"/>
                  </a:lnTo>
                  <a:lnTo>
                    <a:pt x="915452" y="503510"/>
                  </a:lnTo>
                  <a:cubicBezTo>
                    <a:pt x="911704" y="541077"/>
                    <a:pt x="915452" y="578645"/>
                    <a:pt x="915452" y="612455"/>
                  </a:cubicBezTo>
                  <a:lnTo>
                    <a:pt x="915452" y="661292"/>
                  </a:lnTo>
                  <a:cubicBezTo>
                    <a:pt x="911704" y="627482"/>
                    <a:pt x="911704" y="589915"/>
                    <a:pt x="911704" y="556104"/>
                  </a:cubicBezTo>
                  <a:cubicBezTo>
                    <a:pt x="911704" y="518537"/>
                    <a:pt x="911704" y="480970"/>
                    <a:pt x="915452" y="447159"/>
                  </a:cubicBezTo>
                  <a:close/>
                  <a:moveTo>
                    <a:pt x="924335" y="362195"/>
                  </a:moveTo>
                  <a:lnTo>
                    <a:pt x="922949" y="465943"/>
                  </a:lnTo>
                  <a:cubicBezTo>
                    <a:pt x="919200" y="537321"/>
                    <a:pt x="919200" y="612455"/>
                    <a:pt x="919200" y="683833"/>
                  </a:cubicBezTo>
                  <a:lnTo>
                    <a:pt x="918339" y="696355"/>
                  </a:lnTo>
                  <a:lnTo>
                    <a:pt x="915452" y="612455"/>
                  </a:lnTo>
                  <a:lnTo>
                    <a:pt x="915452" y="503510"/>
                  </a:lnTo>
                  <a:cubicBezTo>
                    <a:pt x="915452" y="469700"/>
                    <a:pt x="919200" y="432132"/>
                    <a:pt x="922949" y="398322"/>
                  </a:cubicBezTo>
                  <a:close/>
                  <a:moveTo>
                    <a:pt x="33432" y="350085"/>
                  </a:moveTo>
                  <a:lnTo>
                    <a:pt x="37559" y="394698"/>
                  </a:lnTo>
                  <a:lnTo>
                    <a:pt x="39013" y="408279"/>
                  </a:lnTo>
                  <a:lnTo>
                    <a:pt x="41315" y="477397"/>
                  </a:lnTo>
                  <a:lnTo>
                    <a:pt x="43593" y="611961"/>
                  </a:lnTo>
                  <a:lnTo>
                    <a:pt x="41315" y="578891"/>
                  </a:lnTo>
                  <a:cubicBezTo>
                    <a:pt x="41315" y="541300"/>
                    <a:pt x="37559" y="507469"/>
                    <a:pt x="37559" y="469879"/>
                  </a:cubicBezTo>
                  <a:close/>
                  <a:moveTo>
                    <a:pt x="36636" y="337843"/>
                  </a:moveTo>
                  <a:lnTo>
                    <a:pt x="37699" y="349892"/>
                  </a:lnTo>
                  <a:lnTo>
                    <a:pt x="40041" y="417889"/>
                  </a:lnTo>
                  <a:lnTo>
                    <a:pt x="39013" y="408279"/>
                  </a:lnTo>
                  <a:lnTo>
                    <a:pt x="37559" y="364626"/>
                  </a:lnTo>
                  <a:close/>
                  <a:moveTo>
                    <a:pt x="925015" y="273288"/>
                  </a:moveTo>
                  <a:lnTo>
                    <a:pt x="926791" y="298205"/>
                  </a:lnTo>
                  <a:lnTo>
                    <a:pt x="924335" y="362195"/>
                  </a:lnTo>
                  <a:lnTo>
                    <a:pt x="924354" y="360755"/>
                  </a:lnTo>
                  <a:lnTo>
                    <a:pt x="923659" y="308759"/>
                  </a:lnTo>
                  <a:close/>
                  <a:moveTo>
                    <a:pt x="928331" y="258071"/>
                  </a:moveTo>
                  <a:lnTo>
                    <a:pt x="934193" y="334458"/>
                  </a:lnTo>
                  <a:cubicBezTo>
                    <a:pt x="937942" y="364511"/>
                    <a:pt x="937942" y="398322"/>
                    <a:pt x="937942" y="432132"/>
                  </a:cubicBezTo>
                  <a:cubicBezTo>
                    <a:pt x="937942" y="465943"/>
                    <a:pt x="937942" y="503510"/>
                    <a:pt x="941690" y="541077"/>
                  </a:cubicBezTo>
                  <a:lnTo>
                    <a:pt x="941953" y="548459"/>
                  </a:lnTo>
                  <a:lnTo>
                    <a:pt x="939622" y="616212"/>
                  </a:lnTo>
                  <a:lnTo>
                    <a:pt x="937942" y="567374"/>
                  </a:lnTo>
                  <a:cubicBezTo>
                    <a:pt x="934193" y="529807"/>
                    <a:pt x="934193" y="495997"/>
                    <a:pt x="934193" y="458429"/>
                  </a:cubicBezTo>
                  <a:cubicBezTo>
                    <a:pt x="934193" y="424619"/>
                    <a:pt x="934193" y="387052"/>
                    <a:pt x="930445" y="349484"/>
                  </a:cubicBezTo>
                  <a:lnTo>
                    <a:pt x="926791" y="298205"/>
                  </a:lnTo>
                  <a:close/>
                  <a:moveTo>
                    <a:pt x="919200" y="207981"/>
                  </a:moveTo>
                  <a:lnTo>
                    <a:pt x="922949" y="244296"/>
                  </a:lnTo>
                  <a:lnTo>
                    <a:pt x="922949" y="255566"/>
                  </a:lnTo>
                  <a:lnTo>
                    <a:pt x="923659" y="308759"/>
                  </a:lnTo>
                  <a:lnTo>
                    <a:pt x="922480" y="339623"/>
                  </a:lnTo>
                  <a:lnTo>
                    <a:pt x="919380" y="387052"/>
                  </a:lnTo>
                  <a:lnTo>
                    <a:pt x="920137" y="369677"/>
                  </a:lnTo>
                  <a:cubicBezTo>
                    <a:pt x="921075" y="333518"/>
                    <a:pt x="921075" y="296890"/>
                    <a:pt x="919200" y="259323"/>
                  </a:cubicBezTo>
                  <a:close/>
                  <a:moveTo>
                    <a:pt x="922949" y="204225"/>
                  </a:moveTo>
                  <a:lnTo>
                    <a:pt x="926481" y="234910"/>
                  </a:lnTo>
                  <a:lnTo>
                    <a:pt x="925015" y="273288"/>
                  </a:lnTo>
                  <a:lnTo>
                    <a:pt x="922949" y="244296"/>
                  </a:lnTo>
                  <a:lnTo>
                    <a:pt x="922949" y="244296"/>
                  </a:lnTo>
                  <a:close/>
                  <a:moveTo>
                    <a:pt x="30047" y="150361"/>
                  </a:moveTo>
                  <a:cubicBezTo>
                    <a:pt x="33803" y="184193"/>
                    <a:pt x="33803" y="221783"/>
                    <a:pt x="33803" y="255614"/>
                  </a:cubicBezTo>
                  <a:lnTo>
                    <a:pt x="36636" y="337843"/>
                  </a:lnTo>
                  <a:lnTo>
                    <a:pt x="30685" y="270362"/>
                  </a:lnTo>
                  <a:lnTo>
                    <a:pt x="30047" y="251855"/>
                  </a:lnTo>
                  <a:close/>
                  <a:moveTo>
                    <a:pt x="30258" y="141016"/>
                  </a:moveTo>
                  <a:lnTo>
                    <a:pt x="33926" y="161577"/>
                  </a:lnTo>
                  <a:lnTo>
                    <a:pt x="37559" y="270650"/>
                  </a:lnTo>
                  <a:lnTo>
                    <a:pt x="44990" y="416917"/>
                  </a:lnTo>
                  <a:lnTo>
                    <a:pt x="39495" y="370265"/>
                  </a:lnTo>
                  <a:lnTo>
                    <a:pt x="37699" y="349892"/>
                  </a:lnTo>
                  <a:lnTo>
                    <a:pt x="33803" y="236819"/>
                  </a:lnTo>
                  <a:close/>
                  <a:moveTo>
                    <a:pt x="29357" y="113212"/>
                  </a:moveTo>
                  <a:lnTo>
                    <a:pt x="31456" y="120759"/>
                  </a:lnTo>
                  <a:cubicBezTo>
                    <a:pt x="34742" y="136265"/>
                    <a:pt x="37559" y="152241"/>
                    <a:pt x="41315" y="169156"/>
                  </a:cubicBezTo>
                  <a:cubicBezTo>
                    <a:pt x="45070" y="202988"/>
                    <a:pt x="52582" y="236819"/>
                    <a:pt x="56338" y="274409"/>
                  </a:cubicBezTo>
                  <a:cubicBezTo>
                    <a:pt x="63849" y="345831"/>
                    <a:pt x="66666" y="418192"/>
                    <a:pt x="66197" y="490554"/>
                  </a:cubicBezTo>
                  <a:lnTo>
                    <a:pt x="61001" y="604458"/>
                  </a:lnTo>
                  <a:lnTo>
                    <a:pt x="61209" y="584529"/>
                  </a:lnTo>
                  <a:lnTo>
                    <a:pt x="59191" y="560763"/>
                  </a:lnTo>
                  <a:lnTo>
                    <a:pt x="60094" y="421011"/>
                  </a:lnTo>
                  <a:cubicBezTo>
                    <a:pt x="60094" y="349590"/>
                    <a:pt x="52582" y="274409"/>
                    <a:pt x="41315" y="202988"/>
                  </a:cubicBezTo>
                  <a:lnTo>
                    <a:pt x="33926" y="161577"/>
                  </a:lnTo>
                  <a:lnTo>
                    <a:pt x="33803" y="157879"/>
                  </a:lnTo>
                  <a:lnTo>
                    <a:pt x="29817" y="127960"/>
                  </a:lnTo>
                  <a:close/>
                  <a:moveTo>
                    <a:pt x="25163" y="112461"/>
                  </a:moveTo>
                  <a:lnTo>
                    <a:pt x="29364" y="136009"/>
                  </a:lnTo>
                  <a:lnTo>
                    <a:pt x="30047" y="142843"/>
                  </a:lnTo>
                  <a:lnTo>
                    <a:pt x="30047" y="150361"/>
                  </a:lnTo>
                  <a:lnTo>
                    <a:pt x="24897" y="114282"/>
                  </a:lnTo>
                  <a:close/>
                  <a:moveTo>
                    <a:pt x="922949" y="105298"/>
                  </a:moveTo>
                  <a:lnTo>
                    <a:pt x="926697" y="131595"/>
                  </a:lnTo>
                  <a:lnTo>
                    <a:pt x="927946" y="140360"/>
                  </a:lnTo>
                  <a:lnTo>
                    <a:pt x="930445" y="202972"/>
                  </a:lnTo>
                  <a:lnTo>
                    <a:pt x="928331" y="258071"/>
                  </a:lnTo>
                  <a:lnTo>
                    <a:pt x="926697" y="236783"/>
                  </a:lnTo>
                  <a:lnTo>
                    <a:pt x="926481" y="234910"/>
                  </a:lnTo>
                  <a:lnTo>
                    <a:pt x="926697" y="229269"/>
                  </a:lnTo>
                  <a:cubicBezTo>
                    <a:pt x="926697" y="195459"/>
                    <a:pt x="922949" y="157892"/>
                    <a:pt x="922949" y="124081"/>
                  </a:cubicBezTo>
                  <a:close/>
                  <a:moveTo>
                    <a:pt x="26516" y="103177"/>
                  </a:moveTo>
                  <a:lnTo>
                    <a:pt x="29817" y="127960"/>
                  </a:lnTo>
                  <a:lnTo>
                    <a:pt x="30047" y="135325"/>
                  </a:lnTo>
                  <a:lnTo>
                    <a:pt x="30258" y="141016"/>
                  </a:lnTo>
                  <a:lnTo>
                    <a:pt x="29364" y="136009"/>
                  </a:lnTo>
                  <a:lnTo>
                    <a:pt x="26260" y="104934"/>
                  </a:lnTo>
                  <a:close/>
                  <a:moveTo>
                    <a:pt x="26470" y="102830"/>
                  </a:moveTo>
                  <a:lnTo>
                    <a:pt x="26533" y="103058"/>
                  </a:lnTo>
                  <a:lnTo>
                    <a:pt x="26516" y="103177"/>
                  </a:lnTo>
                  <a:close/>
                  <a:moveTo>
                    <a:pt x="22536" y="97735"/>
                  </a:moveTo>
                  <a:lnTo>
                    <a:pt x="24897" y="114282"/>
                  </a:lnTo>
                  <a:lnTo>
                    <a:pt x="23475" y="124048"/>
                  </a:lnTo>
                  <a:cubicBezTo>
                    <a:pt x="22536" y="139084"/>
                    <a:pt x="22536" y="154120"/>
                    <a:pt x="22536" y="169156"/>
                  </a:cubicBezTo>
                  <a:cubicBezTo>
                    <a:pt x="22536" y="202988"/>
                    <a:pt x="26291" y="233060"/>
                    <a:pt x="30047" y="263132"/>
                  </a:cubicBezTo>
                  <a:lnTo>
                    <a:pt x="30685" y="270362"/>
                  </a:lnTo>
                  <a:lnTo>
                    <a:pt x="33432" y="350085"/>
                  </a:lnTo>
                  <a:lnTo>
                    <a:pt x="18780" y="191711"/>
                  </a:lnTo>
                  <a:cubicBezTo>
                    <a:pt x="18780" y="161638"/>
                    <a:pt x="15024" y="127807"/>
                    <a:pt x="22536" y="97735"/>
                  </a:cubicBezTo>
                  <a:close/>
                  <a:moveTo>
                    <a:pt x="23431" y="91907"/>
                  </a:moveTo>
                  <a:lnTo>
                    <a:pt x="25814" y="100473"/>
                  </a:lnTo>
                  <a:lnTo>
                    <a:pt x="26260" y="104934"/>
                  </a:lnTo>
                  <a:lnTo>
                    <a:pt x="25163" y="112461"/>
                  </a:lnTo>
                  <a:lnTo>
                    <a:pt x="22536" y="97735"/>
                  </a:lnTo>
                  <a:close/>
                  <a:moveTo>
                    <a:pt x="28498" y="89572"/>
                  </a:moveTo>
                  <a:lnTo>
                    <a:pt x="28639" y="90217"/>
                  </a:lnTo>
                  <a:lnTo>
                    <a:pt x="29357" y="113212"/>
                  </a:lnTo>
                  <a:lnTo>
                    <a:pt x="26533" y="103058"/>
                  </a:lnTo>
                  <a:close/>
                  <a:moveTo>
                    <a:pt x="24279" y="86390"/>
                  </a:moveTo>
                  <a:lnTo>
                    <a:pt x="26291" y="101494"/>
                  </a:lnTo>
                  <a:lnTo>
                    <a:pt x="26470" y="102830"/>
                  </a:lnTo>
                  <a:lnTo>
                    <a:pt x="25814" y="100473"/>
                  </a:lnTo>
                  <a:lnTo>
                    <a:pt x="25353" y="95855"/>
                  </a:lnTo>
                  <a:lnTo>
                    <a:pt x="23865" y="89087"/>
                  </a:lnTo>
                  <a:close/>
                  <a:moveTo>
                    <a:pt x="925852" y="73921"/>
                  </a:moveTo>
                  <a:lnTo>
                    <a:pt x="926697" y="79000"/>
                  </a:lnTo>
                  <a:cubicBezTo>
                    <a:pt x="926697" y="94027"/>
                    <a:pt x="930445" y="112811"/>
                    <a:pt x="930445" y="127838"/>
                  </a:cubicBezTo>
                  <a:cubicBezTo>
                    <a:pt x="937942" y="195459"/>
                    <a:pt x="952935" y="263080"/>
                    <a:pt x="956683" y="334458"/>
                  </a:cubicBezTo>
                  <a:cubicBezTo>
                    <a:pt x="956683" y="368268"/>
                    <a:pt x="952935" y="405835"/>
                    <a:pt x="952935" y="439646"/>
                  </a:cubicBezTo>
                  <a:cubicBezTo>
                    <a:pt x="949186" y="477213"/>
                    <a:pt x="949186" y="514780"/>
                    <a:pt x="945438" y="548591"/>
                  </a:cubicBezTo>
                  <a:lnTo>
                    <a:pt x="943611" y="594986"/>
                  </a:lnTo>
                  <a:lnTo>
                    <a:pt x="941953" y="548459"/>
                  </a:lnTo>
                  <a:lnTo>
                    <a:pt x="945438" y="447159"/>
                  </a:lnTo>
                  <a:cubicBezTo>
                    <a:pt x="949186" y="413349"/>
                    <a:pt x="952935" y="375782"/>
                    <a:pt x="952935" y="341971"/>
                  </a:cubicBezTo>
                  <a:cubicBezTo>
                    <a:pt x="952935" y="304404"/>
                    <a:pt x="949186" y="270593"/>
                    <a:pt x="941690" y="236783"/>
                  </a:cubicBezTo>
                  <a:lnTo>
                    <a:pt x="927946" y="140360"/>
                  </a:lnTo>
                  <a:lnTo>
                    <a:pt x="926697" y="109054"/>
                  </a:lnTo>
                  <a:close/>
                  <a:moveTo>
                    <a:pt x="7512" y="67663"/>
                  </a:moveTo>
                  <a:cubicBezTo>
                    <a:pt x="11268" y="67663"/>
                    <a:pt x="15024" y="67663"/>
                    <a:pt x="11268" y="71422"/>
                  </a:cubicBezTo>
                  <a:cubicBezTo>
                    <a:pt x="7512" y="116530"/>
                    <a:pt x="3757" y="165397"/>
                    <a:pt x="3757" y="214265"/>
                  </a:cubicBezTo>
                  <a:cubicBezTo>
                    <a:pt x="3757" y="251855"/>
                    <a:pt x="7512" y="285686"/>
                    <a:pt x="7512" y="323277"/>
                  </a:cubicBezTo>
                  <a:cubicBezTo>
                    <a:pt x="11268" y="360867"/>
                    <a:pt x="11268" y="398457"/>
                    <a:pt x="15024" y="432289"/>
                  </a:cubicBezTo>
                  <a:cubicBezTo>
                    <a:pt x="18780" y="507469"/>
                    <a:pt x="26291" y="578891"/>
                    <a:pt x="30047" y="654071"/>
                  </a:cubicBezTo>
                  <a:cubicBezTo>
                    <a:pt x="33803" y="727373"/>
                    <a:pt x="34742" y="800674"/>
                    <a:pt x="32864" y="873975"/>
                  </a:cubicBezTo>
                  <a:lnTo>
                    <a:pt x="30472" y="911317"/>
                  </a:lnTo>
                  <a:lnTo>
                    <a:pt x="28169" y="928950"/>
                  </a:lnTo>
                  <a:lnTo>
                    <a:pt x="26358" y="943365"/>
                  </a:lnTo>
                  <a:lnTo>
                    <a:pt x="30047" y="725493"/>
                  </a:lnTo>
                  <a:cubicBezTo>
                    <a:pt x="30047" y="691662"/>
                    <a:pt x="26291" y="654071"/>
                    <a:pt x="26291" y="616481"/>
                  </a:cubicBezTo>
                  <a:cubicBezTo>
                    <a:pt x="22536" y="578891"/>
                    <a:pt x="18780" y="545059"/>
                    <a:pt x="15024" y="507469"/>
                  </a:cubicBezTo>
                  <a:cubicBezTo>
                    <a:pt x="11268" y="432289"/>
                    <a:pt x="7512" y="360867"/>
                    <a:pt x="3757" y="285686"/>
                  </a:cubicBezTo>
                  <a:cubicBezTo>
                    <a:pt x="1" y="214265"/>
                    <a:pt x="-3755" y="139084"/>
                    <a:pt x="7512" y="67663"/>
                  </a:cubicBezTo>
                  <a:close/>
                  <a:moveTo>
                    <a:pt x="17543" y="60328"/>
                  </a:moveTo>
                  <a:lnTo>
                    <a:pt x="23865" y="89087"/>
                  </a:lnTo>
                  <a:lnTo>
                    <a:pt x="23431" y="91907"/>
                  </a:lnTo>
                  <a:lnTo>
                    <a:pt x="19882" y="79144"/>
                  </a:lnTo>
                  <a:lnTo>
                    <a:pt x="18029" y="66159"/>
                  </a:lnTo>
                  <a:close/>
                  <a:moveTo>
                    <a:pt x="911704" y="52703"/>
                  </a:moveTo>
                  <a:cubicBezTo>
                    <a:pt x="919200" y="84636"/>
                    <a:pt x="922012" y="118446"/>
                    <a:pt x="922949" y="152726"/>
                  </a:cubicBezTo>
                  <a:lnTo>
                    <a:pt x="922949" y="204225"/>
                  </a:lnTo>
                  <a:lnTo>
                    <a:pt x="919200" y="171666"/>
                  </a:lnTo>
                  <a:lnTo>
                    <a:pt x="919200" y="156013"/>
                  </a:lnTo>
                  <a:lnTo>
                    <a:pt x="909279" y="64858"/>
                  </a:lnTo>
                  <a:close/>
                  <a:moveTo>
                    <a:pt x="907956" y="52703"/>
                  </a:moveTo>
                  <a:lnTo>
                    <a:pt x="909279" y="64858"/>
                  </a:lnTo>
                  <a:lnTo>
                    <a:pt x="907956" y="71487"/>
                  </a:lnTo>
                  <a:cubicBezTo>
                    <a:pt x="911704" y="79000"/>
                    <a:pt x="911704" y="82757"/>
                    <a:pt x="911704" y="90271"/>
                  </a:cubicBezTo>
                  <a:cubicBezTo>
                    <a:pt x="911704" y="105298"/>
                    <a:pt x="915452" y="124081"/>
                    <a:pt x="915452" y="139108"/>
                  </a:cubicBezTo>
                  <a:lnTo>
                    <a:pt x="919200" y="171666"/>
                  </a:lnTo>
                  <a:lnTo>
                    <a:pt x="919200" y="207981"/>
                  </a:lnTo>
                  <a:lnTo>
                    <a:pt x="911704" y="135351"/>
                  </a:lnTo>
                  <a:cubicBezTo>
                    <a:pt x="911704" y="116568"/>
                    <a:pt x="907956" y="97784"/>
                    <a:pt x="907956" y="82757"/>
                  </a:cubicBezTo>
                  <a:cubicBezTo>
                    <a:pt x="904207" y="71487"/>
                    <a:pt x="900459" y="60217"/>
                    <a:pt x="907956" y="52703"/>
                  </a:cubicBezTo>
                  <a:close/>
                  <a:moveTo>
                    <a:pt x="15024" y="48867"/>
                  </a:moveTo>
                  <a:lnTo>
                    <a:pt x="16554" y="55828"/>
                  </a:lnTo>
                  <a:lnTo>
                    <a:pt x="18029" y="66159"/>
                  </a:lnTo>
                  <a:lnTo>
                    <a:pt x="18780" y="75181"/>
                  </a:lnTo>
                  <a:lnTo>
                    <a:pt x="19882" y="79144"/>
                  </a:lnTo>
                  <a:lnTo>
                    <a:pt x="22536" y="97735"/>
                  </a:lnTo>
                  <a:cubicBezTo>
                    <a:pt x="18780" y="86458"/>
                    <a:pt x="15024" y="75181"/>
                    <a:pt x="15024" y="63904"/>
                  </a:cubicBezTo>
                  <a:close/>
                  <a:moveTo>
                    <a:pt x="18438" y="45450"/>
                  </a:moveTo>
                  <a:lnTo>
                    <a:pt x="17371" y="58265"/>
                  </a:lnTo>
                  <a:lnTo>
                    <a:pt x="17543" y="60328"/>
                  </a:lnTo>
                  <a:lnTo>
                    <a:pt x="16554" y="55828"/>
                  </a:lnTo>
                  <a:lnTo>
                    <a:pt x="15494" y="48398"/>
                  </a:lnTo>
                  <a:close/>
                  <a:moveTo>
                    <a:pt x="18780" y="45108"/>
                  </a:moveTo>
                  <a:lnTo>
                    <a:pt x="26012" y="78199"/>
                  </a:lnTo>
                  <a:lnTo>
                    <a:pt x="25352" y="79410"/>
                  </a:lnTo>
                  <a:lnTo>
                    <a:pt x="24279" y="86390"/>
                  </a:lnTo>
                  <a:close/>
                  <a:moveTo>
                    <a:pt x="18467" y="45108"/>
                  </a:moveTo>
                  <a:lnTo>
                    <a:pt x="18780" y="45108"/>
                  </a:lnTo>
                  <a:lnTo>
                    <a:pt x="18438" y="45450"/>
                  </a:lnTo>
                  <a:close/>
                  <a:moveTo>
                    <a:pt x="15024" y="45108"/>
                  </a:moveTo>
                  <a:lnTo>
                    <a:pt x="15494" y="48398"/>
                  </a:lnTo>
                  <a:lnTo>
                    <a:pt x="15024" y="48867"/>
                  </a:lnTo>
                  <a:close/>
                  <a:moveTo>
                    <a:pt x="919200" y="33920"/>
                  </a:moveTo>
                  <a:cubicBezTo>
                    <a:pt x="924823" y="45190"/>
                    <a:pt x="925760" y="57399"/>
                    <a:pt x="925760" y="70078"/>
                  </a:cubicBezTo>
                  <a:lnTo>
                    <a:pt x="925852" y="73921"/>
                  </a:lnTo>
                  <a:close/>
                  <a:moveTo>
                    <a:pt x="915452" y="33920"/>
                  </a:moveTo>
                  <a:cubicBezTo>
                    <a:pt x="922949" y="48947"/>
                    <a:pt x="922949" y="63974"/>
                    <a:pt x="922949" y="79000"/>
                  </a:cubicBezTo>
                  <a:lnTo>
                    <a:pt x="922949" y="105298"/>
                  </a:lnTo>
                  <a:lnTo>
                    <a:pt x="919200" y="79000"/>
                  </a:lnTo>
                  <a:cubicBezTo>
                    <a:pt x="919200" y="63974"/>
                    <a:pt x="915452" y="48947"/>
                    <a:pt x="915452" y="33920"/>
                  </a:cubicBezTo>
                  <a:close/>
                  <a:moveTo>
                    <a:pt x="126446" y="33831"/>
                  </a:moveTo>
                  <a:lnTo>
                    <a:pt x="161500" y="33831"/>
                  </a:lnTo>
                  <a:lnTo>
                    <a:pt x="146477" y="35979"/>
                  </a:lnTo>
                  <a:lnTo>
                    <a:pt x="123942" y="37590"/>
                  </a:lnTo>
                  <a:lnTo>
                    <a:pt x="135209" y="37590"/>
                  </a:lnTo>
                  <a:cubicBezTo>
                    <a:pt x="120186" y="41349"/>
                    <a:pt x="105163" y="45108"/>
                    <a:pt x="86384" y="45108"/>
                  </a:cubicBezTo>
                  <a:cubicBezTo>
                    <a:pt x="63849" y="48867"/>
                    <a:pt x="37559" y="52626"/>
                    <a:pt x="30047" y="78940"/>
                  </a:cubicBezTo>
                  <a:lnTo>
                    <a:pt x="28498" y="89572"/>
                  </a:lnTo>
                  <a:lnTo>
                    <a:pt x="26012" y="78199"/>
                  </a:lnTo>
                  <a:lnTo>
                    <a:pt x="33803" y="63904"/>
                  </a:lnTo>
                  <a:cubicBezTo>
                    <a:pt x="41315" y="56386"/>
                    <a:pt x="48826" y="52626"/>
                    <a:pt x="60094" y="48867"/>
                  </a:cubicBezTo>
                  <a:cubicBezTo>
                    <a:pt x="71361" y="45108"/>
                    <a:pt x="82628" y="45108"/>
                    <a:pt x="93896" y="41349"/>
                  </a:cubicBezTo>
                  <a:lnTo>
                    <a:pt x="110171" y="37590"/>
                  </a:lnTo>
                  <a:close/>
                  <a:moveTo>
                    <a:pt x="84762" y="33831"/>
                  </a:moveTo>
                  <a:lnTo>
                    <a:pt x="85982" y="33831"/>
                  </a:lnTo>
                  <a:lnTo>
                    <a:pt x="75117" y="37590"/>
                  </a:lnTo>
                  <a:lnTo>
                    <a:pt x="52582" y="37590"/>
                  </a:lnTo>
                  <a:lnTo>
                    <a:pt x="75117" y="34958"/>
                  </a:lnTo>
                  <a:close/>
                  <a:moveTo>
                    <a:pt x="86603" y="33616"/>
                  </a:moveTo>
                  <a:lnTo>
                    <a:pt x="85982" y="33831"/>
                  </a:lnTo>
                  <a:lnTo>
                    <a:pt x="84762" y="33831"/>
                  </a:lnTo>
                  <a:close/>
                  <a:moveTo>
                    <a:pt x="129576" y="33108"/>
                  </a:moveTo>
                  <a:lnTo>
                    <a:pt x="126446" y="33831"/>
                  </a:lnTo>
                  <a:lnTo>
                    <a:pt x="85982" y="33831"/>
                  </a:lnTo>
                  <a:lnTo>
                    <a:pt x="85982" y="33831"/>
                  </a:lnTo>
                  <a:lnTo>
                    <a:pt x="97651" y="33831"/>
                  </a:lnTo>
                  <a:cubicBezTo>
                    <a:pt x="105163" y="33831"/>
                    <a:pt x="112675" y="33831"/>
                    <a:pt x="120186" y="33831"/>
                  </a:cubicBezTo>
                  <a:close/>
                  <a:moveTo>
                    <a:pt x="83128" y="29822"/>
                  </a:moveTo>
                  <a:lnTo>
                    <a:pt x="75117" y="33831"/>
                  </a:lnTo>
                  <a:lnTo>
                    <a:pt x="84762" y="33831"/>
                  </a:lnTo>
                  <a:lnTo>
                    <a:pt x="84762" y="33831"/>
                  </a:lnTo>
                  <a:lnTo>
                    <a:pt x="75117" y="33831"/>
                  </a:lnTo>
                  <a:lnTo>
                    <a:pt x="52582" y="33831"/>
                  </a:lnTo>
                  <a:cubicBezTo>
                    <a:pt x="52582" y="33831"/>
                    <a:pt x="52582" y="37590"/>
                    <a:pt x="52582" y="37590"/>
                  </a:cubicBezTo>
                  <a:cubicBezTo>
                    <a:pt x="48826" y="37590"/>
                    <a:pt x="48826" y="33831"/>
                    <a:pt x="48826" y="33831"/>
                  </a:cubicBezTo>
                  <a:close/>
                  <a:moveTo>
                    <a:pt x="595318" y="22192"/>
                  </a:moveTo>
                  <a:lnTo>
                    <a:pt x="609008" y="22432"/>
                  </a:lnTo>
                  <a:lnTo>
                    <a:pt x="604683" y="22554"/>
                  </a:lnTo>
                  <a:lnTo>
                    <a:pt x="589297" y="22424"/>
                  </a:lnTo>
                  <a:close/>
                  <a:moveTo>
                    <a:pt x="478489" y="21484"/>
                  </a:moveTo>
                  <a:lnTo>
                    <a:pt x="589297" y="22424"/>
                  </a:lnTo>
                  <a:lnTo>
                    <a:pt x="488254" y="26313"/>
                  </a:lnTo>
                  <a:cubicBezTo>
                    <a:pt x="413138" y="30072"/>
                    <a:pt x="341778" y="33831"/>
                    <a:pt x="270418" y="37590"/>
                  </a:cubicBezTo>
                  <a:lnTo>
                    <a:pt x="135209" y="37590"/>
                  </a:lnTo>
                  <a:lnTo>
                    <a:pt x="146477" y="35979"/>
                  </a:lnTo>
                  <a:lnTo>
                    <a:pt x="176523" y="33831"/>
                  </a:lnTo>
                  <a:lnTo>
                    <a:pt x="249761" y="33831"/>
                  </a:lnTo>
                  <a:cubicBezTo>
                    <a:pt x="315487" y="31012"/>
                    <a:pt x="381214" y="26313"/>
                    <a:pt x="446940" y="22554"/>
                  </a:cubicBezTo>
                  <a:close/>
                  <a:moveTo>
                    <a:pt x="368535" y="20551"/>
                  </a:moveTo>
                  <a:lnTo>
                    <a:pt x="438867" y="21148"/>
                  </a:lnTo>
                  <a:lnTo>
                    <a:pt x="289197" y="26313"/>
                  </a:lnTo>
                  <a:cubicBezTo>
                    <a:pt x="251639" y="30072"/>
                    <a:pt x="214081" y="30072"/>
                    <a:pt x="176523" y="33831"/>
                  </a:cubicBezTo>
                  <a:lnTo>
                    <a:pt x="176523" y="33831"/>
                  </a:lnTo>
                  <a:lnTo>
                    <a:pt x="161500" y="33831"/>
                  </a:lnTo>
                  <a:lnTo>
                    <a:pt x="187790" y="30072"/>
                  </a:lnTo>
                  <a:close/>
                  <a:moveTo>
                    <a:pt x="678810" y="20464"/>
                  </a:moveTo>
                  <a:lnTo>
                    <a:pt x="893879" y="22554"/>
                  </a:lnTo>
                  <a:cubicBezTo>
                    <a:pt x="799985" y="26313"/>
                    <a:pt x="709846" y="22554"/>
                    <a:pt x="615951" y="22554"/>
                  </a:cubicBezTo>
                  <a:lnTo>
                    <a:pt x="609008" y="22432"/>
                  </a:lnTo>
                  <a:close/>
                  <a:moveTo>
                    <a:pt x="471572" y="20019"/>
                  </a:moveTo>
                  <a:lnTo>
                    <a:pt x="504580" y="20599"/>
                  </a:lnTo>
                  <a:lnTo>
                    <a:pt x="478489" y="21484"/>
                  </a:lnTo>
                  <a:lnTo>
                    <a:pt x="438867" y="21148"/>
                  </a:lnTo>
                  <a:close/>
                  <a:moveTo>
                    <a:pt x="260325" y="19633"/>
                  </a:moveTo>
                  <a:lnTo>
                    <a:pt x="323640" y="20170"/>
                  </a:lnTo>
                  <a:lnTo>
                    <a:pt x="262906" y="22554"/>
                  </a:lnTo>
                  <a:cubicBezTo>
                    <a:pt x="232860" y="26313"/>
                    <a:pt x="199058" y="26313"/>
                    <a:pt x="169012" y="30072"/>
                  </a:cubicBezTo>
                  <a:lnTo>
                    <a:pt x="129576" y="33108"/>
                  </a:lnTo>
                  <a:lnTo>
                    <a:pt x="142721" y="30072"/>
                  </a:lnTo>
                  <a:lnTo>
                    <a:pt x="219428" y="21847"/>
                  </a:lnTo>
                  <a:close/>
                  <a:moveTo>
                    <a:pt x="664729" y="19520"/>
                  </a:moveTo>
                  <a:lnTo>
                    <a:pt x="674635" y="19735"/>
                  </a:lnTo>
                  <a:lnTo>
                    <a:pt x="710068" y="19583"/>
                  </a:lnTo>
                  <a:lnTo>
                    <a:pt x="678810" y="20464"/>
                  </a:lnTo>
                  <a:lnTo>
                    <a:pt x="647977" y="20165"/>
                  </a:lnTo>
                  <a:close/>
                  <a:moveTo>
                    <a:pt x="546447" y="19178"/>
                  </a:moveTo>
                  <a:lnTo>
                    <a:pt x="647977" y="20165"/>
                  </a:lnTo>
                  <a:lnTo>
                    <a:pt x="595318" y="22192"/>
                  </a:lnTo>
                  <a:lnTo>
                    <a:pt x="504580" y="20599"/>
                  </a:lnTo>
                  <a:close/>
                  <a:moveTo>
                    <a:pt x="196841" y="19095"/>
                  </a:moveTo>
                  <a:lnTo>
                    <a:pt x="241552" y="19474"/>
                  </a:lnTo>
                  <a:lnTo>
                    <a:pt x="219428" y="21847"/>
                  </a:lnTo>
                  <a:lnTo>
                    <a:pt x="159681" y="25080"/>
                  </a:lnTo>
                  <a:lnTo>
                    <a:pt x="86603" y="33616"/>
                  </a:lnTo>
                  <a:lnTo>
                    <a:pt x="104937" y="27273"/>
                  </a:lnTo>
                  <a:lnTo>
                    <a:pt x="139680" y="23213"/>
                  </a:lnTo>
                  <a:lnTo>
                    <a:pt x="153988" y="22554"/>
                  </a:lnTo>
                  <a:lnTo>
                    <a:pt x="184846" y="19747"/>
                  </a:lnTo>
                  <a:close/>
                  <a:moveTo>
                    <a:pt x="138965" y="18795"/>
                  </a:moveTo>
                  <a:lnTo>
                    <a:pt x="161500" y="18795"/>
                  </a:lnTo>
                  <a:lnTo>
                    <a:pt x="192420" y="19057"/>
                  </a:lnTo>
                  <a:lnTo>
                    <a:pt x="184846" y="19747"/>
                  </a:lnTo>
                  <a:lnTo>
                    <a:pt x="155866" y="21321"/>
                  </a:lnTo>
                  <a:lnTo>
                    <a:pt x="139680" y="23213"/>
                  </a:lnTo>
                  <a:lnTo>
                    <a:pt x="113144" y="24434"/>
                  </a:lnTo>
                  <a:lnTo>
                    <a:pt x="104937" y="27273"/>
                  </a:lnTo>
                  <a:lnTo>
                    <a:pt x="83128" y="29822"/>
                  </a:lnTo>
                  <a:lnTo>
                    <a:pt x="97651" y="22554"/>
                  </a:lnTo>
                  <a:close/>
                  <a:moveTo>
                    <a:pt x="774298" y="17772"/>
                  </a:moveTo>
                  <a:lnTo>
                    <a:pt x="893879" y="18795"/>
                  </a:lnTo>
                  <a:lnTo>
                    <a:pt x="710068" y="19583"/>
                  </a:lnTo>
                  <a:close/>
                  <a:moveTo>
                    <a:pt x="668543" y="16868"/>
                  </a:moveTo>
                  <a:lnTo>
                    <a:pt x="721796" y="17323"/>
                  </a:lnTo>
                  <a:lnTo>
                    <a:pt x="683555" y="18795"/>
                  </a:lnTo>
                  <a:lnTo>
                    <a:pt x="664729" y="19520"/>
                  </a:lnTo>
                  <a:lnTo>
                    <a:pt x="586461" y="17821"/>
                  </a:lnTo>
                  <a:lnTo>
                    <a:pt x="611301" y="16978"/>
                  </a:lnTo>
                  <a:lnTo>
                    <a:pt x="649753" y="17386"/>
                  </a:lnTo>
                  <a:close/>
                  <a:moveTo>
                    <a:pt x="464626" y="15423"/>
                  </a:moveTo>
                  <a:lnTo>
                    <a:pt x="486885" y="15659"/>
                  </a:lnTo>
                  <a:lnTo>
                    <a:pt x="586461" y="17821"/>
                  </a:lnTo>
                  <a:lnTo>
                    <a:pt x="546447" y="19178"/>
                  </a:lnTo>
                  <a:lnTo>
                    <a:pt x="507033" y="18795"/>
                  </a:lnTo>
                  <a:lnTo>
                    <a:pt x="471572" y="20019"/>
                  </a:lnTo>
                  <a:lnTo>
                    <a:pt x="401871" y="18795"/>
                  </a:lnTo>
                  <a:lnTo>
                    <a:pt x="368535" y="20551"/>
                  </a:lnTo>
                  <a:lnTo>
                    <a:pt x="323640" y="20170"/>
                  </a:lnTo>
                  <a:lnTo>
                    <a:pt x="424920" y="16195"/>
                  </a:lnTo>
                  <a:close/>
                  <a:moveTo>
                    <a:pt x="447020" y="15236"/>
                  </a:moveTo>
                  <a:lnTo>
                    <a:pt x="448860" y="15256"/>
                  </a:lnTo>
                  <a:lnTo>
                    <a:pt x="424920" y="16195"/>
                  </a:lnTo>
                  <a:lnTo>
                    <a:pt x="267132" y="19265"/>
                  </a:lnTo>
                  <a:lnTo>
                    <a:pt x="260325" y="19633"/>
                  </a:lnTo>
                  <a:lnTo>
                    <a:pt x="241552" y="19474"/>
                  </a:lnTo>
                  <a:lnTo>
                    <a:pt x="247883" y="18795"/>
                  </a:lnTo>
                  <a:close/>
                  <a:moveTo>
                    <a:pt x="475322" y="15215"/>
                  </a:moveTo>
                  <a:lnTo>
                    <a:pt x="625424" y="16499"/>
                  </a:lnTo>
                  <a:lnTo>
                    <a:pt x="611301" y="16978"/>
                  </a:lnTo>
                  <a:lnTo>
                    <a:pt x="486885" y="15659"/>
                  </a:lnTo>
                  <a:lnTo>
                    <a:pt x="470633" y="15306"/>
                  </a:lnTo>
                  <a:close/>
                  <a:moveTo>
                    <a:pt x="456992" y="15058"/>
                  </a:moveTo>
                  <a:lnTo>
                    <a:pt x="460650" y="15089"/>
                  </a:lnTo>
                  <a:lnTo>
                    <a:pt x="470633" y="15306"/>
                  </a:lnTo>
                  <a:lnTo>
                    <a:pt x="464626" y="15423"/>
                  </a:lnTo>
                  <a:lnTo>
                    <a:pt x="448860" y="15256"/>
                  </a:lnTo>
                  <a:lnTo>
                    <a:pt x="451312" y="15159"/>
                  </a:lnTo>
                  <a:close/>
                  <a:moveTo>
                    <a:pt x="240372" y="15036"/>
                  </a:moveTo>
                  <a:lnTo>
                    <a:pt x="286694" y="15036"/>
                  </a:lnTo>
                  <a:lnTo>
                    <a:pt x="262906" y="15506"/>
                  </a:lnTo>
                  <a:lnTo>
                    <a:pt x="196841" y="19095"/>
                  </a:lnTo>
                  <a:lnTo>
                    <a:pt x="192420" y="19057"/>
                  </a:lnTo>
                  <a:lnTo>
                    <a:pt x="195302" y="18795"/>
                  </a:lnTo>
                  <a:cubicBezTo>
                    <a:pt x="210325" y="18795"/>
                    <a:pt x="225348" y="15036"/>
                    <a:pt x="240372" y="15036"/>
                  </a:cubicBezTo>
                  <a:close/>
                  <a:moveTo>
                    <a:pt x="97651" y="15036"/>
                  </a:moveTo>
                  <a:lnTo>
                    <a:pt x="180279" y="15036"/>
                  </a:lnTo>
                  <a:lnTo>
                    <a:pt x="138965" y="18795"/>
                  </a:lnTo>
                  <a:lnTo>
                    <a:pt x="105163" y="18795"/>
                  </a:lnTo>
                  <a:cubicBezTo>
                    <a:pt x="90140" y="22554"/>
                    <a:pt x="71361" y="18795"/>
                    <a:pt x="56338" y="22554"/>
                  </a:cubicBezTo>
                  <a:cubicBezTo>
                    <a:pt x="41315" y="22554"/>
                    <a:pt x="22536" y="26313"/>
                    <a:pt x="18780" y="41349"/>
                  </a:cubicBezTo>
                  <a:lnTo>
                    <a:pt x="18467" y="45108"/>
                  </a:lnTo>
                  <a:lnTo>
                    <a:pt x="15024" y="45108"/>
                  </a:lnTo>
                  <a:lnTo>
                    <a:pt x="15024" y="33831"/>
                  </a:lnTo>
                  <a:cubicBezTo>
                    <a:pt x="22536" y="26313"/>
                    <a:pt x="33803" y="22554"/>
                    <a:pt x="45070" y="18795"/>
                  </a:cubicBezTo>
                  <a:cubicBezTo>
                    <a:pt x="63849" y="15036"/>
                    <a:pt x="78873" y="15036"/>
                    <a:pt x="97651" y="15036"/>
                  </a:cubicBezTo>
                  <a:close/>
                  <a:moveTo>
                    <a:pt x="788458" y="14356"/>
                  </a:moveTo>
                  <a:lnTo>
                    <a:pt x="807496" y="15036"/>
                  </a:lnTo>
                  <a:lnTo>
                    <a:pt x="841323" y="15883"/>
                  </a:lnTo>
                  <a:lnTo>
                    <a:pt x="774298" y="17772"/>
                  </a:lnTo>
                  <a:lnTo>
                    <a:pt x="721796" y="17323"/>
                  </a:lnTo>
                  <a:lnTo>
                    <a:pt x="781206" y="15036"/>
                  </a:lnTo>
                  <a:close/>
                  <a:moveTo>
                    <a:pt x="800435" y="13232"/>
                  </a:moveTo>
                  <a:lnTo>
                    <a:pt x="788458" y="14356"/>
                  </a:lnTo>
                  <a:lnTo>
                    <a:pt x="775922" y="13908"/>
                  </a:lnTo>
                  <a:close/>
                  <a:moveTo>
                    <a:pt x="738014" y="12553"/>
                  </a:moveTo>
                  <a:lnTo>
                    <a:pt x="775922" y="13908"/>
                  </a:lnTo>
                  <a:lnTo>
                    <a:pt x="668543" y="16868"/>
                  </a:lnTo>
                  <a:lnTo>
                    <a:pt x="625424" y="16499"/>
                  </a:lnTo>
                  <a:lnTo>
                    <a:pt x="668532" y="15036"/>
                  </a:lnTo>
                  <a:close/>
                  <a:moveTo>
                    <a:pt x="840965" y="12115"/>
                  </a:moveTo>
                  <a:lnTo>
                    <a:pt x="863833" y="12687"/>
                  </a:lnTo>
                  <a:lnTo>
                    <a:pt x="871345" y="12499"/>
                  </a:lnTo>
                  <a:lnTo>
                    <a:pt x="871345" y="15036"/>
                  </a:lnTo>
                  <a:lnTo>
                    <a:pt x="840380" y="12131"/>
                  </a:lnTo>
                  <a:close/>
                  <a:moveTo>
                    <a:pt x="818368" y="11549"/>
                  </a:moveTo>
                  <a:lnTo>
                    <a:pt x="839933" y="12089"/>
                  </a:lnTo>
                  <a:lnTo>
                    <a:pt x="840380" y="12131"/>
                  </a:lnTo>
                  <a:lnTo>
                    <a:pt x="800435" y="13232"/>
                  </a:lnTo>
                  <a:close/>
                  <a:moveTo>
                    <a:pt x="920170" y="11277"/>
                  </a:moveTo>
                  <a:cubicBezTo>
                    <a:pt x="920170" y="11277"/>
                    <a:pt x="920170" y="15036"/>
                    <a:pt x="920170" y="15036"/>
                  </a:cubicBezTo>
                  <a:cubicBezTo>
                    <a:pt x="901391" y="16916"/>
                    <a:pt x="882612" y="16916"/>
                    <a:pt x="863833" y="16446"/>
                  </a:cubicBezTo>
                  <a:lnTo>
                    <a:pt x="841323" y="15883"/>
                  </a:lnTo>
                  <a:lnTo>
                    <a:pt x="871345" y="15036"/>
                  </a:lnTo>
                  <a:cubicBezTo>
                    <a:pt x="871345" y="15036"/>
                    <a:pt x="872284" y="14096"/>
                    <a:pt x="872753" y="13157"/>
                  </a:cubicBezTo>
                  <a:lnTo>
                    <a:pt x="872243" y="12476"/>
                  </a:lnTo>
                  <a:lnTo>
                    <a:pt x="900139" y="11778"/>
                  </a:lnTo>
                  <a:lnTo>
                    <a:pt x="916414" y="15036"/>
                  </a:lnTo>
                  <a:cubicBezTo>
                    <a:pt x="916414" y="15036"/>
                    <a:pt x="916414" y="11277"/>
                    <a:pt x="920170" y="11277"/>
                  </a:cubicBezTo>
                  <a:close/>
                  <a:moveTo>
                    <a:pt x="871345" y="11277"/>
                  </a:moveTo>
                  <a:lnTo>
                    <a:pt x="872243" y="12476"/>
                  </a:lnTo>
                  <a:lnTo>
                    <a:pt x="871345" y="12499"/>
                  </a:lnTo>
                  <a:close/>
                  <a:moveTo>
                    <a:pt x="817095" y="7518"/>
                  </a:moveTo>
                  <a:lnTo>
                    <a:pt x="827944" y="7518"/>
                  </a:lnTo>
                  <a:lnTo>
                    <a:pt x="871345" y="11277"/>
                  </a:lnTo>
                  <a:lnTo>
                    <a:pt x="840965" y="12115"/>
                  </a:lnTo>
                  <a:lnTo>
                    <a:pt x="839933" y="12089"/>
                  </a:lnTo>
                  <a:lnTo>
                    <a:pt x="826275" y="10807"/>
                  </a:lnTo>
                  <a:lnTo>
                    <a:pt x="818368" y="11549"/>
                  </a:lnTo>
                  <a:lnTo>
                    <a:pt x="807496" y="11277"/>
                  </a:lnTo>
                  <a:lnTo>
                    <a:pt x="783325" y="10443"/>
                  </a:lnTo>
                  <a:close/>
                  <a:moveTo>
                    <a:pt x="698578" y="7518"/>
                  </a:moveTo>
                  <a:lnTo>
                    <a:pt x="783325" y="10443"/>
                  </a:lnTo>
                  <a:lnTo>
                    <a:pt x="773694" y="11277"/>
                  </a:lnTo>
                  <a:lnTo>
                    <a:pt x="738014" y="12553"/>
                  </a:lnTo>
                  <a:lnTo>
                    <a:pt x="702334" y="11277"/>
                  </a:lnTo>
                  <a:cubicBezTo>
                    <a:pt x="627218" y="11277"/>
                    <a:pt x="555858" y="15036"/>
                    <a:pt x="484498" y="15036"/>
                  </a:cubicBezTo>
                  <a:lnTo>
                    <a:pt x="475322" y="15215"/>
                  </a:lnTo>
                  <a:lnTo>
                    <a:pt x="460650" y="15089"/>
                  </a:lnTo>
                  <a:lnTo>
                    <a:pt x="458208" y="15036"/>
                  </a:lnTo>
                  <a:lnTo>
                    <a:pt x="456992" y="15058"/>
                  </a:lnTo>
                  <a:lnTo>
                    <a:pt x="454452" y="15036"/>
                  </a:lnTo>
                  <a:lnTo>
                    <a:pt x="451312" y="15159"/>
                  </a:lnTo>
                  <a:lnTo>
                    <a:pt x="447020" y="15236"/>
                  </a:lnTo>
                  <a:lnTo>
                    <a:pt x="428161" y="15036"/>
                  </a:lnTo>
                  <a:lnTo>
                    <a:pt x="286694" y="15036"/>
                  </a:lnTo>
                  <a:lnTo>
                    <a:pt x="476987" y="11277"/>
                  </a:lnTo>
                  <a:cubicBezTo>
                    <a:pt x="552102" y="11277"/>
                    <a:pt x="623462" y="7518"/>
                    <a:pt x="698578" y="7518"/>
                  </a:cubicBezTo>
                  <a:close/>
                  <a:moveTo>
                    <a:pt x="709846" y="0"/>
                  </a:moveTo>
                  <a:cubicBezTo>
                    <a:pt x="747404" y="0"/>
                    <a:pt x="784961" y="3759"/>
                    <a:pt x="822519" y="3759"/>
                  </a:cubicBezTo>
                  <a:cubicBezTo>
                    <a:pt x="841298" y="3759"/>
                    <a:pt x="860077" y="7518"/>
                    <a:pt x="878856" y="7518"/>
                  </a:cubicBezTo>
                  <a:cubicBezTo>
                    <a:pt x="886368" y="7518"/>
                    <a:pt x="893879" y="7518"/>
                    <a:pt x="901391" y="7518"/>
                  </a:cubicBezTo>
                  <a:cubicBezTo>
                    <a:pt x="908903" y="7518"/>
                    <a:pt x="912658" y="7518"/>
                    <a:pt x="920170" y="11277"/>
                  </a:cubicBezTo>
                  <a:lnTo>
                    <a:pt x="900139" y="11778"/>
                  </a:lnTo>
                  <a:lnTo>
                    <a:pt x="897635" y="11277"/>
                  </a:lnTo>
                  <a:cubicBezTo>
                    <a:pt x="878856" y="11277"/>
                    <a:pt x="863833" y="11277"/>
                    <a:pt x="845054" y="7518"/>
                  </a:cubicBezTo>
                  <a:lnTo>
                    <a:pt x="827944" y="7518"/>
                  </a:lnTo>
                  <a:lnTo>
                    <a:pt x="822519" y="7048"/>
                  </a:lnTo>
                  <a:lnTo>
                    <a:pt x="817095" y="7518"/>
                  </a:lnTo>
                  <a:lnTo>
                    <a:pt x="788717" y="7518"/>
                  </a:lnTo>
                  <a:cubicBezTo>
                    <a:pt x="751159" y="3759"/>
                    <a:pt x="713601" y="3759"/>
                    <a:pt x="679799" y="3759"/>
                  </a:cubicBezTo>
                  <a:cubicBezTo>
                    <a:pt x="604683" y="3759"/>
                    <a:pt x="529568" y="7518"/>
                    <a:pt x="458208" y="7518"/>
                  </a:cubicBezTo>
                  <a:cubicBezTo>
                    <a:pt x="383092" y="7518"/>
                    <a:pt x="311732" y="11277"/>
                    <a:pt x="240372" y="15036"/>
                  </a:cubicBezTo>
                  <a:lnTo>
                    <a:pt x="206569" y="15036"/>
                  </a:lnTo>
                  <a:lnTo>
                    <a:pt x="180279" y="15036"/>
                  </a:lnTo>
                  <a:cubicBezTo>
                    <a:pt x="210325" y="15036"/>
                    <a:pt x="240372" y="11277"/>
                    <a:pt x="270418" y="7518"/>
                  </a:cubicBezTo>
                  <a:cubicBezTo>
                    <a:pt x="345534" y="3759"/>
                    <a:pt x="416894" y="3759"/>
                    <a:pt x="492010" y="3759"/>
                  </a:cubicBezTo>
                  <a:cubicBezTo>
                    <a:pt x="563370" y="0"/>
                    <a:pt x="638486" y="0"/>
                    <a:pt x="709846" y="0"/>
                  </a:cubicBezTo>
                  <a:close/>
                </a:path>
              </a:pathLst>
            </a:custGeom>
            <a:solidFill>
              <a:schemeClr val="tx1">
                <a:lumMod val="75000"/>
                <a:lumOff val="25000"/>
              </a:schemeClr>
            </a:solidFill>
            <a:ln>
              <a:solidFill>
                <a:schemeClr val="tx1">
                  <a:lumMod val="65000"/>
                  <a:lumOff val="35000"/>
                </a:schemeClr>
              </a:solidFill>
            </a:ln>
            <a:extLst/>
          </p:spPr>
          <p:txBody>
            <a:bodyPr anchor="t" anchorCtr="0" bIns="45720" compatLnSpc="1" lIns="91440" numCol="1" rIns="91440" tIns="45720" vert="horz" wrap="square">
              <a:prstTxWarp prst="textNoShape">
                <a:avLst/>
              </a:prstTxWarp>
              <a:noAutofit/>
            </a:bodyPr>
            <a:lstStyle/>
            <a:p>
              <a:endParaRPr altLang="en-US" lang="zh-CN" sz="1200">
                <a:solidFill>
                  <a:schemeClr val="tx1">
                    <a:lumMod val="65000"/>
                    <a:lumOff val="35000"/>
                  </a:schemeClr>
                </a:solidFill>
              </a:endParaRPr>
            </a:p>
          </p:txBody>
        </p:sp>
        <p:sp>
          <p:nvSpPr>
            <p:cNvPr id="30" name="TextBox 59"/>
            <p:cNvSpPr txBox="1">
              <a:spLocks noChangeArrowheads="1"/>
            </p:cNvSpPr>
            <p:nvPr/>
          </p:nvSpPr>
          <p:spPr bwMode="auto">
            <a:xfrm flipH="1">
              <a:off x="3860858" y="2983603"/>
              <a:ext cx="1298326" cy="609401"/>
            </a:xfrm>
            <a:prstGeom prst="rect">
              <a:avLst/>
            </a:prstGeom>
            <a:noFill/>
            <a:ln>
              <a:noFill/>
            </a:ln>
            <a:extLst/>
          </p:spPr>
          <p:txBody>
            <a:bodyPr bIns="45716" lIns="91431" rIns="91431" tIns="45716"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defRPr/>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添加</a:t>
              </a:r>
            </a:p>
            <a:p>
              <a:pPr algn="ctr">
                <a:defRPr/>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关键字</a:t>
              </a:r>
            </a:p>
          </p:txBody>
        </p:sp>
      </p:grpSp>
      <p:grpSp>
        <p:nvGrpSpPr>
          <p:cNvPr id="9" name="组合 9"/>
          <p:cNvGrpSpPr/>
          <p:nvPr/>
        </p:nvGrpSpPr>
        <p:grpSpPr>
          <a:xfrm>
            <a:off x="4589750" y="2167374"/>
            <a:ext cx="1098374" cy="864363"/>
            <a:chOff x="5755791" y="2888940"/>
            <a:chExt cx="1464498" cy="1152128"/>
          </a:xfrm>
        </p:grpSpPr>
        <p:sp>
          <p:nvSpPr>
            <p:cNvPr id="31" name="任意多边形 30"/>
            <p:cNvSpPr/>
            <p:nvPr/>
          </p:nvSpPr>
          <p:spPr bwMode="auto">
            <a:xfrm>
              <a:off x="5755791" y="2888940"/>
              <a:ext cx="1464498" cy="1152128"/>
            </a:xfrm>
            <a:custGeom>
              <a:gdLst>
                <a:gd fmla="*/ 382260 w 956683" name="connsiteX0"/>
                <a:gd fmla="*/ 1106577 h 1127126" name="connsiteY0"/>
                <a:gd fmla="*/ 404936 w 956683" name="connsiteX1"/>
                <a:gd fmla="*/ 1106969 h 1127126" name="connsiteY1"/>
                <a:gd fmla="*/ 398186 w 956683" name="connsiteX2"/>
                <a:gd fmla="*/ 1107436 h 1127126" name="connsiteY2"/>
                <a:gd fmla="*/ 371954 w 956683" name="connsiteX3"/>
                <a:gd fmla="*/ 1108343 h 1127126" name="connsiteY3"/>
                <a:gd fmla="*/ 158302 w 956683" name="connsiteX4"/>
                <a:gd fmla="*/ 1119613 h 1127126" name="connsiteY4"/>
                <a:gd fmla="*/ 15868 w 956683" name="connsiteX5"/>
                <a:gd fmla="*/ 1123369 h 1127126" name="connsiteY5"/>
                <a:gd fmla="*/ 105827 w 956683" name="connsiteX6"/>
                <a:gd fmla="*/ 1119613 h 1127126" name="connsiteY6"/>
                <a:gd fmla="*/ 203282 w 956683" name="connsiteX7"/>
                <a:gd fmla="*/ 1115856 h 1127126" name="connsiteY7"/>
                <a:gd fmla="*/ 545734 w 956683" name="connsiteX8"/>
                <a:gd fmla="*/ 1105269 h 1127126" name="connsiteY8"/>
                <a:gd fmla="*/ 446919 w 956683" name="connsiteX9"/>
                <a:gd fmla="*/ 1112099 h 1127126" name="connsiteY9"/>
                <a:gd fmla="*/ 15868 w 956683" name="connsiteX10"/>
                <a:gd fmla="*/ 1127126 h 1127126" name="connsiteY10"/>
                <a:gd fmla="*/ 117072 w 956683" name="connsiteX11"/>
                <a:gd fmla="*/ 1123369 h 1127126" name="connsiteY11"/>
                <a:gd fmla="*/ 222023 w 956683" name="connsiteX12"/>
                <a:gd fmla="*/ 1119613 h 1127126" name="connsiteY12"/>
                <a:gd fmla="*/ 398186 w 956683" name="connsiteX13"/>
                <a:gd fmla="*/ 1107436 h 1127126" name="connsiteY13"/>
                <a:gd fmla="*/ 409436 w 956683" name="connsiteX14"/>
                <a:gd fmla="*/ 1107047 h 1127126" name="connsiteY14"/>
                <a:gd fmla="*/ 484402 w 956683" name="connsiteX15"/>
                <a:gd fmla="*/ 1108343 h 1127126" name="connsiteY15"/>
                <a:gd fmla="*/ 555619 w 956683" name="connsiteX16"/>
                <a:gd fmla="*/ 1104586 h 1127126" name="connsiteY16"/>
                <a:gd fmla="*/ 559367 w 956683" name="connsiteX17"/>
                <a:gd fmla="*/ 1104586 h 1127126" name="connsiteY17"/>
                <a:gd fmla="*/ 545734 w 956683" name="connsiteX18"/>
                <a:gd fmla="*/ 1105269 h 1127126" name="connsiteY18"/>
                <a:gd fmla="*/ 532640 w 956683" name="connsiteX19"/>
                <a:gd fmla="*/ 1102789 h 1127126" name="connsiteY19"/>
                <a:gd fmla="*/ 480653 w 956683" name="connsiteX20"/>
                <a:gd fmla="*/ 1104586 h 1127126" name="connsiteY20"/>
                <a:gd fmla="*/ 409436 w 956683" name="connsiteX21"/>
                <a:gd fmla="*/ 1107047 h 1127126" name="connsiteY21"/>
                <a:gd fmla="*/ 404936 w 956683" name="connsiteX22"/>
                <a:gd fmla="*/ 1106969 h 1127126" name="connsiteY22"/>
                <a:gd fmla="*/ 439422 w 956683" name="connsiteX23"/>
                <a:gd fmla="*/ 1104586 h 1127126" name="connsiteY23"/>
                <a:gd fmla="*/ 653073 w 956683" name="connsiteX24"/>
                <a:gd fmla="*/ 1101366 h 1127126" name="connsiteY24"/>
                <a:gd fmla="*/ 653073 w 956683" name="connsiteX25"/>
                <a:gd fmla="*/ 1115856 h 1127126" name="connsiteY25"/>
                <a:gd fmla="*/ 649325 w 956683" name="connsiteX26"/>
                <a:gd fmla="*/ 1115856 h 1127126" name="connsiteY26"/>
                <a:gd fmla="*/ 649503 w 956683" name="connsiteX27"/>
                <a:gd fmla="*/ 1101621 h 1127126" name="connsiteY27"/>
                <a:gd fmla="*/ 649556 w 956683" name="connsiteX28"/>
                <a:gd fmla="*/ 1097322 h 1127126" name="connsiteY28"/>
                <a:gd fmla="*/ 649503 w 956683" name="connsiteX29"/>
                <a:gd fmla="*/ 1101621 h 1127126" name="connsiteY29"/>
                <a:gd fmla="*/ 608094 w 956683" name="connsiteX30"/>
                <a:gd fmla="*/ 1104586 h 1127126" name="connsiteY30"/>
                <a:gd fmla="*/ 559367 w 956683" name="connsiteX31"/>
                <a:gd fmla="*/ 1104586 h 1127126" name="connsiteY31"/>
                <a:gd fmla="*/ 634332 w 956683" name="connsiteX32"/>
                <a:gd fmla="*/ 1100829 h 1127126" name="connsiteY32"/>
                <a:gd fmla="*/ 532640 w 956683" name="connsiteX33"/>
                <a:gd fmla="*/ 1102789 h 1127126" name="connsiteY33"/>
                <a:gd fmla="*/ 589353 w 956683" name="connsiteX34"/>
                <a:gd fmla="*/ 1100829 h 1127126" name="connsiteY34"/>
                <a:gd fmla="*/ 634332 w 956683" name="connsiteX35"/>
                <a:gd fmla="*/ 1099565 h 1127126" name="connsiteY35"/>
                <a:gd fmla="*/ 639486 w 956683" name="connsiteX36"/>
                <a:gd fmla="*/ 1099420 h 1127126" name="connsiteY36"/>
                <a:gd fmla="*/ 672833 w 956683" name="connsiteX37"/>
                <a:gd fmla="*/ 1097142 h 1127126" name="connsiteY37"/>
                <a:gd fmla="*/ 660570 w 956683" name="connsiteX38"/>
                <a:gd fmla="*/ 1104586 h 1127126" name="connsiteY38"/>
                <a:gd fmla="*/ 660570 w 956683" name="connsiteX39"/>
                <a:gd fmla="*/ 1100829 h 1127126" name="connsiteY39"/>
                <a:gd fmla="*/ 663453 w 956683" name="connsiteX40"/>
                <a:gd fmla="*/ 1099962 h 1127126" name="connsiteY40"/>
                <a:gd fmla="*/ 664318 w 956683" name="connsiteX41"/>
                <a:gd fmla="*/ 1100829 h 1127126" name="connsiteY41"/>
                <a:gd fmla="*/ 668038 w 956683" name="connsiteX42"/>
                <a:gd fmla="*/ 1098584 h 1127126" name="connsiteY42"/>
                <a:gd fmla="*/ 634332 w 956683" name="connsiteX43"/>
                <a:gd fmla="*/ 1097072 h 1127126" name="connsiteY43"/>
                <a:gd fmla="*/ 529381 w 956683" name="connsiteX44"/>
                <a:gd fmla="*/ 1100829 h 1127126" name="connsiteY44"/>
                <a:gd fmla="*/ 420681 w 956683" name="connsiteX45"/>
                <a:gd fmla="*/ 1104586 h 1127126" name="connsiteY45"/>
                <a:gd fmla="*/ 634332 w 956683" name="connsiteX46"/>
                <a:gd fmla="*/ 1097072 h 1127126" name="connsiteY46"/>
                <a:gd fmla="*/ 49603 w 956683" name="connsiteX47"/>
                <a:gd fmla="*/ 1097072 h 1127126" name="connsiteY47"/>
                <a:gd fmla="*/ 203282 w 956683" name="connsiteX48"/>
                <a:gd fmla="*/ 1100829 h 1127126" name="connsiteY48"/>
                <a:gd fmla="*/ 420681 w 956683" name="connsiteX49"/>
                <a:gd fmla="*/ 1104586 h 1127126" name="connsiteY49"/>
                <a:gd fmla="*/ 382260 w 956683" name="connsiteX50"/>
                <a:gd fmla="*/ 1106577 h 1127126" name="connsiteY50"/>
                <a:gd fmla="*/ 267002 w 956683" name="connsiteX51"/>
                <a:gd fmla="*/ 1104586 h 1127126" name="connsiteY51"/>
                <a:gd fmla="*/ 49603 w 956683" name="connsiteX52"/>
                <a:gd fmla="*/ 1100829 h 1127126" name="connsiteY52"/>
                <a:gd fmla="*/ 49603 w 956683" name="connsiteX53"/>
                <a:gd fmla="*/ 1097072 h 1127126" name="connsiteY53"/>
                <a:gd fmla="*/ 666507 w 956683" name="connsiteX54"/>
                <a:gd fmla="*/ 1093789 h 1127126" name="connsiteY54"/>
                <a:gd fmla="*/ 660570 w 956683" name="connsiteX55"/>
                <a:gd fmla="*/ 1097072 h 1127126" name="connsiteY55"/>
                <a:gd fmla="*/ 662868 w 956683" name="connsiteX56"/>
                <a:gd fmla="*/ 1099375 h 1127126" name="connsiteY56"/>
                <a:gd fmla="*/ 660570 w 956683" name="connsiteX57"/>
                <a:gd fmla="*/ 1100829 h 1127126" name="connsiteY57"/>
                <a:gd fmla="*/ 653073 w 956683" name="connsiteX58"/>
                <a:gd fmla="*/ 1101366 h 1127126" name="connsiteY58"/>
                <a:gd fmla="*/ 653073 w 956683" name="connsiteX59"/>
                <a:gd fmla="*/ 1096589 h 1127126" name="connsiteY59"/>
                <a:gd fmla="*/ 680976 w 956683" name="connsiteX60"/>
                <a:gd fmla="*/ 1090774 h 1127126" name="connsiteY60"/>
                <a:gd fmla="*/ 668038 w 956683" name="connsiteX61"/>
                <a:gd fmla="*/ 1098584 h 1127126" name="connsiteY61"/>
                <a:gd fmla="*/ 663453 w 956683" name="connsiteX62"/>
                <a:gd fmla="*/ 1099962 h 1127126" name="connsiteY62"/>
                <a:gd fmla="*/ 662868 w 956683" name="connsiteX63"/>
                <a:gd fmla="*/ 1099375 h 1127126" name="connsiteY63"/>
                <a:gd fmla="*/ 674246 w 956683" name="connsiteX64"/>
                <a:gd fmla="*/ 1092177 h 1127126" name="connsiteY64"/>
                <a:gd fmla="*/ 707704 w 956683" name="connsiteX65"/>
                <a:gd fmla="*/ 1071009 h 1127126" name="connsiteY65"/>
                <a:gd fmla="*/ 674246 w 956683" name="connsiteX66"/>
                <a:gd fmla="*/ 1092177 h 1127126" name="connsiteY66"/>
                <a:gd fmla="*/ 666507 w 956683" name="connsiteX67"/>
                <a:gd fmla="*/ 1093789 h 1127126" name="connsiteY67"/>
                <a:gd fmla="*/ 635468 w 956683" name="connsiteX68"/>
                <a:gd fmla="*/ 1061445 h 1127126" name="connsiteY68"/>
                <a:gd fmla="*/ 638080 w 956683" name="connsiteX69"/>
                <a:gd fmla="*/ 1089559 h 1127126" name="connsiteY69"/>
                <a:gd fmla="*/ 635147 w 956683" name="connsiteX70"/>
                <a:gd fmla="*/ 1070449 h 1127126" name="connsiteY70"/>
                <a:gd fmla="*/ 735461 w 956683" name="connsiteX71"/>
                <a:gd fmla="*/ 1057885 h 1127126" name="connsiteY71"/>
                <a:gd fmla="*/ 727102 w 956683" name="connsiteX72"/>
                <a:gd fmla="*/ 1064201 h 1127126" name="connsiteY72"/>
                <a:gd fmla="*/ 684551 w 956683" name="connsiteX73"/>
                <a:gd fmla="*/ 1090029 h 1127126" name="connsiteY73"/>
                <a:gd fmla="*/ 680976 w 956683" name="connsiteX74"/>
                <a:gd fmla="*/ 1090774 h 1127126" name="connsiteY74"/>
                <a:gd fmla="*/ 630423 w 956683" name="connsiteX75"/>
                <a:gd fmla="*/ 1052341 h 1127126" name="connsiteY75"/>
                <a:gd fmla="*/ 631389 w 956683" name="connsiteX76"/>
                <a:gd fmla="*/ 1061533 h 1127126" name="connsiteY76"/>
                <a:gd fmla="*/ 631109 w 956683" name="connsiteX77"/>
                <a:gd fmla="*/ 1072566 h 1127126" name="connsiteY77"/>
                <a:gd fmla="*/ 629885 w 956683" name="connsiteX78"/>
                <a:gd fmla="*/ 1066108 h 1127126" name="connsiteY78"/>
                <a:gd fmla="*/ 737770 w 956683" name="connsiteX79"/>
                <a:gd fmla="*/ 1051903 h 1127126" name="connsiteY79"/>
                <a:gd fmla="*/ 728507 w 956683" name="connsiteX80"/>
                <a:gd fmla="*/ 1059505 h 1127126" name="connsiteY80"/>
                <a:gd fmla="*/ 707704 w 956683" name="connsiteX81"/>
                <a:gd fmla="*/ 1071009 h 1127126" name="connsiteY81"/>
                <a:gd fmla="*/ 735535 w 956683" name="connsiteX82"/>
                <a:gd fmla="*/ 1053401 h 1127126" name="connsiteY82"/>
                <a:gd fmla="*/ 631727 w 956683" name="connsiteX83"/>
                <a:gd fmla="*/ 1048170 h 1127126" name="connsiteY83"/>
                <a:gd fmla="*/ 635147 w 956683" name="connsiteX84"/>
                <a:gd fmla="*/ 1070449 h 1127126" name="connsiteY84"/>
                <a:gd fmla="*/ 634466 w 956683" name="connsiteX85"/>
                <a:gd fmla="*/ 1089559 h 1127126" name="connsiteY85"/>
                <a:gd fmla="*/ 634332 w 956683" name="connsiteX86"/>
                <a:gd fmla="*/ 1093316 h 1127126" name="connsiteY86"/>
                <a:gd fmla="*/ 630968 w 956683" name="connsiteX87"/>
                <a:gd fmla="*/ 1078143 h 1127126" name="connsiteY87"/>
                <a:gd fmla="*/ 631109 w 956683" name="connsiteX88"/>
                <a:gd fmla="*/ 1072566 h 1127126" name="connsiteY88"/>
                <a:gd fmla="*/ 634332 w 956683" name="connsiteX89"/>
                <a:gd fmla="*/ 1089559 h 1127126" name="connsiteY89"/>
                <a:gd fmla="*/ 631389 w 956683" name="connsiteX90"/>
                <a:gd fmla="*/ 1061533 h 1127126" name="connsiteY90"/>
                <a:gd fmla="*/ 621998 w 956683" name="connsiteX91"/>
                <a:gd fmla="*/ 1021077 h 1127126" name="connsiteY91"/>
                <a:gd fmla="*/ 623556 w 956683" name="connsiteX92"/>
                <a:gd fmla="*/ 1032738 h 1127126" name="connsiteY92"/>
                <a:gd fmla="*/ 629885 w 956683" name="connsiteX93"/>
                <a:gd fmla="*/ 1066108 h 1127126" name="connsiteY93"/>
                <a:gd fmla="*/ 629647 w 956683" name="connsiteX94"/>
                <a:gd fmla="*/ 1072184 h 1127126" name="connsiteY94"/>
                <a:gd fmla="*/ 630968 w 956683" name="connsiteX95"/>
                <a:gd fmla="*/ 1078143 h 1127126" name="connsiteY95"/>
                <a:gd fmla="*/ 630584 w 956683" name="connsiteX96"/>
                <a:gd fmla="*/ 1093316 h 1127126" name="connsiteY96"/>
                <a:gd fmla="*/ 634332 w 956683" name="connsiteX97"/>
                <a:gd fmla="*/ 1093316 h 1127126" name="connsiteY97"/>
                <a:gd fmla="*/ 630584 w 956683" name="connsiteX98"/>
                <a:gd fmla="*/ 1097072 h 1127126" name="connsiteY98"/>
                <a:gd fmla="*/ 626836 w 956683" name="connsiteX99"/>
                <a:gd fmla="*/ 1070775 h 1127126" name="connsiteY99"/>
                <a:gd fmla="*/ 623087 w 956683" name="connsiteX100"/>
                <a:gd fmla="*/ 1040722 h 1127126" name="connsiteY100"/>
                <a:gd fmla="*/ 23902 w 956683" name="connsiteX101"/>
                <a:gd fmla="*/ 1013907 h 1127126" name="connsiteY101"/>
                <a:gd fmla="*/ 23308 w 956683" name="connsiteX102"/>
                <a:gd fmla="*/ 1023181 h 1127126" name="connsiteY102"/>
                <a:gd fmla="*/ 23237 w 956683" name="connsiteX103"/>
                <a:gd fmla="*/ 1023555 h 1127126" name="connsiteY103"/>
                <a:gd fmla="*/ 626211 w 956683" name="connsiteX104"/>
                <a:gd fmla="*/ 1012233 h 1127126" name="connsiteY104"/>
                <a:gd fmla="*/ 629431 w 956683" name="connsiteX105"/>
                <a:gd fmla="*/ 1033209 h 1127126" name="connsiteY105"/>
                <a:gd fmla="*/ 630584 w 956683" name="connsiteX106"/>
                <a:gd fmla="*/ 1048235 h 1127126" name="connsiteY106"/>
                <a:gd fmla="*/ 630423 w 956683" name="connsiteX107"/>
                <a:gd fmla="*/ 1052341 h 1127126" name="connsiteY107"/>
                <a:gd fmla="*/ 805214 w 956683" name="connsiteX108"/>
                <a:gd fmla="*/ 1006698 h 1127126" name="connsiteY108"/>
                <a:gd fmla="*/ 786681 w 956683" name="connsiteX109"/>
                <a:gd fmla="*/ 1024240 h 1127126" name="connsiteY109"/>
                <a:gd fmla="*/ 746780 w 956683" name="connsiteX110"/>
                <a:gd fmla="*/ 1051053 h 1127126" name="connsiteY110"/>
                <a:gd fmla="*/ 735461 w 956683" name="connsiteX111"/>
                <a:gd fmla="*/ 1057885 h 1127126" name="connsiteY111"/>
                <a:gd fmla="*/ 787461 w 956683" name="connsiteX112"/>
                <a:gd fmla="*/ 1018597 h 1127126" name="connsiteY112"/>
                <a:gd fmla="*/ 816742 w 956683" name="connsiteX113"/>
                <a:gd fmla="*/ 1004040 h 1127126" name="connsiteY113"/>
                <a:gd fmla="*/ 810501 w 956683" name="connsiteX114"/>
                <a:gd fmla="*/ 1010668 h 1127126" name="connsiteY114"/>
                <a:gd fmla="*/ 739284 w 956683" name="connsiteX115"/>
                <a:gd fmla="*/ 1067019 h 1127126" name="connsiteY115"/>
                <a:gd fmla="*/ 702738 w 956683" name="connsiteX116"/>
                <a:gd fmla="*/ 1088150 h 1127126" name="connsiteY116"/>
                <a:gd fmla="*/ 672833 w 956683" name="connsiteX117"/>
                <a:gd fmla="*/ 1097142 h 1127126" name="connsiteY117"/>
                <a:gd fmla="*/ 684551 w 956683" name="connsiteX118"/>
                <a:gd fmla="*/ 1090029 h 1127126" name="connsiteY118"/>
                <a:gd fmla="*/ 686808 w 956683" name="connsiteX119"/>
                <a:gd fmla="*/ 1089559 h 1127126" name="connsiteY119"/>
                <a:gd fmla="*/ 769270 w 956683" name="connsiteX120"/>
                <a:gd fmla="*/ 1040722 h 1127126" name="connsiteY120"/>
                <a:gd fmla="*/ 786681 w 956683" name="connsiteX121"/>
                <a:gd fmla="*/ 1024240 h 1127126" name="connsiteY121"/>
                <a:gd fmla="*/ 33803 w 956683" name="connsiteX122"/>
                <a:gd fmla="*/ 999902 h 1127126" name="connsiteY122"/>
                <a:gd fmla="*/ 33803 w 956683" name="connsiteX123"/>
                <a:gd fmla="*/ 1013059 h 1127126" name="connsiteY123"/>
                <a:gd fmla="*/ 30047 w 956683" name="connsiteX124"/>
                <a:gd fmla="*/ 1037492 h 1127126" name="connsiteY124"/>
                <a:gd fmla="*/ 18780 w 956683" name="connsiteX125"/>
                <a:gd fmla="*/ 1120191 h 1127126" name="connsiteY125"/>
                <a:gd fmla="*/ 18780 w 956683" name="connsiteX126"/>
                <a:gd fmla="*/ 1100143 h 1127126" name="connsiteY126"/>
                <a:gd fmla="*/ 23475 w 956683" name="connsiteX127"/>
                <a:gd fmla="*/ 1075083 h 1127126" name="connsiteY127"/>
                <a:gd fmla="*/ 26216 w 956683" name="connsiteX128"/>
                <a:gd fmla="*/ 1031189 h 1127126" name="connsiteY128"/>
                <a:gd fmla="*/ 637676 w 956683" name="connsiteX129"/>
                <a:gd fmla="*/ 999465 h 1127126" name="connsiteY129"/>
                <a:gd fmla="*/ 641829 w 956683" name="connsiteX130"/>
                <a:gd fmla="*/ 1021938 h 1127126" name="connsiteY130"/>
                <a:gd fmla="*/ 653073 w 956683" name="connsiteX131"/>
                <a:gd fmla="*/ 1067488 h 1127126" name="connsiteY131"/>
                <a:gd fmla="*/ 653073 w 956683" name="connsiteX132"/>
                <a:gd fmla="*/ 1096589 h 1127126" name="connsiteY132"/>
                <a:gd fmla="*/ 649556 w 956683" name="connsiteX133"/>
                <a:gd fmla="*/ 1097322 h 1127126" name="connsiteY133"/>
                <a:gd fmla="*/ 649794 w 956683" name="connsiteX134"/>
                <a:gd fmla="*/ 1078289 h 1127126" name="connsiteY134"/>
                <a:gd fmla="*/ 641829 w 956683" name="connsiteX135"/>
                <a:gd fmla="*/ 1040722 h 1127126" name="connsiteY135"/>
                <a:gd fmla="*/ 637022 w 956683" name="connsiteX136"/>
                <a:gd fmla="*/ 1017837 h 1127126" name="connsiteY136"/>
                <a:gd fmla="*/ 632700 w 956683" name="connsiteX137"/>
                <a:gd fmla="*/ 997263 h 1127126" name="connsiteY137"/>
                <a:gd fmla="*/ 637022 w 956683" name="connsiteX138"/>
                <a:gd fmla="*/ 1017837 h 1127126" name="connsiteY138"/>
                <a:gd fmla="*/ 635468 w 956683" name="connsiteX139"/>
                <a:gd fmla="*/ 1061445 h 1127126" name="connsiteY139"/>
                <a:gd fmla="*/ 632264 w 956683" name="connsiteX140"/>
                <a:gd fmla="*/ 1026968 h 1127126" name="connsiteY140"/>
                <a:gd fmla="*/ 632927 w 956683" name="connsiteX141"/>
                <a:gd fmla="*/ 1000806 h 1127126" name="connsiteY141"/>
                <a:gd fmla="*/ 37559 w 956683" name="connsiteX142"/>
                <a:gd fmla="*/ 988625 h 1127126" name="connsiteY142"/>
                <a:gd fmla="*/ 37559 w 956683" name="connsiteX143"/>
                <a:gd fmla="*/ 1014938 h 1127126" name="connsiteY143"/>
                <a:gd fmla="*/ 33803 w 956683" name="connsiteX144"/>
                <a:gd fmla="*/ 1097637 h 1127126" name="connsiteY144"/>
                <a:gd fmla="*/ 30047 w 956683" name="connsiteX145"/>
                <a:gd fmla="*/ 1097637 h 1127126" name="connsiteY145"/>
                <a:gd fmla="*/ 33803 w 956683" name="connsiteX146"/>
                <a:gd fmla="*/ 1037492 h 1127126" name="connsiteY146"/>
                <a:gd fmla="*/ 33803 w 956683" name="connsiteX147"/>
                <a:gd fmla="*/ 1013059 h 1127126" name="connsiteY147"/>
                <a:gd fmla="*/ 26358 w 956683" name="connsiteX148"/>
                <a:gd fmla="*/ 943365 h 1127126" name="connsiteY148"/>
                <a:gd fmla="*/ 26291 w 956683" name="connsiteX149"/>
                <a:gd fmla="*/ 947276 h 1127126" name="connsiteY149"/>
                <a:gd fmla="*/ 18510 w 956683" name="connsiteX150"/>
                <a:gd fmla="*/ 1048526 h 1127126" name="connsiteY150"/>
                <a:gd fmla="*/ 17841 w 956683" name="connsiteX151"/>
                <a:gd fmla="*/ 1052059 h 1127126" name="connsiteY151"/>
                <a:gd fmla="*/ 15024 w 956683" name="connsiteX152"/>
                <a:gd fmla="*/ 1093878 h 1127126" name="connsiteY152"/>
                <a:gd fmla="*/ 18510 w 956683" name="connsiteX153"/>
                <a:gd fmla="*/ 1048526 h 1127126" name="connsiteY153"/>
                <a:gd fmla="*/ 23237 w 956683" name="connsiteX154"/>
                <a:gd fmla="*/ 1023555 h 1127126" name="connsiteY154"/>
                <a:gd fmla="*/ 22536 w 956683" name="connsiteX155"/>
                <a:gd fmla="*/ 1033733 h 1127126" name="connsiteY155"/>
                <a:gd fmla="*/ 18780 w 956683" name="connsiteX156"/>
                <a:gd fmla="*/ 1078842 h 1127126" name="connsiteY156"/>
                <a:gd fmla="*/ 18780 w 956683" name="connsiteX157"/>
                <a:gd fmla="*/ 1093878 h 1127126" name="connsiteY157"/>
                <a:gd fmla="*/ 18780 w 956683" name="connsiteX158"/>
                <a:gd fmla="*/ 1100143 h 1127126" name="connsiteY158"/>
                <a:gd fmla="*/ 15024 w 956683" name="connsiteX159"/>
                <a:gd fmla="*/ 1120191 h 1127126" name="connsiteY159"/>
                <a:gd fmla="*/ 15024 w 956683" name="connsiteX160"/>
                <a:gd fmla="*/ 1067565 h 1127126" name="connsiteY160"/>
                <a:gd fmla="*/ 18780 w 956683" name="connsiteX161"/>
                <a:gd fmla="*/ 1003661 h 1127126" name="connsiteY161"/>
                <a:gd fmla="*/ 35832 w 956683" name="connsiteX162"/>
                <a:gd fmla="*/ 930238 h 1127126" name="connsiteY162"/>
                <a:gd fmla="*/ 34043 w 956683" name="connsiteX163"/>
                <a:gd fmla="*/ 965141 h 1127126" name="connsiteY163"/>
                <a:gd fmla="*/ 33334 w 956683" name="connsiteX164"/>
                <a:gd fmla="*/ 974059 h 1127126" name="connsiteY164"/>
                <a:gd fmla="*/ 26291 w 956683" name="connsiteX165"/>
                <a:gd fmla="*/ 1029974 h 1127126" name="connsiteY165"/>
                <a:gd fmla="*/ 26216 w 956683" name="connsiteX166"/>
                <a:gd fmla="*/ 1031189 h 1127126" name="connsiteY166"/>
                <a:gd fmla="*/ 22066 w 956683" name="connsiteX167"/>
                <a:gd fmla="*/ 1048300 h 1127126" name="connsiteY167"/>
                <a:gd fmla="*/ 18780 w 956683" name="connsiteX168"/>
                <a:gd fmla="*/ 1093878 h 1127126" name="connsiteY168"/>
                <a:gd fmla="*/ 23308 w 956683" name="connsiteX169"/>
                <a:gd fmla="*/ 1023181 h 1127126" name="connsiteY169"/>
                <a:gd fmla="*/ 26291 w 956683" name="connsiteX170"/>
                <a:gd fmla="*/ 1007420 h 1127126" name="connsiteY170"/>
                <a:gd fmla="*/ 33333 w 956683" name="connsiteX171"/>
                <a:gd fmla="*/ 959962 h 1127126" name="connsiteY171"/>
                <a:gd fmla="*/ 42124 w 956683" name="connsiteX172"/>
                <a:gd fmla="*/ 922176 h 1127126" name="connsiteY172"/>
                <a:gd fmla="*/ 41315 w 956683" name="connsiteX173"/>
                <a:gd fmla="*/ 935999 h 1127126" name="connsiteY173"/>
                <a:gd fmla="*/ 37559 w 956683" name="connsiteX174"/>
                <a:gd fmla="*/ 988625 h 1127126" name="connsiteY174"/>
                <a:gd fmla="*/ 37559 w 956683" name="connsiteX175"/>
                <a:gd fmla="*/ 964817 h 1127126" name="connsiteY175"/>
                <a:gd fmla="*/ 37559 w 956683" name="connsiteX176"/>
                <a:gd fmla="*/ 920963 h 1127126" name="connsiteY176"/>
                <a:gd fmla="*/ 37559 w 956683" name="connsiteX177"/>
                <a:gd fmla="*/ 964817 h 1127126" name="connsiteY177"/>
                <a:gd fmla="*/ 33803 w 956683" name="connsiteX178"/>
                <a:gd fmla="*/ 999902 h 1127126" name="connsiteY178"/>
                <a:gd fmla="*/ 33803 w 956683" name="connsiteX179"/>
                <a:gd fmla="*/ 969830 h 1127126" name="connsiteY179"/>
                <a:gd fmla="*/ 34043 w 956683" name="connsiteX180"/>
                <a:gd fmla="*/ 965141 h 1127126" name="connsiteY180"/>
                <a:gd fmla="*/ 605222 w 956683" name="connsiteX181"/>
                <a:gd fmla="*/ 909432 h 1127126" name="connsiteY181"/>
                <a:gd fmla="*/ 619339 w 956683" name="connsiteX182"/>
                <a:gd fmla="*/ 973101 h 1127126" name="connsiteY182"/>
                <a:gd fmla="*/ 621998 w 956683" name="connsiteX183"/>
                <a:gd fmla="*/ 1021077 h 1127126" name="connsiteY183"/>
                <a:gd fmla="*/ 615591 w 956683" name="connsiteX184"/>
                <a:gd fmla="*/ 973101 h 1127126" name="connsiteY184"/>
                <a:gd fmla="*/ 608563 w 956683" name="connsiteX185"/>
                <a:gd fmla="*/ 938820 h 1127126" name="connsiteY185"/>
                <a:gd fmla="*/ 896711 w 956683" name="connsiteX186"/>
                <a:gd fmla="*/ 901723 h 1127126" name="connsiteY186"/>
                <a:gd fmla="*/ 857823 w 956683" name="connsiteX187"/>
                <a:gd fmla="*/ 960421 h 1127126" name="connsiteY187"/>
                <a:gd fmla="*/ 833551 w 956683" name="connsiteX188"/>
                <a:gd fmla="*/ 986193 h 1127126" name="connsiteY188"/>
                <a:gd fmla="*/ 810501 w 956683" name="connsiteX189"/>
                <a:gd fmla="*/ 1003154 h 1127126" name="connsiteY189"/>
                <a:gd fmla="*/ 805214 w 956683" name="connsiteX190"/>
                <a:gd fmla="*/ 1006698 h 1127126" name="connsiteY190"/>
                <a:gd fmla="*/ 836739 w 956683" name="connsiteX191"/>
                <a:gd fmla="*/ 976857 h 1127126" name="connsiteY191"/>
                <a:gd fmla="*/ 854730 w 956683" name="connsiteX192"/>
                <a:gd fmla="*/ 952815 h 1127126" name="connsiteY192"/>
                <a:gd fmla="*/ 892963 w 956683" name="connsiteX193"/>
                <a:gd fmla="*/ 901723 h 1127126" name="connsiteY193"/>
                <a:gd fmla="*/ 854730 w 956683" name="connsiteX194"/>
                <a:gd fmla="*/ 952815 h 1127126" name="connsiteY194"/>
                <a:gd fmla="*/ 844235 w 956683" name="connsiteX195"/>
                <a:gd fmla="*/ 965587 h 1127126" name="connsiteY195"/>
                <a:gd fmla="*/ 788011 w 956683" name="connsiteX196"/>
                <a:gd fmla="*/ 1018181 h 1127126" name="connsiteY196"/>
                <a:gd fmla="*/ 787461 w 956683" name="connsiteX197"/>
                <a:gd fmla="*/ 1018597 h 1127126" name="connsiteY197"/>
                <a:gd fmla="*/ 737770 w 956683" name="connsiteX198"/>
                <a:gd fmla="*/ 1051903 h 1127126" name="connsiteY198"/>
                <a:gd fmla="*/ 788011 w 956683" name="connsiteX199"/>
                <a:gd fmla="*/ 1010668 h 1127126" name="connsiteY199"/>
                <a:gd fmla="*/ 844235 w 956683" name="connsiteX200"/>
                <a:gd fmla="*/ 958074 h 1127126" name="connsiteY200"/>
                <a:gd fmla="*/ 892963 w 956683" name="connsiteX201"/>
                <a:gd fmla="*/ 901723 h 1127126" name="connsiteY201"/>
                <a:gd fmla="*/ 38765 w 956683" name="connsiteX202"/>
                <a:gd fmla="*/ 900346 h 1127126" name="connsiteY202"/>
                <a:gd fmla="*/ 37559 w 956683" name="connsiteX203"/>
                <a:gd fmla="*/ 920963 h 1127126" name="connsiteY203"/>
                <a:gd fmla="*/ 37559 w 956683" name="connsiteX204"/>
                <a:gd fmla="*/ 909685 h 1127126" name="connsiteY204"/>
                <a:gd fmla="*/ 896242 w 956683" name="connsiteX205"/>
                <a:gd fmla="*/ 900314 h 1127126" name="connsiteY205"/>
                <a:gd fmla="*/ 896711 w 956683" name="connsiteX206"/>
                <a:gd fmla="*/ 901723 h 1127126" name="connsiteY206"/>
                <a:gd fmla="*/ 892963 w 956683" name="connsiteX207"/>
                <a:gd fmla="*/ 901723 h 1127126" name="connsiteY207"/>
                <a:gd fmla="*/ 896242 w 956683" name="connsiteX208"/>
                <a:gd fmla="*/ 900314 h 1127126" name="connsiteY208"/>
                <a:gd fmla="*/ 608244 w 956683" name="connsiteX209"/>
                <a:gd fmla="*/ 898618 h 1127126" name="connsiteY209"/>
                <a:gd fmla="*/ 611053 w 956683" name="connsiteX210"/>
                <a:gd fmla="*/ 910818 h 1127126" name="connsiteY210"/>
                <a:gd fmla="*/ 622030 w 956683" name="connsiteX211"/>
                <a:gd fmla="*/ 972426 h 1127126" name="connsiteY211"/>
                <a:gd fmla="*/ 626211 w 956683" name="connsiteX212"/>
                <a:gd fmla="*/ 1012233 h 1127126" name="connsiteY212"/>
                <a:gd fmla="*/ 623087 w 956683" name="connsiteX213"/>
                <a:gd fmla="*/ 991884 h 1127126" name="connsiteY213"/>
                <a:gd fmla="*/ 611843 w 956683" name="connsiteX214"/>
                <a:gd fmla="*/ 924263 h 1127126" name="connsiteY214"/>
                <a:gd fmla="*/ 607874 w 956683" name="connsiteX215"/>
                <a:gd fmla="*/ 895976 h 1127126" name="connsiteY215"/>
                <a:gd fmla="*/ 608244 w 956683" name="connsiteX216"/>
                <a:gd fmla="*/ 898618 h 1127126" name="connsiteY216"/>
                <a:gd fmla="*/ 608094 w 956683" name="connsiteX217"/>
                <a:gd fmla="*/ 897966 h 1127126" name="connsiteY217"/>
                <a:gd fmla="*/ 607655 w 956683" name="connsiteX218"/>
                <a:gd fmla="*/ 894002 h 1127126" name="connsiteY218"/>
                <a:gd fmla="*/ 607874 w 956683" name="connsiteX219"/>
                <a:gd fmla="*/ 895976 h 1127126" name="connsiteY219"/>
                <a:gd fmla="*/ 607626 w 956683" name="connsiteX220"/>
                <a:gd fmla="*/ 894209 h 1127126" name="connsiteY220"/>
                <a:gd fmla="*/ 607345 w 956683" name="connsiteX221"/>
                <a:gd fmla="*/ 891204 h 1127126" name="connsiteY221"/>
                <a:gd fmla="*/ 607794 w 956683" name="connsiteX222"/>
                <a:gd fmla="*/ 893007 h 1127126" name="connsiteY222"/>
                <a:gd fmla="*/ 607655 w 956683" name="connsiteX223"/>
                <a:gd fmla="*/ 894002 h 1127126" name="connsiteY223"/>
                <a:gd fmla="*/ 907502 w 956683" name="connsiteX224"/>
                <a:gd fmla="*/ 886325 h 1127126" name="connsiteY224"/>
                <a:gd fmla="*/ 907724 w 956683" name="connsiteX225"/>
                <a:gd fmla="*/ 890181 h 1127126" name="connsiteY225"/>
                <a:gd fmla="*/ 904207 w 956683" name="connsiteX226"/>
                <a:gd fmla="*/ 894209 h 1127126" name="connsiteY226"/>
                <a:gd fmla="*/ 903993 w 956683" name="connsiteX227"/>
                <a:gd fmla="*/ 890480 h 1127126" name="connsiteY227"/>
                <a:gd fmla="*/ 904207 w 956683" name="connsiteX228"/>
                <a:gd fmla="*/ 890453 h 1127126" name="connsiteY228"/>
                <a:gd fmla="*/ 903552 w 956683" name="connsiteX229"/>
                <a:gd fmla="*/ 882820 h 1127126" name="connsiteY229"/>
                <a:gd fmla="*/ 904207 w 956683" name="connsiteX230"/>
                <a:gd fmla="*/ 882939 h 1127126" name="connsiteY230"/>
                <a:gd fmla="*/ 903556 w 956683" name="connsiteX231"/>
                <a:gd fmla="*/ 882887 h 1127126" name="connsiteY231"/>
                <a:gd fmla="*/ 609592 w 956683" name="connsiteX232"/>
                <a:gd fmla="*/ 880199 h 1127126" name="connsiteY232"/>
                <a:gd fmla="*/ 611843 w 956683" name="connsiteX233"/>
                <a:gd fmla="*/ 897966 h 1127126" name="connsiteY233"/>
                <a:gd fmla="*/ 629178 w 956683" name="connsiteX234"/>
                <a:gd fmla="*/ 993763 h 1127126" name="connsiteY234"/>
                <a:gd fmla="*/ 632264 w 956683" name="connsiteX235"/>
                <a:gd fmla="*/ 1026968 h 1127126" name="connsiteY235"/>
                <a:gd fmla="*/ 631727 w 956683" name="connsiteX236"/>
                <a:gd fmla="*/ 1048170 h 1127126" name="connsiteY236"/>
                <a:gd fmla="*/ 629431 w 956683" name="connsiteX237"/>
                <a:gd fmla="*/ 1033209 h 1127126" name="connsiteY237"/>
                <a:gd fmla="*/ 626836 w 956683" name="connsiteX238"/>
                <a:gd fmla="*/ 999398 h 1127126" name="connsiteY238"/>
                <a:gd fmla="*/ 622030 w 956683" name="connsiteX239"/>
                <a:gd fmla="*/ 972426 h 1127126" name="connsiteY239"/>
                <a:gd fmla="*/ 619339 w 956683" name="connsiteX240"/>
                <a:gd fmla="*/ 946803 h 1127126" name="connsiteY240"/>
                <a:gd fmla="*/ 611053 w 956683" name="connsiteX241"/>
                <a:gd fmla="*/ 910818 h 1127126" name="connsiteY241"/>
                <a:gd fmla="*/ 608094 w 956683" name="connsiteX242"/>
                <a:gd fmla="*/ 894209 h 1127126" name="connsiteY242"/>
                <a:gd fmla="*/ 607794 w 956683" name="connsiteX243"/>
                <a:gd fmla="*/ 893007 h 1127126" name="connsiteY243"/>
                <a:gd fmla="*/ 912479 w 956683" name="connsiteX244"/>
                <a:gd fmla="*/ 880089 h 1127126" name="connsiteY244"/>
                <a:gd fmla="*/ 914897 w 956683" name="connsiteX245"/>
                <a:gd fmla="*/ 880574 h 1127126" name="connsiteY245"/>
                <a:gd fmla="*/ 907956 w 956683" name="connsiteX246"/>
                <a:gd fmla="*/ 897966 h 1127126" name="connsiteY246"/>
                <a:gd fmla="*/ 904207 w 956683" name="connsiteX247"/>
                <a:gd fmla="*/ 894209 h 1127126" name="connsiteY247"/>
                <a:gd fmla="*/ 907956 w 956683" name="connsiteX248"/>
                <a:gd fmla="*/ 894209 h 1127126" name="connsiteY248"/>
                <a:gd fmla="*/ 907724 w 956683" name="connsiteX249"/>
                <a:gd fmla="*/ 890181 h 1127126" name="connsiteY249"/>
                <a:gd fmla="*/ 910767 w 956683" name="connsiteX250"/>
                <a:gd fmla="*/ 886696 h 1127126" name="connsiteY250"/>
                <a:gd fmla="*/ 911426 w 956683" name="connsiteX251"/>
                <a:gd fmla="*/ 881409 h 1127126" name="connsiteY251"/>
                <a:gd fmla="*/ 915181 w 956683" name="connsiteX252"/>
                <a:gd fmla="*/ 879861 h 1127126" name="connsiteY252"/>
                <a:gd fmla="*/ 926697 w 956683" name="connsiteX253"/>
                <a:gd fmla="*/ 882939 h 1127126" name="connsiteY253"/>
                <a:gd fmla="*/ 914897 w 956683" name="connsiteX254"/>
                <a:gd fmla="*/ 880574 h 1127126" name="connsiteY254"/>
                <a:gd fmla="*/ 903374 w 956683" name="connsiteX255"/>
                <a:gd fmla="*/ 879739 h 1127126" name="connsiteY255"/>
                <a:gd fmla="*/ 903552 w 956683" name="connsiteX256"/>
                <a:gd fmla="*/ 882820 h 1127126" name="connsiteY256"/>
                <a:gd fmla="*/ 899783 w 956683" name="connsiteX257"/>
                <a:gd fmla="*/ 882139 h 1127126" name="connsiteY257"/>
                <a:gd fmla="*/ 926697 w 956683" name="connsiteX258"/>
                <a:gd fmla="*/ 879182 h 1127126" name="connsiteY258"/>
                <a:gd fmla="*/ 926697 w 956683" name="connsiteX259"/>
                <a:gd fmla="*/ 882939 h 1127126" name="connsiteY259"/>
                <a:gd fmla="*/ 926697 w 956683" name="connsiteX260"/>
                <a:gd fmla="*/ 879182 h 1127126" name="connsiteY260"/>
                <a:gd fmla="*/ 605994 w 956683" name="connsiteX261"/>
                <a:gd fmla="*/ 879017 h 1127126" name="connsiteY261"/>
                <a:gd fmla="*/ 607345 w 956683" name="connsiteX262"/>
                <a:gd fmla="*/ 891204 h 1127126" name="connsiteY262"/>
                <a:gd fmla="*/ 605613 w 956683" name="connsiteX263"/>
                <a:gd fmla="*/ 884262 h 1127126" name="connsiteY263"/>
                <a:gd fmla="*/ 907081 w 956683" name="connsiteX264"/>
                <a:gd fmla="*/ 879007 h 1127126" name="connsiteY264"/>
                <a:gd fmla="*/ 911612 w 956683" name="connsiteX265"/>
                <a:gd fmla="*/ 879915 h 1127126" name="connsiteY265"/>
                <a:gd fmla="*/ 911426 w 956683" name="connsiteX266"/>
                <a:gd fmla="*/ 881409 h 1127126" name="connsiteY266"/>
                <a:gd fmla="*/ 907502 w 956683" name="connsiteX267"/>
                <a:gd fmla="*/ 886325 h 1127126" name="connsiteY267"/>
                <a:gd fmla="*/ 911780 w 956683" name="connsiteX268"/>
                <a:gd fmla="*/ 878952 h 1127126" name="connsiteY268"/>
                <a:gd fmla="*/ 913104 w 956683" name="connsiteX269"/>
                <a:gd fmla="*/ 879306 h 1127126" name="connsiteY269"/>
                <a:gd fmla="*/ 912479 w 956683" name="connsiteX270"/>
                <a:gd fmla="*/ 880089 h 1127126" name="connsiteY270"/>
                <a:gd fmla="*/ 911612 w 956683" name="connsiteX271"/>
                <a:gd fmla="*/ 879915 h 1127126" name="connsiteY271"/>
                <a:gd fmla="*/ 911704 w 956683" name="connsiteX272"/>
                <a:gd fmla="*/ 879182 h 1127126" name="connsiteY272"/>
                <a:gd fmla="*/ 903288 w 956683" name="connsiteX273"/>
                <a:gd fmla="*/ 878247 h 1127126" name="connsiteY273"/>
                <a:gd fmla="*/ 905072 w 956683" name="connsiteX274"/>
                <a:gd fmla="*/ 878605 h 1127126" name="connsiteY274"/>
                <a:gd fmla="*/ 904207 w 956683" name="connsiteX275"/>
                <a:gd fmla="*/ 879183 h 1127126" name="connsiteY275"/>
                <a:gd fmla="*/ 903374 w 956683" name="connsiteX276"/>
                <a:gd fmla="*/ 879739 h 1127126" name="connsiteY276"/>
                <a:gd fmla="*/ 903338 w 956683" name="connsiteX277"/>
                <a:gd fmla="*/ 879101 h 1127126" name="connsiteY277"/>
                <a:gd fmla="*/ 904207 w 956683" name="connsiteX278"/>
                <a:gd fmla="*/ 879182 h 1127126" name="connsiteY278"/>
                <a:gd fmla="*/ 903334 w 956683" name="connsiteX279"/>
                <a:gd fmla="*/ 879042 h 1127126" name="connsiteY279"/>
                <a:gd fmla="*/ 906617 w 956683" name="connsiteX280"/>
                <a:gd fmla="*/ 877572 h 1127126" name="connsiteY280"/>
                <a:gd fmla="*/ 907004 w 956683" name="connsiteX281"/>
                <a:gd fmla="*/ 877676 h 1127126" name="connsiteY281"/>
                <a:gd fmla="*/ 907081 w 956683" name="connsiteX282"/>
                <a:gd fmla="*/ 879007 h 1127126" name="connsiteY282"/>
                <a:gd fmla="*/ 905072 w 956683" name="connsiteX283"/>
                <a:gd fmla="*/ 878605 h 1127126" name="connsiteY283"/>
                <a:gd fmla="*/ 914682 w 956683" name="connsiteX284"/>
                <a:gd fmla="*/ 877330 h 1127126" name="connsiteY284"/>
                <a:gd fmla="*/ 915926 w 956683" name="connsiteX285"/>
                <a:gd fmla="*/ 877522 h 1127126" name="connsiteY285"/>
                <a:gd fmla="*/ 915452 w 956683" name="connsiteX286"/>
                <a:gd fmla="*/ 879182 h 1127126" name="connsiteY286"/>
                <a:gd fmla="*/ 915181 w 956683" name="connsiteX287"/>
                <a:gd fmla="*/ 879861 h 1127126" name="connsiteY287"/>
                <a:gd fmla="*/ 913104 w 956683" name="connsiteX288"/>
                <a:gd fmla="*/ 879306 h 1127126" name="connsiteY288"/>
                <a:gd fmla="*/ 916101 w 956683" name="connsiteX289"/>
                <a:gd fmla="*/ 876907 h 1127126" name="connsiteY289"/>
                <a:gd fmla="*/ 926697 w 956683" name="connsiteX290"/>
                <a:gd fmla="*/ 879182 h 1127126" name="connsiteY290"/>
                <a:gd fmla="*/ 915926 w 956683" name="connsiteX291"/>
                <a:gd fmla="*/ 877522 h 1127126" name="connsiteY291"/>
                <a:gd fmla="*/ 908424 w 956683" name="connsiteX292"/>
                <a:gd fmla="*/ 876365 h 1127126" name="connsiteY292"/>
                <a:gd fmla="*/ 912435 w 956683" name="connsiteX293"/>
                <a:gd fmla="*/ 876983 h 1127126" name="connsiteY293"/>
                <a:gd fmla="*/ 911780 w 956683" name="connsiteX294"/>
                <a:gd fmla="*/ 878952 h 1127126" name="connsiteY294"/>
                <a:gd fmla="*/ 907004 w 956683" name="connsiteX295"/>
                <a:gd fmla="*/ 877676 h 1127126" name="connsiteY295"/>
                <a:gd fmla="*/ 906984 w 956683" name="connsiteX296"/>
                <a:gd fmla="*/ 877327 h 1127126" name="connsiteY296"/>
                <a:gd fmla="*/ 912703 w 956683" name="connsiteX297"/>
                <a:gd fmla="*/ 876177 h 1127126" name="connsiteY297"/>
                <a:gd fmla="*/ 915178 w 956683" name="connsiteX298"/>
                <a:gd fmla="*/ 876708 h 1127126" name="connsiteY298"/>
                <a:gd fmla="*/ 914682 w 956683" name="connsiteX299"/>
                <a:gd fmla="*/ 877330 h 1127126" name="connsiteY299"/>
                <a:gd fmla="*/ 912435 w 956683" name="connsiteX300"/>
                <a:gd fmla="*/ 876983 h 1127126" name="connsiteY300"/>
                <a:gd fmla="*/ 903133 w 956683" name="connsiteX301"/>
                <a:gd fmla="*/ 875549 h 1127126" name="connsiteY301"/>
                <a:gd fmla="*/ 906915 w 956683" name="connsiteX302"/>
                <a:gd fmla="*/ 876132 h 1127126" name="connsiteY302"/>
                <a:gd fmla="*/ 906984 w 956683" name="connsiteX303"/>
                <a:gd fmla="*/ 877327 h 1127126" name="connsiteY303"/>
                <a:gd fmla="*/ 906617 w 956683" name="connsiteX304"/>
                <a:gd fmla="*/ 877572 h 1127126" name="connsiteY304"/>
                <a:gd fmla="*/ 903197 w 956683" name="connsiteX305"/>
                <a:gd fmla="*/ 876658 h 1127126" name="connsiteY305"/>
                <a:gd fmla="*/ 906845 w 956683" name="connsiteX306"/>
                <a:gd fmla="*/ 874919 h 1127126" name="connsiteY306"/>
                <a:gd fmla="*/ 909678 w 956683" name="connsiteX307"/>
                <a:gd fmla="*/ 875527 h 1127126" name="connsiteY307"/>
                <a:gd fmla="*/ 908424 w 956683" name="connsiteX308"/>
                <a:gd fmla="*/ 876365 h 1127126" name="connsiteY308"/>
                <a:gd fmla="*/ 906915 w 956683" name="connsiteX309"/>
                <a:gd fmla="*/ 876132 h 1127126" name="connsiteY309"/>
                <a:gd fmla="*/ 916701 w 956683" name="connsiteX310"/>
                <a:gd fmla="*/ 874800 h 1127126" name="connsiteY310"/>
                <a:gd fmla="*/ 916101 w 956683" name="connsiteX311"/>
                <a:gd fmla="*/ 876907 h 1127126" name="connsiteY311"/>
                <a:gd fmla="*/ 915178 w 956683" name="connsiteX312"/>
                <a:gd fmla="*/ 876708 h 1127126" name="connsiteY312"/>
                <a:gd fmla="*/ 913846 w 956683" name="connsiteX313"/>
                <a:gd fmla="*/ 872743 h 1127126" name="connsiteY313"/>
                <a:gd fmla="*/ 912703 w 956683" name="connsiteX314"/>
                <a:gd fmla="*/ 876177 h 1127126" name="connsiteY314"/>
                <a:gd fmla="*/ 909678 w 956683" name="connsiteX315"/>
                <a:gd fmla="*/ 875527 h 1127126" name="connsiteY315"/>
                <a:gd fmla="*/ 611493 w 956683" name="connsiteX316"/>
                <a:gd fmla="*/ 866647 h 1127126" name="connsiteY316"/>
                <a:gd fmla="*/ 609592 w 956683" name="connsiteX317"/>
                <a:gd fmla="*/ 880199 h 1127126" name="connsiteY317"/>
                <a:gd fmla="*/ 608532 w 956683" name="connsiteX318"/>
                <a:gd fmla="*/ 871840 h 1127126" name="connsiteY318"/>
                <a:gd fmla="*/ 728184 w 956683" name="connsiteX319"/>
                <a:gd fmla="*/ 864194 h 1127126" name="connsiteY319"/>
                <a:gd fmla="*/ 757537 w 956683" name="connsiteX320"/>
                <a:gd fmla="*/ 868729 h 1127126" name="connsiteY320"/>
                <a:gd fmla="*/ 829242 w 956683" name="connsiteX321"/>
                <a:gd fmla="*/ 886696 h 1127126" name="connsiteY321"/>
                <a:gd fmla="*/ 892963 w 956683" name="connsiteX322"/>
                <a:gd fmla="*/ 886696 h 1127126" name="connsiteY322"/>
                <a:gd fmla="*/ 899182 w 956683" name="connsiteX323"/>
                <a:gd fmla="*/ 882540 h 1127126" name="connsiteY323"/>
                <a:gd fmla="*/ 903556 w 956683" name="connsiteX324"/>
                <a:gd fmla="*/ 882887 h 1127126" name="connsiteY324"/>
                <a:gd fmla="*/ 903993 w 956683" name="connsiteX325"/>
                <a:gd fmla="*/ 890480 h 1127126" name="connsiteY325"/>
                <a:gd fmla="*/ 874221 w 956683" name="connsiteX326"/>
                <a:gd fmla="*/ 894209 h 1127126" name="connsiteY326"/>
                <a:gd fmla="*/ 814249 w 956683" name="connsiteX327"/>
                <a:gd fmla="*/ 886696 h 1127126" name="connsiteY327"/>
                <a:gd fmla="*/ 613787 w 956683" name="connsiteX328"/>
                <a:gd fmla="*/ 862624 h 1127126" name="connsiteY328"/>
                <a:gd fmla="*/ 611493 w 956683" name="connsiteX329"/>
                <a:gd fmla="*/ 866647 h 1127126" name="connsiteY329"/>
                <a:gd fmla="*/ 611843 w 956683" name="connsiteX330"/>
                <a:gd fmla="*/ 864156 h 1127126" name="connsiteY330"/>
                <a:gd fmla="*/ 728796 w 956683" name="connsiteX331"/>
                <a:gd fmla="*/ 859134 h 1127126" name="connsiteY331"/>
                <a:gd fmla="*/ 794102 w 956683" name="connsiteX332"/>
                <a:gd fmla="*/ 868851 h 1127126" name="connsiteY332"/>
                <a:gd fmla="*/ 865684 w 956683" name="connsiteX333"/>
                <a:gd fmla="*/ 875568 h 1127126" name="connsiteY333"/>
                <a:gd fmla="*/ 870473 w 956683" name="connsiteX334"/>
                <a:gd fmla="*/ 876834 h 1127126" name="connsiteY334"/>
                <a:gd fmla="*/ 899783 w 956683" name="connsiteX335"/>
                <a:gd fmla="*/ 882139 h 1127126" name="connsiteY335"/>
                <a:gd fmla="*/ 899182 w 956683" name="connsiteX336"/>
                <a:gd fmla="*/ 882540 h 1127126" name="connsiteY336"/>
                <a:gd fmla="*/ 791759 w 956683" name="connsiteX337"/>
                <a:gd fmla="*/ 874017 h 1127126" name="connsiteY337"/>
                <a:gd fmla="*/ 757537 w 956683" name="connsiteX338"/>
                <a:gd fmla="*/ 868729 h 1127126" name="connsiteY338"/>
                <a:gd fmla="*/ 754277 w 956683" name="connsiteX339"/>
                <a:gd fmla="*/ 867912 h 1127126" name="connsiteY339"/>
                <a:gd fmla="*/ 622858 w 956683" name="connsiteX340"/>
                <a:gd fmla="*/ 859021 h 1127126" name="connsiteY340"/>
                <a:gd fmla="*/ 623087 w 956683" name="connsiteX341"/>
                <a:gd fmla="*/ 860399 h 1127126" name="connsiteY341"/>
                <a:gd fmla="*/ 630584 w 956683" name="connsiteX342"/>
                <a:gd fmla="*/ 886696 h 1127126" name="connsiteY342"/>
                <a:gd fmla="*/ 638080 w 956683" name="connsiteX343"/>
                <a:gd fmla="*/ 988127 h 1127126" name="connsiteY343"/>
                <a:gd fmla="*/ 637676 w 956683" name="connsiteX344"/>
                <a:gd fmla="*/ 999465 h 1127126" name="connsiteY344"/>
                <a:gd fmla="*/ 630285 w 956683" name="connsiteX345"/>
                <a:gd fmla="*/ 959460 h 1127126" name="connsiteY345"/>
                <a:gd fmla="*/ 626836 w 956683" name="connsiteX346"/>
                <a:gd fmla="*/ 905480 h 1127126" name="connsiteY346"/>
                <a:gd fmla="*/ 619768 w 956683" name="connsiteX347"/>
                <a:gd fmla="*/ 862977 h 1127126" name="connsiteY347"/>
                <a:gd fmla="*/ 618850 w 956683" name="connsiteX348"/>
                <a:gd fmla="*/ 858635 h 1127126" name="connsiteY348"/>
                <a:gd fmla="*/ 619339 w 956683" name="connsiteX349"/>
                <a:gd fmla="*/ 860399 h 1127126" name="connsiteY349"/>
                <a:gd fmla="*/ 619768 w 956683" name="connsiteX350"/>
                <a:gd fmla="*/ 862977 h 1127126" name="connsiteY350"/>
                <a:gd fmla="*/ 619398 w 956683" name="connsiteX351"/>
                <a:gd fmla="*/ 863451 h 1127126" name="connsiteY351"/>
                <a:gd fmla="*/ 623087 w 956683" name="connsiteX352"/>
                <a:gd fmla="*/ 920506 h 1127126" name="connsiteY352"/>
                <a:gd fmla="*/ 630285 w 956683" name="connsiteX353"/>
                <a:gd fmla="*/ 959460 h 1127126" name="connsiteY353"/>
                <a:gd fmla="*/ 632700 w 956683" name="connsiteX354"/>
                <a:gd fmla="*/ 997263 h 1127126" name="connsiteY354"/>
                <a:gd fmla="*/ 626836 w 956683" name="connsiteX355"/>
                <a:gd fmla="*/ 969344 h 1127126" name="connsiteY355"/>
                <a:gd fmla="*/ 615591 w 956683" name="connsiteX356"/>
                <a:gd fmla="*/ 901723 h 1127126" name="connsiteY356"/>
                <a:gd fmla="*/ 611843 w 956683" name="connsiteX357"/>
                <a:gd fmla="*/ 877304 h 1127126" name="connsiteY357"/>
                <a:gd fmla="*/ 617167 w 956683" name="connsiteX358"/>
                <a:gd fmla="*/ 859961 h 1127126" name="connsiteY358"/>
                <a:gd fmla="*/ 617938 w 956683" name="connsiteX359"/>
                <a:gd fmla="*/ 855343 h 1127126" name="connsiteY359"/>
                <a:gd fmla="*/ 618245 w 956683" name="connsiteX360"/>
                <a:gd fmla="*/ 856450 h 1127126" name="connsiteY360"/>
                <a:gd fmla="*/ 617167 w 956683" name="connsiteX361"/>
                <a:gd fmla="*/ 859961 h 1127126" name="connsiteY361"/>
                <a:gd fmla="*/ 613787 w 956683" name="connsiteX362"/>
                <a:gd fmla="*/ 862624 h 1127126" name="connsiteY362"/>
                <a:gd fmla="*/ 627781 w 956683" name="connsiteX363"/>
                <a:gd fmla="*/ 852717 h 1127126" name="connsiteY363"/>
                <a:gd fmla="*/ 622858 w 956683" name="connsiteX364"/>
                <a:gd fmla="*/ 859021 h 1127126" name="connsiteY364"/>
                <a:gd fmla="*/ 622337 w 956683" name="connsiteX365"/>
                <a:gd fmla="*/ 855888 h 1127126" name="connsiteY365"/>
                <a:gd fmla="*/ 626074 w 956683" name="connsiteX366"/>
                <a:gd fmla="*/ 852944 h 1127126" name="connsiteY366"/>
                <a:gd fmla="*/ 621702 w 956683" name="connsiteX367"/>
                <a:gd fmla="*/ 852069 h 1127126" name="connsiteY367"/>
                <a:gd fmla="*/ 622337 w 956683" name="connsiteX368"/>
                <a:gd fmla="*/ 855888 h 1127126" name="connsiteY368"/>
                <a:gd fmla="*/ 618850 w 956683" name="connsiteX369"/>
                <a:gd fmla="*/ 858635 h 1127126" name="connsiteY369"/>
                <a:gd fmla="*/ 618245 w 956683" name="connsiteX370"/>
                <a:gd fmla="*/ 856450 h 1127126" name="connsiteY370"/>
                <a:gd fmla="*/ 619339 w 956683" name="connsiteX371"/>
                <a:gd fmla="*/ 852885 h 1127126" name="connsiteY371"/>
                <a:gd fmla="*/ 746390 w 956683" name="connsiteX372"/>
                <a:gd fmla="*/ 848351 h 1127126" name="connsiteY372"/>
                <a:gd fmla="*/ 802394 w 956683" name="connsiteX373"/>
                <a:gd fmla="*/ 855594 h 1127126" name="connsiteY373"/>
                <a:gd fmla="*/ 829242 w 956683" name="connsiteX374"/>
                <a:gd fmla="*/ 860399 h 1127126" name="connsiteY374"/>
                <a:gd fmla="*/ 877969 w 956683" name="connsiteX375"/>
                <a:gd fmla="*/ 871669 h 1127126" name="connsiteY375"/>
                <a:gd fmla="*/ 893475 w 956683" name="connsiteX376"/>
                <a:gd fmla="*/ 874060 h 1127126" name="connsiteY376"/>
                <a:gd fmla="*/ 903197 w 956683" name="connsiteX377"/>
                <a:gd fmla="*/ 876658 h 1127126" name="connsiteY377"/>
                <a:gd fmla="*/ 903288 w 956683" name="connsiteX378"/>
                <a:gd fmla="*/ 878247 h 1127126" name="connsiteY378"/>
                <a:gd fmla="*/ 870473 w 956683" name="connsiteX379"/>
                <a:gd fmla="*/ 871669 h 1127126" name="connsiteY379"/>
                <a:gd fmla="*/ 854650 w 956683" name="connsiteX380"/>
                <a:gd fmla="*/ 868696 h 1127126" name="connsiteY380"/>
                <a:gd fmla="*/ 851732 w 956683" name="connsiteX381"/>
                <a:gd fmla="*/ 867912 h 1127126" name="connsiteY381"/>
                <a:gd fmla="*/ 799256 w 956683" name="connsiteX382"/>
                <a:gd fmla="*/ 856642 h 1127126" name="connsiteY382"/>
                <a:gd fmla="*/ 755523 w 956683" name="connsiteX383"/>
                <a:gd fmla="*/ 850067 h 1127126" name="connsiteY383"/>
                <a:gd fmla="*/ 633597 w 956683" name="connsiteX384"/>
                <a:gd fmla="*/ 848228 h 1127126" name="connsiteY384"/>
                <a:gd fmla="*/ 649325 w 956683" name="connsiteX385"/>
                <a:gd fmla="*/ 849129 h 1127126" name="connsiteY385"/>
                <a:gd fmla="*/ 686808 w 956683" name="connsiteX386"/>
                <a:gd fmla="*/ 852885 h 1127126" name="connsiteY386"/>
                <a:gd fmla="*/ 705422 w 956683" name="connsiteX387"/>
                <a:gd fmla="*/ 855655 h 1127126" name="connsiteY387"/>
                <a:gd fmla="*/ 728039 w 956683" name="connsiteX388"/>
                <a:gd fmla="*/ 864156 h 1127126" name="connsiteY388"/>
                <a:gd fmla="*/ 728184 w 956683" name="connsiteX389"/>
                <a:gd fmla="*/ 864194 h 1127126" name="connsiteY389"/>
                <a:gd fmla="*/ 679311 w 956683" name="connsiteX390"/>
                <a:gd fmla="*/ 856642 h 1127126" name="connsiteY390"/>
                <a:gd fmla="*/ 644171 w 956683" name="connsiteX391"/>
                <a:gd fmla="*/ 850537 h 1127126" name="connsiteY391"/>
                <a:gd fmla="*/ 627781 w 956683" name="connsiteX392"/>
                <a:gd fmla="*/ 852717 h 1127126" name="connsiteY392"/>
                <a:gd fmla="*/ 630584 w 956683" name="connsiteX393"/>
                <a:gd fmla="*/ 849129 h 1127126" name="connsiteY393"/>
                <a:gd fmla="*/ 739284 w 956683" name="connsiteX394"/>
                <a:gd fmla="*/ 844299 h 1127126" name="connsiteY394"/>
                <a:gd fmla="*/ 825494 w 956683" name="connsiteX395"/>
                <a:gd fmla="*/ 856642 h 1127126" name="connsiteY395"/>
                <a:gd fmla="*/ 874221 w 956683" name="connsiteX396"/>
                <a:gd fmla="*/ 867912 h 1127126" name="connsiteY396"/>
                <a:gd fmla="*/ 903050 w 956683" name="connsiteX397"/>
                <a:gd fmla="*/ 874104 h 1127126" name="connsiteY397"/>
                <a:gd fmla="*/ 903133 w 956683" name="connsiteX398"/>
                <a:gd fmla="*/ 875549 h 1127126" name="connsiteY398"/>
                <a:gd fmla="*/ 893475 w 956683" name="connsiteX399"/>
                <a:gd fmla="*/ 874060 h 1127126" name="connsiteY399"/>
                <a:gd fmla="*/ 870473 w 956683" name="connsiteX400"/>
                <a:gd fmla="*/ 867912 h 1127126" name="connsiteY400"/>
                <a:gd fmla="*/ 810501 w 956683" name="connsiteX401"/>
                <a:gd fmla="*/ 856642 h 1127126" name="connsiteY401"/>
                <a:gd fmla="*/ 802394 w 956683" name="connsiteX402"/>
                <a:gd fmla="*/ 855594 h 1127126" name="connsiteY402"/>
                <a:gd fmla="*/ 667238 w 956683" name="connsiteX403"/>
                <a:gd fmla="*/ 841304 h 1127126" name="connsiteY403"/>
                <a:gd fmla="*/ 682607 w 956683" name="connsiteX404"/>
                <a:gd fmla="*/ 841548 h 1127126" name="connsiteY404"/>
                <a:gd fmla="*/ 709297 w 956683" name="connsiteX405"/>
                <a:gd fmla="*/ 852416 h 1127126" name="connsiteY405"/>
                <a:gd fmla="*/ 728796 w 956683" name="connsiteX406"/>
                <a:gd fmla="*/ 859134 h 1127126" name="connsiteY406"/>
                <a:gd fmla="*/ 705422 w 956683" name="connsiteX407"/>
                <a:gd fmla="*/ 855655 h 1127126" name="connsiteY407"/>
                <a:gd fmla="*/ 619638 w 956683" name="connsiteX408"/>
                <a:gd fmla="*/ 839657 h 1127126" name="connsiteY408"/>
                <a:gd fmla="*/ 621626 w 956683" name="connsiteX409"/>
                <a:gd fmla="*/ 851612 h 1127126" name="connsiteY409"/>
                <a:gd fmla="*/ 619339 w 956683" name="connsiteX410"/>
                <a:gd fmla="*/ 852885 h 1127126" name="connsiteY410"/>
                <a:gd fmla="*/ 617938 w 956683" name="connsiteX411"/>
                <a:gd fmla="*/ 855343 h 1127126" name="connsiteY411"/>
                <a:gd fmla="*/ 614858 w 956683" name="connsiteX412"/>
                <a:gd fmla="*/ 844231 h 1127126" name="connsiteY412"/>
                <a:gd fmla="*/ 615591 w 956683" name="connsiteX413"/>
                <a:gd fmla="*/ 841615 h 1127126" name="connsiteY413"/>
                <a:gd fmla="*/ 711001 w 956683" name="connsiteX414"/>
                <a:gd fmla="*/ 839566 h 1127126" name="connsiteY414"/>
                <a:gd fmla="*/ 724291 w 956683" name="connsiteX415"/>
                <a:gd fmla="*/ 841615 h 1127126" name="connsiteY415"/>
                <a:gd fmla="*/ 739284 w 956683" name="connsiteX416"/>
                <a:gd fmla="*/ 844299 h 1127126" name="connsiteY416"/>
                <a:gd fmla="*/ 720542 w 956683" name="connsiteX417"/>
                <a:gd fmla="*/ 841615 h 1127126" name="connsiteY417"/>
                <a:gd fmla="*/ 677646 w 956683" name="connsiteX418"/>
                <a:gd fmla="*/ 839528 h 1127126" name="connsiteY418"/>
                <a:gd fmla="*/ 694336 w 956683" name="connsiteX419"/>
                <a:gd fmla="*/ 841619 h 1127126" name="connsiteY419"/>
                <a:gd fmla="*/ 730057 w 956683" name="connsiteX420"/>
                <a:gd fmla="*/ 846239 h 1127126" name="connsiteY420"/>
                <a:gd fmla="*/ 755523 w 956683" name="connsiteX421"/>
                <a:gd fmla="*/ 850067 h 1127126" name="connsiteY421"/>
                <a:gd fmla="*/ 810501 w 956683" name="connsiteX422"/>
                <a:gd fmla="*/ 860399 h 1127126" name="connsiteY422"/>
                <a:gd fmla="*/ 854650 w 956683" name="connsiteX423"/>
                <a:gd fmla="*/ 868696 h 1127126" name="connsiteY423"/>
                <a:gd fmla="*/ 877969 w 956683" name="connsiteX424"/>
                <a:gd fmla="*/ 874956 h 1127126" name="connsiteY424"/>
                <a:gd fmla="*/ 903334 w 956683" name="connsiteX425"/>
                <a:gd fmla="*/ 879042 h 1127126" name="connsiteY425"/>
                <a:gd fmla="*/ 903338 w 956683" name="connsiteX426"/>
                <a:gd fmla="*/ 879101 h 1127126" name="connsiteY426"/>
                <a:gd fmla="*/ 865684 w 956683" name="connsiteX427"/>
                <a:gd fmla="*/ 875568 h 1127126" name="connsiteY427"/>
                <a:gd fmla="*/ 836739 w 956683" name="connsiteX428"/>
                <a:gd fmla="*/ 867912 h 1127126" name="connsiteY428"/>
                <a:gd fmla="*/ 769270 w 956683" name="connsiteX429"/>
                <a:gd fmla="*/ 856642 h 1127126" name="connsiteY429"/>
                <a:gd fmla="*/ 686808 w 956683" name="connsiteX430"/>
                <a:gd fmla="*/ 841615 h 1127126" name="connsiteY430"/>
                <a:gd fmla="*/ 682607 w 956683" name="connsiteX431"/>
                <a:gd fmla="*/ 841548 h 1127126" name="connsiteY431"/>
                <a:gd fmla="*/ 659745 w 956683" name="connsiteX432"/>
                <a:gd fmla="*/ 838488 h 1127126" name="connsiteY432"/>
                <a:gd fmla="*/ 667238 w 956683" name="connsiteX433"/>
                <a:gd fmla="*/ 841304 h 1127126" name="connsiteY433"/>
                <a:gd fmla="*/ 657290 w 956683" name="connsiteX434"/>
                <a:gd fmla="*/ 841146 h 1127126" name="connsiteY434"/>
                <a:gd fmla="*/ 633597 w 956683" name="connsiteX435"/>
                <a:gd fmla="*/ 848228 h 1127126" name="connsiteY435"/>
                <a:gd fmla="*/ 632927 w 956683" name="connsiteX436"/>
                <a:gd fmla="*/ 848189 h 1127126" name="connsiteY436"/>
                <a:gd fmla="*/ 621702 w 956683" name="connsiteX437"/>
                <a:gd fmla="*/ 852069 h 1127126" name="connsiteY437"/>
                <a:gd fmla="*/ 621626 w 956683" name="connsiteX438"/>
                <a:gd fmla="*/ 851612 h 1127126" name="connsiteY438"/>
                <a:gd fmla="*/ 640423 w 956683" name="connsiteX439"/>
                <a:gd fmla="*/ 841146 h 1127126" name="connsiteY439"/>
                <a:gd fmla="*/ 614959 w 956683" name="connsiteX440"/>
                <a:gd fmla="*/ 837993 h 1127126" name="connsiteY440"/>
                <a:gd fmla="*/ 614654 w 956683" name="connsiteX441"/>
                <a:gd fmla="*/ 843494 h 1127126" name="connsiteY441"/>
                <a:gd fmla="*/ 614858 w 956683" name="connsiteX442"/>
                <a:gd fmla="*/ 844231 h 1127126" name="connsiteY442"/>
                <a:gd fmla="*/ 608094 w 956683" name="connsiteX443"/>
                <a:gd fmla="*/ 868382 h 1127126" name="connsiteY443"/>
                <a:gd fmla="*/ 608532 w 956683" name="connsiteX444"/>
                <a:gd fmla="*/ 871840 h 1127126" name="connsiteY444"/>
                <a:gd fmla="*/ 606220 w 956683" name="connsiteX445"/>
                <a:gd fmla="*/ 875895 h 1127126" name="connsiteY445"/>
                <a:gd fmla="*/ 605994 w 956683" name="connsiteX446"/>
                <a:gd fmla="*/ 879017 h 1127126" name="connsiteY446"/>
                <a:gd fmla="*/ 604346 w 956683" name="connsiteX447"/>
                <a:gd fmla="*/ 864156 h 1127126" name="connsiteY447"/>
                <a:gd fmla="*/ 610437 w 956683" name="connsiteX448"/>
                <a:gd fmla="*/ 840206 h 1127126" name="connsiteY448"/>
                <a:gd fmla="*/ 669155 w 956683" name="connsiteX449"/>
                <a:gd fmla="*/ 836071 h 1127126" name="connsiteY449"/>
                <a:gd fmla="*/ 690556 w 956683" name="connsiteX450"/>
                <a:gd fmla="*/ 837859 h 1127126" name="connsiteY450"/>
                <a:gd fmla="*/ 746390 w 956683" name="connsiteX451"/>
                <a:gd fmla="*/ 848351 h 1127126" name="connsiteY451"/>
                <a:gd fmla="*/ 730057 w 956683" name="connsiteX452"/>
                <a:gd fmla="*/ 846239 h 1127126" name="connsiteY452"/>
                <a:gd fmla="*/ 724291 w 956683" name="connsiteX453"/>
                <a:gd fmla="*/ 845372 h 1127126" name="connsiteY453"/>
                <a:gd fmla="*/ 694336 w 956683" name="connsiteX454"/>
                <a:gd fmla="*/ 841619 h 1127126" name="connsiteY454"/>
                <a:gd fmla="*/ 694304 w 956683" name="connsiteX455"/>
                <a:gd fmla="*/ 841615 h 1127126" name="connsiteY455"/>
                <a:gd fmla="*/ 673428 w 956683" name="connsiteX456"/>
                <a:gd fmla="*/ 837811 h 1127126" name="connsiteY456"/>
                <a:gd fmla="*/ 648789 w 956683" name="connsiteX457"/>
                <a:gd fmla="*/ 834370 h 1127126" name="connsiteY457"/>
                <a:gd fmla="*/ 659417 w 956683" name="connsiteX458"/>
                <a:gd fmla="*/ 835258 h 1127126" name="connsiteY458"/>
                <a:gd fmla="*/ 673428 w 956683" name="connsiteX459"/>
                <a:gd fmla="*/ 837811 h 1127126" name="connsiteY459"/>
                <a:gd fmla="*/ 677646 w 956683" name="connsiteX460"/>
                <a:gd fmla="*/ 839528 h 1127126" name="connsiteY460"/>
                <a:gd fmla="*/ 664318 w 956683" name="connsiteX461"/>
                <a:gd fmla="*/ 837859 h 1127126" name="connsiteY461"/>
                <a:gd fmla="*/ 659745 w 956683" name="connsiteX462"/>
                <a:gd fmla="*/ 838488 h 1127126" name="connsiteY462"/>
                <a:gd fmla="*/ 635319 w 956683" name="connsiteX463"/>
                <a:gd fmla="*/ 830147 h 1127126" name="connsiteY463"/>
                <a:gd fmla="*/ 640805 w 956683" name="connsiteX464"/>
                <a:gd fmla="*/ 831369 h 1127126" name="connsiteY464"/>
                <a:gd fmla="*/ 648789 w 956683" name="connsiteX465"/>
                <a:gd fmla="*/ 834370 h 1127126" name="connsiteY465"/>
                <a:gd fmla="*/ 645577 w 956683" name="connsiteX466"/>
                <a:gd fmla="*/ 834102 h 1127126" name="connsiteY466"/>
                <a:gd fmla="*/ 629178 w 956683" name="connsiteX467"/>
                <a:gd fmla="*/ 835041 h 1127126" name="connsiteY467"/>
                <a:gd fmla="*/ 619638 w 956683" name="connsiteX468"/>
                <a:gd fmla="*/ 839657 h 1127126" name="connsiteY468"/>
                <a:gd fmla="*/ 619339 w 956683" name="connsiteX469"/>
                <a:gd fmla="*/ 837859 h 1127126" name="connsiteY469"/>
                <a:gd fmla="*/ 620137 w 956683" name="connsiteX470"/>
                <a:gd fmla="*/ 835458 h 1127126" name="connsiteY470"/>
                <a:gd fmla="*/ 630584 w 956683" name="connsiteX471"/>
                <a:gd fmla="*/ 830345 h 1127126" name="connsiteY471"/>
                <a:gd fmla="*/ 650575 w 956683" name="connsiteX472"/>
                <a:gd fmla="*/ 829510 h 1127126" name="connsiteY472"/>
                <a:gd fmla="*/ 664318 w 956683" name="connsiteX473"/>
                <a:gd fmla="*/ 834102 h 1127126" name="connsiteY473"/>
                <a:gd fmla="*/ 669155 w 956683" name="connsiteX474"/>
                <a:gd fmla="*/ 836071 h 1127126" name="connsiteY474"/>
                <a:gd fmla="*/ 659417 w 956683" name="connsiteX475"/>
                <a:gd fmla="*/ 835258 h 1127126" name="connsiteY475"/>
                <a:gd fmla="*/ 653073 w 956683" name="connsiteX476"/>
                <a:gd fmla="*/ 834102 h 1127126" name="connsiteY476"/>
                <a:gd fmla="*/ 640805 w 956683" name="connsiteX477"/>
                <a:gd fmla="*/ 831369 h 1127126" name="connsiteY477"/>
                <a:gd fmla="*/ 638080 w 956683" name="connsiteX478"/>
                <a:gd fmla="*/ 830345 h 1127126" name="connsiteY478"/>
                <a:gd fmla="*/ 637009 w 956683" name="connsiteX479"/>
                <a:gd fmla="*/ 830077 h 1127126" name="connsiteY479"/>
                <a:gd fmla="*/ 644078 w 956683" name="connsiteX480"/>
                <a:gd fmla="*/ 827340 h 1127126" name="connsiteY480"/>
                <a:gd fmla="*/ 668067 w 956683" name="connsiteX481"/>
                <a:gd fmla="*/ 830345 h 1127126" name="connsiteY481"/>
                <a:gd fmla="*/ 711001 w 956683" name="connsiteX482"/>
                <a:gd fmla="*/ 839566 h 1127126" name="connsiteY482"/>
                <a:gd fmla="*/ 675563 w 956683" name="connsiteX483"/>
                <a:gd fmla="*/ 834102 h 1127126" name="connsiteY483"/>
                <a:gd fmla="*/ 653074 w 956683" name="connsiteX484"/>
                <a:gd fmla="*/ 829406 h 1127126" name="connsiteY484"/>
                <a:gd fmla="*/ 650575 w 956683" name="connsiteX485"/>
                <a:gd fmla="*/ 829510 h 1127126" name="connsiteY485"/>
                <a:gd fmla="*/ 623087 w 956683" name="connsiteX486"/>
                <a:gd fmla="*/ 826588 h 1127126" name="connsiteY486"/>
                <a:gd fmla="*/ 637009 w 956683" name="connsiteX487"/>
                <a:gd fmla="*/ 830077 h 1127126" name="connsiteY487"/>
                <a:gd fmla="*/ 635319 w 956683" name="connsiteX488"/>
                <a:gd fmla="*/ 830147 h 1127126" name="connsiteY488"/>
                <a:gd fmla="*/ 622829 w 956683" name="connsiteX489"/>
                <a:gd fmla="*/ 827366 h 1127126" name="connsiteY489"/>
                <a:gd fmla="*/ 619339 w 956683" name="connsiteX490"/>
                <a:gd fmla="*/ 826588 h 1127126" name="connsiteY490"/>
                <a:gd fmla="*/ 622829 w 956683" name="connsiteX491"/>
                <a:gd fmla="*/ 827366 h 1127126" name="connsiteY491"/>
                <a:gd fmla="*/ 620137 w 956683" name="connsiteX492"/>
                <a:gd fmla="*/ 835458 h 1127126" name="connsiteY492"/>
                <a:gd fmla="*/ 614959 w 956683" name="connsiteX493"/>
                <a:gd fmla="*/ 837993 h 1127126" name="connsiteY493"/>
                <a:gd fmla="*/ 615538 w 956683" name="connsiteX494"/>
                <a:gd fmla="*/ 827541 h 1127126" name="connsiteY494"/>
                <a:gd fmla="*/ 607157 w 956683" name="connsiteX495"/>
                <a:gd fmla="*/ 824710 h 1127126" name="connsiteY495"/>
                <a:gd fmla="*/ 617383 w 956683" name="connsiteX496"/>
                <a:gd fmla="*/ 825331 h 1127126" name="connsiteY496"/>
                <a:gd fmla="*/ 615591 w 956683" name="connsiteX497"/>
                <a:gd fmla="*/ 826588 h 1127126" name="connsiteY497"/>
                <a:gd fmla="*/ 615538 w 956683" name="connsiteX498"/>
                <a:gd fmla="*/ 827541 h 1127126" name="connsiteY498"/>
                <a:gd fmla="*/ 604346 w 956683" name="connsiteX499"/>
                <a:gd fmla="*/ 830345 h 1127126" name="connsiteY499"/>
                <a:gd fmla="*/ 596850 w 956683" name="connsiteX500"/>
                <a:gd fmla="*/ 849129 h 1127126" name="connsiteY500"/>
                <a:gd fmla="*/ 605613 w 956683" name="connsiteX501"/>
                <a:gd fmla="*/ 884262 h 1127126" name="connsiteY501"/>
                <a:gd fmla="*/ 604346 w 956683" name="connsiteX502"/>
                <a:gd fmla="*/ 901723 h 1127126" name="connsiteY502"/>
                <a:gd fmla="*/ 605222 w 956683" name="connsiteX503"/>
                <a:gd fmla="*/ 909432 h 1127126" name="connsiteY503"/>
                <a:gd fmla="*/ 604346 w 956683" name="connsiteX504"/>
                <a:gd fmla="*/ 905480 h 1127126" name="connsiteY504"/>
                <a:gd fmla="*/ 596850 w 956683" name="connsiteX505"/>
                <a:gd fmla="*/ 871669 h 1127126" name="connsiteY505"/>
                <a:gd fmla="*/ 593101 w 956683" name="connsiteX506"/>
                <a:gd fmla="*/ 845372 h 1127126" name="connsiteY506"/>
                <a:gd fmla="*/ 607157 w 956683" name="connsiteX507"/>
                <a:gd fmla="*/ 824710 h 1127126" name="connsiteY507"/>
                <a:gd fmla="*/ 921990 w 956683" name="connsiteX508"/>
                <a:gd fmla="*/ 824491 h 1127126" name="connsiteY508"/>
                <a:gd fmla="*/ 922949 w 956683" name="connsiteX509"/>
                <a:gd fmla="*/ 834102 h 1127126" name="connsiteY509"/>
                <a:gd fmla="*/ 915452 w 956683" name="connsiteX510"/>
                <a:gd fmla="*/ 871669 h 1127126" name="connsiteY510"/>
                <a:gd fmla="*/ 913846 w 956683" name="connsiteX511"/>
                <a:gd fmla="*/ 872743 h 1127126" name="connsiteY511"/>
                <a:gd fmla="*/ 919200 w 956683" name="connsiteX512"/>
                <a:gd fmla="*/ 856642 h 1127126" name="connsiteY512"/>
                <a:gd fmla="*/ 630584 w 956683" name="connsiteX513"/>
                <a:gd fmla="*/ 822832 h 1127126" name="connsiteY513"/>
                <a:gd fmla="*/ 644078 w 956683" name="connsiteX514"/>
                <a:gd fmla="*/ 827340 h 1127126" name="connsiteY514"/>
                <a:gd fmla="*/ 638080 w 956683" name="connsiteX515"/>
                <a:gd fmla="*/ 826588 h 1127126" name="connsiteY515"/>
                <a:gd fmla="*/ 617383 w 956683" name="connsiteX516"/>
                <a:gd fmla="*/ 825331 h 1127126" name="connsiteY516"/>
                <a:gd fmla="*/ 620276 w 956683" name="connsiteX517"/>
                <a:gd fmla="*/ 823301 h 1127126" name="connsiteY517"/>
                <a:gd fmla="*/ 630584 w 956683" name="connsiteX518"/>
                <a:gd fmla="*/ 822832 h 1127126" name="connsiteY518"/>
                <a:gd fmla="*/ 926878 w 956683" name="connsiteX519"/>
                <a:gd fmla="*/ 814051 h 1127126" name="connsiteY519"/>
                <a:gd fmla="*/ 927165 w 956683" name="connsiteX520"/>
                <a:gd fmla="*/ 835980 h 1127126" name="connsiteY520"/>
                <a:gd fmla="*/ 919200 w 956683" name="connsiteX521"/>
                <a:gd fmla="*/ 871669 h 1127126" name="connsiteY521"/>
                <a:gd fmla="*/ 916701 w 956683" name="connsiteX522"/>
                <a:gd fmla="*/ 874800 h 1127126" name="connsiteY522"/>
                <a:gd fmla="*/ 922949 w 956683" name="connsiteX523"/>
                <a:gd fmla="*/ 852885 h 1127126" name="connsiteY523"/>
                <a:gd fmla="*/ 926697 w 956683" name="connsiteX524"/>
                <a:gd fmla="*/ 815318 h 1127126" name="connsiteY524"/>
                <a:gd fmla="*/ 44138 w 956683" name="connsiteX525"/>
                <a:gd fmla="*/ 807867 h 1127126" name="connsiteY525"/>
                <a:gd fmla="*/ 44131 w 956683" name="connsiteX526"/>
                <a:gd fmla="*/ 808662 h 1127126" name="connsiteY526"/>
                <a:gd fmla="*/ 39543 w 956683" name="connsiteX527"/>
                <a:gd fmla="*/ 887060 h 1127126" name="connsiteY527"/>
                <a:gd fmla="*/ 37559 w 956683" name="connsiteX528"/>
                <a:gd fmla="*/ 905926 h 1127126" name="connsiteY528"/>
                <a:gd fmla="*/ 37559 w 956683" name="connsiteX529"/>
                <a:gd fmla="*/ 909685 h 1127126" name="connsiteY529"/>
                <a:gd fmla="*/ 35832 w 956683" name="connsiteX530"/>
                <a:gd fmla="*/ 930238 h 1127126" name="connsiteY530"/>
                <a:gd fmla="*/ 40597 w 956683" name="connsiteX531"/>
                <a:gd fmla="*/ 837234 h 1127126" name="connsiteY531"/>
                <a:gd fmla="*/ 48036 w 956683" name="connsiteX532"/>
                <a:gd fmla="*/ 806303 h 1127126" name="connsiteY532"/>
                <a:gd fmla="*/ 47992 w 956683" name="connsiteX533"/>
                <a:gd fmla="*/ 811429 h 1127126" name="connsiteY533"/>
                <a:gd fmla="*/ 44601 w 956683" name="connsiteX534"/>
                <a:gd fmla="*/ 855180 h 1127126" name="connsiteY534"/>
                <a:gd fmla="*/ 38765 w 956683" name="connsiteX535"/>
                <a:gd fmla="*/ 900346 h 1127126" name="connsiteY535"/>
                <a:gd fmla="*/ 39543 w 956683" name="connsiteX536"/>
                <a:gd fmla="*/ 887060 h 1127126" name="connsiteY536"/>
                <a:gd fmla="*/ 44314 w 956683" name="connsiteX537"/>
                <a:gd fmla="*/ 787343 h 1127126" name="connsiteY537"/>
                <a:gd fmla="*/ 44227 w 956683" name="connsiteX538"/>
                <a:gd fmla="*/ 797557 h 1127126" name="connsiteY538"/>
                <a:gd fmla="*/ 41315 w 956683" name="connsiteX539"/>
                <a:gd fmla="*/ 823228 h 1127126" name="connsiteY539"/>
                <a:gd fmla="*/ 40597 w 956683" name="connsiteX540"/>
                <a:gd fmla="*/ 837234 h 1127126" name="connsiteY540"/>
                <a:gd fmla="*/ 30047 w 956683" name="connsiteX541"/>
                <a:gd fmla="*/ 924722 h 1127126" name="connsiteY541"/>
                <a:gd fmla="*/ 23902 w 956683" name="connsiteX542"/>
                <a:gd fmla="*/ 1013907 h 1127126" name="connsiteY542"/>
                <a:gd fmla="*/ 30472 w 956683" name="connsiteX543"/>
                <a:gd fmla="*/ 911317 h 1127126" name="connsiteY543"/>
                <a:gd fmla="*/ 37559 w 956683" name="connsiteX544"/>
                <a:gd fmla="*/ 857059 h 1127126" name="connsiteY544"/>
                <a:gd fmla="*/ 49824 w 956683" name="connsiteX545"/>
                <a:gd fmla="*/ 760712 h 1127126" name="connsiteY545"/>
                <a:gd fmla="*/ 48888 w 956683" name="connsiteX546"/>
                <a:gd fmla="*/ 798208 h 1127126" name="connsiteY546"/>
                <a:gd fmla="*/ 48826 w 956683" name="connsiteX547"/>
                <a:gd fmla="*/ 798794 h 1127126" name="connsiteY547"/>
                <a:gd fmla="*/ 48036 w 956683" name="connsiteX548"/>
                <a:gd fmla="*/ 806303 h 1127126" name="connsiteY548"/>
                <a:gd fmla="*/ 48320 w 956683" name="connsiteX549"/>
                <a:gd fmla="*/ 773184 h 1127126" name="connsiteY549"/>
                <a:gd fmla="*/ 48429 w 956683" name="connsiteX550"/>
                <a:gd fmla="*/ 760511 h 1127126" name="connsiteY550"/>
                <a:gd fmla="*/ 48320 w 956683" name="connsiteX551"/>
                <a:gd fmla="*/ 773184 h 1127126" name="connsiteY551"/>
                <a:gd fmla="*/ 44138 w 956683" name="connsiteX552"/>
                <a:gd fmla="*/ 807867 h 1127126" name="connsiteY552"/>
                <a:gd fmla="*/ 44227 w 956683" name="connsiteX553"/>
                <a:gd fmla="*/ 797557 h 1127126" name="connsiteY553"/>
                <a:gd fmla="*/ 53321 w 956683" name="connsiteX554"/>
                <a:gd fmla="*/ 756058 h 1127126" name="connsiteY554"/>
                <a:gd fmla="*/ 52582 w 956683" name="connsiteX555"/>
                <a:gd fmla="*/ 785637 h 1127126" name="connsiteY555"/>
                <a:gd fmla="*/ 45070 w 956683" name="connsiteX556"/>
                <a:gd fmla="*/ 894649 h 1127126" name="connsiteY556"/>
                <a:gd fmla="*/ 42124 w 956683" name="connsiteX557"/>
                <a:gd fmla="*/ 922176 h 1127126" name="connsiteY557"/>
                <a:gd fmla="*/ 47887 w 956683" name="connsiteX558"/>
                <a:gd fmla="*/ 823698 h 1127126" name="connsiteY558"/>
                <a:gd fmla="*/ 47992 w 956683" name="connsiteX559"/>
                <a:gd fmla="*/ 811429 h 1127126" name="connsiteY559"/>
                <a:gd fmla="*/ 48826 w 956683" name="connsiteX560"/>
                <a:gd fmla="*/ 800674 h 1127126" name="connsiteY560"/>
                <a:gd fmla="*/ 48888 w 956683" name="connsiteX561"/>
                <a:gd fmla="*/ 798208 h 1127126" name="connsiteY561"/>
                <a:gd fmla="*/ 49876 w 956683" name="connsiteX562"/>
                <a:gd fmla="*/ 729943 h 1127126" name="connsiteY562"/>
                <a:gd fmla="*/ 50235 w 956683" name="connsiteX563"/>
                <a:gd fmla="*/ 744288 h 1127126" name="connsiteY563"/>
                <a:gd fmla="*/ 50225 w 956683" name="connsiteX564"/>
                <a:gd fmla="*/ 744682 h 1127126" name="connsiteY564"/>
                <a:gd fmla="*/ 48429 w 956683" name="connsiteX565"/>
                <a:gd fmla="*/ 760511 h 1127126" name="connsiteY565"/>
                <a:gd fmla="*/ 48576 w 956683" name="connsiteX566"/>
                <a:gd fmla="*/ 743359 h 1127126" name="connsiteY566"/>
                <a:gd fmla="*/ 53612 w 956683" name="connsiteX567"/>
                <a:gd fmla="*/ 714098 h 1127126" name="connsiteY567"/>
                <a:gd fmla="*/ 53926 w 956683" name="connsiteX568"/>
                <a:gd fmla="*/ 726694 h 1127126" name="connsiteY568"/>
                <a:gd fmla="*/ 49824 w 956683" name="connsiteX569"/>
                <a:gd fmla="*/ 760712 h 1127126" name="connsiteY569"/>
                <a:gd fmla="*/ 50225 w 956683" name="connsiteX570"/>
                <a:gd fmla="*/ 744682 h 1127126" name="connsiteY570"/>
                <a:gd fmla="*/ 53521 w 956683" name="connsiteX571"/>
                <a:gd fmla="*/ 715625 h 1127126" name="connsiteY571"/>
                <a:gd fmla="*/ 918339 w 956683" name="connsiteX572"/>
                <a:gd fmla="*/ 696355 h 1127126" name="connsiteY572"/>
                <a:gd fmla="*/ 919200 w 956683" name="connsiteX573"/>
                <a:gd fmla="*/ 721400 h 1127126" name="connsiteY573"/>
                <a:gd fmla="*/ 919200 w 956683" name="connsiteX574"/>
                <a:gd fmla="*/ 758967 h 1127126" name="connsiteY574"/>
                <a:gd fmla="*/ 924933 w 956683" name="connsiteX575"/>
                <a:gd fmla="*/ 790568 h 1127126" name="connsiteY575"/>
                <a:gd fmla="*/ 921990 w 956683" name="connsiteX576"/>
                <a:gd fmla="*/ 824491 h 1127126" name="connsiteY576"/>
                <a:gd fmla="*/ 915452 w 956683" name="connsiteX577"/>
                <a:gd fmla="*/ 758967 h 1127126" name="connsiteY577"/>
                <a:gd fmla="*/ 915452 w 956683" name="connsiteX578"/>
                <a:gd fmla="*/ 738305 h 1127126" name="connsiteY578"/>
                <a:gd fmla="*/ 915452 w 956683" name="connsiteX579"/>
                <a:gd fmla="*/ 687590 h 1127126" name="connsiteY579"/>
                <a:gd fmla="*/ 915452 w 956683" name="connsiteX580"/>
                <a:gd fmla="*/ 717643 h 1127126" name="connsiteY580"/>
                <a:gd fmla="*/ 915452 w 956683" name="connsiteX581"/>
                <a:gd fmla="*/ 738305 h 1127126" name="connsiteY581"/>
                <a:gd fmla="*/ 911704 w 956683" name="connsiteX582"/>
                <a:gd fmla="*/ 792778 h 1127126" name="connsiteY582"/>
                <a:gd fmla="*/ 907956 w 956683" name="connsiteX583"/>
                <a:gd fmla="*/ 845372 h 1127126" name="connsiteY583"/>
                <a:gd fmla="*/ 906550 w 956683" name="connsiteX584"/>
                <a:gd fmla="*/ 869791 h 1127126" name="connsiteY584"/>
                <a:gd fmla="*/ 906845 w 956683" name="connsiteX585"/>
                <a:gd fmla="*/ 874919 h 1127126" name="connsiteY585"/>
                <a:gd fmla="*/ 903050 w 956683" name="connsiteX586"/>
                <a:gd fmla="*/ 874104 h 1127126" name="connsiteY586"/>
                <a:gd fmla="*/ 902802 w 956683" name="connsiteX587"/>
                <a:gd fmla="*/ 869791 h 1127126" name="connsiteY587"/>
                <a:gd fmla="*/ 904207 w 956683" name="connsiteX588"/>
                <a:gd fmla="*/ 845372 h 1127126" name="connsiteY588"/>
                <a:gd fmla="*/ 907956 w 956683" name="connsiteX589"/>
                <a:gd fmla="*/ 792778 h 1127126" name="connsiteY589"/>
                <a:gd fmla="*/ 915452 w 956683" name="connsiteX590"/>
                <a:gd fmla="*/ 687590 h 1127126" name="connsiteY590"/>
                <a:gd fmla="*/ 57116 w 956683" name="connsiteX591"/>
                <a:gd fmla="*/ 655229 h 1127126" name="connsiteY591"/>
                <a:gd fmla="*/ 53612 w 956683" name="connsiteX592"/>
                <a:gd fmla="*/ 714098 h 1127126" name="connsiteY592"/>
                <a:gd fmla="*/ 53161 w 956683" name="connsiteX593"/>
                <a:gd fmla="*/ 696045 h 1127126" name="connsiteY593"/>
                <a:gd fmla="*/ 58759 w 956683" name="connsiteX594"/>
                <a:gd fmla="*/ 627629 h 1127126" name="connsiteY594"/>
                <a:gd fmla="*/ 58685 w 956683" name="connsiteX595"/>
                <a:gd fmla="*/ 639035 h 1127126" name="connsiteY595"/>
                <a:gd fmla="*/ 57116 w 956683" name="connsiteX596"/>
                <a:gd fmla="*/ 655229 h 1127126" name="connsiteY596"/>
                <a:gd fmla="*/ 48826 w 956683" name="connsiteX597"/>
                <a:gd fmla="*/ 618361 h 1127126" name="connsiteY597"/>
                <a:gd fmla="*/ 52582 w 956683" name="connsiteX598"/>
                <a:gd fmla="*/ 672866 h 1127126" name="connsiteY598"/>
                <a:gd fmla="*/ 53161 w 956683" name="connsiteX599"/>
                <a:gd fmla="*/ 696045 h 1127126" name="connsiteY599"/>
                <a:gd fmla="*/ 49876 w 956683" name="connsiteX600"/>
                <a:gd fmla="*/ 729943 h 1127126" name="connsiteY600"/>
                <a:gd fmla="*/ 48826 w 956683" name="connsiteX601"/>
                <a:gd fmla="*/ 687903 h 1127126" name="connsiteY601"/>
                <a:gd fmla="*/ 939622 w 956683" name="connsiteX602"/>
                <a:gd fmla="*/ 616212 h 1127126" name="connsiteY602"/>
                <a:gd fmla="*/ 941062 w 956683" name="connsiteX603"/>
                <a:gd fmla="*/ 658080 h 1127126" name="connsiteY603"/>
                <a:gd fmla="*/ 934193 w 956683" name="connsiteX604"/>
                <a:gd fmla="*/ 762724 h 1127126" name="connsiteY604"/>
                <a:gd fmla="*/ 926878 w 956683" name="connsiteX605"/>
                <a:gd fmla="*/ 814051 h 1127126" name="connsiteY605"/>
                <a:gd fmla="*/ 926697 w 956683" name="connsiteX606"/>
                <a:gd fmla="*/ 800291 h 1127126" name="connsiteY606"/>
                <a:gd fmla="*/ 924933 w 956683" name="connsiteX607"/>
                <a:gd fmla="*/ 790568 h 1127126" name="connsiteY607"/>
                <a:gd fmla="*/ 926697 w 956683" name="connsiteX608"/>
                <a:gd fmla="*/ 770238 h 1127126" name="connsiteY608"/>
                <a:gd fmla="*/ 937942 w 956683" name="connsiteX609"/>
                <a:gd fmla="*/ 665049 h 1127126" name="connsiteY609"/>
                <a:gd fmla="*/ 43593 w 956683" name="connsiteX610"/>
                <a:gd fmla="*/ 611961 h 1127126" name="connsiteY610"/>
                <a:gd fmla="*/ 48826 w 956683" name="connsiteX611"/>
                <a:gd fmla="*/ 687903 h 1127126" name="connsiteY611"/>
                <a:gd fmla="*/ 48826 w 956683" name="connsiteX612"/>
                <a:gd fmla="*/ 714216 h 1127126" name="connsiteY612"/>
                <a:gd fmla="*/ 48576 w 956683" name="connsiteX613"/>
                <a:gd fmla="*/ 743359 h 1127126" name="connsiteY613"/>
                <a:gd fmla="*/ 44314 w 956683" name="connsiteX614"/>
                <a:gd fmla="*/ 787343 h 1127126" name="connsiteY614"/>
                <a:gd fmla="*/ 45070 w 956683" name="connsiteX615"/>
                <a:gd fmla="*/ 699180 h 1127126" name="connsiteY615"/>
                <a:gd fmla="*/ 61001 w 956683" name="connsiteX616"/>
                <a:gd fmla="*/ 604458 h 1127126" name="connsiteY616"/>
                <a:gd fmla="*/ 60094 w 956683" name="connsiteX617"/>
                <a:gd fmla="*/ 691662 h 1127126" name="connsiteY617"/>
                <a:gd fmla="*/ 53321 w 956683" name="connsiteX618"/>
                <a:gd fmla="*/ 756058 h 1127126" name="connsiteY618"/>
                <a:gd fmla="*/ 53990 w 956683" name="connsiteX619"/>
                <a:gd fmla="*/ 729252 h 1127126" name="connsiteY619"/>
                <a:gd fmla="*/ 53926 w 956683" name="connsiteX620"/>
                <a:gd fmla="*/ 726694 h 1127126" name="connsiteY620"/>
                <a:gd fmla="*/ 56338 w 956683" name="connsiteX621"/>
                <a:gd fmla="*/ 706698 h 1127126" name="connsiteY621"/>
                <a:gd fmla="*/ 943611 w 956683" name="connsiteX622"/>
                <a:gd fmla="*/ 594986 h 1127126" name="connsiteY622"/>
                <a:gd fmla="*/ 945438 w 956683" name="connsiteX623"/>
                <a:gd fmla="*/ 646266 h 1127126" name="connsiteY623"/>
                <a:gd fmla="*/ 941690 w 956683" name="connsiteX624"/>
                <a:gd fmla="*/ 751454 h 1127126" name="connsiteY624"/>
                <a:gd fmla="*/ 934193 w 956683" name="connsiteX625"/>
                <a:gd fmla="*/ 804048 h 1127126" name="connsiteY625"/>
                <a:gd fmla="*/ 934193 w 956683" name="connsiteX626"/>
                <a:gd fmla="*/ 830345 h 1127126" name="connsiteY626"/>
                <a:gd fmla="*/ 934193 w 956683" name="connsiteX627"/>
                <a:gd fmla="*/ 852885 h 1127126" name="connsiteY627"/>
                <a:gd fmla="*/ 930445 w 956683" name="connsiteX628"/>
                <a:gd fmla="*/ 894209 h 1127126" name="connsiteY628"/>
                <a:gd fmla="*/ 904207 w 956683" name="connsiteX629"/>
                <a:gd fmla="*/ 928020 h 1127126" name="connsiteY629"/>
                <a:gd fmla="*/ 829242 w 956683" name="connsiteX630"/>
                <a:gd fmla="*/ 995641 h 1127126" name="connsiteY630"/>
                <a:gd fmla="*/ 816742 w 956683" name="connsiteX631"/>
                <a:gd fmla="*/ 1004040 h 1127126" name="connsiteY631"/>
                <a:gd fmla="*/ 833551 w 956683" name="connsiteX632"/>
                <a:gd fmla="*/ 986193 h 1127126" name="connsiteY632"/>
                <a:gd fmla="*/ 847515 w 956683" name="connsiteX633"/>
                <a:gd fmla="*/ 975918 h 1127126" name="connsiteY633"/>
                <a:gd fmla="*/ 881718 w 956683" name="connsiteX634"/>
                <a:gd fmla="*/ 943047 h 1127126" name="connsiteY634"/>
                <a:gd fmla="*/ 911704 w 956683" name="connsiteX635"/>
                <a:gd fmla="*/ 912993 h 1127126" name="connsiteY635"/>
                <a:gd fmla="*/ 930445 w 956683" name="connsiteX636"/>
                <a:gd fmla="*/ 879182 h 1127126" name="connsiteY636"/>
                <a:gd fmla="*/ 930445 w 956683" name="connsiteX637"/>
                <a:gd fmla="*/ 830345 h 1127126" name="connsiteY637"/>
                <a:gd fmla="*/ 934193 w 956683" name="connsiteX638"/>
                <a:gd fmla="*/ 781508 h 1127126" name="connsiteY638"/>
                <a:gd fmla="*/ 941690 w 956683" name="connsiteX639"/>
                <a:gd fmla="*/ 676319 h 1127126" name="connsiteY639"/>
                <a:gd fmla="*/ 941062 w 956683" name="connsiteX640"/>
                <a:gd fmla="*/ 658080 h 1127126" name="connsiteY640"/>
                <a:gd fmla="*/ 941221 w 956683" name="connsiteX641"/>
                <a:gd fmla="*/ 655657 h 1127126" name="connsiteY641"/>
                <a:gd fmla="*/ 58971 w 956683" name="connsiteX642"/>
                <a:gd fmla="*/ 594721 h 1127126" name="connsiteY642"/>
                <a:gd fmla="*/ 60094 w 956683" name="connsiteX643"/>
                <a:gd fmla="*/ 605204 h 1127126" name="connsiteY643"/>
                <a:gd fmla="*/ 58759 w 956683" name="connsiteX644"/>
                <a:gd fmla="*/ 627629 h 1127126" name="connsiteY644"/>
                <a:gd fmla="*/ 40041 w 956683" name="connsiteX645"/>
                <a:gd fmla="*/ 417889 h 1127126" name="connsiteY645"/>
                <a:gd fmla="*/ 48826 w 956683" name="connsiteX646"/>
                <a:gd fmla="*/ 499951 h 1127126" name="connsiteY646"/>
                <a:gd fmla="*/ 48826 w 956683" name="connsiteX647"/>
                <a:gd fmla="*/ 618361 h 1127126" name="connsiteY647"/>
                <a:gd fmla="*/ 45070 w 956683" name="connsiteX648"/>
                <a:gd fmla="*/ 563855 h 1127126" name="connsiteY648"/>
                <a:gd fmla="*/ 41315 w 956683" name="connsiteX649"/>
                <a:gd fmla="*/ 454843 h 1127126" name="connsiteY649"/>
                <a:gd fmla="*/ 44990 w 956683" name="connsiteX650"/>
                <a:gd fmla="*/ 416917 h 1127126" name="connsiteY650"/>
                <a:gd fmla="*/ 52113 w 956683" name="connsiteX651"/>
                <a:gd fmla="*/ 477397 h 1127126" name="connsiteY651"/>
                <a:gd fmla="*/ 59191 w 956683" name="connsiteX652"/>
                <a:gd fmla="*/ 560763 h 1127126" name="connsiteY652"/>
                <a:gd fmla="*/ 58971 w 956683" name="connsiteX653"/>
                <a:gd fmla="*/ 594721 h 1127126" name="connsiteY653"/>
                <a:gd fmla="*/ 48826 w 956683" name="connsiteX654"/>
                <a:gd fmla="*/ 499951 h 1127126" name="connsiteY654"/>
                <a:gd fmla="*/ 48826 w 956683" name="connsiteX655"/>
                <a:gd fmla="*/ 492433 h 1127126" name="connsiteY655"/>
                <a:gd fmla="*/ 919380 w 956683" name="connsiteX656"/>
                <a:gd fmla="*/ 387052 h 1127126" name="connsiteY656"/>
                <a:gd fmla="*/ 915452 w 956683" name="connsiteX657"/>
                <a:gd fmla="*/ 477213 h 1127126" name="connsiteY657"/>
                <a:gd fmla="*/ 915452 w 956683" name="connsiteX658"/>
                <a:gd fmla="*/ 503510 h 1127126" name="connsiteY658"/>
                <a:gd fmla="*/ 915452 w 956683" name="connsiteX659"/>
                <a:gd fmla="*/ 612455 h 1127126" name="connsiteY659"/>
                <a:gd fmla="*/ 915452 w 956683" name="connsiteX660"/>
                <a:gd fmla="*/ 661292 h 1127126" name="connsiteY660"/>
                <a:gd fmla="*/ 911704 w 956683" name="connsiteX661"/>
                <a:gd fmla="*/ 556104 h 1127126" name="connsiteY661"/>
                <a:gd fmla="*/ 915452 w 956683" name="connsiteX662"/>
                <a:gd fmla="*/ 447159 h 1127126" name="connsiteY662"/>
                <a:gd fmla="*/ 924335 w 956683" name="connsiteX663"/>
                <a:gd fmla="*/ 362195 h 1127126" name="connsiteY663"/>
                <a:gd fmla="*/ 922949 w 956683" name="connsiteX664"/>
                <a:gd fmla="*/ 465943 h 1127126" name="connsiteY664"/>
                <a:gd fmla="*/ 919200 w 956683" name="connsiteX665"/>
                <a:gd fmla="*/ 683833 h 1127126" name="connsiteY665"/>
                <a:gd fmla="*/ 918339 w 956683" name="connsiteX666"/>
                <a:gd fmla="*/ 696355 h 1127126" name="connsiteY666"/>
                <a:gd fmla="*/ 915452 w 956683" name="connsiteX667"/>
                <a:gd fmla="*/ 612455 h 1127126" name="connsiteY667"/>
                <a:gd fmla="*/ 915452 w 956683" name="connsiteX668"/>
                <a:gd fmla="*/ 503510 h 1127126" name="connsiteY668"/>
                <a:gd fmla="*/ 922949 w 956683" name="connsiteX669"/>
                <a:gd fmla="*/ 398322 h 1127126" name="connsiteY669"/>
                <a:gd fmla="*/ 33432 w 956683" name="connsiteX670"/>
                <a:gd fmla="*/ 350085 h 1127126" name="connsiteY670"/>
                <a:gd fmla="*/ 37559 w 956683" name="connsiteX671"/>
                <a:gd fmla="*/ 394698 h 1127126" name="connsiteY671"/>
                <a:gd fmla="*/ 39013 w 956683" name="connsiteX672"/>
                <a:gd fmla="*/ 408279 h 1127126" name="connsiteY672"/>
                <a:gd fmla="*/ 41315 w 956683" name="connsiteX673"/>
                <a:gd fmla="*/ 477397 h 1127126" name="connsiteY673"/>
                <a:gd fmla="*/ 43593 w 956683" name="connsiteX674"/>
                <a:gd fmla="*/ 611961 h 1127126" name="connsiteY674"/>
                <a:gd fmla="*/ 41315 w 956683" name="connsiteX675"/>
                <a:gd fmla="*/ 578891 h 1127126" name="connsiteY675"/>
                <a:gd fmla="*/ 37559 w 956683" name="connsiteX676"/>
                <a:gd fmla="*/ 469879 h 1127126" name="connsiteY676"/>
                <a:gd fmla="*/ 36636 w 956683" name="connsiteX677"/>
                <a:gd fmla="*/ 337843 h 1127126" name="connsiteY677"/>
                <a:gd fmla="*/ 37699 w 956683" name="connsiteX678"/>
                <a:gd fmla="*/ 349892 h 1127126" name="connsiteY678"/>
                <a:gd fmla="*/ 40041 w 956683" name="connsiteX679"/>
                <a:gd fmla="*/ 417889 h 1127126" name="connsiteY679"/>
                <a:gd fmla="*/ 39013 w 956683" name="connsiteX680"/>
                <a:gd fmla="*/ 408279 h 1127126" name="connsiteY680"/>
                <a:gd fmla="*/ 37559 w 956683" name="connsiteX681"/>
                <a:gd fmla="*/ 364626 h 1127126" name="connsiteY681"/>
                <a:gd fmla="*/ 925015 w 956683" name="connsiteX682"/>
                <a:gd fmla="*/ 273288 h 1127126" name="connsiteY682"/>
                <a:gd fmla="*/ 926791 w 956683" name="connsiteX683"/>
                <a:gd fmla="*/ 298205 h 1127126" name="connsiteY683"/>
                <a:gd fmla="*/ 924335 w 956683" name="connsiteX684"/>
                <a:gd fmla="*/ 362195 h 1127126" name="connsiteY684"/>
                <a:gd fmla="*/ 924354 w 956683" name="connsiteX685"/>
                <a:gd fmla="*/ 360755 h 1127126" name="connsiteY685"/>
                <a:gd fmla="*/ 923659 w 956683" name="connsiteX686"/>
                <a:gd fmla="*/ 308759 h 1127126" name="connsiteY686"/>
                <a:gd fmla="*/ 928331 w 956683" name="connsiteX687"/>
                <a:gd fmla="*/ 258071 h 1127126" name="connsiteY687"/>
                <a:gd fmla="*/ 934193 w 956683" name="connsiteX688"/>
                <a:gd fmla="*/ 334458 h 1127126" name="connsiteY688"/>
                <a:gd fmla="*/ 937942 w 956683" name="connsiteX689"/>
                <a:gd fmla="*/ 432132 h 1127126" name="connsiteY689"/>
                <a:gd fmla="*/ 941690 w 956683" name="connsiteX690"/>
                <a:gd fmla="*/ 541077 h 1127126" name="connsiteY690"/>
                <a:gd fmla="*/ 941953 w 956683" name="connsiteX691"/>
                <a:gd fmla="*/ 548459 h 1127126" name="connsiteY691"/>
                <a:gd fmla="*/ 939622 w 956683" name="connsiteX692"/>
                <a:gd fmla="*/ 616212 h 1127126" name="connsiteY692"/>
                <a:gd fmla="*/ 937942 w 956683" name="connsiteX693"/>
                <a:gd fmla="*/ 567374 h 1127126" name="connsiteY693"/>
                <a:gd fmla="*/ 934193 w 956683" name="connsiteX694"/>
                <a:gd fmla="*/ 458429 h 1127126" name="connsiteY694"/>
                <a:gd fmla="*/ 930445 w 956683" name="connsiteX695"/>
                <a:gd fmla="*/ 349484 h 1127126" name="connsiteY695"/>
                <a:gd fmla="*/ 926791 w 956683" name="connsiteX696"/>
                <a:gd fmla="*/ 298205 h 1127126" name="connsiteY696"/>
                <a:gd fmla="*/ 919200 w 956683" name="connsiteX697"/>
                <a:gd fmla="*/ 207981 h 1127126" name="connsiteY697"/>
                <a:gd fmla="*/ 922949 w 956683" name="connsiteX698"/>
                <a:gd fmla="*/ 244296 h 1127126" name="connsiteY698"/>
                <a:gd fmla="*/ 922949 w 956683" name="connsiteX699"/>
                <a:gd fmla="*/ 255566 h 1127126" name="connsiteY699"/>
                <a:gd fmla="*/ 923659 w 956683" name="connsiteX700"/>
                <a:gd fmla="*/ 308759 h 1127126" name="connsiteY700"/>
                <a:gd fmla="*/ 922480 w 956683" name="connsiteX701"/>
                <a:gd fmla="*/ 339623 h 1127126" name="connsiteY701"/>
                <a:gd fmla="*/ 919380 w 956683" name="connsiteX702"/>
                <a:gd fmla="*/ 387052 h 1127126" name="connsiteY702"/>
                <a:gd fmla="*/ 920137 w 956683" name="connsiteX703"/>
                <a:gd fmla="*/ 369677 h 1127126" name="connsiteY703"/>
                <a:gd fmla="*/ 919200 w 956683" name="connsiteX704"/>
                <a:gd fmla="*/ 259323 h 1127126" name="connsiteY704"/>
                <a:gd fmla="*/ 922949 w 956683" name="connsiteX705"/>
                <a:gd fmla="*/ 204225 h 1127126" name="connsiteY705"/>
                <a:gd fmla="*/ 926481 w 956683" name="connsiteX706"/>
                <a:gd fmla="*/ 234910 h 1127126" name="connsiteY706"/>
                <a:gd fmla="*/ 925015 w 956683" name="connsiteX707"/>
                <a:gd fmla="*/ 273288 h 1127126" name="connsiteY707"/>
                <a:gd fmla="*/ 922949 w 956683" name="connsiteX708"/>
                <a:gd fmla="*/ 244296 h 1127126" name="connsiteY708"/>
                <a:gd fmla="*/ 922949 w 956683" name="connsiteX709"/>
                <a:gd fmla="*/ 244296 h 1127126" name="connsiteY709"/>
                <a:gd fmla="*/ 30047 w 956683" name="connsiteX710"/>
                <a:gd fmla="*/ 150361 h 1127126" name="connsiteY710"/>
                <a:gd fmla="*/ 33803 w 956683" name="connsiteX711"/>
                <a:gd fmla="*/ 255614 h 1127126" name="connsiteY711"/>
                <a:gd fmla="*/ 36636 w 956683" name="connsiteX712"/>
                <a:gd fmla="*/ 337843 h 1127126" name="connsiteY712"/>
                <a:gd fmla="*/ 30685 w 956683" name="connsiteX713"/>
                <a:gd fmla="*/ 270362 h 1127126" name="connsiteY713"/>
                <a:gd fmla="*/ 30047 w 956683" name="connsiteX714"/>
                <a:gd fmla="*/ 251855 h 1127126" name="connsiteY714"/>
                <a:gd fmla="*/ 30258 w 956683" name="connsiteX715"/>
                <a:gd fmla="*/ 141016 h 1127126" name="connsiteY715"/>
                <a:gd fmla="*/ 33926 w 956683" name="connsiteX716"/>
                <a:gd fmla="*/ 161577 h 1127126" name="connsiteY716"/>
                <a:gd fmla="*/ 37559 w 956683" name="connsiteX717"/>
                <a:gd fmla="*/ 270650 h 1127126" name="connsiteY717"/>
                <a:gd fmla="*/ 44990 w 956683" name="connsiteX718"/>
                <a:gd fmla="*/ 416917 h 1127126" name="connsiteY718"/>
                <a:gd fmla="*/ 39495 w 956683" name="connsiteX719"/>
                <a:gd fmla="*/ 370265 h 1127126" name="connsiteY719"/>
                <a:gd fmla="*/ 37699 w 956683" name="connsiteX720"/>
                <a:gd fmla="*/ 349892 h 1127126" name="connsiteY720"/>
                <a:gd fmla="*/ 33803 w 956683" name="connsiteX721"/>
                <a:gd fmla="*/ 236819 h 1127126" name="connsiteY721"/>
                <a:gd fmla="*/ 29357 w 956683" name="connsiteX722"/>
                <a:gd fmla="*/ 113212 h 1127126" name="connsiteY722"/>
                <a:gd fmla="*/ 31456 w 956683" name="connsiteX723"/>
                <a:gd fmla="*/ 120759 h 1127126" name="connsiteY723"/>
                <a:gd fmla="*/ 41315 w 956683" name="connsiteX724"/>
                <a:gd fmla="*/ 169156 h 1127126" name="connsiteY724"/>
                <a:gd fmla="*/ 56338 w 956683" name="connsiteX725"/>
                <a:gd fmla="*/ 274409 h 1127126" name="connsiteY725"/>
                <a:gd fmla="*/ 66197 w 956683" name="connsiteX726"/>
                <a:gd fmla="*/ 490554 h 1127126" name="connsiteY726"/>
                <a:gd fmla="*/ 61001 w 956683" name="connsiteX727"/>
                <a:gd fmla="*/ 604458 h 1127126" name="connsiteY727"/>
                <a:gd fmla="*/ 61209 w 956683" name="connsiteX728"/>
                <a:gd fmla="*/ 584529 h 1127126" name="connsiteY728"/>
                <a:gd fmla="*/ 59191 w 956683" name="connsiteX729"/>
                <a:gd fmla="*/ 560763 h 1127126" name="connsiteY729"/>
                <a:gd fmla="*/ 60094 w 956683" name="connsiteX730"/>
                <a:gd fmla="*/ 421011 h 1127126" name="connsiteY730"/>
                <a:gd fmla="*/ 41315 w 956683" name="connsiteX731"/>
                <a:gd fmla="*/ 202988 h 1127126" name="connsiteY731"/>
                <a:gd fmla="*/ 33926 w 956683" name="connsiteX732"/>
                <a:gd fmla="*/ 161577 h 1127126" name="connsiteY732"/>
                <a:gd fmla="*/ 33803 w 956683" name="connsiteX733"/>
                <a:gd fmla="*/ 157879 h 1127126" name="connsiteY733"/>
                <a:gd fmla="*/ 29817 w 956683" name="connsiteX734"/>
                <a:gd fmla="*/ 127960 h 1127126" name="connsiteY734"/>
                <a:gd fmla="*/ 25163 w 956683" name="connsiteX735"/>
                <a:gd fmla="*/ 112461 h 1127126" name="connsiteY735"/>
                <a:gd fmla="*/ 29364 w 956683" name="connsiteX736"/>
                <a:gd fmla="*/ 136009 h 1127126" name="connsiteY736"/>
                <a:gd fmla="*/ 30047 w 956683" name="connsiteX737"/>
                <a:gd fmla="*/ 142843 h 1127126" name="connsiteY737"/>
                <a:gd fmla="*/ 30047 w 956683" name="connsiteX738"/>
                <a:gd fmla="*/ 150361 h 1127126" name="connsiteY738"/>
                <a:gd fmla="*/ 24897 w 956683" name="connsiteX739"/>
                <a:gd fmla="*/ 114282 h 1127126" name="connsiteY739"/>
                <a:gd fmla="*/ 922949 w 956683" name="connsiteX740"/>
                <a:gd fmla="*/ 105298 h 1127126" name="connsiteY740"/>
                <a:gd fmla="*/ 926697 w 956683" name="connsiteX741"/>
                <a:gd fmla="*/ 131595 h 1127126" name="connsiteY741"/>
                <a:gd fmla="*/ 927946 w 956683" name="connsiteX742"/>
                <a:gd fmla="*/ 140360 h 1127126" name="connsiteY742"/>
                <a:gd fmla="*/ 930445 w 956683" name="connsiteX743"/>
                <a:gd fmla="*/ 202972 h 1127126" name="connsiteY743"/>
                <a:gd fmla="*/ 928331 w 956683" name="connsiteX744"/>
                <a:gd fmla="*/ 258071 h 1127126" name="connsiteY744"/>
                <a:gd fmla="*/ 926697 w 956683" name="connsiteX745"/>
                <a:gd fmla="*/ 236783 h 1127126" name="connsiteY745"/>
                <a:gd fmla="*/ 926481 w 956683" name="connsiteX746"/>
                <a:gd fmla="*/ 234910 h 1127126" name="connsiteY746"/>
                <a:gd fmla="*/ 926697 w 956683" name="connsiteX747"/>
                <a:gd fmla="*/ 229269 h 1127126" name="connsiteY747"/>
                <a:gd fmla="*/ 922949 w 956683" name="connsiteX748"/>
                <a:gd fmla="*/ 124081 h 1127126" name="connsiteY748"/>
                <a:gd fmla="*/ 26516 w 956683" name="connsiteX749"/>
                <a:gd fmla="*/ 103177 h 1127126" name="connsiteY749"/>
                <a:gd fmla="*/ 29817 w 956683" name="connsiteX750"/>
                <a:gd fmla="*/ 127960 h 1127126" name="connsiteY750"/>
                <a:gd fmla="*/ 30047 w 956683" name="connsiteX751"/>
                <a:gd fmla="*/ 135325 h 1127126" name="connsiteY751"/>
                <a:gd fmla="*/ 30258 w 956683" name="connsiteX752"/>
                <a:gd fmla="*/ 141016 h 1127126" name="connsiteY752"/>
                <a:gd fmla="*/ 29364 w 956683" name="connsiteX753"/>
                <a:gd fmla="*/ 136009 h 1127126" name="connsiteY753"/>
                <a:gd fmla="*/ 26260 w 956683" name="connsiteX754"/>
                <a:gd fmla="*/ 104934 h 1127126" name="connsiteY754"/>
                <a:gd fmla="*/ 26470 w 956683" name="connsiteX755"/>
                <a:gd fmla="*/ 102830 h 1127126" name="connsiteY755"/>
                <a:gd fmla="*/ 26533 w 956683" name="connsiteX756"/>
                <a:gd fmla="*/ 103058 h 1127126" name="connsiteY756"/>
                <a:gd fmla="*/ 26516 w 956683" name="connsiteX757"/>
                <a:gd fmla="*/ 103177 h 1127126" name="connsiteY757"/>
                <a:gd fmla="*/ 22536 w 956683" name="connsiteX758"/>
                <a:gd fmla="*/ 97735 h 1127126" name="connsiteY758"/>
                <a:gd fmla="*/ 24897 w 956683" name="connsiteX759"/>
                <a:gd fmla="*/ 114282 h 1127126" name="connsiteY759"/>
                <a:gd fmla="*/ 23475 w 956683" name="connsiteX760"/>
                <a:gd fmla="*/ 124048 h 1127126" name="connsiteY760"/>
                <a:gd fmla="*/ 22536 w 956683" name="connsiteX761"/>
                <a:gd fmla="*/ 169156 h 1127126" name="connsiteY761"/>
                <a:gd fmla="*/ 30047 w 956683" name="connsiteX762"/>
                <a:gd fmla="*/ 263132 h 1127126" name="connsiteY762"/>
                <a:gd fmla="*/ 30685 w 956683" name="connsiteX763"/>
                <a:gd fmla="*/ 270362 h 1127126" name="connsiteY763"/>
                <a:gd fmla="*/ 33432 w 956683" name="connsiteX764"/>
                <a:gd fmla="*/ 350085 h 1127126" name="connsiteY764"/>
                <a:gd fmla="*/ 18780 w 956683" name="connsiteX765"/>
                <a:gd fmla="*/ 191711 h 1127126" name="connsiteY765"/>
                <a:gd fmla="*/ 22536 w 956683" name="connsiteX766"/>
                <a:gd fmla="*/ 97735 h 1127126" name="connsiteY766"/>
                <a:gd fmla="*/ 23431 w 956683" name="connsiteX767"/>
                <a:gd fmla="*/ 91907 h 1127126" name="connsiteY767"/>
                <a:gd fmla="*/ 25814 w 956683" name="connsiteX768"/>
                <a:gd fmla="*/ 100473 h 1127126" name="connsiteY768"/>
                <a:gd fmla="*/ 26260 w 956683" name="connsiteX769"/>
                <a:gd fmla="*/ 104934 h 1127126" name="connsiteY769"/>
                <a:gd fmla="*/ 25163 w 956683" name="connsiteX770"/>
                <a:gd fmla="*/ 112461 h 1127126" name="connsiteY770"/>
                <a:gd fmla="*/ 22536 w 956683" name="connsiteX771"/>
                <a:gd fmla="*/ 97735 h 1127126" name="connsiteY771"/>
                <a:gd fmla="*/ 28498 w 956683" name="connsiteX772"/>
                <a:gd fmla="*/ 89572 h 1127126" name="connsiteY772"/>
                <a:gd fmla="*/ 28639 w 956683" name="connsiteX773"/>
                <a:gd fmla="*/ 90217 h 1127126" name="connsiteY773"/>
                <a:gd fmla="*/ 29357 w 956683" name="connsiteX774"/>
                <a:gd fmla="*/ 113212 h 1127126" name="connsiteY774"/>
                <a:gd fmla="*/ 26533 w 956683" name="connsiteX775"/>
                <a:gd fmla="*/ 103058 h 1127126" name="connsiteY775"/>
                <a:gd fmla="*/ 24279 w 956683" name="connsiteX776"/>
                <a:gd fmla="*/ 86390 h 1127126" name="connsiteY776"/>
                <a:gd fmla="*/ 26291 w 956683" name="connsiteX777"/>
                <a:gd fmla="*/ 101494 h 1127126" name="connsiteY777"/>
                <a:gd fmla="*/ 26470 w 956683" name="connsiteX778"/>
                <a:gd fmla="*/ 102830 h 1127126" name="connsiteY778"/>
                <a:gd fmla="*/ 25814 w 956683" name="connsiteX779"/>
                <a:gd fmla="*/ 100473 h 1127126" name="connsiteY779"/>
                <a:gd fmla="*/ 25353 w 956683" name="connsiteX780"/>
                <a:gd fmla="*/ 95855 h 1127126" name="connsiteY780"/>
                <a:gd fmla="*/ 23865 w 956683" name="connsiteX781"/>
                <a:gd fmla="*/ 89087 h 1127126" name="connsiteY781"/>
                <a:gd fmla="*/ 925852 w 956683" name="connsiteX782"/>
                <a:gd fmla="*/ 73921 h 1127126" name="connsiteY782"/>
                <a:gd fmla="*/ 926697 w 956683" name="connsiteX783"/>
                <a:gd fmla="*/ 79000 h 1127126" name="connsiteY783"/>
                <a:gd fmla="*/ 930445 w 956683" name="connsiteX784"/>
                <a:gd fmla="*/ 127838 h 1127126" name="connsiteY784"/>
                <a:gd fmla="*/ 956683 w 956683" name="connsiteX785"/>
                <a:gd fmla="*/ 334458 h 1127126" name="connsiteY785"/>
                <a:gd fmla="*/ 952935 w 956683" name="connsiteX786"/>
                <a:gd fmla="*/ 439646 h 1127126" name="connsiteY786"/>
                <a:gd fmla="*/ 945438 w 956683" name="connsiteX787"/>
                <a:gd fmla="*/ 548591 h 1127126" name="connsiteY787"/>
                <a:gd fmla="*/ 943611 w 956683" name="connsiteX788"/>
                <a:gd fmla="*/ 594986 h 1127126" name="connsiteY788"/>
                <a:gd fmla="*/ 941953 w 956683" name="connsiteX789"/>
                <a:gd fmla="*/ 548459 h 1127126" name="connsiteY789"/>
                <a:gd fmla="*/ 945438 w 956683" name="connsiteX790"/>
                <a:gd fmla="*/ 447159 h 1127126" name="connsiteY790"/>
                <a:gd fmla="*/ 952935 w 956683" name="connsiteX791"/>
                <a:gd fmla="*/ 341971 h 1127126" name="connsiteY791"/>
                <a:gd fmla="*/ 941690 w 956683" name="connsiteX792"/>
                <a:gd fmla="*/ 236783 h 1127126" name="connsiteY792"/>
                <a:gd fmla="*/ 927946 w 956683" name="connsiteX793"/>
                <a:gd fmla="*/ 140360 h 1127126" name="connsiteY793"/>
                <a:gd fmla="*/ 926697 w 956683" name="connsiteX794"/>
                <a:gd fmla="*/ 109054 h 1127126" name="connsiteY794"/>
                <a:gd fmla="*/ 7512 w 956683" name="connsiteX795"/>
                <a:gd fmla="*/ 67663 h 1127126" name="connsiteY795"/>
                <a:gd fmla="*/ 11268 w 956683" name="connsiteX796"/>
                <a:gd fmla="*/ 71422 h 1127126" name="connsiteY796"/>
                <a:gd fmla="*/ 3757 w 956683" name="connsiteX797"/>
                <a:gd fmla="*/ 214265 h 1127126" name="connsiteY797"/>
                <a:gd fmla="*/ 7512 w 956683" name="connsiteX798"/>
                <a:gd fmla="*/ 323277 h 1127126" name="connsiteY798"/>
                <a:gd fmla="*/ 15024 w 956683" name="connsiteX799"/>
                <a:gd fmla="*/ 432289 h 1127126" name="connsiteY799"/>
                <a:gd fmla="*/ 30047 w 956683" name="connsiteX800"/>
                <a:gd fmla="*/ 654071 h 1127126" name="connsiteY800"/>
                <a:gd fmla="*/ 32864 w 956683" name="connsiteX801"/>
                <a:gd fmla="*/ 873975 h 1127126" name="connsiteY801"/>
                <a:gd fmla="*/ 30472 w 956683" name="connsiteX802"/>
                <a:gd fmla="*/ 911317 h 1127126" name="connsiteY802"/>
                <a:gd fmla="*/ 28169 w 956683" name="connsiteX803"/>
                <a:gd fmla="*/ 928950 h 1127126" name="connsiteY803"/>
                <a:gd fmla="*/ 26358 w 956683" name="connsiteX804"/>
                <a:gd fmla="*/ 943365 h 1127126" name="connsiteY804"/>
                <a:gd fmla="*/ 30047 w 956683" name="connsiteX805"/>
                <a:gd fmla="*/ 725493 h 1127126" name="connsiteY805"/>
                <a:gd fmla="*/ 26291 w 956683" name="connsiteX806"/>
                <a:gd fmla="*/ 616481 h 1127126" name="connsiteY806"/>
                <a:gd fmla="*/ 15024 w 956683" name="connsiteX807"/>
                <a:gd fmla="*/ 507469 h 1127126" name="connsiteY807"/>
                <a:gd fmla="*/ 3757 w 956683" name="connsiteX808"/>
                <a:gd fmla="*/ 285686 h 1127126" name="connsiteY808"/>
                <a:gd fmla="*/ 7512 w 956683" name="connsiteX809"/>
                <a:gd fmla="*/ 67663 h 1127126" name="connsiteY809"/>
                <a:gd fmla="*/ 17543 w 956683" name="connsiteX810"/>
                <a:gd fmla="*/ 60328 h 1127126" name="connsiteY810"/>
                <a:gd fmla="*/ 23865 w 956683" name="connsiteX811"/>
                <a:gd fmla="*/ 89087 h 1127126" name="connsiteY811"/>
                <a:gd fmla="*/ 23431 w 956683" name="connsiteX812"/>
                <a:gd fmla="*/ 91907 h 1127126" name="connsiteY812"/>
                <a:gd fmla="*/ 19882 w 956683" name="connsiteX813"/>
                <a:gd fmla="*/ 79144 h 1127126" name="connsiteY813"/>
                <a:gd fmla="*/ 18029 w 956683" name="connsiteX814"/>
                <a:gd fmla="*/ 66159 h 1127126" name="connsiteY814"/>
                <a:gd fmla="*/ 911704 w 956683" name="connsiteX815"/>
                <a:gd fmla="*/ 52703 h 1127126" name="connsiteY815"/>
                <a:gd fmla="*/ 922949 w 956683" name="connsiteX816"/>
                <a:gd fmla="*/ 152726 h 1127126" name="connsiteY816"/>
                <a:gd fmla="*/ 922949 w 956683" name="connsiteX817"/>
                <a:gd fmla="*/ 204225 h 1127126" name="connsiteY817"/>
                <a:gd fmla="*/ 919200 w 956683" name="connsiteX818"/>
                <a:gd fmla="*/ 171666 h 1127126" name="connsiteY818"/>
                <a:gd fmla="*/ 919200 w 956683" name="connsiteX819"/>
                <a:gd fmla="*/ 156013 h 1127126" name="connsiteY819"/>
                <a:gd fmla="*/ 909279 w 956683" name="connsiteX820"/>
                <a:gd fmla="*/ 64858 h 1127126" name="connsiteY820"/>
                <a:gd fmla="*/ 907956 w 956683" name="connsiteX821"/>
                <a:gd fmla="*/ 52703 h 1127126" name="connsiteY821"/>
                <a:gd fmla="*/ 909279 w 956683" name="connsiteX822"/>
                <a:gd fmla="*/ 64858 h 1127126" name="connsiteY822"/>
                <a:gd fmla="*/ 907956 w 956683" name="connsiteX823"/>
                <a:gd fmla="*/ 71487 h 1127126" name="connsiteY823"/>
                <a:gd fmla="*/ 911704 w 956683" name="connsiteX824"/>
                <a:gd fmla="*/ 90271 h 1127126" name="connsiteY824"/>
                <a:gd fmla="*/ 915452 w 956683" name="connsiteX825"/>
                <a:gd fmla="*/ 139108 h 1127126" name="connsiteY825"/>
                <a:gd fmla="*/ 919200 w 956683" name="connsiteX826"/>
                <a:gd fmla="*/ 171666 h 1127126" name="connsiteY826"/>
                <a:gd fmla="*/ 919200 w 956683" name="connsiteX827"/>
                <a:gd fmla="*/ 207981 h 1127126" name="connsiteY827"/>
                <a:gd fmla="*/ 911704 w 956683" name="connsiteX828"/>
                <a:gd fmla="*/ 135351 h 1127126" name="connsiteY828"/>
                <a:gd fmla="*/ 907956 w 956683" name="connsiteX829"/>
                <a:gd fmla="*/ 82757 h 1127126" name="connsiteY829"/>
                <a:gd fmla="*/ 907956 w 956683" name="connsiteX830"/>
                <a:gd fmla="*/ 52703 h 1127126" name="connsiteY830"/>
                <a:gd fmla="*/ 15024 w 956683" name="connsiteX831"/>
                <a:gd fmla="*/ 48867 h 1127126" name="connsiteY831"/>
                <a:gd fmla="*/ 16554 w 956683" name="connsiteX832"/>
                <a:gd fmla="*/ 55828 h 1127126" name="connsiteY832"/>
                <a:gd fmla="*/ 18029 w 956683" name="connsiteX833"/>
                <a:gd fmla="*/ 66159 h 1127126" name="connsiteY833"/>
                <a:gd fmla="*/ 18780 w 956683" name="connsiteX834"/>
                <a:gd fmla="*/ 75181 h 1127126" name="connsiteY834"/>
                <a:gd fmla="*/ 19882 w 956683" name="connsiteX835"/>
                <a:gd fmla="*/ 79144 h 1127126" name="connsiteY835"/>
                <a:gd fmla="*/ 22536 w 956683" name="connsiteX836"/>
                <a:gd fmla="*/ 97735 h 1127126" name="connsiteY836"/>
                <a:gd fmla="*/ 15024 w 956683" name="connsiteX837"/>
                <a:gd fmla="*/ 63904 h 1127126" name="connsiteY837"/>
                <a:gd fmla="*/ 18438 w 956683" name="connsiteX838"/>
                <a:gd fmla="*/ 45450 h 1127126" name="connsiteY838"/>
                <a:gd fmla="*/ 17371 w 956683" name="connsiteX839"/>
                <a:gd fmla="*/ 58265 h 1127126" name="connsiteY839"/>
                <a:gd fmla="*/ 17543 w 956683" name="connsiteX840"/>
                <a:gd fmla="*/ 60328 h 1127126" name="connsiteY840"/>
                <a:gd fmla="*/ 16554 w 956683" name="connsiteX841"/>
                <a:gd fmla="*/ 55828 h 1127126" name="connsiteY841"/>
                <a:gd fmla="*/ 15494 w 956683" name="connsiteX842"/>
                <a:gd fmla="*/ 48398 h 1127126" name="connsiteY842"/>
                <a:gd fmla="*/ 18780 w 956683" name="connsiteX843"/>
                <a:gd fmla="*/ 45108 h 1127126" name="connsiteY843"/>
                <a:gd fmla="*/ 26012 w 956683" name="connsiteX844"/>
                <a:gd fmla="*/ 78199 h 1127126" name="connsiteY844"/>
                <a:gd fmla="*/ 25352 w 956683" name="connsiteX845"/>
                <a:gd fmla="*/ 79410 h 1127126" name="connsiteY845"/>
                <a:gd fmla="*/ 24279 w 956683" name="connsiteX846"/>
                <a:gd fmla="*/ 86390 h 1127126" name="connsiteY846"/>
                <a:gd fmla="*/ 18467 w 956683" name="connsiteX847"/>
                <a:gd fmla="*/ 45108 h 1127126" name="connsiteY847"/>
                <a:gd fmla="*/ 18780 w 956683" name="connsiteX848"/>
                <a:gd fmla="*/ 45108 h 1127126" name="connsiteY848"/>
                <a:gd fmla="*/ 18438 w 956683" name="connsiteX849"/>
                <a:gd fmla="*/ 45450 h 1127126" name="connsiteY849"/>
                <a:gd fmla="*/ 15024 w 956683" name="connsiteX850"/>
                <a:gd fmla="*/ 45108 h 1127126" name="connsiteY850"/>
                <a:gd fmla="*/ 15494 w 956683" name="connsiteX851"/>
                <a:gd fmla="*/ 48398 h 1127126" name="connsiteY851"/>
                <a:gd fmla="*/ 15024 w 956683" name="connsiteX852"/>
                <a:gd fmla="*/ 48867 h 1127126" name="connsiteY852"/>
                <a:gd fmla="*/ 919200 w 956683" name="connsiteX853"/>
                <a:gd fmla="*/ 33920 h 1127126" name="connsiteY853"/>
                <a:gd fmla="*/ 925760 w 956683" name="connsiteX854"/>
                <a:gd fmla="*/ 70078 h 1127126" name="connsiteY854"/>
                <a:gd fmla="*/ 925852 w 956683" name="connsiteX855"/>
                <a:gd fmla="*/ 73921 h 1127126" name="connsiteY855"/>
                <a:gd fmla="*/ 915452 w 956683" name="connsiteX856"/>
                <a:gd fmla="*/ 33920 h 1127126" name="connsiteY856"/>
                <a:gd fmla="*/ 922949 w 956683" name="connsiteX857"/>
                <a:gd fmla="*/ 79000 h 1127126" name="connsiteY857"/>
                <a:gd fmla="*/ 922949 w 956683" name="connsiteX858"/>
                <a:gd fmla="*/ 105298 h 1127126" name="connsiteY858"/>
                <a:gd fmla="*/ 919200 w 956683" name="connsiteX859"/>
                <a:gd fmla="*/ 79000 h 1127126" name="connsiteY859"/>
                <a:gd fmla="*/ 915452 w 956683" name="connsiteX860"/>
                <a:gd fmla="*/ 33920 h 1127126" name="connsiteY860"/>
                <a:gd fmla="*/ 126446 w 956683" name="connsiteX861"/>
                <a:gd fmla="*/ 33831 h 1127126" name="connsiteY861"/>
                <a:gd fmla="*/ 161500 w 956683" name="connsiteX862"/>
                <a:gd fmla="*/ 33831 h 1127126" name="connsiteY862"/>
                <a:gd fmla="*/ 146477 w 956683" name="connsiteX863"/>
                <a:gd fmla="*/ 35979 h 1127126" name="connsiteY863"/>
                <a:gd fmla="*/ 123942 w 956683" name="connsiteX864"/>
                <a:gd fmla="*/ 37590 h 1127126" name="connsiteY864"/>
                <a:gd fmla="*/ 135209 w 956683" name="connsiteX865"/>
                <a:gd fmla="*/ 37590 h 1127126" name="connsiteY865"/>
                <a:gd fmla="*/ 86384 w 956683" name="connsiteX866"/>
                <a:gd fmla="*/ 45108 h 1127126" name="connsiteY866"/>
                <a:gd fmla="*/ 30047 w 956683" name="connsiteX867"/>
                <a:gd fmla="*/ 78940 h 1127126" name="connsiteY867"/>
                <a:gd fmla="*/ 28498 w 956683" name="connsiteX868"/>
                <a:gd fmla="*/ 89572 h 1127126" name="connsiteY868"/>
                <a:gd fmla="*/ 26012 w 956683" name="connsiteX869"/>
                <a:gd fmla="*/ 78199 h 1127126" name="connsiteY869"/>
                <a:gd fmla="*/ 33803 w 956683" name="connsiteX870"/>
                <a:gd fmla="*/ 63904 h 1127126" name="connsiteY870"/>
                <a:gd fmla="*/ 60094 w 956683" name="connsiteX871"/>
                <a:gd fmla="*/ 48867 h 1127126" name="connsiteY871"/>
                <a:gd fmla="*/ 93896 w 956683" name="connsiteX872"/>
                <a:gd fmla="*/ 41349 h 1127126" name="connsiteY872"/>
                <a:gd fmla="*/ 110171 w 956683" name="connsiteX873"/>
                <a:gd fmla="*/ 37590 h 1127126" name="connsiteY873"/>
                <a:gd fmla="*/ 84762 w 956683" name="connsiteX874"/>
                <a:gd fmla="*/ 33831 h 1127126" name="connsiteY874"/>
                <a:gd fmla="*/ 85982 w 956683" name="connsiteX875"/>
                <a:gd fmla="*/ 33831 h 1127126" name="connsiteY875"/>
                <a:gd fmla="*/ 75117 w 956683" name="connsiteX876"/>
                <a:gd fmla="*/ 37590 h 1127126" name="connsiteY876"/>
                <a:gd fmla="*/ 52582 w 956683" name="connsiteX877"/>
                <a:gd fmla="*/ 37590 h 1127126" name="connsiteY877"/>
                <a:gd fmla="*/ 75117 w 956683" name="connsiteX878"/>
                <a:gd fmla="*/ 34958 h 1127126" name="connsiteY878"/>
                <a:gd fmla="*/ 86603 w 956683" name="connsiteX879"/>
                <a:gd fmla="*/ 33616 h 1127126" name="connsiteY879"/>
                <a:gd fmla="*/ 85982 w 956683" name="connsiteX880"/>
                <a:gd fmla="*/ 33831 h 1127126" name="connsiteY880"/>
                <a:gd fmla="*/ 84762 w 956683" name="connsiteX881"/>
                <a:gd fmla="*/ 33831 h 1127126" name="connsiteY881"/>
                <a:gd fmla="*/ 129576 w 956683" name="connsiteX882"/>
                <a:gd fmla="*/ 33108 h 1127126" name="connsiteY882"/>
                <a:gd fmla="*/ 126446 w 956683" name="connsiteX883"/>
                <a:gd fmla="*/ 33831 h 1127126" name="connsiteY883"/>
                <a:gd fmla="*/ 85982 w 956683" name="connsiteX884"/>
                <a:gd fmla="*/ 33831 h 1127126" name="connsiteY884"/>
                <a:gd fmla="*/ 85982 w 956683" name="connsiteX885"/>
                <a:gd fmla="*/ 33831 h 1127126" name="connsiteY885"/>
                <a:gd fmla="*/ 97651 w 956683" name="connsiteX886"/>
                <a:gd fmla="*/ 33831 h 1127126" name="connsiteY886"/>
                <a:gd fmla="*/ 120186 w 956683" name="connsiteX887"/>
                <a:gd fmla="*/ 33831 h 1127126" name="connsiteY887"/>
                <a:gd fmla="*/ 83128 w 956683" name="connsiteX888"/>
                <a:gd fmla="*/ 29822 h 1127126" name="connsiteY888"/>
                <a:gd fmla="*/ 75117 w 956683" name="connsiteX889"/>
                <a:gd fmla="*/ 33831 h 1127126" name="connsiteY889"/>
                <a:gd fmla="*/ 84762 w 956683" name="connsiteX890"/>
                <a:gd fmla="*/ 33831 h 1127126" name="connsiteY890"/>
                <a:gd fmla="*/ 84762 w 956683" name="connsiteX891"/>
                <a:gd fmla="*/ 33831 h 1127126" name="connsiteY891"/>
                <a:gd fmla="*/ 75117 w 956683" name="connsiteX892"/>
                <a:gd fmla="*/ 33831 h 1127126" name="connsiteY892"/>
                <a:gd fmla="*/ 52582 w 956683" name="connsiteX893"/>
                <a:gd fmla="*/ 33831 h 1127126" name="connsiteY893"/>
                <a:gd fmla="*/ 52582 w 956683" name="connsiteX894"/>
                <a:gd fmla="*/ 37590 h 1127126" name="connsiteY894"/>
                <a:gd fmla="*/ 48826 w 956683" name="connsiteX895"/>
                <a:gd fmla="*/ 33831 h 1127126" name="connsiteY895"/>
                <a:gd fmla="*/ 595318 w 956683" name="connsiteX896"/>
                <a:gd fmla="*/ 22192 h 1127126" name="connsiteY896"/>
                <a:gd fmla="*/ 609008 w 956683" name="connsiteX897"/>
                <a:gd fmla="*/ 22432 h 1127126" name="connsiteY897"/>
                <a:gd fmla="*/ 604683 w 956683" name="connsiteX898"/>
                <a:gd fmla="*/ 22554 h 1127126" name="connsiteY898"/>
                <a:gd fmla="*/ 589297 w 956683" name="connsiteX899"/>
                <a:gd fmla="*/ 22424 h 1127126" name="connsiteY899"/>
                <a:gd fmla="*/ 478489 w 956683" name="connsiteX900"/>
                <a:gd fmla="*/ 21484 h 1127126" name="connsiteY900"/>
                <a:gd fmla="*/ 589297 w 956683" name="connsiteX901"/>
                <a:gd fmla="*/ 22424 h 1127126" name="connsiteY901"/>
                <a:gd fmla="*/ 488254 w 956683" name="connsiteX902"/>
                <a:gd fmla="*/ 26313 h 1127126" name="connsiteY902"/>
                <a:gd fmla="*/ 270418 w 956683" name="connsiteX903"/>
                <a:gd fmla="*/ 37590 h 1127126" name="connsiteY903"/>
                <a:gd fmla="*/ 135209 w 956683" name="connsiteX904"/>
                <a:gd fmla="*/ 37590 h 1127126" name="connsiteY904"/>
                <a:gd fmla="*/ 146477 w 956683" name="connsiteX905"/>
                <a:gd fmla="*/ 35979 h 1127126" name="connsiteY905"/>
                <a:gd fmla="*/ 176523 w 956683" name="connsiteX906"/>
                <a:gd fmla="*/ 33831 h 1127126" name="connsiteY906"/>
                <a:gd fmla="*/ 249761 w 956683" name="connsiteX907"/>
                <a:gd fmla="*/ 33831 h 1127126" name="connsiteY907"/>
                <a:gd fmla="*/ 446940 w 956683" name="connsiteX908"/>
                <a:gd fmla="*/ 22554 h 1127126" name="connsiteY908"/>
                <a:gd fmla="*/ 368535 w 956683" name="connsiteX909"/>
                <a:gd fmla="*/ 20551 h 1127126" name="connsiteY909"/>
                <a:gd fmla="*/ 438867 w 956683" name="connsiteX910"/>
                <a:gd fmla="*/ 21148 h 1127126" name="connsiteY910"/>
                <a:gd fmla="*/ 289197 w 956683" name="connsiteX911"/>
                <a:gd fmla="*/ 26313 h 1127126" name="connsiteY911"/>
                <a:gd fmla="*/ 176523 w 956683" name="connsiteX912"/>
                <a:gd fmla="*/ 33831 h 1127126" name="connsiteY912"/>
                <a:gd fmla="*/ 176523 w 956683" name="connsiteX913"/>
                <a:gd fmla="*/ 33831 h 1127126" name="connsiteY913"/>
                <a:gd fmla="*/ 161500 w 956683" name="connsiteX914"/>
                <a:gd fmla="*/ 33831 h 1127126" name="connsiteY914"/>
                <a:gd fmla="*/ 187790 w 956683" name="connsiteX915"/>
                <a:gd fmla="*/ 30072 h 1127126" name="connsiteY915"/>
                <a:gd fmla="*/ 678810 w 956683" name="connsiteX916"/>
                <a:gd fmla="*/ 20464 h 1127126" name="connsiteY916"/>
                <a:gd fmla="*/ 893879 w 956683" name="connsiteX917"/>
                <a:gd fmla="*/ 22554 h 1127126" name="connsiteY917"/>
                <a:gd fmla="*/ 615951 w 956683" name="connsiteX918"/>
                <a:gd fmla="*/ 22554 h 1127126" name="connsiteY918"/>
                <a:gd fmla="*/ 609008 w 956683" name="connsiteX919"/>
                <a:gd fmla="*/ 22432 h 1127126" name="connsiteY919"/>
                <a:gd fmla="*/ 471572 w 956683" name="connsiteX920"/>
                <a:gd fmla="*/ 20019 h 1127126" name="connsiteY920"/>
                <a:gd fmla="*/ 504580 w 956683" name="connsiteX921"/>
                <a:gd fmla="*/ 20599 h 1127126" name="connsiteY921"/>
                <a:gd fmla="*/ 478489 w 956683" name="connsiteX922"/>
                <a:gd fmla="*/ 21484 h 1127126" name="connsiteY922"/>
                <a:gd fmla="*/ 438867 w 956683" name="connsiteX923"/>
                <a:gd fmla="*/ 21148 h 1127126" name="connsiteY923"/>
                <a:gd fmla="*/ 260325 w 956683" name="connsiteX924"/>
                <a:gd fmla="*/ 19633 h 1127126" name="connsiteY924"/>
                <a:gd fmla="*/ 323640 w 956683" name="connsiteX925"/>
                <a:gd fmla="*/ 20170 h 1127126" name="connsiteY925"/>
                <a:gd fmla="*/ 262906 w 956683" name="connsiteX926"/>
                <a:gd fmla="*/ 22554 h 1127126" name="connsiteY926"/>
                <a:gd fmla="*/ 169012 w 956683" name="connsiteX927"/>
                <a:gd fmla="*/ 30072 h 1127126" name="connsiteY927"/>
                <a:gd fmla="*/ 129576 w 956683" name="connsiteX928"/>
                <a:gd fmla="*/ 33108 h 1127126" name="connsiteY928"/>
                <a:gd fmla="*/ 142721 w 956683" name="connsiteX929"/>
                <a:gd fmla="*/ 30072 h 1127126" name="connsiteY929"/>
                <a:gd fmla="*/ 219428 w 956683" name="connsiteX930"/>
                <a:gd fmla="*/ 21847 h 1127126" name="connsiteY930"/>
                <a:gd fmla="*/ 664729 w 956683" name="connsiteX931"/>
                <a:gd fmla="*/ 19520 h 1127126" name="connsiteY931"/>
                <a:gd fmla="*/ 674635 w 956683" name="connsiteX932"/>
                <a:gd fmla="*/ 19735 h 1127126" name="connsiteY932"/>
                <a:gd fmla="*/ 710068 w 956683" name="connsiteX933"/>
                <a:gd fmla="*/ 19583 h 1127126" name="connsiteY933"/>
                <a:gd fmla="*/ 678810 w 956683" name="connsiteX934"/>
                <a:gd fmla="*/ 20464 h 1127126" name="connsiteY934"/>
                <a:gd fmla="*/ 647977 w 956683" name="connsiteX935"/>
                <a:gd fmla="*/ 20165 h 1127126" name="connsiteY935"/>
                <a:gd fmla="*/ 546447 w 956683" name="connsiteX936"/>
                <a:gd fmla="*/ 19178 h 1127126" name="connsiteY936"/>
                <a:gd fmla="*/ 647977 w 956683" name="connsiteX937"/>
                <a:gd fmla="*/ 20165 h 1127126" name="connsiteY937"/>
                <a:gd fmla="*/ 595318 w 956683" name="connsiteX938"/>
                <a:gd fmla="*/ 22192 h 1127126" name="connsiteY938"/>
                <a:gd fmla="*/ 504580 w 956683" name="connsiteX939"/>
                <a:gd fmla="*/ 20599 h 1127126" name="connsiteY939"/>
                <a:gd fmla="*/ 196841 w 956683" name="connsiteX940"/>
                <a:gd fmla="*/ 19095 h 1127126" name="connsiteY940"/>
                <a:gd fmla="*/ 241552 w 956683" name="connsiteX941"/>
                <a:gd fmla="*/ 19474 h 1127126" name="connsiteY941"/>
                <a:gd fmla="*/ 219428 w 956683" name="connsiteX942"/>
                <a:gd fmla="*/ 21847 h 1127126" name="connsiteY942"/>
                <a:gd fmla="*/ 159681 w 956683" name="connsiteX943"/>
                <a:gd fmla="*/ 25080 h 1127126" name="connsiteY943"/>
                <a:gd fmla="*/ 86603 w 956683" name="connsiteX944"/>
                <a:gd fmla="*/ 33616 h 1127126" name="connsiteY944"/>
                <a:gd fmla="*/ 104937 w 956683" name="connsiteX945"/>
                <a:gd fmla="*/ 27273 h 1127126" name="connsiteY945"/>
                <a:gd fmla="*/ 139680 w 956683" name="connsiteX946"/>
                <a:gd fmla="*/ 23213 h 1127126" name="connsiteY946"/>
                <a:gd fmla="*/ 153988 w 956683" name="connsiteX947"/>
                <a:gd fmla="*/ 22554 h 1127126" name="connsiteY947"/>
                <a:gd fmla="*/ 184846 w 956683" name="connsiteX948"/>
                <a:gd fmla="*/ 19747 h 1127126" name="connsiteY948"/>
                <a:gd fmla="*/ 138965 w 956683" name="connsiteX949"/>
                <a:gd fmla="*/ 18795 h 1127126" name="connsiteY949"/>
                <a:gd fmla="*/ 161500 w 956683" name="connsiteX950"/>
                <a:gd fmla="*/ 18795 h 1127126" name="connsiteY950"/>
                <a:gd fmla="*/ 192420 w 956683" name="connsiteX951"/>
                <a:gd fmla="*/ 19057 h 1127126" name="connsiteY951"/>
                <a:gd fmla="*/ 184846 w 956683" name="connsiteX952"/>
                <a:gd fmla="*/ 19747 h 1127126" name="connsiteY952"/>
                <a:gd fmla="*/ 155866 w 956683" name="connsiteX953"/>
                <a:gd fmla="*/ 21321 h 1127126" name="connsiteY953"/>
                <a:gd fmla="*/ 139680 w 956683" name="connsiteX954"/>
                <a:gd fmla="*/ 23213 h 1127126" name="connsiteY954"/>
                <a:gd fmla="*/ 113144 w 956683" name="connsiteX955"/>
                <a:gd fmla="*/ 24434 h 1127126" name="connsiteY955"/>
                <a:gd fmla="*/ 104937 w 956683" name="connsiteX956"/>
                <a:gd fmla="*/ 27273 h 1127126" name="connsiteY956"/>
                <a:gd fmla="*/ 83128 w 956683" name="connsiteX957"/>
                <a:gd fmla="*/ 29822 h 1127126" name="connsiteY957"/>
                <a:gd fmla="*/ 97651 w 956683" name="connsiteX958"/>
                <a:gd fmla="*/ 22554 h 1127126" name="connsiteY958"/>
                <a:gd fmla="*/ 774298 w 956683" name="connsiteX959"/>
                <a:gd fmla="*/ 17772 h 1127126" name="connsiteY959"/>
                <a:gd fmla="*/ 893879 w 956683" name="connsiteX960"/>
                <a:gd fmla="*/ 18795 h 1127126" name="connsiteY960"/>
                <a:gd fmla="*/ 710068 w 956683" name="connsiteX961"/>
                <a:gd fmla="*/ 19583 h 1127126" name="connsiteY961"/>
                <a:gd fmla="*/ 668543 w 956683" name="connsiteX962"/>
                <a:gd fmla="*/ 16868 h 1127126" name="connsiteY962"/>
                <a:gd fmla="*/ 721796 w 956683" name="connsiteX963"/>
                <a:gd fmla="*/ 17323 h 1127126" name="connsiteY963"/>
                <a:gd fmla="*/ 683555 w 956683" name="connsiteX964"/>
                <a:gd fmla="*/ 18795 h 1127126" name="connsiteY964"/>
                <a:gd fmla="*/ 664729 w 956683" name="connsiteX965"/>
                <a:gd fmla="*/ 19520 h 1127126" name="connsiteY965"/>
                <a:gd fmla="*/ 586461 w 956683" name="connsiteX966"/>
                <a:gd fmla="*/ 17821 h 1127126" name="connsiteY966"/>
                <a:gd fmla="*/ 611301 w 956683" name="connsiteX967"/>
                <a:gd fmla="*/ 16978 h 1127126" name="connsiteY967"/>
                <a:gd fmla="*/ 649753 w 956683" name="connsiteX968"/>
                <a:gd fmla="*/ 17386 h 1127126" name="connsiteY968"/>
                <a:gd fmla="*/ 464626 w 956683" name="connsiteX969"/>
                <a:gd fmla="*/ 15423 h 1127126" name="connsiteY969"/>
                <a:gd fmla="*/ 486885 w 956683" name="connsiteX970"/>
                <a:gd fmla="*/ 15659 h 1127126" name="connsiteY970"/>
                <a:gd fmla="*/ 586461 w 956683" name="connsiteX971"/>
                <a:gd fmla="*/ 17821 h 1127126" name="connsiteY971"/>
                <a:gd fmla="*/ 546447 w 956683" name="connsiteX972"/>
                <a:gd fmla="*/ 19178 h 1127126" name="connsiteY972"/>
                <a:gd fmla="*/ 507033 w 956683" name="connsiteX973"/>
                <a:gd fmla="*/ 18795 h 1127126" name="connsiteY973"/>
                <a:gd fmla="*/ 471572 w 956683" name="connsiteX974"/>
                <a:gd fmla="*/ 20019 h 1127126" name="connsiteY974"/>
                <a:gd fmla="*/ 401871 w 956683" name="connsiteX975"/>
                <a:gd fmla="*/ 18795 h 1127126" name="connsiteY975"/>
                <a:gd fmla="*/ 368535 w 956683" name="connsiteX976"/>
                <a:gd fmla="*/ 20551 h 1127126" name="connsiteY976"/>
                <a:gd fmla="*/ 323640 w 956683" name="connsiteX977"/>
                <a:gd fmla="*/ 20170 h 1127126" name="connsiteY977"/>
                <a:gd fmla="*/ 424920 w 956683" name="connsiteX978"/>
                <a:gd fmla="*/ 16195 h 1127126" name="connsiteY978"/>
                <a:gd fmla="*/ 447020 w 956683" name="connsiteX979"/>
                <a:gd fmla="*/ 15236 h 1127126" name="connsiteY979"/>
                <a:gd fmla="*/ 448860 w 956683" name="connsiteX980"/>
                <a:gd fmla="*/ 15256 h 1127126" name="connsiteY980"/>
                <a:gd fmla="*/ 424920 w 956683" name="connsiteX981"/>
                <a:gd fmla="*/ 16195 h 1127126" name="connsiteY981"/>
                <a:gd fmla="*/ 267132 w 956683" name="connsiteX982"/>
                <a:gd fmla="*/ 19265 h 1127126" name="connsiteY982"/>
                <a:gd fmla="*/ 260325 w 956683" name="connsiteX983"/>
                <a:gd fmla="*/ 19633 h 1127126" name="connsiteY983"/>
                <a:gd fmla="*/ 241552 w 956683" name="connsiteX984"/>
                <a:gd fmla="*/ 19474 h 1127126" name="connsiteY984"/>
                <a:gd fmla="*/ 247883 w 956683" name="connsiteX985"/>
                <a:gd fmla="*/ 18795 h 1127126" name="connsiteY985"/>
                <a:gd fmla="*/ 475322 w 956683" name="connsiteX986"/>
                <a:gd fmla="*/ 15215 h 1127126" name="connsiteY986"/>
                <a:gd fmla="*/ 625424 w 956683" name="connsiteX987"/>
                <a:gd fmla="*/ 16499 h 1127126" name="connsiteY987"/>
                <a:gd fmla="*/ 611301 w 956683" name="connsiteX988"/>
                <a:gd fmla="*/ 16978 h 1127126" name="connsiteY988"/>
                <a:gd fmla="*/ 486885 w 956683" name="connsiteX989"/>
                <a:gd fmla="*/ 15659 h 1127126" name="connsiteY989"/>
                <a:gd fmla="*/ 470633 w 956683" name="connsiteX990"/>
                <a:gd fmla="*/ 15306 h 1127126" name="connsiteY990"/>
                <a:gd fmla="*/ 456992 w 956683" name="connsiteX991"/>
                <a:gd fmla="*/ 15058 h 1127126" name="connsiteY991"/>
                <a:gd fmla="*/ 460650 w 956683" name="connsiteX992"/>
                <a:gd fmla="*/ 15089 h 1127126" name="connsiteY992"/>
                <a:gd fmla="*/ 470633 w 956683" name="connsiteX993"/>
                <a:gd fmla="*/ 15306 h 1127126" name="connsiteY993"/>
                <a:gd fmla="*/ 464626 w 956683" name="connsiteX994"/>
                <a:gd fmla="*/ 15423 h 1127126" name="connsiteY994"/>
                <a:gd fmla="*/ 448860 w 956683" name="connsiteX995"/>
                <a:gd fmla="*/ 15256 h 1127126" name="connsiteY995"/>
                <a:gd fmla="*/ 451312 w 956683" name="connsiteX996"/>
                <a:gd fmla="*/ 15159 h 1127126" name="connsiteY996"/>
                <a:gd fmla="*/ 240372 w 956683" name="connsiteX997"/>
                <a:gd fmla="*/ 15036 h 1127126" name="connsiteY997"/>
                <a:gd fmla="*/ 286694 w 956683" name="connsiteX998"/>
                <a:gd fmla="*/ 15036 h 1127126" name="connsiteY998"/>
                <a:gd fmla="*/ 262906 w 956683" name="connsiteX999"/>
                <a:gd fmla="*/ 15506 h 1127126" name="connsiteY999"/>
                <a:gd fmla="*/ 196841 w 956683" name="connsiteX1000"/>
                <a:gd fmla="*/ 19095 h 1127126" name="connsiteY1000"/>
                <a:gd fmla="*/ 192420 w 956683" name="connsiteX1001"/>
                <a:gd fmla="*/ 19057 h 1127126" name="connsiteY1001"/>
                <a:gd fmla="*/ 195302 w 956683" name="connsiteX1002"/>
                <a:gd fmla="*/ 18795 h 1127126" name="connsiteY1002"/>
                <a:gd fmla="*/ 240372 w 956683" name="connsiteX1003"/>
                <a:gd fmla="*/ 15036 h 1127126" name="connsiteY1003"/>
                <a:gd fmla="*/ 97651 w 956683" name="connsiteX1004"/>
                <a:gd fmla="*/ 15036 h 1127126" name="connsiteY1004"/>
                <a:gd fmla="*/ 180279 w 956683" name="connsiteX1005"/>
                <a:gd fmla="*/ 15036 h 1127126" name="connsiteY1005"/>
                <a:gd fmla="*/ 138965 w 956683" name="connsiteX1006"/>
                <a:gd fmla="*/ 18795 h 1127126" name="connsiteY1006"/>
                <a:gd fmla="*/ 105163 w 956683" name="connsiteX1007"/>
                <a:gd fmla="*/ 18795 h 1127126" name="connsiteY1007"/>
                <a:gd fmla="*/ 56338 w 956683" name="connsiteX1008"/>
                <a:gd fmla="*/ 22554 h 1127126" name="connsiteY1008"/>
                <a:gd fmla="*/ 18780 w 956683" name="connsiteX1009"/>
                <a:gd fmla="*/ 41349 h 1127126" name="connsiteY1009"/>
                <a:gd fmla="*/ 18467 w 956683" name="connsiteX1010"/>
                <a:gd fmla="*/ 45108 h 1127126" name="connsiteY1010"/>
                <a:gd fmla="*/ 15024 w 956683" name="connsiteX1011"/>
                <a:gd fmla="*/ 45108 h 1127126" name="connsiteY1011"/>
                <a:gd fmla="*/ 15024 w 956683" name="connsiteX1012"/>
                <a:gd fmla="*/ 33831 h 1127126" name="connsiteY1012"/>
                <a:gd fmla="*/ 45070 w 956683" name="connsiteX1013"/>
                <a:gd fmla="*/ 18795 h 1127126" name="connsiteY1013"/>
                <a:gd fmla="*/ 97651 w 956683" name="connsiteX1014"/>
                <a:gd fmla="*/ 15036 h 1127126" name="connsiteY1014"/>
                <a:gd fmla="*/ 788458 w 956683" name="connsiteX1015"/>
                <a:gd fmla="*/ 14356 h 1127126" name="connsiteY1015"/>
                <a:gd fmla="*/ 807496 w 956683" name="connsiteX1016"/>
                <a:gd fmla="*/ 15036 h 1127126" name="connsiteY1016"/>
                <a:gd fmla="*/ 841323 w 956683" name="connsiteX1017"/>
                <a:gd fmla="*/ 15883 h 1127126" name="connsiteY1017"/>
                <a:gd fmla="*/ 774298 w 956683" name="connsiteX1018"/>
                <a:gd fmla="*/ 17772 h 1127126" name="connsiteY1018"/>
                <a:gd fmla="*/ 721796 w 956683" name="connsiteX1019"/>
                <a:gd fmla="*/ 17323 h 1127126" name="connsiteY1019"/>
                <a:gd fmla="*/ 781206 w 956683" name="connsiteX1020"/>
                <a:gd fmla="*/ 15036 h 1127126" name="connsiteY1020"/>
                <a:gd fmla="*/ 800435 w 956683" name="connsiteX1021"/>
                <a:gd fmla="*/ 13232 h 1127126" name="connsiteY1021"/>
                <a:gd fmla="*/ 788458 w 956683" name="connsiteX1022"/>
                <a:gd fmla="*/ 14356 h 1127126" name="connsiteY1022"/>
                <a:gd fmla="*/ 775922 w 956683" name="connsiteX1023"/>
                <a:gd fmla="*/ 13908 h 1127126" name="connsiteY1023"/>
                <a:gd fmla="*/ 738014 w 956683" name="connsiteX1024"/>
                <a:gd fmla="*/ 12553 h 1127126" name="connsiteY1024"/>
                <a:gd fmla="*/ 775922 w 956683" name="connsiteX1025"/>
                <a:gd fmla="*/ 13908 h 1127126" name="connsiteY1025"/>
                <a:gd fmla="*/ 668543 w 956683" name="connsiteX1026"/>
                <a:gd fmla="*/ 16868 h 1127126" name="connsiteY1026"/>
                <a:gd fmla="*/ 625424 w 956683" name="connsiteX1027"/>
                <a:gd fmla="*/ 16499 h 1127126" name="connsiteY1027"/>
                <a:gd fmla="*/ 668532 w 956683" name="connsiteX1028"/>
                <a:gd fmla="*/ 15036 h 1127126" name="connsiteY1028"/>
                <a:gd fmla="*/ 840965 w 956683" name="connsiteX1029"/>
                <a:gd fmla="*/ 12115 h 1127126" name="connsiteY1029"/>
                <a:gd fmla="*/ 863833 w 956683" name="connsiteX1030"/>
                <a:gd fmla="*/ 12687 h 1127126" name="connsiteY1030"/>
                <a:gd fmla="*/ 871345 w 956683" name="connsiteX1031"/>
                <a:gd fmla="*/ 12499 h 1127126" name="connsiteY1031"/>
                <a:gd fmla="*/ 871345 w 956683" name="connsiteX1032"/>
                <a:gd fmla="*/ 15036 h 1127126" name="connsiteY1032"/>
                <a:gd fmla="*/ 840380 w 956683" name="connsiteX1033"/>
                <a:gd fmla="*/ 12131 h 1127126" name="connsiteY1033"/>
                <a:gd fmla="*/ 818368 w 956683" name="connsiteX1034"/>
                <a:gd fmla="*/ 11549 h 1127126" name="connsiteY1034"/>
                <a:gd fmla="*/ 839933 w 956683" name="connsiteX1035"/>
                <a:gd fmla="*/ 12089 h 1127126" name="connsiteY1035"/>
                <a:gd fmla="*/ 840380 w 956683" name="connsiteX1036"/>
                <a:gd fmla="*/ 12131 h 1127126" name="connsiteY1036"/>
                <a:gd fmla="*/ 800435 w 956683" name="connsiteX1037"/>
                <a:gd fmla="*/ 13232 h 1127126" name="connsiteY1037"/>
                <a:gd fmla="*/ 920170 w 956683" name="connsiteX1038"/>
                <a:gd fmla="*/ 11277 h 1127126" name="connsiteY1038"/>
                <a:gd fmla="*/ 920170 w 956683" name="connsiteX1039"/>
                <a:gd fmla="*/ 15036 h 1127126" name="connsiteY1039"/>
                <a:gd fmla="*/ 863833 w 956683" name="connsiteX1040"/>
                <a:gd fmla="*/ 16446 h 1127126" name="connsiteY1040"/>
                <a:gd fmla="*/ 841323 w 956683" name="connsiteX1041"/>
                <a:gd fmla="*/ 15883 h 1127126" name="connsiteY1041"/>
                <a:gd fmla="*/ 871345 w 956683" name="connsiteX1042"/>
                <a:gd fmla="*/ 15036 h 1127126" name="connsiteY1042"/>
                <a:gd fmla="*/ 872753 w 956683" name="connsiteX1043"/>
                <a:gd fmla="*/ 13157 h 1127126" name="connsiteY1043"/>
                <a:gd fmla="*/ 872243 w 956683" name="connsiteX1044"/>
                <a:gd fmla="*/ 12476 h 1127126" name="connsiteY1044"/>
                <a:gd fmla="*/ 900139 w 956683" name="connsiteX1045"/>
                <a:gd fmla="*/ 11778 h 1127126" name="connsiteY1045"/>
                <a:gd fmla="*/ 916414 w 956683" name="connsiteX1046"/>
                <a:gd fmla="*/ 15036 h 1127126" name="connsiteY1046"/>
                <a:gd fmla="*/ 920170 w 956683" name="connsiteX1047"/>
                <a:gd fmla="*/ 11277 h 1127126" name="connsiteY1047"/>
                <a:gd fmla="*/ 871345 w 956683" name="connsiteX1048"/>
                <a:gd fmla="*/ 11277 h 1127126" name="connsiteY1048"/>
                <a:gd fmla="*/ 872243 w 956683" name="connsiteX1049"/>
                <a:gd fmla="*/ 12476 h 1127126" name="connsiteY1049"/>
                <a:gd fmla="*/ 871345 w 956683" name="connsiteX1050"/>
                <a:gd fmla="*/ 12499 h 1127126" name="connsiteY1050"/>
                <a:gd fmla="*/ 817095 w 956683" name="connsiteX1051"/>
                <a:gd fmla="*/ 7518 h 1127126" name="connsiteY1051"/>
                <a:gd fmla="*/ 827944 w 956683" name="connsiteX1052"/>
                <a:gd fmla="*/ 7518 h 1127126" name="connsiteY1052"/>
                <a:gd fmla="*/ 871345 w 956683" name="connsiteX1053"/>
                <a:gd fmla="*/ 11277 h 1127126" name="connsiteY1053"/>
                <a:gd fmla="*/ 840965 w 956683" name="connsiteX1054"/>
                <a:gd fmla="*/ 12115 h 1127126" name="connsiteY1054"/>
                <a:gd fmla="*/ 839933 w 956683" name="connsiteX1055"/>
                <a:gd fmla="*/ 12089 h 1127126" name="connsiteY1055"/>
                <a:gd fmla="*/ 826275 w 956683" name="connsiteX1056"/>
                <a:gd fmla="*/ 10807 h 1127126" name="connsiteY1056"/>
                <a:gd fmla="*/ 818368 w 956683" name="connsiteX1057"/>
                <a:gd fmla="*/ 11549 h 1127126" name="connsiteY1057"/>
                <a:gd fmla="*/ 807496 w 956683" name="connsiteX1058"/>
                <a:gd fmla="*/ 11277 h 1127126" name="connsiteY1058"/>
                <a:gd fmla="*/ 783325 w 956683" name="connsiteX1059"/>
                <a:gd fmla="*/ 10443 h 1127126" name="connsiteY1059"/>
                <a:gd fmla="*/ 698578 w 956683" name="connsiteX1060"/>
                <a:gd fmla="*/ 7518 h 1127126" name="connsiteY1060"/>
                <a:gd fmla="*/ 783325 w 956683" name="connsiteX1061"/>
                <a:gd fmla="*/ 10443 h 1127126" name="connsiteY1061"/>
                <a:gd fmla="*/ 773694 w 956683" name="connsiteX1062"/>
                <a:gd fmla="*/ 11277 h 1127126" name="connsiteY1062"/>
                <a:gd fmla="*/ 738014 w 956683" name="connsiteX1063"/>
                <a:gd fmla="*/ 12553 h 1127126" name="connsiteY1063"/>
                <a:gd fmla="*/ 702334 w 956683" name="connsiteX1064"/>
                <a:gd fmla="*/ 11277 h 1127126" name="connsiteY1064"/>
                <a:gd fmla="*/ 484498 w 956683" name="connsiteX1065"/>
                <a:gd fmla="*/ 15036 h 1127126" name="connsiteY1065"/>
                <a:gd fmla="*/ 475322 w 956683" name="connsiteX1066"/>
                <a:gd fmla="*/ 15215 h 1127126" name="connsiteY1066"/>
                <a:gd fmla="*/ 460650 w 956683" name="connsiteX1067"/>
                <a:gd fmla="*/ 15089 h 1127126" name="connsiteY1067"/>
                <a:gd fmla="*/ 458208 w 956683" name="connsiteX1068"/>
                <a:gd fmla="*/ 15036 h 1127126" name="connsiteY1068"/>
                <a:gd fmla="*/ 456992 w 956683" name="connsiteX1069"/>
                <a:gd fmla="*/ 15058 h 1127126" name="connsiteY1069"/>
                <a:gd fmla="*/ 454452 w 956683" name="connsiteX1070"/>
                <a:gd fmla="*/ 15036 h 1127126" name="connsiteY1070"/>
                <a:gd fmla="*/ 451312 w 956683" name="connsiteX1071"/>
                <a:gd fmla="*/ 15159 h 1127126" name="connsiteY1071"/>
                <a:gd fmla="*/ 447020 w 956683" name="connsiteX1072"/>
                <a:gd fmla="*/ 15236 h 1127126" name="connsiteY1072"/>
                <a:gd fmla="*/ 428161 w 956683" name="connsiteX1073"/>
                <a:gd fmla="*/ 15036 h 1127126" name="connsiteY1073"/>
                <a:gd fmla="*/ 286694 w 956683" name="connsiteX1074"/>
                <a:gd fmla="*/ 15036 h 1127126" name="connsiteY1074"/>
                <a:gd fmla="*/ 476987 w 956683" name="connsiteX1075"/>
                <a:gd fmla="*/ 11277 h 1127126" name="connsiteY1075"/>
                <a:gd fmla="*/ 698578 w 956683" name="connsiteX1076"/>
                <a:gd fmla="*/ 7518 h 1127126" name="connsiteY1076"/>
                <a:gd fmla="*/ 709846 w 956683" name="connsiteX1077"/>
                <a:gd fmla="*/ 0 h 1127126" name="connsiteY1077"/>
                <a:gd fmla="*/ 822519 w 956683" name="connsiteX1078"/>
                <a:gd fmla="*/ 3759 h 1127126" name="connsiteY1078"/>
                <a:gd fmla="*/ 878856 w 956683" name="connsiteX1079"/>
                <a:gd fmla="*/ 7518 h 1127126" name="connsiteY1079"/>
                <a:gd fmla="*/ 901391 w 956683" name="connsiteX1080"/>
                <a:gd fmla="*/ 7518 h 1127126" name="connsiteY1080"/>
                <a:gd fmla="*/ 920170 w 956683" name="connsiteX1081"/>
                <a:gd fmla="*/ 11277 h 1127126" name="connsiteY1081"/>
                <a:gd fmla="*/ 900139 w 956683" name="connsiteX1082"/>
                <a:gd fmla="*/ 11778 h 1127126" name="connsiteY1082"/>
                <a:gd fmla="*/ 897635 w 956683" name="connsiteX1083"/>
                <a:gd fmla="*/ 11277 h 1127126" name="connsiteY1083"/>
                <a:gd fmla="*/ 845054 w 956683" name="connsiteX1084"/>
                <a:gd fmla="*/ 7518 h 1127126" name="connsiteY1084"/>
                <a:gd fmla="*/ 827944 w 956683" name="connsiteX1085"/>
                <a:gd fmla="*/ 7518 h 1127126" name="connsiteY1085"/>
                <a:gd fmla="*/ 822519 w 956683" name="connsiteX1086"/>
                <a:gd fmla="*/ 7048 h 1127126" name="connsiteY1086"/>
                <a:gd fmla="*/ 817095 w 956683" name="connsiteX1087"/>
                <a:gd fmla="*/ 7518 h 1127126" name="connsiteY1087"/>
                <a:gd fmla="*/ 788717 w 956683" name="connsiteX1088"/>
                <a:gd fmla="*/ 7518 h 1127126" name="connsiteY1088"/>
                <a:gd fmla="*/ 679799 w 956683" name="connsiteX1089"/>
                <a:gd fmla="*/ 3759 h 1127126" name="connsiteY1089"/>
                <a:gd fmla="*/ 458208 w 956683" name="connsiteX1090"/>
                <a:gd fmla="*/ 7518 h 1127126" name="connsiteY1090"/>
                <a:gd fmla="*/ 240372 w 956683" name="connsiteX1091"/>
                <a:gd fmla="*/ 15036 h 1127126" name="connsiteY1091"/>
                <a:gd fmla="*/ 206569 w 956683" name="connsiteX1092"/>
                <a:gd fmla="*/ 15036 h 1127126" name="connsiteY1092"/>
                <a:gd fmla="*/ 180279 w 956683" name="connsiteX1093"/>
                <a:gd fmla="*/ 15036 h 1127126" name="connsiteY1093"/>
                <a:gd fmla="*/ 270418 w 956683" name="connsiteX1094"/>
                <a:gd fmla="*/ 7518 h 1127126" name="connsiteY1094"/>
                <a:gd fmla="*/ 492010 w 956683" name="connsiteX1095"/>
                <a:gd fmla="*/ 3759 h 1127126" name="connsiteY1095"/>
                <a:gd fmla="*/ 709846 w 956683" name="connsiteX1096"/>
                <a:gd fmla="*/ 0 h 1127126" name="connsiteY10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Lst>
              <a:rect b="b" l="l" r="r" t="t"/>
              <a:pathLst>
                <a:path h="1127126" w="956683">
                  <a:moveTo>
                    <a:pt x="382260" y="1106577"/>
                  </a:moveTo>
                  <a:lnTo>
                    <a:pt x="404936" y="1106969"/>
                  </a:lnTo>
                  <a:lnTo>
                    <a:pt x="398186" y="1107436"/>
                  </a:lnTo>
                  <a:lnTo>
                    <a:pt x="371954" y="1108343"/>
                  </a:lnTo>
                  <a:cubicBezTo>
                    <a:pt x="300737" y="1112099"/>
                    <a:pt x="229519" y="1115856"/>
                    <a:pt x="158302" y="1119613"/>
                  </a:cubicBezTo>
                  <a:cubicBezTo>
                    <a:pt x="109575" y="1123369"/>
                    <a:pt x="60848" y="1123369"/>
                    <a:pt x="15868" y="1123369"/>
                  </a:cubicBezTo>
                  <a:cubicBezTo>
                    <a:pt x="45854" y="1119613"/>
                    <a:pt x="75841" y="1119613"/>
                    <a:pt x="105827" y="1119613"/>
                  </a:cubicBezTo>
                  <a:cubicBezTo>
                    <a:pt x="139561" y="1119613"/>
                    <a:pt x="169547" y="1115856"/>
                    <a:pt x="203282" y="1115856"/>
                  </a:cubicBezTo>
                  <a:close/>
                  <a:moveTo>
                    <a:pt x="545734" y="1105269"/>
                  </a:moveTo>
                  <a:lnTo>
                    <a:pt x="446919" y="1112099"/>
                  </a:lnTo>
                  <a:cubicBezTo>
                    <a:pt x="304485" y="1115856"/>
                    <a:pt x="158302" y="1127126"/>
                    <a:pt x="15868" y="1127126"/>
                  </a:cubicBezTo>
                  <a:cubicBezTo>
                    <a:pt x="49603" y="1119613"/>
                    <a:pt x="83337" y="1123369"/>
                    <a:pt x="117072" y="1123369"/>
                  </a:cubicBezTo>
                  <a:cubicBezTo>
                    <a:pt x="150806" y="1123369"/>
                    <a:pt x="188289" y="1119613"/>
                    <a:pt x="222023" y="1119613"/>
                  </a:cubicBezTo>
                  <a:lnTo>
                    <a:pt x="398186" y="1107436"/>
                  </a:lnTo>
                  <a:lnTo>
                    <a:pt x="409436" y="1107047"/>
                  </a:lnTo>
                  <a:lnTo>
                    <a:pt x="484402" y="1108343"/>
                  </a:lnTo>
                  <a:close/>
                  <a:moveTo>
                    <a:pt x="555619" y="1104586"/>
                  </a:moveTo>
                  <a:lnTo>
                    <a:pt x="559367" y="1104586"/>
                  </a:lnTo>
                  <a:lnTo>
                    <a:pt x="545734" y="1105269"/>
                  </a:lnTo>
                  <a:close/>
                  <a:moveTo>
                    <a:pt x="532640" y="1102789"/>
                  </a:moveTo>
                  <a:lnTo>
                    <a:pt x="480653" y="1104586"/>
                  </a:lnTo>
                  <a:lnTo>
                    <a:pt x="409436" y="1107047"/>
                  </a:lnTo>
                  <a:lnTo>
                    <a:pt x="404936" y="1106969"/>
                  </a:lnTo>
                  <a:lnTo>
                    <a:pt x="439422" y="1104586"/>
                  </a:lnTo>
                  <a:close/>
                  <a:moveTo>
                    <a:pt x="653073" y="1101366"/>
                  </a:moveTo>
                  <a:lnTo>
                    <a:pt x="653073" y="1115856"/>
                  </a:lnTo>
                  <a:cubicBezTo>
                    <a:pt x="653073" y="1119613"/>
                    <a:pt x="649325" y="1115856"/>
                    <a:pt x="649325" y="1115856"/>
                  </a:cubicBezTo>
                  <a:lnTo>
                    <a:pt x="649503" y="1101621"/>
                  </a:lnTo>
                  <a:close/>
                  <a:moveTo>
                    <a:pt x="649556" y="1097322"/>
                  </a:moveTo>
                  <a:lnTo>
                    <a:pt x="649503" y="1101621"/>
                  </a:lnTo>
                  <a:lnTo>
                    <a:pt x="608094" y="1104586"/>
                  </a:lnTo>
                  <a:lnTo>
                    <a:pt x="559367" y="1104586"/>
                  </a:lnTo>
                  <a:cubicBezTo>
                    <a:pt x="585605" y="1104586"/>
                    <a:pt x="608094" y="1100829"/>
                    <a:pt x="634332" y="1100829"/>
                  </a:cubicBezTo>
                  <a:lnTo>
                    <a:pt x="532640" y="1102789"/>
                  </a:lnTo>
                  <a:lnTo>
                    <a:pt x="589353" y="1100829"/>
                  </a:lnTo>
                  <a:lnTo>
                    <a:pt x="634332" y="1099565"/>
                  </a:lnTo>
                  <a:lnTo>
                    <a:pt x="639486" y="1099420"/>
                  </a:lnTo>
                  <a:close/>
                  <a:moveTo>
                    <a:pt x="672833" y="1097142"/>
                  </a:moveTo>
                  <a:lnTo>
                    <a:pt x="660570" y="1104586"/>
                  </a:lnTo>
                  <a:cubicBezTo>
                    <a:pt x="660570" y="1104586"/>
                    <a:pt x="660570" y="1100829"/>
                    <a:pt x="660570" y="1100829"/>
                  </a:cubicBezTo>
                  <a:lnTo>
                    <a:pt x="663453" y="1099962"/>
                  </a:lnTo>
                  <a:lnTo>
                    <a:pt x="664318" y="1100829"/>
                  </a:lnTo>
                  <a:lnTo>
                    <a:pt x="668038" y="1098584"/>
                  </a:lnTo>
                  <a:close/>
                  <a:moveTo>
                    <a:pt x="634332" y="1097072"/>
                  </a:moveTo>
                  <a:cubicBezTo>
                    <a:pt x="600598" y="1097072"/>
                    <a:pt x="563115" y="1100829"/>
                    <a:pt x="529381" y="1100829"/>
                  </a:cubicBezTo>
                  <a:cubicBezTo>
                    <a:pt x="491898" y="1104586"/>
                    <a:pt x="458164" y="1104586"/>
                    <a:pt x="420681" y="1104586"/>
                  </a:cubicBezTo>
                  <a:cubicBezTo>
                    <a:pt x="491898" y="1100829"/>
                    <a:pt x="563115" y="1097072"/>
                    <a:pt x="634332" y="1097072"/>
                  </a:cubicBezTo>
                  <a:close/>
                  <a:moveTo>
                    <a:pt x="49603" y="1097072"/>
                  </a:moveTo>
                  <a:cubicBezTo>
                    <a:pt x="102078" y="1097072"/>
                    <a:pt x="154554" y="1100829"/>
                    <a:pt x="203282" y="1100829"/>
                  </a:cubicBezTo>
                  <a:cubicBezTo>
                    <a:pt x="278247" y="1100829"/>
                    <a:pt x="349464" y="1100829"/>
                    <a:pt x="420681" y="1104586"/>
                  </a:cubicBezTo>
                  <a:lnTo>
                    <a:pt x="382260" y="1106577"/>
                  </a:lnTo>
                  <a:lnTo>
                    <a:pt x="267002" y="1104586"/>
                  </a:lnTo>
                  <a:cubicBezTo>
                    <a:pt x="195785" y="1104586"/>
                    <a:pt x="124568" y="1100829"/>
                    <a:pt x="49603" y="1100829"/>
                  </a:cubicBezTo>
                  <a:cubicBezTo>
                    <a:pt x="49603" y="1100829"/>
                    <a:pt x="49603" y="1097072"/>
                    <a:pt x="49603" y="1097072"/>
                  </a:cubicBezTo>
                  <a:close/>
                  <a:moveTo>
                    <a:pt x="666507" y="1093789"/>
                  </a:moveTo>
                  <a:lnTo>
                    <a:pt x="660570" y="1097072"/>
                  </a:lnTo>
                  <a:lnTo>
                    <a:pt x="662868" y="1099375"/>
                  </a:lnTo>
                  <a:lnTo>
                    <a:pt x="660570" y="1100829"/>
                  </a:lnTo>
                  <a:lnTo>
                    <a:pt x="653073" y="1101366"/>
                  </a:lnTo>
                  <a:lnTo>
                    <a:pt x="653073" y="1096589"/>
                  </a:lnTo>
                  <a:close/>
                  <a:moveTo>
                    <a:pt x="680976" y="1090774"/>
                  </a:moveTo>
                  <a:lnTo>
                    <a:pt x="668038" y="1098584"/>
                  </a:lnTo>
                  <a:lnTo>
                    <a:pt x="663453" y="1099962"/>
                  </a:lnTo>
                  <a:lnTo>
                    <a:pt x="662868" y="1099375"/>
                  </a:lnTo>
                  <a:lnTo>
                    <a:pt x="674246" y="1092177"/>
                  </a:lnTo>
                  <a:close/>
                  <a:moveTo>
                    <a:pt x="707704" y="1071009"/>
                  </a:moveTo>
                  <a:lnTo>
                    <a:pt x="674246" y="1092177"/>
                  </a:lnTo>
                  <a:lnTo>
                    <a:pt x="666507" y="1093789"/>
                  </a:lnTo>
                  <a:close/>
                  <a:moveTo>
                    <a:pt x="635468" y="1061445"/>
                  </a:moveTo>
                  <a:lnTo>
                    <a:pt x="638080" y="1089559"/>
                  </a:lnTo>
                  <a:lnTo>
                    <a:pt x="635147" y="1070449"/>
                  </a:lnTo>
                  <a:close/>
                  <a:moveTo>
                    <a:pt x="735461" y="1057885"/>
                  </a:moveTo>
                  <a:lnTo>
                    <a:pt x="727102" y="1064201"/>
                  </a:lnTo>
                  <a:lnTo>
                    <a:pt x="684551" y="1090029"/>
                  </a:lnTo>
                  <a:lnTo>
                    <a:pt x="680976" y="1090774"/>
                  </a:lnTo>
                  <a:close/>
                  <a:moveTo>
                    <a:pt x="630423" y="1052341"/>
                  </a:moveTo>
                  <a:lnTo>
                    <a:pt x="631389" y="1061533"/>
                  </a:lnTo>
                  <a:lnTo>
                    <a:pt x="631109" y="1072566"/>
                  </a:lnTo>
                  <a:lnTo>
                    <a:pt x="629885" y="1066108"/>
                  </a:lnTo>
                  <a:close/>
                  <a:moveTo>
                    <a:pt x="737770" y="1051903"/>
                  </a:moveTo>
                  <a:lnTo>
                    <a:pt x="728507" y="1059505"/>
                  </a:lnTo>
                  <a:lnTo>
                    <a:pt x="707704" y="1071009"/>
                  </a:lnTo>
                  <a:lnTo>
                    <a:pt x="735535" y="1053401"/>
                  </a:lnTo>
                  <a:close/>
                  <a:moveTo>
                    <a:pt x="631727" y="1048170"/>
                  </a:moveTo>
                  <a:lnTo>
                    <a:pt x="635147" y="1070449"/>
                  </a:lnTo>
                  <a:lnTo>
                    <a:pt x="634466" y="1089559"/>
                  </a:lnTo>
                  <a:lnTo>
                    <a:pt x="634332" y="1093316"/>
                  </a:lnTo>
                  <a:lnTo>
                    <a:pt x="630968" y="1078143"/>
                  </a:lnTo>
                  <a:lnTo>
                    <a:pt x="631109" y="1072566"/>
                  </a:lnTo>
                  <a:lnTo>
                    <a:pt x="634332" y="1089559"/>
                  </a:lnTo>
                  <a:lnTo>
                    <a:pt x="631389" y="1061533"/>
                  </a:lnTo>
                  <a:close/>
                  <a:moveTo>
                    <a:pt x="621998" y="1021077"/>
                  </a:moveTo>
                  <a:lnTo>
                    <a:pt x="623556" y="1032738"/>
                  </a:lnTo>
                  <a:lnTo>
                    <a:pt x="629885" y="1066108"/>
                  </a:lnTo>
                  <a:lnTo>
                    <a:pt x="629647" y="1072184"/>
                  </a:lnTo>
                  <a:lnTo>
                    <a:pt x="630968" y="1078143"/>
                  </a:lnTo>
                  <a:lnTo>
                    <a:pt x="630584" y="1093316"/>
                  </a:lnTo>
                  <a:cubicBezTo>
                    <a:pt x="630584" y="1093316"/>
                    <a:pt x="630584" y="1093316"/>
                    <a:pt x="634332" y="1093316"/>
                  </a:cubicBezTo>
                  <a:cubicBezTo>
                    <a:pt x="634332" y="1097072"/>
                    <a:pt x="630584" y="1097072"/>
                    <a:pt x="630584" y="1097072"/>
                  </a:cubicBezTo>
                  <a:cubicBezTo>
                    <a:pt x="626836" y="1089559"/>
                    <a:pt x="626836" y="1078289"/>
                    <a:pt x="626836" y="1070775"/>
                  </a:cubicBezTo>
                  <a:cubicBezTo>
                    <a:pt x="626836" y="1059505"/>
                    <a:pt x="626836" y="1051992"/>
                    <a:pt x="623087" y="1040722"/>
                  </a:cubicBezTo>
                  <a:close/>
                  <a:moveTo>
                    <a:pt x="23902" y="1013907"/>
                  </a:moveTo>
                  <a:lnTo>
                    <a:pt x="23308" y="1023181"/>
                  </a:lnTo>
                  <a:lnTo>
                    <a:pt x="23237" y="1023555"/>
                  </a:lnTo>
                  <a:close/>
                  <a:moveTo>
                    <a:pt x="626211" y="1012233"/>
                  </a:moveTo>
                  <a:lnTo>
                    <a:pt x="629431" y="1033209"/>
                  </a:lnTo>
                  <a:lnTo>
                    <a:pt x="630584" y="1048235"/>
                  </a:lnTo>
                  <a:lnTo>
                    <a:pt x="630423" y="1052341"/>
                  </a:lnTo>
                  <a:close/>
                  <a:moveTo>
                    <a:pt x="805214" y="1006698"/>
                  </a:moveTo>
                  <a:lnTo>
                    <a:pt x="786681" y="1024240"/>
                  </a:lnTo>
                  <a:lnTo>
                    <a:pt x="746780" y="1051053"/>
                  </a:lnTo>
                  <a:lnTo>
                    <a:pt x="735461" y="1057885"/>
                  </a:lnTo>
                  <a:lnTo>
                    <a:pt x="787461" y="1018597"/>
                  </a:lnTo>
                  <a:close/>
                  <a:moveTo>
                    <a:pt x="816742" y="1004040"/>
                  </a:moveTo>
                  <a:lnTo>
                    <a:pt x="810501" y="1010668"/>
                  </a:lnTo>
                  <a:cubicBezTo>
                    <a:pt x="788011" y="1033208"/>
                    <a:pt x="765521" y="1048235"/>
                    <a:pt x="739284" y="1067019"/>
                  </a:cubicBezTo>
                  <a:cubicBezTo>
                    <a:pt x="728039" y="1074532"/>
                    <a:pt x="715857" y="1082046"/>
                    <a:pt x="702738" y="1088150"/>
                  </a:cubicBezTo>
                  <a:lnTo>
                    <a:pt x="672833" y="1097142"/>
                  </a:lnTo>
                  <a:lnTo>
                    <a:pt x="684551" y="1090029"/>
                  </a:lnTo>
                  <a:lnTo>
                    <a:pt x="686808" y="1089559"/>
                  </a:lnTo>
                  <a:cubicBezTo>
                    <a:pt x="716794" y="1078289"/>
                    <a:pt x="743032" y="1059505"/>
                    <a:pt x="769270" y="1040722"/>
                  </a:cubicBezTo>
                  <a:lnTo>
                    <a:pt x="786681" y="1024240"/>
                  </a:lnTo>
                  <a:close/>
                  <a:moveTo>
                    <a:pt x="33803" y="999902"/>
                  </a:moveTo>
                  <a:lnTo>
                    <a:pt x="33803" y="1013059"/>
                  </a:lnTo>
                  <a:lnTo>
                    <a:pt x="30047" y="1037492"/>
                  </a:lnTo>
                  <a:cubicBezTo>
                    <a:pt x="30047" y="1063806"/>
                    <a:pt x="30047" y="1093878"/>
                    <a:pt x="18780" y="1120191"/>
                  </a:cubicBezTo>
                  <a:lnTo>
                    <a:pt x="18780" y="1100143"/>
                  </a:lnTo>
                  <a:lnTo>
                    <a:pt x="23475" y="1075083"/>
                  </a:lnTo>
                  <a:lnTo>
                    <a:pt x="26216" y="1031189"/>
                  </a:lnTo>
                  <a:close/>
                  <a:moveTo>
                    <a:pt x="637676" y="999465"/>
                  </a:moveTo>
                  <a:lnTo>
                    <a:pt x="641829" y="1021938"/>
                  </a:lnTo>
                  <a:cubicBezTo>
                    <a:pt x="645577" y="1036965"/>
                    <a:pt x="650262" y="1051992"/>
                    <a:pt x="653073" y="1067488"/>
                  </a:cubicBezTo>
                  <a:lnTo>
                    <a:pt x="653073" y="1096589"/>
                  </a:lnTo>
                  <a:lnTo>
                    <a:pt x="649556" y="1097322"/>
                  </a:lnTo>
                  <a:lnTo>
                    <a:pt x="649794" y="1078289"/>
                  </a:lnTo>
                  <a:cubicBezTo>
                    <a:pt x="648388" y="1066079"/>
                    <a:pt x="645577" y="1053870"/>
                    <a:pt x="641829" y="1040722"/>
                  </a:cubicBezTo>
                  <a:lnTo>
                    <a:pt x="637022" y="1017837"/>
                  </a:lnTo>
                  <a:close/>
                  <a:moveTo>
                    <a:pt x="632700" y="997263"/>
                  </a:moveTo>
                  <a:lnTo>
                    <a:pt x="637022" y="1017837"/>
                  </a:lnTo>
                  <a:lnTo>
                    <a:pt x="635468" y="1061445"/>
                  </a:lnTo>
                  <a:lnTo>
                    <a:pt x="632264" y="1026968"/>
                  </a:lnTo>
                  <a:lnTo>
                    <a:pt x="632927" y="1000806"/>
                  </a:lnTo>
                  <a:close/>
                  <a:moveTo>
                    <a:pt x="37559" y="988625"/>
                  </a:moveTo>
                  <a:lnTo>
                    <a:pt x="37559" y="1014938"/>
                  </a:lnTo>
                  <a:cubicBezTo>
                    <a:pt x="37559" y="1041251"/>
                    <a:pt x="45070" y="1071324"/>
                    <a:pt x="33803" y="1097637"/>
                  </a:cubicBezTo>
                  <a:cubicBezTo>
                    <a:pt x="33803" y="1101396"/>
                    <a:pt x="30047" y="1097637"/>
                    <a:pt x="30047" y="1097637"/>
                  </a:cubicBezTo>
                  <a:cubicBezTo>
                    <a:pt x="37559" y="1078842"/>
                    <a:pt x="37559" y="1056288"/>
                    <a:pt x="33803" y="1037492"/>
                  </a:cubicBezTo>
                  <a:lnTo>
                    <a:pt x="33803" y="1013059"/>
                  </a:lnTo>
                  <a:close/>
                  <a:moveTo>
                    <a:pt x="26358" y="943365"/>
                  </a:moveTo>
                  <a:lnTo>
                    <a:pt x="26291" y="947276"/>
                  </a:lnTo>
                  <a:lnTo>
                    <a:pt x="18510" y="1048526"/>
                  </a:lnTo>
                  <a:lnTo>
                    <a:pt x="17841" y="1052059"/>
                  </a:lnTo>
                  <a:cubicBezTo>
                    <a:pt x="15024" y="1066625"/>
                    <a:pt x="13146" y="1080721"/>
                    <a:pt x="15024" y="1093878"/>
                  </a:cubicBezTo>
                  <a:lnTo>
                    <a:pt x="18510" y="1048526"/>
                  </a:lnTo>
                  <a:lnTo>
                    <a:pt x="23237" y="1023555"/>
                  </a:lnTo>
                  <a:lnTo>
                    <a:pt x="22536" y="1033733"/>
                  </a:lnTo>
                  <a:cubicBezTo>
                    <a:pt x="18780" y="1048770"/>
                    <a:pt x="18780" y="1063806"/>
                    <a:pt x="18780" y="1078842"/>
                  </a:cubicBezTo>
                  <a:lnTo>
                    <a:pt x="18780" y="1093878"/>
                  </a:lnTo>
                  <a:lnTo>
                    <a:pt x="18780" y="1100143"/>
                  </a:lnTo>
                  <a:lnTo>
                    <a:pt x="15024" y="1120191"/>
                  </a:lnTo>
                  <a:cubicBezTo>
                    <a:pt x="7512" y="1105155"/>
                    <a:pt x="11268" y="1086360"/>
                    <a:pt x="15024" y="1067565"/>
                  </a:cubicBezTo>
                  <a:cubicBezTo>
                    <a:pt x="18780" y="1045011"/>
                    <a:pt x="18780" y="1022456"/>
                    <a:pt x="18780" y="1003661"/>
                  </a:cubicBezTo>
                  <a:close/>
                  <a:moveTo>
                    <a:pt x="35832" y="930238"/>
                  </a:moveTo>
                  <a:lnTo>
                    <a:pt x="34043" y="965141"/>
                  </a:lnTo>
                  <a:lnTo>
                    <a:pt x="33334" y="974059"/>
                  </a:lnTo>
                  <a:cubicBezTo>
                    <a:pt x="30986" y="992384"/>
                    <a:pt x="28169" y="1011179"/>
                    <a:pt x="26291" y="1029974"/>
                  </a:cubicBezTo>
                  <a:lnTo>
                    <a:pt x="26216" y="1031189"/>
                  </a:lnTo>
                  <a:lnTo>
                    <a:pt x="22066" y="1048300"/>
                  </a:lnTo>
                  <a:cubicBezTo>
                    <a:pt x="18780" y="1063806"/>
                    <a:pt x="16902" y="1078842"/>
                    <a:pt x="18780" y="1093878"/>
                  </a:cubicBezTo>
                  <a:lnTo>
                    <a:pt x="23308" y="1023181"/>
                  </a:lnTo>
                  <a:lnTo>
                    <a:pt x="26291" y="1007420"/>
                  </a:lnTo>
                  <a:cubicBezTo>
                    <a:pt x="30047" y="992384"/>
                    <a:pt x="31925" y="976408"/>
                    <a:pt x="33333" y="959962"/>
                  </a:cubicBezTo>
                  <a:close/>
                  <a:moveTo>
                    <a:pt x="42124" y="922176"/>
                  </a:moveTo>
                  <a:lnTo>
                    <a:pt x="41315" y="935999"/>
                  </a:lnTo>
                  <a:cubicBezTo>
                    <a:pt x="41315" y="951035"/>
                    <a:pt x="37559" y="969830"/>
                    <a:pt x="37559" y="988625"/>
                  </a:cubicBezTo>
                  <a:lnTo>
                    <a:pt x="37559" y="964817"/>
                  </a:lnTo>
                  <a:close/>
                  <a:moveTo>
                    <a:pt x="37559" y="920963"/>
                  </a:moveTo>
                  <a:lnTo>
                    <a:pt x="37559" y="964817"/>
                  </a:lnTo>
                  <a:lnTo>
                    <a:pt x="33803" y="999902"/>
                  </a:lnTo>
                  <a:lnTo>
                    <a:pt x="33803" y="969830"/>
                  </a:lnTo>
                  <a:lnTo>
                    <a:pt x="34043" y="965141"/>
                  </a:lnTo>
                  <a:close/>
                  <a:moveTo>
                    <a:pt x="605222" y="909432"/>
                  </a:moveTo>
                  <a:lnTo>
                    <a:pt x="619339" y="973101"/>
                  </a:lnTo>
                  <a:lnTo>
                    <a:pt x="621998" y="1021077"/>
                  </a:lnTo>
                  <a:lnTo>
                    <a:pt x="615591" y="973101"/>
                  </a:lnTo>
                  <a:cubicBezTo>
                    <a:pt x="613717" y="961830"/>
                    <a:pt x="610906" y="950560"/>
                    <a:pt x="608563" y="938820"/>
                  </a:cubicBezTo>
                  <a:close/>
                  <a:moveTo>
                    <a:pt x="896711" y="901723"/>
                  </a:moveTo>
                  <a:cubicBezTo>
                    <a:pt x="885466" y="922385"/>
                    <a:pt x="872347" y="942107"/>
                    <a:pt x="857823" y="960421"/>
                  </a:cubicBezTo>
                  <a:lnTo>
                    <a:pt x="833551" y="986193"/>
                  </a:lnTo>
                  <a:lnTo>
                    <a:pt x="810501" y="1003154"/>
                  </a:lnTo>
                  <a:lnTo>
                    <a:pt x="805214" y="1006698"/>
                  </a:lnTo>
                  <a:lnTo>
                    <a:pt x="836739" y="976857"/>
                  </a:lnTo>
                  <a:lnTo>
                    <a:pt x="854730" y="952815"/>
                  </a:lnTo>
                  <a:close/>
                  <a:moveTo>
                    <a:pt x="892963" y="901723"/>
                  </a:moveTo>
                  <a:lnTo>
                    <a:pt x="854730" y="952815"/>
                  </a:lnTo>
                  <a:lnTo>
                    <a:pt x="844235" y="965587"/>
                  </a:lnTo>
                  <a:cubicBezTo>
                    <a:pt x="825494" y="984371"/>
                    <a:pt x="806752" y="999398"/>
                    <a:pt x="788011" y="1018181"/>
                  </a:cubicBezTo>
                  <a:lnTo>
                    <a:pt x="787461" y="1018597"/>
                  </a:lnTo>
                  <a:lnTo>
                    <a:pt x="737770" y="1051903"/>
                  </a:lnTo>
                  <a:lnTo>
                    <a:pt x="788011" y="1010668"/>
                  </a:lnTo>
                  <a:cubicBezTo>
                    <a:pt x="806752" y="995641"/>
                    <a:pt x="825494" y="976857"/>
                    <a:pt x="844235" y="958074"/>
                  </a:cubicBezTo>
                  <a:cubicBezTo>
                    <a:pt x="862976" y="939290"/>
                    <a:pt x="877969" y="920506"/>
                    <a:pt x="892963" y="901723"/>
                  </a:cubicBezTo>
                  <a:close/>
                  <a:moveTo>
                    <a:pt x="38765" y="900346"/>
                  </a:moveTo>
                  <a:lnTo>
                    <a:pt x="37559" y="920963"/>
                  </a:lnTo>
                  <a:lnTo>
                    <a:pt x="37559" y="909685"/>
                  </a:lnTo>
                  <a:close/>
                  <a:moveTo>
                    <a:pt x="896242" y="900314"/>
                  </a:moveTo>
                  <a:cubicBezTo>
                    <a:pt x="896711" y="900783"/>
                    <a:pt x="896711" y="901723"/>
                    <a:pt x="896711" y="901723"/>
                  </a:cubicBezTo>
                  <a:cubicBezTo>
                    <a:pt x="896711" y="901723"/>
                    <a:pt x="896711" y="901723"/>
                    <a:pt x="892963" y="901723"/>
                  </a:cubicBezTo>
                  <a:cubicBezTo>
                    <a:pt x="894837" y="899844"/>
                    <a:pt x="895774" y="899844"/>
                    <a:pt x="896242" y="900314"/>
                  </a:cubicBezTo>
                  <a:close/>
                  <a:moveTo>
                    <a:pt x="608244" y="898618"/>
                  </a:moveTo>
                  <a:lnTo>
                    <a:pt x="611053" y="910818"/>
                  </a:lnTo>
                  <a:lnTo>
                    <a:pt x="622030" y="972426"/>
                  </a:lnTo>
                  <a:lnTo>
                    <a:pt x="626211" y="1012233"/>
                  </a:lnTo>
                  <a:lnTo>
                    <a:pt x="623087" y="991884"/>
                  </a:lnTo>
                  <a:cubicBezTo>
                    <a:pt x="619339" y="969344"/>
                    <a:pt x="615591" y="946803"/>
                    <a:pt x="611843" y="924263"/>
                  </a:cubicBezTo>
                  <a:close/>
                  <a:moveTo>
                    <a:pt x="607874" y="895976"/>
                  </a:moveTo>
                  <a:lnTo>
                    <a:pt x="608244" y="898618"/>
                  </a:lnTo>
                  <a:lnTo>
                    <a:pt x="608094" y="897966"/>
                  </a:lnTo>
                  <a:close/>
                  <a:moveTo>
                    <a:pt x="607655" y="894002"/>
                  </a:moveTo>
                  <a:lnTo>
                    <a:pt x="607874" y="895976"/>
                  </a:lnTo>
                  <a:lnTo>
                    <a:pt x="607626" y="894209"/>
                  </a:lnTo>
                  <a:close/>
                  <a:moveTo>
                    <a:pt x="607345" y="891204"/>
                  </a:moveTo>
                  <a:lnTo>
                    <a:pt x="607794" y="893007"/>
                  </a:lnTo>
                  <a:lnTo>
                    <a:pt x="607655" y="894002"/>
                  </a:lnTo>
                  <a:close/>
                  <a:moveTo>
                    <a:pt x="907502" y="886325"/>
                  </a:moveTo>
                  <a:lnTo>
                    <a:pt x="907724" y="890181"/>
                  </a:lnTo>
                  <a:lnTo>
                    <a:pt x="904207" y="894209"/>
                  </a:lnTo>
                  <a:lnTo>
                    <a:pt x="903993" y="890480"/>
                  </a:lnTo>
                  <a:lnTo>
                    <a:pt x="904207" y="890453"/>
                  </a:lnTo>
                  <a:close/>
                  <a:moveTo>
                    <a:pt x="903552" y="882820"/>
                  </a:moveTo>
                  <a:lnTo>
                    <a:pt x="904207" y="882939"/>
                  </a:lnTo>
                  <a:lnTo>
                    <a:pt x="903556" y="882887"/>
                  </a:lnTo>
                  <a:close/>
                  <a:moveTo>
                    <a:pt x="609592" y="880199"/>
                  </a:moveTo>
                  <a:lnTo>
                    <a:pt x="611843" y="897966"/>
                  </a:lnTo>
                  <a:cubicBezTo>
                    <a:pt x="619339" y="929898"/>
                    <a:pt x="624962" y="961830"/>
                    <a:pt x="629178" y="993763"/>
                  </a:cubicBezTo>
                  <a:lnTo>
                    <a:pt x="632264" y="1026968"/>
                  </a:lnTo>
                  <a:lnTo>
                    <a:pt x="631727" y="1048170"/>
                  </a:lnTo>
                  <a:lnTo>
                    <a:pt x="629431" y="1033209"/>
                  </a:lnTo>
                  <a:lnTo>
                    <a:pt x="626836" y="999398"/>
                  </a:lnTo>
                  <a:lnTo>
                    <a:pt x="622030" y="972426"/>
                  </a:lnTo>
                  <a:lnTo>
                    <a:pt x="619339" y="946803"/>
                  </a:lnTo>
                  <a:lnTo>
                    <a:pt x="611053" y="910818"/>
                  </a:lnTo>
                  <a:lnTo>
                    <a:pt x="608094" y="894209"/>
                  </a:lnTo>
                  <a:lnTo>
                    <a:pt x="607794" y="893007"/>
                  </a:lnTo>
                  <a:close/>
                  <a:moveTo>
                    <a:pt x="912479" y="880089"/>
                  </a:moveTo>
                  <a:lnTo>
                    <a:pt x="914897" y="880574"/>
                  </a:lnTo>
                  <a:lnTo>
                    <a:pt x="907956" y="897966"/>
                  </a:lnTo>
                  <a:cubicBezTo>
                    <a:pt x="904207" y="897966"/>
                    <a:pt x="904207" y="897966"/>
                    <a:pt x="904207" y="894209"/>
                  </a:cubicBezTo>
                  <a:cubicBezTo>
                    <a:pt x="907956" y="894209"/>
                    <a:pt x="907956" y="894209"/>
                    <a:pt x="907956" y="894209"/>
                  </a:cubicBezTo>
                  <a:lnTo>
                    <a:pt x="907724" y="890181"/>
                  </a:lnTo>
                  <a:lnTo>
                    <a:pt x="910767" y="886696"/>
                  </a:lnTo>
                  <a:lnTo>
                    <a:pt x="911426" y="881409"/>
                  </a:lnTo>
                  <a:close/>
                  <a:moveTo>
                    <a:pt x="915181" y="879861"/>
                  </a:moveTo>
                  <a:lnTo>
                    <a:pt x="926697" y="882939"/>
                  </a:lnTo>
                  <a:lnTo>
                    <a:pt x="914897" y="880574"/>
                  </a:lnTo>
                  <a:close/>
                  <a:moveTo>
                    <a:pt x="903374" y="879739"/>
                  </a:moveTo>
                  <a:lnTo>
                    <a:pt x="903552" y="882820"/>
                  </a:lnTo>
                  <a:lnTo>
                    <a:pt x="899783" y="882139"/>
                  </a:lnTo>
                  <a:close/>
                  <a:moveTo>
                    <a:pt x="926697" y="879182"/>
                  </a:moveTo>
                  <a:cubicBezTo>
                    <a:pt x="930445" y="882939"/>
                    <a:pt x="926697" y="886696"/>
                    <a:pt x="926697" y="882939"/>
                  </a:cubicBezTo>
                  <a:cubicBezTo>
                    <a:pt x="926697" y="882939"/>
                    <a:pt x="926697" y="882939"/>
                    <a:pt x="926697" y="879182"/>
                  </a:cubicBezTo>
                  <a:close/>
                  <a:moveTo>
                    <a:pt x="605994" y="879017"/>
                  </a:moveTo>
                  <a:lnTo>
                    <a:pt x="607345" y="891204"/>
                  </a:lnTo>
                  <a:lnTo>
                    <a:pt x="605613" y="884262"/>
                  </a:lnTo>
                  <a:close/>
                  <a:moveTo>
                    <a:pt x="907081" y="879007"/>
                  </a:moveTo>
                  <a:lnTo>
                    <a:pt x="911612" y="879915"/>
                  </a:lnTo>
                  <a:lnTo>
                    <a:pt x="911426" y="881409"/>
                  </a:lnTo>
                  <a:lnTo>
                    <a:pt x="907502" y="886325"/>
                  </a:lnTo>
                  <a:close/>
                  <a:moveTo>
                    <a:pt x="911780" y="878952"/>
                  </a:moveTo>
                  <a:lnTo>
                    <a:pt x="913104" y="879306"/>
                  </a:lnTo>
                  <a:lnTo>
                    <a:pt x="912479" y="880089"/>
                  </a:lnTo>
                  <a:lnTo>
                    <a:pt x="911612" y="879915"/>
                  </a:lnTo>
                  <a:lnTo>
                    <a:pt x="911704" y="879182"/>
                  </a:lnTo>
                  <a:close/>
                  <a:moveTo>
                    <a:pt x="903288" y="878247"/>
                  </a:moveTo>
                  <a:lnTo>
                    <a:pt x="905072" y="878605"/>
                  </a:lnTo>
                  <a:lnTo>
                    <a:pt x="904207" y="879183"/>
                  </a:lnTo>
                  <a:lnTo>
                    <a:pt x="903374" y="879739"/>
                  </a:lnTo>
                  <a:lnTo>
                    <a:pt x="903338" y="879101"/>
                  </a:lnTo>
                  <a:lnTo>
                    <a:pt x="904207" y="879182"/>
                  </a:lnTo>
                  <a:lnTo>
                    <a:pt x="903334" y="879042"/>
                  </a:lnTo>
                  <a:close/>
                  <a:moveTo>
                    <a:pt x="906617" y="877572"/>
                  </a:moveTo>
                  <a:lnTo>
                    <a:pt x="907004" y="877676"/>
                  </a:lnTo>
                  <a:lnTo>
                    <a:pt x="907081" y="879007"/>
                  </a:lnTo>
                  <a:lnTo>
                    <a:pt x="905072" y="878605"/>
                  </a:lnTo>
                  <a:close/>
                  <a:moveTo>
                    <a:pt x="914682" y="877330"/>
                  </a:moveTo>
                  <a:lnTo>
                    <a:pt x="915926" y="877522"/>
                  </a:lnTo>
                  <a:lnTo>
                    <a:pt x="915452" y="879182"/>
                  </a:lnTo>
                  <a:lnTo>
                    <a:pt x="915181" y="879861"/>
                  </a:lnTo>
                  <a:lnTo>
                    <a:pt x="913104" y="879306"/>
                  </a:lnTo>
                  <a:close/>
                  <a:moveTo>
                    <a:pt x="916101" y="876907"/>
                  </a:moveTo>
                  <a:lnTo>
                    <a:pt x="926697" y="879182"/>
                  </a:lnTo>
                  <a:lnTo>
                    <a:pt x="915926" y="877522"/>
                  </a:lnTo>
                  <a:close/>
                  <a:moveTo>
                    <a:pt x="908424" y="876365"/>
                  </a:moveTo>
                  <a:lnTo>
                    <a:pt x="912435" y="876983"/>
                  </a:lnTo>
                  <a:lnTo>
                    <a:pt x="911780" y="878952"/>
                  </a:lnTo>
                  <a:lnTo>
                    <a:pt x="907004" y="877676"/>
                  </a:lnTo>
                  <a:lnTo>
                    <a:pt x="906984" y="877327"/>
                  </a:lnTo>
                  <a:close/>
                  <a:moveTo>
                    <a:pt x="912703" y="876177"/>
                  </a:moveTo>
                  <a:lnTo>
                    <a:pt x="915178" y="876708"/>
                  </a:lnTo>
                  <a:lnTo>
                    <a:pt x="914682" y="877330"/>
                  </a:lnTo>
                  <a:lnTo>
                    <a:pt x="912435" y="876983"/>
                  </a:lnTo>
                  <a:close/>
                  <a:moveTo>
                    <a:pt x="903133" y="875549"/>
                  </a:moveTo>
                  <a:lnTo>
                    <a:pt x="906915" y="876132"/>
                  </a:lnTo>
                  <a:lnTo>
                    <a:pt x="906984" y="877327"/>
                  </a:lnTo>
                  <a:lnTo>
                    <a:pt x="906617" y="877572"/>
                  </a:lnTo>
                  <a:lnTo>
                    <a:pt x="903197" y="876658"/>
                  </a:lnTo>
                  <a:close/>
                  <a:moveTo>
                    <a:pt x="906845" y="874919"/>
                  </a:moveTo>
                  <a:lnTo>
                    <a:pt x="909678" y="875527"/>
                  </a:lnTo>
                  <a:lnTo>
                    <a:pt x="908424" y="876365"/>
                  </a:lnTo>
                  <a:lnTo>
                    <a:pt x="906915" y="876132"/>
                  </a:lnTo>
                  <a:close/>
                  <a:moveTo>
                    <a:pt x="916701" y="874800"/>
                  </a:moveTo>
                  <a:lnTo>
                    <a:pt x="916101" y="876907"/>
                  </a:lnTo>
                  <a:lnTo>
                    <a:pt x="915178" y="876708"/>
                  </a:lnTo>
                  <a:close/>
                  <a:moveTo>
                    <a:pt x="913846" y="872743"/>
                  </a:moveTo>
                  <a:lnTo>
                    <a:pt x="912703" y="876177"/>
                  </a:lnTo>
                  <a:lnTo>
                    <a:pt x="909678" y="875527"/>
                  </a:lnTo>
                  <a:close/>
                  <a:moveTo>
                    <a:pt x="611493" y="866647"/>
                  </a:moveTo>
                  <a:lnTo>
                    <a:pt x="609592" y="880199"/>
                  </a:lnTo>
                  <a:lnTo>
                    <a:pt x="608532" y="871840"/>
                  </a:lnTo>
                  <a:close/>
                  <a:moveTo>
                    <a:pt x="728184" y="864194"/>
                  </a:moveTo>
                  <a:lnTo>
                    <a:pt x="757537" y="868729"/>
                  </a:lnTo>
                  <a:lnTo>
                    <a:pt x="829242" y="886696"/>
                  </a:lnTo>
                  <a:cubicBezTo>
                    <a:pt x="851732" y="890453"/>
                    <a:pt x="874221" y="894209"/>
                    <a:pt x="892963" y="886696"/>
                  </a:cubicBezTo>
                  <a:lnTo>
                    <a:pt x="899182" y="882540"/>
                  </a:lnTo>
                  <a:lnTo>
                    <a:pt x="903556" y="882887"/>
                  </a:lnTo>
                  <a:lnTo>
                    <a:pt x="903993" y="890480"/>
                  </a:lnTo>
                  <a:lnTo>
                    <a:pt x="874221" y="894209"/>
                  </a:lnTo>
                  <a:cubicBezTo>
                    <a:pt x="855480" y="894209"/>
                    <a:pt x="832990" y="890453"/>
                    <a:pt x="814249" y="886696"/>
                  </a:cubicBezTo>
                  <a:close/>
                  <a:moveTo>
                    <a:pt x="613787" y="862624"/>
                  </a:moveTo>
                  <a:lnTo>
                    <a:pt x="611493" y="866647"/>
                  </a:lnTo>
                  <a:lnTo>
                    <a:pt x="611843" y="864156"/>
                  </a:lnTo>
                  <a:close/>
                  <a:moveTo>
                    <a:pt x="728796" y="859134"/>
                  </a:moveTo>
                  <a:lnTo>
                    <a:pt x="794102" y="868851"/>
                  </a:lnTo>
                  <a:lnTo>
                    <a:pt x="865684" y="875568"/>
                  </a:lnTo>
                  <a:lnTo>
                    <a:pt x="870473" y="876834"/>
                  </a:lnTo>
                  <a:lnTo>
                    <a:pt x="899783" y="882139"/>
                  </a:lnTo>
                  <a:lnTo>
                    <a:pt x="899182" y="882540"/>
                  </a:lnTo>
                  <a:lnTo>
                    <a:pt x="791759" y="874017"/>
                  </a:lnTo>
                  <a:lnTo>
                    <a:pt x="757537" y="868729"/>
                  </a:lnTo>
                  <a:lnTo>
                    <a:pt x="754277" y="867912"/>
                  </a:lnTo>
                  <a:close/>
                  <a:moveTo>
                    <a:pt x="622858" y="859021"/>
                  </a:moveTo>
                  <a:lnTo>
                    <a:pt x="623087" y="860399"/>
                  </a:lnTo>
                  <a:cubicBezTo>
                    <a:pt x="626836" y="867912"/>
                    <a:pt x="626836" y="875426"/>
                    <a:pt x="630584" y="886696"/>
                  </a:cubicBezTo>
                  <a:cubicBezTo>
                    <a:pt x="634332" y="920506"/>
                    <a:pt x="634332" y="954317"/>
                    <a:pt x="638080" y="988127"/>
                  </a:cubicBezTo>
                  <a:lnTo>
                    <a:pt x="637676" y="999465"/>
                  </a:lnTo>
                  <a:lnTo>
                    <a:pt x="630285" y="959460"/>
                  </a:lnTo>
                  <a:lnTo>
                    <a:pt x="626836" y="905480"/>
                  </a:lnTo>
                  <a:lnTo>
                    <a:pt x="619768" y="862977"/>
                  </a:lnTo>
                  <a:close/>
                  <a:moveTo>
                    <a:pt x="618850" y="858635"/>
                  </a:moveTo>
                  <a:lnTo>
                    <a:pt x="619339" y="860399"/>
                  </a:lnTo>
                  <a:lnTo>
                    <a:pt x="619768" y="862977"/>
                  </a:lnTo>
                  <a:lnTo>
                    <a:pt x="619398" y="863451"/>
                  </a:lnTo>
                  <a:cubicBezTo>
                    <a:pt x="613248" y="880356"/>
                    <a:pt x="620276" y="903601"/>
                    <a:pt x="623087" y="920506"/>
                  </a:cubicBezTo>
                  <a:lnTo>
                    <a:pt x="630285" y="959460"/>
                  </a:lnTo>
                  <a:lnTo>
                    <a:pt x="632700" y="997263"/>
                  </a:lnTo>
                  <a:lnTo>
                    <a:pt x="626836" y="969344"/>
                  </a:lnTo>
                  <a:cubicBezTo>
                    <a:pt x="623087" y="946803"/>
                    <a:pt x="623087" y="924263"/>
                    <a:pt x="615591" y="901723"/>
                  </a:cubicBezTo>
                  <a:cubicBezTo>
                    <a:pt x="613717" y="894209"/>
                    <a:pt x="611843" y="885757"/>
                    <a:pt x="611843" y="877304"/>
                  </a:cubicBezTo>
                  <a:lnTo>
                    <a:pt x="617167" y="859961"/>
                  </a:lnTo>
                  <a:close/>
                  <a:moveTo>
                    <a:pt x="617938" y="855343"/>
                  </a:moveTo>
                  <a:lnTo>
                    <a:pt x="618245" y="856450"/>
                  </a:lnTo>
                  <a:lnTo>
                    <a:pt x="617167" y="859961"/>
                  </a:lnTo>
                  <a:lnTo>
                    <a:pt x="613787" y="862624"/>
                  </a:lnTo>
                  <a:close/>
                  <a:moveTo>
                    <a:pt x="627781" y="852717"/>
                  </a:moveTo>
                  <a:lnTo>
                    <a:pt x="622858" y="859021"/>
                  </a:lnTo>
                  <a:lnTo>
                    <a:pt x="622337" y="855888"/>
                  </a:lnTo>
                  <a:lnTo>
                    <a:pt x="626074" y="852944"/>
                  </a:lnTo>
                  <a:close/>
                  <a:moveTo>
                    <a:pt x="621702" y="852069"/>
                  </a:moveTo>
                  <a:lnTo>
                    <a:pt x="622337" y="855888"/>
                  </a:lnTo>
                  <a:lnTo>
                    <a:pt x="618850" y="858635"/>
                  </a:lnTo>
                  <a:lnTo>
                    <a:pt x="618245" y="856450"/>
                  </a:lnTo>
                  <a:lnTo>
                    <a:pt x="619339" y="852885"/>
                  </a:lnTo>
                  <a:close/>
                  <a:moveTo>
                    <a:pt x="746390" y="848351"/>
                  </a:moveTo>
                  <a:lnTo>
                    <a:pt x="802394" y="855594"/>
                  </a:lnTo>
                  <a:lnTo>
                    <a:pt x="829242" y="860399"/>
                  </a:lnTo>
                  <a:cubicBezTo>
                    <a:pt x="844235" y="864156"/>
                    <a:pt x="862976" y="867912"/>
                    <a:pt x="877969" y="871669"/>
                  </a:cubicBezTo>
                  <a:lnTo>
                    <a:pt x="893475" y="874060"/>
                  </a:lnTo>
                  <a:lnTo>
                    <a:pt x="903197" y="876658"/>
                  </a:lnTo>
                  <a:lnTo>
                    <a:pt x="903288" y="878247"/>
                  </a:lnTo>
                  <a:lnTo>
                    <a:pt x="870473" y="871669"/>
                  </a:lnTo>
                  <a:lnTo>
                    <a:pt x="854650" y="868696"/>
                  </a:lnTo>
                  <a:lnTo>
                    <a:pt x="851732" y="867912"/>
                  </a:lnTo>
                  <a:cubicBezTo>
                    <a:pt x="836739" y="864156"/>
                    <a:pt x="817997" y="860399"/>
                    <a:pt x="799256" y="856642"/>
                  </a:cubicBezTo>
                  <a:lnTo>
                    <a:pt x="755523" y="850067"/>
                  </a:lnTo>
                  <a:close/>
                  <a:moveTo>
                    <a:pt x="633597" y="848228"/>
                  </a:moveTo>
                  <a:lnTo>
                    <a:pt x="649325" y="849129"/>
                  </a:lnTo>
                  <a:cubicBezTo>
                    <a:pt x="660570" y="849129"/>
                    <a:pt x="675563" y="852885"/>
                    <a:pt x="686808" y="852885"/>
                  </a:cubicBezTo>
                  <a:lnTo>
                    <a:pt x="705422" y="855655"/>
                  </a:lnTo>
                  <a:lnTo>
                    <a:pt x="728039" y="864156"/>
                  </a:lnTo>
                  <a:lnTo>
                    <a:pt x="728184" y="864194"/>
                  </a:lnTo>
                  <a:lnTo>
                    <a:pt x="679311" y="856642"/>
                  </a:lnTo>
                  <a:cubicBezTo>
                    <a:pt x="669941" y="854764"/>
                    <a:pt x="656822" y="851007"/>
                    <a:pt x="644171" y="850537"/>
                  </a:cubicBezTo>
                  <a:lnTo>
                    <a:pt x="627781" y="852717"/>
                  </a:lnTo>
                  <a:lnTo>
                    <a:pt x="630584" y="849129"/>
                  </a:lnTo>
                  <a:close/>
                  <a:moveTo>
                    <a:pt x="739284" y="844299"/>
                  </a:moveTo>
                  <a:lnTo>
                    <a:pt x="825494" y="856642"/>
                  </a:lnTo>
                  <a:cubicBezTo>
                    <a:pt x="840487" y="860399"/>
                    <a:pt x="859228" y="860399"/>
                    <a:pt x="874221" y="867912"/>
                  </a:cubicBezTo>
                  <a:lnTo>
                    <a:pt x="903050" y="874104"/>
                  </a:lnTo>
                  <a:lnTo>
                    <a:pt x="903133" y="875549"/>
                  </a:lnTo>
                  <a:lnTo>
                    <a:pt x="893475" y="874060"/>
                  </a:lnTo>
                  <a:lnTo>
                    <a:pt x="870473" y="867912"/>
                  </a:lnTo>
                  <a:cubicBezTo>
                    <a:pt x="851732" y="864156"/>
                    <a:pt x="829242" y="860399"/>
                    <a:pt x="810501" y="856642"/>
                  </a:cubicBezTo>
                  <a:lnTo>
                    <a:pt x="802394" y="855594"/>
                  </a:lnTo>
                  <a:close/>
                  <a:moveTo>
                    <a:pt x="667238" y="841304"/>
                  </a:moveTo>
                  <a:lnTo>
                    <a:pt x="682607" y="841548"/>
                  </a:lnTo>
                  <a:lnTo>
                    <a:pt x="709297" y="852416"/>
                  </a:lnTo>
                  <a:lnTo>
                    <a:pt x="728796" y="859134"/>
                  </a:lnTo>
                  <a:lnTo>
                    <a:pt x="705422" y="855655"/>
                  </a:lnTo>
                  <a:close/>
                  <a:moveTo>
                    <a:pt x="619638" y="839657"/>
                  </a:moveTo>
                  <a:lnTo>
                    <a:pt x="621626" y="851612"/>
                  </a:lnTo>
                  <a:lnTo>
                    <a:pt x="619339" y="852885"/>
                  </a:lnTo>
                  <a:lnTo>
                    <a:pt x="617938" y="855343"/>
                  </a:lnTo>
                  <a:lnTo>
                    <a:pt x="614858" y="844231"/>
                  </a:lnTo>
                  <a:lnTo>
                    <a:pt x="615591" y="841615"/>
                  </a:lnTo>
                  <a:close/>
                  <a:moveTo>
                    <a:pt x="711001" y="839566"/>
                  </a:moveTo>
                  <a:lnTo>
                    <a:pt x="724291" y="841615"/>
                  </a:lnTo>
                  <a:lnTo>
                    <a:pt x="739284" y="844299"/>
                  </a:lnTo>
                  <a:lnTo>
                    <a:pt x="720542" y="841615"/>
                  </a:lnTo>
                  <a:close/>
                  <a:moveTo>
                    <a:pt x="677646" y="839528"/>
                  </a:moveTo>
                  <a:lnTo>
                    <a:pt x="694336" y="841619"/>
                  </a:lnTo>
                  <a:lnTo>
                    <a:pt x="730057" y="846239"/>
                  </a:lnTo>
                  <a:lnTo>
                    <a:pt x="755523" y="850067"/>
                  </a:lnTo>
                  <a:lnTo>
                    <a:pt x="810501" y="860399"/>
                  </a:lnTo>
                  <a:lnTo>
                    <a:pt x="854650" y="868696"/>
                  </a:lnTo>
                  <a:lnTo>
                    <a:pt x="877969" y="874956"/>
                  </a:lnTo>
                  <a:lnTo>
                    <a:pt x="903334" y="879042"/>
                  </a:lnTo>
                  <a:lnTo>
                    <a:pt x="903338" y="879101"/>
                  </a:lnTo>
                  <a:lnTo>
                    <a:pt x="865684" y="875568"/>
                  </a:lnTo>
                  <a:lnTo>
                    <a:pt x="836739" y="867912"/>
                  </a:lnTo>
                  <a:cubicBezTo>
                    <a:pt x="814249" y="864156"/>
                    <a:pt x="791759" y="860399"/>
                    <a:pt x="769270" y="856642"/>
                  </a:cubicBezTo>
                  <a:cubicBezTo>
                    <a:pt x="739284" y="852885"/>
                    <a:pt x="713046" y="845372"/>
                    <a:pt x="686808" y="841615"/>
                  </a:cubicBezTo>
                  <a:lnTo>
                    <a:pt x="682607" y="841548"/>
                  </a:lnTo>
                  <a:close/>
                  <a:moveTo>
                    <a:pt x="659745" y="838488"/>
                  </a:moveTo>
                  <a:lnTo>
                    <a:pt x="667238" y="841304"/>
                  </a:lnTo>
                  <a:lnTo>
                    <a:pt x="657290" y="841146"/>
                  </a:lnTo>
                  <a:lnTo>
                    <a:pt x="633597" y="848228"/>
                  </a:lnTo>
                  <a:lnTo>
                    <a:pt x="632927" y="848189"/>
                  </a:lnTo>
                  <a:lnTo>
                    <a:pt x="621702" y="852069"/>
                  </a:lnTo>
                  <a:lnTo>
                    <a:pt x="621626" y="851612"/>
                  </a:lnTo>
                  <a:lnTo>
                    <a:pt x="640423" y="841146"/>
                  </a:lnTo>
                  <a:close/>
                  <a:moveTo>
                    <a:pt x="614959" y="837993"/>
                  </a:moveTo>
                  <a:lnTo>
                    <a:pt x="614654" y="843494"/>
                  </a:lnTo>
                  <a:lnTo>
                    <a:pt x="614858" y="844231"/>
                  </a:lnTo>
                  <a:lnTo>
                    <a:pt x="608094" y="868382"/>
                  </a:lnTo>
                  <a:lnTo>
                    <a:pt x="608532" y="871840"/>
                  </a:lnTo>
                  <a:lnTo>
                    <a:pt x="606220" y="875895"/>
                  </a:lnTo>
                  <a:lnTo>
                    <a:pt x="605994" y="879017"/>
                  </a:lnTo>
                  <a:lnTo>
                    <a:pt x="604346" y="864156"/>
                  </a:lnTo>
                  <a:cubicBezTo>
                    <a:pt x="604346" y="854764"/>
                    <a:pt x="606220" y="846311"/>
                    <a:pt x="610437" y="840206"/>
                  </a:cubicBezTo>
                  <a:close/>
                  <a:moveTo>
                    <a:pt x="669155" y="836071"/>
                  </a:moveTo>
                  <a:lnTo>
                    <a:pt x="690556" y="837859"/>
                  </a:lnTo>
                  <a:lnTo>
                    <a:pt x="746390" y="848351"/>
                  </a:lnTo>
                  <a:lnTo>
                    <a:pt x="730057" y="846239"/>
                  </a:lnTo>
                  <a:lnTo>
                    <a:pt x="724291" y="845372"/>
                  </a:lnTo>
                  <a:lnTo>
                    <a:pt x="694336" y="841619"/>
                  </a:lnTo>
                  <a:lnTo>
                    <a:pt x="694304" y="841615"/>
                  </a:lnTo>
                  <a:lnTo>
                    <a:pt x="673428" y="837811"/>
                  </a:lnTo>
                  <a:close/>
                  <a:moveTo>
                    <a:pt x="648789" y="834370"/>
                  </a:moveTo>
                  <a:lnTo>
                    <a:pt x="659417" y="835258"/>
                  </a:lnTo>
                  <a:lnTo>
                    <a:pt x="673428" y="837811"/>
                  </a:lnTo>
                  <a:lnTo>
                    <a:pt x="677646" y="839528"/>
                  </a:lnTo>
                  <a:lnTo>
                    <a:pt x="664318" y="837859"/>
                  </a:lnTo>
                  <a:lnTo>
                    <a:pt x="659745" y="838488"/>
                  </a:lnTo>
                  <a:close/>
                  <a:moveTo>
                    <a:pt x="635319" y="830147"/>
                  </a:moveTo>
                  <a:lnTo>
                    <a:pt x="640805" y="831369"/>
                  </a:lnTo>
                  <a:lnTo>
                    <a:pt x="648789" y="834370"/>
                  </a:lnTo>
                  <a:lnTo>
                    <a:pt x="645577" y="834102"/>
                  </a:lnTo>
                  <a:cubicBezTo>
                    <a:pt x="639955" y="834102"/>
                    <a:pt x="634332" y="834102"/>
                    <a:pt x="629178" y="835041"/>
                  </a:cubicBezTo>
                  <a:lnTo>
                    <a:pt x="619638" y="839657"/>
                  </a:lnTo>
                  <a:lnTo>
                    <a:pt x="619339" y="837859"/>
                  </a:lnTo>
                  <a:lnTo>
                    <a:pt x="620137" y="835458"/>
                  </a:lnTo>
                  <a:lnTo>
                    <a:pt x="630584" y="830345"/>
                  </a:lnTo>
                  <a:close/>
                  <a:moveTo>
                    <a:pt x="650575" y="829510"/>
                  </a:moveTo>
                  <a:lnTo>
                    <a:pt x="664318" y="834102"/>
                  </a:lnTo>
                  <a:lnTo>
                    <a:pt x="669155" y="836071"/>
                  </a:lnTo>
                  <a:lnTo>
                    <a:pt x="659417" y="835258"/>
                  </a:lnTo>
                  <a:lnTo>
                    <a:pt x="653073" y="834102"/>
                  </a:lnTo>
                  <a:lnTo>
                    <a:pt x="640805" y="831369"/>
                  </a:lnTo>
                  <a:lnTo>
                    <a:pt x="638080" y="830345"/>
                  </a:lnTo>
                  <a:lnTo>
                    <a:pt x="637009" y="830077"/>
                  </a:lnTo>
                  <a:close/>
                  <a:moveTo>
                    <a:pt x="644078" y="827340"/>
                  </a:moveTo>
                  <a:lnTo>
                    <a:pt x="668067" y="830345"/>
                  </a:lnTo>
                  <a:lnTo>
                    <a:pt x="711001" y="839566"/>
                  </a:lnTo>
                  <a:lnTo>
                    <a:pt x="675563" y="834102"/>
                  </a:lnTo>
                  <a:cubicBezTo>
                    <a:pt x="668067" y="832223"/>
                    <a:pt x="660570" y="830345"/>
                    <a:pt x="653074" y="829406"/>
                  </a:cubicBezTo>
                  <a:lnTo>
                    <a:pt x="650575" y="829510"/>
                  </a:lnTo>
                  <a:close/>
                  <a:moveTo>
                    <a:pt x="623087" y="826588"/>
                  </a:moveTo>
                  <a:lnTo>
                    <a:pt x="637009" y="830077"/>
                  </a:lnTo>
                  <a:lnTo>
                    <a:pt x="635319" y="830147"/>
                  </a:lnTo>
                  <a:lnTo>
                    <a:pt x="622829" y="827366"/>
                  </a:lnTo>
                  <a:close/>
                  <a:moveTo>
                    <a:pt x="619339" y="826588"/>
                  </a:moveTo>
                  <a:lnTo>
                    <a:pt x="622829" y="827366"/>
                  </a:lnTo>
                  <a:lnTo>
                    <a:pt x="620137" y="835458"/>
                  </a:lnTo>
                  <a:lnTo>
                    <a:pt x="614959" y="837993"/>
                  </a:lnTo>
                  <a:lnTo>
                    <a:pt x="615538" y="827541"/>
                  </a:lnTo>
                  <a:close/>
                  <a:moveTo>
                    <a:pt x="607157" y="824710"/>
                  </a:moveTo>
                  <a:lnTo>
                    <a:pt x="617383" y="825331"/>
                  </a:lnTo>
                  <a:lnTo>
                    <a:pt x="615591" y="826588"/>
                  </a:lnTo>
                  <a:lnTo>
                    <a:pt x="615538" y="827541"/>
                  </a:lnTo>
                  <a:lnTo>
                    <a:pt x="604346" y="830345"/>
                  </a:lnTo>
                  <a:cubicBezTo>
                    <a:pt x="596850" y="834102"/>
                    <a:pt x="596850" y="841615"/>
                    <a:pt x="596850" y="849129"/>
                  </a:cubicBezTo>
                  <a:lnTo>
                    <a:pt x="605613" y="884262"/>
                  </a:lnTo>
                  <a:lnTo>
                    <a:pt x="604346" y="901723"/>
                  </a:lnTo>
                  <a:lnTo>
                    <a:pt x="605222" y="909432"/>
                  </a:lnTo>
                  <a:lnTo>
                    <a:pt x="604346" y="905480"/>
                  </a:lnTo>
                  <a:cubicBezTo>
                    <a:pt x="600598" y="894209"/>
                    <a:pt x="600598" y="882939"/>
                    <a:pt x="596850" y="871669"/>
                  </a:cubicBezTo>
                  <a:cubicBezTo>
                    <a:pt x="596850" y="864156"/>
                    <a:pt x="593101" y="852885"/>
                    <a:pt x="593101" y="845372"/>
                  </a:cubicBezTo>
                  <a:cubicBezTo>
                    <a:pt x="591227" y="832223"/>
                    <a:pt x="597787" y="826588"/>
                    <a:pt x="607157" y="824710"/>
                  </a:cubicBezTo>
                  <a:close/>
                  <a:moveTo>
                    <a:pt x="921990" y="824491"/>
                  </a:moveTo>
                  <a:lnTo>
                    <a:pt x="922949" y="834102"/>
                  </a:lnTo>
                  <a:cubicBezTo>
                    <a:pt x="922949" y="845372"/>
                    <a:pt x="922949" y="860399"/>
                    <a:pt x="915452" y="871669"/>
                  </a:cubicBezTo>
                  <a:lnTo>
                    <a:pt x="913846" y="872743"/>
                  </a:lnTo>
                  <a:lnTo>
                    <a:pt x="919200" y="856642"/>
                  </a:lnTo>
                  <a:close/>
                  <a:moveTo>
                    <a:pt x="630584" y="822832"/>
                  </a:moveTo>
                  <a:lnTo>
                    <a:pt x="644078" y="827340"/>
                  </a:lnTo>
                  <a:lnTo>
                    <a:pt x="638080" y="826588"/>
                  </a:lnTo>
                  <a:lnTo>
                    <a:pt x="617383" y="825331"/>
                  </a:lnTo>
                  <a:lnTo>
                    <a:pt x="620276" y="823301"/>
                  </a:lnTo>
                  <a:cubicBezTo>
                    <a:pt x="623087" y="822832"/>
                    <a:pt x="626836" y="822832"/>
                    <a:pt x="630584" y="822832"/>
                  </a:cubicBezTo>
                  <a:close/>
                  <a:moveTo>
                    <a:pt x="926878" y="814051"/>
                  </a:moveTo>
                  <a:lnTo>
                    <a:pt x="927165" y="835980"/>
                  </a:lnTo>
                  <a:cubicBezTo>
                    <a:pt x="926697" y="848190"/>
                    <a:pt x="924823" y="860399"/>
                    <a:pt x="919200" y="871669"/>
                  </a:cubicBezTo>
                  <a:lnTo>
                    <a:pt x="916701" y="874800"/>
                  </a:lnTo>
                  <a:lnTo>
                    <a:pt x="922949" y="852885"/>
                  </a:lnTo>
                  <a:cubicBezTo>
                    <a:pt x="922949" y="841615"/>
                    <a:pt x="926697" y="830345"/>
                    <a:pt x="926697" y="815318"/>
                  </a:cubicBezTo>
                  <a:close/>
                  <a:moveTo>
                    <a:pt x="44138" y="807867"/>
                  </a:moveTo>
                  <a:lnTo>
                    <a:pt x="44131" y="808662"/>
                  </a:lnTo>
                  <a:lnTo>
                    <a:pt x="39543" y="887060"/>
                  </a:lnTo>
                  <a:lnTo>
                    <a:pt x="37559" y="905926"/>
                  </a:lnTo>
                  <a:lnTo>
                    <a:pt x="37559" y="909685"/>
                  </a:lnTo>
                  <a:lnTo>
                    <a:pt x="35832" y="930238"/>
                  </a:lnTo>
                  <a:lnTo>
                    <a:pt x="40597" y="837234"/>
                  </a:lnTo>
                  <a:close/>
                  <a:moveTo>
                    <a:pt x="48036" y="806303"/>
                  </a:moveTo>
                  <a:lnTo>
                    <a:pt x="47992" y="811429"/>
                  </a:lnTo>
                  <a:lnTo>
                    <a:pt x="44601" y="855180"/>
                  </a:lnTo>
                  <a:lnTo>
                    <a:pt x="38765" y="900346"/>
                  </a:lnTo>
                  <a:lnTo>
                    <a:pt x="39543" y="887060"/>
                  </a:lnTo>
                  <a:close/>
                  <a:moveTo>
                    <a:pt x="44314" y="787343"/>
                  </a:moveTo>
                  <a:lnTo>
                    <a:pt x="44227" y="797557"/>
                  </a:lnTo>
                  <a:lnTo>
                    <a:pt x="41315" y="823228"/>
                  </a:lnTo>
                  <a:lnTo>
                    <a:pt x="40597" y="837234"/>
                  </a:lnTo>
                  <a:lnTo>
                    <a:pt x="30047" y="924722"/>
                  </a:lnTo>
                  <a:lnTo>
                    <a:pt x="23902" y="1013907"/>
                  </a:lnTo>
                  <a:lnTo>
                    <a:pt x="30472" y="911317"/>
                  </a:lnTo>
                  <a:lnTo>
                    <a:pt x="37559" y="857059"/>
                  </a:lnTo>
                  <a:close/>
                  <a:moveTo>
                    <a:pt x="49824" y="760712"/>
                  </a:moveTo>
                  <a:lnTo>
                    <a:pt x="48888" y="798208"/>
                  </a:lnTo>
                  <a:lnTo>
                    <a:pt x="48826" y="798794"/>
                  </a:lnTo>
                  <a:lnTo>
                    <a:pt x="48036" y="806303"/>
                  </a:lnTo>
                  <a:lnTo>
                    <a:pt x="48320" y="773184"/>
                  </a:lnTo>
                  <a:close/>
                  <a:moveTo>
                    <a:pt x="48429" y="760511"/>
                  </a:moveTo>
                  <a:lnTo>
                    <a:pt x="48320" y="773184"/>
                  </a:lnTo>
                  <a:lnTo>
                    <a:pt x="44138" y="807867"/>
                  </a:lnTo>
                  <a:lnTo>
                    <a:pt x="44227" y="797557"/>
                  </a:lnTo>
                  <a:close/>
                  <a:moveTo>
                    <a:pt x="53321" y="756058"/>
                  </a:moveTo>
                  <a:lnTo>
                    <a:pt x="52582" y="785637"/>
                  </a:lnTo>
                  <a:cubicBezTo>
                    <a:pt x="52582" y="819469"/>
                    <a:pt x="48826" y="857059"/>
                    <a:pt x="45070" y="894649"/>
                  </a:cubicBezTo>
                  <a:lnTo>
                    <a:pt x="42124" y="922176"/>
                  </a:lnTo>
                  <a:lnTo>
                    <a:pt x="47887" y="823698"/>
                  </a:lnTo>
                  <a:lnTo>
                    <a:pt x="47992" y="811429"/>
                  </a:lnTo>
                  <a:lnTo>
                    <a:pt x="48826" y="800674"/>
                  </a:lnTo>
                  <a:lnTo>
                    <a:pt x="48888" y="798208"/>
                  </a:lnTo>
                  <a:close/>
                  <a:moveTo>
                    <a:pt x="49876" y="729943"/>
                  </a:moveTo>
                  <a:lnTo>
                    <a:pt x="50235" y="744288"/>
                  </a:lnTo>
                  <a:lnTo>
                    <a:pt x="50225" y="744682"/>
                  </a:lnTo>
                  <a:lnTo>
                    <a:pt x="48429" y="760511"/>
                  </a:lnTo>
                  <a:lnTo>
                    <a:pt x="48576" y="743359"/>
                  </a:lnTo>
                  <a:close/>
                  <a:moveTo>
                    <a:pt x="53612" y="714098"/>
                  </a:moveTo>
                  <a:lnTo>
                    <a:pt x="53926" y="726694"/>
                  </a:lnTo>
                  <a:lnTo>
                    <a:pt x="49824" y="760712"/>
                  </a:lnTo>
                  <a:lnTo>
                    <a:pt x="50225" y="744682"/>
                  </a:lnTo>
                  <a:lnTo>
                    <a:pt x="53521" y="715625"/>
                  </a:lnTo>
                  <a:close/>
                  <a:moveTo>
                    <a:pt x="918339" y="696355"/>
                  </a:moveTo>
                  <a:lnTo>
                    <a:pt x="919200" y="721400"/>
                  </a:lnTo>
                  <a:cubicBezTo>
                    <a:pt x="919200" y="736427"/>
                    <a:pt x="919200" y="747697"/>
                    <a:pt x="919200" y="758967"/>
                  </a:cubicBezTo>
                  <a:lnTo>
                    <a:pt x="924933" y="790568"/>
                  </a:lnTo>
                  <a:lnTo>
                    <a:pt x="921990" y="824491"/>
                  </a:lnTo>
                  <a:lnTo>
                    <a:pt x="915452" y="758967"/>
                  </a:lnTo>
                  <a:lnTo>
                    <a:pt x="915452" y="738305"/>
                  </a:lnTo>
                  <a:close/>
                  <a:moveTo>
                    <a:pt x="915452" y="687590"/>
                  </a:moveTo>
                  <a:lnTo>
                    <a:pt x="915452" y="717643"/>
                  </a:lnTo>
                  <a:lnTo>
                    <a:pt x="915452" y="738305"/>
                  </a:lnTo>
                  <a:lnTo>
                    <a:pt x="911704" y="792778"/>
                  </a:lnTo>
                  <a:cubicBezTo>
                    <a:pt x="911704" y="807805"/>
                    <a:pt x="911704" y="826588"/>
                    <a:pt x="907956" y="845372"/>
                  </a:cubicBezTo>
                  <a:cubicBezTo>
                    <a:pt x="907956" y="852885"/>
                    <a:pt x="907019" y="861338"/>
                    <a:pt x="906550" y="869791"/>
                  </a:cubicBezTo>
                  <a:lnTo>
                    <a:pt x="906845" y="874919"/>
                  </a:lnTo>
                  <a:lnTo>
                    <a:pt x="903050" y="874104"/>
                  </a:lnTo>
                  <a:lnTo>
                    <a:pt x="902802" y="869791"/>
                  </a:lnTo>
                  <a:cubicBezTo>
                    <a:pt x="903270" y="861338"/>
                    <a:pt x="904207" y="852885"/>
                    <a:pt x="904207" y="845372"/>
                  </a:cubicBezTo>
                  <a:cubicBezTo>
                    <a:pt x="904207" y="826588"/>
                    <a:pt x="907956" y="811561"/>
                    <a:pt x="907956" y="792778"/>
                  </a:cubicBezTo>
                  <a:cubicBezTo>
                    <a:pt x="911704" y="758967"/>
                    <a:pt x="911704" y="721400"/>
                    <a:pt x="915452" y="687590"/>
                  </a:cubicBezTo>
                  <a:close/>
                  <a:moveTo>
                    <a:pt x="57116" y="655229"/>
                  </a:moveTo>
                  <a:lnTo>
                    <a:pt x="53612" y="714098"/>
                  </a:lnTo>
                  <a:lnTo>
                    <a:pt x="53161" y="696045"/>
                  </a:lnTo>
                  <a:close/>
                  <a:moveTo>
                    <a:pt x="58759" y="627629"/>
                  </a:moveTo>
                  <a:lnTo>
                    <a:pt x="58685" y="639035"/>
                  </a:lnTo>
                  <a:lnTo>
                    <a:pt x="57116" y="655229"/>
                  </a:lnTo>
                  <a:close/>
                  <a:moveTo>
                    <a:pt x="48826" y="618361"/>
                  </a:moveTo>
                  <a:lnTo>
                    <a:pt x="52582" y="672866"/>
                  </a:lnTo>
                  <a:lnTo>
                    <a:pt x="53161" y="696045"/>
                  </a:lnTo>
                  <a:lnTo>
                    <a:pt x="49876" y="729943"/>
                  </a:lnTo>
                  <a:lnTo>
                    <a:pt x="48826" y="687903"/>
                  </a:lnTo>
                  <a:close/>
                  <a:moveTo>
                    <a:pt x="939622" y="616212"/>
                  </a:moveTo>
                  <a:lnTo>
                    <a:pt x="941062" y="658080"/>
                  </a:lnTo>
                  <a:lnTo>
                    <a:pt x="934193" y="762724"/>
                  </a:lnTo>
                  <a:lnTo>
                    <a:pt x="926878" y="814051"/>
                  </a:lnTo>
                  <a:lnTo>
                    <a:pt x="926697" y="800291"/>
                  </a:lnTo>
                  <a:lnTo>
                    <a:pt x="924933" y="790568"/>
                  </a:lnTo>
                  <a:lnTo>
                    <a:pt x="926697" y="770238"/>
                  </a:lnTo>
                  <a:cubicBezTo>
                    <a:pt x="930445" y="736427"/>
                    <a:pt x="934193" y="698860"/>
                    <a:pt x="937942" y="665049"/>
                  </a:cubicBezTo>
                  <a:close/>
                  <a:moveTo>
                    <a:pt x="43593" y="611961"/>
                  </a:moveTo>
                  <a:lnTo>
                    <a:pt x="48826" y="687903"/>
                  </a:lnTo>
                  <a:lnTo>
                    <a:pt x="48826" y="714216"/>
                  </a:lnTo>
                  <a:lnTo>
                    <a:pt x="48576" y="743359"/>
                  </a:lnTo>
                  <a:lnTo>
                    <a:pt x="44314" y="787343"/>
                  </a:lnTo>
                  <a:lnTo>
                    <a:pt x="45070" y="699180"/>
                  </a:lnTo>
                  <a:close/>
                  <a:moveTo>
                    <a:pt x="61001" y="604458"/>
                  </a:moveTo>
                  <a:lnTo>
                    <a:pt x="60094" y="691662"/>
                  </a:lnTo>
                  <a:lnTo>
                    <a:pt x="53321" y="756058"/>
                  </a:lnTo>
                  <a:lnTo>
                    <a:pt x="53990" y="729252"/>
                  </a:lnTo>
                  <a:lnTo>
                    <a:pt x="53926" y="726694"/>
                  </a:lnTo>
                  <a:lnTo>
                    <a:pt x="56338" y="706698"/>
                  </a:lnTo>
                  <a:close/>
                  <a:moveTo>
                    <a:pt x="943611" y="594986"/>
                  </a:moveTo>
                  <a:lnTo>
                    <a:pt x="945438" y="646266"/>
                  </a:lnTo>
                  <a:cubicBezTo>
                    <a:pt x="949186" y="683833"/>
                    <a:pt x="945438" y="717643"/>
                    <a:pt x="941690" y="751454"/>
                  </a:cubicBezTo>
                  <a:cubicBezTo>
                    <a:pt x="937942" y="770238"/>
                    <a:pt x="937942" y="789021"/>
                    <a:pt x="934193" y="804048"/>
                  </a:cubicBezTo>
                  <a:cubicBezTo>
                    <a:pt x="934193" y="815318"/>
                    <a:pt x="934193" y="822832"/>
                    <a:pt x="934193" y="830345"/>
                  </a:cubicBezTo>
                  <a:cubicBezTo>
                    <a:pt x="934193" y="837859"/>
                    <a:pt x="934193" y="845372"/>
                    <a:pt x="934193" y="852885"/>
                  </a:cubicBezTo>
                  <a:cubicBezTo>
                    <a:pt x="934193" y="867912"/>
                    <a:pt x="937942" y="882939"/>
                    <a:pt x="930445" y="894209"/>
                  </a:cubicBezTo>
                  <a:cubicBezTo>
                    <a:pt x="922949" y="909236"/>
                    <a:pt x="911704" y="916750"/>
                    <a:pt x="904207" y="928020"/>
                  </a:cubicBezTo>
                  <a:cubicBezTo>
                    <a:pt x="881718" y="950560"/>
                    <a:pt x="855480" y="976857"/>
                    <a:pt x="829242" y="995641"/>
                  </a:cubicBezTo>
                  <a:lnTo>
                    <a:pt x="816742" y="1004040"/>
                  </a:lnTo>
                  <a:lnTo>
                    <a:pt x="833551" y="986193"/>
                  </a:lnTo>
                  <a:lnTo>
                    <a:pt x="847515" y="975918"/>
                  </a:lnTo>
                  <a:cubicBezTo>
                    <a:pt x="859228" y="965587"/>
                    <a:pt x="870473" y="954317"/>
                    <a:pt x="881718" y="943047"/>
                  </a:cubicBezTo>
                  <a:cubicBezTo>
                    <a:pt x="892963" y="935533"/>
                    <a:pt x="904207" y="924263"/>
                    <a:pt x="911704" y="912993"/>
                  </a:cubicBezTo>
                  <a:cubicBezTo>
                    <a:pt x="922949" y="901723"/>
                    <a:pt x="930445" y="890453"/>
                    <a:pt x="930445" y="879182"/>
                  </a:cubicBezTo>
                  <a:cubicBezTo>
                    <a:pt x="934193" y="864156"/>
                    <a:pt x="930445" y="849129"/>
                    <a:pt x="930445" y="830345"/>
                  </a:cubicBezTo>
                  <a:cubicBezTo>
                    <a:pt x="930445" y="815318"/>
                    <a:pt x="930445" y="796535"/>
                    <a:pt x="934193" y="781508"/>
                  </a:cubicBezTo>
                  <a:cubicBezTo>
                    <a:pt x="937942" y="743940"/>
                    <a:pt x="945438" y="710130"/>
                    <a:pt x="941690" y="676319"/>
                  </a:cubicBezTo>
                  <a:lnTo>
                    <a:pt x="941062" y="658080"/>
                  </a:lnTo>
                  <a:lnTo>
                    <a:pt x="941221" y="655657"/>
                  </a:lnTo>
                  <a:close/>
                  <a:moveTo>
                    <a:pt x="58971" y="594721"/>
                  </a:moveTo>
                  <a:lnTo>
                    <a:pt x="60094" y="605204"/>
                  </a:lnTo>
                  <a:lnTo>
                    <a:pt x="58759" y="627629"/>
                  </a:lnTo>
                  <a:close/>
                  <a:moveTo>
                    <a:pt x="40041" y="417889"/>
                  </a:moveTo>
                  <a:lnTo>
                    <a:pt x="48826" y="499951"/>
                  </a:lnTo>
                  <a:lnTo>
                    <a:pt x="48826" y="618361"/>
                  </a:lnTo>
                  <a:lnTo>
                    <a:pt x="45070" y="563855"/>
                  </a:lnTo>
                  <a:cubicBezTo>
                    <a:pt x="41315" y="526264"/>
                    <a:pt x="41315" y="492433"/>
                    <a:pt x="41315" y="454843"/>
                  </a:cubicBezTo>
                  <a:close/>
                  <a:moveTo>
                    <a:pt x="44990" y="416917"/>
                  </a:moveTo>
                  <a:lnTo>
                    <a:pt x="52113" y="477397"/>
                  </a:lnTo>
                  <a:lnTo>
                    <a:pt x="59191" y="560763"/>
                  </a:lnTo>
                  <a:lnTo>
                    <a:pt x="58971" y="594721"/>
                  </a:lnTo>
                  <a:lnTo>
                    <a:pt x="48826" y="499951"/>
                  </a:lnTo>
                  <a:lnTo>
                    <a:pt x="48826" y="492433"/>
                  </a:lnTo>
                  <a:close/>
                  <a:moveTo>
                    <a:pt x="919380" y="387052"/>
                  </a:moveTo>
                  <a:lnTo>
                    <a:pt x="915452" y="477213"/>
                  </a:lnTo>
                  <a:lnTo>
                    <a:pt x="915452" y="503510"/>
                  </a:lnTo>
                  <a:cubicBezTo>
                    <a:pt x="911704" y="541077"/>
                    <a:pt x="915452" y="578645"/>
                    <a:pt x="915452" y="612455"/>
                  </a:cubicBezTo>
                  <a:lnTo>
                    <a:pt x="915452" y="661292"/>
                  </a:lnTo>
                  <a:cubicBezTo>
                    <a:pt x="911704" y="627482"/>
                    <a:pt x="911704" y="589915"/>
                    <a:pt x="911704" y="556104"/>
                  </a:cubicBezTo>
                  <a:cubicBezTo>
                    <a:pt x="911704" y="518537"/>
                    <a:pt x="911704" y="480970"/>
                    <a:pt x="915452" y="447159"/>
                  </a:cubicBezTo>
                  <a:close/>
                  <a:moveTo>
                    <a:pt x="924335" y="362195"/>
                  </a:moveTo>
                  <a:lnTo>
                    <a:pt x="922949" y="465943"/>
                  </a:lnTo>
                  <a:cubicBezTo>
                    <a:pt x="919200" y="537321"/>
                    <a:pt x="919200" y="612455"/>
                    <a:pt x="919200" y="683833"/>
                  </a:cubicBezTo>
                  <a:lnTo>
                    <a:pt x="918339" y="696355"/>
                  </a:lnTo>
                  <a:lnTo>
                    <a:pt x="915452" y="612455"/>
                  </a:lnTo>
                  <a:lnTo>
                    <a:pt x="915452" y="503510"/>
                  </a:lnTo>
                  <a:cubicBezTo>
                    <a:pt x="915452" y="469700"/>
                    <a:pt x="919200" y="432132"/>
                    <a:pt x="922949" y="398322"/>
                  </a:cubicBezTo>
                  <a:close/>
                  <a:moveTo>
                    <a:pt x="33432" y="350085"/>
                  </a:moveTo>
                  <a:lnTo>
                    <a:pt x="37559" y="394698"/>
                  </a:lnTo>
                  <a:lnTo>
                    <a:pt x="39013" y="408279"/>
                  </a:lnTo>
                  <a:lnTo>
                    <a:pt x="41315" y="477397"/>
                  </a:lnTo>
                  <a:lnTo>
                    <a:pt x="43593" y="611961"/>
                  </a:lnTo>
                  <a:lnTo>
                    <a:pt x="41315" y="578891"/>
                  </a:lnTo>
                  <a:cubicBezTo>
                    <a:pt x="41315" y="541300"/>
                    <a:pt x="37559" y="507469"/>
                    <a:pt x="37559" y="469879"/>
                  </a:cubicBezTo>
                  <a:close/>
                  <a:moveTo>
                    <a:pt x="36636" y="337843"/>
                  </a:moveTo>
                  <a:lnTo>
                    <a:pt x="37699" y="349892"/>
                  </a:lnTo>
                  <a:lnTo>
                    <a:pt x="40041" y="417889"/>
                  </a:lnTo>
                  <a:lnTo>
                    <a:pt x="39013" y="408279"/>
                  </a:lnTo>
                  <a:lnTo>
                    <a:pt x="37559" y="364626"/>
                  </a:lnTo>
                  <a:close/>
                  <a:moveTo>
                    <a:pt x="925015" y="273288"/>
                  </a:moveTo>
                  <a:lnTo>
                    <a:pt x="926791" y="298205"/>
                  </a:lnTo>
                  <a:lnTo>
                    <a:pt x="924335" y="362195"/>
                  </a:lnTo>
                  <a:lnTo>
                    <a:pt x="924354" y="360755"/>
                  </a:lnTo>
                  <a:lnTo>
                    <a:pt x="923659" y="308759"/>
                  </a:lnTo>
                  <a:close/>
                  <a:moveTo>
                    <a:pt x="928331" y="258071"/>
                  </a:moveTo>
                  <a:lnTo>
                    <a:pt x="934193" y="334458"/>
                  </a:lnTo>
                  <a:cubicBezTo>
                    <a:pt x="937942" y="364511"/>
                    <a:pt x="937942" y="398322"/>
                    <a:pt x="937942" y="432132"/>
                  </a:cubicBezTo>
                  <a:cubicBezTo>
                    <a:pt x="937942" y="465943"/>
                    <a:pt x="937942" y="503510"/>
                    <a:pt x="941690" y="541077"/>
                  </a:cubicBezTo>
                  <a:lnTo>
                    <a:pt x="941953" y="548459"/>
                  </a:lnTo>
                  <a:lnTo>
                    <a:pt x="939622" y="616212"/>
                  </a:lnTo>
                  <a:lnTo>
                    <a:pt x="937942" y="567374"/>
                  </a:lnTo>
                  <a:cubicBezTo>
                    <a:pt x="934193" y="529807"/>
                    <a:pt x="934193" y="495997"/>
                    <a:pt x="934193" y="458429"/>
                  </a:cubicBezTo>
                  <a:cubicBezTo>
                    <a:pt x="934193" y="424619"/>
                    <a:pt x="934193" y="387052"/>
                    <a:pt x="930445" y="349484"/>
                  </a:cubicBezTo>
                  <a:lnTo>
                    <a:pt x="926791" y="298205"/>
                  </a:lnTo>
                  <a:close/>
                  <a:moveTo>
                    <a:pt x="919200" y="207981"/>
                  </a:moveTo>
                  <a:lnTo>
                    <a:pt x="922949" y="244296"/>
                  </a:lnTo>
                  <a:lnTo>
                    <a:pt x="922949" y="255566"/>
                  </a:lnTo>
                  <a:lnTo>
                    <a:pt x="923659" y="308759"/>
                  </a:lnTo>
                  <a:lnTo>
                    <a:pt x="922480" y="339623"/>
                  </a:lnTo>
                  <a:lnTo>
                    <a:pt x="919380" y="387052"/>
                  </a:lnTo>
                  <a:lnTo>
                    <a:pt x="920137" y="369677"/>
                  </a:lnTo>
                  <a:cubicBezTo>
                    <a:pt x="921075" y="333518"/>
                    <a:pt x="921075" y="296890"/>
                    <a:pt x="919200" y="259323"/>
                  </a:cubicBezTo>
                  <a:close/>
                  <a:moveTo>
                    <a:pt x="922949" y="204225"/>
                  </a:moveTo>
                  <a:lnTo>
                    <a:pt x="926481" y="234910"/>
                  </a:lnTo>
                  <a:lnTo>
                    <a:pt x="925015" y="273288"/>
                  </a:lnTo>
                  <a:lnTo>
                    <a:pt x="922949" y="244296"/>
                  </a:lnTo>
                  <a:lnTo>
                    <a:pt x="922949" y="244296"/>
                  </a:lnTo>
                  <a:close/>
                  <a:moveTo>
                    <a:pt x="30047" y="150361"/>
                  </a:moveTo>
                  <a:cubicBezTo>
                    <a:pt x="33803" y="184193"/>
                    <a:pt x="33803" y="221783"/>
                    <a:pt x="33803" y="255614"/>
                  </a:cubicBezTo>
                  <a:lnTo>
                    <a:pt x="36636" y="337843"/>
                  </a:lnTo>
                  <a:lnTo>
                    <a:pt x="30685" y="270362"/>
                  </a:lnTo>
                  <a:lnTo>
                    <a:pt x="30047" y="251855"/>
                  </a:lnTo>
                  <a:close/>
                  <a:moveTo>
                    <a:pt x="30258" y="141016"/>
                  </a:moveTo>
                  <a:lnTo>
                    <a:pt x="33926" y="161577"/>
                  </a:lnTo>
                  <a:lnTo>
                    <a:pt x="37559" y="270650"/>
                  </a:lnTo>
                  <a:lnTo>
                    <a:pt x="44990" y="416917"/>
                  </a:lnTo>
                  <a:lnTo>
                    <a:pt x="39495" y="370265"/>
                  </a:lnTo>
                  <a:lnTo>
                    <a:pt x="37699" y="349892"/>
                  </a:lnTo>
                  <a:lnTo>
                    <a:pt x="33803" y="236819"/>
                  </a:lnTo>
                  <a:close/>
                  <a:moveTo>
                    <a:pt x="29357" y="113212"/>
                  </a:moveTo>
                  <a:lnTo>
                    <a:pt x="31456" y="120759"/>
                  </a:lnTo>
                  <a:cubicBezTo>
                    <a:pt x="34742" y="136265"/>
                    <a:pt x="37559" y="152241"/>
                    <a:pt x="41315" y="169156"/>
                  </a:cubicBezTo>
                  <a:cubicBezTo>
                    <a:pt x="45070" y="202988"/>
                    <a:pt x="52582" y="236819"/>
                    <a:pt x="56338" y="274409"/>
                  </a:cubicBezTo>
                  <a:cubicBezTo>
                    <a:pt x="63849" y="345831"/>
                    <a:pt x="66666" y="418192"/>
                    <a:pt x="66197" y="490554"/>
                  </a:cubicBezTo>
                  <a:lnTo>
                    <a:pt x="61001" y="604458"/>
                  </a:lnTo>
                  <a:lnTo>
                    <a:pt x="61209" y="584529"/>
                  </a:lnTo>
                  <a:lnTo>
                    <a:pt x="59191" y="560763"/>
                  </a:lnTo>
                  <a:lnTo>
                    <a:pt x="60094" y="421011"/>
                  </a:lnTo>
                  <a:cubicBezTo>
                    <a:pt x="60094" y="349590"/>
                    <a:pt x="52582" y="274409"/>
                    <a:pt x="41315" y="202988"/>
                  </a:cubicBezTo>
                  <a:lnTo>
                    <a:pt x="33926" y="161577"/>
                  </a:lnTo>
                  <a:lnTo>
                    <a:pt x="33803" y="157879"/>
                  </a:lnTo>
                  <a:lnTo>
                    <a:pt x="29817" y="127960"/>
                  </a:lnTo>
                  <a:close/>
                  <a:moveTo>
                    <a:pt x="25163" y="112461"/>
                  </a:moveTo>
                  <a:lnTo>
                    <a:pt x="29364" y="136009"/>
                  </a:lnTo>
                  <a:lnTo>
                    <a:pt x="30047" y="142843"/>
                  </a:lnTo>
                  <a:lnTo>
                    <a:pt x="30047" y="150361"/>
                  </a:lnTo>
                  <a:lnTo>
                    <a:pt x="24897" y="114282"/>
                  </a:lnTo>
                  <a:close/>
                  <a:moveTo>
                    <a:pt x="922949" y="105298"/>
                  </a:moveTo>
                  <a:lnTo>
                    <a:pt x="926697" y="131595"/>
                  </a:lnTo>
                  <a:lnTo>
                    <a:pt x="927946" y="140360"/>
                  </a:lnTo>
                  <a:lnTo>
                    <a:pt x="930445" y="202972"/>
                  </a:lnTo>
                  <a:lnTo>
                    <a:pt x="928331" y="258071"/>
                  </a:lnTo>
                  <a:lnTo>
                    <a:pt x="926697" y="236783"/>
                  </a:lnTo>
                  <a:lnTo>
                    <a:pt x="926481" y="234910"/>
                  </a:lnTo>
                  <a:lnTo>
                    <a:pt x="926697" y="229269"/>
                  </a:lnTo>
                  <a:cubicBezTo>
                    <a:pt x="926697" y="195459"/>
                    <a:pt x="922949" y="157892"/>
                    <a:pt x="922949" y="124081"/>
                  </a:cubicBezTo>
                  <a:close/>
                  <a:moveTo>
                    <a:pt x="26516" y="103177"/>
                  </a:moveTo>
                  <a:lnTo>
                    <a:pt x="29817" y="127960"/>
                  </a:lnTo>
                  <a:lnTo>
                    <a:pt x="30047" y="135325"/>
                  </a:lnTo>
                  <a:lnTo>
                    <a:pt x="30258" y="141016"/>
                  </a:lnTo>
                  <a:lnTo>
                    <a:pt x="29364" y="136009"/>
                  </a:lnTo>
                  <a:lnTo>
                    <a:pt x="26260" y="104934"/>
                  </a:lnTo>
                  <a:close/>
                  <a:moveTo>
                    <a:pt x="26470" y="102830"/>
                  </a:moveTo>
                  <a:lnTo>
                    <a:pt x="26533" y="103058"/>
                  </a:lnTo>
                  <a:lnTo>
                    <a:pt x="26516" y="103177"/>
                  </a:lnTo>
                  <a:close/>
                  <a:moveTo>
                    <a:pt x="22536" y="97735"/>
                  </a:moveTo>
                  <a:lnTo>
                    <a:pt x="24897" y="114282"/>
                  </a:lnTo>
                  <a:lnTo>
                    <a:pt x="23475" y="124048"/>
                  </a:lnTo>
                  <a:cubicBezTo>
                    <a:pt x="22536" y="139084"/>
                    <a:pt x="22536" y="154120"/>
                    <a:pt x="22536" y="169156"/>
                  </a:cubicBezTo>
                  <a:cubicBezTo>
                    <a:pt x="22536" y="202988"/>
                    <a:pt x="26291" y="233060"/>
                    <a:pt x="30047" y="263132"/>
                  </a:cubicBezTo>
                  <a:lnTo>
                    <a:pt x="30685" y="270362"/>
                  </a:lnTo>
                  <a:lnTo>
                    <a:pt x="33432" y="350085"/>
                  </a:lnTo>
                  <a:lnTo>
                    <a:pt x="18780" y="191711"/>
                  </a:lnTo>
                  <a:cubicBezTo>
                    <a:pt x="18780" y="161638"/>
                    <a:pt x="15024" y="127807"/>
                    <a:pt x="22536" y="97735"/>
                  </a:cubicBezTo>
                  <a:close/>
                  <a:moveTo>
                    <a:pt x="23431" y="91907"/>
                  </a:moveTo>
                  <a:lnTo>
                    <a:pt x="25814" y="100473"/>
                  </a:lnTo>
                  <a:lnTo>
                    <a:pt x="26260" y="104934"/>
                  </a:lnTo>
                  <a:lnTo>
                    <a:pt x="25163" y="112461"/>
                  </a:lnTo>
                  <a:lnTo>
                    <a:pt x="22536" y="97735"/>
                  </a:lnTo>
                  <a:close/>
                  <a:moveTo>
                    <a:pt x="28498" y="89572"/>
                  </a:moveTo>
                  <a:lnTo>
                    <a:pt x="28639" y="90217"/>
                  </a:lnTo>
                  <a:lnTo>
                    <a:pt x="29357" y="113212"/>
                  </a:lnTo>
                  <a:lnTo>
                    <a:pt x="26533" y="103058"/>
                  </a:lnTo>
                  <a:close/>
                  <a:moveTo>
                    <a:pt x="24279" y="86390"/>
                  </a:moveTo>
                  <a:lnTo>
                    <a:pt x="26291" y="101494"/>
                  </a:lnTo>
                  <a:lnTo>
                    <a:pt x="26470" y="102830"/>
                  </a:lnTo>
                  <a:lnTo>
                    <a:pt x="25814" y="100473"/>
                  </a:lnTo>
                  <a:lnTo>
                    <a:pt x="25353" y="95855"/>
                  </a:lnTo>
                  <a:lnTo>
                    <a:pt x="23865" y="89087"/>
                  </a:lnTo>
                  <a:close/>
                  <a:moveTo>
                    <a:pt x="925852" y="73921"/>
                  </a:moveTo>
                  <a:lnTo>
                    <a:pt x="926697" y="79000"/>
                  </a:lnTo>
                  <a:cubicBezTo>
                    <a:pt x="926697" y="94027"/>
                    <a:pt x="930445" y="112811"/>
                    <a:pt x="930445" y="127838"/>
                  </a:cubicBezTo>
                  <a:cubicBezTo>
                    <a:pt x="937942" y="195459"/>
                    <a:pt x="952935" y="263080"/>
                    <a:pt x="956683" y="334458"/>
                  </a:cubicBezTo>
                  <a:cubicBezTo>
                    <a:pt x="956683" y="368268"/>
                    <a:pt x="952935" y="405835"/>
                    <a:pt x="952935" y="439646"/>
                  </a:cubicBezTo>
                  <a:cubicBezTo>
                    <a:pt x="949186" y="477213"/>
                    <a:pt x="949186" y="514780"/>
                    <a:pt x="945438" y="548591"/>
                  </a:cubicBezTo>
                  <a:lnTo>
                    <a:pt x="943611" y="594986"/>
                  </a:lnTo>
                  <a:lnTo>
                    <a:pt x="941953" y="548459"/>
                  </a:lnTo>
                  <a:lnTo>
                    <a:pt x="945438" y="447159"/>
                  </a:lnTo>
                  <a:cubicBezTo>
                    <a:pt x="949186" y="413349"/>
                    <a:pt x="952935" y="375782"/>
                    <a:pt x="952935" y="341971"/>
                  </a:cubicBezTo>
                  <a:cubicBezTo>
                    <a:pt x="952935" y="304404"/>
                    <a:pt x="949186" y="270593"/>
                    <a:pt x="941690" y="236783"/>
                  </a:cubicBezTo>
                  <a:lnTo>
                    <a:pt x="927946" y="140360"/>
                  </a:lnTo>
                  <a:lnTo>
                    <a:pt x="926697" y="109054"/>
                  </a:lnTo>
                  <a:close/>
                  <a:moveTo>
                    <a:pt x="7512" y="67663"/>
                  </a:moveTo>
                  <a:cubicBezTo>
                    <a:pt x="11268" y="67663"/>
                    <a:pt x="15024" y="67663"/>
                    <a:pt x="11268" y="71422"/>
                  </a:cubicBezTo>
                  <a:cubicBezTo>
                    <a:pt x="7512" y="116530"/>
                    <a:pt x="3757" y="165397"/>
                    <a:pt x="3757" y="214265"/>
                  </a:cubicBezTo>
                  <a:cubicBezTo>
                    <a:pt x="3757" y="251855"/>
                    <a:pt x="7512" y="285686"/>
                    <a:pt x="7512" y="323277"/>
                  </a:cubicBezTo>
                  <a:cubicBezTo>
                    <a:pt x="11268" y="360867"/>
                    <a:pt x="11268" y="398457"/>
                    <a:pt x="15024" y="432289"/>
                  </a:cubicBezTo>
                  <a:cubicBezTo>
                    <a:pt x="18780" y="507469"/>
                    <a:pt x="26291" y="578891"/>
                    <a:pt x="30047" y="654071"/>
                  </a:cubicBezTo>
                  <a:cubicBezTo>
                    <a:pt x="33803" y="727373"/>
                    <a:pt x="34742" y="800674"/>
                    <a:pt x="32864" y="873975"/>
                  </a:cubicBezTo>
                  <a:lnTo>
                    <a:pt x="30472" y="911317"/>
                  </a:lnTo>
                  <a:lnTo>
                    <a:pt x="28169" y="928950"/>
                  </a:lnTo>
                  <a:lnTo>
                    <a:pt x="26358" y="943365"/>
                  </a:lnTo>
                  <a:lnTo>
                    <a:pt x="30047" y="725493"/>
                  </a:lnTo>
                  <a:cubicBezTo>
                    <a:pt x="30047" y="691662"/>
                    <a:pt x="26291" y="654071"/>
                    <a:pt x="26291" y="616481"/>
                  </a:cubicBezTo>
                  <a:cubicBezTo>
                    <a:pt x="22536" y="578891"/>
                    <a:pt x="18780" y="545059"/>
                    <a:pt x="15024" y="507469"/>
                  </a:cubicBezTo>
                  <a:cubicBezTo>
                    <a:pt x="11268" y="432289"/>
                    <a:pt x="7512" y="360867"/>
                    <a:pt x="3757" y="285686"/>
                  </a:cubicBezTo>
                  <a:cubicBezTo>
                    <a:pt x="1" y="214265"/>
                    <a:pt x="-3755" y="139084"/>
                    <a:pt x="7512" y="67663"/>
                  </a:cubicBezTo>
                  <a:close/>
                  <a:moveTo>
                    <a:pt x="17543" y="60328"/>
                  </a:moveTo>
                  <a:lnTo>
                    <a:pt x="23865" y="89087"/>
                  </a:lnTo>
                  <a:lnTo>
                    <a:pt x="23431" y="91907"/>
                  </a:lnTo>
                  <a:lnTo>
                    <a:pt x="19882" y="79144"/>
                  </a:lnTo>
                  <a:lnTo>
                    <a:pt x="18029" y="66159"/>
                  </a:lnTo>
                  <a:close/>
                  <a:moveTo>
                    <a:pt x="911704" y="52703"/>
                  </a:moveTo>
                  <a:cubicBezTo>
                    <a:pt x="919200" y="84636"/>
                    <a:pt x="922012" y="118446"/>
                    <a:pt x="922949" y="152726"/>
                  </a:cubicBezTo>
                  <a:lnTo>
                    <a:pt x="922949" y="204225"/>
                  </a:lnTo>
                  <a:lnTo>
                    <a:pt x="919200" y="171666"/>
                  </a:lnTo>
                  <a:lnTo>
                    <a:pt x="919200" y="156013"/>
                  </a:lnTo>
                  <a:lnTo>
                    <a:pt x="909279" y="64858"/>
                  </a:lnTo>
                  <a:close/>
                  <a:moveTo>
                    <a:pt x="907956" y="52703"/>
                  </a:moveTo>
                  <a:lnTo>
                    <a:pt x="909279" y="64858"/>
                  </a:lnTo>
                  <a:lnTo>
                    <a:pt x="907956" y="71487"/>
                  </a:lnTo>
                  <a:cubicBezTo>
                    <a:pt x="911704" y="79000"/>
                    <a:pt x="911704" y="82757"/>
                    <a:pt x="911704" y="90271"/>
                  </a:cubicBezTo>
                  <a:cubicBezTo>
                    <a:pt x="911704" y="105298"/>
                    <a:pt x="915452" y="124081"/>
                    <a:pt x="915452" y="139108"/>
                  </a:cubicBezTo>
                  <a:lnTo>
                    <a:pt x="919200" y="171666"/>
                  </a:lnTo>
                  <a:lnTo>
                    <a:pt x="919200" y="207981"/>
                  </a:lnTo>
                  <a:lnTo>
                    <a:pt x="911704" y="135351"/>
                  </a:lnTo>
                  <a:cubicBezTo>
                    <a:pt x="911704" y="116568"/>
                    <a:pt x="907956" y="97784"/>
                    <a:pt x="907956" y="82757"/>
                  </a:cubicBezTo>
                  <a:cubicBezTo>
                    <a:pt x="904207" y="71487"/>
                    <a:pt x="900459" y="60217"/>
                    <a:pt x="907956" y="52703"/>
                  </a:cubicBezTo>
                  <a:close/>
                  <a:moveTo>
                    <a:pt x="15024" y="48867"/>
                  </a:moveTo>
                  <a:lnTo>
                    <a:pt x="16554" y="55828"/>
                  </a:lnTo>
                  <a:lnTo>
                    <a:pt x="18029" y="66159"/>
                  </a:lnTo>
                  <a:lnTo>
                    <a:pt x="18780" y="75181"/>
                  </a:lnTo>
                  <a:lnTo>
                    <a:pt x="19882" y="79144"/>
                  </a:lnTo>
                  <a:lnTo>
                    <a:pt x="22536" y="97735"/>
                  </a:lnTo>
                  <a:cubicBezTo>
                    <a:pt x="18780" y="86458"/>
                    <a:pt x="15024" y="75181"/>
                    <a:pt x="15024" y="63904"/>
                  </a:cubicBezTo>
                  <a:close/>
                  <a:moveTo>
                    <a:pt x="18438" y="45450"/>
                  </a:moveTo>
                  <a:lnTo>
                    <a:pt x="17371" y="58265"/>
                  </a:lnTo>
                  <a:lnTo>
                    <a:pt x="17543" y="60328"/>
                  </a:lnTo>
                  <a:lnTo>
                    <a:pt x="16554" y="55828"/>
                  </a:lnTo>
                  <a:lnTo>
                    <a:pt x="15494" y="48398"/>
                  </a:lnTo>
                  <a:close/>
                  <a:moveTo>
                    <a:pt x="18780" y="45108"/>
                  </a:moveTo>
                  <a:lnTo>
                    <a:pt x="26012" y="78199"/>
                  </a:lnTo>
                  <a:lnTo>
                    <a:pt x="25352" y="79410"/>
                  </a:lnTo>
                  <a:lnTo>
                    <a:pt x="24279" y="86390"/>
                  </a:lnTo>
                  <a:close/>
                  <a:moveTo>
                    <a:pt x="18467" y="45108"/>
                  </a:moveTo>
                  <a:lnTo>
                    <a:pt x="18780" y="45108"/>
                  </a:lnTo>
                  <a:lnTo>
                    <a:pt x="18438" y="45450"/>
                  </a:lnTo>
                  <a:close/>
                  <a:moveTo>
                    <a:pt x="15024" y="45108"/>
                  </a:moveTo>
                  <a:lnTo>
                    <a:pt x="15494" y="48398"/>
                  </a:lnTo>
                  <a:lnTo>
                    <a:pt x="15024" y="48867"/>
                  </a:lnTo>
                  <a:close/>
                  <a:moveTo>
                    <a:pt x="919200" y="33920"/>
                  </a:moveTo>
                  <a:cubicBezTo>
                    <a:pt x="924823" y="45190"/>
                    <a:pt x="925760" y="57399"/>
                    <a:pt x="925760" y="70078"/>
                  </a:cubicBezTo>
                  <a:lnTo>
                    <a:pt x="925852" y="73921"/>
                  </a:lnTo>
                  <a:close/>
                  <a:moveTo>
                    <a:pt x="915452" y="33920"/>
                  </a:moveTo>
                  <a:cubicBezTo>
                    <a:pt x="922949" y="48947"/>
                    <a:pt x="922949" y="63974"/>
                    <a:pt x="922949" y="79000"/>
                  </a:cubicBezTo>
                  <a:lnTo>
                    <a:pt x="922949" y="105298"/>
                  </a:lnTo>
                  <a:lnTo>
                    <a:pt x="919200" y="79000"/>
                  </a:lnTo>
                  <a:cubicBezTo>
                    <a:pt x="919200" y="63974"/>
                    <a:pt x="915452" y="48947"/>
                    <a:pt x="915452" y="33920"/>
                  </a:cubicBezTo>
                  <a:close/>
                  <a:moveTo>
                    <a:pt x="126446" y="33831"/>
                  </a:moveTo>
                  <a:lnTo>
                    <a:pt x="161500" y="33831"/>
                  </a:lnTo>
                  <a:lnTo>
                    <a:pt x="146477" y="35979"/>
                  </a:lnTo>
                  <a:lnTo>
                    <a:pt x="123942" y="37590"/>
                  </a:lnTo>
                  <a:lnTo>
                    <a:pt x="135209" y="37590"/>
                  </a:lnTo>
                  <a:cubicBezTo>
                    <a:pt x="120186" y="41349"/>
                    <a:pt x="105163" y="45108"/>
                    <a:pt x="86384" y="45108"/>
                  </a:cubicBezTo>
                  <a:cubicBezTo>
                    <a:pt x="63849" y="48867"/>
                    <a:pt x="37559" y="52626"/>
                    <a:pt x="30047" y="78940"/>
                  </a:cubicBezTo>
                  <a:lnTo>
                    <a:pt x="28498" y="89572"/>
                  </a:lnTo>
                  <a:lnTo>
                    <a:pt x="26012" y="78199"/>
                  </a:lnTo>
                  <a:lnTo>
                    <a:pt x="33803" y="63904"/>
                  </a:lnTo>
                  <a:cubicBezTo>
                    <a:pt x="41315" y="56386"/>
                    <a:pt x="48826" y="52626"/>
                    <a:pt x="60094" y="48867"/>
                  </a:cubicBezTo>
                  <a:cubicBezTo>
                    <a:pt x="71361" y="45108"/>
                    <a:pt x="82628" y="45108"/>
                    <a:pt x="93896" y="41349"/>
                  </a:cubicBezTo>
                  <a:lnTo>
                    <a:pt x="110171" y="37590"/>
                  </a:lnTo>
                  <a:close/>
                  <a:moveTo>
                    <a:pt x="84762" y="33831"/>
                  </a:moveTo>
                  <a:lnTo>
                    <a:pt x="85982" y="33831"/>
                  </a:lnTo>
                  <a:lnTo>
                    <a:pt x="75117" y="37590"/>
                  </a:lnTo>
                  <a:lnTo>
                    <a:pt x="52582" y="37590"/>
                  </a:lnTo>
                  <a:lnTo>
                    <a:pt x="75117" y="34958"/>
                  </a:lnTo>
                  <a:close/>
                  <a:moveTo>
                    <a:pt x="86603" y="33616"/>
                  </a:moveTo>
                  <a:lnTo>
                    <a:pt x="85982" y="33831"/>
                  </a:lnTo>
                  <a:lnTo>
                    <a:pt x="84762" y="33831"/>
                  </a:lnTo>
                  <a:close/>
                  <a:moveTo>
                    <a:pt x="129576" y="33108"/>
                  </a:moveTo>
                  <a:lnTo>
                    <a:pt x="126446" y="33831"/>
                  </a:lnTo>
                  <a:lnTo>
                    <a:pt x="85982" y="33831"/>
                  </a:lnTo>
                  <a:lnTo>
                    <a:pt x="85982" y="33831"/>
                  </a:lnTo>
                  <a:lnTo>
                    <a:pt x="97651" y="33831"/>
                  </a:lnTo>
                  <a:cubicBezTo>
                    <a:pt x="105163" y="33831"/>
                    <a:pt x="112675" y="33831"/>
                    <a:pt x="120186" y="33831"/>
                  </a:cubicBezTo>
                  <a:close/>
                  <a:moveTo>
                    <a:pt x="83128" y="29822"/>
                  </a:moveTo>
                  <a:lnTo>
                    <a:pt x="75117" y="33831"/>
                  </a:lnTo>
                  <a:lnTo>
                    <a:pt x="84762" y="33831"/>
                  </a:lnTo>
                  <a:lnTo>
                    <a:pt x="84762" y="33831"/>
                  </a:lnTo>
                  <a:lnTo>
                    <a:pt x="75117" y="33831"/>
                  </a:lnTo>
                  <a:lnTo>
                    <a:pt x="52582" y="33831"/>
                  </a:lnTo>
                  <a:cubicBezTo>
                    <a:pt x="52582" y="33831"/>
                    <a:pt x="52582" y="37590"/>
                    <a:pt x="52582" y="37590"/>
                  </a:cubicBezTo>
                  <a:cubicBezTo>
                    <a:pt x="48826" y="37590"/>
                    <a:pt x="48826" y="33831"/>
                    <a:pt x="48826" y="33831"/>
                  </a:cubicBezTo>
                  <a:close/>
                  <a:moveTo>
                    <a:pt x="595318" y="22192"/>
                  </a:moveTo>
                  <a:lnTo>
                    <a:pt x="609008" y="22432"/>
                  </a:lnTo>
                  <a:lnTo>
                    <a:pt x="604683" y="22554"/>
                  </a:lnTo>
                  <a:lnTo>
                    <a:pt x="589297" y="22424"/>
                  </a:lnTo>
                  <a:close/>
                  <a:moveTo>
                    <a:pt x="478489" y="21484"/>
                  </a:moveTo>
                  <a:lnTo>
                    <a:pt x="589297" y="22424"/>
                  </a:lnTo>
                  <a:lnTo>
                    <a:pt x="488254" y="26313"/>
                  </a:lnTo>
                  <a:cubicBezTo>
                    <a:pt x="413138" y="30072"/>
                    <a:pt x="341778" y="33831"/>
                    <a:pt x="270418" y="37590"/>
                  </a:cubicBezTo>
                  <a:lnTo>
                    <a:pt x="135209" y="37590"/>
                  </a:lnTo>
                  <a:lnTo>
                    <a:pt x="146477" y="35979"/>
                  </a:lnTo>
                  <a:lnTo>
                    <a:pt x="176523" y="33831"/>
                  </a:lnTo>
                  <a:lnTo>
                    <a:pt x="249761" y="33831"/>
                  </a:lnTo>
                  <a:cubicBezTo>
                    <a:pt x="315487" y="31012"/>
                    <a:pt x="381214" y="26313"/>
                    <a:pt x="446940" y="22554"/>
                  </a:cubicBezTo>
                  <a:close/>
                  <a:moveTo>
                    <a:pt x="368535" y="20551"/>
                  </a:moveTo>
                  <a:lnTo>
                    <a:pt x="438867" y="21148"/>
                  </a:lnTo>
                  <a:lnTo>
                    <a:pt x="289197" y="26313"/>
                  </a:lnTo>
                  <a:cubicBezTo>
                    <a:pt x="251639" y="30072"/>
                    <a:pt x="214081" y="30072"/>
                    <a:pt x="176523" y="33831"/>
                  </a:cubicBezTo>
                  <a:lnTo>
                    <a:pt x="176523" y="33831"/>
                  </a:lnTo>
                  <a:lnTo>
                    <a:pt x="161500" y="33831"/>
                  </a:lnTo>
                  <a:lnTo>
                    <a:pt x="187790" y="30072"/>
                  </a:lnTo>
                  <a:close/>
                  <a:moveTo>
                    <a:pt x="678810" y="20464"/>
                  </a:moveTo>
                  <a:lnTo>
                    <a:pt x="893879" y="22554"/>
                  </a:lnTo>
                  <a:cubicBezTo>
                    <a:pt x="799985" y="26313"/>
                    <a:pt x="709846" y="22554"/>
                    <a:pt x="615951" y="22554"/>
                  </a:cubicBezTo>
                  <a:lnTo>
                    <a:pt x="609008" y="22432"/>
                  </a:lnTo>
                  <a:close/>
                  <a:moveTo>
                    <a:pt x="471572" y="20019"/>
                  </a:moveTo>
                  <a:lnTo>
                    <a:pt x="504580" y="20599"/>
                  </a:lnTo>
                  <a:lnTo>
                    <a:pt x="478489" y="21484"/>
                  </a:lnTo>
                  <a:lnTo>
                    <a:pt x="438867" y="21148"/>
                  </a:lnTo>
                  <a:close/>
                  <a:moveTo>
                    <a:pt x="260325" y="19633"/>
                  </a:moveTo>
                  <a:lnTo>
                    <a:pt x="323640" y="20170"/>
                  </a:lnTo>
                  <a:lnTo>
                    <a:pt x="262906" y="22554"/>
                  </a:lnTo>
                  <a:cubicBezTo>
                    <a:pt x="232860" y="26313"/>
                    <a:pt x="199058" y="26313"/>
                    <a:pt x="169012" y="30072"/>
                  </a:cubicBezTo>
                  <a:lnTo>
                    <a:pt x="129576" y="33108"/>
                  </a:lnTo>
                  <a:lnTo>
                    <a:pt x="142721" y="30072"/>
                  </a:lnTo>
                  <a:lnTo>
                    <a:pt x="219428" y="21847"/>
                  </a:lnTo>
                  <a:close/>
                  <a:moveTo>
                    <a:pt x="664729" y="19520"/>
                  </a:moveTo>
                  <a:lnTo>
                    <a:pt x="674635" y="19735"/>
                  </a:lnTo>
                  <a:lnTo>
                    <a:pt x="710068" y="19583"/>
                  </a:lnTo>
                  <a:lnTo>
                    <a:pt x="678810" y="20464"/>
                  </a:lnTo>
                  <a:lnTo>
                    <a:pt x="647977" y="20165"/>
                  </a:lnTo>
                  <a:close/>
                  <a:moveTo>
                    <a:pt x="546447" y="19178"/>
                  </a:moveTo>
                  <a:lnTo>
                    <a:pt x="647977" y="20165"/>
                  </a:lnTo>
                  <a:lnTo>
                    <a:pt x="595318" y="22192"/>
                  </a:lnTo>
                  <a:lnTo>
                    <a:pt x="504580" y="20599"/>
                  </a:lnTo>
                  <a:close/>
                  <a:moveTo>
                    <a:pt x="196841" y="19095"/>
                  </a:moveTo>
                  <a:lnTo>
                    <a:pt x="241552" y="19474"/>
                  </a:lnTo>
                  <a:lnTo>
                    <a:pt x="219428" y="21847"/>
                  </a:lnTo>
                  <a:lnTo>
                    <a:pt x="159681" y="25080"/>
                  </a:lnTo>
                  <a:lnTo>
                    <a:pt x="86603" y="33616"/>
                  </a:lnTo>
                  <a:lnTo>
                    <a:pt x="104937" y="27273"/>
                  </a:lnTo>
                  <a:lnTo>
                    <a:pt x="139680" y="23213"/>
                  </a:lnTo>
                  <a:lnTo>
                    <a:pt x="153988" y="22554"/>
                  </a:lnTo>
                  <a:lnTo>
                    <a:pt x="184846" y="19747"/>
                  </a:lnTo>
                  <a:close/>
                  <a:moveTo>
                    <a:pt x="138965" y="18795"/>
                  </a:moveTo>
                  <a:lnTo>
                    <a:pt x="161500" y="18795"/>
                  </a:lnTo>
                  <a:lnTo>
                    <a:pt x="192420" y="19057"/>
                  </a:lnTo>
                  <a:lnTo>
                    <a:pt x="184846" y="19747"/>
                  </a:lnTo>
                  <a:lnTo>
                    <a:pt x="155866" y="21321"/>
                  </a:lnTo>
                  <a:lnTo>
                    <a:pt x="139680" y="23213"/>
                  </a:lnTo>
                  <a:lnTo>
                    <a:pt x="113144" y="24434"/>
                  </a:lnTo>
                  <a:lnTo>
                    <a:pt x="104937" y="27273"/>
                  </a:lnTo>
                  <a:lnTo>
                    <a:pt x="83128" y="29822"/>
                  </a:lnTo>
                  <a:lnTo>
                    <a:pt x="97651" y="22554"/>
                  </a:lnTo>
                  <a:close/>
                  <a:moveTo>
                    <a:pt x="774298" y="17772"/>
                  </a:moveTo>
                  <a:lnTo>
                    <a:pt x="893879" y="18795"/>
                  </a:lnTo>
                  <a:lnTo>
                    <a:pt x="710068" y="19583"/>
                  </a:lnTo>
                  <a:close/>
                  <a:moveTo>
                    <a:pt x="668543" y="16868"/>
                  </a:moveTo>
                  <a:lnTo>
                    <a:pt x="721796" y="17323"/>
                  </a:lnTo>
                  <a:lnTo>
                    <a:pt x="683555" y="18795"/>
                  </a:lnTo>
                  <a:lnTo>
                    <a:pt x="664729" y="19520"/>
                  </a:lnTo>
                  <a:lnTo>
                    <a:pt x="586461" y="17821"/>
                  </a:lnTo>
                  <a:lnTo>
                    <a:pt x="611301" y="16978"/>
                  </a:lnTo>
                  <a:lnTo>
                    <a:pt x="649753" y="17386"/>
                  </a:lnTo>
                  <a:close/>
                  <a:moveTo>
                    <a:pt x="464626" y="15423"/>
                  </a:moveTo>
                  <a:lnTo>
                    <a:pt x="486885" y="15659"/>
                  </a:lnTo>
                  <a:lnTo>
                    <a:pt x="586461" y="17821"/>
                  </a:lnTo>
                  <a:lnTo>
                    <a:pt x="546447" y="19178"/>
                  </a:lnTo>
                  <a:lnTo>
                    <a:pt x="507033" y="18795"/>
                  </a:lnTo>
                  <a:lnTo>
                    <a:pt x="471572" y="20019"/>
                  </a:lnTo>
                  <a:lnTo>
                    <a:pt x="401871" y="18795"/>
                  </a:lnTo>
                  <a:lnTo>
                    <a:pt x="368535" y="20551"/>
                  </a:lnTo>
                  <a:lnTo>
                    <a:pt x="323640" y="20170"/>
                  </a:lnTo>
                  <a:lnTo>
                    <a:pt x="424920" y="16195"/>
                  </a:lnTo>
                  <a:close/>
                  <a:moveTo>
                    <a:pt x="447020" y="15236"/>
                  </a:moveTo>
                  <a:lnTo>
                    <a:pt x="448860" y="15256"/>
                  </a:lnTo>
                  <a:lnTo>
                    <a:pt x="424920" y="16195"/>
                  </a:lnTo>
                  <a:lnTo>
                    <a:pt x="267132" y="19265"/>
                  </a:lnTo>
                  <a:lnTo>
                    <a:pt x="260325" y="19633"/>
                  </a:lnTo>
                  <a:lnTo>
                    <a:pt x="241552" y="19474"/>
                  </a:lnTo>
                  <a:lnTo>
                    <a:pt x="247883" y="18795"/>
                  </a:lnTo>
                  <a:close/>
                  <a:moveTo>
                    <a:pt x="475322" y="15215"/>
                  </a:moveTo>
                  <a:lnTo>
                    <a:pt x="625424" y="16499"/>
                  </a:lnTo>
                  <a:lnTo>
                    <a:pt x="611301" y="16978"/>
                  </a:lnTo>
                  <a:lnTo>
                    <a:pt x="486885" y="15659"/>
                  </a:lnTo>
                  <a:lnTo>
                    <a:pt x="470633" y="15306"/>
                  </a:lnTo>
                  <a:close/>
                  <a:moveTo>
                    <a:pt x="456992" y="15058"/>
                  </a:moveTo>
                  <a:lnTo>
                    <a:pt x="460650" y="15089"/>
                  </a:lnTo>
                  <a:lnTo>
                    <a:pt x="470633" y="15306"/>
                  </a:lnTo>
                  <a:lnTo>
                    <a:pt x="464626" y="15423"/>
                  </a:lnTo>
                  <a:lnTo>
                    <a:pt x="448860" y="15256"/>
                  </a:lnTo>
                  <a:lnTo>
                    <a:pt x="451312" y="15159"/>
                  </a:lnTo>
                  <a:close/>
                  <a:moveTo>
                    <a:pt x="240372" y="15036"/>
                  </a:moveTo>
                  <a:lnTo>
                    <a:pt x="286694" y="15036"/>
                  </a:lnTo>
                  <a:lnTo>
                    <a:pt x="262906" y="15506"/>
                  </a:lnTo>
                  <a:lnTo>
                    <a:pt x="196841" y="19095"/>
                  </a:lnTo>
                  <a:lnTo>
                    <a:pt x="192420" y="19057"/>
                  </a:lnTo>
                  <a:lnTo>
                    <a:pt x="195302" y="18795"/>
                  </a:lnTo>
                  <a:cubicBezTo>
                    <a:pt x="210325" y="18795"/>
                    <a:pt x="225348" y="15036"/>
                    <a:pt x="240372" y="15036"/>
                  </a:cubicBezTo>
                  <a:close/>
                  <a:moveTo>
                    <a:pt x="97651" y="15036"/>
                  </a:moveTo>
                  <a:lnTo>
                    <a:pt x="180279" y="15036"/>
                  </a:lnTo>
                  <a:lnTo>
                    <a:pt x="138965" y="18795"/>
                  </a:lnTo>
                  <a:lnTo>
                    <a:pt x="105163" y="18795"/>
                  </a:lnTo>
                  <a:cubicBezTo>
                    <a:pt x="90140" y="22554"/>
                    <a:pt x="71361" y="18795"/>
                    <a:pt x="56338" y="22554"/>
                  </a:cubicBezTo>
                  <a:cubicBezTo>
                    <a:pt x="41315" y="22554"/>
                    <a:pt x="22536" y="26313"/>
                    <a:pt x="18780" y="41349"/>
                  </a:cubicBezTo>
                  <a:lnTo>
                    <a:pt x="18467" y="45108"/>
                  </a:lnTo>
                  <a:lnTo>
                    <a:pt x="15024" y="45108"/>
                  </a:lnTo>
                  <a:lnTo>
                    <a:pt x="15024" y="33831"/>
                  </a:lnTo>
                  <a:cubicBezTo>
                    <a:pt x="22536" y="26313"/>
                    <a:pt x="33803" y="22554"/>
                    <a:pt x="45070" y="18795"/>
                  </a:cubicBezTo>
                  <a:cubicBezTo>
                    <a:pt x="63849" y="15036"/>
                    <a:pt x="78873" y="15036"/>
                    <a:pt x="97651" y="15036"/>
                  </a:cubicBezTo>
                  <a:close/>
                  <a:moveTo>
                    <a:pt x="788458" y="14356"/>
                  </a:moveTo>
                  <a:lnTo>
                    <a:pt x="807496" y="15036"/>
                  </a:lnTo>
                  <a:lnTo>
                    <a:pt x="841323" y="15883"/>
                  </a:lnTo>
                  <a:lnTo>
                    <a:pt x="774298" y="17772"/>
                  </a:lnTo>
                  <a:lnTo>
                    <a:pt x="721796" y="17323"/>
                  </a:lnTo>
                  <a:lnTo>
                    <a:pt x="781206" y="15036"/>
                  </a:lnTo>
                  <a:close/>
                  <a:moveTo>
                    <a:pt x="800435" y="13232"/>
                  </a:moveTo>
                  <a:lnTo>
                    <a:pt x="788458" y="14356"/>
                  </a:lnTo>
                  <a:lnTo>
                    <a:pt x="775922" y="13908"/>
                  </a:lnTo>
                  <a:close/>
                  <a:moveTo>
                    <a:pt x="738014" y="12553"/>
                  </a:moveTo>
                  <a:lnTo>
                    <a:pt x="775922" y="13908"/>
                  </a:lnTo>
                  <a:lnTo>
                    <a:pt x="668543" y="16868"/>
                  </a:lnTo>
                  <a:lnTo>
                    <a:pt x="625424" y="16499"/>
                  </a:lnTo>
                  <a:lnTo>
                    <a:pt x="668532" y="15036"/>
                  </a:lnTo>
                  <a:close/>
                  <a:moveTo>
                    <a:pt x="840965" y="12115"/>
                  </a:moveTo>
                  <a:lnTo>
                    <a:pt x="863833" y="12687"/>
                  </a:lnTo>
                  <a:lnTo>
                    <a:pt x="871345" y="12499"/>
                  </a:lnTo>
                  <a:lnTo>
                    <a:pt x="871345" y="15036"/>
                  </a:lnTo>
                  <a:lnTo>
                    <a:pt x="840380" y="12131"/>
                  </a:lnTo>
                  <a:close/>
                  <a:moveTo>
                    <a:pt x="818368" y="11549"/>
                  </a:moveTo>
                  <a:lnTo>
                    <a:pt x="839933" y="12089"/>
                  </a:lnTo>
                  <a:lnTo>
                    <a:pt x="840380" y="12131"/>
                  </a:lnTo>
                  <a:lnTo>
                    <a:pt x="800435" y="13232"/>
                  </a:lnTo>
                  <a:close/>
                  <a:moveTo>
                    <a:pt x="920170" y="11277"/>
                  </a:moveTo>
                  <a:cubicBezTo>
                    <a:pt x="920170" y="11277"/>
                    <a:pt x="920170" y="15036"/>
                    <a:pt x="920170" y="15036"/>
                  </a:cubicBezTo>
                  <a:cubicBezTo>
                    <a:pt x="901391" y="16916"/>
                    <a:pt x="882612" y="16916"/>
                    <a:pt x="863833" y="16446"/>
                  </a:cubicBezTo>
                  <a:lnTo>
                    <a:pt x="841323" y="15883"/>
                  </a:lnTo>
                  <a:lnTo>
                    <a:pt x="871345" y="15036"/>
                  </a:lnTo>
                  <a:cubicBezTo>
                    <a:pt x="871345" y="15036"/>
                    <a:pt x="872284" y="14096"/>
                    <a:pt x="872753" y="13157"/>
                  </a:cubicBezTo>
                  <a:lnTo>
                    <a:pt x="872243" y="12476"/>
                  </a:lnTo>
                  <a:lnTo>
                    <a:pt x="900139" y="11778"/>
                  </a:lnTo>
                  <a:lnTo>
                    <a:pt x="916414" y="15036"/>
                  </a:lnTo>
                  <a:cubicBezTo>
                    <a:pt x="916414" y="15036"/>
                    <a:pt x="916414" y="11277"/>
                    <a:pt x="920170" y="11277"/>
                  </a:cubicBezTo>
                  <a:close/>
                  <a:moveTo>
                    <a:pt x="871345" y="11277"/>
                  </a:moveTo>
                  <a:lnTo>
                    <a:pt x="872243" y="12476"/>
                  </a:lnTo>
                  <a:lnTo>
                    <a:pt x="871345" y="12499"/>
                  </a:lnTo>
                  <a:close/>
                  <a:moveTo>
                    <a:pt x="817095" y="7518"/>
                  </a:moveTo>
                  <a:lnTo>
                    <a:pt x="827944" y="7518"/>
                  </a:lnTo>
                  <a:lnTo>
                    <a:pt x="871345" y="11277"/>
                  </a:lnTo>
                  <a:lnTo>
                    <a:pt x="840965" y="12115"/>
                  </a:lnTo>
                  <a:lnTo>
                    <a:pt x="839933" y="12089"/>
                  </a:lnTo>
                  <a:lnTo>
                    <a:pt x="826275" y="10807"/>
                  </a:lnTo>
                  <a:lnTo>
                    <a:pt x="818368" y="11549"/>
                  </a:lnTo>
                  <a:lnTo>
                    <a:pt x="807496" y="11277"/>
                  </a:lnTo>
                  <a:lnTo>
                    <a:pt x="783325" y="10443"/>
                  </a:lnTo>
                  <a:close/>
                  <a:moveTo>
                    <a:pt x="698578" y="7518"/>
                  </a:moveTo>
                  <a:lnTo>
                    <a:pt x="783325" y="10443"/>
                  </a:lnTo>
                  <a:lnTo>
                    <a:pt x="773694" y="11277"/>
                  </a:lnTo>
                  <a:lnTo>
                    <a:pt x="738014" y="12553"/>
                  </a:lnTo>
                  <a:lnTo>
                    <a:pt x="702334" y="11277"/>
                  </a:lnTo>
                  <a:cubicBezTo>
                    <a:pt x="627218" y="11277"/>
                    <a:pt x="555858" y="15036"/>
                    <a:pt x="484498" y="15036"/>
                  </a:cubicBezTo>
                  <a:lnTo>
                    <a:pt x="475322" y="15215"/>
                  </a:lnTo>
                  <a:lnTo>
                    <a:pt x="460650" y="15089"/>
                  </a:lnTo>
                  <a:lnTo>
                    <a:pt x="458208" y="15036"/>
                  </a:lnTo>
                  <a:lnTo>
                    <a:pt x="456992" y="15058"/>
                  </a:lnTo>
                  <a:lnTo>
                    <a:pt x="454452" y="15036"/>
                  </a:lnTo>
                  <a:lnTo>
                    <a:pt x="451312" y="15159"/>
                  </a:lnTo>
                  <a:lnTo>
                    <a:pt x="447020" y="15236"/>
                  </a:lnTo>
                  <a:lnTo>
                    <a:pt x="428161" y="15036"/>
                  </a:lnTo>
                  <a:lnTo>
                    <a:pt x="286694" y="15036"/>
                  </a:lnTo>
                  <a:lnTo>
                    <a:pt x="476987" y="11277"/>
                  </a:lnTo>
                  <a:cubicBezTo>
                    <a:pt x="552102" y="11277"/>
                    <a:pt x="623462" y="7518"/>
                    <a:pt x="698578" y="7518"/>
                  </a:cubicBezTo>
                  <a:close/>
                  <a:moveTo>
                    <a:pt x="709846" y="0"/>
                  </a:moveTo>
                  <a:cubicBezTo>
                    <a:pt x="747404" y="0"/>
                    <a:pt x="784961" y="3759"/>
                    <a:pt x="822519" y="3759"/>
                  </a:cubicBezTo>
                  <a:cubicBezTo>
                    <a:pt x="841298" y="3759"/>
                    <a:pt x="860077" y="7518"/>
                    <a:pt x="878856" y="7518"/>
                  </a:cubicBezTo>
                  <a:cubicBezTo>
                    <a:pt x="886368" y="7518"/>
                    <a:pt x="893879" y="7518"/>
                    <a:pt x="901391" y="7518"/>
                  </a:cubicBezTo>
                  <a:cubicBezTo>
                    <a:pt x="908903" y="7518"/>
                    <a:pt x="912658" y="7518"/>
                    <a:pt x="920170" y="11277"/>
                  </a:cubicBezTo>
                  <a:lnTo>
                    <a:pt x="900139" y="11778"/>
                  </a:lnTo>
                  <a:lnTo>
                    <a:pt x="897635" y="11277"/>
                  </a:lnTo>
                  <a:cubicBezTo>
                    <a:pt x="878856" y="11277"/>
                    <a:pt x="863833" y="11277"/>
                    <a:pt x="845054" y="7518"/>
                  </a:cubicBezTo>
                  <a:lnTo>
                    <a:pt x="827944" y="7518"/>
                  </a:lnTo>
                  <a:lnTo>
                    <a:pt x="822519" y="7048"/>
                  </a:lnTo>
                  <a:lnTo>
                    <a:pt x="817095" y="7518"/>
                  </a:lnTo>
                  <a:lnTo>
                    <a:pt x="788717" y="7518"/>
                  </a:lnTo>
                  <a:cubicBezTo>
                    <a:pt x="751159" y="3759"/>
                    <a:pt x="713601" y="3759"/>
                    <a:pt x="679799" y="3759"/>
                  </a:cubicBezTo>
                  <a:cubicBezTo>
                    <a:pt x="604683" y="3759"/>
                    <a:pt x="529568" y="7518"/>
                    <a:pt x="458208" y="7518"/>
                  </a:cubicBezTo>
                  <a:cubicBezTo>
                    <a:pt x="383092" y="7518"/>
                    <a:pt x="311732" y="11277"/>
                    <a:pt x="240372" y="15036"/>
                  </a:cubicBezTo>
                  <a:lnTo>
                    <a:pt x="206569" y="15036"/>
                  </a:lnTo>
                  <a:lnTo>
                    <a:pt x="180279" y="15036"/>
                  </a:lnTo>
                  <a:cubicBezTo>
                    <a:pt x="210325" y="15036"/>
                    <a:pt x="240372" y="11277"/>
                    <a:pt x="270418" y="7518"/>
                  </a:cubicBezTo>
                  <a:cubicBezTo>
                    <a:pt x="345534" y="3759"/>
                    <a:pt x="416894" y="3759"/>
                    <a:pt x="492010" y="3759"/>
                  </a:cubicBezTo>
                  <a:cubicBezTo>
                    <a:pt x="563370" y="0"/>
                    <a:pt x="638486" y="0"/>
                    <a:pt x="709846" y="0"/>
                  </a:cubicBezTo>
                  <a:close/>
                </a:path>
              </a:pathLst>
            </a:custGeom>
            <a:solidFill>
              <a:schemeClr val="tx1">
                <a:lumMod val="75000"/>
                <a:lumOff val="25000"/>
              </a:schemeClr>
            </a:solidFill>
            <a:ln>
              <a:solidFill>
                <a:schemeClr val="tx1">
                  <a:lumMod val="65000"/>
                  <a:lumOff val="35000"/>
                </a:schemeClr>
              </a:solidFill>
            </a:ln>
            <a:extLst/>
          </p:spPr>
          <p:txBody>
            <a:bodyPr anchor="t" anchorCtr="0" bIns="45720" compatLnSpc="1" lIns="91440" numCol="1" rIns="91440" tIns="45720" vert="horz" wrap="square">
              <a:prstTxWarp prst="textNoShape">
                <a:avLst/>
              </a:prstTxWarp>
              <a:noAutofit/>
            </a:bodyPr>
            <a:lstStyle/>
            <a:p>
              <a:endParaRPr altLang="en-US" lang="zh-CN" sz="1200">
                <a:solidFill>
                  <a:schemeClr val="tx1">
                    <a:lumMod val="65000"/>
                    <a:lumOff val="35000"/>
                  </a:schemeClr>
                </a:solidFill>
              </a:endParaRPr>
            </a:p>
          </p:txBody>
        </p:sp>
        <p:sp>
          <p:nvSpPr>
            <p:cNvPr id="32" name="TextBox 59"/>
            <p:cNvSpPr txBox="1">
              <a:spLocks noChangeArrowheads="1"/>
            </p:cNvSpPr>
            <p:nvPr/>
          </p:nvSpPr>
          <p:spPr bwMode="auto">
            <a:xfrm flipH="1">
              <a:off x="5849243" y="2983603"/>
              <a:ext cx="1298326" cy="609401"/>
            </a:xfrm>
            <a:prstGeom prst="rect">
              <a:avLst/>
            </a:prstGeom>
            <a:noFill/>
            <a:ln>
              <a:noFill/>
            </a:ln>
            <a:extLst/>
          </p:spPr>
          <p:txBody>
            <a:bodyPr bIns="45716" lIns="91431" rIns="91431" tIns="45716"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defRPr/>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添加</a:t>
              </a:r>
            </a:p>
            <a:p>
              <a:pPr algn="ctr">
                <a:defRPr/>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关键字</a:t>
              </a:r>
            </a:p>
          </p:txBody>
        </p:sp>
      </p:grpSp>
    </p:spTree>
    <p:extLst>
      <p:ext uri="{BB962C8B-B14F-4D97-AF65-F5344CB8AC3E}">
        <p14:creationId val="1340687422"/>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6">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1+#ppt_w/2"/>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par>
                                <p:cTn fill="hold" id="9" nodeType="withEffect" presetClass="entr" presetID="2" presetSubtype="12">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500" fill="hold" id="11"/>
                                        <p:tgtEl>
                                          <p:spTgt spid="2"/>
                                        </p:tgtEl>
                                        <p:attrNameLst>
                                          <p:attrName>ppt_x</p:attrName>
                                        </p:attrNameLst>
                                      </p:cBhvr>
                                      <p:tavLst>
                                        <p:tav tm="0">
                                          <p:val>
                                            <p:strVal val="0-#ppt_w/2"/>
                                          </p:val>
                                        </p:tav>
                                        <p:tav tm="100000">
                                          <p:val>
                                            <p:strVal val="#ppt_x"/>
                                          </p:val>
                                        </p:tav>
                                      </p:tavLst>
                                    </p:anim>
                                    <p:anim calcmode="lin" valueType="num">
                                      <p:cBhvr additive="base">
                                        <p:cTn dur="500" fill="hold" id="12"/>
                                        <p:tgtEl>
                                          <p:spTgt spid="2"/>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500"/>
                            </p:stCondLst>
                            <p:childTnLst>
                              <p:par>
                                <p:cTn fill="hold" id="14" nodeType="afterEffect" presetClass="entr" presetID="2" presetSubtype="2">
                                  <p:stCondLst>
                                    <p:cond delay="0"/>
                                  </p:stCondLst>
                                  <p:childTnLst>
                                    <p:set>
                                      <p:cBhvr>
                                        <p:cTn dur="1" fill="hold" id="15">
                                          <p:stCondLst>
                                            <p:cond delay="0"/>
                                          </p:stCondLst>
                                        </p:cTn>
                                        <p:tgtEl>
                                          <p:spTgt spid="4"/>
                                        </p:tgtEl>
                                        <p:attrNameLst>
                                          <p:attrName>style.visibility</p:attrName>
                                        </p:attrNameLst>
                                      </p:cBhvr>
                                      <p:to>
                                        <p:strVal val="visible"/>
                                      </p:to>
                                    </p:set>
                                    <p:anim calcmode="lin" valueType="num">
                                      <p:cBhvr additive="base">
                                        <p:cTn dur="500" fill="hold" id="16"/>
                                        <p:tgtEl>
                                          <p:spTgt spid="4"/>
                                        </p:tgtEl>
                                        <p:attrNameLst>
                                          <p:attrName>ppt_x</p:attrName>
                                        </p:attrNameLst>
                                      </p:cBhvr>
                                      <p:tavLst>
                                        <p:tav tm="0">
                                          <p:val>
                                            <p:strVal val="1+#ppt_w/2"/>
                                          </p:val>
                                        </p:tav>
                                        <p:tav tm="100000">
                                          <p:val>
                                            <p:strVal val="#ppt_x"/>
                                          </p:val>
                                        </p:tav>
                                      </p:tavLst>
                                    </p:anim>
                                    <p:anim calcmode="lin" valueType="num">
                                      <p:cBhvr additive="base">
                                        <p:cTn dur="500" fill="hold" id="17"/>
                                        <p:tgtEl>
                                          <p:spTgt spid="4"/>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000"/>
                            </p:stCondLst>
                            <p:childTnLst>
                              <p:par>
                                <p:cTn fill="hold" grpId="0" id="19" nodeType="afterEffect" presetClass="entr" presetID="22" presetSubtype="8">
                                  <p:stCondLst>
                                    <p:cond delay="0"/>
                                  </p:stCondLst>
                                  <p:childTnLst>
                                    <p:set>
                                      <p:cBhvr>
                                        <p:cTn dur="1" fill="hold" id="20">
                                          <p:stCondLst>
                                            <p:cond delay="0"/>
                                          </p:stCondLst>
                                        </p:cTn>
                                        <p:tgtEl>
                                          <p:spTgt spid="8"/>
                                        </p:tgtEl>
                                        <p:attrNameLst>
                                          <p:attrName>style.visibility</p:attrName>
                                        </p:attrNameLst>
                                      </p:cBhvr>
                                      <p:to>
                                        <p:strVal val="visible"/>
                                      </p:to>
                                    </p:set>
                                    <p:animEffect filter="wipe(left)" transition="in">
                                      <p:cBhvr>
                                        <p:cTn dur="500" id="21"/>
                                        <p:tgtEl>
                                          <p:spTgt spid="8"/>
                                        </p:tgtEl>
                                      </p:cBhvr>
                                    </p:animEffect>
                                  </p:childTnLst>
                                </p:cTn>
                              </p:par>
                            </p:childTnLst>
                          </p:cTn>
                        </p:par>
                        <p:par>
                          <p:cTn fill="hold" id="22" nodeType="afterGroup">
                            <p:stCondLst>
                              <p:cond delay="1500"/>
                            </p:stCondLst>
                            <p:childTnLst>
                              <p:par>
                                <p:cTn fill="hold" id="23" nodeType="afterEffect" presetClass="entr" presetID="2" presetSubtype="2">
                                  <p:stCondLst>
                                    <p:cond delay="0"/>
                                  </p:stCondLst>
                                  <p:childTnLst>
                                    <p:set>
                                      <p:cBhvr>
                                        <p:cTn dur="1" fill="hold" id="24">
                                          <p:stCondLst>
                                            <p:cond delay="0"/>
                                          </p:stCondLst>
                                        </p:cTn>
                                        <p:tgtEl>
                                          <p:spTgt spid="9"/>
                                        </p:tgtEl>
                                        <p:attrNameLst>
                                          <p:attrName>style.visibility</p:attrName>
                                        </p:attrNameLst>
                                      </p:cBhvr>
                                      <p:to>
                                        <p:strVal val="visible"/>
                                      </p:to>
                                    </p:set>
                                    <p:anim calcmode="lin" valueType="num">
                                      <p:cBhvr additive="base">
                                        <p:cTn dur="1000" fill="hold" id="25"/>
                                        <p:tgtEl>
                                          <p:spTgt spid="9"/>
                                        </p:tgtEl>
                                        <p:attrNameLst>
                                          <p:attrName>ppt_x</p:attrName>
                                        </p:attrNameLst>
                                      </p:cBhvr>
                                      <p:tavLst>
                                        <p:tav tm="0">
                                          <p:val>
                                            <p:strVal val="1+#ppt_w/2"/>
                                          </p:val>
                                        </p:tav>
                                        <p:tav tm="100000">
                                          <p:val>
                                            <p:strVal val="#ppt_x"/>
                                          </p:val>
                                        </p:tav>
                                      </p:tavLst>
                                    </p:anim>
                                    <p:anim calcmode="lin" valueType="num">
                                      <p:cBhvr additive="base">
                                        <p:cTn dur="1000" fill="hold" id="26"/>
                                        <p:tgtEl>
                                          <p:spTgt spid="9"/>
                                        </p:tgtEl>
                                        <p:attrNameLst>
                                          <p:attrName>ppt_y</p:attrName>
                                        </p:attrNameLst>
                                      </p:cBhvr>
                                      <p:tavLst>
                                        <p:tav tm="0">
                                          <p:val>
                                            <p:strVal val="#ppt_y"/>
                                          </p:val>
                                        </p:tav>
                                        <p:tav tm="100000">
                                          <p:val>
                                            <p:strVal val="#ppt_y"/>
                                          </p:val>
                                        </p:tav>
                                      </p:tavLst>
                                    </p:anim>
                                  </p:childTnLst>
                                </p:cTn>
                              </p:par>
                              <p:par>
                                <p:cTn fill="hold" id="27" nodeType="withEffect" presetClass="entr" presetID="2" presetSubtype="4">
                                  <p:stCondLst>
                                    <p:cond delay="0"/>
                                  </p:stCondLst>
                                  <p:childTnLst>
                                    <p:set>
                                      <p:cBhvr>
                                        <p:cTn dur="1" fill="hold" id="28">
                                          <p:stCondLst>
                                            <p:cond delay="0"/>
                                          </p:stCondLst>
                                        </p:cTn>
                                        <p:tgtEl>
                                          <p:spTgt spid="7"/>
                                        </p:tgtEl>
                                        <p:attrNameLst>
                                          <p:attrName>style.visibility</p:attrName>
                                        </p:attrNameLst>
                                      </p:cBhvr>
                                      <p:to>
                                        <p:strVal val="visible"/>
                                      </p:to>
                                    </p:set>
                                    <p:anim calcmode="lin" valueType="num">
                                      <p:cBhvr additive="base">
                                        <p:cTn dur="1000" fill="hold" id="29"/>
                                        <p:tgtEl>
                                          <p:spTgt spid="7"/>
                                        </p:tgtEl>
                                        <p:attrNameLst>
                                          <p:attrName>ppt_x</p:attrName>
                                        </p:attrNameLst>
                                      </p:cBhvr>
                                      <p:tavLst>
                                        <p:tav tm="0">
                                          <p:val>
                                            <p:strVal val="#ppt_x"/>
                                          </p:val>
                                        </p:tav>
                                        <p:tav tm="100000">
                                          <p:val>
                                            <p:strVal val="#ppt_x"/>
                                          </p:val>
                                        </p:tav>
                                      </p:tavLst>
                                    </p:anim>
                                    <p:anim calcmode="lin" valueType="num">
                                      <p:cBhvr additive="base">
                                        <p:cTn dur="1000" fill="hold" id="30"/>
                                        <p:tgtEl>
                                          <p:spTgt spid="7"/>
                                        </p:tgtEl>
                                        <p:attrNameLst>
                                          <p:attrName>ppt_y</p:attrName>
                                        </p:attrNameLst>
                                      </p:cBhvr>
                                      <p:tavLst>
                                        <p:tav tm="0">
                                          <p:val>
                                            <p:strVal val="1+#ppt_h/2"/>
                                          </p:val>
                                        </p:tav>
                                        <p:tav tm="100000">
                                          <p:val>
                                            <p:strVal val="#ppt_y"/>
                                          </p:val>
                                        </p:tav>
                                      </p:tavLst>
                                    </p:anim>
                                  </p:childTnLst>
                                </p:cTn>
                              </p:par>
                              <p:par>
                                <p:cTn fill="hold" id="31" nodeType="withEffect" presetClass="entr" presetID="2" presetSubtype="12">
                                  <p:stCondLst>
                                    <p:cond delay="0"/>
                                  </p:stCondLst>
                                  <p:childTnLst>
                                    <p:set>
                                      <p:cBhvr>
                                        <p:cTn dur="1" fill="hold" id="32">
                                          <p:stCondLst>
                                            <p:cond delay="0"/>
                                          </p:stCondLst>
                                        </p:cTn>
                                        <p:tgtEl>
                                          <p:spTgt spid="5"/>
                                        </p:tgtEl>
                                        <p:attrNameLst>
                                          <p:attrName>style.visibility</p:attrName>
                                        </p:attrNameLst>
                                      </p:cBhvr>
                                      <p:to>
                                        <p:strVal val="visible"/>
                                      </p:to>
                                    </p:set>
                                    <p:anim calcmode="lin" valueType="num">
                                      <p:cBhvr additive="base">
                                        <p:cTn dur="1000" fill="hold" id="33"/>
                                        <p:tgtEl>
                                          <p:spTgt spid="5"/>
                                        </p:tgtEl>
                                        <p:attrNameLst>
                                          <p:attrName>ppt_x</p:attrName>
                                        </p:attrNameLst>
                                      </p:cBhvr>
                                      <p:tavLst>
                                        <p:tav tm="0">
                                          <p:val>
                                            <p:strVal val="0-#ppt_w/2"/>
                                          </p:val>
                                        </p:tav>
                                        <p:tav tm="100000">
                                          <p:val>
                                            <p:strVal val="#ppt_x"/>
                                          </p:val>
                                        </p:tav>
                                      </p:tavLst>
                                    </p:anim>
                                    <p:anim calcmode="lin" valueType="num">
                                      <p:cBhvr additive="base">
                                        <p:cTn dur="1000" fill="hold" id="34"/>
                                        <p:tgtEl>
                                          <p:spTgt spid="5"/>
                                        </p:tgtEl>
                                        <p:attrNameLst>
                                          <p:attrName>ppt_y</p:attrName>
                                        </p:attrNameLst>
                                      </p:cBhvr>
                                      <p:tavLst>
                                        <p:tav tm="0">
                                          <p:val>
                                            <p:strVal val="1+#ppt_h/2"/>
                                          </p:val>
                                        </p:tav>
                                        <p:tav tm="100000">
                                          <p:val>
                                            <p:strVal val="#ppt_y"/>
                                          </p:val>
                                        </p:tav>
                                      </p:tavLst>
                                    </p:anim>
                                  </p:childTnLst>
                                </p:cTn>
                              </p:par>
                              <p:par>
                                <p:cTn fill="hold" id="35" nodeType="withEffect" presetClass="emph" presetID="8" presetSubtype="0">
                                  <p:stCondLst>
                                    <p:cond delay="0"/>
                                  </p:stCondLst>
                                  <p:childTnLst>
                                    <p:animRot by="21600000">
                                      <p:cBhvr>
                                        <p:cTn dur="1000" fill="hold" id="36"/>
                                        <p:tgtEl>
                                          <p:spTgt spid="9"/>
                                        </p:tgtEl>
                                        <p:attrNameLst>
                                          <p:attrName>r</p:attrName>
                                        </p:attrNameLst>
                                      </p:cBhvr>
                                    </p:animRot>
                                  </p:childTnLst>
                                </p:cTn>
                              </p:par>
                              <p:par>
                                <p:cTn fill="hold" id="37" nodeType="withEffect" presetClass="emph" presetID="8" presetSubtype="0">
                                  <p:stCondLst>
                                    <p:cond delay="0"/>
                                  </p:stCondLst>
                                  <p:childTnLst>
                                    <p:animRot by="21600000">
                                      <p:cBhvr>
                                        <p:cTn dur="1000" fill="hold" id="38"/>
                                        <p:tgtEl>
                                          <p:spTgt spid="7"/>
                                        </p:tgtEl>
                                        <p:attrNameLst>
                                          <p:attrName>r</p:attrName>
                                        </p:attrNameLst>
                                      </p:cBhvr>
                                    </p:animRot>
                                  </p:childTnLst>
                                </p:cTn>
                              </p:par>
                              <p:par>
                                <p:cTn fill="hold" id="39" nodeType="withEffect" presetClass="emph" presetID="8" presetSubtype="0">
                                  <p:stCondLst>
                                    <p:cond delay="0"/>
                                  </p:stCondLst>
                                  <p:childTnLst>
                                    <p:animRot by="21600000">
                                      <p:cBhvr>
                                        <p:cTn dur="1000" fill="hold" id="40"/>
                                        <p:tgtEl>
                                          <p:spTgt spid="5"/>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3" name="任意多边形 82"/>
          <p:cNvSpPr/>
          <p:nvPr/>
        </p:nvSpPr>
        <p:spPr bwMode="auto">
          <a:xfrm flipH="1" rot="21401676">
            <a:off x="4196306" y="2335800"/>
            <a:ext cx="587068" cy="1971725"/>
          </a:xfrm>
          <a:custGeom>
            <a:gdLst>
              <a:gd fmla="*/ 720404 w 782757" name="connsiteX0"/>
              <a:gd fmla="*/ 2565889 h 2628155" name="connsiteY0"/>
              <a:gd fmla="*/ 511077 w 782757" name="connsiteX1"/>
              <a:gd fmla="*/ 2581926 h 2628155" name="connsiteY1"/>
              <a:gd fmla="*/ 621525 w 782757" name="connsiteX2"/>
              <a:gd fmla="*/ 2594241 h 2628155" name="connsiteY2"/>
              <a:gd fmla="*/ 720404 w 782757" name="connsiteX3"/>
              <a:gd fmla="*/ 2565889 h 2628155" name="connsiteY3"/>
              <a:gd fmla="*/ 720404 w 782757" name="connsiteX4"/>
              <a:gd fmla="*/ 2552422 h 2628155" name="connsiteY4"/>
              <a:gd fmla="*/ 720404 w 782757" name="connsiteX5"/>
              <a:gd fmla="*/ 2565889 h 2628155" name="connsiteY5"/>
              <a:gd fmla="*/ 725701 w 782757" name="connsiteX6"/>
              <a:gd fmla="*/ 2553485 h 2628155" name="connsiteY6"/>
              <a:gd fmla="*/ 722247 w 782757" name="connsiteX7"/>
              <a:gd fmla="*/ 2552329 h 2628155" name="connsiteY7"/>
              <a:gd fmla="*/ 720404 w 782757" name="connsiteX8"/>
              <a:gd fmla="*/ 2551713 h 2628155" name="connsiteY8"/>
              <a:gd fmla="*/ 716219 w 782757" name="connsiteX9"/>
              <a:gd fmla="*/ 2552632 h 2628155" name="connsiteY9"/>
              <a:gd fmla="*/ 720404 w 782757" name="connsiteX10"/>
              <a:gd fmla="*/ 2552422 h 2628155" name="connsiteY10"/>
              <a:gd fmla="*/ 240135 w 782757" name="connsiteX11"/>
              <a:gd fmla="*/ 2578829 h 2628155" name="connsiteY11"/>
              <a:gd fmla="*/ 240135 w 782757" name="connsiteX12"/>
              <a:gd fmla="*/ 2580066 h 2628155" name="connsiteY12"/>
              <a:gd fmla="*/ 359087 w 782757" name="connsiteX13"/>
              <a:gd fmla="*/ 2585040 h 2628155" name="connsiteY13"/>
              <a:gd fmla="*/ 381391 w 782757" name="connsiteX14"/>
              <a:gd fmla="*/ 2580066 h 2628155" name="connsiteY14"/>
              <a:gd fmla="*/ 474387 w 782757" name="connsiteX15"/>
              <a:gd fmla="*/ 2566455 h 2628155" name="connsiteY15"/>
              <a:gd fmla="*/ 445363 w 782757" name="connsiteX16"/>
              <a:gd fmla="*/ 2567275 h 2628155" name="connsiteY16"/>
              <a:gd fmla="*/ 405227 w 782757" name="connsiteX17"/>
              <a:gd fmla="*/ 2575635 h 2628155" name="connsiteY17"/>
              <a:gd fmla="*/ 353139 w 782757" name="connsiteX18"/>
              <a:gd fmla="*/ 2580065 h 2628155" name="connsiteY18"/>
              <a:gd fmla="*/ 335406 w 782757" name="connsiteX19"/>
              <a:gd fmla="*/ 2577954 h 2628155" name="connsiteY19"/>
              <a:gd fmla="*/ 324888 w 782757" name="connsiteX20"/>
              <a:gd fmla="*/ 2580065 h 2628155" name="connsiteY20"/>
              <a:gd fmla="*/ 278759 w 782757" name="connsiteX21"/>
              <a:gd fmla="*/ 2581173 h 2628155" name="connsiteY21"/>
              <a:gd fmla="*/ 254968 w 782757" name="connsiteX22"/>
              <a:gd fmla="*/ 2579729 h 2628155" name="connsiteY22"/>
              <a:gd fmla="*/ 254261 w 782757" name="connsiteX23"/>
              <a:gd fmla="*/ 2580066 h 2628155" name="connsiteY23"/>
              <a:gd fmla="*/ 254261 w 782757" name="connsiteX24"/>
              <a:gd fmla="*/ 2579686 h 2628155" name="connsiteY24"/>
              <a:gd fmla="*/ 491940 w 782757" name="connsiteX25"/>
              <a:gd fmla="*/ 2563886 h 2628155" name="connsiteY25"/>
              <a:gd fmla="*/ 474387 w 782757" name="connsiteX26"/>
              <a:gd fmla="*/ 2566455 h 2628155" name="connsiteY26"/>
              <a:gd fmla="*/ 494395 w 782757" name="connsiteX27"/>
              <a:gd fmla="*/ 2565889 h 2628155" name="connsiteY27"/>
              <a:gd fmla="*/ 607399 w 782757" name="connsiteX28"/>
              <a:gd fmla="*/ 2565889 h 2628155" name="connsiteY28"/>
              <a:gd fmla="*/ 663902 w 782757" name="connsiteX29"/>
              <a:gd fmla="*/ 2564117 h 2628155" name="connsiteY29"/>
              <a:gd fmla="*/ 716219 w 782757" name="connsiteX30"/>
              <a:gd fmla="*/ 2552632 h 2628155" name="connsiteY30"/>
              <a:gd fmla="*/ 593274 w 782757" name="connsiteX31"/>
              <a:gd fmla="*/ 2558801 h 2628155" name="connsiteY31"/>
              <a:gd fmla="*/ 734530 w 782757" name="connsiteX32"/>
              <a:gd fmla="*/ 2537537 h 2628155" name="connsiteY32"/>
              <a:gd fmla="*/ 734529 w 782757" name="connsiteX33"/>
              <a:gd fmla="*/ 2551713 h 2628155" name="connsiteY33"/>
              <a:gd fmla="*/ 734530 w 782757" name="connsiteX34"/>
              <a:gd fmla="*/ 2537537 h 2628155" name="connsiteY34"/>
              <a:gd fmla="*/ 480269 w 782757" name="connsiteX35"/>
              <a:gd fmla="*/ 2551713 h 2628155" name="connsiteY35"/>
              <a:gd fmla="*/ 448484 w 782757" name="connsiteX36"/>
              <a:gd fmla="*/ 2555257 h 2628155" name="connsiteY36"/>
              <a:gd fmla="*/ 379306 w 782757" name="connsiteX37"/>
              <a:gd fmla="*/ 2569143 h 2628155" name="connsiteY37"/>
              <a:gd fmla="*/ 445363 w 782757" name="connsiteX38"/>
              <a:gd fmla="*/ 2567275 h 2628155" name="connsiteY38"/>
              <a:gd fmla="*/ 452018 w 782757" name="connsiteX39"/>
              <a:gd fmla="*/ 2565889 h 2628155" name="connsiteY39"/>
              <a:gd fmla="*/ 491940 w 782757" name="connsiteX40"/>
              <a:gd fmla="*/ 2563886 h 2628155" name="connsiteY40"/>
              <a:gd fmla="*/ 550897 w 782757" name="connsiteX41"/>
              <a:gd fmla="*/ 2555257 h 2628155" name="connsiteY41"/>
              <a:gd fmla="*/ 720404 w 782757" name="connsiteX42"/>
              <a:gd fmla="*/ 2551713 h 2628155" name="connsiteY42"/>
              <a:gd fmla="*/ 722247 w 782757" name="connsiteX43"/>
              <a:gd fmla="*/ 2552329 h 2628155" name="connsiteY43"/>
              <a:gd fmla="*/ 734529 w 782757" name="connsiteX44"/>
              <a:gd fmla="*/ 2551713 h 2628155" name="connsiteY44"/>
              <a:gd fmla="*/ 600337 w 782757" name="connsiteX45"/>
              <a:gd fmla="*/ 2546397 h 2628155" name="connsiteY45"/>
              <a:gd fmla="*/ 514948 w 782757" name="connsiteX46"/>
              <a:gd fmla="*/ 2549779 h 2628155" name="connsiteY46"/>
              <a:gd fmla="*/ 309862 w 782757" name="connsiteX47"/>
              <a:gd fmla="*/ 2560298 h 2628155" name="connsiteY47"/>
              <a:gd fmla="*/ 290242 w 782757" name="connsiteX48"/>
              <a:gd fmla="*/ 2562942 h 2628155" name="connsiteY48"/>
              <a:gd fmla="*/ 284128 w 782757" name="connsiteX49"/>
              <a:gd fmla="*/ 2565852 h 2628155" name="connsiteY49"/>
              <a:gd fmla="*/ 301051 w 782757" name="connsiteX50"/>
              <a:gd fmla="*/ 2573863 h 2628155" name="connsiteY50"/>
              <a:gd fmla="*/ 335406 w 782757" name="connsiteX51"/>
              <a:gd fmla="*/ 2577954 h 2628155" name="connsiteY51"/>
              <a:gd fmla="*/ 379306 w 782757" name="connsiteX52"/>
              <a:gd fmla="*/ 2569143 h 2628155" name="connsiteY52"/>
              <a:gd fmla="*/ 369031 w 782757" name="connsiteX53"/>
              <a:gd fmla="*/ 2569433 h 2628155" name="connsiteY53"/>
              <a:gd fmla="*/ 254261 w 782757" name="connsiteX54"/>
              <a:gd fmla="*/ 2562345 h 2628155" name="connsiteY54"/>
              <a:gd fmla="*/ 254261 w 782757" name="connsiteX55"/>
              <a:gd fmla="*/ 2579686 h 2628155" name="connsiteY55"/>
              <a:gd fmla="*/ 254968 w 782757" name="connsiteX56"/>
              <a:gd fmla="*/ 2579729 h 2628155" name="connsiteY56"/>
              <a:gd fmla="*/ 284128 w 782757" name="connsiteX57"/>
              <a:gd fmla="*/ 2565852 h 2628155" name="connsiteY57"/>
              <a:gd fmla="*/ 280700 w 782757" name="connsiteX58"/>
              <a:gd fmla="*/ 2564229 h 2628155" name="connsiteY58"/>
              <a:gd fmla="*/ 268386 w 782757" name="connsiteX59"/>
              <a:gd fmla="*/ 2565889 h 2628155" name="connsiteY59"/>
              <a:gd fmla="*/ 320383 w 782757" name="connsiteX60"/>
              <a:gd fmla="*/ 2554931 h 2628155" name="connsiteY60"/>
              <a:gd fmla="*/ 301272 w 782757" name="connsiteX61"/>
              <a:gd fmla="*/ 2557694 h 2628155" name="connsiteY61"/>
              <a:gd fmla="*/ 299245 w 782757" name="connsiteX62"/>
              <a:gd fmla="*/ 2558658 h 2628155" name="connsiteY62"/>
              <a:gd fmla="*/ 309862 w 782757" name="connsiteX63"/>
              <a:gd fmla="*/ 2560298 h 2628155" name="connsiteY63"/>
              <a:gd fmla="*/ 328795 w 782757" name="connsiteX64"/>
              <a:gd fmla="*/ 2557745 h 2628155" name="connsiteY64"/>
              <a:gd fmla="*/ 383329 w 782757" name="connsiteX65"/>
              <a:gd fmla="*/ 2550394 h 2628155" name="connsiteY65"/>
              <a:gd fmla="*/ 328795 w 782757" name="connsiteX66"/>
              <a:gd fmla="*/ 2557745 h 2628155" name="connsiteY66"/>
              <a:gd fmla="*/ 353139 w 782757" name="connsiteX67"/>
              <a:gd fmla="*/ 2565889 h 2628155" name="connsiteY67"/>
              <a:gd fmla="*/ 448484 w 782757" name="connsiteX68"/>
              <a:gd fmla="*/ 2555257 h 2628155" name="connsiteY68"/>
              <a:gd fmla="*/ 466143 w 782757" name="connsiteX69"/>
              <a:gd fmla="*/ 2551713 h 2628155" name="connsiteY69"/>
              <a:gd fmla="*/ 536772 w 782757" name="connsiteX70"/>
              <a:gd fmla="*/ 2537537 h 2628155" name="connsiteY70"/>
              <a:gd fmla="*/ 466143 w 782757" name="connsiteX71"/>
              <a:gd fmla="*/ 2551713 h 2628155" name="connsiteY71"/>
              <a:gd fmla="*/ 466144 w 782757" name="connsiteX72"/>
              <a:gd fmla="*/ 2551713 h 2628155" name="connsiteY72"/>
              <a:gd fmla="*/ 514948 w 782757" name="connsiteX73"/>
              <a:gd fmla="*/ 2549779 h 2628155" name="connsiteY73"/>
              <a:gd fmla="*/ 734530 w 782757" name="connsiteX74"/>
              <a:gd fmla="*/ 2537537 h 2628155" name="connsiteY74"/>
              <a:gd fmla="*/ 713043 w 782757" name="connsiteX75"/>
              <a:gd fmla="*/ 2535577 h 2628155" name="connsiteY75"/>
              <a:gd fmla="*/ 655073 w 782757" name="connsiteX76"/>
              <a:gd fmla="*/ 2539309 h 2628155" name="connsiteY76"/>
              <a:gd fmla="*/ 536772 w 782757" name="connsiteX77"/>
              <a:gd fmla="*/ 2537537 h 2628155" name="connsiteY77"/>
              <a:gd fmla="*/ 254260 w 782757" name="connsiteX78"/>
              <a:gd fmla="*/ 2551713 h 2628155" name="connsiteY78"/>
              <a:gd fmla="*/ 280700 w 782757" name="connsiteX79"/>
              <a:gd fmla="*/ 2564229 h 2628155" name="connsiteY79"/>
              <a:gd fmla="*/ 290242 w 782757" name="connsiteX80"/>
              <a:gd fmla="*/ 2562942 h 2628155" name="connsiteY80"/>
              <a:gd fmla="*/ 299245 w 782757" name="connsiteX81"/>
              <a:gd fmla="*/ 2558658 h 2628155" name="connsiteY81"/>
              <a:gd fmla="*/ 249767 w 782757" name="connsiteX82"/>
              <a:gd fmla="*/ 2547315 h 2628155" name="connsiteY82"/>
              <a:gd fmla="*/ 240135 w 782757" name="connsiteX83"/>
              <a:gd fmla="*/ 2551713 h 2628155" name="connsiteY83"/>
              <a:gd fmla="*/ 240135 w 782757" name="connsiteX84"/>
              <a:gd fmla="*/ 2558801 h 2628155" name="connsiteY84"/>
              <a:gd fmla="*/ 254261 w 782757" name="connsiteX85"/>
              <a:gd fmla="*/ 2562345 h 2628155" name="connsiteY85"/>
              <a:gd fmla="*/ 254260 w 782757" name="connsiteX86"/>
              <a:gd fmla="*/ 2551713 h 2628155" name="connsiteY86"/>
              <a:gd fmla="*/ 770387 w 782757" name="connsiteX87"/>
              <a:gd fmla="*/ 2504823 h 2628155" name="connsiteY87"/>
              <a:gd fmla="*/ 769600 w 782757" name="connsiteX88"/>
              <a:gd fmla="*/ 2505274 h 2628155" name="connsiteY88"/>
              <a:gd fmla="*/ 769843 w 782757" name="connsiteX89"/>
              <a:gd fmla="*/ 2505640 h 2628155" name="connsiteY89"/>
              <a:gd fmla="*/ 197758 w 782757" name="connsiteX90"/>
              <a:gd fmla="*/ 2536429 h 2628155" name="connsiteY90"/>
              <a:gd fmla="*/ 197758 w 782757" name="connsiteX91"/>
              <a:gd fmla="*/ 2564563 h 2628155" name="connsiteY91"/>
              <a:gd fmla="*/ 231306 w 782757" name="connsiteX92"/>
              <a:gd fmla="*/ 2578293 h 2628155" name="connsiteY92"/>
              <a:gd fmla="*/ 240135 w 782757" name="connsiteX93"/>
              <a:gd fmla="*/ 2578829 h 2628155" name="connsiteY93"/>
              <a:gd fmla="*/ 240135 w 782757" name="connsiteX94"/>
              <a:gd fmla="*/ 2558801 h 2628155" name="connsiteY94"/>
              <a:gd fmla="*/ 240135 w 782757" name="connsiteX95"/>
              <a:gd fmla="*/ 2558801 h 2628155" name="connsiteY95"/>
              <a:gd fmla="*/ 211884 w 782757" name="connsiteX96"/>
              <a:gd fmla="*/ 2551713 h 2628155" name="connsiteY96"/>
              <a:gd fmla="*/ 197758 w 782757" name="connsiteX97"/>
              <a:gd fmla="*/ 2536430 h 2628155" name="connsiteY97"/>
              <a:gd fmla="*/ 176418 w 782757" name="connsiteX98"/>
              <a:gd fmla="*/ 2535378 h 2628155" name="connsiteY98"/>
              <a:gd fmla="*/ 176570 w 782757" name="connsiteX99"/>
              <a:gd fmla="*/ 2539309 h 2628155" name="connsiteY99"/>
              <a:gd fmla="*/ 183633 w 782757" name="connsiteX100"/>
              <a:gd fmla="*/ 2594241 h 2628155" name="connsiteY100"/>
              <a:gd fmla="*/ 268386 w 782757" name="connsiteX101"/>
              <a:gd fmla="*/ 2622594 h 2628155" name="connsiteY101"/>
              <a:gd fmla="*/ 489098 w 782757" name="connsiteX102"/>
              <a:gd fmla="*/ 2583609 h 2628155" name="connsiteY102"/>
              <a:gd fmla="*/ 511077 w 782757" name="connsiteX103"/>
              <a:gd fmla="*/ 2581926 h 2628155" name="connsiteY103"/>
              <a:gd fmla="*/ 494395 w 782757" name="connsiteX104"/>
              <a:gd fmla="*/ 2580065 h 2628155" name="connsiteY104"/>
              <a:gd fmla="*/ 367265 w 782757" name="connsiteX105"/>
              <a:gd fmla="*/ 2585381 h 2628155" name="connsiteY105"/>
              <a:gd fmla="*/ 359087 w 782757" name="connsiteX106"/>
              <a:gd fmla="*/ 2585040 h 2628155" name="connsiteY106"/>
              <a:gd fmla="*/ 254260 w 782757" name="connsiteX107"/>
              <a:gd fmla="*/ 2608418 h 2628155" name="connsiteY107"/>
              <a:gd fmla="*/ 197758 w 782757" name="connsiteX108"/>
              <a:gd fmla="*/ 2580065 h 2628155" name="connsiteY108"/>
              <a:gd fmla="*/ 197758 w 782757" name="connsiteX109"/>
              <a:gd fmla="*/ 2564563 h 2628155" name="connsiteY109"/>
              <a:gd fmla="*/ 191799 w 782757" name="connsiteX110"/>
              <a:gd fmla="*/ 2562124 h 2628155" name="connsiteY110"/>
              <a:gd fmla="*/ 776906 w 782757" name="connsiteX111"/>
              <a:gd fmla="*/ 2495008 h 2628155" name="connsiteY111"/>
              <a:gd fmla="*/ 770387 w 782757" name="connsiteX112"/>
              <a:gd fmla="*/ 2504823 h 2628155" name="connsiteY112"/>
              <a:gd fmla="*/ 775140 w 782757" name="connsiteX113"/>
              <a:gd fmla="*/ 2502096 h 2628155" name="connsiteY113"/>
              <a:gd fmla="*/ 776906 w 782757" name="connsiteX114"/>
              <a:gd fmla="*/ 2495008 h 2628155" name="connsiteY114"/>
              <a:gd fmla="*/ 762336 w 782757" name="connsiteX115"/>
              <a:gd fmla="*/ 2482081 h 2628155" name="connsiteY115"/>
              <a:gd fmla="*/ 753952 w 782757" name="connsiteX116"/>
              <a:gd fmla="*/ 2505641 h 2628155" name="connsiteY116"/>
              <a:gd fmla="*/ 734529 w 782757" name="connsiteX117"/>
              <a:gd fmla="*/ 2509184 h 2628155" name="connsiteY117"/>
              <a:gd fmla="*/ 593274 w 782757" name="connsiteX118"/>
              <a:gd fmla="*/ 2509184 h 2628155" name="connsiteY118"/>
              <a:gd fmla="*/ 494395 w 782757" name="connsiteX119"/>
              <a:gd fmla="*/ 2523361 h 2628155" name="connsiteY119"/>
              <a:gd fmla="*/ 492416 w 782757" name="connsiteX120"/>
              <a:gd fmla="*/ 2523849 h 2628155" name="connsiteY120"/>
              <a:gd fmla="*/ 598571 w 782757" name="connsiteX121"/>
              <a:gd fmla="*/ 2525132 h 2628155" name="connsiteY121"/>
              <a:gd fmla="*/ 713043 w 782757" name="connsiteX122"/>
              <a:gd fmla="*/ 2535577 h 2628155" name="connsiteY122"/>
              <a:gd fmla="*/ 713562 w 782757" name="connsiteX123"/>
              <a:gd fmla="*/ 2535543 h 2628155" name="connsiteY123"/>
              <a:gd fmla="*/ 762780 w 782757" name="connsiteX124"/>
              <a:gd fmla="*/ 2509184 h 2628155" name="connsiteY124"/>
              <a:gd fmla="*/ 769600 w 782757" name="connsiteX125"/>
              <a:gd fmla="*/ 2505274 h 2628155" name="connsiteY125"/>
              <a:gd fmla="*/ 762780 w 782757" name="connsiteX126"/>
              <a:gd fmla="*/ 2495008 h 2628155" name="connsiteY126"/>
              <a:gd fmla="*/ 169507 w 782757" name="connsiteX127"/>
              <a:gd fmla="*/ 2495009 h 2628155" name="connsiteY127"/>
              <a:gd fmla="*/ 169507 w 782757" name="connsiteX128"/>
              <a:gd fmla="*/ 2523360 h 2628155" name="connsiteY128"/>
              <a:gd fmla="*/ 176418 w 782757" name="connsiteX129"/>
              <a:gd fmla="*/ 2535378 h 2628155" name="connsiteY129"/>
              <a:gd fmla="*/ 175687 w 782757" name="connsiteX130"/>
              <a:gd fmla="*/ 2516494 h 2628155" name="connsiteY130"/>
              <a:gd fmla="*/ 547044 w 782757" name="connsiteX131"/>
              <a:gd fmla="*/ 2409052 h 2628155" name="connsiteY131"/>
              <a:gd fmla="*/ 377536 w 782757" name="connsiteX132"/>
              <a:gd fmla="*/ 2519319 h 2628155" name="connsiteY132"/>
              <a:gd fmla="*/ 377781 w 782757" name="connsiteX133"/>
              <a:gd fmla="*/ 2521712 h 2628155" name="connsiteY133"/>
              <a:gd fmla="*/ 346077 w 782757" name="connsiteX134"/>
              <a:gd fmla="*/ 2521588 h 2628155" name="connsiteY134"/>
              <a:gd fmla="*/ 289133 w 782757" name="connsiteX135"/>
              <a:gd fmla="*/ 2529341 h 2628155" name="connsiteY135"/>
              <a:gd fmla="*/ 270000 w 782757" name="connsiteX136"/>
              <a:gd fmla="*/ 2538077 h 2628155" name="connsiteY136"/>
              <a:gd fmla="*/ 320383 w 782757" name="connsiteX137"/>
              <a:gd fmla="*/ 2554931 h 2628155" name="connsiteY137"/>
              <a:gd fmla="*/ 354905 w 782757" name="connsiteX138"/>
              <a:gd fmla="*/ 2549941 h 2628155" name="connsiteY138"/>
              <a:gd fmla="*/ 383329 w 782757" name="connsiteX139"/>
              <a:gd fmla="*/ 2550394 h 2628155" name="connsiteY139"/>
              <a:gd fmla="*/ 386688 w 782757" name="connsiteX140"/>
              <a:gd fmla="*/ 2549941 h 2628155" name="connsiteY140"/>
              <a:gd fmla="*/ 492416 w 782757" name="connsiteX141"/>
              <a:gd fmla="*/ 2523849 h 2628155" name="connsiteY141"/>
              <a:gd fmla="*/ 452018 w 782757" name="connsiteX142"/>
              <a:gd fmla="*/ 2523360 h 2628155" name="connsiteY142"/>
              <a:gd fmla="*/ 411052 w 782757" name="connsiteX143"/>
              <a:gd fmla="*/ 2522064 h 2628155" name="connsiteY143"/>
              <a:gd fmla="*/ 561170 w 782757" name="connsiteX144"/>
              <a:gd fmla="*/ 2436618 h 2628155" name="connsiteY144"/>
              <a:gd fmla="*/ 547044 w 782757" name="connsiteX145"/>
              <a:gd fmla="*/ 2409052 h 2628155" name="connsiteY145"/>
              <a:gd fmla="*/ 169507 w 782757" name="connsiteX146"/>
              <a:gd fmla="*/ 2409951 h 2628155" name="connsiteY146"/>
              <a:gd fmla="*/ 183633 w 782757" name="connsiteX147"/>
              <a:gd fmla="*/ 2409951 h 2628155" name="connsiteY147"/>
              <a:gd fmla="*/ 169507 w 782757" name="connsiteX148"/>
              <a:gd fmla="*/ 2409951 h 2628155" name="connsiteY148"/>
              <a:gd fmla="*/ 169507 w 782757" name="connsiteX149"/>
              <a:gd fmla="*/ 2409951 h 2628155" name="connsiteY149"/>
              <a:gd fmla="*/ 169507 w 782757" name="connsiteX150"/>
              <a:gd fmla="*/ 2495008 h 2628155" name="connsiteY150"/>
              <a:gd fmla="*/ 169507 w 782757" name="connsiteX151"/>
              <a:gd fmla="*/ 2495009 h 2628155" name="connsiteY151"/>
              <a:gd fmla="*/ 169507 w 782757" name="connsiteX152"/>
              <a:gd fmla="*/ 2409951 h 2628155" name="connsiteY152"/>
              <a:gd fmla="*/ 169507 w 782757" name="connsiteX153"/>
              <a:gd fmla="*/ 2409946 h 2628155" name="connsiteY153"/>
              <a:gd fmla="*/ 169507 w 782757" name="connsiteX154"/>
              <a:gd fmla="*/ 2409950 h 2628155" name="connsiteY154"/>
              <a:gd fmla="*/ 169507 w 782757" name="connsiteX155"/>
              <a:gd fmla="*/ 2409951 h 2628155" name="connsiteY155"/>
              <a:gd fmla="*/ 758366 w 782757" name="connsiteX156"/>
              <a:gd fmla="*/ 2366534 h 2628155" name="connsiteY156"/>
              <a:gd fmla="*/ 762336 w 782757" name="connsiteX157"/>
              <a:gd fmla="*/ 2482081 h 2628155" name="connsiteY157"/>
              <a:gd fmla="*/ 762781 w 782757" name="connsiteX158"/>
              <a:gd fmla="*/ 2480833 h 2628155" name="connsiteY158"/>
              <a:gd fmla="*/ 762781 w 782757" name="connsiteX159"/>
              <a:gd fmla="*/ 2424126 h 2628155" name="connsiteY159"/>
              <a:gd fmla="*/ 126512 w 782757" name="connsiteX160"/>
              <a:gd fmla="*/ 2352910 h 2628155" name="connsiteY160"/>
              <a:gd fmla="*/ 155810 w 782757" name="connsiteX161"/>
              <a:gd fmla="*/ 2352910 h 2628155" name="connsiteY161"/>
              <a:gd fmla="*/ 126512 w 782757" name="connsiteX162"/>
              <a:gd fmla="*/ 2352910 h 2628155" name="connsiteY162"/>
              <a:gd fmla="*/ 181927 w 782757" name="connsiteX163"/>
              <a:gd fmla="*/ 2346400 h 2628155" name="connsiteY163"/>
              <a:gd fmla="*/ 182592 w 782757" name="connsiteX164"/>
              <a:gd fmla="*/ 2371145 h 2628155" name="connsiteY164"/>
              <a:gd fmla="*/ 183633 w 782757" name="connsiteX165"/>
              <a:gd fmla="*/ 2381599 h 2628155" name="connsiteY165"/>
              <a:gd fmla="*/ 197758 w 782757" name="connsiteX166"/>
              <a:gd fmla="*/ 2466656 h 2628155" name="connsiteY166"/>
              <a:gd fmla="*/ 194227 w 782757" name="connsiteX167"/>
              <a:gd fmla="*/ 2514501 h 2628155" name="connsiteY167"/>
              <a:gd fmla="*/ 197758 w 782757" name="connsiteX168"/>
              <a:gd fmla="*/ 2536429 h 2628155" name="connsiteY168"/>
              <a:gd fmla="*/ 197758 w 782757" name="connsiteX169"/>
              <a:gd fmla="*/ 2509184 h 2628155" name="connsiteY169"/>
              <a:gd fmla="*/ 197758 w 782757" name="connsiteX170"/>
              <a:gd fmla="*/ 2409951 h 2628155" name="connsiteY170"/>
              <a:gd fmla="*/ 776906 w 782757" name="connsiteX171"/>
              <a:gd fmla="*/ 2269606 h 2628155" name="connsiteY171"/>
              <a:gd fmla="*/ 776906 w 782757" name="connsiteX172"/>
              <a:gd fmla="*/ 2424120 h 2628155" name="connsiteY172"/>
              <a:gd fmla="*/ 776906 w 782757" name="connsiteX173"/>
              <a:gd fmla="*/ 2424127 h 2628155" name="connsiteY173"/>
              <a:gd fmla="*/ 776906 w 782757" name="connsiteX174"/>
              <a:gd fmla="*/ 2495008 h 2628155" name="connsiteY174"/>
              <a:gd fmla="*/ 780438 w 782757" name="connsiteX175"/>
              <a:gd fmla="*/ 2305402 h 2628155" name="connsiteY175"/>
              <a:gd fmla="*/ 168094 w 782757" name="connsiteX176"/>
              <a:gd fmla="*/ 2290871 h 2628155" name="connsiteY176"/>
              <a:gd fmla="*/ 169507 w 782757" name="connsiteX177"/>
              <a:gd fmla="*/ 2324894 h 2628155" name="connsiteY177"/>
              <a:gd fmla="*/ 183633 w 782757" name="connsiteX178"/>
              <a:gd fmla="*/ 2409951 h 2628155" name="connsiteY178"/>
              <a:gd fmla="*/ 182592 w 782757" name="connsiteX179"/>
              <a:gd fmla="*/ 2371145 h 2628155" name="connsiteY179"/>
              <a:gd fmla="*/ 178925 w 782757" name="connsiteX180"/>
              <a:gd fmla="*/ 2334346 h 2628155" name="connsiteY180"/>
              <a:gd fmla="*/ 188864 w 782757" name="connsiteX181"/>
              <a:gd fmla="*/ 2284987 h 2628155" name="connsiteY181"/>
              <a:gd fmla="*/ 190696 w 782757" name="connsiteX182"/>
              <a:gd fmla="*/ 2310718 h 2628155" name="connsiteY182"/>
              <a:gd fmla="*/ 197758 w 782757" name="connsiteX183"/>
              <a:gd fmla="*/ 2409951 h 2628155" name="connsiteY183"/>
              <a:gd fmla="*/ 227555 w 782757" name="connsiteX184"/>
              <a:gd fmla="*/ 2525576 h 2628155" name="connsiteY184"/>
              <a:gd fmla="*/ 249767 w 782757" name="connsiteX185"/>
              <a:gd fmla="*/ 2547315 h 2628155" name="connsiteY185"/>
              <a:gd fmla="*/ 270000 w 782757" name="connsiteX186"/>
              <a:gd fmla="*/ 2538077 h 2628155" name="connsiteY186"/>
              <a:gd fmla="*/ 268386 w 782757" name="connsiteX187"/>
              <a:gd fmla="*/ 2537537 h 2628155" name="connsiteY187"/>
              <a:gd fmla="*/ 211884 w 782757" name="connsiteX188"/>
              <a:gd fmla="*/ 2395775 h 2628155" name="connsiteY188"/>
              <a:gd fmla="*/ 195993 w 782757" name="connsiteX189"/>
              <a:gd fmla="*/ 2312490 h 2628155" name="connsiteY189"/>
              <a:gd fmla="*/ 761963 w 782757" name="connsiteX190"/>
              <a:gd fmla="*/ 2222123 h 2628155" name="connsiteY190"/>
              <a:gd fmla="*/ 762781 w 782757" name="connsiteX191"/>
              <a:gd fmla="*/ 2310718 h 2628155" name="connsiteY191"/>
              <a:gd fmla="*/ 762781 w 782757" name="connsiteX192"/>
              <a:gd fmla="*/ 2424126 h 2628155" name="connsiteY192"/>
              <a:gd fmla="*/ 762781 w 782757" name="connsiteX193"/>
              <a:gd fmla="*/ 2424127 h 2628155" name="connsiteY193"/>
              <a:gd fmla="*/ 762781 w 782757" name="connsiteX194"/>
              <a:gd fmla="*/ 2480832 h 2628155" name="connsiteY194"/>
              <a:gd fmla="*/ 762781 w 782757" name="connsiteX195"/>
              <a:gd fmla="*/ 2480833 h 2628155" name="connsiteY195"/>
              <a:gd fmla="*/ 762780 w 782757" name="connsiteX196"/>
              <a:gd fmla="*/ 2495008 h 2628155" name="connsiteY196"/>
              <a:gd fmla="*/ 776906 w 782757" name="connsiteX197"/>
              <a:gd fmla="*/ 2495008 h 2628155" name="connsiteY197"/>
              <a:gd fmla="*/ 776906 w 782757" name="connsiteX198"/>
              <a:gd fmla="*/ 2424120 h 2628155" name="connsiteY198"/>
              <a:gd fmla="*/ 775140 w 782757" name="connsiteX199"/>
              <a:gd fmla="*/ 2331982 h 2628155" name="connsiteY199"/>
              <a:gd fmla="*/ 762780 w 782757" name="connsiteX200"/>
              <a:gd fmla="*/ 2239837 h 2628155" name="connsiteY200"/>
              <a:gd fmla="*/ 159044 w 782757" name="connsiteX201"/>
              <a:gd fmla="*/ 2254540 h 2628155" name="connsiteY201"/>
              <a:gd fmla="*/ 167741 w 782757" name="connsiteX202"/>
              <a:gd fmla="*/ 2323122 h 2628155" name="connsiteY202"/>
              <a:gd fmla="*/ 169507 w 782757" name="connsiteX203"/>
              <a:gd fmla="*/ 2409946 h 2628155" name="connsiteY203"/>
              <a:gd fmla="*/ 169507 w 782757" name="connsiteX204"/>
              <a:gd fmla="*/ 2353246 h 2628155" name="connsiteY204"/>
              <a:gd fmla="*/ 167051 w 782757" name="connsiteX205"/>
              <a:gd fmla="*/ 2286680 h 2628155" name="connsiteY205"/>
              <a:gd fmla="*/ 169507 w 782757" name="connsiteX206"/>
              <a:gd fmla="*/ 2239837 h 2628155" name="connsiteY206"/>
              <a:gd fmla="*/ 176570 w 782757" name="connsiteX207"/>
              <a:gd fmla="*/ 2310718 h 2628155" name="connsiteY207"/>
              <a:gd fmla="*/ 178925 w 782757" name="connsiteX208"/>
              <a:gd fmla="*/ 2334346 h 2628155" name="connsiteY208"/>
              <a:gd fmla="*/ 181927 w 782757" name="connsiteX209"/>
              <a:gd fmla="*/ 2346400 h 2628155" name="connsiteY209"/>
              <a:gd fmla="*/ 179631 w 782757" name="connsiteX210"/>
              <a:gd fmla="*/ 2260835 h 2628155" name="connsiteY210"/>
              <a:gd fmla="*/ 165322 w 782757" name="connsiteX211"/>
              <a:gd fmla="*/ 2239837 h 2628155" name="connsiteY211"/>
              <a:gd fmla="*/ 167051 w 782757" name="connsiteX212"/>
              <a:gd fmla="*/ 2286680 h 2628155" name="connsiteY212"/>
              <a:gd fmla="*/ 168094 w 782757" name="connsiteX213"/>
              <a:gd fmla="*/ 2290871 h 2628155" name="connsiteY213"/>
              <a:gd fmla="*/ 165976 w 782757" name="connsiteX214"/>
              <a:gd fmla="*/ 2239837 h 2628155" name="connsiteY214"/>
              <a:gd fmla="*/ 155382 w 782757" name="connsiteX215"/>
              <a:gd fmla="*/ 2239837 h 2628155" name="connsiteY215"/>
              <a:gd fmla="*/ 159044 w 782757" name="connsiteX216"/>
              <a:gd fmla="*/ 2254540 h 2628155" name="connsiteY216"/>
              <a:gd fmla="*/ 157180 w 782757" name="connsiteX217"/>
              <a:gd fmla="*/ 2239837 h 2628155" name="connsiteY217"/>
              <a:gd fmla="*/ 157147 w 782757" name="connsiteX218"/>
              <a:gd fmla="*/ 2239837 h 2628155" name="connsiteY218"/>
              <a:gd fmla="*/ 155382 w 782757" name="connsiteX219"/>
              <a:gd fmla="*/ 2239837 h 2628155" name="connsiteY219"/>
              <a:gd fmla="*/ 166019 w 782757" name="connsiteX220"/>
              <a:gd fmla="*/ 2237737 h 2628155" name="connsiteY220"/>
              <a:gd fmla="*/ 165976 w 782757" name="connsiteX221"/>
              <a:gd fmla="*/ 2239837 h 2628155" name="connsiteY221"/>
              <a:gd fmla="*/ 165976 w 782757" name="connsiteX222"/>
              <a:gd fmla="*/ 2239837 h 2628155" name="connsiteY222"/>
              <a:gd fmla="*/ 169507 w 782757" name="connsiteX223"/>
              <a:gd fmla="*/ 2239837 h 2628155" name="connsiteY223"/>
              <a:gd fmla="*/ 156161 w 782757" name="connsiteX224"/>
              <a:gd fmla="*/ 2231800 h 2628155" name="connsiteY224"/>
              <a:gd fmla="*/ 157180 w 782757" name="connsiteX225"/>
              <a:gd fmla="*/ 2239837 h 2628155" name="connsiteY225"/>
              <a:gd fmla="*/ 165322 w 782757" name="connsiteX226"/>
              <a:gd fmla="*/ 2239837 h 2628155" name="connsiteY226"/>
              <a:gd fmla="*/ 165227 w 782757" name="connsiteX227"/>
              <a:gd fmla="*/ 2237260 h 2628155" name="connsiteY227"/>
              <a:gd fmla="*/ 621058 w 782757" name="connsiteX228"/>
              <a:gd fmla="*/ 2135598 h 2628155" name="connsiteY228"/>
              <a:gd fmla="*/ 323604 w 782757" name="connsiteX229"/>
              <a:gd fmla="*/ 2376883 h 2628155" name="connsiteY229"/>
              <a:gd fmla="*/ 337769 w 782757" name="connsiteX230"/>
              <a:gd fmla="*/ 2391076 h 2628155" name="connsiteY230"/>
              <a:gd fmla="*/ 621058 w 782757" name="connsiteX231"/>
              <a:gd fmla="*/ 2149791 h 2628155" name="connsiteY231"/>
              <a:gd fmla="*/ 621058 w 782757" name="connsiteX232"/>
              <a:gd fmla="*/ 2135598 h 2628155" name="connsiteY232"/>
              <a:gd fmla="*/ 155382 w 782757" name="connsiteX233"/>
              <a:gd fmla="*/ 1960419 h 2628155" name="connsiteY233"/>
              <a:gd fmla="*/ 155382 w 782757" name="connsiteX234"/>
              <a:gd fmla="*/ 1970490 h 2628155" name="connsiteY234"/>
              <a:gd fmla="*/ 162444 w 782757" name="connsiteX235"/>
              <a:gd fmla="*/ 2161868 h 2628155" name="connsiteY235"/>
              <a:gd fmla="*/ 165227 w 782757" name="connsiteX236"/>
              <a:gd fmla="*/ 2237260 h 2628155" name="connsiteY236"/>
              <a:gd fmla="*/ 166019 w 782757" name="connsiteX237"/>
              <a:gd fmla="*/ 2237737 h 2628155" name="connsiteY237"/>
              <a:gd fmla="*/ 168961 w 782757" name="connsiteX238"/>
              <a:gd fmla="*/ 2096045 h 2628155" name="connsiteY238"/>
              <a:gd fmla="*/ 164210 w 782757" name="connsiteX239"/>
              <a:gd fmla="*/ 2034282 h 2628155" name="connsiteY239"/>
              <a:gd fmla="*/ 666590 w 782757" name="connsiteX240"/>
              <a:gd fmla="*/ 1892305 h 2628155" name="connsiteY240"/>
              <a:gd fmla="*/ 648950 w 782757" name="connsiteX241"/>
              <a:gd fmla="*/ 1895840 h 2628155" name="connsiteY241"/>
              <a:gd fmla="*/ 253819 w 782757" name="connsiteX242"/>
              <a:gd fmla="*/ 2221124 h 2628155" name="connsiteY242"/>
              <a:gd fmla="*/ 267931 w 782757" name="connsiteX243"/>
              <a:gd fmla="*/ 2235267 h 2628155" name="connsiteY243"/>
              <a:gd fmla="*/ 663062 w 782757" name="connsiteX244"/>
              <a:gd fmla="*/ 1909983 h 2628155" name="connsiteY244"/>
              <a:gd fmla="*/ 666590 w 782757" name="connsiteX245"/>
              <a:gd fmla="*/ 1892305 h 2628155" name="connsiteY245"/>
              <a:gd fmla="*/ 169507 w 782757" name="connsiteX246"/>
              <a:gd fmla="*/ 1828718 h 2628155" name="connsiteY246"/>
              <a:gd fmla="*/ 169507 w 782757" name="connsiteX247"/>
              <a:gd fmla="*/ 1828728 h 2628155" name="connsiteY247"/>
              <a:gd fmla="*/ 169507 w 782757" name="connsiteX248"/>
              <a:gd fmla="*/ 1828736 h 2628155" name="connsiteY248"/>
              <a:gd fmla="*/ 612543 w 782757" name="connsiteX249"/>
              <a:gd fmla="*/ 1766525 h 2628155" name="connsiteY249"/>
              <a:gd fmla="*/ 594720 w 782757" name="connsiteX250"/>
              <a:gd fmla="*/ 1770083 h 2628155" name="connsiteY250"/>
              <a:gd fmla="*/ 209742 w 782757" name="connsiteX251"/>
              <a:gd fmla="*/ 2068968 h 2628155" name="connsiteY251"/>
              <a:gd fmla="*/ 224000 w 782757" name="connsiteX252"/>
              <a:gd fmla="*/ 2083201 h 2628155" name="connsiteY252"/>
              <a:gd fmla="*/ 608978 w 782757" name="connsiteX253"/>
              <a:gd fmla="*/ 1784315 h 2628155" name="connsiteY253"/>
              <a:gd fmla="*/ 612543 w 782757" name="connsiteX254"/>
              <a:gd fmla="*/ 1766525 h 2628155" name="connsiteY254"/>
              <a:gd fmla="*/ 564808 w 782757" name="connsiteX255"/>
              <a:gd fmla="*/ 1610715 h 2628155" name="connsiteY255"/>
              <a:gd fmla="*/ 547330 w 782757" name="connsiteX256"/>
              <a:gd fmla="*/ 1614273 h 2628155" name="connsiteY256"/>
              <a:gd fmla="*/ 363805 w 782757" name="connsiteX257"/>
              <a:gd fmla="*/ 1769054 h 2628155" name="connsiteY257"/>
              <a:gd fmla="*/ 172548 w 782757" name="connsiteX258"/>
              <a:gd fmla="*/ 1911114 h 2628155" name="connsiteY258"/>
              <a:gd fmla="*/ 169507 w 782757" name="connsiteX259"/>
              <a:gd fmla="*/ 1828736 h 2628155" name="connsiteY259"/>
              <a:gd fmla="*/ 169507 w 782757" name="connsiteX260"/>
              <a:gd fmla="*/ 1913685 h 2628155" name="connsiteY260"/>
              <a:gd fmla="*/ 164112 w 782757" name="connsiteX261"/>
              <a:gd fmla="*/ 1923611 h 2628155" name="connsiteY261"/>
              <a:gd fmla="*/ 166296 w 782757" name="connsiteX262"/>
              <a:gd fmla="*/ 1932729 h 2628155" name="connsiteY262"/>
              <a:gd fmla="*/ 169507 w 782757" name="connsiteX263"/>
              <a:gd fmla="*/ 1934363 h 2628155" name="connsiteY263"/>
              <a:gd fmla="*/ 169507 w 782757" name="connsiteX264"/>
              <a:gd fmla="*/ 2069723 h 2628155" name="connsiteY264"/>
              <a:gd fmla="*/ 168961 w 782757" name="connsiteX265"/>
              <a:gd fmla="*/ 2096045 h 2628155" name="connsiteY265"/>
              <a:gd fmla="*/ 178557 w 782757" name="connsiteX266"/>
              <a:gd fmla="*/ 2220788 h 2628155" name="connsiteY266"/>
              <a:gd fmla="*/ 179631 w 782757" name="connsiteX267"/>
              <a:gd fmla="*/ 2260835 h 2628155" name="connsiteY267"/>
              <a:gd fmla="*/ 186061 w 782757" name="connsiteX268"/>
              <a:gd fmla="*/ 2274170 h 2628155" name="connsiteY268"/>
              <a:gd fmla="*/ 188864 w 782757" name="connsiteX269"/>
              <a:gd fmla="*/ 2284987 h 2628155" name="connsiteY269"/>
              <a:gd fmla="*/ 183633 w 782757" name="connsiteX270"/>
              <a:gd fmla="*/ 2211485 h 2628155" name="connsiteY270"/>
              <a:gd fmla="*/ 176570 w 782757" name="connsiteX271"/>
              <a:gd fmla="*/ 2020106 h 2628155" name="connsiteY271"/>
              <a:gd fmla="*/ 173480 w 782757" name="connsiteX272"/>
              <a:gd fmla="*/ 1936385 h 2628155" name="connsiteY272"/>
              <a:gd fmla="*/ 183775 w 782757" name="connsiteX273"/>
              <a:gd fmla="*/ 1941624 h 2628155" name="connsiteY273"/>
              <a:gd fmla="*/ 561312 w 782757" name="connsiteX274"/>
              <a:gd fmla="*/ 1628506 h 2628155" name="connsiteY274"/>
              <a:gd fmla="*/ 564808 w 782757" name="connsiteX275"/>
              <a:gd fmla="*/ 1610715 h 2628155" name="connsiteY275"/>
              <a:gd fmla="*/ 616108 w 782757" name="connsiteX276"/>
              <a:gd fmla="*/ 1394979 h 2628155" name="connsiteY276"/>
              <a:gd fmla="*/ 608979 w 782757" name="connsiteX277"/>
              <a:gd fmla="*/ 1398538 h 2628155" name="connsiteY277"/>
              <a:gd fmla="*/ 224001 w 782757" name="connsiteX278"/>
              <a:gd fmla="*/ 1697423 h 2628155" name="connsiteY278"/>
              <a:gd fmla="*/ 224001 w 782757" name="connsiteX279"/>
              <a:gd fmla="*/ 1711655 h 2628155" name="connsiteY279"/>
              <a:gd fmla="*/ 623237 w 782757" name="connsiteX280"/>
              <a:gd fmla="*/ 1412770 h 2628155" name="connsiteY280"/>
              <a:gd fmla="*/ 616108 w 782757" name="connsiteX281"/>
              <a:gd fmla="*/ 1394979 h 2628155" name="connsiteY281"/>
              <a:gd fmla="*/ 650894 w 782757" name="connsiteX282"/>
              <a:gd fmla="*/ 1218509 h 2628155" name="connsiteY282"/>
              <a:gd fmla="*/ 307930 w 782757" name="connsiteX283"/>
              <a:gd fmla="*/ 1484185 h 2628155" name="connsiteY283"/>
              <a:gd fmla="*/ 322220 w 782757" name="connsiteX284"/>
              <a:gd fmla="*/ 1498168 h 2628155" name="connsiteY284"/>
              <a:gd fmla="*/ 650894 w 782757" name="connsiteX285"/>
              <a:gd fmla="*/ 1232492 h 2628155" name="connsiteY285"/>
              <a:gd fmla="*/ 650894 w 782757" name="connsiteX286"/>
              <a:gd fmla="*/ 1218509 h 2628155" name="connsiteY286"/>
              <a:gd fmla="*/ 150615 w 782757" name="connsiteX287"/>
              <a:gd fmla="*/ 1175048 h 2628155" name="connsiteY287"/>
              <a:gd fmla="*/ 155382 w 782757" name="connsiteX288"/>
              <a:gd fmla="*/ 1304209 h 2628155" name="connsiteY288"/>
              <a:gd fmla="*/ 169507 w 782757" name="connsiteX289"/>
              <a:gd fmla="*/ 1686966 h 2628155" name="connsiteY289"/>
              <a:gd fmla="*/ 169507 w 782757" name="connsiteX290"/>
              <a:gd fmla="*/ 1828718 h 2628155" name="connsiteY290"/>
              <a:gd fmla="*/ 175025 w 782757" name="connsiteX291"/>
              <a:gd fmla="*/ 1645545 h 2628155" name="connsiteY291"/>
              <a:gd fmla="*/ 159576 w 782757" name="connsiteX292"/>
              <a:gd fmla="*/ 1268547 h 2628155" name="connsiteY292"/>
              <a:gd fmla="*/ 582639 w 782757" name="connsiteX293"/>
              <a:gd fmla="*/ 1113327 h 2628155" name="connsiteY293"/>
              <a:gd fmla="*/ 564911 w 782757" name="connsiteX294"/>
              <a:gd fmla="*/ 1116885 h 2628155" name="connsiteY294"/>
              <a:gd fmla="*/ 181978 w 782757" name="connsiteX295"/>
              <a:gd fmla="*/ 1415770 h 2628155" name="connsiteY295"/>
              <a:gd fmla="*/ 196160 w 782757" name="connsiteX296"/>
              <a:gd fmla="*/ 1430003 h 2628155" name="connsiteY296"/>
              <a:gd fmla="*/ 579093 w 782757" name="connsiteX297"/>
              <a:gd fmla="*/ 1131118 h 2628155" name="connsiteY297"/>
              <a:gd fmla="*/ 582639 w 782757" name="connsiteX298"/>
              <a:gd fmla="*/ 1113327 h 2628155" name="connsiteY298"/>
              <a:gd fmla="*/ 678192 w 782757" name="connsiteX299"/>
              <a:gd fmla="*/ 1101569 h 2628155" name="connsiteY299"/>
              <a:gd fmla="*/ 678027 w 782757" name="connsiteX300"/>
              <a:gd fmla="*/ 1105742 h 2628155" name="connsiteY300"/>
              <a:gd fmla="*/ 692153 w 782757" name="connsiteX301"/>
              <a:gd fmla="*/ 1474323 h 2628155" name="connsiteY301"/>
              <a:gd fmla="*/ 720404 w 782757" name="connsiteX302"/>
              <a:gd fmla="*/ 1857080 h 2628155" name="connsiteY302"/>
              <a:gd fmla="*/ 748655 w 782757" name="connsiteX303"/>
              <a:gd fmla="*/ 2239837 h 2628155" name="connsiteY303"/>
              <a:gd fmla="*/ 755717 w 782757" name="connsiteX304"/>
              <a:gd fmla="*/ 2331982 h 2628155" name="connsiteY304"/>
              <a:gd fmla="*/ 758366 w 782757" name="connsiteX305"/>
              <a:gd fmla="*/ 2366534 h 2628155" name="connsiteY305"/>
              <a:gd fmla="*/ 755717 w 782757" name="connsiteX306"/>
              <a:gd fmla="*/ 2289454 h 2628155" name="connsiteY306"/>
              <a:gd fmla="*/ 748655 w 782757" name="connsiteX307"/>
              <a:gd fmla="*/ 2083899 h 2628155" name="connsiteY307"/>
              <a:gd fmla="*/ 736295 w 782757" name="connsiteX308"/>
              <a:gd fmla="*/ 1883660 h 2628155" name="connsiteY308"/>
              <a:gd fmla="*/ 736211 w 782757" name="connsiteX309"/>
              <a:gd fmla="*/ 1873654 h 2628155" name="connsiteY309"/>
              <a:gd fmla="*/ 734529 w 782757" name="connsiteX310"/>
              <a:gd fmla="*/ 1857080 h 2628155" name="connsiteY310"/>
              <a:gd fmla="*/ 706278 w 782757" name="connsiteX311"/>
              <a:gd fmla="*/ 1474323 h 2628155" name="connsiteY311"/>
              <a:gd fmla="*/ 693918 w 782757" name="connsiteX312"/>
              <a:gd fmla="*/ 1284717 h 2628155" name="connsiteY312"/>
              <a:gd fmla="*/ 693525 w 782757" name="connsiteX313"/>
              <a:gd fmla="*/ 1244854 h 2628155" name="connsiteY313"/>
              <a:gd fmla="*/ 678910 w 782757" name="connsiteX314"/>
              <a:gd fmla="*/ 1110615 h 2628155" name="connsiteY314"/>
              <a:gd fmla="*/ 693754 w 782757" name="connsiteX315"/>
              <a:gd fmla="*/ 1066103 h 2628155" name="connsiteY315"/>
              <a:gd fmla="*/ 692153 w 782757" name="connsiteX316"/>
              <a:gd fmla="*/ 1105742 h 2628155" name="connsiteY316"/>
              <a:gd fmla="*/ 693525 w 782757" name="connsiteX317"/>
              <a:gd fmla="*/ 1244854 h 2628155" name="connsiteY317"/>
              <a:gd fmla="*/ 699215 w 782757" name="connsiteX318"/>
              <a:gd fmla="*/ 1297121 h 2628155" name="connsiteY318"/>
              <a:gd fmla="*/ 734529 w 782757" name="connsiteX319"/>
              <a:gd fmla="*/ 1672790 h 2628155" name="connsiteY319"/>
              <a:gd fmla="*/ 736211 w 782757" name="connsiteX320"/>
              <a:gd fmla="*/ 1873654 h 2628155" name="connsiteY320"/>
              <a:gd fmla="*/ 753952 w 782757" name="connsiteX321"/>
              <a:gd fmla="*/ 2048458 h 2628155" name="connsiteY321"/>
              <a:gd fmla="*/ 761963 w 782757" name="connsiteX322"/>
              <a:gd fmla="*/ 2222123 h 2628155" name="connsiteY322"/>
              <a:gd fmla="*/ 761015 w 782757" name="connsiteX323"/>
              <a:gd fmla="*/ 2119340 h 2628155" name="connsiteY323"/>
              <a:gd fmla="*/ 748655 w 782757" name="connsiteX324"/>
              <a:gd fmla="*/ 1927961 h 2628155" name="connsiteY324"/>
              <a:gd fmla="*/ 734530 w 782757" name="connsiteX325"/>
              <a:gd fmla="*/ 1545204 h 2628155" name="connsiteY325"/>
              <a:gd fmla="*/ 704513 w 782757" name="connsiteX326"/>
              <a:gd fmla="*/ 1164219 h 2628155" name="connsiteY326"/>
              <a:gd fmla="*/ 618984 w 782757" name="connsiteX327"/>
              <a:gd fmla="*/ 916878 h 2628155" name="connsiteY327"/>
              <a:gd fmla="*/ 223854 w 782757" name="connsiteX328"/>
              <a:gd fmla="*/ 1259843 h 2628155" name="connsiteY328"/>
              <a:gd fmla="*/ 237965 w 782757" name="connsiteX329"/>
              <a:gd fmla="*/ 1274133 h 2628155" name="connsiteY329"/>
              <a:gd fmla="*/ 633096 w 782757" name="connsiteX330"/>
              <a:gd fmla="*/ 945459 h 2628155" name="connsiteY330"/>
              <a:gd fmla="*/ 618984 w 782757" name="connsiteX331"/>
              <a:gd fmla="*/ 916878 h 2628155" name="connsiteY331"/>
              <a:gd fmla="*/ 699139 w 782757" name="connsiteX332"/>
              <a:gd fmla="*/ 898874 h 2628155" name="connsiteY332"/>
              <a:gd fmla="*/ 699436 w 782757" name="connsiteX333"/>
              <a:gd fmla="*/ 925439 h 2628155" name="connsiteY333"/>
              <a:gd fmla="*/ 694901 w 782757" name="connsiteX334"/>
              <a:gd fmla="*/ 1037720 h 2628155" name="connsiteY334"/>
              <a:gd fmla="*/ 696567 w 782757" name="connsiteX335"/>
              <a:gd fmla="*/ 1073846 h 2628155" name="connsiteY335"/>
              <a:gd fmla="*/ 720404 w 782757" name="connsiteX336"/>
              <a:gd fmla="*/ 1360914 h 2628155" name="connsiteY336"/>
              <a:gd fmla="*/ 762780 w 782757" name="connsiteX337"/>
              <a:gd fmla="*/ 1743671 h 2628155" name="connsiteY337"/>
              <a:gd fmla="*/ 762780 w 782757" name="connsiteX338"/>
              <a:gd fmla="*/ 2126428 h 2628155" name="connsiteY338"/>
              <a:gd fmla="*/ 776906 w 782757" name="connsiteX339"/>
              <a:gd fmla="*/ 2269606 h 2628155" name="connsiteY339"/>
              <a:gd fmla="*/ 776906 w 782757" name="connsiteX340"/>
              <a:gd fmla="*/ 2112252 h 2628155" name="connsiteY340"/>
              <a:gd fmla="*/ 762780 w 782757" name="connsiteX341"/>
              <a:gd fmla="*/ 1729494 h 2628155" name="connsiteY341"/>
              <a:gd fmla="*/ 706278 w 782757" name="connsiteX342"/>
              <a:gd fmla="*/ 963980 h 2628155" name="connsiteY342"/>
              <a:gd fmla="*/ 564757 w 782757" name="connsiteX343"/>
              <a:gd fmla="*/ 801587 h 2628155" name="connsiteY343"/>
              <a:gd fmla="*/ 547193 w 782757" name="connsiteX344"/>
              <a:gd fmla="*/ 805104 h 2628155" name="connsiteY344"/>
              <a:gd fmla="*/ 181847 w 782757" name="connsiteX345"/>
              <a:gd fmla="*/ 1086499 h 2628155" name="connsiteY345"/>
              <a:gd fmla="*/ 195899 w 782757" name="connsiteX346"/>
              <a:gd fmla="*/ 1100569 h 2628155" name="connsiteY346"/>
              <a:gd fmla="*/ 561245 w 782757" name="connsiteX347"/>
              <a:gd fmla="*/ 819174 h 2628155" name="connsiteY347"/>
              <a:gd fmla="*/ 564757 w 782757" name="connsiteX348"/>
              <a:gd fmla="*/ 801587 h 2628155" name="connsiteY348"/>
              <a:gd fmla="*/ 663902 w 782757" name="connsiteX349"/>
              <a:gd fmla="*/ 793865 h 2628155" name="connsiteY349"/>
              <a:gd fmla="*/ 663902 w 782757" name="connsiteX350"/>
              <a:gd fmla="*/ 921452 h 2628155" name="connsiteY350"/>
              <a:gd fmla="*/ 678192 w 782757" name="connsiteX351"/>
              <a:gd fmla="*/ 1101569 h 2628155" name="connsiteY351"/>
              <a:gd fmla="*/ 683354 w 782757" name="connsiteX352"/>
              <a:gd fmla="*/ 971260 h 2628155" name="connsiteY352"/>
              <a:gd fmla="*/ 663902 w 782757" name="connsiteX353"/>
              <a:gd fmla="*/ 793866 h 2628155" name="connsiteY353"/>
              <a:gd fmla="*/ 663902 w 782757" name="connsiteX354"/>
              <a:gd fmla="*/ 571217 h 2628155" name="connsiteY354"/>
              <a:gd fmla="*/ 663902 w 782757" name="connsiteX355"/>
              <a:gd fmla="*/ 597052 h 2628155" name="connsiteY355"/>
              <a:gd fmla="*/ 681558 w 782757" name="connsiteX356"/>
              <a:gd fmla="*/ 753110 h 2628155" name="connsiteY356"/>
              <a:gd fmla="*/ 685090 w 782757" name="connsiteX357"/>
              <a:gd fmla="*/ 927432 h 2628155" name="connsiteY357"/>
              <a:gd fmla="*/ 683354 w 782757" name="connsiteX358"/>
              <a:gd fmla="*/ 971260 h 2628155" name="connsiteY358"/>
              <a:gd fmla="*/ 693754 w 782757" name="connsiteX359"/>
              <a:gd fmla="*/ 1066103 h 2628155" name="connsiteY359"/>
              <a:gd fmla="*/ 694901 w 782757" name="connsiteX360"/>
              <a:gd fmla="*/ 1037720 h 2628155" name="connsiteY360"/>
              <a:gd fmla="*/ 692153 w 782757" name="connsiteX361"/>
              <a:gd fmla="*/ 978157 h 2628155" name="connsiteY361"/>
              <a:gd fmla="*/ 690712 w 782757" name="connsiteX362"/>
              <a:gd fmla="*/ 822026 h 2628155" name="connsiteY362"/>
              <a:gd fmla="*/ 665667 w 782757" name="connsiteX363"/>
              <a:gd fmla="*/ 593628 h 2628155" name="connsiteY363"/>
              <a:gd fmla="*/ 677094 w 782757" name="connsiteX364"/>
              <a:gd fmla="*/ 549491 h 2628155" name="connsiteY364"/>
              <a:gd fmla="*/ 678027 w 782757" name="connsiteX365"/>
              <a:gd fmla="*/ 595400 h 2628155" name="connsiteY365"/>
              <a:gd fmla="*/ 690387 w 782757" name="connsiteX366"/>
              <a:gd fmla="*/ 786778 h 2628155" name="connsiteY366"/>
              <a:gd fmla="*/ 690712 w 782757" name="connsiteX367"/>
              <a:gd fmla="*/ 822026 h 2628155" name="connsiteY367"/>
              <a:gd fmla="*/ 699139 w 782757" name="connsiteX368"/>
              <a:gd fmla="*/ 898874 h 2628155" name="connsiteY368"/>
              <a:gd fmla="*/ 697450 w 782757" name="connsiteX369"/>
              <a:gd fmla="*/ 747794 h 2628155" name="connsiteY369"/>
              <a:gd fmla="*/ 682221 w 782757" name="connsiteX370"/>
              <a:gd fmla="*/ 575464 h 2628155" name="connsiteY370"/>
              <a:gd fmla="*/ 549543 w 782757" name="connsiteX371"/>
              <a:gd fmla="*/ 490090 h 2628155" name="connsiteY371"/>
              <a:gd fmla="*/ 537067 w 782757" name="connsiteX372"/>
              <a:gd fmla="*/ 493649 h 2628155" name="connsiteY372"/>
              <a:gd fmla="*/ 137830 w 782757" name="connsiteX373"/>
              <a:gd fmla="*/ 806766 h 2628155" name="connsiteY373"/>
              <a:gd fmla="*/ 152089 w 782757" name="connsiteX374"/>
              <a:gd fmla="*/ 820999 h 2628155" name="connsiteY374"/>
              <a:gd fmla="*/ 551326 w 782757" name="connsiteX375"/>
              <a:gd fmla="*/ 507881 h 2628155" name="connsiteY375"/>
              <a:gd fmla="*/ 549543 w 782757" name="connsiteX376"/>
              <a:gd fmla="*/ 490090 h 2628155" name="connsiteY376"/>
              <a:gd fmla="*/ 652291 w 782757" name="connsiteX377"/>
              <a:gd fmla="*/ 423847 h 2628155" name="connsiteY377"/>
              <a:gd fmla="*/ 663902 w 782757" name="connsiteX378"/>
              <a:gd fmla="*/ 571217 h 2628155" name="connsiteY378"/>
              <a:gd fmla="*/ 663902 w 782757" name="connsiteX379"/>
              <a:gd fmla="*/ 538695 h 2628155" name="connsiteY379"/>
              <a:gd fmla="*/ 658210 w 782757" name="connsiteX380"/>
              <a:gd fmla="*/ 453833 h 2628155" name="connsiteY380"/>
              <a:gd fmla="*/ 621525 w 782757" name="connsiteX381"/>
              <a:gd fmla="*/ 411109 h 2628155" name="connsiteY381"/>
              <a:gd fmla="*/ 663902 w 782757" name="connsiteX382"/>
              <a:gd fmla="*/ 793865 h 2628155" name="connsiteY382"/>
              <a:gd fmla="*/ 663902 w 782757" name="connsiteX383"/>
              <a:gd fmla="*/ 597052 h 2628155" name="connsiteY383"/>
              <a:gd fmla="*/ 662136 w 782757" name="connsiteX384"/>
              <a:gd fmla="*/ 581445 h 2628155" name="connsiteY384"/>
              <a:gd fmla="*/ 621525 w 782757" name="connsiteX385"/>
              <a:gd fmla="*/ 411109 h 2628155" name="connsiteY385"/>
              <a:gd fmla="*/ 568240 w 782757" name="connsiteX386"/>
              <a:gd fmla="*/ 304316 h 2628155" name="connsiteY386"/>
              <a:gd fmla="*/ 561184 w 782757" name="connsiteX387"/>
              <a:gd fmla="*/ 307874 h 2628155" name="connsiteY387"/>
              <a:gd fmla="*/ 151942 w 782757" name="connsiteX388"/>
              <a:gd fmla="*/ 620992 h 2628155" name="connsiteY388"/>
              <a:gd fmla="*/ 166054 w 782757" name="connsiteX389"/>
              <a:gd fmla="*/ 635225 h 2628155" name="connsiteY389"/>
              <a:gd fmla="*/ 575296 w 782757" name="connsiteX390"/>
              <a:gd fmla="*/ 322107 h 2628155" name="connsiteY390"/>
              <a:gd fmla="*/ 568240 w 782757" name="connsiteX391"/>
              <a:gd fmla="*/ 304316 h 2628155" name="connsiteY391"/>
              <a:gd fmla="*/ 505242 w 782757" name="connsiteX392"/>
              <a:gd fmla="*/ 155808 h 2628155" name="connsiteY392"/>
              <a:gd fmla="*/ 139896 w 782757" name="connsiteX393"/>
              <a:gd fmla="*/ 451273 h 2628155" name="connsiteY393"/>
              <a:gd fmla="*/ 153948 w 782757" name="connsiteX394"/>
              <a:gd fmla="*/ 465343 h 2628155" name="connsiteY394"/>
              <a:gd fmla="*/ 519294 w 782757" name="connsiteX395"/>
              <a:gd fmla="*/ 169878 h 2628155" name="connsiteY395"/>
              <a:gd fmla="*/ 505242 w 782757" name="connsiteX396"/>
              <a:gd fmla="*/ 155808 h 2628155" name="connsiteY396"/>
              <a:gd fmla="*/ 435392 w 782757" name="connsiteX397"/>
              <a:gd fmla="*/ 65921 h 2628155" name="connsiteY397"/>
              <a:gd fmla="*/ 261403 w 782757" name="connsiteX398"/>
              <a:gd fmla="*/ 189969 h 2628155" name="connsiteY398"/>
              <a:gd fmla="*/ 103782 w 782757" name="connsiteX399"/>
              <a:gd fmla="*/ 319998 h 2628155" name="connsiteY399"/>
              <a:gd fmla="*/ 84754 w 782757" name="connsiteX400"/>
              <a:gd fmla="*/ 141762 h 2628155" name="connsiteY400"/>
              <a:gd fmla="*/ 70629 w 782757" name="connsiteX401"/>
              <a:gd fmla="*/ 155938 h 2628155" name="connsiteY401"/>
              <a:gd fmla="*/ 127131 w 782757" name="connsiteX402"/>
              <a:gd fmla="*/ 907276 h 2628155" name="connsiteY402"/>
              <a:gd fmla="*/ 130320 w 782757" name="connsiteX403"/>
              <a:gd fmla="*/ 1006053 h 2628155" name="connsiteY403"/>
              <a:gd fmla="*/ 141256 w 782757" name="connsiteX404"/>
              <a:gd fmla="*/ 1077390 h 2628155" name="connsiteY404"/>
              <a:gd fmla="*/ 150615 w 782757" name="connsiteX405"/>
              <a:gd fmla="*/ 1175048 h 2628155" name="connsiteY405"/>
              <a:gd fmla="*/ 142463 w 782757" name="connsiteX406"/>
              <a:gd fmla="*/ 954151 h 2628155" name="connsiteY406"/>
              <a:gd fmla="*/ 154174 w 782757" name="connsiteX407"/>
              <a:gd fmla="*/ 958828 h 2628155" name="connsiteY407"/>
              <a:gd fmla="*/ 579107 w 782757" name="connsiteX408"/>
              <a:gd fmla="*/ 633545 h 2628155" name="connsiteY408"/>
              <a:gd fmla="*/ 582648 w 782757" name="connsiteX409"/>
              <a:gd fmla="*/ 615866 h 2628155" name="connsiteY409"/>
              <a:gd fmla="*/ 564943 w 782757" name="connsiteX410"/>
              <a:gd fmla="*/ 619402 h 2628155" name="connsiteY410"/>
              <a:gd fmla="*/ 352476 w 782757" name="connsiteX411"/>
              <a:gd fmla="*/ 771437 h 2628155" name="connsiteY411"/>
              <a:gd fmla="*/ 142052 w 782757" name="connsiteX412"/>
              <a:gd fmla="*/ 943020 h 2628155" name="connsiteY412"/>
              <a:gd fmla="*/ 141256 w 782757" name="connsiteX413"/>
              <a:gd fmla="*/ 921452 h 2628155" name="connsiteY413"/>
              <a:gd fmla="*/ 127131 w 782757" name="connsiteX414"/>
              <a:gd fmla="*/ 538695 h 2628155" name="connsiteY414"/>
              <a:gd fmla="*/ 105963 w 782757" name="connsiteX415"/>
              <a:gd fmla="*/ 340425 h 2628155" name="connsiteY415"/>
              <a:gd fmla="*/ 112017 w 782757" name="connsiteX416"/>
              <a:gd fmla="*/ 339186 h 2628155" name="connsiteY416"/>
              <a:gd fmla="*/ 435392 w 782757" name="connsiteX417"/>
              <a:gd fmla="*/ 94686 h 2628155" name="connsiteY417"/>
              <a:gd fmla="*/ 435392 w 782757" name="connsiteX418"/>
              <a:gd fmla="*/ 65921 h 2628155" name="connsiteY418"/>
              <a:gd fmla="*/ 167742 w 782757" name="connsiteX419"/>
              <a:gd fmla="*/ 79741 h 2628155" name="connsiteY419"/>
              <a:gd fmla="*/ 97013 w 782757" name="connsiteX420"/>
              <a:gd fmla="*/ 84272 h 2628155" name="connsiteY420"/>
              <a:gd fmla="*/ 96572 w 782757" name="connsiteX421"/>
              <a:gd fmla="*/ 84468 h 2628155" name="connsiteY421"/>
              <a:gd fmla="*/ 177293 w 782757" name="connsiteX422"/>
              <a:gd fmla="*/ 80442 h 2628155" name="connsiteY422"/>
              <a:gd fmla="*/ 98907 w 782757" name="connsiteX423"/>
              <a:gd fmla="*/ 83430 h 2628155" name="connsiteY423"/>
              <a:gd fmla="*/ 84754 w 782757" name="connsiteX424"/>
              <a:gd fmla="*/ 85057 h 2628155" name="connsiteY424"/>
              <a:gd fmla="*/ 97013 w 782757" name="connsiteX425"/>
              <a:gd fmla="*/ 84272 h 2628155" name="connsiteY425"/>
              <a:gd fmla="*/ 235348 w 782757" name="connsiteX426"/>
              <a:gd fmla="*/ 65921 h 2628155" name="connsiteY426"/>
              <a:gd fmla="*/ 233649 w 782757" name="connsiteX427"/>
              <a:gd fmla="*/ 67935 h 2628155" name="connsiteY427"/>
              <a:gd fmla="*/ 226600 w 782757" name="connsiteX428"/>
              <a:gd fmla="*/ 68746 h 2628155" name="connsiteY428"/>
              <a:gd fmla="*/ 232577 w 782757" name="connsiteX429"/>
              <a:gd fmla="*/ 69207 h 2628155" name="connsiteY429"/>
              <a:gd fmla="*/ 225113 w 782757" name="connsiteX430"/>
              <a:gd fmla="*/ 78058 h 2628155" name="connsiteY430"/>
              <a:gd fmla="*/ 177293 w 782757" name="connsiteX431"/>
              <a:gd fmla="*/ 80442 h 2628155" name="connsiteY431"/>
              <a:gd fmla="*/ 220430 w 782757" name="connsiteX432"/>
              <a:gd fmla="*/ 83610 h 2628155" name="connsiteY432"/>
              <a:gd fmla="*/ 209675 w 782757" name="connsiteX433"/>
              <a:gd fmla="*/ 96363 h 2628155" name="connsiteY433"/>
              <a:gd fmla="*/ 122033 w 782757" name="connsiteX434"/>
              <a:gd fmla="*/ 168461 h 2628155" name="connsiteY434"/>
              <a:gd fmla="*/ 122033 w 782757" name="connsiteX435"/>
              <a:gd fmla="*/ 183110 h 2628155" name="connsiteY435"/>
              <a:gd fmla="*/ 244374 w 782757" name="connsiteX436"/>
              <a:gd fmla="*/ 84703 h 2628155" name="connsiteY436"/>
              <a:gd fmla="*/ 409642 w 782757" name="connsiteX437"/>
              <a:gd fmla="*/ 70881 h 2628155" name="connsiteY437"/>
              <a:gd fmla="*/ 452182 w 782757" name="connsiteX438"/>
              <a:gd fmla="*/ 61524 h 2628155" name="connsiteY438"/>
              <a:gd fmla="*/ 374328 w 782757" name="connsiteX439"/>
              <a:gd fmla="*/ 70881 h 2628155" name="connsiteY439"/>
              <a:gd fmla="*/ 254546 w 782757" name="connsiteX440"/>
              <a:gd fmla="*/ 76640 h 2628155" name="connsiteY440"/>
              <a:gd fmla="*/ 253054 w 782757" name="connsiteX441"/>
              <a:gd fmla="*/ 73245 h 2628155" name="connsiteY441"/>
              <a:gd fmla="*/ 245751 w 782757" name="connsiteX442"/>
              <a:gd fmla="*/ 70224 h 2628155" name="connsiteY442"/>
              <a:gd fmla="*/ 254260 w 782757" name="connsiteX443"/>
              <a:gd fmla="*/ 70881 h 2628155" name="connsiteY443"/>
              <a:gd fmla="*/ 310623 w 782757" name="connsiteX444"/>
              <a:gd fmla="*/ 62619 h 2628155" name="connsiteY444"/>
              <a:gd fmla="*/ 254260 w 782757" name="connsiteX445"/>
              <a:gd fmla="*/ 65565 h 2628155" name="connsiteY445"/>
              <a:gd fmla="*/ 238788 w 782757" name="connsiteX446"/>
              <a:gd fmla="*/ 67344 h 2628155" name="connsiteY446"/>
              <a:gd fmla="*/ 84754 w 782757" name="connsiteX447"/>
              <a:gd fmla="*/ 70881 h 2628155" name="connsiteY447"/>
              <a:gd fmla="*/ 84754 w 782757" name="connsiteX448"/>
              <a:gd fmla="*/ 85057 h 2628155" name="connsiteY448"/>
              <a:gd fmla="*/ 84754 w 782757" name="connsiteX449"/>
              <a:gd fmla="*/ 70881 h 2628155" name="connsiteY449"/>
              <a:gd fmla="*/ 172086 w 782757" name="connsiteX450"/>
              <a:gd fmla="*/ 65292 h 2628155" name="connsiteY450"/>
              <a:gd fmla="*/ 143311 w 782757" name="connsiteX451"/>
              <a:gd fmla="*/ 67134 h 2628155" name="connsiteY451"/>
              <a:gd fmla="*/ 127130 w 782757" name="connsiteX452"/>
              <a:gd fmla="*/ 70881 h 2628155" name="connsiteY452"/>
              <a:gd fmla="*/ 98907 w 782757" name="connsiteX453"/>
              <a:gd fmla="*/ 83430 h 2628155" name="connsiteY453"/>
              <a:gd fmla="*/ 226600 w 782757" name="connsiteX454"/>
              <a:gd fmla="*/ 68746 h 2628155" name="connsiteY454"/>
              <a:gd fmla="*/ 185398 w 782757" name="connsiteX455"/>
              <a:gd fmla="*/ 65565 h 2628155" name="connsiteY455"/>
              <a:gd fmla="*/ 550897 w 782757" name="connsiteX456"/>
              <a:gd fmla="*/ 42528 h 2628155" name="connsiteY456"/>
              <a:gd fmla="*/ 508522 w 782757" name="connsiteX457"/>
              <a:gd fmla="*/ 47254 h 2628155" name="connsiteY457"/>
              <a:gd fmla="*/ 499692 w 782757" name="connsiteX458"/>
              <a:gd fmla="*/ 49617 h 2628155" name="connsiteY458"/>
              <a:gd fmla="*/ 457978 w 782757" name="connsiteX459"/>
              <a:gd fmla="*/ 60249 h 2628155" name="connsiteY459"/>
              <a:gd fmla="*/ 452182 w 782757" name="connsiteX460"/>
              <a:gd fmla="*/ 61524 h 2628155" name="connsiteY460"/>
              <a:gd fmla="*/ 521763 w 782757" name="connsiteX461"/>
              <a:gd fmla="*/ 53161 h 2628155" name="connsiteY461"/>
              <a:gd fmla="*/ 555673 w 782757" name="connsiteX462"/>
              <a:gd fmla="*/ 43860 h 2628155" name="connsiteY462"/>
              <a:gd fmla="*/ 586246 w 782757" name="connsiteX463"/>
              <a:gd fmla="*/ 35475 h 2628155" name="connsiteY463"/>
              <a:gd fmla="*/ 555673 w 782757" name="connsiteX464"/>
              <a:gd fmla="*/ 43860 h 2628155" name="connsiteY464"/>
              <a:gd fmla="*/ 582680 w 782757" name="connsiteX465"/>
              <a:gd fmla="*/ 51389 h 2628155" name="connsiteY465"/>
              <a:gd fmla="*/ 593274 w 782757" name="connsiteX466"/>
              <a:gd fmla="*/ 70881 h 2628155" name="connsiteY466"/>
              <a:gd fmla="*/ 607399 w 782757" name="connsiteX467"/>
              <a:gd fmla="*/ 127586 h 2628155" name="connsiteY467"/>
              <a:gd fmla="*/ 607399 w 782757" name="connsiteX468"/>
              <a:gd fmla="*/ 226819 h 2628155" name="connsiteY468"/>
              <a:gd fmla="*/ 621525 w 782757" name="connsiteX469"/>
              <a:gd fmla="*/ 411109 h 2628155" name="connsiteY469"/>
              <a:gd fmla="*/ 649776 w 782757" name="connsiteX470"/>
              <a:gd fmla="*/ 411109 h 2628155" name="connsiteY470"/>
              <a:gd fmla="*/ 652291 w 782757" name="connsiteX471"/>
              <a:gd fmla="*/ 423847 h 2628155" name="connsiteY471"/>
              <a:gd fmla="*/ 635651 w 782757" name="connsiteX472"/>
              <a:gd fmla="*/ 212643 h 2628155" name="connsiteY472"/>
              <a:gd fmla="*/ 621525 w 782757" name="connsiteX473"/>
              <a:gd fmla="*/ 70881 h 2628155" name="connsiteY473"/>
              <a:gd fmla="*/ 431328 w 782757" name="connsiteX474"/>
              <a:gd fmla="*/ 43846 h 2628155" name="connsiteY474"/>
              <a:gd fmla="*/ 372562 w 782757" name="connsiteX475"/>
              <a:gd fmla="*/ 51389 h 2628155" name="connsiteY475"/>
              <a:gd fmla="*/ 298064 w 782757" name="connsiteX476"/>
              <a:gd fmla="*/ 56705 h 2628155" name="connsiteY476"/>
              <a:gd fmla="*/ 350966 w 782757" name="connsiteX477"/>
              <a:gd fmla="*/ 56705 h 2628155" name="connsiteY477"/>
              <a:gd fmla="*/ 411407 w 782757" name="connsiteX478"/>
              <a:gd fmla="*/ 47845 h 2628155" name="connsiteY478"/>
              <a:gd fmla="*/ 142255 w 782757" name="connsiteX479"/>
              <a:gd fmla="*/ 58452 h 2628155" name="connsiteY479"/>
              <a:gd fmla="*/ 84754 w 782757" name="connsiteX480"/>
              <a:gd fmla="*/ 70881 h 2628155" name="connsiteY480"/>
              <a:gd fmla="*/ 143311 w 782757" name="connsiteX481"/>
              <a:gd fmla="*/ 67134 h 2628155" name="connsiteY481"/>
              <a:gd fmla="*/ 152954 w 782757" name="connsiteX482"/>
              <a:gd fmla="*/ 64900 h 2628155" name="connsiteY482"/>
              <a:gd fmla="*/ 172086 w 782757" name="connsiteX483"/>
              <a:gd fmla="*/ 65292 h 2628155" name="connsiteY483"/>
              <a:gd fmla="*/ 226671 w 782757" name="connsiteX484"/>
              <a:gd fmla="*/ 61799 h 2628155" name="connsiteY484"/>
              <a:gd fmla="*/ 298064 w 782757" name="connsiteX485"/>
              <a:gd fmla="*/ 56705 h 2628155" name="connsiteY485"/>
              <a:gd fmla="*/ 211884 w 782757" name="connsiteX486"/>
              <a:gd fmla="*/ 56705 h 2628155" name="connsiteY486"/>
              <a:gd fmla="*/ 473205 w 782757" name="connsiteX487"/>
              <a:gd fmla="*/ 35441 h 2628155" name="connsiteY487"/>
              <a:gd fmla="*/ 431328 w 782757" name="connsiteX488"/>
              <a:gd fmla="*/ 43846 h 2628155" name="connsiteY488"/>
              <a:gd fmla="*/ 443853 w 782757" name="connsiteX489"/>
              <a:gd fmla="*/ 42239 h 2628155" name="connsiteY489"/>
              <a:gd fmla="*/ 619759 w 782757" name="connsiteX490"/>
              <a:gd fmla="*/ 24808 h 2628155" name="connsiteY490"/>
              <a:gd fmla="*/ 579148 w 782757" name="connsiteX491"/>
              <a:gd fmla="*/ 28352 h 2628155" name="connsiteY491"/>
              <a:gd fmla="*/ 586246 w 782757" name="connsiteX492"/>
              <a:gd fmla="*/ 35475 h 2628155" name="connsiteY492"/>
              <a:gd fmla="*/ 621465 w 782757" name="connsiteX493"/>
              <a:gd fmla="*/ 25815 h 2628155" name="connsiteY493"/>
              <a:gd fmla="*/ 31295 w 782757" name="connsiteX494"/>
              <a:gd fmla="*/ 57483 h 2628155" name="connsiteY494"/>
              <a:gd fmla="*/ 23971 w 782757" name="connsiteX495"/>
              <a:gd fmla="*/ 68127 h 2628155" name="connsiteY495"/>
              <a:gd fmla="*/ 25162 w 782757" name="connsiteX496"/>
              <a:gd fmla="*/ 99289 h 2628155" name="connsiteY496"/>
              <a:gd fmla="*/ 8829 w 782757" name="connsiteX497"/>
              <a:gd fmla="*/ 127586 h 2628155" name="connsiteY497"/>
              <a:gd fmla="*/ 0 w 782757" name="connsiteX498"/>
              <a:gd fmla="*/ 226819 h 2628155" name="connsiteY498"/>
              <a:gd fmla="*/ 4636 w 782757" name="connsiteX499"/>
              <a:gd fmla="*/ 282195 h 2628155" name="connsiteY499"/>
              <a:gd fmla="*/ 14300 w 782757" name="connsiteX500"/>
              <a:gd fmla="*/ 332021 h 2628155" name="connsiteY500"/>
              <a:gd fmla="*/ 15892 w 782757" name="connsiteX501"/>
              <a:gd fmla="*/ 256943 h 2628155" name="connsiteY501"/>
              <a:gd fmla="*/ 17047 w 782757" name="connsiteX502"/>
              <a:gd fmla="*/ 250153 h 2628155" name="connsiteY502"/>
              <a:gd fmla="*/ 10595 w 782757" name="connsiteX503"/>
              <a:gd fmla="*/ 197138 h 2628155" name="connsiteY503"/>
              <a:gd fmla="*/ 14126 w 782757" name="connsiteX504"/>
              <a:gd fmla="*/ 141762 h 2628155" name="connsiteY504"/>
              <a:gd fmla="*/ 26110 w 782757" name="connsiteX505"/>
              <a:gd fmla="*/ 124076 h 2628155" name="connsiteY505"/>
              <a:gd fmla="*/ 28382 w 782757" name="connsiteX506"/>
              <a:gd fmla="*/ 183525 h 2628155" name="connsiteY506"/>
              <a:gd fmla="*/ 28252 w 782757" name="connsiteX507"/>
              <a:gd fmla="*/ 184290 h 2628155" name="connsiteY507"/>
              <a:gd fmla="*/ 17047 w 782757" name="connsiteX508"/>
              <a:gd fmla="*/ 250153 h 2628155" name="connsiteY508"/>
              <a:gd fmla="*/ 17658 w 782757" name="connsiteX509"/>
              <a:gd fmla="*/ 255171 h 2628155" name="connsiteY509"/>
              <a:gd fmla="*/ 30456 w 782757" name="connsiteX510"/>
              <a:gd fmla="*/ 313887 h 2628155" name="connsiteY510"/>
              <a:gd fmla="*/ 32859 w 782757" name="connsiteX511"/>
              <a:gd fmla="*/ 300619 h 2628155" name="connsiteY511"/>
              <a:gd fmla="*/ 33986 w 782757" name="connsiteX512"/>
              <a:gd fmla="*/ 330082 h 2628155" name="connsiteY512"/>
              <a:gd fmla="*/ 30456 w 782757" name="connsiteX513"/>
              <a:gd fmla="*/ 313887 h 2628155" name="connsiteY513"/>
              <a:gd fmla="*/ 28252 w 782757" name="connsiteX514"/>
              <a:gd fmla="*/ 326052 h 2628155" name="connsiteY514"/>
              <a:gd fmla="*/ 28251 w 782757" name="connsiteX515"/>
              <a:gd fmla="*/ 393153 h 2628155" name="connsiteY515"/>
              <a:gd fmla="*/ 37991 w 782757" name="connsiteX516"/>
              <a:gd fmla="*/ 434858 h 2628155" name="connsiteY516"/>
              <a:gd fmla="*/ 38620 w 782757" name="connsiteX517"/>
              <a:gd fmla="*/ 451289 h 2628155" name="connsiteY517"/>
              <a:gd fmla="*/ 53269 w 782757" name="connsiteX518"/>
              <a:gd fmla="*/ 834452 h 2628155" name="connsiteY518"/>
              <a:gd fmla="*/ 82566 w 782757" name="connsiteX519"/>
              <a:gd fmla="*/ 1217614 h 2628155" name="connsiteY519"/>
              <a:gd fmla="*/ 100204 w 782757" name="connsiteX520"/>
              <a:gd fmla="*/ 1371401 h 2628155" name="connsiteY520"/>
              <a:gd fmla="*/ 100877 w 782757" name="connsiteX521"/>
              <a:gd fmla="*/ 1373717 h 2628155" name="connsiteY521"/>
              <a:gd fmla="*/ 103074 w 782757" name="connsiteX522"/>
              <a:gd fmla="*/ 1396423 h 2628155" name="connsiteY522"/>
              <a:gd fmla="*/ 126512 w 782757" name="connsiteX523"/>
              <a:gd fmla="*/ 1600777 h 2628155" name="connsiteY523"/>
              <a:gd fmla="*/ 128874 w 782757" name="connsiteX524"/>
              <a:gd fmla="*/ 1762434 h 2628155" name="connsiteY524"/>
              <a:gd fmla="*/ 125678 w 782757" name="connsiteX525"/>
              <a:gd fmla="*/ 1741528 h 2628155" name="connsiteY525"/>
              <a:gd fmla="*/ 119188 w 782757" name="connsiteX526"/>
              <a:gd fmla="*/ 1622063 h 2628155" name="connsiteY526"/>
              <a:gd fmla="*/ 111863 w 782757" name="connsiteX527"/>
              <a:gd fmla="*/ 1487247 h 2628155" name="connsiteY527"/>
              <a:gd fmla="*/ 103074 w 782757" name="connsiteX528"/>
              <a:gd fmla="*/ 1396423 h 2628155" name="connsiteY528"/>
              <a:gd fmla="*/ 100204 w 782757" name="connsiteX529"/>
              <a:gd fmla="*/ 1371401 h 2628155" name="connsiteY529"/>
              <a:gd fmla="*/ 72367 w 782757" name="connsiteX530"/>
              <a:gd fmla="*/ 1275517 h 2628155" name="connsiteY530"/>
              <a:gd fmla="*/ 42377 w 782757" name="connsiteX531"/>
              <a:gd fmla="*/ 893100 h 2628155" name="connsiteY531"/>
              <a:gd fmla="*/ 28252 w 782757" name="connsiteX532"/>
              <a:gd fmla="*/ 510343 h 2628155" name="connsiteY532"/>
              <a:gd fmla="*/ 28251 w 782757" name="connsiteX533"/>
              <a:gd fmla="*/ 393153 h 2628155" name="connsiteY533"/>
              <a:gd fmla="*/ 15892 w 782757" name="connsiteX534"/>
              <a:gd fmla="*/ 340228 h 2628155" name="connsiteY534"/>
              <a:gd fmla="*/ 14300 w 782757" name="connsiteX535"/>
              <a:gd fmla="*/ 332021 h 2628155" name="connsiteY535"/>
              <a:gd fmla="*/ 14126 w 782757" name="connsiteX536"/>
              <a:gd fmla="*/ 340228 h 2628155" name="connsiteY536"/>
              <a:gd fmla="*/ 14126 w 782757" name="connsiteX537"/>
              <a:gd fmla="*/ 708809 h 2628155" name="connsiteY537"/>
              <a:gd fmla="*/ 70628 w 782757" name="connsiteX538"/>
              <a:gd fmla="*/ 1474323 h 2628155" name="connsiteY538"/>
              <a:gd fmla="*/ 118302 w 782757" name="connsiteX539"/>
              <a:gd fmla="*/ 1849992 h 2628155" name="connsiteY539"/>
              <a:gd fmla="*/ 119619 w 782757" name="connsiteX540"/>
              <a:gd fmla="*/ 1861234 h 2628155" name="connsiteY540"/>
              <a:gd fmla="*/ 124681 w 782757" name="connsiteX541"/>
              <a:gd fmla="*/ 1920078 h 2628155" name="connsiteY541"/>
              <a:gd fmla="*/ 126512 w 782757" name="connsiteX542"/>
              <a:gd fmla="*/ 2069086 h 2628155" name="connsiteY542"/>
              <a:gd fmla="*/ 126512 w 782757" name="connsiteX543"/>
              <a:gd fmla="*/ 2352910 h 2628155" name="connsiteY543"/>
              <a:gd fmla="*/ 132005 w 782757" name="connsiteX544"/>
              <a:gd fmla="*/ 1976844 h 2628155" name="connsiteY544"/>
              <a:gd fmla="*/ 131840 w 782757" name="connsiteX545"/>
              <a:gd fmla="*/ 1965546 h 2628155" name="connsiteY545"/>
              <a:gd fmla="*/ 140153 w 782757" name="connsiteX546"/>
              <a:gd fmla="*/ 2036497 h 2628155" name="connsiteY546"/>
              <a:gd fmla="*/ 140885 w 782757" name="connsiteX547"/>
              <a:gd fmla="*/ 2045599 h 2628155" name="connsiteY547"/>
              <a:gd fmla="*/ 141161 w 782757" name="connsiteX548"/>
              <a:gd fmla="*/ 2069086 h 2628155" name="connsiteY548"/>
              <a:gd fmla="*/ 155810 w 782757" name="connsiteX549"/>
              <a:gd fmla="*/ 2352910 h 2628155" name="connsiteY549"/>
              <a:gd fmla="*/ 155685 w 782757" name="connsiteX550"/>
              <a:gd fmla="*/ 2326716 h 2628155" name="connsiteY550"/>
              <a:gd fmla="*/ 169507 w 782757" name="connsiteX551"/>
              <a:gd fmla="*/ 2409951 h 2628155" name="connsiteY551"/>
              <a:gd fmla="*/ 169507 w 782757" name="connsiteX552"/>
              <a:gd fmla="*/ 2409950 h 2628155" name="connsiteY552"/>
              <a:gd fmla="*/ 162445 w 782757" name="connsiteX553"/>
              <a:gd fmla="*/ 2324894 h 2628155" name="connsiteY553"/>
              <a:gd fmla="*/ 155382 w 782757" name="connsiteX554"/>
              <a:gd fmla="*/ 2239837 h 2628155" name="connsiteY554"/>
              <a:gd fmla="*/ 155269 w 782757" name="connsiteX555"/>
              <a:gd fmla="*/ 2239680 h 2628155" name="connsiteY555"/>
              <a:gd fmla="*/ 155228 w 782757" name="connsiteX556"/>
              <a:gd fmla="*/ 2231239 h 2628155" name="connsiteY556"/>
              <a:gd fmla="*/ 156161 w 782757" name="connsiteX557"/>
              <a:gd fmla="*/ 2231800 h 2628155" name="connsiteY557"/>
              <a:gd fmla="*/ 155382 w 782757" name="connsiteX558"/>
              <a:gd fmla="*/ 2225661 h 2628155" name="connsiteY558"/>
              <a:gd fmla="*/ 155190 w 782757" name="connsiteX559"/>
              <a:gd fmla="*/ 2223278 h 2628155" name="connsiteY559"/>
              <a:gd fmla="*/ 154630 w 782757" name="connsiteX560"/>
              <a:gd fmla="*/ 2105963 h 2628155" name="connsiteY560"/>
              <a:gd fmla="*/ 155382 w 782757" name="connsiteX561"/>
              <a:gd fmla="*/ 2069723 h 2628155" name="connsiteY561"/>
              <a:gd fmla="*/ 154331 w 782757" name="connsiteX562"/>
              <a:gd fmla="*/ 1951629 h 2628155" name="connsiteY562"/>
              <a:gd fmla="*/ 153000 w 782757" name="connsiteX563"/>
              <a:gd fmla="*/ 1940492 h 2628155" name="connsiteY563"/>
              <a:gd fmla="*/ 147281 w 782757" name="connsiteX564"/>
              <a:gd fmla="*/ 1769535 h 2628155" name="connsiteY564"/>
              <a:gd fmla="*/ 153616 w 782757" name="connsiteX565"/>
              <a:gd fmla="*/ 1871256 h 2628155" name="connsiteY565"/>
              <a:gd fmla="*/ 154331 w 782757" name="connsiteX566"/>
              <a:gd fmla="*/ 1951629 h 2628155" name="connsiteY566"/>
              <a:gd fmla="*/ 155382 w 782757" name="connsiteX567"/>
              <a:gd fmla="*/ 1960419 h 2628155" name="connsiteY567"/>
              <a:gd fmla="*/ 155382 w 782757" name="connsiteX568"/>
              <a:gd fmla="*/ 1587732 h 2628155" name="connsiteY568"/>
              <a:gd fmla="*/ 141256 w 782757" name="connsiteX569"/>
              <a:gd fmla="*/ 1204976 h 2628155" name="connsiteY569"/>
              <a:gd fmla="*/ 135225 w 782757" name="connsiteX570"/>
              <a:gd fmla="*/ 1157954 h 2628155" name="connsiteY570"/>
              <a:gd fmla="*/ 139490 w 782757" name="connsiteX571"/>
              <a:gd fmla="*/ 1290033 h 2628155" name="connsiteY571"/>
              <a:gd fmla="*/ 140841 w 782757" name="connsiteX572"/>
              <a:gd fmla="*/ 1582869 h 2628155" name="connsiteY572"/>
              <a:gd fmla="*/ 124681 w 782757" name="connsiteX573"/>
              <a:gd fmla="*/ 1395004 h 2628155" name="connsiteY573"/>
              <a:gd fmla="*/ 97215 w 782757" name="connsiteX574"/>
              <a:gd fmla="*/ 1203423 h 2628155" name="connsiteY574"/>
              <a:gd fmla="*/ 67917 w 782757" name="connsiteX575"/>
              <a:gd fmla="*/ 834451 h 2628155" name="connsiteY575"/>
              <a:gd fmla="*/ 60593 w 782757" name="connsiteX576"/>
              <a:gd fmla="*/ 642870 h 2628155" name="connsiteY576"/>
              <a:gd fmla="*/ 60334 w 782757" name="connsiteX577"/>
              <a:gd fmla="*/ 615829 h 2628155" name="connsiteY577"/>
              <a:gd fmla="*/ 84754 w 782757" name="connsiteX578"/>
              <a:gd fmla="*/ 836395 h 2628155" name="connsiteY578"/>
              <a:gd fmla="*/ 118302 w 782757" name="connsiteX579"/>
              <a:gd fmla="*/ 1026001 h 2628155" name="connsiteY579"/>
              <a:gd fmla="*/ 135225 w 782757" name="connsiteX580"/>
              <a:gd fmla="*/ 1157954 h 2628155" name="connsiteY580"/>
              <a:gd fmla="*/ 130320 w 782757" name="connsiteX581"/>
              <a:gd fmla="*/ 1006053 h 2628155" name="connsiteY581"/>
              <a:gd fmla="*/ 113005 w 782757" name="connsiteX582"/>
              <a:gd fmla="*/ 893100 h 2628155" name="connsiteY582"/>
              <a:gd fmla="*/ 84754 w 782757" name="connsiteX583"/>
              <a:gd fmla="*/ 708809 h 2628155" name="connsiteY583"/>
              <a:gd fmla="*/ 58930 w 782757" name="connsiteX584"/>
              <a:gd fmla="*/ 453638 h 2628155" name="connsiteY584"/>
              <a:gd fmla="*/ 52999 w 782757" name="connsiteX585"/>
              <a:gd fmla="*/ 423161 h 2628155" name="connsiteY585"/>
              <a:gd fmla="*/ 51437 w 782757" name="connsiteX586"/>
              <a:gd fmla="*/ 259708 h 2628155" name="connsiteY586"/>
              <a:gd fmla="*/ 48426 w 782757" name="connsiteX587"/>
              <a:gd fmla="*/ 214697 h 2628155" name="connsiteY587"/>
              <a:gd fmla="*/ 56503 w 782757" name="connsiteX588"/>
              <a:gd fmla="*/ 170114 h 2628155" name="connsiteY588"/>
              <a:gd fmla="*/ 92258 w 782757" name="connsiteX589"/>
              <a:gd fmla="*/ 86386 h 2628155" name="connsiteY589"/>
              <a:gd fmla="*/ 96572 w 782757" name="connsiteX590"/>
              <a:gd fmla="*/ 84468 h 2628155" name="connsiteY590"/>
              <a:gd fmla="*/ 84754 w 782757" name="connsiteX591"/>
              <a:gd fmla="*/ 85057 h 2628155" name="connsiteY591"/>
              <a:gd fmla="*/ 56529 w 782757" name="connsiteX592"/>
              <a:gd fmla="*/ 93678 h 2628155" name="connsiteY592"/>
              <a:gd fmla="*/ 41910 w 782757" name="connsiteX593"/>
              <a:gd fmla="*/ 117315 h 2628155" name="connsiteY593"/>
              <a:gd fmla="*/ 40902 w 782757" name="connsiteX594"/>
              <a:gd fmla="*/ 102244 h 2628155" name="connsiteY594"/>
              <a:gd fmla="*/ 44143 w 782757" name="connsiteX595"/>
              <a:gd fmla="*/ 97461 h 2628155" name="connsiteY595"/>
              <a:gd fmla="*/ 56529 w 782757" name="connsiteX596"/>
              <a:gd fmla="*/ 93678 h 2628155" name="connsiteY596"/>
              <a:gd fmla="*/ 70628 w 782757" name="connsiteX597"/>
              <a:gd fmla="*/ 70881 h 2628155" name="connsiteY597"/>
              <a:gd fmla="*/ 39832 w 782757" name="connsiteX598"/>
              <a:gd fmla="*/ 86251 h 2628155" name="connsiteY598"/>
              <a:gd fmla="*/ 38619 w 782757" name="connsiteX599"/>
              <a:gd fmla="*/ 68127 h 2628155" name="connsiteY599"/>
              <a:gd fmla="*/ 31295 w 782757" name="connsiteX600"/>
              <a:gd fmla="*/ 57483 h 2628155" name="connsiteY600"/>
              <a:gd fmla="*/ 534686 w 782757" name="connsiteX601"/>
              <a:gd fmla="*/ 28352 h 2628155" name="connsiteY601"/>
              <a:gd fmla="*/ 515804 w 782757" name="connsiteX602"/>
              <a:gd fmla="*/ 33004 h 2628155" name="connsiteY602"/>
              <a:gd fmla="*/ 443853 w 782757" name="connsiteX603"/>
              <a:gd fmla="*/ 42239 h 2628155" name="connsiteY603"/>
              <a:gd fmla="*/ 381391 w 782757" name="connsiteX604"/>
              <a:gd fmla="*/ 56705 h 2628155" name="connsiteY604"/>
              <a:gd fmla="*/ 350966 w 782757" name="connsiteX605"/>
              <a:gd fmla="*/ 56705 h 2628155" name="connsiteY605"/>
              <a:gd fmla="*/ 310623 w 782757" name="connsiteX606"/>
              <a:gd fmla="*/ 62619 h 2628155" name="connsiteY606"/>
              <a:gd fmla="*/ 423767 w 782757" name="connsiteX607"/>
              <a:gd fmla="*/ 56705 h 2628155" name="connsiteY607"/>
              <a:gd fmla="*/ 508522 w 782757" name="connsiteX608"/>
              <a:gd fmla="*/ 47254 h 2628155" name="connsiteY608"/>
              <a:gd fmla="*/ 579148 w 782757" name="connsiteX609"/>
              <a:gd fmla="*/ 28352 h 2628155" name="connsiteY609"/>
              <a:gd fmla="*/ 503811 w 782757" name="connsiteX610"/>
              <a:gd fmla="*/ 28353 h 2628155" name="connsiteY610"/>
              <a:gd fmla="*/ 473207 w 782757" name="connsiteX611"/>
              <a:gd fmla="*/ 35440 h 2628155" name="connsiteY611"/>
              <a:gd fmla="*/ 473205 w 782757" name="connsiteX612"/>
              <a:gd fmla="*/ 35441 h 2628155" name="connsiteY612"/>
              <a:gd fmla="*/ 508520 w 782757" name="connsiteX613"/>
              <a:gd fmla="*/ 28353 h 2628155" name="connsiteY613"/>
              <a:gd fmla="*/ 652010 w 782757" name="connsiteX614"/>
              <a:gd fmla="*/ 17438 h 2628155" name="connsiteY614"/>
              <a:gd fmla="*/ 621465 w 782757" name="connsiteX615"/>
              <a:gd fmla="*/ 25815 h 2628155" name="connsiteY615"/>
              <a:gd fmla="*/ 649776 w 782757" name="connsiteX616"/>
              <a:gd fmla="*/ 42529 h 2628155" name="connsiteY616"/>
              <a:gd fmla="*/ 649776 w 782757" name="connsiteX617"/>
              <a:gd fmla="*/ 85057 h 2628155" name="connsiteY617"/>
              <a:gd fmla="*/ 649776 w 782757" name="connsiteX618"/>
              <a:gd fmla="*/ 170114 h 2628155" name="connsiteY618"/>
              <a:gd fmla="*/ 651542 w 782757" name="connsiteX619"/>
              <a:gd fmla="*/ 354405 h 2628155" name="connsiteY619"/>
              <a:gd fmla="*/ 658210 w 782757" name="connsiteX620"/>
              <a:gd fmla="*/ 453833 h 2628155" name="connsiteY620"/>
              <a:gd fmla="*/ 677094 w 782757" name="connsiteX621"/>
              <a:gd fmla="*/ 549491 h 2628155" name="connsiteY621"/>
              <a:gd fmla="*/ 676261 w 782757" name="connsiteX622"/>
              <a:gd fmla="*/ 508571 h 2628155" name="connsiteY622"/>
              <a:gd fmla="*/ 663902 w 782757" name="connsiteX623"/>
              <a:gd fmla="*/ 411109 h 2628155" name="connsiteY623"/>
              <a:gd fmla="*/ 663901 w 782757" name="connsiteX624"/>
              <a:gd fmla="*/ 226819 h 2628155" name="connsiteY624"/>
              <a:gd fmla="*/ 678027 w 782757" name="connsiteX625"/>
              <a:gd fmla="*/ 70881 h 2628155" name="connsiteY625"/>
              <a:gd fmla="*/ 669198 w 782757" name="connsiteX626"/>
              <a:gd fmla="*/ 42529 h 2628155" name="connsiteY626"/>
              <a:gd fmla="*/ 579148 w 782757" name="connsiteX627"/>
              <a:gd fmla="*/ 14176 h 2628155" name="connsiteY627"/>
              <a:gd fmla="*/ 508520 w 782757" name="connsiteX628"/>
              <a:gd fmla="*/ 28353 h 2628155" name="connsiteY628"/>
              <a:gd fmla="*/ 534686 w 782757" name="connsiteX629"/>
              <a:gd fmla="*/ 28352 h 2628155" name="connsiteY629"/>
              <a:gd fmla="*/ 592231 w 782757" name="connsiteX630"/>
              <a:gd fmla="*/ 14176 h 2628155" name="connsiteY630"/>
              <a:gd fmla="*/ 611648 w 782757" name="connsiteX631"/>
              <a:gd fmla="*/ 9393 h 2628155" name="connsiteY631"/>
              <a:gd fmla="*/ 592231 w 782757" name="connsiteX632"/>
              <a:gd fmla="*/ 14176 h 2628155" name="connsiteY632"/>
              <a:gd fmla="*/ 594157 w 782757" name="connsiteX633"/>
              <a:gd fmla="*/ 14176 h 2628155" name="connsiteY633"/>
              <a:gd fmla="*/ 649776 w 782757" name="connsiteX634"/>
              <a:gd fmla="*/ 14176 h 2628155" name="connsiteY634"/>
              <a:gd fmla="*/ 649776 w 782757" name="connsiteX635"/>
              <a:gd fmla="*/ 0 h 2628155" name="connsiteY635"/>
              <a:gd fmla="*/ 649776 w 782757" name="connsiteX636"/>
              <a:gd fmla="*/ 14176 h 2628155" name="connsiteY636"/>
              <a:gd fmla="*/ 652010 w 782757" name="connsiteX637"/>
              <a:gd fmla="*/ 17438 h 2628155" name="connsiteY637"/>
              <a:gd fmla="*/ 663901 w 782757" name="connsiteX638"/>
              <a:gd fmla="*/ 14176 h 2628155" name="connsiteY638"/>
              <a:gd fmla="*/ 649776 w 782757" name="connsiteX639"/>
              <a:gd fmla="*/ 0 h 2628155" name="connsiteY639"/>
              <a:gd fmla="*/ 649776 w 782757" name="connsiteX640"/>
              <a:gd fmla="*/ 0 h 2628155" name="connsiteY640"/>
              <a:gd fmla="*/ 310763 w 782757" name="connsiteX641"/>
              <a:gd fmla="*/ 42528 h 2628155" name="connsiteY641"/>
              <a:gd fmla="*/ 70628 w 782757" name="connsiteX642"/>
              <a:gd fmla="*/ 70881 h 2628155" name="connsiteY642"/>
              <a:gd fmla="*/ 141256 w 782757" name="connsiteX643"/>
              <a:gd fmla="*/ 58477 h 2628155" name="connsiteY643"/>
              <a:gd fmla="*/ 142255 w 782757" name="connsiteX644"/>
              <a:gd fmla="*/ 58452 h 2628155" name="connsiteY644"/>
              <a:gd fmla="*/ 199524 w 782757" name="connsiteX645"/>
              <a:gd fmla="*/ 46073 h 2628155" name="connsiteY645"/>
              <a:gd fmla="*/ 324888 w 782757" name="connsiteX646"/>
              <a:gd fmla="*/ 42528 h 2628155" name="connsiteY646"/>
              <a:gd fmla="*/ 494395 w 782757" name="connsiteX647"/>
              <a:gd fmla="*/ 28352 h 2628155" name="connsiteY647"/>
              <a:gd fmla="*/ 503811 w 782757" name="connsiteX648"/>
              <a:gd fmla="*/ 28353 h 2628155" name="connsiteY648"/>
              <a:gd fmla="*/ 565023 w 782757" name="connsiteX649"/>
              <a:gd fmla="*/ 14176 h 2628155" name="connsiteY649"/>
              <a:gd fmla="*/ 607399 w 782757" name="connsiteX650"/>
              <a:gd fmla="*/ 8860 h 2628155" name="connsiteY650"/>
              <a:gd fmla="*/ 611648 w 782757" name="connsiteX651"/>
              <a:gd fmla="*/ 9393 h 2628155" name="connsiteY6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Lst>
            <a:rect b="b" l="l" r="r" t="t"/>
            <a:pathLst>
              <a:path h="2628155" w="782757">
                <a:moveTo>
                  <a:pt x="720404" y="2565889"/>
                </a:moveTo>
                <a:lnTo>
                  <a:pt x="511077" y="2581926"/>
                </a:lnTo>
                <a:lnTo>
                  <a:pt x="621525" y="2594241"/>
                </a:lnTo>
                <a:cubicBezTo>
                  <a:pt x="649776" y="2594242"/>
                  <a:pt x="692153" y="2580066"/>
                  <a:pt x="720404" y="2565889"/>
                </a:cubicBezTo>
                <a:close/>
                <a:moveTo>
                  <a:pt x="720404" y="2552422"/>
                </a:moveTo>
                <a:lnTo>
                  <a:pt x="720404" y="2565889"/>
                </a:lnTo>
                <a:cubicBezTo>
                  <a:pt x="727466" y="2558801"/>
                  <a:pt x="727467" y="2555257"/>
                  <a:pt x="725701" y="2553485"/>
                </a:cubicBezTo>
                <a:lnTo>
                  <a:pt x="722247" y="2552329"/>
                </a:lnTo>
                <a:close/>
                <a:moveTo>
                  <a:pt x="720404" y="2551713"/>
                </a:moveTo>
                <a:lnTo>
                  <a:pt x="716219" y="2552632"/>
                </a:lnTo>
                <a:lnTo>
                  <a:pt x="720404" y="2552422"/>
                </a:lnTo>
                <a:close/>
                <a:moveTo>
                  <a:pt x="240135" y="2578829"/>
                </a:moveTo>
                <a:lnTo>
                  <a:pt x="240135" y="2580066"/>
                </a:lnTo>
                <a:lnTo>
                  <a:pt x="359087" y="2585040"/>
                </a:lnTo>
                <a:lnTo>
                  <a:pt x="381391" y="2580066"/>
                </a:lnTo>
                <a:lnTo>
                  <a:pt x="474387" y="2566455"/>
                </a:lnTo>
                <a:lnTo>
                  <a:pt x="445363" y="2567275"/>
                </a:lnTo>
                <a:lnTo>
                  <a:pt x="405227" y="2575635"/>
                </a:lnTo>
                <a:cubicBezTo>
                  <a:pt x="388453" y="2578293"/>
                  <a:pt x="370797" y="2580065"/>
                  <a:pt x="353139" y="2580065"/>
                </a:cubicBezTo>
                <a:lnTo>
                  <a:pt x="335406" y="2577954"/>
                </a:lnTo>
                <a:lnTo>
                  <a:pt x="324888" y="2580065"/>
                </a:lnTo>
                <a:cubicBezTo>
                  <a:pt x="310763" y="2580065"/>
                  <a:pt x="294871" y="2580951"/>
                  <a:pt x="278759" y="2581173"/>
                </a:cubicBezTo>
                <a:lnTo>
                  <a:pt x="254968" y="2579729"/>
                </a:lnTo>
                <a:lnTo>
                  <a:pt x="254261" y="2580066"/>
                </a:lnTo>
                <a:lnTo>
                  <a:pt x="254261" y="2579686"/>
                </a:lnTo>
                <a:close/>
                <a:moveTo>
                  <a:pt x="491940" y="2563886"/>
                </a:moveTo>
                <a:lnTo>
                  <a:pt x="474387" y="2566455"/>
                </a:lnTo>
                <a:lnTo>
                  <a:pt x="494395" y="2565889"/>
                </a:lnTo>
                <a:cubicBezTo>
                  <a:pt x="536772" y="2565889"/>
                  <a:pt x="579148" y="2565889"/>
                  <a:pt x="607399" y="2565889"/>
                </a:cubicBezTo>
                <a:cubicBezTo>
                  <a:pt x="628588" y="2565890"/>
                  <a:pt x="646245" y="2565889"/>
                  <a:pt x="663902" y="2564117"/>
                </a:cubicBezTo>
                <a:lnTo>
                  <a:pt x="716219" y="2552632"/>
                </a:lnTo>
                <a:lnTo>
                  <a:pt x="593274" y="2558801"/>
                </a:lnTo>
                <a:close/>
                <a:moveTo>
                  <a:pt x="734530" y="2537537"/>
                </a:moveTo>
                <a:cubicBezTo>
                  <a:pt x="734530" y="2537537"/>
                  <a:pt x="734529" y="2551713"/>
                  <a:pt x="734529" y="2551713"/>
                </a:cubicBezTo>
                <a:cubicBezTo>
                  <a:pt x="748655" y="2551713"/>
                  <a:pt x="748655" y="2537537"/>
                  <a:pt x="734530" y="2537537"/>
                </a:cubicBezTo>
                <a:close/>
                <a:moveTo>
                  <a:pt x="480269" y="2551713"/>
                </a:moveTo>
                <a:lnTo>
                  <a:pt x="448484" y="2555257"/>
                </a:lnTo>
                <a:lnTo>
                  <a:pt x="379306" y="2569143"/>
                </a:lnTo>
                <a:lnTo>
                  <a:pt x="445363" y="2567275"/>
                </a:lnTo>
                <a:lnTo>
                  <a:pt x="452018" y="2565889"/>
                </a:lnTo>
                <a:lnTo>
                  <a:pt x="491940" y="2563886"/>
                </a:lnTo>
                <a:lnTo>
                  <a:pt x="550897" y="2555257"/>
                </a:lnTo>
                <a:cubicBezTo>
                  <a:pt x="607400" y="2548169"/>
                  <a:pt x="663902" y="2544625"/>
                  <a:pt x="720404" y="2551713"/>
                </a:cubicBezTo>
                <a:lnTo>
                  <a:pt x="722247" y="2552329"/>
                </a:lnTo>
                <a:lnTo>
                  <a:pt x="734529" y="2551713"/>
                </a:lnTo>
                <a:cubicBezTo>
                  <a:pt x="692153" y="2544625"/>
                  <a:pt x="646244" y="2544625"/>
                  <a:pt x="600337" y="2546397"/>
                </a:cubicBezTo>
                <a:lnTo>
                  <a:pt x="514948" y="2549779"/>
                </a:lnTo>
                <a:close/>
                <a:moveTo>
                  <a:pt x="309862" y="2560298"/>
                </a:moveTo>
                <a:lnTo>
                  <a:pt x="290242" y="2562942"/>
                </a:lnTo>
                <a:lnTo>
                  <a:pt x="284128" y="2565852"/>
                </a:lnTo>
                <a:lnTo>
                  <a:pt x="301051" y="2573863"/>
                </a:lnTo>
                <a:lnTo>
                  <a:pt x="335406" y="2577954"/>
                </a:lnTo>
                <a:lnTo>
                  <a:pt x="379306" y="2569143"/>
                </a:lnTo>
                <a:lnTo>
                  <a:pt x="369031" y="2569433"/>
                </a:lnTo>
                <a:close/>
                <a:moveTo>
                  <a:pt x="254261" y="2562345"/>
                </a:moveTo>
                <a:lnTo>
                  <a:pt x="254261" y="2579686"/>
                </a:lnTo>
                <a:lnTo>
                  <a:pt x="254968" y="2579729"/>
                </a:lnTo>
                <a:lnTo>
                  <a:pt x="284128" y="2565852"/>
                </a:lnTo>
                <a:lnTo>
                  <a:pt x="280700" y="2564229"/>
                </a:lnTo>
                <a:lnTo>
                  <a:pt x="268386" y="2565889"/>
                </a:lnTo>
                <a:close/>
                <a:moveTo>
                  <a:pt x="320383" y="2554931"/>
                </a:moveTo>
                <a:lnTo>
                  <a:pt x="301272" y="2557694"/>
                </a:lnTo>
                <a:lnTo>
                  <a:pt x="299245" y="2558658"/>
                </a:lnTo>
                <a:lnTo>
                  <a:pt x="309862" y="2560298"/>
                </a:lnTo>
                <a:lnTo>
                  <a:pt x="328795" y="2557745"/>
                </a:lnTo>
                <a:close/>
                <a:moveTo>
                  <a:pt x="383329" y="2550394"/>
                </a:moveTo>
                <a:lnTo>
                  <a:pt x="328795" y="2557745"/>
                </a:lnTo>
                <a:lnTo>
                  <a:pt x="353139" y="2565889"/>
                </a:lnTo>
                <a:lnTo>
                  <a:pt x="448484" y="2555257"/>
                </a:lnTo>
                <a:lnTo>
                  <a:pt x="466143" y="2551713"/>
                </a:lnTo>
                <a:close/>
                <a:moveTo>
                  <a:pt x="536772" y="2537537"/>
                </a:moveTo>
                <a:lnTo>
                  <a:pt x="466143" y="2551713"/>
                </a:lnTo>
                <a:lnTo>
                  <a:pt x="466144" y="2551713"/>
                </a:lnTo>
                <a:lnTo>
                  <a:pt x="514948" y="2549779"/>
                </a:lnTo>
                <a:lnTo>
                  <a:pt x="734530" y="2537537"/>
                </a:lnTo>
                <a:lnTo>
                  <a:pt x="713043" y="2535577"/>
                </a:lnTo>
                <a:lnTo>
                  <a:pt x="655073" y="2539309"/>
                </a:lnTo>
                <a:cubicBezTo>
                  <a:pt x="614462" y="2537537"/>
                  <a:pt x="572085" y="2530448"/>
                  <a:pt x="536772" y="2537537"/>
                </a:cubicBezTo>
                <a:close/>
                <a:moveTo>
                  <a:pt x="254260" y="2551713"/>
                </a:moveTo>
                <a:lnTo>
                  <a:pt x="280700" y="2564229"/>
                </a:lnTo>
                <a:lnTo>
                  <a:pt x="290242" y="2562942"/>
                </a:lnTo>
                <a:lnTo>
                  <a:pt x="299245" y="2558658"/>
                </a:lnTo>
                <a:close/>
                <a:moveTo>
                  <a:pt x="249767" y="2547315"/>
                </a:moveTo>
                <a:lnTo>
                  <a:pt x="240135" y="2551713"/>
                </a:lnTo>
                <a:lnTo>
                  <a:pt x="240135" y="2558801"/>
                </a:lnTo>
                <a:lnTo>
                  <a:pt x="254261" y="2562345"/>
                </a:lnTo>
                <a:lnTo>
                  <a:pt x="254260" y="2551713"/>
                </a:lnTo>
                <a:close/>
                <a:moveTo>
                  <a:pt x="770387" y="2504823"/>
                </a:moveTo>
                <a:lnTo>
                  <a:pt x="769600" y="2505274"/>
                </a:lnTo>
                <a:lnTo>
                  <a:pt x="769843" y="2505640"/>
                </a:lnTo>
                <a:close/>
                <a:moveTo>
                  <a:pt x="197758" y="2536429"/>
                </a:moveTo>
                <a:lnTo>
                  <a:pt x="197758" y="2564563"/>
                </a:lnTo>
                <a:lnTo>
                  <a:pt x="231306" y="2578293"/>
                </a:lnTo>
                <a:lnTo>
                  <a:pt x="240135" y="2578829"/>
                </a:lnTo>
                <a:lnTo>
                  <a:pt x="240135" y="2558801"/>
                </a:lnTo>
                <a:lnTo>
                  <a:pt x="240135" y="2558801"/>
                </a:lnTo>
                <a:cubicBezTo>
                  <a:pt x="229541" y="2555257"/>
                  <a:pt x="218947" y="2551714"/>
                  <a:pt x="211884" y="2551713"/>
                </a:cubicBezTo>
                <a:cubicBezTo>
                  <a:pt x="204821" y="2548169"/>
                  <a:pt x="200407" y="2542853"/>
                  <a:pt x="197758" y="2536430"/>
                </a:cubicBezTo>
                <a:close/>
                <a:moveTo>
                  <a:pt x="176418" y="2535378"/>
                </a:moveTo>
                <a:lnTo>
                  <a:pt x="176570" y="2539309"/>
                </a:lnTo>
                <a:cubicBezTo>
                  <a:pt x="176570" y="2555257"/>
                  <a:pt x="176570" y="2572977"/>
                  <a:pt x="183633" y="2594241"/>
                </a:cubicBezTo>
                <a:cubicBezTo>
                  <a:pt x="197758" y="2622594"/>
                  <a:pt x="226010" y="2636770"/>
                  <a:pt x="268386" y="2622594"/>
                </a:cubicBezTo>
                <a:cubicBezTo>
                  <a:pt x="339014" y="2615506"/>
                  <a:pt x="413173" y="2597786"/>
                  <a:pt x="489098" y="2583609"/>
                </a:cubicBezTo>
                <a:lnTo>
                  <a:pt x="511077" y="2581926"/>
                </a:lnTo>
                <a:lnTo>
                  <a:pt x="494395" y="2580065"/>
                </a:lnTo>
                <a:cubicBezTo>
                  <a:pt x="452018" y="2580066"/>
                  <a:pt x="409642" y="2583610"/>
                  <a:pt x="367265" y="2585381"/>
                </a:cubicBezTo>
                <a:lnTo>
                  <a:pt x="359087" y="2585040"/>
                </a:lnTo>
                <a:lnTo>
                  <a:pt x="254260" y="2608418"/>
                </a:lnTo>
                <a:cubicBezTo>
                  <a:pt x="226009" y="2608418"/>
                  <a:pt x="211884" y="2608418"/>
                  <a:pt x="197758" y="2580065"/>
                </a:cubicBezTo>
                <a:lnTo>
                  <a:pt x="197758" y="2564563"/>
                </a:lnTo>
                <a:lnTo>
                  <a:pt x="191799" y="2562124"/>
                </a:lnTo>
                <a:close/>
                <a:moveTo>
                  <a:pt x="776906" y="2495008"/>
                </a:moveTo>
                <a:lnTo>
                  <a:pt x="770387" y="2504823"/>
                </a:lnTo>
                <a:lnTo>
                  <a:pt x="775140" y="2502096"/>
                </a:lnTo>
                <a:cubicBezTo>
                  <a:pt x="776906" y="2498552"/>
                  <a:pt x="776906" y="2495008"/>
                  <a:pt x="776906" y="2495008"/>
                </a:cubicBezTo>
                <a:close/>
                <a:moveTo>
                  <a:pt x="762336" y="2482081"/>
                </a:moveTo>
                <a:lnTo>
                  <a:pt x="753952" y="2505641"/>
                </a:lnTo>
                <a:cubicBezTo>
                  <a:pt x="748655" y="2509184"/>
                  <a:pt x="741592" y="2509185"/>
                  <a:pt x="734529" y="2509184"/>
                </a:cubicBezTo>
                <a:cubicBezTo>
                  <a:pt x="692153" y="2523361"/>
                  <a:pt x="635651" y="2523361"/>
                  <a:pt x="593274" y="2509184"/>
                </a:cubicBezTo>
                <a:cubicBezTo>
                  <a:pt x="550897" y="2509184"/>
                  <a:pt x="522646" y="2523361"/>
                  <a:pt x="494395" y="2523361"/>
                </a:cubicBezTo>
                <a:lnTo>
                  <a:pt x="492416" y="2523849"/>
                </a:lnTo>
                <a:lnTo>
                  <a:pt x="598571" y="2525132"/>
                </a:lnTo>
                <a:lnTo>
                  <a:pt x="713043" y="2535577"/>
                </a:lnTo>
                <a:lnTo>
                  <a:pt x="713562" y="2535543"/>
                </a:lnTo>
                <a:cubicBezTo>
                  <a:pt x="731881" y="2531335"/>
                  <a:pt x="748655" y="2523360"/>
                  <a:pt x="762780" y="2509184"/>
                </a:cubicBezTo>
                <a:lnTo>
                  <a:pt x="769600" y="2505274"/>
                </a:lnTo>
                <a:lnTo>
                  <a:pt x="762780" y="2495008"/>
                </a:lnTo>
                <a:close/>
                <a:moveTo>
                  <a:pt x="169507" y="2495009"/>
                </a:moveTo>
                <a:lnTo>
                  <a:pt x="169507" y="2523360"/>
                </a:lnTo>
                <a:lnTo>
                  <a:pt x="176418" y="2535378"/>
                </a:lnTo>
                <a:lnTo>
                  <a:pt x="175687" y="2516494"/>
                </a:lnTo>
                <a:close/>
                <a:moveTo>
                  <a:pt x="547044" y="2409052"/>
                </a:moveTo>
                <a:cubicBezTo>
                  <a:pt x="490542" y="2450402"/>
                  <a:pt x="434039" y="2491752"/>
                  <a:pt x="377536" y="2519319"/>
                </a:cubicBezTo>
                <a:lnTo>
                  <a:pt x="377781" y="2521712"/>
                </a:lnTo>
                <a:lnTo>
                  <a:pt x="346077" y="2521588"/>
                </a:lnTo>
                <a:cubicBezTo>
                  <a:pt x="326654" y="2522475"/>
                  <a:pt x="307231" y="2524690"/>
                  <a:pt x="289133" y="2529341"/>
                </a:cubicBezTo>
                <a:lnTo>
                  <a:pt x="270000" y="2538077"/>
                </a:lnTo>
                <a:lnTo>
                  <a:pt x="320383" y="2554931"/>
                </a:lnTo>
                <a:lnTo>
                  <a:pt x="354905" y="2549941"/>
                </a:lnTo>
                <a:lnTo>
                  <a:pt x="383329" y="2550394"/>
                </a:lnTo>
                <a:lnTo>
                  <a:pt x="386688" y="2549941"/>
                </a:lnTo>
                <a:lnTo>
                  <a:pt x="492416" y="2523849"/>
                </a:lnTo>
                <a:lnTo>
                  <a:pt x="452018" y="2523360"/>
                </a:lnTo>
                <a:lnTo>
                  <a:pt x="411052" y="2522064"/>
                </a:lnTo>
                <a:lnTo>
                  <a:pt x="561170" y="2436618"/>
                </a:lnTo>
                <a:cubicBezTo>
                  <a:pt x="575296" y="2422836"/>
                  <a:pt x="561170" y="2409052"/>
                  <a:pt x="547044" y="2409052"/>
                </a:cubicBezTo>
                <a:close/>
                <a:moveTo>
                  <a:pt x="169507" y="2409951"/>
                </a:moveTo>
                <a:cubicBezTo>
                  <a:pt x="169507" y="2424127"/>
                  <a:pt x="183633" y="2424127"/>
                  <a:pt x="183633" y="2409951"/>
                </a:cubicBezTo>
                <a:cubicBezTo>
                  <a:pt x="183633" y="2409951"/>
                  <a:pt x="169507" y="2409951"/>
                  <a:pt x="169507" y="2409951"/>
                </a:cubicBezTo>
                <a:close/>
                <a:moveTo>
                  <a:pt x="169507" y="2409951"/>
                </a:moveTo>
                <a:lnTo>
                  <a:pt x="169507" y="2495008"/>
                </a:lnTo>
                <a:lnTo>
                  <a:pt x="169507" y="2495009"/>
                </a:lnTo>
                <a:lnTo>
                  <a:pt x="169507" y="2409951"/>
                </a:lnTo>
                <a:close/>
                <a:moveTo>
                  <a:pt x="169507" y="2409946"/>
                </a:moveTo>
                <a:lnTo>
                  <a:pt x="169507" y="2409950"/>
                </a:lnTo>
                <a:lnTo>
                  <a:pt x="169507" y="2409951"/>
                </a:lnTo>
                <a:close/>
                <a:moveTo>
                  <a:pt x="758366" y="2366534"/>
                </a:moveTo>
                <a:lnTo>
                  <a:pt x="762336" y="2482081"/>
                </a:lnTo>
                <a:lnTo>
                  <a:pt x="762781" y="2480833"/>
                </a:lnTo>
                <a:lnTo>
                  <a:pt x="762781" y="2424126"/>
                </a:lnTo>
                <a:close/>
                <a:moveTo>
                  <a:pt x="126512" y="2352910"/>
                </a:moveTo>
                <a:cubicBezTo>
                  <a:pt x="126512" y="2367102"/>
                  <a:pt x="155810" y="2367101"/>
                  <a:pt x="155810" y="2352910"/>
                </a:cubicBezTo>
                <a:cubicBezTo>
                  <a:pt x="141161" y="2352910"/>
                  <a:pt x="141161" y="2352910"/>
                  <a:pt x="126512" y="2352910"/>
                </a:cubicBezTo>
                <a:close/>
                <a:moveTo>
                  <a:pt x="181927" y="2346400"/>
                </a:moveTo>
                <a:lnTo>
                  <a:pt x="182592" y="2371145"/>
                </a:lnTo>
                <a:lnTo>
                  <a:pt x="183633" y="2381599"/>
                </a:lnTo>
                <a:cubicBezTo>
                  <a:pt x="197758" y="2409951"/>
                  <a:pt x="197759" y="2438304"/>
                  <a:pt x="197758" y="2466656"/>
                </a:cubicBezTo>
                <a:cubicBezTo>
                  <a:pt x="197758" y="2480832"/>
                  <a:pt x="194227" y="2498552"/>
                  <a:pt x="194227" y="2514501"/>
                </a:cubicBezTo>
                <a:lnTo>
                  <a:pt x="197758" y="2536429"/>
                </a:lnTo>
                <a:lnTo>
                  <a:pt x="197758" y="2509184"/>
                </a:lnTo>
                <a:cubicBezTo>
                  <a:pt x="197758" y="2480832"/>
                  <a:pt x="197759" y="2438304"/>
                  <a:pt x="197758" y="2409951"/>
                </a:cubicBezTo>
                <a:close/>
                <a:moveTo>
                  <a:pt x="776906" y="2269606"/>
                </a:moveTo>
                <a:lnTo>
                  <a:pt x="776906" y="2424120"/>
                </a:lnTo>
                <a:lnTo>
                  <a:pt x="776906" y="2424127"/>
                </a:lnTo>
                <a:cubicBezTo>
                  <a:pt x="776906" y="2452480"/>
                  <a:pt x="776906" y="2466656"/>
                  <a:pt x="776906" y="2495008"/>
                </a:cubicBezTo>
                <a:cubicBezTo>
                  <a:pt x="783969" y="2431216"/>
                  <a:pt x="783969" y="2367423"/>
                  <a:pt x="780438" y="2305402"/>
                </a:cubicBezTo>
                <a:close/>
                <a:moveTo>
                  <a:pt x="168094" y="2290871"/>
                </a:moveTo>
                <a:lnTo>
                  <a:pt x="169507" y="2324894"/>
                </a:lnTo>
                <a:cubicBezTo>
                  <a:pt x="172156" y="2353247"/>
                  <a:pt x="176570" y="2381599"/>
                  <a:pt x="183633" y="2409951"/>
                </a:cubicBezTo>
                <a:lnTo>
                  <a:pt x="182592" y="2371145"/>
                </a:lnTo>
                <a:lnTo>
                  <a:pt x="178925" y="2334346"/>
                </a:lnTo>
                <a:close/>
                <a:moveTo>
                  <a:pt x="188864" y="2284987"/>
                </a:moveTo>
                <a:lnTo>
                  <a:pt x="190696" y="2310718"/>
                </a:lnTo>
                <a:cubicBezTo>
                  <a:pt x="194227" y="2342615"/>
                  <a:pt x="197758" y="2374510"/>
                  <a:pt x="197758" y="2409951"/>
                </a:cubicBezTo>
                <a:cubicBezTo>
                  <a:pt x="197758" y="2452480"/>
                  <a:pt x="205704" y="2495008"/>
                  <a:pt x="227555" y="2525576"/>
                </a:cubicBezTo>
                <a:lnTo>
                  <a:pt x="249767" y="2547315"/>
                </a:lnTo>
                <a:lnTo>
                  <a:pt x="270000" y="2538077"/>
                </a:lnTo>
                <a:lnTo>
                  <a:pt x="268386" y="2537537"/>
                </a:lnTo>
                <a:cubicBezTo>
                  <a:pt x="226009" y="2509185"/>
                  <a:pt x="211884" y="2438304"/>
                  <a:pt x="211884" y="2395775"/>
                </a:cubicBezTo>
                <a:cubicBezTo>
                  <a:pt x="204821" y="2367423"/>
                  <a:pt x="201290" y="2339070"/>
                  <a:pt x="195993" y="2312490"/>
                </a:cubicBezTo>
                <a:close/>
                <a:moveTo>
                  <a:pt x="761963" y="2222123"/>
                </a:moveTo>
                <a:lnTo>
                  <a:pt x="762781" y="2310718"/>
                </a:lnTo>
                <a:lnTo>
                  <a:pt x="762781" y="2424126"/>
                </a:lnTo>
                <a:lnTo>
                  <a:pt x="762781" y="2424127"/>
                </a:lnTo>
                <a:cubicBezTo>
                  <a:pt x="762780" y="2452480"/>
                  <a:pt x="762781" y="2466656"/>
                  <a:pt x="762781" y="2480832"/>
                </a:cubicBezTo>
                <a:lnTo>
                  <a:pt x="762781" y="2480833"/>
                </a:lnTo>
                <a:lnTo>
                  <a:pt x="762780" y="2495008"/>
                </a:lnTo>
                <a:cubicBezTo>
                  <a:pt x="762780" y="2495008"/>
                  <a:pt x="776906" y="2495008"/>
                  <a:pt x="776906" y="2495008"/>
                </a:cubicBezTo>
                <a:lnTo>
                  <a:pt x="776906" y="2424120"/>
                </a:lnTo>
                <a:lnTo>
                  <a:pt x="775140" y="2331982"/>
                </a:lnTo>
                <a:cubicBezTo>
                  <a:pt x="773375" y="2300086"/>
                  <a:pt x="769843" y="2268190"/>
                  <a:pt x="762780" y="2239837"/>
                </a:cubicBezTo>
                <a:close/>
                <a:moveTo>
                  <a:pt x="159044" y="2254540"/>
                </a:moveTo>
                <a:lnTo>
                  <a:pt x="167741" y="2323122"/>
                </a:lnTo>
                <a:lnTo>
                  <a:pt x="169507" y="2409946"/>
                </a:lnTo>
                <a:lnTo>
                  <a:pt x="169507" y="2353246"/>
                </a:lnTo>
                <a:lnTo>
                  <a:pt x="167051" y="2286680"/>
                </a:lnTo>
                <a:close/>
                <a:moveTo>
                  <a:pt x="169507" y="2239837"/>
                </a:moveTo>
                <a:cubicBezTo>
                  <a:pt x="169507" y="2261102"/>
                  <a:pt x="173039" y="2285910"/>
                  <a:pt x="176570" y="2310718"/>
                </a:cubicBezTo>
                <a:lnTo>
                  <a:pt x="178925" y="2334346"/>
                </a:lnTo>
                <a:lnTo>
                  <a:pt x="181927" y="2346400"/>
                </a:lnTo>
                <a:lnTo>
                  <a:pt x="179631" y="2260835"/>
                </a:lnTo>
                <a:close/>
                <a:moveTo>
                  <a:pt x="165322" y="2239837"/>
                </a:moveTo>
                <a:lnTo>
                  <a:pt x="167051" y="2286680"/>
                </a:lnTo>
                <a:lnTo>
                  <a:pt x="168094" y="2290871"/>
                </a:lnTo>
                <a:lnTo>
                  <a:pt x="165976" y="2239837"/>
                </a:lnTo>
                <a:close/>
                <a:moveTo>
                  <a:pt x="155382" y="2239837"/>
                </a:moveTo>
                <a:lnTo>
                  <a:pt x="159044" y="2254540"/>
                </a:lnTo>
                <a:lnTo>
                  <a:pt x="157180" y="2239837"/>
                </a:lnTo>
                <a:lnTo>
                  <a:pt x="157147" y="2239837"/>
                </a:lnTo>
                <a:cubicBezTo>
                  <a:pt x="155382" y="2239837"/>
                  <a:pt x="155382" y="2239837"/>
                  <a:pt x="155382" y="2239837"/>
                </a:cubicBezTo>
                <a:close/>
                <a:moveTo>
                  <a:pt x="166019" y="2237737"/>
                </a:moveTo>
                <a:lnTo>
                  <a:pt x="165976" y="2239837"/>
                </a:lnTo>
                <a:lnTo>
                  <a:pt x="165976" y="2239837"/>
                </a:lnTo>
                <a:lnTo>
                  <a:pt x="169507" y="2239837"/>
                </a:lnTo>
                <a:close/>
                <a:moveTo>
                  <a:pt x="156161" y="2231800"/>
                </a:moveTo>
                <a:lnTo>
                  <a:pt x="157180" y="2239837"/>
                </a:lnTo>
                <a:lnTo>
                  <a:pt x="165322" y="2239837"/>
                </a:lnTo>
                <a:lnTo>
                  <a:pt x="165227" y="2237260"/>
                </a:lnTo>
                <a:close/>
                <a:moveTo>
                  <a:pt x="621058" y="2135598"/>
                </a:moveTo>
                <a:cubicBezTo>
                  <a:pt x="507742" y="2206564"/>
                  <a:pt x="422756" y="2291724"/>
                  <a:pt x="323604" y="2376883"/>
                </a:cubicBezTo>
                <a:cubicBezTo>
                  <a:pt x="323604" y="2376883"/>
                  <a:pt x="337769" y="2391076"/>
                  <a:pt x="337769" y="2391076"/>
                </a:cubicBezTo>
                <a:cubicBezTo>
                  <a:pt x="436920" y="2305917"/>
                  <a:pt x="521907" y="2220757"/>
                  <a:pt x="621058" y="2149791"/>
                </a:cubicBezTo>
                <a:cubicBezTo>
                  <a:pt x="635223" y="2149791"/>
                  <a:pt x="621058" y="2121404"/>
                  <a:pt x="621058" y="2135598"/>
                </a:cubicBezTo>
                <a:close/>
                <a:moveTo>
                  <a:pt x="155382" y="1960419"/>
                </a:moveTo>
                <a:lnTo>
                  <a:pt x="155382" y="1970490"/>
                </a:lnTo>
                <a:cubicBezTo>
                  <a:pt x="155382" y="2034282"/>
                  <a:pt x="158913" y="2098075"/>
                  <a:pt x="162444" y="2161868"/>
                </a:cubicBezTo>
                <a:lnTo>
                  <a:pt x="165227" y="2237260"/>
                </a:lnTo>
                <a:lnTo>
                  <a:pt x="166019" y="2237737"/>
                </a:lnTo>
                <a:lnTo>
                  <a:pt x="168961" y="2096045"/>
                </a:lnTo>
                <a:lnTo>
                  <a:pt x="164210" y="2034282"/>
                </a:lnTo>
                <a:close/>
                <a:moveTo>
                  <a:pt x="666590" y="1892305"/>
                </a:moveTo>
                <a:cubicBezTo>
                  <a:pt x="663061" y="1888769"/>
                  <a:pt x="656006" y="1888769"/>
                  <a:pt x="648950" y="1895840"/>
                </a:cubicBezTo>
                <a:cubicBezTo>
                  <a:pt x="521943" y="2008982"/>
                  <a:pt x="380825" y="2093839"/>
                  <a:pt x="253819" y="2221124"/>
                </a:cubicBezTo>
                <a:cubicBezTo>
                  <a:pt x="239708" y="2221124"/>
                  <a:pt x="253819" y="2235267"/>
                  <a:pt x="267931" y="2235267"/>
                </a:cubicBezTo>
                <a:cubicBezTo>
                  <a:pt x="394937" y="2107982"/>
                  <a:pt x="550167" y="2023125"/>
                  <a:pt x="663062" y="1909983"/>
                </a:cubicBezTo>
                <a:cubicBezTo>
                  <a:pt x="670117" y="1902912"/>
                  <a:pt x="670117" y="1895840"/>
                  <a:pt x="666590" y="1892305"/>
                </a:cubicBezTo>
                <a:close/>
                <a:moveTo>
                  <a:pt x="169507" y="1828718"/>
                </a:moveTo>
                <a:lnTo>
                  <a:pt x="169507" y="1828728"/>
                </a:lnTo>
                <a:lnTo>
                  <a:pt x="169507" y="1828736"/>
                </a:lnTo>
                <a:close/>
                <a:moveTo>
                  <a:pt x="612543" y="1766525"/>
                </a:moveTo>
                <a:cubicBezTo>
                  <a:pt x="608978" y="1762966"/>
                  <a:pt x="601849" y="1762966"/>
                  <a:pt x="594720" y="1770083"/>
                </a:cubicBezTo>
                <a:cubicBezTo>
                  <a:pt x="452135" y="1841246"/>
                  <a:pt x="338068" y="1955107"/>
                  <a:pt x="209742" y="2068968"/>
                </a:cubicBezTo>
                <a:cubicBezTo>
                  <a:pt x="209742" y="2083200"/>
                  <a:pt x="224000" y="2097433"/>
                  <a:pt x="224000" y="2083201"/>
                </a:cubicBezTo>
                <a:cubicBezTo>
                  <a:pt x="338068" y="1969339"/>
                  <a:pt x="466394" y="1855478"/>
                  <a:pt x="608978" y="1784315"/>
                </a:cubicBezTo>
                <a:cubicBezTo>
                  <a:pt x="616107" y="1777199"/>
                  <a:pt x="616108" y="1770082"/>
                  <a:pt x="612543" y="1766525"/>
                </a:cubicBezTo>
                <a:close/>
                <a:moveTo>
                  <a:pt x="564808" y="1610715"/>
                </a:moveTo>
                <a:cubicBezTo>
                  <a:pt x="561312" y="1607157"/>
                  <a:pt x="554321" y="1607157"/>
                  <a:pt x="547330" y="1614273"/>
                </a:cubicBezTo>
                <a:cubicBezTo>
                  <a:pt x="491399" y="1671204"/>
                  <a:pt x="428476" y="1721019"/>
                  <a:pt x="363805" y="1769054"/>
                </a:cubicBezTo>
                <a:lnTo>
                  <a:pt x="172548" y="1911114"/>
                </a:lnTo>
                <a:lnTo>
                  <a:pt x="169507" y="1828736"/>
                </a:lnTo>
                <a:lnTo>
                  <a:pt x="169507" y="1913685"/>
                </a:lnTo>
                <a:lnTo>
                  <a:pt x="164112" y="1923611"/>
                </a:lnTo>
                <a:cubicBezTo>
                  <a:pt x="163675" y="1926947"/>
                  <a:pt x="164548" y="1930060"/>
                  <a:pt x="166296" y="1932729"/>
                </a:cubicBezTo>
                <a:lnTo>
                  <a:pt x="169507" y="1934363"/>
                </a:lnTo>
                <a:lnTo>
                  <a:pt x="169507" y="2069723"/>
                </a:lnTo>
                <a:lnTo>
                  <a:pt x="168961" y="2096045"/>
                </a:lnTo>
                <a:lnTo>
                  <a:pt x="178557" y="2220788"/>
                </a:lnTo>
                <a:lnTo>
                  <a:pt x="179631" y="2260835"/>
                </a:lnTo>
                <a:lnTo>
                  <a:pt x="186061" y="2274170"/>
                </a:lnTo>
                <a:lnTo>
                  <a:pt x="188864" y="2284987"/>
                </a:lnTo>
                <a:lnTo>
                  <a:pt x="183633" y="2211485"/>
                </a:lnTo>
                <a:cubicBezTo>
                  <a:pt x="183633" y="2147692"/>
                  <a:pt x="180101" y="2083899"/>
                  <a:pt x="176570" y="2020106"/>
                </a:cubicBezTo>
                <a:lnTo>
                  <a:pt x="173480" y="1936385"/>
                </a:lnTo>
                <a:lnTo>
                  <a:pt x="183775" y="1941624"/>
                </a:lnTo>
                <a:cubicBezTo>
                  <a:pt x="309621" y="1841996"/>
                  <a:pt x="449450" y="1742367"/>
                  <a:pt x="561312" y="1628506"/>
                </a:cubicBezTo>
                <a:cubicBezTo>
                  <a:pt x="568304" y="1621390"/>
                  <a:pt x="568304" y="1614274"/>
                  <a:pt x="564808" y="1610715"/>
                </a:cubicBezTo>
                <a:close/>
                <a:moveTo>
                  <a:pt x="616108" y="1394979"/>
                </a:moveTo>
                <a:cubicBezTo>
                  <a:pt x="612543" y="1391421"/>
                  <a:pt x="608979" y="1391421"/>
                  <a:pt x="608979" y="1398538"/>
                </a:cubicBezTo>
                <a:cubicBezTo>
                  <a:pt x="480653" y="1498166"/>
                  <a:pt x="338068" y="1597794"/>
                  <a:pt x="224001" y="1697423"/>
                </a:cubicBezTo>
                <a:cubicBezTo>
                  <a:pt x="209742" y="1697423"/>
                  <a:pt x="224001" y="1725888"/>
                  <a:pt x="224001" y="1711655"/>
                </a:cubicBezTo>
                <a:cubicBezTo>
                  <a:pt x="352327" y="1612027"/>
                  <a:pt x="494911" y="1512399"/>
                  <a:pt x="623237" y="1412770"/>
                </a:cubicBezTo>
                <a:cubicBezTo>
                  <a:pt x="623237" y="1405654"/>
                  <a:pt x="619673" y="1398538"/>
                  <a:pt x="616108" y="1394979"/>
                </a:cubicBezTo>
                <a:close/>
                <a:moveTo>
                  <a:pt x="650894" y="1218509"/>
                </a:moveTo>
                <a:cubicBezTo>
                  <a:pt x="522282" y="1288424"/>
                  <a:pt x="422251" y="1386304"/>
                  <a:pt x="307930" y="1484185"/>
                </a:cubicBezTo>
                <a:cubicBezTo>
                  <a:pt x="293639" y="1484185"/>
                  <a:pt x="307929" y="1498168"/>
                  <a:pt x="322220" y="1498168"/>
                </a:cubicBezTo>
                <a:cubicBezTo>
                  <a:pt x="436541" y="1400287"/>
                  <a:pt x="536572" y="1302407"/>
                  <a:pt x="650894" y="1232492"/>
                </a:cubicBezTo>
                <a:cubicBezTo>
                  <a:pt x="665184" y="1232492"/>
                  <a:pt x="650894" y="1204526"/>
                  <a:pt x="650894" y="1218509"/>
                </a:cubicBezTo>
                <a:close/>
                <a:moveTo>
                  <a:pt x="150615" y="1175048"/>
                </a:moveTo>
                <a:lnTo>
                  <a:pt x="155382" y="1304209"/>
                </a:lnTo>
                <a:cubicBezTo>
                  <a:pt x="158913" y="1431795"/>
                  <a:pt x="162444" y="1559380"/>
                  <a:pt x="169507" y="1686966"/>
                </a:cubicBezTo>
                <a:lnTo>
                  <a:pt x="169507" y="1828718"/>
                </a:lnTo>
                <a:lnTo>
                  <a:pt x="175025" y="1645545"/>
                </a:lnTo>
                <a:cubicBezTo>
                  <a:pt x="175466" y="1521946"/>
                  <a:pt x="169728" y="1395689"/>
                  <a:pt x="159576" y="1268547"/>
                </a:cubicBezTo>
                <a:close/>
                <a:moveTo>
                  <a:pt x="582639" y="1113327"/>
                </a:moveTo>
                <a:cubicBezTo>
                  <a:pt x="579093" y="1109769"/>
                  <a:pt x="572002" y="1109769"/>
                  <a:pt x="564911" y="1116885"/>
                </a:cubicBezTo>
                <a:cubicBezTo>
                  <a:pt x="437266" y="1216513"/>
                  <a:pt x="309622" y="1316142"/>
                  <a:pt x="181978" y="1415770"/>
                </a:cubicBezTo>
                <a:cubicBezTo>
                  <a:pt x="167795" y="1430003"/>
                  <a:pt x="181978" y="1444236"/>
                  <a:pt x="196160" y="1430003"/>
                </a:cubicBezTo>
                <a:cubicBezTo>
                  <a:pt x="323805" y="1344607"/>
                  <a:pt x="451449" y="1244979"/>
                  <a:pt x="579093" y="1131118"/>
                </a:cubicBezTo>
                <a:cubicBezTo>
                  <a:pt x="586184" y="1124001"/>
                  <a:pt x="586185" y="1116885"/>
                  <a:pt x="582639" y="1113327"/>
                </a:cubicBezTo>
                <a:close/>
                <a:moveTo>
                  <a:pt x="678192" y="1101569"/>
                </a:moveTo>
                <a:lnTo>
                  <a:pt x="678027" y="1105742"/>
                </a:lnTo>
                <a:cubicBezTo>
                  <a:pt x="678027" y="1219152"/>
                  <a:pt x="678027" y="1346737"/>
                  <a:pt x="692153" y="1474323"/>
                </a:cubicBezTo>
                <a:cubicBezTo>
                  <a:pt x="692153" y="1601909"/>
                  <a:pt x="706278" y="1729495"/>
                  <a:pt x="720404" y="1857080"/>
                </a:cubicBezTo>
                <a:cubicBezTo>
                  <a:pt x="734530" y="1984666"/>
                  <a:pt x="734529" y="2112251"/>
                  <a:pt x="748655" y="2239837"/>
                </a:cubicBezTo>
                <a:cubicBezTo>
                  <a:pt x="748655" y="2268189"/>
                  <a:pt x="752186" y="2300086"/>
                  <a:pt x="755717" y="2331982"/>
                </a:cubicBezTo>
                <a:lnTo>
                  <a:pt x="758366" y="2366534"/>
                </a:lnTo>
                <a:lnTo>
                  <a:pt x="755717" y="2289454"/>
                </a:lnTo>
                <a:cubicBezTo>
                  <a:pt x="752186" y="2222117"/>
                  <a:pt x="748655" y="2154780"/>
                  <a:pt x="748655" y="2083899"/>
                </a:cubicBezTo>
                <a:cubicBezTo>
                  <a:pt x="741592" y="2020106"/>
                  <a:pt x="738061" y="1952769"/>
                  <a:pt x="736295" y="1883660"/>
                </a:cubicBezTo>
                <a:lnTo>
                  <a:pt x="736211" y="1873654"/>
                </a:lnTo>
                <a:lnTo>
                  <a:pt x="734529" y="1857080"/>
                </a:lnTo>
                <a:cubicBezTo>
                  <a:pt x="720404" y="1729494"/>
                  <a:pt x="720404" y="1601909"/>
                  <a:pt x="706278" y="1474323"/>
                </a:cubicBezTo>
                <a:cubicBezTo>
                  <a:pt x="699215" y="1410530"/>
                  <a:pt x="695684" y="1346737"/>
                  <a:pt x="693918" y="1284717"/>
                </a:cubicBezTo>
                <a:lnTo>
                  <a:pt x="693525" y="1244854"/>
                </a:lnTo>
                <a:lnTo>
                  <a:pt x="678910" y="1110615"/>
                </a:lnTo>
                <a:close/>
                <a:moveTo>
                  <a:pt x="693754" y="1066103"/>
                </a:moveTo>
                <a:lnTo>
                  <a:pt x="692153" y="1105742"/>
                </a:lnTo>
                <a:lnTo>
                  <a:pt x="693525" y="1244854"/>
                </a:lnTo>
                <a:lnTo>
                  <a:pt x="699215" y="1297121"/>
                </a:lnTo>
                <a:cubicBezTo>
                  <a:pt x="713341" y="1421162"/>
                  <a:pt x="727466" y="1545204"/>
                  <a:pt x="734529" y="1672790"/>
                </a:cubicBezTo>
                <a:lnTo>
                  <a:pt x="736211" y="1873654"/>
                </a:lnTo>
                <a:lnTo>
                  <a:pt x="753952" y="2048458"/>
                </a:lnTo>
                <a:lnTo>
                  <a:pt x="761963" y="2222123"/>
                </a:lnTo>
                <a:lnTo>
                  <a:pt x="761015" y="2119340"/>
                </a:lnTo>
                <a:cubicBezTo>
                  <a:pt x="759249" y="2055547"/>
                  <a:pt x="755718" y="1991754"/>
                  <a:pt x="748655" y="1927961"/>
                </a:cubicBezTo>
                <a:cubicBezTo>
                  <a:pt x="748655" y="1800375"/>
                  <a:pt x="748655" y="1672790"/>
                  <a:pt x="734530" y="1545204"/>
                </a:cubicBezTo>
                <a:cubicBezTo>
                  <a:pt x="727466" y="1417619"/>
                  <a:pt x="716873" y="1290033"/>
                  <a:pt x="704513" y="1164219"/>
                </a:cubicBezTo>
                <a:close/>
                <a:moveTo>
                  <a:pt x="618984" y="916878"/>
                </a:moveTo>
                <a:cubicBezTo>
                  <a:pt x="477867" y="1016909"/>
                  <a:pt x="350860" y="1145521"/>
                  <a:pt x="223854" y="1259843"/>
                </a:cubicBezTo>
                <a:cubicBezTo>
                  <a:pt x="209742" y="1274133"/>
                  <a:pt x="223854" y="1288423"/>
                  <a:pt x="237965" y="1274133"/>
                </a:cubicBezTo>
                <a:cubicBezTo>
                  <a:pt x="364972" y="1159811"/>
                  <a:pt x="491978" y="1031200"/>
                  <a:pt x="633096" y="945459"/>
                </a:cubicBezTo>
                <a:cubicBezTo>
                  <a:pt x="647208" y="931168"/>
                  <a:pt x="633096" y="916878"/>
                  <a:pt x="618984" y="916878"/>
                </a:cubicBezTo>
                <a:close/>
                <a:moveTo>
                  <a:pt x="699139" y="898874"/>
                </a:moveTo>
                <a:lnTo>
                  <a:pt x="699436" y="925439"/>
                </a:lnTo>
                <a:lnTo>
                  <a:pt x="694901" y="1037720"/>
                </a:lnTo>
                <a:lnTo>
                  <a:pt x="696567" y="1073846"/>
                </a:lnTo>
                <a:cubicBezTo>
                  <a:pt x="704512" y="1169535"/>
                  <a:pt x="720404" y="1265224"/>
                  <a:pt x="720404" y="1360914"/>
                </a:cubicBezTo>
                <a:cubicBezTo>
                  <a:pt x="734530" y="1488499"/>
                  <a:pt x="748655" y="1616085"/>
                  <a:pt x="762780" y="1743671"/>
                </a:cubicBezTo>
                <a:cubicBezTo>
                  <a:pt x="762781" y="1871256"/>
                  <a:pt x="762780" y="1998842"/>
                  <a:pt x="762780" y="2126428"/>
                </a:cubicBezTo>
                <a:lnTo>
                  <a:pt x="776906" y="2269606"/>
                </a:lnTo>
                <a:lnTo>
                  <a:pt x="776906" y="2112252"/>
                </a:lnTo>
                <a:cubicBezTo>
                  <a:pt x="776906" y="1984666"/>
                  <a:pt x="776906" y="1857080"/>
                  <a:pt x="762780" y="1729494"/>
                </a:cubicBezTo>
                <a:cubicBezTo>
                  <a:pt x="762781" y="1474323"/>
                  <a:pt x="734530" y="1219152"/>
                  <a:pt x="706278" y="963980"/>
                </a:cubicBezTo>
                <a:close/>
                <a:moveTo>
                  <a:pt x="564757" y="801587"/>
                </a:moveTo>
                <a:cubicBezTo>
                  <a:pt x="561244" y="798069"/>
                  <a:pt x="554219" y="798069"/>
                  <a:pt x="547193" y="805104"/>
                </a:cubicBezTo>
                <a:cubicBezTo>
                  <a:pt x="406675" y="875453"/>
                  <a:pt x="308313" y="988011"/>
                  <a:pt x="181847" y="1086499"/>
                </a:cubicBezTo>
                <a:cubicBezTo>
                  <a:pt x="167795" y="1100568"/>
                  <a:pt x="181847" y="1114638"/>
                  <a:pt x="195899" y="1100569"/>
                </a:cubicBezTo>
                <a:cubicBezTo>
                  <a:pt x="322365" y="1002080"/>
                  <a:pt x="420727" y="889523"/>
                  <a:pt x="561245" y="819174"/>
                </a:cubicBezTo>
                <a:cubicBezTo>
                  <a:pt x="568270" y="812139"/>
                  <a:pt x="568271" y="805104"/>
                  <a:pt x="564757" y="801587"/>
                </a:cubicBezTo>
                <a:close/>
                <a:moveTo>
                  <a:pt x="663902" y="793865"/>
                </a:moveTo>
                <a:lnTo>
                  <a:pt x="663902" y="921452"/>
                </a:lnTo>
                <a:lnTo>
                  <a:pt x="678192" y="1101569"/>
                </a:lnTo>
                <a:lnTo>
                  <a:pt x="683354" y="971260"/>
                </a:lnTo>
                <a:lnTo>
                  <a:pt x="663902" y="793866"/>
                </a:lnTo>
                <a:close/>
                <a:moveTo>
                  <a:pt x="663902" y="571217"/>
                </a:moveTo>
                <a:lnTo>
                  <a:pt x="663902" y="597052"/>
                </a:lnTo>
                <a:lnTo>
                  <a:pt x="681558" y="753110"/>
                </a:lnTo>
                <a:cubicBezTo>
                  <a:pt x="685090" y="810700"/>
                  <a:pt x="685973" y="868734"/>
                  <a:pt x="685090" y="927432"/>
                </a:cubicBezTo>
                <a:lnTo>
                  <a:pt x="683354" y="971260"/>
                </a:lnTo>
                <a:lnTo>
                  <a:pt x="693754" y="1066103"/>
                </a:lnTo>
                <a:lnTo>
                  <a:pt x="694901" y="1037720"/>
                </a:lnTo>
                <a:lnTo>
                  <a:pt x="692153" y="978157"/>
                </a:lnTo>
                <a:lnTo>
                  <a:pt x="690712" y="822026"/>
                </a:lnTo>
                <a:lnTo>
                  <a:pt x="665667" y="593628"/>
                </a:lnTo>
                <a:close/>
                <a:moveTo>
                  <a:pt x="677094" y="549491"/>
                </a:moveTo>
                <a:lnTo>
                  <a:pt x="678027" y="595400"/>
                </a:lnTo>
                <a:cubicBezTo>
                  <a:pt x="685090" y="659193"/>
                  <a:pt x="688622" y="722985"/>
                  <a:pt x="690387" y="786778"/>
                </a:cubicBezTo>
                <a:lnTo>
                  <a:pt x="690712" y="822026"/>
                </a:lnTo>
                <a:lnTo>
                  <a:pt x="699139" y="898874"/>
                </a:lnTo>
                <a:lnTo>
                  <a:pt x="697450" y="747794"/>
                </a:lnTo>
                <a:cubicBezTo>
                  <a:pt x="694801" y="689317"/>
                  <a:pt x="689945" y="631726"/>
                  <a:pt x="682221" y="575464"/>
                </a:cubicBezTo>
                <a:close/>
                <a:moveTo>
                  <a:pt x="549543" y="490090"/>
                </a:moveTo>
                <a:cubicBezTo>
                  <a:pt x="547761" y="486532"/>
                  <a:pt x="544196" y="486532"/>
                  <a:pt x="537067" y="493649"/>
                </a:cubicBezTo>
                <a:cubicBezTo>
                  <a:pt x="394482" y="579044"/>
                  <a:pt x="266156" y="692905"/>
                  <a:pt x="137830" y="806766"/>
                </a:cubicBezTo>
                <a:cubicBezTo>
                  <a:pt x="137830" y="806766"/>
                  <a:pt x="152089" y="820999"/>
                  <a:pt x="152089" y="820999"/>
                </a:cubicBezTo>
                <a:cubicBezTo>
                  <a:pt x="280415" y="721370"/>
                  <a:pt x="408741" y="607509"/>
                  <a:pt x="551326" y="507881"/>
                </a:cubicBezTo>
                <a:cubicBezTo>
                  <a:pt x="551325" y="500765"/>
                  <a:pt x="551325" y="493648"/>
                  <a:pt x="549543" y="490090"/>
                </a:cubicBezTo>
                <a:close/>
                <a:moveTo>
                  <a:pt x="652291" y="423847"/>
                </a:moveTo>
                <a:lnTo>
                  <a:pt x="663902" y="571217"/>
                </a:lnTo>
                <a:lnTo>
                  <a:pt x="663902" y="538695"/>
                </a:lnTo>
                <a:lnTo>
                  <a:pt x="658210" y="453833"/>
                </a:lnTo>
                <a:close/>
                <a:moveTo>
                  <a:pt x="621525" y="411109"/>
                </a:moveTo>
                <a:lnTo>
                  <a:pt x="663902" y="793865"/>
                </a:lnTo>
                <a:lnTo>
                  <a:pt x="663902" y="597052"/>
                </a:lnTo>
                <a:lnTo>
                  <a:pt x="662136" y="581445"/>
                </a:lnTo>
                <a:cubicBezTo>
                  <a:pt x="652425" y="524519"/>
                  <a:pt x="639182" y="467814"/>
                  <a:pt x="621525" y="411109"/>
                </a:cubicBezTo>
                <a:close/>
                <a:moveTo>
                  <a:pt x="568240" y="304316"/>
                </a:moveTo>
                <a:cubicBezTo>
                  <a:pt x="564712" y="300758"/>
                  <a:pt x="561184" y="300758"/>
                  <a:pt x="561184" y="307874"/>
                </a:cubicBezTo>
                <a:cubicBezTo>
                  <a:pt x="420066" y="407503"/>
                  <a:pt x="278948" y="507131"/>
                  <a:pt x="151942" y="620992"/>
                </a:cubicBezTo>
                <a:cubicBezTo>
                  <a:pt x="137830" y="635225"/>
                  <a:pt x="151942" y="635225"/>
                  <a:pt x="166054" y="635225"/>
                </a:cubicBezTo>
                <a:cubicBezTo>
                  <a:pt x="293060" y="521364"/>
                  <a:pt x="434178" y="421735"/>
                  <a:pt x="575296" y="322107"/>
                </a:cubicBezTo>
                <a:cubicBezTo>
                  <a:pt x="575296" y="314991"/>
                  <a:pt x="571768" y="307874"/>
                  <a:pt x="568240" y="304316"/>
                </a:cubicBezTo>
                <a:close/>
                <a:moveTo>
                  <a:pt x="505242" y="155808"/>
                </a:moveTo>
                <a:cubicBezTo>
                  <a:pt x="392828" y="268366"/>
                  <a:pt x="252310" y="338715"/>
                  <a:pt x="139896" y="451273"/>
                </a:cubicBezTo>
                <a:cubicBezTo>
                  <a:pt x="125845" y="465342"/>
                  <a:pt x="139896" y="479412"/>
                  <a:pt x="153948" y="465343"/>
                </a:cubicBezTo>
                <a:cubicBezTo>
                  <a:pt x="266362" y="352785"/>
                  <a:pt x="406880" y="282436"/>
                  <a:pt x="519294" y="169878"/>
                </a:cubicBezTo>
                <a:cubicBezTo>
                  <a:pt x="533346" y="169878"/>
                  <a:pt x="519294" y="155808"/>
                  <a:pt x="505242" y="155808"/>
                </a:cubicBezTo>
                <a:close/>
                <a:moveTo>
                  <a:pt x="435392" y="65921"/>
                </a:moveTo>
                <a:cubicBezTo>
                  <a:pt x="372123" y="101877"/>
                  <a:pt x="315884" y="145024"/>
                  <a:pt x="261403" y="189969"/>
                </a:cubicBezTo>
                <a:lnTo>
                  <a:pt x="103782" y="319998"/>
                </a:lnTo>
                <a:lnTo>
                  <a:pt x="84754" y="141762"/>
                </a:lnTo>
                <a:cubicBezTo>
                  <a:pt x="84754" y="141762"/>
                  <a:pt x="70628" y="141762"/>
                  <a:pt x="70629" y="155938"/>
                </a:cubicBezTo>
                <a:cubicBezTo>
                  <a:pt x="98879" y="396933"/>
                  <a:pt x="113005" y="652104"/>
                  <a:pt x="127131" y="907276"/>
                </a:cubicBezTo>
                <a:lnTo>
                  <a:pt x="130320" y="1006053"/>
                </a:lnTo>
                <a:lnTo>
                  <a:pt x="141256" y="1077390"/>
                </a:lnTo>
                <a:lnTo>
                  <a:pt x="150615" y="1175048"/>
                </a:lnTo>
                <a:lnTo>
                  <a:pt x="142463" y="954151"/>
                </a:lnTo>
                <a:lnTo>
                  <a:pt x="154174" y="958828"/>
                </a:lnTo>
                <a:cubicBezTo>
                  <a:pt x="295818" y="845686"/>
                  <a:pt x="423298" y="732544"/>
                  <a:pt x="579107" y="633545"/>
                </a:cubicBezTo>
                <a:cubicBezTo>
                  <a:pt x="586189" y="626473"/>
                  <a:pt x="586190" y="619402"/>
                  <a:pt x="582648" y="615866"/>
                </a:cubicBezTo>
                <a:cubicBezTo>
                  <a:pt x="579107" y="612331"/>
                  <a:pt x="572025" y="612331"/>
                  <a:pt x="564943" y="619402"/>
                </a:cubicBezTo>
                <a:cubicBezTo>
                  <a:pt x="494120" y="661831"/>
                  <a:pt x="423298" y="714866"/>
                  <a:pt x="352476" y="771437"/>
                </a:cubicBezTo>
                <a:lnTo>
                  <a:pt x="142052" y="943020"/>
                </a:lnTo>
                <a:lnTo>
                  <a:pt x="141256" y="921452"/>
                </a:lnTo>
                <a:cubicBezTo>
                  <a:pt x="141256" y="793866"/>
                  <a:pt x="127130" y="666281"/>
                  <a:pt x="127131" y="538695"/>
                </a:cubicBezTo>
                <a:lnTo>
                  <a:pt x="105963" y="340425"/>
                </a:lnTo>
                <a:lnTo>
                  <a:pt x="112017" y="339186"/>
                </a:lnTo>
                <a:cubicBezTo>
                  <a:pt x="210435" y="252892"/>
                  <a:pt x="322914" y="152215"/>
                  <a:pt x="435392" y="94686"/>
                </a:cubicBezTo>
                <a:cubicBezTo>
                  <a:pt x="449452" y="80303"/>
                  <a:pt x="435392" y="65921"/>
                  <a:pt x="435392" y="65921"/>
                </a:cubicBezTo>
                <a:close/>
                <a:moveTo>
                  <a:pt x="167742" y="79741"/>
                </a:moveTo>
                <a:lnTo>
                  <a:pt x="97013" y="84272"/>
                </a:lnTo>
                <a:lnTo>
                  <a:pt x="96572" y="84468"/>
                </a:lnTo>
                <a:lnTo>
                  <a:pt x="177293" y="80442"/>
                </a:lnTo>
                <a:close/>
                <a:moveTo>
                  <a:pt x="98907" y="83430"/>
                </a:moveTo>
                <a:lnTo>
                  <a:pt x="84754" y="85057"/>
                </a:lnTo>
                <a:lnTo>
                  <a:pt x="97013" y="84272"/>
                </a:lnTo>
                <a:close/>
                <a:moveTo>
                  <a:pt x="235348" y="65921"/>
                </a:moveTo>
                <a:lnTo>
                  <a:pt x="233649" y="67935"/>
                </a:lnTo>
                <a:lnTo>
                  <a:pt x="226600" y="68746"/>
                </a:lnTo>
                <a:lnTo>
                  <a:pt x="232577" y="69207"/>
                </a:lnTo>
                <a:lnTo>
                  <a:pt x="225113" y="78058"/>
                </a:lnTo>
                <a:lnTo>
                  <a:pt x="177293" y="80442"/>
                </a:lnTo>
                <a:lnTo>
                  <a:pt x="220430" y="83610"/>
                </a:lnTo>
                <a:lnTo>
                  <a:pt x="209675" y="96363"/>
                </a:lnTo>
                <a:cubicBezTo>
                  <a:pt x="180462" y="124516"/>
                  <a:pt x="143280" y="146488"/>
                  <a:pt x="122033" y="168461"/>
                </a:cubicBezTo>
                <a:cubicBezTo>
                  <a:pt x="107868" y="183110"/>
                  <a:pt x="122032" y="197759"/>
                  <a:pt x="122033" y="183110"/>
                </a:cubicBezTo>
                <a:lnTo>
                  <a:pt x="244374" y="84703"/>
                </a:lnTo>
                <a:lnTo>
                  <a:pt x="409642" y="70881"/>
                </a:lnTo>
                <a:lnTo>
                  <a:pt x="452182" y="61524"/>
                </a:lnTo>
                <a:lnTo>
                  <a:pt x="374328" y="70881"/>
                </a:lnTo>
                <a:lnTo>
                  <a:pt x="254546" y="76640"/>
                </a:lnTo>
                <a:lnTo>
                  <a:pt x="253054" y="73245"/>
                </a:lnTo>
                <a:lnTo>
                  <a:pt x="245751" y="70224"/>
                </a:lnTo>
                <a:lnTo>
                  <a:pt x="254260" y="70881"/>
                </a:lnTo>
                <a:lnTo>
                  <a:pt x="310623" y="62619"/>
                </a:lnTo>
                <a:lnTo>
                  <a:pt x="254260" y="65565"/>
                </a:lnTo>
                <a:lnTo>
                  <a:pt x="238788" y="67344"/>
                </a:lnTo>
                <a:close/>
                <a:moveTo>
                  <a:pt x="84754" y="70881"/>
                </a:moveTo>
                <a:cubicBezTo>
                  <a:pt x="70628" y="70881"/>
                  <a:pt x="70628" y="85057"/>
                  <a:pt x="84754" y="85057"/>
                </a:cubicBezTo>
                <a:cubicBezTo>
                  <a:pt x="84754" y="85057"/>
                  <a:pt x="84754" y="70881"/>
                  <a:pt x="84754" y="70881"/>
                </a:cubicBezTo>
                <a:close/>
                <a:moveTo>
                  <a:pt x="172086" y="65292"/>
                </a:moveTo>
                <a:lnTo>
                  <a:pt x="143311" y="67134"/>
                </a:lnTo>
                <a:lnTo>
                  <a:pt x="127130" y="70881"/>
                </a:lnTo>
                <a:lnTo>
                  <a:pt x="98907" y="83430"/>
                </a:lnTo>
                <a:lnTo>
                  <a:pt x="226600" y="68746"/>
                </a:lnTo>
                <a:lnTo>
                  <a:pt x="185398" y="65565"/>
                </a:lnTo>
                <a:close/>
                <a:moveTo>
                  <a:pt x="550897" y="42528"/>
                </a:moveTo>
                <a:lnTo>
                  <a:pt x="508522" y="47254"/>
                </a:lnTo>
                <a:lnTo>
                  <a:pt x="499692" y="49617"/>
                </a:lnTo>
                <a:cubicBezTo>
                  <a:pt x="486449" y="53161"/>
                  <a:pt x="472766" y="56705"/>
                  <a:pt x="457978" y="60249"/>
                </a:cubicBezTo>
                <a:lnTo>
                  <a:pt x="452182" y="61524"/>
                </a:lnTo>
                <a:lnTo>
                  <a:pt x="521763" y="53161"/>
                </a:lnTo>
                <a:lnTo>
                  <a:pt x="555673" y="43860"/>
                </a:lnTo>
                <a:close/>
                <a:moveTo>
                  <a:pt x="586246" y="35475"/>
                </a:moveTo>
                <a:lnTo>
                  <a:pt x="555673" y="43860"/>
                </a:lnTo>
                <a:lnTo>
                  <a:pt x="582680" y="51389"/>
                </a:lnTo>
                <a:cubicBezTo>
                  <a:pt x="589743" y="56705"/>
                  <a:pt x="593274" y="63793"/>
                  <a:pt x="593274" y="70881"/>
                </a:cubicBezTo>
                <a:cubicBezTo>
                  <a:pt x="607400" y="99233"/>
                  <a:pt x="607399" y="113409"/>
                  <a:pt x="607399" y="127586"/>
                </a:cubicBezTo>
                <a:cubicBezTo>
                  <a:pt x="607400" y="155938"/>
                  <a:pt x="607399" y="198467"/>
                  <a:pt x="607399" y="226819"/>
                </a:cubicBezTo>
                <a:cubicBezTo>
                  <a:pt x="621525" y="283524"/>
                  <a:pt x="621525" y="354405"/>
                  <a:pt x="621525" y="411109"/>
                </a:cubicBezTo>
                <a:cubicBezTo>
                  <a:pt x="621525" y="396933"/>
                  <a:pt x="635650" y="396933"/>
                  <a:pt x="649776" y="411109"/>
                </a:cubicBezTo>
                <a:lnTo>
                  <a:pt x="652291" y="423847"/>
                </a:lnTo>
                <a:lnTo>
                  <a:pt x="635651" y="212643"/>
                </a:lnTo>
                <a:cubicBezTo>
                  <a:pt x="635650" y="170114"/>
                  <a:pt x="635650" y="127586"/>
                  <a:pt x="621525" y="70881"/>
                </a:cubicBezTo>
                <a:close/>
                <a:moveTo>
                  <a:pt x="431328" y="43846"/>
                </a:moveTo>
                <a:lnTo>
                  <a:pt x="372562" y="51389"/>
                </a:lnTo>
                <a:lnTo>
                  <a:pt x="298064" y="56705"/>
                </a:lnTo>
                <a:lnTo>
                  <a:pt x="350966" y="56705"/>
                </a:lnTo>
                <a:lnTo>
                  <a:pt x="411407" y="47845"/>
                </a:lnTo>
                <a:close/>
                <a:moveTo>
                  <a:pt x="142255" y="58452"/>
                </a:moveTo>
                <a:lnTo>
                  <a:pt x="84754" y="70881"/>
                </a:lnTo>
                <a:lnTo>
                  <a:pt x="143311" y="67134"/>
                </a:lnTo>
                <a:lnTo>
                  <a:pt x="152954" y="64900"/>
                </a:lnTo>
                <a:lnTo>
                  <a:pt x="172086" y="65292"/>
                </a:lnTo>
                <a:lnTo>
                  <a:pt x="226671" y="61799"/>
                </a:lnTo>
                <a:lnTo>
                  <a:pt x="298064" y="56705"/>
                </a:lnTo>
                <a:lnTo>
                  <a:pt x="211884" y="56705"/>
                </a:lnTo>
                <a:close/>
                <a:moveTo>
                  <a:pt x="473205" y="35441"/>
                </a:moveTo>
                <a:lnTo>
                  <a:pt x="431328" y="43846"/>
                </a:lnTo>
                <a:lnTo>
                  <a:pt x="443853" y="42239"/>
                </a:lnTo>
                <a:close/>
                <a:moveTo>
                  <a:pt x="619759" y="24808"/>
                </a:moveTo>
                <a:cubicBezTo>
                  <a:pt x="607399" y="24808"/>
                  <a:pt x="593274" y="28352"/>
                  <a:pt x="579148" y="28352"/>
                </a:cubicBezTo>
                <a:lnTo>
                  <a:pt x="586246" y="35475"/>
                </a:lnTo>
                <a:lnTo>
                  <a:pt x="621465" y="25815"/>
                </a:lnTo>
                <a:close/>
                <a:moveTo>
                  <a:pt x="31295" y="57483"/>
                </a:moveTo>
                <a:cubicBezTo>
                  <a:pt x="27633" y="57483"/>
                  <a:pt x="23971" y="61031"/>
                  <a:pt x="23971" y="68127"/>
                </a:cubicBezTo>
                <a:lnTo>
                  <a:pt x="25162" y="99289"/>
                </a:lnTo>
                <a:lnTo>
                  <a:pt x="8829" y="127586"/>
                </a:lnTo>
                <a:cubicBezTo>
                  <a:pt x="1" y="155938"/>
                  <a:pt x="1" y="191379"/>
                  <a:pt x="0" y="226819"/>
                </a:cubicBezTo>
                <a:cubicBezTo>
                  <a:pt x="1" y="244539"/>
                  <a:pt x="1766" y="263145"/>
                  <a:pt x="4636" y="282195"/>
                </a:cubicBezTo>
                <a:lnTo>
                  <a:pt x="14300" y="332021"/>
                </a:lnTo>
                <a:lnTo>
                  <a:pt x="15892" y="256943"/>
                </a:lnTo>
                <a:lnTo>
                  <a:pt x="17047" y="250153"/>
                </a:lnTo>
                <a:lnTo>
                  <a:pt x="10595" y="197138"/>
                </a:lnTo>
                <a:cubicBezTo>
                  <a:pt x="9712" y="178088"/>
                  <a:pt x="10595" y="159482"/>
                  <a:pt x="14126" y="141762"/>
                </a:cubicBezTo>
                <a:lnTo>
                  <a:pt x="26110" y="124076"/>
                </a:lnTo>
                <a:lnTo>
                  <a:pt x="28382" y="183525"/>
                </a:lnTo>
                <a:lnTo>
                  <a:pt x="28252" y="184290"/>
                </a:lnTo>
                <a:lnTo>
                  <a:pt x="17047" y="250153"/>
                </a:lnTo>
                <a:lnTo>
                  <a:pt x="17658" y="255171"/>
                </a:lnTo>
                <a:lnTo>
                  <a:pt x="30456" y="313887"/>
                </a:lnTo>
                <a:lnTo>
                  <a:pt x="32859" y="300619"/>
                </a:lnTo>
                <a:lnTo>
                  <a:pt x="33986" y="330082"/>
                </a:lnTo>
                <a:lnTo>
                  <a:pt x="30456" y="313887"/>
                </a:lnTo>
                <a:lnTo>
                  <a:pt x="28252" y="326052"/>
                </a:lnTo>
                <a:lnTo>
                  <a:pt x="28251" y="393153"/>
                </a:lnTo>
                <a:lnTo>
                  <a:pt x="37991" y="434858"/>
                </a:lnTo>
                <a:lnTo>
                  <a:pt x="38620" y="451289"/>
                </a:lnTo>
                <a:cubicBezTo>
                  <a:pt x="38619" y="579010"/>
                  <a:pt x="38620" y="706731"/>
                  <a:pt x="53269" y="834452"/>
                </a:cubicBezTo>
                <a:cubicBezTo>
                  <a:pt x="53268" y="962172"/>
                  <a:pt x="67917" y="1089893"/>
                  <a:pt x="82566" y="1217614"/>
                </a:cubicBezTo>
                <a:lnTo>
                  <a:pt x="100204" y="1371401"/>
                </a:lnTo>
                <a:lnTo>
                  <a:pt x="100877" y="1373717"/>
                </a:lnTo>
                <a:lnTo>
                  <a:pt x="103074" y="1396423"/>
                </a:lnTo>
                <a:lnTo>
                  <a:pt x="126512" y="1600777"/>
                </a:lnTo>
                <a:lnTo>
                  <a:pt x="128874" y="1762434"/>
                </a:lnTo>
                <a:lnTo>
                  <a:pt x="125678" y="1741528"/>
                </a:lnTo>
                <a:lnTo>
                  <a:pt x="119188" y="1622063"/>
                </a:lnTo>
                <a:cubicBezTo>
                  <a:pt x="115526" y="1575942"/>
                  <a:pt x="111863" y="1529820"/>
                  <a:pt x="111863" y="1487247"/>
                </a:cubicBezTo>
                <a:lnTo>
                  <a:pt x="103074" y="1396423"/>
                </a:lnTo>
                <a:lnTo>
                  <a:pt x="100204" y="1371401"/>
                </a:lnTo>
                <a:lnTo>
                  <a:pt x="72367" y="1275517"/>
                </a:lnTo>
                <a:lnTo>
                  <a:pt x="42377" y="893100"/>
                </a:lnTo>
                <a:cubicBezTo>
                  <a:pt x="28252" y="765514"/>
                  <a:pt x="28252" y="637928"/>
                  <a:pt x="28252" y="510343"/>
                </a:cubicBezTo>
                <a:lnTo>
                  <a:pt x="28251" y="393153"/>
                </a:lnTo>
                <a:lnTo>
                  <a:pt x="15892" y="340228"/>
                </a:lnTo>
                <a:lnTo>
                  <a:pt x="14300" y="332021"/>
                </a:lnTo>
                <a:lnTo>
                  <a:pt x="14126" y="340228"/>
                </a:lnTo>
                <a:cubicBezTo>
                  <a:pt x="1" y="467814"/>
                  <a:pt x="1" y="595400"/>
                  <a:pt x="14126" y="708809"/>
                </a:cubicBezTo>
                <a:cubicBezTo>
                  <a:pt x="28252" y="963980"/>
                  <a:pt x="42377" y="1219152"/>
                  <a:pt x="70628" y="1474323"/>
                </a:cubicBezTo>
                <a:cubicBezTo>
                  <a:pt x="84754" y="1601909"/>
                  <a:pt x="102411" y="1725950"/>
                  <a:pt x="118302" y="1849992"/>
                </a:cubicBezTo>
                <a:lnTo>
                  <a:pt x="119619" y="1861234"/>
                </a:lnTo>
                <a:lnTo>
                  <a:pt x="124681" y="1920078"/>
                </a:lnTo>
                <a:cubicBezTo>
                  <a:pt x="126512" y="1969748"/>
                  <a:pt x="126512" y="2019417"/>
                  <a:pt x="126512" y="2069086"/>
                </a:cubicBezTo>
                <a:cubicBezTo>
                  <a:pt x="126512" y="2168425"/>
                  <a:pt x="126512" y="2267763"/>
                  <a:pt x="126512" y="2352910"/>
                </a:cubicBezTo>
                <a:cubicBezTo>
                  <a:pt x="133836" y="2225190"/>
                  <a:pt x="133836" y="2101017"/>
                  <a:pt x="132005" y="1976844"/>
                </a:cubicBezTo>
                <a:lnTo>
                  <a:pt x="131840" y="1965546"/>
                </a:lnTo>
                <a:lnTo>
                  <a:pt x="140153" y="2036497"/>
                </a:lnTo>
                <a:lnTo>
                  <a:pt x="140885" y="2045599"/>
                </a:lnTo>
                <a:lnTo>
                  <a:pt x="141161" y="2069086"/>
                </a:lnTo>
                <a:cubicBezTo>
                  <a:pt x="141161" y="2168425"/>
                  <a:pt x="141161" y="2267763"/>
                  <a:pt x="155810" y="2352910"/>
                </a:cubicBezTo>
                <a:lnTo>
                  <a:pt x="155685" y="2326716"/>
                </a:lnTo>
                <a:lnTo>
                  <a:pt x="169507" y="2409951"/>
                </a:lnTo>
                <a:lnTo>
                  <a:pt x="169507" y="2409950"/>
                </a:lnTo>
                <a:lnTo>
                  <a:pt x="162445" y="2324894"/>
                </a:lnTo>
                <a:cubicBezTo>
                  <a:pt x="158913" y="2296541"/>
                  <a:pt x="155382" y="2268189"/>
                  <a:pt x="155382" y="2239837"/>
                </a:cubicBezTo>
                <a:lnTo>
                  <a:pt x="155269" y="2239680"/>
                </a:lnTo>
                <a:lnTo>
                  <a:pt x="155228" y="2231239"/>
                </a:lnTo>
                <a:lnTo>
                  <a:pt x="156161" y="2231800"/>
                </a:lnTo>
                <a:lnTo>
                  <a:pt x="155382" y="2225661"/>
                </a:lnTo>
                <a:lnTo>
                  <a:pt x="155190" y="2223278"/>
                </a:lnTo>
                <a:lnTo>
                  <a:pt x="154630" y="2105963"/>
                </a:lnTo>
                <a:lnTo>
                  <a:pt x="155382" y="2069723"/>
                </a:lnTo>
                <a:lnTo>
                  <a:pt x="154331" y="1951629"/>
                </a:lnTo>
                <a:lnTo>
                  <a:pt x="153000" y="1940492"/>
                </a:lnTo>
                <a:lnTo>
                  <a:pt x="147281" y="1769535"/>
                </a:lnTo>
                <a:lnTo>
                  <a:pt x="153616" y="1871256"/>
                </a:lnTo>
                <a:lnTo>
                  <a:pt x="154331" y="1951629"/>
                </a:lnTo>
                <a:lnTo>
                  <a:pt x="155382" y="1960419"/>
                </a:lnTo>
                <a:lnTo>
                  <a:pt x="155382" y="1587732"/>
                </a:lnTo>
                <a:cubicBezTo>
                  <a:pt x="155382" y="1460147"/>
                  <a:pt x="155381" y="1332561"/>
                  <a:pt x="141256" y="1204976"/>
                </a:cubicBezTo>
                <a:lnTo>
                  <a:pt x="135225" y="1157954"/>
                </a:lnTo>
                <a:lnTo>
                  <a:pt x="139490" y="1290033"/>
                </a:lnTo>
                <a:lnTo>
                  <a:pt x="140841" y="1582869"/>
                </a:lnTo>
                <a:lnTo>
                  <a:pt x="124681" y="1395004"/>
                </a:lnTo>
                <a:cubicBezTo>
                  <a:pt x="119188" y="1331144"/>
                  <a:pt x="111864" y="1267283"/>
                  <a:pt x="97215" y="1203423"/>
                </a:cubicBezTo>
                <a:cubicBezTo>
                  <a:pt x="82566" y="1089893"/>
                  <a:pt x="67917" y="962172"/>
                  <a:pt x="67917" y="834451"/>
                </a:cubicBezTo>
                <a:cubicBezTo>
                  <a:pt x="60593" y="770591"/>
                  <a:pt x="60593" y="706731"/>
                  <a:pt x="60593" y="642870"/>
                </a:cubicBezTo>
                <a:lnTo>
                  <a:pt x="60334" y="615829"/>
                </a:lnTo>
                <a:lnTo>
                  <a:pt x="84754" y="836395"/>
                </a:lnTo>
                <a:cubicBezTo>
                  <a:pt x="98879" y="900188"/>
                  <a:pt x="109473" y="963981"/>
                  <a:pt x="118302" y="1026001"/>
                </a:cubicBezTo>
                <a:lnTo>
                  <a:pt x="135225" y="1157954"/>
                </a:lnTo>
                <a:lnTo>
                  <a:pt x="130320" y="1006053"/>
                </a:lnTo>
                <a:lnTo>
                  <a:pt x="113005" y="893100"/>
                </a:lnTo>
                <a:cubicBezTo>
                  <a:pt x="102411" y="832851"/>
                  <a:pt x="91817" y="772602"/>
                  <a:pt x="84754" y="708809"/>
                </a:cubicBezTo>
                <a:cubicBezTo>
                  <a:pt x="74160" y="623752"/>
                  <a:pt x="71511" y="538695"/>
                  <a:pt x="58930" y="453638"/>
                </a:cubicBezTo>
                <a:lnTo>
                  <a:pt x="52999" y="423161"/>
                </a:lnTo>
                <a:lnTo>
                  <a:pt x="51437" y="259708"/>
                </a:lnTo>
                <a:lnTo>
                  <a:pt x="48426" y="214697"/>
                </a:lnTo>
                <a:lnTo>
                  <a:pt x="56503" y="170114"/>
                </a:lnTo>
                <a:cubicBezTo>
                  <a:pt x="56503" y="138218"/>
                  <a:pt x="64449" y="106321"/>
                  <a:pt x="92258" y="86386"/>
                </a:cubicBezTo>
                <a:lnTo>
                  <a:pt x="96572" y="84468"/>
                </a:lnTo>
                <a:lnTo>
                  <a:pt x="84754" y="85057"/>
                </a:lnTo>
                <a:lnTo>
                  <a:pt x="56529" y="93678"/>
                </a:lnTo>
                <a:lnTo>
                  <a:pt x="41910" y="117315"/>
                </a:lnTo>
                <a:lnTo>
                  <a:pt x="40902" y="102244"/>
                </a:lnTo>
                <a:lnTo>
                  <a:pt x="44143" y="97461"/>
                </a:lnTo>
                <a:lnTo>
                  <a:pt x="56529" y="93678"/>
                </a:lnTo>
                <a:lnTo>
                  <a:pt x="70628" y="70881"/>
                </a:lnTo>
                <a:lnTo>
                  <a:pt x="39832" y="86251"/>
                </a:lnTo>
                <a:lnTo>
                  <a:pt x="38619" y="68127"/>
                </a:lnTo>
                <a:cubicBezTo>
                  <a:pt x="38620" y="61031"/>
                  <a:pt x="34957" y="57483"/>
                  <a:pt x="31295" y="57483"/>
                </a:cubicBezTo>
                <a:close/>
                <a:moveTo>
                  <a:pt x="534686" y="28352"/>
                </a:moveTo>
                <a:lnTo>
                  <a:pt x="515804" y="33004"/>
                </a:lnTo>
                <a:lnTo>
                  <a:pt x="443853" y="42239"/>
                </a:lnTo>
                <a:lnTo>
                  <a:pt x="381391" y="56705"/>
                </a:lnTo>
                <a:lnTo>
                  <a:pt x="350966" y="56705"/>
                </a:lnTo>
                <a:lnTo>
                  <a:pt x="310623" y="62619"/>
                </a:lnTo>
                <a:lnTo>
                  <a:pt x="423767" y="56705"/>
                </a:lnTo>
                <a:lnTo>
                  <a:pt x="508522" y="47254"/>
                </a:lnTo>
                <a:lnTo>
                  <a:pt x="579148" y="28352"/>
                </a:lnTo>
                <a:close/>
                <a:moveTo>
                  <a:pt x="503811" y="28353"/>
                </a:moveTo>
                <a:lnTo>
                  <a:pt x="473207" y="35440"/>
                </a:lnTo>
                <a:lnTo>
                  <a:pt x="473205" y="35441"/>
                </a:lnTo>
                <a:lnTo>
                  <a:pt x="508520" y="28353"/>
                </a:lnTo>
                <a:close/>
                <a:moveTo>
                  <a:pt x="652010" y="17438"/>
                </a:moveTo>
                <a:lnTo>
                  <a:pt x="621465" y="25815"/>
                </a:lnTo>
                <a:lnTo>
                  <a:pt x="649776" y="42529"/>
                </a:lnTo>
                <a:cubicBezTo>
                  <a:pt x="649776" y="56705"/>
                  <a:pt x="649776" y="70881"/>
                  <a:pt x="649776" y="85057"/>
                </a:cubicBezTo>
                <a:cubicBezTo>
                  <a:pt x="649776" y="113409"/>
                  <a:pt x="649776" y="141762"/>
                  <a:pt x="649776" y="170114"/>
                </a:cubicBezTo>
                <a:cubicBezTo>
                  <a:pt x="649776" y="233907"/>
                  <a:pt x="649776" y="294156"/>
                  <a:pt x="651542" y="354405"/>
                </a:cubicBezTo>
                <a:lnTo>
                  <a:pt x="658210" y="453833"/>
                </a:lnTo>
                <a:lnTo>
                  <a:pt x="677094" y="549491"/>
                </a:lnTo>
                <a:lnTo>
                  <a:pt x="676261" y="508571"/>
                </a:lnTo>
                <a:cubicBezTo>
                  <a:pt x="674496" y="478446"/>
                  <a:pt x="670964" y="446550"/>
                  <a:pt x="663902" y="411109"/>
                </a:cubicBezTo>
                <a:cubicBezTo>
                  <a:pt x="663902" y="354404"/>
                  <a:pt x="663902" y="297700"/>
                  <a:pt x="663901" y="226819"/>
                </a:cubicBezTo>
                <a:cubicBezTo>
                  <a:pt x="663902" y="184290"/>
                  <a:pt x="678027" y="127586"/>
                  <a:pt x="678027" y="70881"/>
                </a:cubicBezTo>
                <a:cubicBezTo>
                  <a:pt x="678027" y="63793"/>
                  <a:pt x="674496" y="53161"/>
                  <a:pt x="669198" y="42529"/>
                </a:cubicBezTo>
                <a:close/>
                <a:moveTo>
                  <a:pt x="579148" y="14176"/>
                </a:moveTo>
                <a:lnTo>
                  <a:pt x="508520" y="28353"/>
                </a:lnTo>
                <a:lnTo>
                  <a:pt x="534686" y="28352"/>
                </a:lnTo>
                <a:lnTo>
                  <a:pt x="592231" y="14176"/>
                </a:lnTo>
                <a:close/>
                <a:moveTo>
                  <a:pt x="611648" y="9393"/>
                </a:moveTo>
                <a:lnTo>
                  <a:pt x="592231" y="14176"/>
                </a:lnTo>
                <a:lnTo>
                  <a:pt x="594157" y="14176"/>
                </a:lnTo>
                <a:cubicBezTo>
                  <a:pt x="612696" y="14176"/>
                  <a:pt x="639182" y="14176"/>
                  <a:pt x="649776" y="14176"/>
                </a:cubicBezTo>
                <a:close/>
                <a:moveTo>
                  <a:pt x="649776" y="0"/>
                </a:moveTo>
                <a:cubicBezTo>
                  <a:pt x="649776" y="0"/>
                  <a:pt x="649776" y="14176"/>
                  <a:pt x="649776" y="14176"/>
                </a:cubicBezTo>
                <a:lnTo>
                  <a:pt x="652010" y="17438"/>
                </a:lnTo>
                <a:lnTo>
                  <a:pt x="663901" y="14176"/>
                </a:lnTo>
                <a:cubicBezTo>
                  <a:pt x="663901" y="14176"/>
                  <a:pt x="663902" y="0"/>
                  <a:pt x="649776" y="0"/>
                </a:cubicBezTo>
                <a:close/>
                <a:moveTo>
                  <a:pt x="649776" y="0"/>
                </a:moveTo>
                <a:cubicBezTo>
                  <a:pt x="536772" y="0"/>
                  <a:pt x="423767" y="28352"/>
                  <a:pt x="310763" y="42528"/>
                </a:cubicBezTo>
                <a:cubicBezTo>
                  <a:pt x="226010" y="56705"/>
                  <a:pt x="141256" y="28352"/>
                  <a:pt x="70628" y="70881"/>
                </a:cubicBezTo>
                <a:cubicBezTo>
                  <a:pt x="91816" y="63793"/>
                  <a:pt x="116536" y="60249"/>
                  <a:pt x="141256" y="58477"/>
                </a:cubicBezTo>
                <a:lnTo>
                  <a:pt x="142255" y="58452"/>
                </a:lnTo>
                <a:lnTo>
                  <a:pt x="199524" y="46073"/>
                </a:lnTo>
                <a:cubicBezTo>
                  <a:pt x="240135" y="42528"/>
                  <a:pt x="282512" y="42529"/>
                  <a:pt x="324888" y="42528"/>
                </a:cubicBezTo>
                <a:cubicBezTo>
                  <a:pt x="381391" y="42529"/>
                  <a:pt x="437893" y="42529"/>
                  <a:pt x="494395" y="28352"/>
                </a:cubicBezTo>
                <a:lnTo>
                  <a:pt x="503811" y="28353"/>
                </a:lnTo>
                <a:lnTo>
                  <a:pt x="565023" y="14176"/>
                </a:lnTo>
                <a:cubicBezTo>
                  <a:pt x="579148" y="14176"/>
                  <a:pt x="593274" y="10632"/>
                  <a:pt x="607399" y="8860"/>
                </a:cubicBezTo>
                <a:lnTo>
                  <a:pt x="611648" y="9393"/>
                </a:lnTo>
                <a:close/>
              </a:path>
            </a:pathLst>
          </a:custGeom>
          <a:solidFill>
            <a:schemeClr val="tx1">
              <a:lumMod val="65000"/>
              <a:lumOff val="35000"/>
            </a:schemeClr>
          </a:solidFill>
          <a:ln>
            <a:noFill/>
          </a:ln>
          <a:extLst/>
        </p:spPr>
        <p:txBody>
          <a:bodyPr anchor="t" anchorCtr="0" bIns="34290" compatLnSpc="1" lIns="68580" numCol="1" rIns="68580" tIns="34290" vert="horz" wrap="square">
            <a:prstTxWarp prst="textNoShape">
              <a:avLst/>
            </a:prstTxWarp>
            <a:noAutofit/>
          </a:bodyPr>
          <a:lstStyle/>
          <a:p>
            <a:endParaRPr altLang="en-US" lang="zh-CN">
              <a:latin charset="-122" panose="020b0503020204020204" pitchFamily="34" typeface="微软雅黑"/>
              <a:ea charset="-122" panose="020b0503020204020204" pitchFamily="34" typeface="微软雅黑"/>
            </a:endParaRPr>
          </a:p>
        </p:txBody>
      </p:sp>
      <p:sp>
        <p:nvSpPr>
          <p:cNvPr id="79" name="任意多边形 78"/>
          <p:cNvSpPr/>
          <p:nvPr/>
        </p:nvSpPr>
        <p:spPr bwMode="auto">
          <a:xfrm flipH="1" rot="21401676">
            <a:off x="3591506" y="2795715"/>
            <a:ext cx="515450" cy="1478838"/>
          </a:xfrm>
          <a:custGeom>
            <a:gdLst>
              <a:gd fmla="*/ 569972 w 687267" name="connsiteX0"/>
              <a:gd fmla="*/ 1967737 h 1971175" name="connsiteY0"/>
              <a:gd fmla="*/ 564496 w 687267" name="connsiteX1"/>
              <a:gd fmla="*/ 1969000 h 1971175" name="connsiteY1"/>
              <a:gd fmla="*/ 567468 w 687267" name="connsiteX2"/>
              <a:gd fmla="*/ 1969404 h 1971175" name="connsiteY2"/>
              <a:gd fmla="*/ 514718 w 687267" name="connsiteX3"/>
              <a:gd fmla="*/ 1962220 h 1971175" name="connsiteY3"/>
              <a:gd fmla="*/ 522470 w 687267" name="connsiteX4"/>
              <a:gd fmla="*/ 1965198 h 1971175" name="connsiteY4"/>
              <a:gd fmla="*/ 555055 w 687267" name="connsiteX5"/>
              <a:gd fmla="*/ 1971175 h 1971175" name="connsiteY5"/>
              <a:gd fmla="*/ 564496 w 687267" name="connsiteX6"/>
              <a:gd fmla="*/ 1969000 h 1971175" name="connsiteY6"/>
              <a:gd fmla="*/ 647126 w 687267" name="connsiteX7"/>
              <a:gd fmla="*/ 1942003 h 1971175" name="connsiteY7"/>
              <a:gd fmla="*/ 590522 w 687267" name="connsiteX8"/>
              <a:gd fmla="*/ 1951694 h 1971175" name="connsiteY8"/>
              <a:gd fmla="*/ 589268 w 687267" name="connsiteX9"/>
              <a:gd fmla="*/ 1951435 h 1971175" name="connsiteY9"/>
              <a:gd fmla="*/ 581655 w 687267" name="connsiteX10"/>
              <a:gd fmla="*/ 1955236 h 1971175" name="connsiteY10"/>
              <a:gd fmla="*/ 546605 w 687267" name="connsiteX11"/>
              <a:gd fmla="*/ 1949402 h 1971175" name="connsiteY11"/>
              <a:gd fmla="*/ 567469 w 687267" name="connsiteX12"/>
              <a:gd fmla="*/ 1955236 h 1971175" name="connsiteY12"/>
              <a:gd fmla="*/ 578108 w 687267" name="connsiteX13"/>
              <a:gd fmla="*/ 1962320 h 1971175" name="connsiteY13"/>
              <a:gd fmla="*/ 569972 w 687267" name="connsiteX14"/>
              <a:gd fmla="*/ 1967737 h 1971175" name="connsiteY14"/>
              <a:gd fmla="*/ 624215 w 687267" name="connsiteX15"/>
              <a:gd fmla="*/ 1955236 h 1971175" name="connsiteY15"/>
              <a:gd fmla="*/ 647019 w 687267" name="connsiteX16"/>
              <a:gd fmla="*/ 1942119 h 1971175" name="connsiteY16"/>
              <a:gd fmla="*/ 503346 w 687267" name="connsiteX17"/>
              <a:gd fmla="*/ 1942201 h 1971175" name="connsiteY17"/>
              <a:gd fmla="*/ 546605 w 687267" name="connsiteX18"/>
              <a:gd fmla="*/ 1949402 h 1971175" name="connsiteY18"/>
              <a:gd fmla="*/ 523135 w 687267" name="connsiteX19"/>
              <a:gd fmla="*/ 1942839 h 1971175" name="connsiteY19"/>
              <a:gd fmla="*/ 468161 w 687267" name="connsiteX20"/>
              <a:gd fmla="*/ 1941068 h 1971175" name="connsiteY20"/>
              <a:gd fmla="*/ 503346 w 687267" name="connsiteX21"/>
              <a:gd fmla="*/ 1942201 h 1971175" name="connsiteY21"/>
              <a:gd fmla="*/ 496537 w 687267" name="connsiteX22"/>
              <a:gd fmla="*/ 1941068 h 1971175" name="connsiteY22"/>
              <a:gd fmla="*/ 482348 w 687267" name="connsiteX23"/>
              <a:gd fmla="*/ 1941068 h 1971175" name="connsiteY23"/>
              <a:gd fmla="*/ 288099 w 687267" name="connsiteX24"/>
              <a:gd fmla="*/ 1950222 h 1971175" name="connsiteY24"/>
              <a:gd fmla="*/ 245539 w 687267" name="connsiteX25"/>
              <a:gd fmla="*/ 1953056 h 1971175" name="connsiteY25"/>
              <a:gd fmla="*/ 257134 w 687267" name="connsiteX26"/>
              <a:gd fmla="*/ 1960549 h 1971175" name="connsiteY26"/>
              <a:gd fmla="*/ 297921 w 687267" name="connsiteX27"/>
              <a:gd fmla="*/ 1969404 h 1971175" name="connsiteY27"/>
              <a:gd fmla="*/ 411415 w 687267" name="connsiteX28"/>
              <a:gd fmla="*/ 1969404 h 1971175" name="connsiteY28"/>
              <a:gd fmla="*/ 489441 w 687267" name="connsiteX29"/>
              <a:gd fmla="*/ 1958778 h 1971175" name="connsiteY29"/>
              <a:gd fmla="*/ 514718 w 687267" name="connsiteX30"/>
              <a:gd fmla="*/ 1962220 h 1971175" name="connsiteY30"/>
              <a:gd fmla="*/ 496535 w 687267" name="connsiteX31"/>
              <a:gd fmla="*/ 1955236 h 1971175" name="connsiteY31"/>
              <a:gd fmla="*/ 413188 w 687267" name="connsiteX32"/>
              <a:gd fmla="*/ 1948152 h 1971175" name="connsiteY32"/>
              <a:gd fmla="*/ 395143 w 687267" name="connsiteX33"/>
              <a:gd fmla="*/ 1946394 h 1971175" name="connsiteY33"/>
              <a:gd fmla="*/ 354668 w 687267" name="connsiteX34"/>
              <a:gd fmla="*/ 1955236 h 1971175" name="connsiteY34"/>
              <a:gd fmla="*/ 299694 w 687267" name="connsiteX35"/>
              <a:gd fmla="*/ 1953465 h 1971175" name="connsiteY35"/>
              <a:gd fmla="*/ 262020 w 687267" name="connsiteX36"/>
              <a:gd fmla="*/ 1932104 h 1971175" name="connsiteY36"/>
              <a:gd fmla="*/ 250116 w 687267" name="connsiteX37"/>
              <a:gd fmla="*/ 1934957 h 1971175" name="connsiteY37"/>
              <a:gd fmla="*/ 255361 w 687267" name="connsiteX38"/>
              <a:gd fmla="*/ 1941068 h 1971175" name="connsiteY38"/>
              <a:gd fmla="*/ 288099 w 687267" name="connsiteX39"/>
              <a:gd fmla="*/ 1950222 h 1971175" name="connsiteY39"/>
              <a:gd fmla="*/ 375035 w 687267" name="connsiteX40"/>
              <a:gd fmla="*/ 1944434 h 1971175" name="connsiteY40"/>
              <a:gd fmla="*/ 340481 w 687267" name="connsiteX41"/>
              <a:gd fmla="*/ 1941067 h 1971175" name="connsiteY41"/>
              <a:gd fmla="*/ 290828 w 687267" name="connsiteX42"/>
              <a:gd fmla="*/ 1939296 h 1971175" name="connsiteY42"/>
              <a:gd fmla="*/ 525524 w 687267" name="connsiteX43"/>
              <a:gd fmla="*/ 1856417 h 1971175" name="connsiteY43"/>
              <a:gd fmla="*/ 512706 w 687267" name="connsiteX44"/>
              <a:gd fmla="*/ 1859976 h 1971175" name="connsiteY44"/>
              <a:gd fmla="*/ 461436 w 687267" name="connsiteX45"/>
              <a:gd fmla="*/ 1895558 h 1971175" name="connsiteY45"/>
              <a:gd fmla="*/ 431017 w 687267" name="connsiteX46"/>
              <a:gd fmla="*/ 1916668 h 1971175" name="connsiteY46"/>
              <a:gd fmla="*/ 397228 w 687267" name="connsiteX47"/>
              <a:gd fmla="*/ 1912731 h 1971175" name="connsiteY47"/>
              <a:gd fmla="*/ 361453 w 687267" name="connsiteX48"/>
              <a:gd fmla="*/ 1921355 h 1971175" name="connsiteY48"/>
              <a:gd fmla="*/ 411415 w 687267" name="connsiteX49"/>
              <a:gd fmla="*/ 1926899 h 1971175" name="connsiteY49"/>
              <a:gd fmla="*/ 415335 w 687267" name="connsiteX50"/>
              <a:gd fmla="*/ 1927551 h 1971175" name="connsiteY50"/>
              <a:gd fmla="*/ 410165 w 687267" name="connsiteX51"/>
              <a:gd fmla="*/ 1931140 h 1971175" name="connsiteY51"/>
              <a:gd fmla="*/ 403985 w 687267" name="connsiteX52"/>
              <a:gd fmla="*/ 1935365 h 1971175" name="connsiteY52"/>
              <a:gd fmla="*/ 404577 w 687267" name="connsiteX53"/>
              <a:gd fmla="*/ 1942467 h 1971175" name="connsiteY53"/>
              <a:gd fmla="*/ 375035 w 687267" name="connsiteX54"/>
              <a:gd fmla="*/ 1944434 h 1971175" name="connsiteY54"/>
              <a:gd fmla="*/ 395143 w 687267" name="connsiteX55"/>
              <a:gd fmla="*/ 1946394 h 1971175" name="connsiteY55"/>
              <a:gd fmla="*/ 405996 w 687267" name="connsiteX56"/>
              <a:gd fmla="*/ 1944022 h 1971175" name="connsiteY56"/>
              <a:gd fmla="*/ 410165 w 687267" name="connsiteX57"/>
              <a:gd fmla="*/ 1945372 h 1971175" name="connsiteY57"/>
              <a:gd fmla="*/ 414495 w 687267" name="connsiteX58"/>
              <a:gd fmla="*/ 1942743 h 1971175" name="connsiteY58"/>
              <a:gd fmla="*/ 468161 w 687267" name="connsiteX59"/>
              <a:gd fmla="*/ 1941068 h 1971175" name="connsiteY59"/>
              <a:gd fmla="*/ 425602 w 687267" name="connsiteX60"/>
              <a:gd fmla="*/ 1941067 h 1971175" name="connsiteY60"/>
              <a:gd fmla="*/ 416225 w 687267" name="connsiteX61"/>
              <a:gd fmla="*/ 1941692 h 1971175" name="connsiteY61"/>
              <a:gd fmla="*/ 434310 w 687267" name="connsiteX62"/>
              <a:gd fmla="*/ 1930710 h 1971175" name="connsiteY62"/>
              <a:gd fmla="*/ 496537 w 687267" name="connsiteX63"/>
              <a:gd fmla="*/ 1941068 h 1971175" name="connsiteY63"/>
              <a:gd fmla="*/ 539095 w 687267" name="connsiteX64"/>
              <a:gd fmla="*/ 1941068 h 1971175" name="connsiteY64"/>
              <a:gd fmla="*/ 589268 w 687267" name="connsiteX65"/>
              <a:gd fmla="*/ 1951435 h 1971175" name="connsiteY65"/>
              <a:gd fmla="*/ 610028 w 687267" name="connsiteX66"/>
              <a:gd fmla="*/ 1941068 h 1971175" name="connsiteY66"/>
              <a:gd fmla="*/ 638402 w 687267" name="connsiteX67"/>
              <a:gd fmla="*/ 1926899 h 1971175" name="connsiteY67"/>
              <a:gd fmla="*/ 639328 w 687267" name="connsiteX68"/>
              <a:gd fmla="*/ 1924124 h 1971175" name="connsiteY68"/>
              <a:gd fmla="*/ 636628 w 687267" name="connsiteX69"/>
              <a:gd fmla="*/ 1925128 h 1971175" name="connsiteY69"/>
              <a:gd fmla="*/ 610028 w 687267" name="connsiteX70"/>
              <a:gd fmla="*/ 1926899 h 1971175" name="connsiteY70"/>
              <a:gd fmla="*/ 503628 w 687267" name="connsiteX71"/>
              <a:gd fmla="*/ 1925128 h 1971175" name="connsiteY71"/>
              <a:gd fmla="*/ 453182 w 687267" name="connsiteX72"/>
              <a:gd fmla="*/ 1919250 h 1971175" name="connsiteY72"/>
              <a:gd fmla="*/ 468760 w 687267" name="connsiteX73"/>
              <a:gd fmla="*/ 1909791 h 1971175" name="connsiteY73"/>
              <a:gd fmla="*/ 527355 w 687267" name="connsiteX74"/>
              <a:gd fmla="*/ 1874208 h 1971175" name="connsiteY74"/>
              <a:gd fmla="*/ 525524 w 687267" name="connsiteX75"/>
              <a:gd fmla="*/ 1856417 h 1971175" name="connsiteY75"/>
              <a:gd fmla="*/ 680962 w 687267" name="connsiteX76"/>
              <a:gd fmla="*/ 1785216 h 1971175" name="connsiteY76"/>
              <a:gd fmla="*/ 663007 w 687267" name="connsiteX77"/>
              <a:gd fmla="*/ 1924685 h 1971175" name="connsiteY77"/>
              <a:gd fmla="*/ 647126 w 687267" name="connsiteX78"/>
              <a:gd fmla="*/ 1942003 h 1971175" name="connsiteY78"/>
              <a:gd fmla="*/ 652589 w 687267" name="connsiteX79"/>
              <a:gd fmla="*/ 1941067 h 1971175" name="connsiteY79"/>
              <a:gd fmla="*/ 680962 w 687267" name="connsiteX80"/>
              <a:gd fmla="*/ 1884394 h 1971175" name="connsiteY80"/>
              <a:gd fmla="*/ 680962 w 687267" name="connsiteX81"/>
              <a:gd fmla="*/ 1785216 h 1971175" name="connsiteY81"/>
              <a:gd fmla="*/ 170241 w 687267" name="connsiteX82"/>
              <a:gd fmla="*/ 1728542 h 1971175" name="connsiteY82"/>
              <a:gd fmla="*/ 165947 w 687267" name="connsiteX83"/>
              <a:gd fmla="*/ 1750599 h 1971175" name="connsiteY83"/>
              <a:gd fmla="*/ 177334 w 687267" name="connsiteX84"/>
              <a:gd fmla="*/ 1792300 h 1971175" name="connsiteY84"/>
              <a:gd fmla="*/ 156054 w 687267" name="connsiteX85"/>
              <a:gd fmla="*/ 1700206 h 1971175" name="connsiteY85"/>
              <a:gd fmla="*/ 143641 w 687267" name="connsiteX86"/>
              <a:gd fmla="*/ 1763963 h 1971175" name="connsiteY86"/>
              <a:gd fmla="*/ 141868 w 687267" name="connsiteX87"/>
              <a:gd fmla="*/ 1827720 h 1971175" name="connsiteY87"/>
              <a:gd fmla="*/ 156054 w 687267" name="connsiteX88"/>
              <a:gd fmla="*/ 1926899 h 1971175" name="connsiteY88"/>
              <a:gd fmla="*/ 212801 w 687267" name="connsiteX89"/>
              <a:gd fmla="*/ 1955236 h 1971175" name="connsiteY89"/>
              <a:gd fmla="*/ 245539 w 687267" name="connsiteX90"/>
              <a:gd fmla="*/ 1953056 h 1971175" name="connsiteY90"/>
              <a:gd fmla="*/ 226988 w 687267" name="connsiteX91"/>
              <a:gd fmla="*/ 1941068 h 1971175" name="connsiteY91"/>
              <a:gd fmla="*/ 221511 w 687267" name="connsiteX92"/>
              <a:gd fmla="*/ 1934067 h 1971175" name="connsiteY92"/>
              <a:gd fmla="*/ 184427 w 687267" name="connsiteX93"/>
              <a:gd fmla="*/ 1926899 h 1971175" name="connsiteY93"/>
              <a:gd fmla="*/ 156054 w 687267" name="connsiteX94"/>
              <a:gd fmla="*/ 1856057 h 1971175" name="connsiteY94"/>
              <a:gd fmla="*/ 157827 w 687267" name="connsiteX95"/>
              <a:gd fmla="*/ 1792299 h 1971175" name="connsiteY95"/>
              <a:gd fmla="*/ 165947 w 687267" name="connsiteX96"/>
              <a:gd fmla="*/ 1750599 h 1971175" name="connsiteY96"/>
              <a:gd fmla="*/ 156054 w 687267" name="connsiteX97"/>
              <a:gd fmla="*/ 1714373 h 1971175" name="connsiteY97"/>
              <a:gd fmla="*/ 651417 w 687267" name="connsiteX98"/>
              <a:gd fmla="*/ 1666938 h 1971175" name="connsiteY98"/>
              <a:gd fmla="*/ 652589 w 687267" name="connsiteX99"/>
              <a:gd fmla="*/ 1771047 h 1971175" name="connsiteY99"/>
              <a:gd fmla="*/ 652589 w 687267" name="connsiteX100"/>
              <a:gd fmla="*/ 1884394 h 1971175" name="connsiteY100"/>
              <a:gd fmla="*/ 645495 w 687267" name="connsiteX101"/>
              <a:gd fmla="*/ 1905647 h 1971175" name="connsiteY101"/>
              <a:gd fmla="*/ 639328 w 687267" name="connsiteX102"/>
              <a:gd fmla="*/ 1924124 h 1971175" name="connsiteY102"/>
              <a:gd fmla="*/ 647933 w 687267" name="connsiteX103"/>
              <a:gd fmla="*/ 1920922 h 1971175" name="connsiteY103"/>
              <a:gd fmla="*/ 652588 w 687267" name="connsiteX104"/>
              <a:gd fmla="*/ 1912731 h 1971175" name="connsiteY104"/>
              <a:gd fmla="*/ 666775 w 687267" name="connsiteX105"/>
              <a:gd fmla="*/ 1884394 h 1971175" name="connsiteY105"/>
              <a:gd fmla="*/ 666775 w 687267" name="connsiteX106"/>
              <a:gd fmla="*/ 1771047 h 1971175" name="connsiteY106"/>
              <a:gd fmla="*/ 156054 w 687267" name="connsiteX107"/>
              <a:gd fmla="*/ 1675800 h 1971175" name="connsiteY107"/>
              <a:gd fmla="*/ 156054 w 687267" name="connsiteX108"/>
              <a:gd fmla="*/ 1700205 h 1971175" name="connsiteY108"/>
              <a:gd fmla="*/ 156054 w 687267" name="connsiteX109"/>
              <a:gd fmla="*/ 1700206 h 1971175" name="connsiteY109"/>
              <a:gd fmla="*/ 552880 w 687267" name="connsiteX110"/>
              <a:gd fmla="*/ 1647984 h 1971175" name="connsiteY110"/>
              <a:gd fmla="*/ 377096 w 687267" name="connsiteX111"/>
              <a:gd fmla="*/ 1768626 h 1971175" name="connsiteY111"/>
              <a:gd fmla="*/ 224794 w 687267" name="connsiteX112"/>
              <a:gd fmla="*/ 1879896 h 1971175" name="connsiteY112"/>
              <a:gd fmla="*/ 212556 w 687267" name="connsiteX113"/>
              <a:gd fmla="*/ 1854800 h 1971175" name="connsiteY113"/>
              <a:gd fmla="*/ 212801 w 687267" name="connsiteX114"/>
              <a:gd fmla="*/ 1856057 h 1971175" name="connsiteY114"/>
              <a:gd fmla="*/ 219041 w 687267" name="connsiteX115"/>
              <a:gd fmla="*/ 1884100 h 1971175" name="connsiteY115"/>
              <a:gd fmla="*/ 212578 w 687267" name="connsiteX116"/>
              <a:gd fmla="*/ 1888821 h 1971175" name="connsiteY116"/>
              <a:gd fmla="*/ 198614 w 687267" name="connsiteX117"/>
              <a:gd fmla="*/ 1870226 h 1971175" name="connsiteY117"/>
              <a:gd fmla="*/ 177334 w 687267" name="connsiteX118"/>
              <a:gd fmla="*/ 1792300 h 1971175" name="connsiteY118"/>
              <a:gd fmla="*/ 184427 w 687267" name="connsiteX119"/>
              <a:gd fmla="*/ 1856057 h 1971175" name="connsiteY119"/>
              <a:gd fmla="*/ 210363 w 687267" name="connsiteX120"/>
              <a:gd fmla="*/ 1919815 h 1971175" name="connsiteY120"/>
              <a:gd fmla="*/ 221511 w 687267" name="connsiteX121"/>
              <a:gd fmla="*/ 1934067 h 1971175" name="connsiteY121"/>
              <a:gd fmla="*/ 239401 w 687267" name="connsiteX122"/>
              <a:gd fmla="*/ 1937526 h 1971175" name="connsiteY122"/>
              <a:gd fmla="*/ 250116 w 687267" name="connsiteX123"/>
              <a:gd fmla="*/ 1934957 h 1971175" name="connsiteY123"/>
              <a:gd fmla="*/ 243753 w 687267" name="connsiteX124"/>
              <a:gd fmla="*/ 1927543 h 1971175" name="connsiteY124"/>
              <a:gd fmla="*/ 241174 w 687267" name="connsiteX125"/>
              <a:gd fmla="*/ 1926899 h 1971175" name="connsiteY125"/>
              <a:gd fmla="*/ 226988 w 687267" name="connsiteX126"/>
              <a:gd fmla="*/ 1908008 h 1971175" name="connsiteY126"/>
              <a:gd fmla="*/ 223538 w 687267" name="connsiteX127"/>
              <a:gd fmla="*/ 1903988 h 1971175" name="connsiteY127"/>
              <a:gd fmla="*/ 223913 w 687267" name="connsiteX128"/>
              <a:gd fmla="*/ 1903914 h 1971175" name="connsiteY128"/>
              <a:gd fmla="*/ 226988 w 687267" name="connsiteX129"/>
              <a:gd fmla="*/ 1908008 h 1971175" name="connsiteY129"/>
              <a:gd fmla="*/ 243753 w 687267" name="connsiteX130"/>
              <a:gd fmla="*/ 1927543 h 1971175" name="connsiteY130"/>
              <a:gd fmla="*/ 262020 w 687267" name="connsiteX131"/>
              <a:gd fmla="*/ 1932104 h 1971175" name="connsiteY131"/>
              <a:gd fmla="*/ 283735 w 687267" name="connsiteX132"/>
              <a:gd fmla="*/ 1926899 h 1971175" name="connsiteY132"/>
              <a:gd fmla="*/ 345801 w 687267" name="connsiteX133"/>
              <a:gd fmla="*/ 1925128 h 1971175" name="connsiteY133"/>
              <a:gd fmla="*/ 361453 w 687267" name="connsiteX134"/>
              <a:gd fmla="*/ 1921355 h 1971175" name="connsiteY134"/>
              <a:gd fmla="*/ 347574 w 687267" name="connsiteX135"/>
              <a:gd fmla="*/ 1919815 h 1971175" name="connsiteY135"/>
              <a:gd fmla="*/ 283734 w 687267" name="connsiteX136"/>
              <a:gd fmla="*/ 1912731 h 1971175" name="connsiteY136"/>
              <a:gd fmla="*/ 255361 w 687267" name="connsiteX137"/>
              <a:gd fmla="*/ 1909189 h 1971175" name="connsiteY137"/>
              <a:gd fmla="*/ 238500 w 687267" name="connsiteX138"/>
              <a:gd fmla="*/ 1894454 h 1971175" name="connsiteY138"/>
              <a:gd fmla="*/ 391300 w 687267" name="connsiteX139"/>
              <a:gd fmla="*/ 1782820 h 1971175" name="connsiteY139"/>
              <a:gd fmla="*/ 567085 w 687267" name="connsiteX140"/>
              <a:gd fmla="*/ 1662177 h 1971175" name="connsiteY140"/>
              <a:gd fmla="*/ 552880 w 687267" name="connsiteX141"/>
              <a:gd fmla="*/ 1647984 h 1971175" name="connsiteY141"/>
              <a:gd fmla="*/ 156054 w 687267" name="connsiteX142"/>
              <a:gd fmla="*/ 1578174 h 1971175" name="connsiteY142"/>
              <a:gd fmla="*/ 156054 w 687267" name="connsiteX143"/>
              <a:gd fmla="*/ 1675800 h 1971175" name="connsiteY143"/>
              <a:gd fmla="*/ 156054 w 687267" name="connsiteX144"/>
              <a:gd fmla="*/ 1578176 h 1971175" name="connsiteY144"/>
              <a:gd fmla="*/ 471215 w 687267" name="connsiteX145"/>
              <a:gd fmla="*/ 1516146 h 1971175" name="connsiteY145"/>
              <a:gd fmla="*/ 229929 w 687267" name="connsiteX146"/>
              <a:gd fmla="*/ 1699780 h 1971175" name="connsiteY146"/>
              <a:gd fmla="*/ 244123 w 687267" name="connsiteX147"/>
              <a:gd fmla="*/ 1713906 h 1971175" name="connsiteY147"/>
              <a:gd fmla="*/ 485408 w 687267" name="connsiteX148"/>
              <a:gd fmla="*/ 1530271 h 1971175" name="connsiteY148"/>
              <a:gd fmla="*/ 471215 w 687267" name="connsiteX149"/>
              <a:gd fmla="*/ 1516146 h 1971175" name="connsiteY149"/>
              <a:gd fmla="*/ 499073 w 687267" name="connsiteX150"/>
              <a:gd fmla="*/ 1318389 h 1971175" name="connsiteY150"/>
              <a:gd fmla="*/ 341735 w 687267" name="connsiteX151"/>
              <a:gd fmla="*/ 1450416 h 1971175" name="connsiteY151"/>
              <a:gd fmla="*/ 178672 w 687267" name="connsiteX152"/>
              <a:gd fmla="*/ 1568350 h 1971175" name="connsiteY152"/>
              <a:gd fmla="*/ 175160 w 687267" name="connsiteX153"/>
              <a:gd fmla="*/ 1548415 h 1971175" name="connsiteY153"/>
              <a:gd fmla="*/ 175561 w 687267" name="connsiteX154"/>
              <a:gd fmla="*/ 1560292 h 1971175" name="connsiteY154"/>
              <a:gd fmla="*/ 175642 w 687267" name="connsiteX155"/>
              <a:gd fmla="*/ 1570541 h 1971175" name="connsiteY155"/>
              <a:gd fmla="*/ 173790 w 687267" name="connsiteX156"/>
              <a:gd fmla="*/ 1571881 h 1971175" name="connsiteY156"/>
              <a:gd fmla="*/ 175683 w 687267" name="connsiteX157"/>
              <a:gd fmla="*/ 1575652 h 1971175" name="connsiteY157"/>
              <a:gd fmla="*/ 176122 w 687267" name="connsiteX158"/>
              <a:gd fmla="*/ 1630732 h 1971175" name="connsiteY158"/>
              <a:gd fmla="*/ 184427 w 687267" name="connsiteX159"/>
              <a:gd fmla="*/ 1742710 h 1971175" name="connsiteY159"/>
              <a:gd fmla="*/ 210363 w 687267" name="connsiteX160"/>
              <a:gd fmla="*/ 1850301 h 1971175" name="connsiteY160"/>
              <a:gd fmla="*/ 212556 w 687267" name="connsiteX161"/>
              <a:gd fmla="*/ 1854800 h 1971175" name="connsiteY161"/>
              <a:gd fmla="*/ 200388 w 687267" name="connsiteX162"/>
              <a:gd fmla="*/ 1792299 h 1971175" name="connsiteY162"/>
              <a:gd fmla="*/ 198614 w 687267" name="connsiteX163"/>
              <a:gd fmla="*/ 1728542 h 1971175" name="connsiteY163"/>
              <a:gd fmla="*/ 184428 w 687267" name="connsiteX164"/>
              <a:gd fmla="*/ 1601026 h 1971175" name="connsiteY164"/>
              <a:gd fmla="*/ 182268 w 687267" name="connsiteX165"/>
              <a:gd fmla="*/ 1588765 h 1971175" name="connsiteY165"/>
              <a:gd fmla="*/ 182629 w 687267" name="connsiteX166"/>
              <a:gd fmla="*/ 1589484 h 1971175" name="connsiteY166"/>
              <a:gd fmla="*/ 202075 w 687267" name="connsiteX167"/>
              <a:gd fmla="*/ 1585963 h 1971175" name="connsiteY167"/>
              <a:gd fmla="*/ 513216 w 687267" name="connsiteX168"/>
              <a:gd fmla="*/ 1332472 h 1971175" name="connsiteY168"/>
              <a:gd fmla="*/ 499073 w 687267" name="connsiteX169"/>
              <a:gd fmla="*/ 1318389 h 1971175" name="connsiteY169"/>
              <a:gd fmla="*/ 138685 w 687267" name="connsiteX170"/>
              <a:gd fmla="*/ 1309780 h 1971175" name="connsiteY170"/>
              <a:gd fmla="*/ 156054 w 687267" name="connsiteX171"/>
              <a:gd fmla="*/ 1530185 h 1971175" name="connsiteY171"/>
              <a:gd fmla="*/ 156054 w 687267" name="connsiteX172"/>
              <a:gd fmla="*/ 1558517 h 1971175" name="connsiteY172"/>
              <a:gd fmla="*/ 156054 w 687267" name="connsiteX173"/>
              <a:gd fmla="*/ 1558522 h 1971175" name="connsiteY173"/>
              <a:gd fmla="*/ 156054 w 687267" name="connsiteX174"/>
              <a:gd fmla="*/ 1578176 h 1971175" name="connsiteY174"/>
              <a:gd fmla="*/ 165586 w 687267" name="connsiteX175"/>
              <a:gd fmla="*/ 1645746 h 1971175" name="connsiteY175"/>
              <a:gd fmla="*/ 170241 w 687267" name="connsiteX176"/>
              <a:gd fmla="*/ 1728542 h 1971175" name="connsiteY176"/>
              <a:gd fmla="*/ 176226 w 687267" name="connsiteX177"/>
              <a:gd fmla="*/ 1643753 h 1971175" name="connsiteY177"/>
              <a:gd fmla="*/ 176122 w 687267" name="connsiteX178"/>
              <a:gd fmla="*/ 1630732 h 1971175" name="connsiteY178"/>
              <a:gd fmla="*/ 170241 w 687267" name="connsiteX179"/>
              <a:gd fmla="*/ 1551437 h 1971175" name="connsiteY179"/>
              <a:gd fmla="*/ 166276 w 687267" name="connsiteX180"/>
              <a:gd fmla="*/ 1497984 h 1971175" name="connsiteY180"/>
              <a:gd fmla="*/ 150734 w 687267" name="connsiteX181"/>
              <a:gd fmla="*/ 1409753 h 1971175" name="connsiteY181"/>
              <a:gd fmla="*/ 144166 w 687267" name="connsiteX182"/>
              <a:gd fmla="*/ 1176976 h 1971175" name="connsiteY182"/>
              <a:gd fmla="*/ 156054 w 687267" name="connsiteX183"/>
              <a:gd fmla="*/ 1360164 h 1971175" name="connsiteY183"/>
              <a:gd fmla="*/ 160085 w 687267" name="connsiteX184"/>
              <a:gd fmla="*/ 1414517 h 1971175" name="connsiteY184"/>
              <a:gd fmla="*/ 155810 w 687267" name="connsiteX185"/>
              <a:gd fmla="*/ 1418148 h 1971175" name="connsiteY185"/>
              <a:gd fmla="*/ 160720 w 687267" name="connsiteX186"/>
              <a:gd fmla="*/ 1423064 h 1971175" name="connsiteY186"/>
              <a:gd fmla="*/ 166276 w 687267" name="connsiteX187"/>
              <a:gd fmla="*/ 1497984 h 1971175" name="connsiteY187"/>
              <a:gd fmla="*/ 175160 w 687267" name="connsiteX188"/>
              <a:gd fmla="*/ 1548415 h 1971175" name="connsiteY188"/>
              <a:gd fmla="*/ 171202 w 687267" name="connsiteX189"/>
              <a:gd fmla="*/ 1431136 h 1971175" name="connsiteY189"/>
              <a:gd fmla="*/ 308960 w 687267" name="connsiteX190"/>
              <a:gd fmla="*/ 1314157 h 1971175" name="connsiteY190"/>
              <a:gd fmla="*/ 437466 w 687267" name="connsiteX191"/>
              <a:gd fmla="*/ 1206642 h 1971175" name="connsiteY191"/>
              <a:gd fmla="*/ 423384 w 687267" name="connsiteX192"/>
              <a:gd fmla="*/ 1192542 h 1971175" name="connsiteY192"/>
              <a:gd fmla="*/ 294878 w 687267" name="connsiteX193"/>
              <a:gd fmla="*/ 1300057 h 1971175" name="connsiteY193"/>
              <a:gd fmla="*/ 170347 w 687267" name="connsiteX194"/>
              <a:gd fmla="*/ 1405804 h 1971175" name="connsiteY194"/>
              <a:gd fmla="*/ 170241 w 687267" name="connsiteX195"/>
              <a:gd fmla="*/ 1402669 h 1971175" name="connsiteY195"/>
              <a:gd fmla="*/ 96110 w 687267" name="connsiteX196"/>
              <a:gd fmla="*/ 1005019 h 1971175" name="connsiteY196"/>
              <a:gd fmla="*/ 99307 w 687267" name="connsiteX197"/>
              <a:gd fmla="*/ 1034292 h 1971175" name="connsiteY197"/>
              <a:gd fmla="*/ 127681 w 687267" name="connsiteX198"/>
              <a:gd fmla="*/ 1402669 h 1971175" name="connsiteY198"/>
              <a:gd fmla="*/ 154281 w 687267" name="connsiteX199"/>
              <a:gd fmla="*/ 1565606 h 1971175" name="connsiteY199"/>
              <a:gd fmla="*/ 156054 w 687267" name="connsiteX200"/>
              <a:gd fmla="*/ 1578174 h 1971175" name="connsiteY200"/>
              <a:gd fmla="*/ 156054 w 687267" name="connsiteX201"/>
              <a:gd fmla="*/ 1558517 h 1971175" name="connsiteY201"/>
              <a:gd fmla="*/ 140759 w 687267" name="connsiteX202"/>
              <a:gd fmla="*/ 1369463 h 1971175" name="connsiteY202"/>
              <a:gd fmla="*/ 118814 w 687267" name="connsiteX203"/>
              <a:gd fmla="*/ 1183060 h 1971175" name="connsiteY203"/>
              <a:gd fmla="*/ 495396 w 687267" name="connsiteX204"/>
              <a:gd fmla="*/ 976807 h 1971175" name="connsiteY204"/>
              <a:gd fmla="*/ 187773 w 687267" name="connsiteX205"/>
              <a:gd fmla="*/ 1220176 h 1971175" name="connsiteY205"/>
              <a:gd fmla="*/ 201755 w 687267" name="connsiteX206"/>
              <a:gd fmla="*/ 1234493 h 1971175" name="connsiteY206"/>
              <a:gd fmla="*/ 495396 w 687267" name="connsiteX207"/>
              <a:gd fmla="*/ 991122 h 1971175" name="connsiteY207"/>
              <a:gd fmla="*/ 495396 w 687267" name="connsiteX208"/>
              <a:gd fmla="*/ 976807 h 1971175" name="connsiteY208"/>
              <a:gd fmla="*/ 456871 w 687267" name="connsiteX209"/>
              <a:gd fmla="*/ 835450 h 1971175" name="connsiteY209"/>
              <a:gd fmla="*/ 200043 w 687267" name="connsiteX210"/>
              <a:gd fmla="*/ 1037792 h 1971175" name="connsiteY210"/>
              <a:gd fmla="*/ 214311 w 687267" name="connsiteX211"/>
              <a:gd fmla="*/ 1052245 h 1971175" name="connsiteY211"/>
              <a:gd fmla="*/ 471139 w 687267" name="connsiteX212"/>
              <a:gd fmla="*/ 849903 h 1971175" name="connsiteY212"/>
              <a:gd fmla="*/ 456871 w 687267" name="connsiteX213"/>
              <a:gd fmla="*/ 835450 h 1971175" name="connsiteY213"/>
              <a:gd fmla="*/ 89258 w 687267" name="connsiteX214"/>
              <a:gd fmla="*/ 804055 h 1971175" name="connsiteY214"/>
              <a:gd fmla="*/ 92214 w 687267" name="connsiteX215"/>
              <a:gd fmla="*/ 835935 h 1971175" name="connsiteY215"/>
              <a:gd fmla="*/ 127681 w 687267" name="connsiteX216"/>
              <a:gd fmla="*/ 1218480 h 1971175" name="connsiteY216"/>
              <a:gd fmla="*/ 138685 w 687267" name="connsiteX217"/>
              <a:gd fmla="*/ 1309780 h 1971175" name="connsiteY217"/>
              <a:gd fmla="*/ 125907 w 687267" name="connsiteX218"/>
              <a:gd fmla="*/ 1147639 h 1971175" name="connsiteY218"/>
              <a:gd fmla="*/ 89304 w 687267" name="connsiteX219"/>
              <a:gd fmla="*/ 804329 h 1971175" name="connsiteY219"/>
              <a:gd fmla="*/ 85120 w 687267" name="connsiteX220"/>
              <a:gd fmla="*/ 765090 h 1971175" name="connsiteY220"/>
              <a:gd fmla="*/ 85121 w 687267" name="connsiteX221"/>
              <a:gd fmla="*/ 779261 h 1971175" name="connsiteY221"/>
              <a:gd fmla="*/ 89258 w 687267" name="connsiteX222"/>
              <a:gd fmla="*/ 804055 h 1971175" name="connsiteY222"/>
              <a:gd fmla="*/ 89148 w 687267" name="connsiteX223"/>
              <a:gd fmla="*/ 802866 h 1971175" name="connsiteY223"/>
              <a:gd fmla="*/ 85121 w 687267" name="connsiteX224"/>
              <a:gd fmla="*/ 765093 h 1971175" name="connsiteY224"/>
              <a:gd fmla="*/ 69767 w 687267" name="connsiteX225"/>
              <a:gd fmla="*/ 763858 h 1971175" name="connsiteY225"/>
              <a:gd fmla="*/ 70934 w 687267" name="connsiteX226"/>
              <a:gd fmla="*/ 807598 h 1971175" name="connsiteY226"/>
              <a:gd fmla="*/ 96110 w 687267" name="connsiteX227"/>
              <a:gd fmla="*/ 1005019 h 1971175" name="connsiteY227"/>
              <a:gd fmla="*/ 84983 w 687267" name="connsiteX228"/>
              <a:gd fmla="*/ 757941 h 1971175" name="connsiteY228"/>
              <a:gd fmla="*/ 85120 w 687267" name="connsiteX229"/>
              <a:gd fmla="*/ 765090 h 1971175" name="connsiteY229"/>
              <a:gd fmla="*/ 85120 w 687267" name="connsiteX230"/>
              <a:gd fmla="*/ 759426 h 1971175" name="connsiteY230"/>
              <a:gd fmla="*/ 448360 w 687267" name="connsiteX231"/>
              <a:gd fmla="*/ 663848 h 1971175" name="connsiteY231"/>
              <a:gd fmla="*/ 441278 w 687267" name="connsiteX232"/>
              <a:gd fmla="*/ 667396 h 1971175" name="connsiteY232"/>
              <a:gd fmla="*/ 157989 w 687267" name="connsiteX233"/>
              <a:gd fmla="*/ 894488 h 1971175" name="connsiteY233"/>
              <a:gd fmla="*/ 172153 w 687267" name="connsiteX234"/>
              <a:gd fmla="*/ 908682 h 1971175" name="connsiteY234"/>
              <a:gd fmla="*/ 455442 w 687267" name="connsiteX235"/>
              <a:gd fmla="*/ 681589 h 1971175" name="connsiteY235"/>
              <a:gd fmla="*/ 448360 w 687267" name="connsiteX236"/>
              <a:gd fmla="*/ 663848 h 1971175" name="connsiteY236"/>
              <a:gd fmla="*/ 85121 w 687267" name="connsiteX237"/>
              <a:gd fmla="*/ 595074 h 1971175" name="connsiteY237"/>
              <a:gd fmla="*/ 85120 w 687267" name="connsiteX238"/>
              <a:gd fmla="*/ 759426 h 1971175" name="connsiteY238"/>
              <a:gd fmla="*/ 89148 w 687267" name="connsiteX239"/>
              <a:gd fmla="*/ 802866 h 1971175" name="connsiteY239"/>
              <a:gd fmla="*/ 89304 w 687267" name="connsiteX240"/>
              <a:gd fmla="*/ 804329 h 1971175" name="connsiteY240"/>
              <a:gd fmla="*/ 127681 w 687267" name="connsiteX241"/>
              <a:gd fmla="*/ 1034292 h 1971175" name="connsiteY241"/>
              <a:gd fmla="*/ 144166 w 687267" name="connsiteX242"/>
              <a:gd fmla="*/ 1176976 h 1971175" name="connsiteY242"/>
              <a:gd fmla="*/ 131228 w 687267" name="connsiteX243"/>
              <a:gd fmla="*/ 977618 h 1971175" name="connsiteY243"/>
              <a:gd fmla="*/ 112164 w 687267" name="connsiteX244"/>
              <a:gd fmla="*/ 786345 h 1971175" name="connsiteY244"/>
              <a:gd fmla="*/ 483268 w 687267" name="connsiteX245"/>
              <a:gd fmla="*/ 485408 h 1971175" name="connsiteY245"/>
              <a:gd fmla="*/ 116003 w 687267" name="connsiteX246"/>
              <a:gd fmla="*/ 765067 h 1971175" name="connsiteY246"/>
              <a:gd fmla="*/ 130128 w 687267" name="connsiteX247"/>
              <a:gd fmla="*/ 779049 h 1971175" name="connsiteY247"/>
              <a:gd fmla="*/ 483268 w 687267" name="connsiteX248"/>
              <a:gd fmla="*/ 499390 h 1971175" name="connsiteY248"/>
              <a:gd fmla="*/ 483268 w 687267" name="connsiteX249"/>
              <a:gd fmla="*/ 485408 h 1971175" name="connsiteY249"/>
              <a:gd fmla="*/ 64484 w 687267" name="connsiteX250"/>
              <a:gd fmla="*/ 493129 h 1971175" name="connsiteY250"/>
              <a:gd fmla="*/ 65084 w 687267" name="connsiteX251"/>
              <a:gd fmla="*/ 543313 h 1971175" name="connsiteY251"/>
              <a:gd fmla="*/ 84983 w 687267" name="connsiteX252"/>
              <a:gd fmla="*/ 757941 h 1971175" name="connsiteY252"/>
              <a:gd fmla="*/ 83347 w 687267" name="connsiteX253"/>
              <a:gd fmla="*/ 672998 h 1971175" name="connsiteY253"/>
              <a:gd fmla="*/ 70934 w 687267" name="connsiteX254"/>
              <a:gd fmla="*/ 580904 h 1971175" name="connsiteY254"/>
              <a:gd fmla="*/ 69160 w 687267" name="connsiteX255"/>
              <a:gd fmla="*/ 517146 h 1971175" name="connsiteY255"/>
              <a:gd fmla="*/ 446490 w 687267" name="connsiteX256"/>
              <a:gd fmla="*/ 340086 h 1971175" name="connsiteY256"/>
              <a:gd fmla="*/ 441116 w 687267" name="connsiteX257"/>
              <a:gd fmla="*/ 343582 h 1971175" name="connsiteY257"/>
              <a:gd fmla="*/ 140179 w 687267" name="connsiteX258"/>
              <a:gd fmla="*/ 567308 h 1971175" name="connsiteY258"/>
              <a:gd fmla="*/ 154509 w 687267" name="connsiteX259"/>
              <a:gd fmla="*/ 581291 h 1971175" name="connsiteY259"/>
              <a:gd fmla="*/ 441116 w 687267" name="connsiteX260"/>
              <a:gd fmla="*/ 357564 h 1971175" name="connsiteY260"/>
              <a:gd fmla="*/ 446490 w 687267" name="connsiteX261"/>
              <a:gd fmla="*/ 340086 h 1971175" name="connsiteY261"/>
              <a:gd fmla="*/ 14187 w 687267" name="connsiteX262"/>
              <a:gd fmla="*/ 255031 h 1971175" name="connsiteY262"/>
              <a:gd fmla="*/ 56747 w 687267" name="connsiteX263"/>
              <a:gd fmla="*/ 644661 h 1971175" name="connsiteY263"/>
              <a:gd fmla="*/ 69767 w 687267" name="connsiteX264"/>
              <a:gd fmla="*/ 763858 h 1971175" name="connsiteY264"/>
              <a:gd fmla="*/ 66057 w 687267" name="connsiteX265"/>
              <a:gd fmla="*/ 624737 h 1971175" name="connsiteY265"/>
              <a:gd fmla="*/ 65084 w 687267" name="connsiteX266"/>
              <a:gd fmla="*/ 543313 h 1971175" name="connsiteY266"/>
              <a:gd fmla="*/ 56747 w 687267" name="connsiteX267"/>
              <a:gd fmla="*/ 453388 h 1971175" name="connsiteY267"/>
              <a:gd fmla="*/ 14187 w 687267" name="connsiteX268"/>
              <a:gd fmla="*/ 255031 h 1971175" name="connsiteY268"/>
              <a:gd fmla="*/ 23147 w 687267" name="connsiteX269"/>
              <a:gd fmla="*/ 202833 h 1971175" name="connsiteY269"/>
              <a:gd fmla="*/ 28374 w 687267" name="connsiteX270"/>
              <a:gd fmla="*/ 255031 h 1971175" name="connsiteY270"/>
              <a:gd fmla="*/ 56747 w 687267" name="connsiteX271"/>
              <a:gd fmla="*/ 453388 h 1971175" name="connsiteY271"/>
              <a:gd fmla="*/ 64484 w 687267" name="connsiteX272"/>
              <a:gd fmla="*/ 493129 h 1971175" name="connsiteY272"/>
              <a:gd fmla="*/ 63841 w 687267" name="connsiteX273"/>
              <a:gd fmla="*/ 439220 h 1971175" name="connsiteY273"/>
              <a:gd fmla="*/ 59611 w 687267" name="connsiteX274"/>
              <a:gd fmla="*/ 378183 h 1971175" name="connsiteY274"/>
              <a:gd fmla="*/ 56747 w 687267" name="connsiteX275"/>
              <a:gd fmla="*/ 368378 h 1971175" name="connsiteY275"/>
              <a:gd fmla="*/ 35467 w 687267" name="connsiteX276"/>
              <a:gd fmla="*/ 267429 h 1971175" name="connsiteY276"/>
              <a:gd fmla="*/ 409347 w 687267" name="connsiteX277"/>
              <a:gd fmla="*/ 143828 h 1971175" name="connsiteY277"/>
              <a:gd fmla="*/ 85973 w 687267" name="connsiteX278"/>
              <a:gd fmla="*/ 385113 h 1971175" name="connsiteY278"/>
              <a:gd fmla="*/ 100032 w 687267" name="connsiteX279"/>
              <a:gd fmla="*/ 399306 h 1971175" name="connsiteY279"/>
              <a:gd fmla="*/ 423407 w 687267" name="connsiteX280"/>
              <a:gd fmla="*/ 158021 h 1971175" name="connsiteY280"/>
              <a:gd fmla="*/ 409347 w 687267" name="connsiteX281"/>
              <a:gd fmla="*/ 143828 h 1971175" name="connsiteY281"/>
              <a:gd fmla="*/ 15764 w 687267" name="connsiteX282"/>
              <a:gd fmla="*/ 129090 h 1971175" name="connsiteY282"/>
              <a:gd fmla="*/ 14187 w 687267" name="connsiteX283"/>
              <a:gd fmla="*/ 155853 h 1971175" name="connsiteY283"/>
              <a:gd fmla="*/ 23147 w 687267" name="connsiteX284"/>
              <a:gd fmla="*/ 202833 h 1971175" name="connsiteY284"/>
              <a:gd fmla="*/ 21281 w 687267" name="connsiteX285"/>
              <a:gd fmla="*/ 184189 h 1971175" name="connsiteY285"/>
              <a:gd fmla="*/ 279892 w 687267" name="connsiteX286"/>
              <a:gd fmla="*/ 112215 h 1971175" name="connsiteY286"/>
              <a:gd fmla="*/ 267532 w 687267" name="connsiteX287"/>
              <a:gd fmla="*/ 115661 h 1971175" name="connsiteY287"/>
              <a:gd fmla="*/ 98023 w 687267" name="connsiteX288"/>
              <a:gd fmla="*/ 212144 h 1971175" name="connsiteY288"/>
              <a:gd fmla="*/ 112149 w 687267" name="connsiteX289"/>
              <a:gd fmla="*/ 239711 h 1971175" name="connsiteY289"/>
              <a:gd fmla="*/ 281657 w 687267" name="connsiteX290"/>
              <a:gd fmla="*/ 129444 h 1971175" name="connsiteY290"/>
              <a:gd fmla="*/ 279892 w 687267" name="connsiteX291"/>
              <a:gd fmla="*/ 112215 h 1971175" name="connsiteY291"/>
              <a:gd fmla="*/ 525366 w 687267" name="connsiteX292"/>
              <a:gd fmla="*/ 87296 h 1971175" name="connsiteY292"/>
              <a:gd fmla="*/ 526682 w 687267" name="connsiteX293"/>
              <a:gd fmla="*/ 134600 h 1971175" name="connsiteY293"/>
              <a:gd fmla="*/ 539095 w 687267" name="connsiteX294"/>
              <a:gd fmla="*/ 198358 h 1971175" name="connsiteY294"/>
              <a:gd fmla="*/ 539095 w 687267" name="connsiteX295"/>
              <a:gd fmla="*/ 325873 h 1971175" name="connsiteY295"/>
              <a:gd fmla="*/ 595841 w 687267" name="connsiteX296"/>
              <a:gd fmla="*/ 1105134 h 1971175" name="connsiteY296"/>
              <a:gd fmla="*/ 641727 w 687267" name="connsiteX297"/>
              <a:gd fmla="*/ 1601248 h 1971175" name="connsiteY297"/>
              <a:gd fmla="*/ 651417 w 687267" name="connsiteX298"/>
              <a:gd fmla="*/ 1666938 h 1971175" name="connsiteY298"/>
              <a:gd fmla="*/ 650815 w 687267" name="connsiteX299"/>
              <a:gd fmla="*/ 1613424 h 1971175" name="connsiteY299"/>
              <a:gd fmla="*/ 638402 w 687267" name="connsiteX300"/>
              <a:gd fmla="*/ 1445174 h 1971175" name="connsiteY300"/>
              <a:gd fmla="*/ 610028 w 687267" name="connsiteX301"/>
              <a:gd fmla="*/ 1062628 h 1971175" name="connsiteY301"/>
              <a:gd fmla="*/ 581655 w 687267" name="connsiteX302"/>
              <a:gd fmla="*/ 680082 h 1971175" name="connsiteY302"/>
              <a:gd fmla="*/ 553282 w 687267" name="connsiteX303"/>
              <a:gd fmla="*/ 297536 h 1971175" name="connsiteY303"/>
              <a:gd fmla="*/ 539095 w 687267" name="connsiteX304"/>
              <a:gd fmla="*/ 141684 h 1971175" name="connsiteY304"/>
              <a:gd fmla="*/ 528455 w 687267" name="connsiteX305"/>
              <a:gd fmla="*/ 92095 h 1971175" name="connsiteY305"/>
              <a:gd fmla="*/ 535391 w 687267" name="connsiteX306"/>
              <a:gd fmla="*/ 70214 h 1971175" name="connsiteY306"/>
              <a:gd fmla="*/ 539095 w 687267" name="connsiteX307"/>
              <a:gd fmla="*/ 85011 h 1971175" name="connsiteY307"/>
              <a:gd fmla="*/ 553282 w 687267" name="connsiteX308"/>
              <a:gd fmla="*/ 212526 h 1971175" name="connsiteY308"/>
              <a:gd fmla="*/ 567468 w 687267" name="connsiteX309"/>
              <a:gd fmla="*/ 354210 h 1971175" name="connsiteY309"/>
              <a:gd fmla="*/ 595841 w 687267" name="connsiteX310"/>
              <a:gd fmla="*/ 736756 h 1971175" name="connsiteY310"/>
              <a:gd fmla="*/ 652589 w 687267" name="connsiteX311"/>
              <a:gd fmla="*/ 1516016 h 1971175" name="connsiteY311"/>
              <a:gd fmla="*/ 666775 w 687267" name="connsiteX312"/>
              <a:gd fmla="*/ 1671869 h 1971175" name="connsiteY312"/>
              <a:gd fmla="*/ 680962 w 687267" name="connsiteX313"/>
              <a:gd fmla="*/ 1785216 h 1971175" name="connsiteY313"/>
              <a:gd fmla="*/ 666775 w 687267" name="connsiteX314"/>
              <a:gd fmla="*/ 1459343 h 1971175" name="connsiteY314"/>
              <a:gd fmla="*/ 624215 w 687267" name="connsiteX315"/>
              <a:gd fmla="*/ 1076797 h 1971175" name="connsiteY315"/>
              <a:gd fmla="*/ 610028 w 687267" name="connsiteX316"/>
              <a:gd fmla="*/ 694251 h 1971175" name="connsiteY316"/>
              <a:gd fmla="*/ 567468 w 687267" name="connsiteX317"/>
              <a:gd fmla="*/ 311705 h 1971175" name="connsiteY317"/>
              <a:gd fmla="*/ 567468 w 687267" name="connsiteX318"/>
              <a:gd fmla="*/ 155853 h 1971175" name="connsiteY318"/>
              <a:gd fmla="*/ 541534 w 687267" name="connsiteX319"/>
              <a:gd fmla="*/ 78148 h 1971175" name="connsiteY319"/>
              <a:gd fmla="*/ 20046 w 687267" name="connsiteX320"/>
              <a:gd fmla="*/ 94818 h 1971175" name="connsiteY320"/>
              <a:gd fmla="*/ 14187 w 687267" name="connsiteX321"/>
              <a:gd fmla="*/ 113347 h 1971175" name="connsiteY321"/>
              <a:gd fmla="*/ 15764 w 687267" name="connsiteX322"/>
              <a:gd fmla="*/ 129090 h 1971175" name="connsiteY322"/>
              <a:gd fmla="*/ 15960 w 687267" name="connsiteX323"/>
              <a:gd fmla="*/ 125745 h 1971175" name="connsiteY323"/>
              <a:gd fmla="*/ 22422 w 687267" name="connsiteX324"/>
              <a:gd fmla="*/ 104541 h 1971175" name="connsiteY324"/>
              <a:gd fmla="*/ 29614 w 687267" name="connsiteX325"/>
              <a:gd fmla="*/ 76245 h 1971175" name="connsiteY325"/>
              <a:gd fmla="*/ 28374 w 687267" name="connsiteX326"/>
              <a:gd fmla="*/ 77139 h 1971175" name="connsiteY326"/>
              <a:gd fmla="*/ 28374 w 687267" name="connsiteX327"/>
              <a:gd fmla="*/ 85011 h 1971175" name="connsiteY327"/>
              <a:gd fmla="*/ 22422 w 687267" name="connsiteX328"/>
              <a:gd fmla="*/ 104541 h 1971175" name="connsiteY328"/>
              <a:gd fmla="*/ 36409 w 687267" name="connsiteX329"/>
              <a:gd fmla="*/ 161775 h 1971175" name="connsiteY329"/>
              <a:gd fmla="*/ 50984 w 687267" name="connsiteX330"/>
              <a:gd fmla="*/ 253703 h 1971175" name="connsiteY330"/>
              <a:gd fmla="*/ 59611 w 687267" name="connsiteX331"/>
              <a:gd fmla="*/ 378183 h 1971175" name="connsiteY331"/>
              <a:gd fmla="*/ 69161 w 687267" name="connsiteX332"/>
              <a:gd fmla="*/ 410884 h 1971175" name="connsiteY332"/>
              <a:gd fmla="*/ 70934 w 687267" name="connsiteX333"/>
              <a:gd fmla="*/ 453388 h 1971175" name="connsiteY333"/>
              <a:gd fmla="*/ 85121 w 687267" name="connsiteX334"/>
              <a:gd fmla="*/ 595072 h 1971175" name="connsiteY334"/>
              <a:gd fmla="*/ 85121 w 687267" name="connsiteX335"/>
              <a:gd fmla="*/ 595074 h 1971175" name="connsiteY335"/>
              <a:gd fmla="*/ 85121 w 687267" name="connsiteX336"/>
              <a:gd fmla="*/ 538399 h 1971175" name="connsiteY336"/>
              <a:gd fmla="*/ 55196 w 687267" name="connsiteX337"/>
              <a:gd fmla="*/ 187731 h 1971175" name="connsiteY337"/>
              <a:gd fmla="*/ 28374 w 687267" name="connsiteX338"/>
              <a:gd fmla="*/ 70842 h 1971175" name="connsiteY338"/>
              <a:gd fmla="*/ 29614 w 687267" name="connsiteX339"/>
              <a:gd fmla="*/ 76245 h 1971175" name="connsiteY339"/>
              <a:gd fmla="*/ 37104 w 687267" name="connsiteX340"/>
              <a:gd fmla="*/ 70843 h 1971175" name="connsiteY340"/>
              <a:gd fmla="*/ 21280 w 687267" name="connsiteX341"/>
              <a:gd fmla="*/ 65529 h 1971175" name="connsiteY341"/>
              <a:gd fmla="*/ 20160 w 687267" name="connsiteX342"/>
              <a:gd fmla="*/ 66368 h 1971175" name="connsiteY342"/>
              <a:gd fmla="*/ 14676 w 687267" name="connsiteX343"/>
              <a:gd fmla="*/ 72842 h 1971175" name="connsiteY343"/>
              <a:gd fmla="*/ 20046 w 687267" name="connsiteX344"/>
              <a:gd fmla="*/ 94818 h 1971175" name="connsiteY344"/>
              <a:gd fmla="*/ 24827 w 687267" name="connsiteX345"/>
              <a:gd fmla="*/ 79698 h 1971175" name="connsiteY345"/>
              <a:gd fmla="*/ 28374 w 687267" name="connsiteX346"/>
              <a:gd fmla="*/ 77139 h 1971175" name="connsiteY346"/>
              <a:gd fmla="*/ 28374 w 687267" name="connsiteX347"/>
              <a:gd fmla="*/ 70842 h 1971175" name="connsiteY347"/>
              <a:gd fmla="*/ 21280 w 687267" name="connsiteX348"/>
              <a:gd fmla="*/ 65529 h 1971175" name="connsiteY348"/>
              <a:gd fmla="*/ 156054 w 687267" name="connsiteX349"/>
              <a:gd fmla="*/ 42506 h 1971175" name="connsiteY349"/>
              <a:gd fmla="*/ 56747 w 687267" name="connsiteX350"/>
              <a:gd fmla="*/ 56674 h 1971175" name="connsiteY350"/>
              <a:gd fmla="*/ 37104 w 687267" name="connsiteX351"/>
              <a:gd fmla="*/ 70843 h 1971175" name="connsiteY351"/>
              <a:gd fmla="*/ 62067 w 687267" name="connsiteX352"/>
              <a:gd fmla="*/ 70843 h 1971175" name="connsiteY352"/>
              <a:gd fmla="*/ 85120 w 687267" name="connsiteX353"/>
              <a:gd fmla="*/ 70842 h 1971175" name="connsiteY353"/>
              <a:gd fmla="*/ 212801 w 687267" name="connsiteX354"/>
              <a:gd fmla="*/ 54903 h 1971175" name="connsiteY354"/>
              <a:gd fmla="*/ 272385 w 687267" name="connsiteX355"/>
              <a:gd fmla="*/ 42506 h 1971175" name="connsiteY355"/>
              <a:gd fmla="*/ 253588 w 687267" name="connsiteX356"/>
              <a:gd fmla="*/ 42506 h 1971175" name="connsiteY356"/>
              <a:gd fmla="*/ 156054 w 687267" name="connsiteX357"/>
              <a:gd fmla="*/ 42506 h 1971175" name="connsiteY357"/>
              <a:gd fmla="*/ 391908 w 687267" name="connsiteX358"/>
              <a:gd fmla="*/ 23024 h 1971175" name="connsiteY358"/>
              <a:gd fmla="*/ 340481 w 687267" name="connsiteX359"/>
              <a:gd fmla="*/ 28337 h 1971175" name="connsiteY359"/>
              <a:gd fmla="*/ 272385 w 687267" name="connsiteX360"/>
              <a:gd fmla="*/ 42506 h 1971175" name="connsiteY360"/>
              <a:gd fmla="*/ 340481 w 687267" name="connsiteX361"/>
              <a:gd fmla="*/ 42506 h 1971175" name="connsiteY361"/>
              <a:gd fmla="*/ 425601 w 687267" name="connsiteX362"/>
              <a:gd fmla="*/ 28337 h 1971175" name="connsiteY362"/>
              <a:gd fmla="*/ 496535 w 687267" name="connsiteX363"/>
              <a:gd fmla="*/ 42506 h 1971175" name="connsiteY363"/>
              <a:gd fmla="*/ 525366 w 687267" name="connsiteX364"/>
              <a:gd fmla="*/ 87296 h 1971175" name="connsiteY364"/>
              <a:gd fmla="*/ 524908 w 687267" name="connsiteX365"/>
              <a:gd fmla="*/ 70843 h 1971175" name="connsiteY365"/>
              <a:gd fmla="*/ 453975 w 687267" name="connsiteX366"/>
              <a:gd fmla="*/ 28337 h 1971175" name="connsiteY366"/>
              <a:gd fmla="*/ 391908 w 687267" name="connsiteX367"/>
              <a:gd fmla="*/ 23024 h 1971175" name="connsiteY367"/>
              <a:gd fmla="*/ 42561 w 687267" name="connsiteX368"/>
              <a:gd fmla="*/ 42506 h 1971175" name="connsiteY368"/>
              <a:gd fmla="*/ 0 w 687267" name="connsiteX369"/>
              <a:gd fmla="*/ 85011 h 1971175" name="connsiteY369"/>
              <a:gd fmla="*/ 0 w 687267" name="connsiteX370"/>
              <a:gd fmla="*/ 155853 h 1971175" name="connsiteY370"/>
              <a:gd fmla="*/ 14187 w 687267" name="connsiteX371"/>
              <a:gd fmla="*/ 255031 h 1971175" name="connsiteY371"/>
              <a:gd fmla="*/ 1 w 687267" name="connsiteX372"/>
              <a:gd fmla="*/ 113348 h 1971175" name="connsiteY372"/>
              <a:gd fmla="*/ 8867 w 687267" name="connsiteX373"/>
              <a:gd fmla="*/ 79698 h 1971175" name="connsiteY373"/>
              <a:gd fmla="*/ 14676 w 687267" name="connsiteX374"/>
              <a:gd fmla="*/ 72842 h 1971175" name="connsiteY374"/>
              <a:gd fmla="*/ 14187 w 687267" name="connsiteX375"/>
              <a:gd fmla="*/ 70842 h 1971175" name="connsiteY375"/>
              <a:gd fmla="*/ 20160 w 687267" name="connsiteX376"/>
              <a:gd fmla="*/ 66368 h 1971175" name="connsiteY376"/>
              <a:gd fmla="*/ 28374 w 687267" name="connsiteX377"/>
              <a:gd fmla="*/ 56674 h 1971175" name="connsiteY377"/>
              <a:gd fmla="*/ 58037 w 687267" name="connsiteX378"/>
              <a:gd fmla="*/ 42506 h 1971175" name="connsiteY378"/>
              <a:gd fmla="*/ 99307 w 687267" name="connsiteX379"/>
              <a:gd fmla="*/ 28337 h 1971175" name="connsiteY379"/>
              <a:gd fmla="*/ 69161 w 687267" name="connsiteX380"/>
              <a:gd fmla="*/ 37193 h 1971175" name="connsiteY380"/>
              <a:gd fmla="*/ 58037 w 687267" name="connsiteX381"/>
              <a:gd fmla="*/ 42506 h 1971175" name="connsiteY381"/>
              <a:gd fmla="*/ 104628 w 687267" name="connsiteX382"/>
              <a:gd fmla="*/ 42506 h 1971175" name="connsiteY382"/>
              <a:gd fmla="*/ 156054 w 687267" name="connsiteX383"/>
              <a:gd fmla="*/ 42506 h 1971175" name="connsiteY383"/>
              <a:gd fmla="*/ 232308 w 687267" name="connsiteX384"/>
              <a:gd fmla="*/ 28337 h 1971175" name="connsiteY384"/>
              <a:gd fmla="*/ 177334 w 687267" name="connsiteX385"/>
              <a:gd fmla="*/ 28337 h 1971175" name="connsiteY385"/>
              <a:gd fmla="*/ 99307 w 687267" name="connsiteX386"/>
              <a:gd fmla="*/ 28337 h 1971175" name="connsiteY386"/>
              <a:gd fmla="*/ 411415 w 687267" name="connsiteX387"/>
              <a:gd fmla="*/ 0 h 1971175" name="connsiteY387"/>
              <a:gd fmla="*/ 297921 w 687267" name="connsiteX388"/>
              <a:gd fmla="*/ 14169 h 1971175" name="connsiteY388"/>
              <a:gd fmla="*/ 232308 w 687267" name="connsiteX389"/>
              <a:gd fmla="*/ 28337 h 1971175" name="connsiteY389"/>
              <a:gd fmla="*/ 255361 w 687267" name="connsiteX390"/>
              <a:gd fmla="*/ 28337 h 1971175" name="connsiteY390"/>
              <a:gd fmla="*/ 439788 w 687267" name="connsiteX391"/>
              <a:gd fmla="*/ 14169 h 1971175" name="connsiteY391"/>
              <a:gd fmla="*/ 524908 w 687267" name="connsiteX392"/>
              <a:gd fmla="*/ 56674 h 1971175" name="connsiteY392"/>
              <a:gd fmla="*/ 535391 w 687267" name="connsiteX393"/>
              <a:gd fmla="*/ 70214 h 1971175" name="connsiteY393"/>
              <a:gd fmla="*/ 530228 w 687267" name="connsiteX394"/>
              <a:gd fmla="*/ 49590 h 1971175" name="connsiteY394"/>
              <a:gd fmla="*/ 510721 w 687267" name="connsiteX395"/>
              <a:gd fmla="*/ 14169 h 1971175" name="connsiteY395"/>
              <a:gd fmla="*/ 411415 w 687267" name="connsiteX396"/>
              <a:gd fmla="*/ 0 h 1971175" name="connsiteY3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Lst>
            <a:rect b="b" l="l" r="r" t="t"/>
            <a:pathLst>
              <a:path h="1971175" w="687267">
                <a:moveTo>
                  <a:pt x="569972" y="1967737"/>
                </a:moveTo>
                <a:lnTo>
                  <a:pt x="564496" y="1969000"/>
                </a:lnTo>
                <a:lnTo>
                  <a:pt x="567468" y="1969404"/>
                </a:lnTo>
                <a:close/>
                <a:moveTo>
                  <a:pt x="514718" y="1962220"/>
                </a:moveTo>
                <a:lnTo>
                  <a:pt x="522470" y="1965198"/>
                </a:lnTo>
                <a:cubicBezTo>
                  <a:pt x="532445" y="1968076"/>
                  <a:pt x="543528" y="1970290"/>
                  <a:pt x="555055" y="1971175"/>
                </a:cubicBezTo>
                <a:lnTo>
                  <a:pt x="564496" y="1969000"/>
                </a:lnTo>
                <a:close/>
                <a:moveTo>
                  <a:pt x="647126" y="1942003"/>
                </a:moveTo>
                <a:lnTo>
                  <a:pt x="590522" y="1951694"/>
                </a:lnTo>
                <a:lnTo>
                  <a:pt x="589268" y="1951435"/>
                </a:lnTo>
                <a:lnTo>
                  <a:pt x="581655" y="1955236"/>
                </a:lnTo>
                <a:lnTo>
                  <a:pt x="546605" y="1949402"/>
                </a:lnTo>
                <a:lnTo>
                  <a:pt x="567469" y="1955236"/>
                </a:lnTo>
                <a:cubicBezTo>
                  <a:pt x="574562" y="1955236"/>
                  <a:pt x="578108" y="1958778"/>
                  <a:pt x="578108" y="1962320"/>
                </a:cubicBezTo>
                <a:lnTo>
                  <a:pt x="569972" y="1967737"/>
                </a:lnTo>
                <a:lnTo>
                  <a:pt x="624215" y="1955236"/>
                </a:lnTo>
                <a:cubicBezTo>
                  <a:pt x="633081" y="1951694"/>
                  <a:pt x="640618" y="1947266"/>
                  <a:pt x="647019" y="1942119"/>
                </a:cubicBezTo>
                <a:close/>
                <a:moveTo>
                  <a:pt x="503346" y="1942201"/>
                </a:moveTo>
                <a:lnTo>
                  <a:pt x="546605" y="1949402"/>
                </a:lnTo>
                <a:lnTo>
                  <a:pt x="523135" y="1942839"/>
                </a:lnTo>
                <a:close/>
                <a:moveTo>
                  <a:pt x="468161" y="1941068"/>
                </a:moveTo>
                <a:lnTo>
                  <a:pt x="503346" y="1942201"/>
                </a:lnTo>
                <a:lnTo>
                  <a:pt x="496537" y="1941068"/>
                </a:lnTo>
                <a:lnTo>
                  <a:pt x="482348" y="1941068"/>
                </a:lnTo>
                <a:close/>
                <a:moveTo>
                  <a:pt x="288099" y="1950222"/>
                </a:moveTo>
                <a:lnTo>
                  <a:pt x="245539" y="1953056"/>
                </a:lnTo>
                <a:lnTo>
                  <a:pt x="257134" y="1960549"/>
                </a:lnTo>
                <a:cubicBezTo>
                  <a:pt x="269548" y="1965862"/>
                  <a:pt x="283734" y="1969404"/>
                  <a:pt x="297921" y="1969404"/>
                </a:cubicBezTo>
                <a:cubicBezTo>
                  <a:pt x="340481" y="1969405"/>
                  <a:pt x="368855" y="1969404"/>
                  <a:pt x="411415" y="1969404"/>
                </a:cubicBezTo>
                <a:cubicBezTo>
                  <a:pt x="439788" y="1962320"/>
                  <a:pt x="464615" y="1958778"/>
                  <a:pt x="489441" y="1958778"/>
                </a:cubicBezTo>
                <a:lnTo>
                  <a:pt x="514718" y="1962220"/>
                </a:lnTo>
                <a:lnTo>
                  <a:pt x="496535" y="1955236"/>
                </a:lnTo>
                <a:cubicBezTo>
                  <a:pt x="468161" y="1955236"/>
                  <a:pt x="439788" y="1951694"/>
                  <a:pt x="413188" y="1948152"/>
                </a:cubicBezTo>
                <a:lnTo>
                  <a:pt x="395143" y="1946394"/>
                </a:lnTo>
                <a:lnTo>
                  <a:pt x="354668" y="1955236"/>
                </a:lnTo>
                <a:cubicBezTo>
                  <a:pt x="333388" y="1955236"/>
                  <a:pt x="315655" y="1955236"/>
                  <a:pt x="299694" y="1953465"/>
                </a:cubicBezTo>
                <a:close/>
                <a:moveTo>
                  <a:pt x="262020" y="1932104"/>
                </a:moveTo>
                <a:lnTo>
                  <a:pt x="250116" y="1934957"/>
                </a:lnTo>
                <a:lnTo>
                  <a:pt x="255361" y="1941068"/>
                </a:lnTo>
                <a:lnTo>
                  <a:pt x="288099" y="1950222"/>
                </a:lnTo>
                <a:lnTo>
                  <a:pt x="375035" y="1944434"/>
                </a:lnTo>
                <a:lnTo>
                  <a:pt x="340481" y="1941067"/>
                </a:lnTo>
                <a:cubicBezTo>
                  <a:pt x="326294" y="1941067"/>
                  <a:pt x="308561" y="1941067"/>
                  <a:pt x="290828" y="1939296"/>
                </a:cubicBezTo>
                <a:close/>
                <a:moveTo>
                  <a:pt x="525524" y="1856417"/>
                </a:moveTo>
                <a:cubicBezTo>
                  <a:pt x="523693" y="1852859"/>
                  <a:pt x="520031" y="1852859"/>
                  <a:pt x="512706" y="1859976"/>
                </a:cubicBezTo>
                <a:cubicBezTo>
                  <a:pt x="498057" y="1874209"/>
                  <a:pt x="479746" y="1884883"/>
                  <a:pt x="461436" y="1895558"/>
                </a:cubicBezTo>
                <a:lnTo>
                  <a:pt x="431017" y="1916668"/>
                </a:lnTo>
                <a:lnTo>
                  <a:pt x="397228" y="1912731"/>
                </a:lnTo>
                <a:lnTo>
                  <a:pt x="361453" y="1921355"/>
                </a:lnTo>
                <a:lnTo>
                  <a:pt x="411415" y="1926899"/>
                </a:lnTo>
                <a:lnTo>
                  <a:pt x="415335" y="1927551"/>
                </a:lnTo>
                <a:lnTo>
                  <a:pt x="410165" y="1931140"/>
                </a:lnTo>
                <a:cubicBezTo>
                  <a:pt x="406503" y="1931140"/>
                  <a:pt x="404671" y="1932919"/>
                  <a:pt x="403985" y="1935365"/>
                </a:cubicBezTo>
                <a:lnTo>
                  <a:pt x="404577" y="1942467"/>
                </a:lnTo>
                <a:lnTo>
                  <a:pt x="375035" y="1944434"/>
                </a:lnTo>
                <a:lnTo>
                  <a:pt x="395143" y="1946394"/>
                </a:lnTo>
                <a:lnTo>
                  <a:pt x="405996" y="1944022"/>
                </a:lnTo>
                <a:lnTo>
                  <a:pt x="410165" y="1945372"/>
                </a:lnTo>
                <a:lnTo>
                  <a:pt x="414495" y="1942743"/>
                </a:lnTo>
                <a:lnTo>
                  <a:pt x="468161" y="1941068"/>
                </a:lnTo>
                <a:lnTo>
                  <a:pt x="425602" y="1941067"/>
                </a:lnTo>
                <a:lnTo>
                  <a:pt x="416225" y="1941692"/>
                </a:lnTo>
                <a:lnTo>
                  <a:pt x="434310" y="1930710"/>
                </a:lnTo>
                <a:lnTo>
                  <a:pt x="496537" y="1941068"/>
                </a:lnTo>
                <a:lnTo>
                  <a:pt x="539095" y="1941068"/>
                </a:lnTo>
                <a:lnTo>
                  <a:pt x="589268" y="1951435"/>
                </a:lnTo>
                <a:lnTo>
                  <a:pt x="610028" y="1941068"/>
                </a:lnTo>
                <a:cubicBezTo>
                  <a:pt x="620668" y="1937525"/>
                  <a:pt x="631308" y="1933984"/>
                  <a:pt x="638402" y="1926899"/>
                </a:cubicBezTo>
                <a:lnTo>
                  <a:pt x="639328" y="1924124"/>
                </a:lnTo>
                <a:lnTo>
                  <a:pt x="636628" y="1925128"/>
                </a:lnTo>
                <a:cubicBezTo>
                  <a:pt x="627761" y="1926899"/>
                  <a:pt x="617122" y="1926899"/>
                  <a:pt x="610028" y="1926899"/>
                </a:cubicBezTo>
                <a:cubicBezTo>
                  <a:pt x="574561" y="1933983"/>
                  <a:pt x="539095" y="1930442"/>
                  <a:pt x="503628" y="1925128"/>
                </a:cubicBezTo>
                <a:lnTo>
                  <a:pt x="453182" y="1919250"/>
                </a:lnTo>
                <a:lnTo>
                  <a:pt x="468760" y="1909791"/>
                </a:lnTo>
                <a:cubicBezTo>
                  <a:pt x="487071" y="1899116"/>
                  <a:pt x="505381" y="1888441"/>
                  <a:pt x="527355" y="1874208"/>
                </a:cubicBezTo>
                <a:cubicBezTo>
                  <a:pt x="527355" y="1867092"/>
                  <a:pt x="527355" y="1859976"/>
                  <a:pt x="525524" y="1856417"/>
                </a:cubicBezTo>
                <a:close/>
                <a:moveTo>
                  <a:pt x="680962" y="1785216"/>
                </a:moveTo>
                <a:cubicBezTo>
                  <a:pt x="680962" y="1827720"/>
                  <a:pt x="688942" y="1886165"/>
                  <a:pt x="663007" y="1924685"/>
                </a:cubicBezTo>
                <a:lnTo>
                  <a:pt x="647126" y="1942003"/>
                </a:lnTo>
                <a:lnTo>
                  <a:pt x="652589" y="1941067"/>
                </a:lnTo>
                <a:cubicBezTo>
                  <a:pt x="666775" y="1941067"/>
                  <a:pt x="680962" y="1912731"/>
                  <a:pt x="680962" y="1884394"/>
                </a:cubicBezTo>
                <a:cubicBezTo>
                  <a:pt x="695149" y="1856057"/>
                  <a:pt x="680962" y="1813552"/>
                  <a:pt x="680962" y="1785216"/>
                </a:cubicBezTo>
                <a:close/>
                <a:moveTo>
                  <a:pt x="170241" y="1728542"/>
                </a:moveTo>
                <a:lnTo>
                  <a:pt x="165947" y="1750599"/>
                </a:lnTo>
                <a:lnTo>
                  <a:pt x="177334" y="1792300"/>
                </a:lnTo>
                <a:close/>
                <a:moveTo>
                  <a:pt x="156054" y="1700206"/>
                </a:moveTo>
                <a:lnTo>
                  <a:pt x="143641" y="1763963"/>
                </a:lnTo>
                <a:cubicBezTo>
                  <a:pt x="141867" y="1785215"/>
                  <a:pt x="141868" y="1806468"/>
                  <a:pt x="141868" y="1827720"/>
                </a:cubicBezTo>
                <a:cubicBezTo>
                  <a:pt x="141867" y="1870226"/>
                  <a:pt x="127681" y="1898562"/>
                  <a:pt x="156054" y="1926899"/>
                </a:cubicBezTo>
                <a:cubicBezTo>
                  <a:pt x="170241" y="1955236"/>
                  <a:pt x="198614" y="1955236"/>
                  <a:pt x="212801" y="1955236"/>
                </a:cubicBezTo>
                <a:lnTo>
                  <a:pt x="245539" y="1953056"/>
                </a:lnTo>
                <a:lnTo>
                  <a:pt x="226988" y="1941068"/>
                </a:lnTo>
                <a:lnTo>
                  <a:pt x="221511" y="1934067"/>
                </a:lnTo>
                <a:lnTo>
                  <a:pt x="184427" y="1926899"/>
                </a:lnTo>
                <a:cubicBezTo>
                  <a:pt x="156054" y="1926899"/>
                  <a:pt x="156054" y="1884394"/>
                  <a:pt x="156054" y="1856057"/>
                </a:cubicBezTo>
                <a:cubicBezTo>
                  <a:pt x="156054" y="1834804"/>
                  <a:pt x="156054" y="1813552"/>
                  <a:pt x="157827" y="1792299"/>
                </a:cubicBezTo>
                <a:lnTo>
                  <a:pt x="165947" y="1750599"/>
                </a:lnTo>
                <a:lnTo>
                  <a:pt x="156054" y="1714373"/>
                </a:lnTo>
                <a:close/>
                <a:moveTo>
                  <a:pt x="651417" y="1666938"/>
                </a:moveTo>
                <a:lnTo>
                  <a:pt x="652589" y="1771047"/>
                </a:lnTo>
                <a:cubicBezTo>
                  <a:pt x="652588" y="1813552"/>
                  <a:pt x="666775" y="1856057"/>
                  <a:pt x="652589" y="1884394"/>
                </a:cubicBezTo>
                <a:cubicBezTo>
                  <a:pt x="652588" y="1891478"/>
                  <a:pt x="649042" y="1898563"/>
                  <a:pt x="645495" y="1905647"/>
                </a:cubicBezTo>
                <a:lnTo>
                  <a:pt x="639328" y="1924124"/>
                </a:lnTo>
                <a:lnTo>
                  <a:pt x="647933" y="1920922"/>
                </a:lnTo>
                <a:cubicBezTo>
                  <a:pt x="650815" y="1918929"/>
                  <a:pt x="652588" y="1916273"/>
                  <a:pt x="652588" y="1912731"/>
                </a:cubicBezTo>
                <a:cubicBezTo>
                  <a:pt x="666775" y="1898562"/>
                  <a:pt x="666775" y="1884394"/>
                  <a:pt x="666775" y="1884394"/>
                </a:cubicBezTo>
                <a:cubicBezTo>
                  <a:pt x="666775" y="1841889"/>
                  <a:pt x="666775" y="1799384"/>
                  <a:pt x="666775" y="1771047"/>
                </a:cubicBezTo>
                <a:close/>
                <a:moveTo>
                  <a:pt x="156054" y="1675800"/>
                </a:moveTo>
                <a:lnTo>
                  <a:pt x="156054" y="1700205"/>
                </a:lnTo>
                <a:lnTo>
                  <a:pt x="156054" y="1700206"/>
                </a:lnTo>
                <a:close/>
                <a:moveTo>
                  <a:pt x="552880" y="1647984"/>
                </a:moveTo>
                <a:cubicBezTo>
                  <a:pt x="488958" y="1683467"/>
                  <a:pt x="432139" y="1726047"/>
                  <a:pt x="377096" y="1768626"/>
                </a:cubicBezTo>
                <a:lnTo>
                  <a:pt x="224794" y="1879896"/>
                </a:lnTo>
                <a:lnTo>
                  <a:pt x="212556" y="1854800"/>
                </a:lnTo>
                <a:lnTo>
                  <a:pt x="212801" y="1856057"/>
                </a:lnTo>
                <a:lnTo>
                  <a:pt x="219041" y="1884100"/>
                </a:lnTo>
                <a:lnTo>
                  <a:pt x="212578" y="1888821"/>
                </a:lnTo>
                <a:lnTo>
                  <a:pt x="198614" y="1870226"/>
                </a:lnTo>
                <a:lnTo>
                  <a:pt x="177334" y="1792300"/>
                </a:lnTo>
                <a:cubicBezTo>
                  <a:pt x="180881" y="1813552"/>
                  <a:pt x="184427" y="1834805"/>
                  <a:pt x="184427" y="1856057"/>
                </a:cubicBezTo>
                <a:cubicBezTo>
                  <a:pt x="195067" y="1877310"/>
                  <a:pt x="197728" y="1898563"/>
                  <a:pt x="210363" y="1919815"/>
                </a:cubicBezTo>
                <a:lnTo>
                  <a:pt x="221511" y="1934067"/>
                </a:lnTo>
                <a:lnTo>
                  <a:pt x="239401" y="1937526"/>
                </a:lnTo>
                <a:lnTo>
                  <a:pt x="250116" y="1934957"/>
                </a:lnTo>
                <a:lnTo>
                  <a:pt x="243753" y="1927543"/>
                </a:lnTo>
                <a:lnTo>
                  <a:pt x="241174" y="1926899"/>
                </a:lnTo>
                <a:lnTo>
                  <a:pt x="226988" y="1908008"/>
                </a:lnTo>
                <a:lnTo>
                  <a:pt x="223538" y="1903988"/>
                </a:lnTo>
                <a:lnTo>
                  <a:pt x="223913" y="1903914"/>
                </a:lnTo>
                <a:lnTo>
                  <a:pt x="226988" y="1908008"/>
                </a:lnTo>
                <a:lnTo>
                  <a:pt x="243753" y="1927543"/>
                </a:lnTo>
                <a:lnTo>
                  <a:pt x="262020" y="1932104"/>
                </a:lnTo>
                <a:lnTo>
                  <a:pt x="283735" y="1926899"/>
                </a:lnTo>
                <a:cubicBezTo>
                  <a:pt x="305015" y="1926899"/>
                  <a:pt x="326294" y="1926899"/>
                  <a:pt x="345801" y="1925128"/>
                </a:cubicBezTo>
                <a:lnTo>
                  <a:pt x="361453" y="1921355"/>
                </a:lnTo>
                <a:lnTo>
                  <a:pt x="347574" y="1919815"/>
                </a:lnTo>
                <a:cubicBezTo>
                  <a:pt x="326294" y="1919815"/>
                  <a:pt x="305014" y="1919815"/>
                  <a:pt x="283734" y="1912731"/>
                </a:cubicBezTo>
                <a:cubicBezTo>
                  <a:pt x="276641" y="1912731"/>
                  <a:pt x="266001" y="1912731"/>
                  <a:pt x="255361" y="1909189"/>
                </a:cubicBezTo>
                <a:lnTo>
                  <a:pt x="238500" y="1894454"/>
                </a:lnTo>
                <a:lnTo>
                  <a:pt x="391300" y="1782820"/>
                </a:lnTo>
                <a:cubicBezTo>
                  <a:pt x="446344" y="1740240"/>
                  <a:pt x="503163" y="1697660"/>
                  <a:pt x="567085" y="1662177"/>
                </a:cubicBezTo>
                <a:cubicBezTo>
                  <a:pt x="581290" y="1662177"/>
                  <a:pt x="567085" y="1647984"/>
                  <a:pt x="552880" y="1647984"/>
                </a:cubicBezTo>
                <a:close/>
                <a:moveTo>
                  <a:pt x="156054" y="1578174"/>
                </a:moveTo>
                <a:lnTo>
                  <a:pt x="156054" y="1675800"/>
                </a:lnTo>
                <a:lnTo>
                  <a:pt x="156054" y="1578176"/>
                </a:lnTo>
                <a:close/>
                <a:moveTo>
                  <a:pt x="471215" y="1516146"/>
                </a:moveTo>
                <a:cubicBezTo>
                  <a:pt x="386055" y="1572648"/>
                  <a:pt x="300896" y="1629151"/>
                  <a:pt x="229929" y="1699780"/>
                </a:cubicBezTo>
                <a:cubicBezTo>
                  <a:pt x="215736" y="1699780"/>
                  <a:pt x="229929" y="1713906"/>
                  <a:pt x="244123" y="1713906"/>
                </a:cubicBezTo>
                <a:cubicBezTo>
                  <a:pt x="315089" y="1657403"/>
                  <a:pt x="400249" y="1586774"/>
                  <a:pt x="485408" y="1530271"/>
                </a:cubicBezTo>
                <a:cubicBezTo>
                  <a:pt x="485408" y="1530271"/>
                  <a:pt x="485408" y="1516146"/>
                  <a:pt x="471215" y="1516146"/>
                </a:cubicBezTo>
                <a:close/>
                <a:moveTo>
                  <a:pt x="499073" y="1318389"/>
                </a:moveTo>
                <a:cubicBezTo>
                  <a:pt x="449573" y="1367679"/>
                  <a:pt x="396538" y="1409928"/>
                  <a:pt x="341735" y="1450416"/>
                </a:cubicBezTo>
                <a:lnTo>
                  <a:pt x="178672" y="1568350"/>
                </a:lnTo>
                <a:lnTo>
                  <a:pt x="175160" y="1548415"/>
                </a:lnTo>
                <a:lnTo>
                  <a:pt x="175561" y="1560292"/>
                </a:lnTo>
                <a:lnTo>
                  <a:pt x="175642" y="1570541"/>
                </a:lnTo>
                <a:lnTo>
                  <a:pt x="173790" y="1571881"/>
                </a:lnTo>
                <a:lnTo>
                  <a:pt x="175683" y="1575652"/>
                </a:lnTo>
                <a:lnTo>
                  <a:pt x="176122" y="1630732"/>
                </a:lnTo>
                <a:lnTo>
                  <a:pt x="184427" y="1742710"/>
                </a:lnTo>
                <a:cubicBezTo>
                  <a:pt x="195068" y="1774589"/>
                  <a:pt x="197727" y="1814438"/>
                  <a:pt x="210363" y="1850301"/>
                </a:cubicBezTo>
                <a:lnTo>
                  <a:pt x="212556" y="1854800"/>
                </a:lnTo>
                <a:lnTo>
                  <a:pt x="200388" y="1792299"/>
                </a:lnTo>
                <a:cubicBezTo>
                  <a:pt x="198614" y="1771047"/>
                  <a:pt x="198614" y="1749794"/>
                  <a:pt x="198614" y="1728542"/>
                </a:cubicBezTo>
                <a:cubicBezTo>
                  <a:pt x="198614" y="1686037"/>
                  <a:pt x="184427" y="1643532"/>
                  <a:pt x="184428" y="1601026"/>
                </a:cubicBezTo>
                <a:lnTo>
                  <a:pt x="182268" y="1588765"/>
                </a:lnTo>
                <a:lnTo>
                  <a:pt x="182629" y="1589484"/>
                </a:lnTo>
                <a:cubicBezTo>
                  <a:pt x="187933" y="1593004"/>
                  <a:pt x="195004" y="1593005"/>
                  <a:pt x="202075" y="1585963"/>
                </a:cubicBezTo>
                <a:cubicBezTo>
                  <a:pt x="301074" y="1501466"/>
                  <a:pt x="414217" y="1431052"/>
                  <a:pt x="513216" y="1332472"/>
                </a:cubicBezTo>
                <a:cubicBezTo>
                  <a:pt x="527359" y="1318389"/>
                  <a:pt x="513216" y="1318389"/>
                  <a:pt x="499073" y="1318389"/>
                </a:cubicBezTo>
                <a:close/>
                <a:moveTo>
                  <a:pt x="138685" y="1309780"/>
                </a:moveTo>
                <a:lnTo>
                  <a:pt x="156054" y="1530185"/>
                </a:lnTo>
                <a:lnTo>
                  <a:pt x="156054" y="1558517"/>
                </a:lnTo>
                <a:lnTo>
                  <a:pt x="156054" y="1558522"/>
                </a:lnTo>
                <a:lnTo>
                  <a:pt x="156054" y="1578176"/>
                </a:lnTo>
                <a:lnTo>
                  <a:pt x="165586" y="1645746"/>
                </a:lnTo>
                <a:cubicBezTo>
                  <a:pt x="168468" y="1672754"/>
                  <a:pt x="170241" y="1700205"/>
                  <a:pt x="170241" y="1728542"/>
                </a:cubicBezTo>
                <a:cubicBezTo>
                  <a:pt x="173787" y="1700205"/>
                  <a:pt x="175561" y="1671869"/>
                  <a:pt x="176226" y="1643753"/>
                </a:cubicBezTo>
                <a:lnTo>
                  <a:pt x="176122" y="1630732"/>
                </a:lnTo>
                <a:lnTo>
                  <a:pt x="170241" y="1551437"/>
                </a:lnTo>
                <a:lnTo>
                  <a:pt x="166276" y="1497984"/>
                </a:lnTo>
                <a:lnTo>
                  <a:pt x="150734" y="1409753"/>
                </a:lnTo>
                <a:close/>
                <a:moveTo>
                  <a:pt x="144166" y="1176976"/>
                </a:moveTo>
                <a:lnTo>
                  <a:pt x="156054" y="1360164"/>
                </a:lnTo>
                <a:lnTo>
                  <a:pt x="160085" y="1414517"/>
                </a:lnTo>
                <a:lnTo>
                  <a:pt x="155810" y="1418148"/>
                </a:lnTo>
                <a:lnTo>
                  <a:pt x="160720" y="1423064"/>
                </a:lnTo>
                <a:lnTo>
                  <a:pt x="166276" y="1497984"/>
                </a:lnTo>
                <a:lnTo>
                  <a:pt x="175160" y="1548415"/>
                </a:lnTo>
                <a:lnTo>
                  <a:pt x="171202" y="1431136"/>
                </a:lnTo>
                <a:lnTo>
                  <a:pt x="308960" y="1314157"/>
                </a:lnTo>
                <a:cubicBezTo>
                  <a:pt x="352969" y="1277144"/>
                  <a:pt x="395217" y="1241893"/>
                  <a:pt x="437466" y="1206642"/>
                </a:cubicBezTo>
                <a:cubicBezTo>
                  <a:pt x="437466" y="1206642"/>
                  <a:pt x="437466" y="1192542"/>
                  <a:pt x="423384" y="1192542"/>
                </a:cubicBezTo>
                <a:cubicBezTo>
                  <a:pt x="381135" y="1227793"/>
                  <a:pt x="338887" y="1263044"/>
                  <a:pt x="294878" y="1300057"/>
                </a:cubicBezTo>
                <a:lnTo>
                  <a:pt x="170347" y="1405804"/>
                </a:lnTo>
                <a:lnTo>
                  <a:pt x="170241" y="1402669"/>
                </a:lnTo>
                <a:close/>
                <a:moveTo>
                  <a:pt x="96110" y="1005019"/>
                </a:moveTo>
                <a:lnTo>
                  <a:pt x="99307" y="1034292"/>
                </a:lnTo>
                <a:cubicBezTo>
                  <a:pt x="99307" y="1147639"/>
                  <a:pt x="113494" y="1275154"/>
                  <a:pt x="127681" y="1402669"/>
                </a:cubicBezTo>
                <a:cubicBezTo>
                  <a:pt x="134774" y="1459343"/>
                  <a:pt x="145414" y="1512475"/>
                  <a:pt x="154281" y="1565606"/>
                </a:cubicBezTo>
                <a:lnTo>
                  <a:pt x="156054" y="1578174"/>
                </a:lnTo>
                <a:lnTo>
                  <a:pt x="156054" y="1558517"/>
                </a:lnTo>
                <a:lnTo>
                  <a:pt x="140759" y="1369463"/>
                </a:lnTo>
                <a:cubicBezTo>
                  <a:pt x="134331" y="1307033"/>
                  <a:pt x="126794" y="1245046"/>
                  <a:pt x="118814" y="1183060"/>
                </a:cubicBezTo>
                <a:close/>
                <a:moveTo>
                  <a:pt x="495396" y="976807"/>
                </a:moveTo>
                <a:cubicBezTo>
                  <a:pt x="383533" y="1048386"/>
                  <a:pt x="285652" y="1134281"/>
                  <a:pt x="187773" y="1220176"/>
                </a:cubicBezTo>
                <a:cubicBezTo>
                  <a:pt x="173789" y="1220177"/>
                  <a:pt x="187773" y="1234492"/>
                  <a:pt x="201755" y="1234493"/>
                </a:cubicBezTo>
                <a:cubicBezTo>
                  <a:pt x="299636" y="1148597"/>
                  <a:pt x="397515" y="1062702"/>
                  <a:pt x="495396" y="991122"/>
                </a:cubicBezTo>
                <a:cubicBezTo>
                  <a:pt x="509379" y="991122"/>
                  <a:pt x="495396" y="976807"/>
                  <a:pt x="495396" y="976807"/>
                </a:cubicBezTo>
                <a:close/>
                <a:moveTo>
                  <a:pt x="456871" y="835450"/>
                </a:moveTo>
                <a:cubicBezTo>
                  <a:pt x="356993" y="893262"/>
                  <a:pt x="285652" y="965527"/>
                  <a:pt x="200043" y="1037792"/>
                </a:cubicBezTo>
                <a:cubicBezTo>
                  <a:pt x="185774" y="1052245"/>
                  <a:pt x="200043" y="1066698"/>
                  <a:pt x="214311" y="1052245"/>
                </a:cubicBezTo>
                <a:cubicBezTo>
                  <a:pt x="285652" y="979980"/>
                  <a:pt x="371262" y="907715"/>
                  <a:pt x="471139" y="849903"/>
                </a:cubicBezTo>
                <a:cubicBezTo>
                  <a:pt x="485408" y="849903"/>
                  <a:pt x="471139" y="820997"/>
                  <a:pt x="456871" y="835450"/>
                </a:cubicBezTo>
                <a:close/>
                <a:moveTo>
                  <a:pt x="89258" y="804055"/>
                </a:moveTo>
                <a:lnTo>
                  <a:pt x="92214" y="835935"/>
                </a:lnTo>
                <a:cubicBezTo>
                  <a:pt x="102854" y="963450"/>
                  <a:pt x="113494" y="1090965"/>
                  <a:pt x="127681" y="1218480"/>
                </a:cubicBezTo>
                <a:lnTo>
                  <a:pt x="138685" y="1309780"/>
                </a:lnTo>
                <a:lnTo>
                  <a:pt x="125907" y="1147639"/>
                </a:lnTo>
                <a:lnTo>
                  <a:pt x="89304" y="804329"/>
                </a:lnTo>
                <a:close/>
                <a:moveTo>
                  <a:pt x="85120" y="765090"/>
                </a:moveTo>
                <a:lnTo>
                  <a:pt x="85121" y="779261"/>
                </a:lnTo>
                <a:lnTo>
                  <a:pt x="89258" y="804055"/>
                </a:lnTo>
                <a:lnTo>
                  <a:pt x="89148" y="802866"/>
                </a:lnTo>
                <a:lnTo>
                  <a:pt x="85121" y="765093"/>
                </a:lnTo>
                <a:close/>
                <a:moveTo>
                  <a:pt x="69767" y="763858"/>
                </a:moveTo>
                <a:lnTo>
                  <a:pt x="70934" y="807598"/>
                </a:lnTo>
                <a:lnTo>
                  <a:pt x="96110" y="1005019"/>
                </a:lnTo>
                <a:close/>
                <a:moveTo>
                  <a:pt x="84983" y="757941"/>
                </a:moveTo>
                <a:lnTo>
                  <a:pt x="85120" y="765090"/>
                </a:lnTo>
                <a:lnTo>
                  <a:pt x="85120" y="759426"/>
                </a:lnTo>
                <a:close/>
                <a:moveTo>
                  <a:pt x="448360" y="663848"/>
                </a:moveTo>
                <a:cubicBezTo>
                  <a:pt x="444819" y="660299"/>
                  <a:pt x="441278" y="660300"/>
                  <a:pt x="441278" y="667396"/>
                </a:cubicBezTo>
                <a:cubicBezTo>
                  <a:pt x="356291" y="752556"/>
                  <a:pt x="242975" y="823522"/>
                  <a:pt x="157989" y="894488"/>
                </a:cubicBezTo>
                <a:cubicBezTo>
                  <a:pt x="143824" y="908682"/>
                  <a:pt x="157988" y="922875"/>
                  <a:pt x="172153" y="908682"/>
                </a:cubicBezTo>
                <a:cubicBezTo>
                  <a:pt x="257140" y="837715"/>
                  <a:pt x="370455" y="766749"/>
                  <a:pt x="455442" y="681589"/>
                </a:cubicBezTo>
                <a:cubicBezTo>
                  <a:pt x="455442" y="674493"/>
                  <a:pt x="451901" y="667396"/>
                  <a:pt x="448360" y="663848"/>
                </a:cubicBezTo>
                <a:close/>
                <a:moveTo>
                  <a:pt x="85121" y="595074"/>
                </a:moveTo>
                <a:lnTo>
                  <a:pt x="85120" y="759426"/>
                </a:lnTo>
                <a:lnTo>
                  <a:pt x="89148" y="802866"/>
                </a:lnTo>
                <a:lnTo>
                  <a:pt x="89304" y="804329"/>
                </a:lnTo>
                <a:lnTo>
                  <a:pt x="127681" y="1034292"/>
                </a:lnTo>
                <a:lnTo>
                  <a:pt x="144166" y="1176976"/>
                </a:lnTo>
                <a:lnTo>
                  <a:pt x="131228" y="977618"/>
                </a:lnTo>
                <a:cubicBezTo>
                  <a:pt x="125908" y="913861"/>
                  <a:pt x="119701" y="850103"/>
                  <a:pt x="112164" y="786345"/>
                </a:cubicBezTo>
                <a:close/>
                <a:moveTo>
                  <a:pt x="483268" y="485408"/>
                </a:moveTo>
                <a:cubicBezTo>
                  <a:pt x="342012" y="569305"/>
                  <a:pt x="243133" y="667186"/>
                  <a:pt x="116003" y="765067"/>
                </a:cubicBezTo>
                <a:cubicBezTo>
                  <a:pt x="101878" y="765067"/>
                  <a:pt x="130128" y="779049"/>
                  <a:pt x="130128" y="779049"/>
                </a:cubicBezTo>
                <a:cubicBezTo>
                  <a:pt x="257259" y="681169"/>
                  <a:pt x="356138" y="583288"/>
                  <a:pt x="483268" y="499390"/>
                </a:cubicBezTo>
                <a:cubicBezTo>
                  <a:pt x="497393" y="499390"/>
                  <a:pt x="483268" y="485408"/>
                  <a:pt x="483268" y="485408"/>
                </a:cubicBezTo>
                <a:close/>
                <a:moveTo>
                  <a:pt x="64484" y="493129"/>
                </a:moveTo>
                <a:lnTo>
                  <a:pt x="65084" y="543313"/>
                </a:lnTo>
                <a:lnTo>
                  <a:pt x="84983" y="757941"/>
                </a:lnTo>
                <a:lnTo>
                  <a:pt x="83347" y="672998"/>
                </a:lnTo>
                <a:cubicBezTo>
                  <a:pt x="81574" y="641119"/>
                  <a:pt x="78028" y="609240"/>
                  <a:pt x="70934" y="580904"/>
                </a:cubicBezTo>
                <a:cubicBezTo>
                  <a:pt x="70934" y="559651"/>
                  <a:pt x="70934" y="538399"/>
                  <a:pt x="69160" y="517146"/>
                </a:cubicBezTo>
                <a:close/>
                <a:moveTo>
                  <a:pt x="446490" y="340086"/>
                </a:moveTo>
                <a:cubicBezTo>
                  <a:pt x="444699" y="336590"/>
                  <a:pt x="441116" y="336590"/>
                  <a:pt x="441116" y="343582"/>
                </a:cubicBezTo>
                <a:cubicBezTo>
                  <a:pt x="326473" y="413496"/>
                  <a:pt x="226161" y="483410"/>
                  <a:pt x="140179" y="567308"/>
                </a:cubicBezTo>
                <a:cubicBezTo>
                  <a:pt x="125848" y="567308"/>
                  <a:pt x="140179" y="581291"/>
                  <a:pt x="154509" y="581291"/>
                </a:cubicBezTo>
                <a:cubicBezTo>
                  <a:pt x="240491" y="497393"/>
                  <a:pt x="340803" y="427479"/>
                  <a:pt x="441116" y="357564"/>
                </a:cubicBezTo>
                <a:cubicBezTo>
                  <a:pt x="448281" y="350573"/>
                  <a:pt x="448281" y="343581"/>
                  <a:pt x="446490" y="340086"/>
                </a:cubicBezTo>
                <a:close/>
                <a:moveTo>
                  <a:pt x="14187" y="255031"/>
                </a:moveTo>
                <a:cubicBezTo>
                  <a:pt x="28374" y="389631"/>
                  <a:pt x="42561" y="517146"/>
                  <a:pt x="56747" y="644661"/>
                </a:cubicBezTo>
                <a:lnTo>
                  <a:pt x="69767" y="763858"/>
                </a:lnTo>
                <a:lnTo>
                  <a:pt x="66057" y="624737"/>
                </a:lnTo>
                <a:lnTo>
                  <a:pt x="65084" y="543313"/>
                </a:lnTo>
                <a:lnTo>
                  <a:pt x="56747" y="453388"/>
                </a:lnTo>
                <a:cubicBezTo>
                  <a:pt x="42560" y="382547"/>
                  <a:pt x="28374" y="325873"/>
                  <a:pt x="14187" y="255031"/>
                </a:cubicBezTo>
                <a:close/>
                <a:moveTo>
                  <a:pt x="23147" y="202833"/>
                </a:moveTo>
                <a:lnTo>
                  <a:pt x="28374" y="255031"/>
                </a:lnTo>
                <a:cubicBezTo>
                  <a:pt x="42561" y="325873"/>
                  <a:pt x="56747" y="396715"/>
                  <a:pt x="56747" y="453388"/>
                </a:cubicBezTo>
                <a:lnTo>
                  <a:pt x="64484" y="493129"/>
                </a:lnTo>
                <a:lnTo>
                  <a:pt x="63841" y="439220"/>
                </a:lnTo>
                <a:lnTo>
                  <a:pt x="59611" y="378183"/>
                </a:lnTo>
                <a:lnTo>
                  <a:pt x="56747" y="368378"/>
                </a:lnTo>
                <a:cubicBezTo>
                  <a:pt x="49654" y="332957"/>
                  <a:pt x="42561" y="301079"/>
                  <a:pt x="35467" y="267429"/>
                </a:cubicBezTo>
                <a:close/>
                <a:moveTo>
                  <a:pt x="409347" y="143828"/>
                </a:moveTo>
                <a:cubicBezTo>
                  <a:pt x="296869" y="214794"/>
                  <a:pt x="184391" y="299954"/>
                  <a:pt x="85973" y="385113"/>
                </a:cubicBezTo>
                <a:cubicBezTo>
                  <a:pt x="71913" y="399307"/>
                  <a:pt x="85972" y="413500"/>
                  <a:pt x="100032" y="399306"/>
                </a:cubicBezTo>
                <a:cubicBezTo>
                  <a:pt x="198451" y="314147"/>
                  <a:pt x="310929" y="243181"/>
                  <a:pt x="423407" y="158021"/>
                </a:cubicBezTo>
                <a:cubicBezTo>
                  <a:pt x="437467" y="158021"/>
                  <a:pt x="423407" y="143828"/>
                  <a:pt x="409347" y="143828"/>
                </a:cubicBezTo>
                <a:close/>
                <a:moveTo>
                  <a:pt x="15764" y="129090"/>
                </a:moveTo>
                <a:lnTo>
                  <a:pt x="14187" y="155853"/>
                </a:lnTo>
                <a:lnTo>
                  <a:pt x="23147" y="202833"/>
                </a:lnTo>
                <a:lnTo>
                  <a:pt x="21281" y="184189"/>
                </a:lnTo>
                <a:close/>
                <a:moveTo>
                  <a:pt x="279892" y="112215"/>
                </a:moveTo>
                <a:cubicBezTo>
                  <a:pt x="278126" y="108769"/>
                  <a:pt x="274595" y="108769"/>
                  <a:pt x="267532" y="115661"/>
                </a:cubicBezTo>
                <a:cubicBezTo>
                  <a:pt x="211029" y="143228"/>
                  <a:pt x="154526" y="184578"/>
                  <a:pt x="98023" y="212144"/>
                </a:cubicBezTo>
                <a:cubicBezTo>
                  <a:pt x="83897" y="225927"/>
                  <a:pt x="98023" y="239711"/>
                  <a:pt x="112149" y="239711"/>
                </a:cubicBezTo>
                <a:cubicBezTo>
                  <a:pt x="168652" y="198361"/>
                  <a:pt x="225155" y="157011"/>
                  <a:pt x="281657" y="129444"/>
                </a:cubicBezTo>
                <a:cubicBezTo>
                  <a:pt x="281657" y="122553"/>
                  <a:pt x="281658" y="115661"/>
                  <a:pt x="279892" y="112215"/>
                </a:cubicBezTo>
                <a:close/>
                <a:moveTo>
                  <a:pt x="525366" y="87296"/>
                </a:moveTo>
                <a:lnTo>
                  <a:pt x="526682" y="134600"/>
                </a:lnTo>
                <a:cubicBezTo>
                  <a:pt x="528455" y="155853"/>
                  <a:pt x="532001" y="177105"/>
                  <a:pt x="539095" y="198358"/>
                </a:cubicBezTo>
                <a:cubicBezTo>
                  <a:pt x="539095" y="240863"/>
                  <a:pt x="539095" y="283368"/>
                  <a:pt x="539095" y="325873"/>
                </a:cubicBezTo>
                <a:cubicBezTo>
                  <a:pt x="567468" y="580904"/>
                  <a:pt x="581655" y="850103"/>
                  <a:pt x="595841" y="1105134"/>
                </a:cubicBezTo>
                <a:cubicBezTo>
                  <a:pt x="617122" y="1264528"/>
                  <a:pt x="622442" y="1431892"/>
                  <a:pt x="641727" y="1601248"/>
                </a:cubicBezTo>
                <a:lnTo>
                  <a:pt x="651417" y="1666938"/>
                </a:lnTo>
                <a:lnTo>
                  <a:pt x="650815" y="1613424"/>
                </a:lnTo>
                <a:cubicBezTo>
                  <a:pt x="649042" y="1558521"/>
                  <a:pt x="645495" y="1501848"/>
                  <a:pt x="638402" y="1445174"/>
                </a:cubicBezTo>
                <a:cubicBezTo>
                  <a:pt x="624215" y="1317659"/>
                  <a:pt x="624215" y="1190144"/>
                  <a:pt x="610028" y="1062628"/>
                </a:cubicBezTo>
                <a:cubicBezTo>
                  <a:pt x="595842" y="935113"/>
                  <a:pt x="595842" y="807598"/>
                  <a:pt x="581655" y="680082"/>
                </a:cubicBezTo>
                <a:cubicBezTo>
                  <a:pt x="581655" y="552567"/>
                  <a:pt x="567468" y="425052"/>
                  <a:pt x="553282" y="297536"/>
                </a:cubicBezTo>
                <a:cubicBezTo>
                  <a:pt x="553282" y="255031"/>
                  <a:pt x="553282" y="198358"/>
                  <a:pt x="539095" y="141684"/>
                </a:cubicBezTo>
                <a:cubicBezTo>
                  <a:pt x="539095" y="127516"/>
                  <a:pt x="535548" y="109806"/>
                  <a:pt x="528455" y="92095"/>
                </a:cubicBezTo>
                <a:close/>
                <a:moveTo>
                  <a:pt x="535391" y="70214"/>
                </a:moveTo>
                <a:lnTo>
                  <a:pt x="539095" y="85011"/>
                </a:lnTo>
                <a:cubicBezTo>
                  <a:pt x="553282" y="127516"/>
                  <a:pt x="553282" y="170021"/>
                  <a:pt x="553282" y="212526"/>
                </a:cubicBezTo>
                <a:cubicBezTo>
                  <a:pt x="553282" y="255031"/>
                  <a:pt x="567468" y="311705"/>
                  <a:pt x="567468" y="354210"/>
                </a:cubicBezTo>
                <a:cubicBezTo>
                  <a:pt x="567468" y="481725"/>
                  <a:pt x="581655" y="609241"/>
                  <a:pt x="595841" y="736756"/>
                </a:cubicBezTo>
                <a:cubicBezTo>
                  <a:pt x="610028" y="991787"/>
                  <a:pt x="638402" y="1246817"/>
                  <a:pt x="652589" y="1516016"/>
                </a:cubicBezTo>
                <a:cubicBezTo>
                  <a:pt x="652588" y="1558521"/>
                  <a:pt x="666775" y="1629363"/>
                  <a:pt x="666775" y="1671869"/>
                </a:cubicBezTo>
                <a:cubicBezTo>
                  <a:pt x="666775" y="1714374"/>
                  <a:pt x="680962" y="1742710"/>
                  <a:pt x="680962" y="1785216"/>
                </a:cubicBezTo>
                <a:cubicBezTo>
                  <a:pt x="666775" y="1671869"/>
                  <a:pt x="666775" y="1558521"/>
                  <a:pt x="666775" y="1459343"/>
                </a:cubicBezTo>
                <a:cubicBezTo>
                  <a:pt x="652589" y="1331827"/>
                  <a:pt x="638402" y="1204312"/>
                  <a:pt x="624215" y="1076797"/>
                </a:cubicBezTo>
                <a:cubicBezTo>
                  <a:pt x="624215" y="949281"/>
                  <a:pt x="610028" y="821766"/>
                  <a:pt x="610028" y="694251"/>
                </a:cubicBezTo>
                <a:cubicBezTo>
                  <a:pt x="595842" y="566735"/>
                  <a:pt x="581655" y="439220"/>
                  <a:pt x="567468" y="311705"/>
                </a:cubicBezTo>
                <a:cubicBezTo>
                  <a:pt x="567468" y="255031"/>
                  <a:pt x="567468" y="198358"/>
                  <a:pt x="567468" y="155853"/>
                </a:cubicBezTo>
                <a:cubicBezTo>
                  <a:pt x="556828" y="123974"/>
                  <a:pt x="554168" y="100065"/>
                  <a:pt x="541534" y="78148"/>
                </a:cubicBezTo>
                <a:close/>
                <a:moveTo>
                  <a:pt x="20046" y="94818"/>
                </a:moveTo>
                <a:lnTo>
                  <a:pt x="14187" y="113347"/>
                </a:lnTo>
                <a:lnTo>
                  <a:pt x="15764" y="129090"/>
                </a:lnTo>
                <a:lnTo>
                  <a:pt x="15960" y="125745"/>
                </a:lnTo>
                <a:lnTo>
                  <a:pt x="22422" y="104541"/>
                </a:lnTo>
                <a:close/>
                <a:moveTo>
                  <a:pt x="29614" y="76245"/>
                </a:moveTo>
                <a:lnTo>
                  <a:pt x="28374" y="77139"/>
                </a:lnTo>
                <a:lnTo>
                  <a:pt x="28374" y="85011"/>
                </a:lnTo>
                <a:lnTo>
                  <a:pt x="22422" y="104541"/>
                </a:lnTo>
                <a:lnTo>
                  <a:pt x="36409" y="161775"/>
                </a:lnTo>
                <a:cubicBezTo>
                  <a:pt x="42450" y="192270"/>
                  <a:pt x="47216" y="222931"/>
                  <a:pt x="50984" y="253703"/>
                </a:cubicBezTo>
                <a:lnTo>
                  <a:pt x="59611" y="378183"/>
                </a:lnTo>
                <a:lnTo>
                  <a:pt x="69161" y="410884"/>
                </a:lnTo>
                <a:cubicBezTo>
                  <a:pt x="70934" y="425052"/>
                  <a:pt x="70934" y="439220"/>
                  <a:pt x="70934" y="453388"/>
                </a:cubicBezTo>
                <a:cubicBezTo>
                  <a:pt x="85121" y="495894"/>
                  <a:pt x="85121" y="538399"/>
                  <a:pt x="85121" y="595072"/>
                </a:cubicBezTo>
                <a:lnTo>
                  <a:pt x="85121" y="595074"/>
                </a:lnTo>
                <a:lnTo>
                  <a:pt x="85121" y="538399"/>
                </a:lnTo>
                <a:cubicBezTo>
                  <a:pt x="85121" y="421510"/>
                  <a:pt x="77141" y="304621"/>
                  <a:pt x="55196" y="187731"/>
                </a:cubicBezTo>
                <a:close/>
                <a:moveTo>
                  <a:pt x="28374" y="70842"/>
                </a:moveTo>
                <a:lnTo>
                  <a:pt x="29614" y="76245"/>
                </a:lnTo>
                <a:lnTo>
                  <a:pt x="37104" y="70843"/>
                </a:lnTo>
                <a:close/>
                <a:moveTo>
                  <a:pt x="21280" y="65529"/>
                </a:moveTo>
                <a:lnTo>
                  <a:pt x="20160" y="66368"/>
                </a:lnTo>
                <a:lnTo>
                  <a:pt x="14676" y="72842"/>
                </a:lnTo>
                <a:lnTo>
                  <a:pt x="20046" y="94818"/>
                </a:lnTo>
                <a:lnTo>
                  <a:pt x="24827" y="79698"/>
                </a:lnTo>
                <a:lnTo>
                  <a:pt x="28374" y="77139"/>
                </a:lnTo>
                <a:lnTo>
                  <a:pt x="28374" y="70842"/>
                </a:lnTo>
                <a:cubicBezTo>
                  <a:pt x="28374" y="63758"/>
                  <a:pt x="24827" y="63758"/>
                  <a:pt x="21280" y="65529"/>
                </a:cubicBezTo>
                <a:close/>
                <a:moveTo>
                  <a:pt x="156054" y="42506"/>
                </a:moveTo>
                <a:cubicBezTo>
                  <a:pt x="127681" y="56674"/>
                  <a:pt x="85121" y="42506"/>
                  <a:pt x="56747" y="56674"/>
                </a:cubicBezTo>
                <a:lnTo>
                  <a:pt x="37104" y="70843"/>
                </a:lnTo>
                <a:lnTo>
                  <a:pt x="62067" y="70843"/>
                </a:lnTo>
                <a:cubicBezTo>
                  <a:pt x="70934" y="70843"/>
                  <a:pt x="78027" y="70843"/>
                  <a:pt x="85120" y="70842"/>
                </a:cubicBezTo>
                <a:cubicBezTo>
                  <a:pt x="127681" y="70842"/>
                  <a:pt x="170241" y="63758"/>
                  <a:pt x="212801" y="54903"/>
                </a:cubicBezTo>
                <a:lnTo>
                  <a:pt x="272385" y="42506"/>
                </a:lnTo>
                <a:lnTo>
                  <a:pt x="253588" y="42506"/>
                </a:lnTo>
                <a:cubicBezTo>
                  <a:pt x="223441" y="42506"/>
                  <a:pt x="191521" y="42506"/>
                  <a:pt x="156054" y="42506"/>
                </a:cubicBezTo>
                <a:close/>
                <a:moveTo>
                  <a:pt x="391908" y="23024"/>
                </a:moveTo>
                <a:cubicBezTo>
                  <a:pt x="372401" y="24795"/>
                  <a:pt x="354668" y="28337"/>
                  <a:pt x="340481" y="28337"/>
                </a:cubicBezTo>
                <a:lnTo>
                  <a:pt x="272385" y="42506"/>
                </a:lnTo>
                <a:lnTo>
                  <a:pt x="340481" y="42506"/>
                </a:lnTo>
                <a:cubicBezTo>
                  <a:pt x="368855" y="28337"/>
                  <a:pt x="397228" y="28337"/>
                  <a:pt x="425601" y="28337"/>
                </a:cubicBezTo>
                <a:cubicBezTo>
                  <a:pt x="453975" y="28337"/>
                  <a:pt x="482348" y="42506"/>
                  <a:pt x="496535" y="42506"/>
                </a:cubicBezTo>
                <a:lnTo>
                  <a:pt x="525366" y="87296"/>
                </a:lnTo>
                <a:lnTo>
                  <a:pt x="524908" y="70843"/>
                </a:lnTo>
                <a:cubicBezTo>
                  <a:pt x="510722" y="42506"/>
                  <a:pt x="482348" y="28337"/>
                  <a:pt x="453975" y="28337"/>
                </a:cubicBezTo>
                <a:cubicBezTo>
                  <a:pt x="432695" y="21253"/>
                  <a:pt x="411415" y="21253"/>
                  <a:pt x="391908" y="23024"/>
                </a:cubicBezTo>
                <a:close/>
                <a:moveTo>
                  <a:pt x="42561" y="42506"/>
                </a:moveTo>
                <a:cubicBezTo>
                  <a:pt x="14187" y="42506"/>
                  <a:pt x="14187" y="56674"/>
                  <a:pt x="0" y="85011"/>
                </a:cubicBezTo>
                <a:cubicBezTo>
                  <a:pt x="1" y="99179"/>
                  <a:pt x="1" y="127516"/>
                  <a:pt x="0" y="155853"/>
                </a:cubicBezTo>
                <a:cubicBezTo>
                  <a:pt x="1" y="184190"/>
                  <a:pt x="14187" y="226695"/>
                  <a:pt x="14187" y="255031"/>
                </a:cubicBezTo>
                <a:cubicBezTo>
                  <a:pt x="14187" y="212526"/>
                  <a:pt x="0" y="155853"/>
                  <a:pt x="1" y="113348"/>
                </a:cubicBezTo>
                <a:cubicBezTo>
                  <a:pt x="1" y="99179"/>
                  <a:pt x="3547" y="88553"/>
                  <a:pt x="8867" y="79698"/>
                </a:cubicBezTo>
                <a:lnTo>
                  <a:pt x="14676" y="72842"/>
                </a:lnTo>
                <a:lnTo>
                  <a:pt x="14187" y="70842"/>
                </a:lnTo>
                <a:lnTo>
                  <a:pt x="20160" y="66368"/>
                </a:lnTo>
                <a:lnTo>
                  <a:pt x="28374" y="56674"/>
                </a:lnTo>
                <a:lnTo>
                  <a:pt x="58037" y="42506"/>
                </a:lnTo>
                <a:close/>
                <a:moveTo>
                  <a:pt x="99307" y="28337"/>
                </a:moveTo>
                <a:cubicBezTo>
                  <a:pt x="92214" y="28337"/>
                  <a:pt x="81574" y="31880"/>
                  <a:pt x="69161" y="37193"/>
                </a:cubicBezTo>
                <a:lnTo>
                  <a:pt x="58037" y="42506"/>
                </a:lnTo>
                <a:lnTo>
                  <a:pt x="104628" y="42506"/>
                </a:lnTo>
                <a:cubicBezTo>
                  <a:pt x="124134" y="42506"/>
                  <a:pt x="141868" y="42506"/>
                  <a:pt x="156054" y="42506"/>
                </a:cubicBezTo>
                <a:lnTo>
                  <a:pt x="232308" y="28337"/>
                </a:lnTo>
                <a:lnTo>
                  <a:pt x="177334" y="28337"/>
                </a:lnTo>
                <a:cubicBezTo>
                  <a:pt x="152507" y="28337"/>
                  <a:pt x="127681" y="28337"/>
                  <a:pt x="99307" y="28337"/>
                </a:cubicBezTo>
                <a:close/>
                <a:moveTo>
                  <a:pt x="411415" y="0"/>
                </a:moveTo>
                <a:cubicBezTo>
                  <a:pt x="368854" y="1"/>
                  <a:pt x="326295" y="14169"/>
                  <a:pt x="297921" y="14169"/>
                </a:cubicBezTo>
                <a:cubicBezTo>
                  <a:pt x="276641" y="21253"/>
                  <a:pt x="255361" y="24795"/>
                  <a:pt x="232308" y="28337"/>
                </a:cubicBezTo>
                <a:lnTo>
                  <a:pt x="255361" y="28337"/>
                </a:lnTo>
                <a:cubicBezTo>
                  <a:pt x="312108" y="14169"/>
                  <a:pt x="368854" y="14169"/>
                  <a:pt x="439788" y="14169"/>
                </a:cubicBezTo>
                <a:cubicBezTo>
                  <a:pt x="468162" y="14169"/>
                  <a:pt x="510721" y="28337"/>
                  <a:pt x="524908" y="56674"/>
                </a:cubicBezTo>
                <a:lnTo>
                  <a:pt x="535391" y="70214"/>
                </a:lnTo>
                <a:lnTo>
                  <a:pt x="530228" y="49590"/>
                </a:lnTo>
                <a:cubicBezTo>
                  <a:pt x="524908" y="38963"/>
                  <a:pt x="517815" y="28337"/>
                  <a:pt x="510721" y="14169"/>
                </a:cubicBezTo>
                <a:cubicBezTo>
                  <a:pt x="482348" y="1"/>
                  <a:pt x="439788" y="1"/>
                  <a:pt x="411415" y="0"/>
                </a:cubicBezTo>
                <a:close/>
              </a:path>
            </a:pathLst>
          </a:custGeom>
          <a:solidFill>
            <a:schemeClr val="tx1">
              <a:lumMod val="75000"/>
              <a:lumOff val="25000"/>
            </a:schemeClr>
          </a:solidFill>
          <a:ln>
            <a:noFill/>
          </a:ln>
          <a:extLst/>
        </p:spPr>
        <p:txBody>
          <a:bodyPr anchor="t" anchorCtr="0" bIns="34290" compatLnSpc="1" lIns="68580" numCol="1" rIns="68580" tIns="34290" vert="horz" wrap="square">
            <a:prstTxWarp prst="textNoShape">
              <a:avLst/>
            </a:prstTxWarp>
            <a:noAutofit/>
          </a:bodyPr>
          <a:lstStyle/>
          <a:p>
            <a:endParaRPr altLang="en-US" lang="zh-CN">
              <a:latin charset="-122" panose="020b0503020204020204" pitchFamily="34" typeface="微软雅黑"/>
              <a:ea charset="-122" panose="020b0503020204020204" pitchFamily="34" typeface="微软雅黑"/>
            </a:endParaRPr>
          </a:p>
        </p:txBody>
      </p:sp>
      <p:sp>
        <p:nvSpPr>
          <p:cNvPr id="80" name="任意多边形 79"/>
          <p:cNvSpPr/>
          <p:nvPr/>
        </p:nvSpPr>
        <p:spPr bwMode="auto">
          <a:xfrm flipH="1" rot="21401676">
            <a:off x="2971462" y="3217764"/>
            <a:ext cx="511167" cy="1070866"/>
          </a:xfrm>
          <a:custGeom>
            <a:gdLst>
              <a:gd fmla="*/ 454397 w 681556" name="connsiteX0"/>
              <a:gd fmla="*/ 1088044 h 1427380" name="connsiteY0"/>
              <a:gd fmla="*/ 214989 w 681556" name="connsiteX1"/>
              <a:gd fmla="*/ 1287301 h 1427380" name="connsiteY1"/>
              <a:gd fmla="*/ 229072 w 681556" name="connsiteX2"/>
              <a:gd fmla="*/ 1301533 h 1427380" name="connsiteY2"/>
              <a:gd fmla="*/ 247449 w 681556" name="connsiteX3"/>
              <a:gd fmla="*/ 1285419 h 1427380" name="connsiteY3"/>
              <a:gd fmla="*/ 246598 w 681556" name="connsiteX4"/>
              <a:gd fmla="*/ 1286553 h 1427380" name="connsiteY4"/>
              <a:gd fmla="*/ 257834 w 681556" name="connsiteX5"/>
              <a:gd fmla="*/ 1301536 h 1427380" name="connsiteY5"/>
              <a:gd fmla="*/ 269071 w 681556" name="connsiteX6"/>
              <a:gd fmla="*/ 1286554 h 1427380" name="connsiteY6"/>
              <a:gd fmla="*/ 259979 w 681556" name="connsiteX7"/>
              <a:gd fmla="*/ 1274431 h 1427380" name="connsiteY7"/>
              <a:gd fmla="*/ 348776 w 681556" name="connsiteX8"/>
              <a:gd fmla="*/ 1196568 h 1427380" name="connsiteY8"/>
              <a:gd fmla="*/ 468480 w 681556" name="connsiteX9"/>
              <a:gd fmla="*/ 1102277 h 1427380" name="connsiteY9"/>
              <a:gd fmla="*/ 454397 w 681556" name="connsiteX10"/>
              <a:gd fmla="*/ 1088044 h 1427380" name="connsiteY10"/>
              <a:gd fmla="*/ 146730 w 681556" name="connsiteX11"/>
              <a:gd fmla="*/ 1058679 h 1427380" name="connsiteY11"/>
              <a:gd fmla="*/ 146730 w 681556" name="connsiteX12"/>
              <a:gd fmla="*/ 1058689 h 1427380" name="connsiteY12"/>
              <a:gd fmla="*/ 146730 w 681556" name="connsiteX13"/>
              <a:gd fmla="*/ 1058682 h 1427380" name="connsiteY13"/>
              <a:gd fmla="*/ 143902 w 681556" name="connsiteX14"/>
              <a:gd fmla="*/ 1007635 h 1427380" name="connsiteY14"/>
              <a:gd fmla="*/ 146730 w 681556" name="connsiteX15"/>
              <a:gd fmla="*/ 1058679 h 1427380" name="connsiteY15"/>
              <a:gd fmla="*/ 146730 w 681556" name="connsiteX16"/>
              <a:gd fmla="*/ 1030321 h 1427380" name="connsiteY16"/>
              <a:gd fmla="*/ 498291 w 681556" name="connsiteX17"/>
              <a:gd fmla="*/ 806352 h 1427380" name="connsiteY17"/>
              <a:gd fmla="*/ 185173 w 681556" name="connsiteX18"/>
              <a:gd fmla="*/ 1047637 h 1427380" name="connsiteY18"/>
              <a:gd fmla="*/ 199406 w 681556" name="connsiteX19"/>
              <a:gd fmla="*/ 1047637 h 1427380" name="connsiteY19"/>
              <a:gd fmla="*/ 498291 w 681556" name="connsiteX20"/>
              <a:gd fmla="*/ 820545 h 1427380" name="connsiteY20"/>
              <a:gd fmla="*/ 498291 w 681556" name="connsiteX21"/>
              <a:gd fmla="*/ 806352 h 1427380" name="connsiteY21"/>
              <a:gd fmla="*/ 126598 w 681556" name="connsiteX22"/>
              <a:gd fmla="*/ 809938 h 1427380" name="connsiteY22"/>
              <a:gd fmla="*/ 131426 w 681556" name="connsiteX23"/>
              <a:gd fmla="*/ 907555 h 1427380" name="connsiteY23"/>
              <a:gd fmla="*/ 143902 w 681556" name="connsiteX24"/>
              <a:gd fmla="*/ 1007635 h 1427380" name="connsiteY24"/>
              <a:gd fmla="*/ 136123 w 681556" name="connsiteX25"/>
              <a:gd fmla="*/ 867244 h 1427380" name="connsiteY25"/>
              <a:gd fmla="*/ 454397 w 681556" name="connsiteX26"/>
              <a:gd fmla="*/ 704665 h 1427380" name="connsiteY26"/>
              <a:gd fmla="*/ 200906 w 681556" name="connsiteX27"/>
              <a:gd fmla="*/ 891635 h 1427380" name="connsiteY27"/>
              <a:gd fmla="*/ 214988 w 681556" name="connsiteX28"/>
              <a:gd fmla="*/ 906018 h 1427380" name="connsiteY28"/>
              <a:gd fmla="*/ 468480 w 681556" name="connsiteX29"/>
              <a:gd fmla="*/ 719047 h 1427380" name="connsiteY29"/>
              <a:gd fmla="*/ 454397 w 681556" name="connsiteX30"/>
              <a:gd fmla="*/ 704665 h 1427380" name="connsiteY30"/>
              <a:gd fmla="*/ 92241 w 681556" name="connsiteX31"/>
              <a:gd fmla="*/ 673048 h 1427380" name="connsiteY31"/>
              <a:gd fmla="*/ 99661 w 681556" name="connsiteX32"/>
              <a:gd fmla="*/ 736073 h 1427380" name="connsiteY32"/>
              <a:gd fmla="*/ 104302 w 681556" name="connsiteX33"/>
              <a:gd fmla="*/ 831792 h 1427380" name="connsiteY33"/>
              <a:gd fmla="*/ 118445 w 681556" name="connsiteX34"/>
              <a:gd fmla="*/ 1214670 h 1427380" name="connsiteY34"/>
              <a:gd fmla="*/ 118445 w 681556" name="connsiteX35"/>
              <a:gd fmla="*/ 1342296 h 1427380" name="connsiteY35"/>
              <a:gd fmla="*/ 160873 w 681556" name="connsiteX36"/>
              <a:gd fmla="*/ 1427380 h 1427380" name="connsiteY36"/>
              <a:gd fmla="*/ 217444 w 681556" name="connsiteX37"/>
              <a:gd fmla="*/ 1427380 h 1427380" name="connsiteY37"/>
              <a:gd fmla="*/ 288157 w 681556" name="connsiteX38"/>
              <a:gd fmla="*/ 1427380 h 1427380" name="connsiteY38"/>
              <a:gd fmla="*/ 429584 w 681556" name="connsiteX39"/>
              <a:gd fmla="*/ 1427380 h 1427380" name="connsiteY39"/>
              <a:gd fmla="*/ 542725 w 681556" name="connsiteX40"/>
              <a:gd fmla="*/ 1427380 h 1427380" name="connsiteY40"/>
              <a:gd fmla="*/ 627581 w 681556" name="connsiteX41"/>
              <a:gd fmla="*/ 1413199 h 1427380" name="connsiteY41"/>
              <a:gd fmla="*/ 670009 w 681556" name="connsiteX42"/>
              <a:gd fmla="*/ 1356477 h 1427380" name="connsiteY42"/>
              <a:gd fmla="*/ 667202 w 681556" name="connsiteX43"/>
              <a:gd fmla="*/ 1333955 h 1427380" name="connsiteY43"/>
              <a:gd fmla="*/ 666032 w 681556" name="connsiteX44"/>
              <a:gd fmla="*/ 1337865 h 1427380" name="connsiteY44"/>
              <a:gd fmla="*/ 650287 w 681556" name="connsiteX45"/>
              <a:gd fmla="*/ 1356920 h 1427380" name="connsiteY45"/>
              <a:gd fmla="*/ 647362 w 681556" name="connsiteX46"/>
              <a:gd fmla="*/ 1358689 h 1427380" name="connsiteY46"/>
              <a:gd fmla="*/ 647690 w 681556" name="connsiteX47"/>
              <a:gd fmla="*/ 1369549 h 1427380" name="connsiteY47"/>
              <a:gd fmla="*/ 641724 w 681556" name="connsiteX48"/>
              <a:gd fmla="*/ 1384838 h 1427380" name="connsiteY48"/>
              <a:gd fmla="*/ 599296 w 681556" name="connsiteX49"/>
              <a:gd fmla="*/ 1399019 h 1427380" name="connsiteY49"/>
              <a:gd fmla="*/ 542725 w 681556" name="connsiteX50"/>
              <a:gd fmla="*/ 1399018 h 1427380" name="connsiteY50"/>
              <a:gd fmla="*/ 443726 w 681556" name="connsiteX51"/>
              <a:gd fmla="*/ 1399018 h 1427380" name="connsiteY51"/>
              <a:gd fmla="*/ 365942 w 681556" name="connsiteX52"/>
              <a:gd fmla="*/ 1399018 h 1427380" name="connsiteY52"/>
              <a:gd fmla="*/ 362594 w 681556" name="connsiteX53"/>
              <a:gd fmla="*/ 1399018 h 1427380" name="connsiteY53"/>
              <a:gd fmla="*/ 362794 w 681556" name="connsiteX54"/>
              <a:gd fmla="*/ 1398915 h 1427380" name="connsiteY54"/>
              <a:gd fmla="*/ 493226 w 681556" name="connsiteX55"/>
              <a:gd fmla="*/ 1395474 h 1427380" name="connsiteY55"/>
              <a:gd fmla="*/ 627581 w 681556" name="connsiteX56"/>
              <a:gd fmla="*/ 1370657 h 1427380" name="connsiteY56"/>
              <a:gd fmla="*/ 647362 w 681556" name="connsiteX57"/>
              <a:gd fmla="*/ 1358689 h 1427380" name="connsiteY57"/>
              <a:gd fmla="*/ 647028 w 681556" name="connsiteX58"/>
              <a:gd fmla="*/ 1347613 h 1427380" name="connsiteY58"/>
              <a:gd fmla="*/ 645450 w 681556" name="connsiteX59"/>
              <a:gd fmla="*/ 1333379 h 1427380" name="connsiteY59"/>
              <a:gd fmla="*/ 627581 w 681556" name="connsiteX60"/>
              <a:gd fmla="*/ 1356476 h 1427380" name="connsiteY60"/>
              <a:gd fmla="*/ 486154 w 681556" name="connsiteX61"/>
              <a:gd fmla="*/ 1370657 h 1427380" name="connsiteY61"/>
              <a:gd fmla="*/ 422512 w 681556" name="connsiteX62"/>
              <a:gd fmla="*/ 1372430 h 1427380" name="connsiteY62"/>
              <a:gd fmla="*/ 408821 w 681556" name="connsiteX63"/>
              <a:gd fmla="*/ 1375099 h 1427380" name="connsiteY63"/>
              <a:gd fmla="*/ 455930 w 681556" name="connsiteX64"/>
              <a:gd fmla="*/ 1350724 h 1427380" name="connsiteY64"/>
              <a:gd fmla="*/ 570353 w 681556" name="connsiteX65"/>
              <a:gd fmla="*/ 1275566 h 1427380" name="connsiteY65"/>
              <a:gd fmla="*/ 556270 w 681556" name="connsiteX66"/>
              <a:gd fmla="*/ 1261583 h 1427380" name="connsiteY66"/>
              <a:gd fmla="*/ 441848 w 681556" name="connsiteX67"/>
              <a:gd fmla="*/ 1336741 h 1427380" name="connsiteY67"/>
              <a:gd fmla="*/ 346972 w 681556" name="connsiteX68"/>
              <a:gd fmla="*/ 1385832 h 1427380" name="connsiteY68"/>
              <a:gd fmla="*/ 295228 w 681556" name="connsiteX69"/>
              <a:gd fmla="*/ 1390156 h 1427380" name="connsiteY69"/>
              <a:gd fmla="*/ 231586 w 681556" name="connsiteX70"/>
              <a:gd fmla="*/ 1384838 h 1427380" name="connsiteY70"/>
              <a:gd fmla="*/ 160873 w 681556" name="connsiteX71"/>
              <a:gd fmla="*/ 1285573 h 1427380" name="connsiteY71"/>
              <a:gd fmla="*/ 160873 w 681556" name="connsiteX72"/>
              <a:gd fmla="*/ 1229515 h 1427380" name="connsiteY72"/>
              <a:gd fmla="*/ 160952 w 681556" name="connsiteX73"/>
              <a:gd fmla="*/ 1229621 h 1427380" name="connsiteY73"/>
              <a:gd fmla="*/ 468576 w 681556" name="connsiteX74"/>
              <a:gd fmla="*/ 991912 h 1427380" name="connsiteY74"/>
              <a:gd fmla="*/ 468576 w 681556" name="connsiteX75"/>
              <a:gd fmla="*/ 977930 h 1427380" name="connsiteY75"/>
              <a:gd fmla="*/ 160953 w 681556" name="connsiteX76"/>
              <a:gd fmla="*/ 1215639 h 1427380" name="connsiteY76"/>
              <a:gd fmla="*/ 160873 w 681556" name="connsiteX77"/>
              <a:gd fmla="*/ 1215668 h 1427380" name="connsiteY77"/>
              <a:gd fmla="*/ 160873 w 681556" name="connsiteX78"/>
              <a:gd fmla="*/ 1115405 h 1427380" name="connsiteY78"/>
              <a:gd fmla="*/ 146730 w 681556" name="connsiteX79"/>
              <a:gd fmla="*/ 1115405 h 1427380" name="connsiteY79"/>
              <a:gd fmla="*/ 146730 w 681556" name="connsiteX80"/>
              <a:gd fmla="*/ 1058689 h 1427380" name="connsiteY80"/>
              <a:gd fmla="*/ 143195 w 681556" name="connsiteX81"/>
              <a:gd fmla="*/ 1200489 h 1427380" name="connsiteY81"/>
              <a:gd fmla="*/ 160873 w 681556" name="connsiteX82"/>
              <a:gd fmla="*/ 1342296 h 1427380" name="connsiteY82"/>
              <a:gd fmla="*/ 193799 w 681556" name="connsiteX83"/>
              <a:gd fmla="*/ 1387053 h 1427380" name="connsiteY83"/>
              <a:gd fmla="*/ 232496 w 681556" name="connsiteX84"/>
              <a:gd fmla="*/ 1399019 h 1427380" name="connsiteY84"/>
              <a:gd fmla="*/ 259872 w 681556" name="connsiteX85"/>
              <a:gd fmla="*/ 1399019 h 1427380" name="connsiteY85"/>
              <a:gd fmla="*/ 288157 w 681556" name="connsiteX86"/>
              <a:gd fmla="*/ 1399018 h 1427380" name="connsiteY86"/>
              <a:gd fmla="*/ 321487 w 681556" name="connsiteX87"/>
              <a:gd fmla="*/ 1399019 h 1427380" name="connsiteY87"/>
              <a:gd fmla="*/ 317075 w 681556" name="connsiteX88"/>
              <a:gd fmla="*/ 1401302 h 1427380" name="connsiteY88"/>
              <a:gd fmla="*/ 302079 w 681556" name="connsiteX89"/>
              <a:gd fmla="*/ 1402121 h 1427380" name="connsiteY89"/>
              <a:gd fmla="*/ 243961 w 681556" name="connsiteX90"/>
              <a:gd fmla="*/ 1402564 h 1427380" name="connsiteY90"/>
              <a:gd fmla="*/ 232496 w 681556" name="connsiteX91"/>
              <a:gd fmla="*/ 1399019 h 1427380" name="connsiteY91"/>
              <a:gd fmla="*/ 231586 w 681556" name="connsiteX92"/>
              <a:gd fmla="*/ 1399019 h 1427380" name="connsiteY92"/>
              <a:gd fmla="*/ 160873 w 681556" name="connsiteX93"/>
              <a:gd fmla="*/ 1399018 h 1427380" name="connsiteY93"/>
              <a:gd fmla="*/ 132587 w 681556" name="connsiteX94"/>
              <a:gd fmla="*/ 1285573 h 1427380" name="connsiteY94"/>
              <a:gd fmla="*/ 132587 w 681556" name="connsiteX95"/>
              <a:gd fmla="*/ 1129586 h 1427380" name="connsiteY95"/>
              <a:gd fmla="*/ 132588 w 681556" name="connsiteX96"/>
              <a:gd fmla="*/ 931057 h 1427380" name="connsiteY96"/>
              <a:gd fmla="*/ 131426 w 681556" name="connsiteX97"/>
              <a:gd fmla="*/ 907555 h 1427380" name="connsiteY97"/>
              <a:gd fmla="*/ 123748 w 681556" name="connsiteX98"/>
              <a:gd fmla="*/ 845973 h 1427380" name="connsiteY98"/>
              <a:gd fmla="*/ 82500 w 681556" name="connsiteX99"/>
              <a:gd fmla="*/ 597820 h 1427380" name="connsiteY99"/>
              <a:gd fmla="*/ 90160 w 681556" name="connsiteX100"/>
              <a:gd fmla="*/ 661624 h 1427380" name="connsiteY100"/>
              <a:gd fmla="*/ 92241 w 681556" name="connsiteX101"/>
              <a:gd fmla="*/ 673048 h 1427380" name="connsiteY101"/>
              <a:gd fmla="*/ 88392 w 681556" name="connsiteX102"/>
              <a:gd fmla="*/ 640353 h 1427380" name="connsiteY102"/>
              <a:gd fmla="*/ 486374 w 681556" name="connsiteX103"/>
              <a:gd fmla="*/ 534472 h 1427380" name="connsiteY103"/>
              <a:gd fmla="*/ 203085 w 681556" name="connsiteX104"/>
              <a:gd fmla="*/ 747960 h 1427380" name="connsiteY104"/>
              <a:gd fmla="*/ 203085 w 681556" name="connsiteX105"/>
              <a:gd fmla="*/ 762193 h 1427380" name="connsiteY105"/>
              <a:gd fmla="*/ 486374 w 681556" name="connsiteX106"/>
              <a:gd fmla="*/ 548705 h 1427380" name="connsiteY106"/>
              <a:gd fmla="*/ 486374 w 681556" name="connsiteX107"/>
              <a:gd fmla="*/ 534472 h 1427380" name="connsiteY107"/>
              <a:gd fmla="*/ 61148 w 681556" name="connsiteX108"/>
              <a:gd fmla="*/ 435823 h 1427380" name="connsiteY108"/>
              <a:gd fmla="*/ 61874 w 681556" name="connsiteX109"/>
              <a:gd fmla="*/ 448914 h 1427380" name="connsiteY109"/>
              <a:gd fmla="*/ 82500 w 681556" name="connsiteX110"/>
              <a:gd fmla="*/ 597820 h 1427380" name="connsiteY110"/>
              <a:gd fmla="*/ 67178 w 681556" name="connsiteX111"/>
              <a:gd fmla="*/ 470185 h 1427380" name="connsiteY111"/>
              <a:gd fmla="*/ 400161 w 681556" name="connsiteX112"/>
              <a:gd fmla="*/ 410626 h 1427380" name="connsiteY112"/>
              <a:gd fmla="*/ 200905 w 681556" name="connsiteX113"/>
              <a:gd fmla="*/ 536472 h 1427380" name="connsiteY113"/>
              <a:gd fmla="*/ 215138 w 681556" name="connsiteX114"/>
              <a:gd fmla="*/ 550455 h 1427380" name="connsiteY114"/>
              <a:gd fmla="*/ 414394 w 681556" name="connsiteX115"/>
              <a:gd fmla="*/ 424609 h 1427380" name="connsiteY115"/>
              <a:gd fmla="*/ 400161 w 681556" name="connsiteX116"/>
              <a:gd fmla="*/ 410626 h 1427380" name="connsiteY116"/>
              <a:gd fmla="*/ 63895 w 681556" name="connsiteX117"/>
              <a:gd fmla="*/ 311159 h 1427380" name="connsiteY117"/>
              <a:gd fmla="*/ 104302 w 681556" name="connsiteX118"/>
              <a:gd fmla="*/ 675805 h 1427380" name="connsiteY118"/>
              <a:gd fmla="*/ 126598 w 681556" name="connsiteX119"/>
              <a:gd fmla="*/ 809938 h 1427380" name="connsiteY119"/>
              <a:gd fmla="*/ 121981 w 681556" name="connsiteX120"/>
              <a:gd fmla="*/ 716574 h 1427380" name="connsiteY120"/>
              <a:gd fmla="*/ 99930 w 681556" name="connsiteX121"/>
              <a:gd fmla="*/ 560577 h 1427380" name="connsiteY121"/>
              <a:gd fmla="*/ 98998 w 681556" name="connsiteX122"/>
              <a:gd fmla="*/ 555269 h 1427380" name="connsiteY122"/>
              <a:gd fmla="*/ 97979 w 681556" name="connsiteX123"/>
              <a:gd fmla="*/ 546773 h 1427380" name="connsiteY123"/>
              <a:gd fmla="*/ 90159 w 681556" name="connsiteX124"/>
              <a:gd fmla="*/ 491456 h 1427380" name="connsiteY124"/>
              <a:gd fmla="*/ 88211 w 681556" name="connsiteX125"/>
              <a:gd fmla="*/ 465410 h 1427380" name="connsiteY125"/>
              <a:gd fmla="*/ 76017 w 681556" name="connsiteX126"/>
              <a:gd fmla="*/ 363830 h 1427380" name="connsiteY126"/>
              <a:gd fmla="*/ 75006 w 681556" name="connsiteX127"/>
              <a:gd fmla="*/ 288875 h 1427380" name="connsiteY127"/>
              <a:gd fmla="*/ 88211 w 681556" name="connsiteX128"/>
              <a:gd fmla="*/ 465410 h 1427380" name="connsiteY128"/>
              <a:gd fmla="*/ 97979 w 681556" name="connsiteX129"/>
              <a:gd fmla="*/ 546773 h 1427380" name="connsiteY129"/>
              <a:gd fmla="*/ 99930 w 681556" name="connsiteX130"/>
              <a:gd fmla="*/ 560577 h 1427380" name="connsiteY130"/>
              <a:gd fmla="*/ 132587 w 681556" name="connsiteX131"/>
              <a:gd fmla="*/ 746708 h 1427380" name="connsiteY131"/>
              <a:gd fmla="*/ 160873 w 681556" name="connsiteX132"/>
              <a:gd fmla="*/ 1115405 h 1427380" name="connsiteY132"/>
              <a:gd fmla="*/ 146730 w 681556" name="connsiteX133"/>
              <a:gd fmla="*/ 775069 h 1427380" name="connsiteY133"/>
              <a:gd fmla="*/ 90160 w 681556" name="connsiteX134"/>
              <a:gd fmla="*/ 392191 h 1427380" name="connsiteY134"/>
              <a:gd fmla="*/ 81320 w 681556" name="connsiteX135"/>
              <a:gd fmla="*/ 314198 h 1427380" name="connsiteY135"/>
              <a:gd fmla="*/ 56823 w 681556" name="connsiteX136"/>
              <a:gd fmla="*/ 280435 h 1427380" name="connsiteY136"/>
              <a:gd fmla="*/ 63895 w 681556" name="connsiteX137"/>
              <a:gd fmla="*/ 311159 h 1427380" name="connsiteY137"/>
              <a:gd fmla="*/ 61874 w 681556" name="connsiteX138"/>
              <a:gd fmla="*/ 292927 h 1427380" name="connsiteY138"/>
              <a:gd fmla="*/ 50560 w 681556" name="connsiteX139"/>
              <a:gd fmla="*/ 253221 h 1427380" name="connsiteY139"/>
              <a:gd fmla="*/ 51267 w 681556" name="connsiteX140"/>
              <a:gd fmla="*/ 257475 h 1427380" name="connsiteY140"/>
              <a:gd fmla="*/ 51859 w 681556" name="connsiteX141"/>
              <a:gd fmla="*/ 268156 h 1427380" name="connsiteY141"/>
              <a:gd fmla="*/ 56823 w 681556" name="connsiteX142"/>
              <a:gd fmla="*/ 280435 h 1427380" name="connsiteY142"/>
              <a:gd fmla="*/ 54803 w 681556" name="connsiteX143"/>
              <a:gd fmla="*/ 271656 h 1427380" name="connsiteY143"/>
              <a:gd fmla="*/ 430126 w 681556" name="connsiteX144"/>
              <a:gd fmla="*/ 180907 h 1427380" name="connsiteY144"/>
              <a:gd fmla="*/ 131241 w 681556" name="connsiteX145"/>
              <a:gd fmla="*/ 406513 h 1427380" name="connsiteY145"/>
              <a:gd fmla="*/ 145474 w 681556" name="connsiteX146"/>
              <a:gd fmla="*/ 420613 h 1427380" name="connsiteY146"/>
              <a:gd fmla="*/ 444359 w 681556" name="connsiteX147"/>
              <a:gd fmla="*/ 195008 h 1427380" name="connsiteY147"/>
              <a:gd fmla="*/ 430126 w 681556" name="connsiteX148"/>
              <a:gd fmla="*/ 180907 h 1427380" name="connsiteY148"/>
              <a:gd fmla="*/ 24535 w 681556" name="connsiteX149"/>
              <a:gd fmla="*/ 96652 h 1427380" name="connsiteY149"/>
              <a:gd fmla="*/ 22982 w 681556" name="connsiteX150"/>
              <a:gd fmla="*/ 101488 h 1427380" name="connsiteY150"/>
              <a:gd fmla="*/ 21679 w 681556" name="connsiteX151"/>
              <a:gd fmla="*/ 119773 h 1427380" name="connsiteY151"/>
              <a:gd fmla="*/ 26518 w 681556" name="connsiteX152"/>
              <a:gd fmla="*/ 144030 h 1427380" name="connsiteY152"/>
              <a:gd fmla="*/ 33589 w 681556" name="connsiteX153"/>
              <a:gd fmla="*/ 179481 h 1427380" name="connsiteY153"/>
              <a:gd fmla="*/ 50560 w 681556" name="connsiteX154"/>
              <a:gd fmla="*/ 253221 h 1427380" name="connsiteY154"/>
              <a:gd fmla="*/ 300452 w 681556" name="connsiteX155"/>
              <a:gd fmla="*/ 67045 h 1427380" name="connsiteY155"/>
              <a:gd fmla="*/ 71397 w 681556" name="connsiteX156"/>
              <a:gd fmla="*/ 238529 h 1427380" name="connsiteY156"/>
              <a:gd fmla="*/ 70520 w 681556" name="connsiteX157"/>
              <a:gd fmla="*/ 238865 h 1427380" name="connsiteY157"/>
              <a:gd fmla="*/ 64305 w 681556" name="connsiteX158"/>
              <a:gd fmla="*/ 172391 h 1427380" name="connsiteY158"/>
              <a:gd fmla="*/ 50779 w 681556" name="connsiteX159"/>
              <a:gd fmla="*/ 85593 h 1427380" name="connsiteY159"/>
              <a:gd fmla="*/ 47731 w 681556" name="connsiteX160"/>
              <a:gd fmla="*/ 94397 h 1427380" name="connsiteY160"/>
              <a:gd fmla="*/ 61874 w 681556" name="connsiteX161"/>
              <a:gd fmla="*/ 236204 h 1427380" name="connsiteY161"/>
              <a:gd fmla="*/ 75006 w 681556" name="connsiteX162"/>
              <a:gd fmla="*/ 288875 h 1427380" name="connsiteY162"/>
              <a:gd fmla="*/ 74249 w 681556" name="connsiteX163"/>
              <a:gd fmla="*/ 278746 h 1427380" name="connsiteY163"/>
              <a:gd fmla="*/ 71286 w 681556" name="connsiteX164"/>
              <a:gd fmla="*/ 247058 h 1427380" name="connsiteY164"/>
              <a:gd fmla="*/ 85713 w 681556" name="connsiteX165"/>
              <a:gd fmla="*/ 252819 h 1427380" name="connsiteY165"/>
              <a:gd fmla="*/ 300451 w 681556" name="connsiteX166"/>
              <a:gd fmla="*/ 95626 h 1427380" name="connsiteY166"/>
              <a:gd fmla="*/ 300452 w 681556" name="connsiteX167"/>
              <a:gd fmla="*/ 67045 h 1427380" name="connsiteY167"/>
              <a:gd fmla="*/ 486154 w 681556" name="connsiteX168"/>
              <a:gd fmla="*/ 51855 h 1427380" name="connsiteY168"/>
              <a:gd fmla="*/ 514440 w 681556" name="connsiteX169"/>
              <a:gd fmla="*/ 165301 h 1427380" name="connsiteY169"/>
              <a:gd fmla="*/ 528583 w 681556" name="connsiteX170"/>
              <a:gd fmla="*/ 321288 h 1427380" name="connsiteY170"/>
              <a:gd fmla="*/ 556868 w 681556" name="connsiteX171"/>
              <a:gd fmla="*/ 689985 h 1427380" name="connsiteY171"/>
              <a:gd fmla="*/ 585153 w 681556" name="connsiteX172"/>
              <a:gd fmla="*/ 1058683 h 1427380" name="connsiteY172"/>
              <a:gd fmla="*/ 613439 w 681556" name="connsiteX173"/>
              <a:gd fmla="*/ 1186309 h 1427380" name="connsiteY173"/>
              <a:gd fmla="*/ 641724 w 681556" name="connsiteX174"/>
              <a:gd fmla="*/ 1299754 h 1427380" name="connsiteY174"/>
              <a:gd fmla="*/ 645450 w 681556" name="connsiteX175"/>
              <a:gd fmla="*/ 1333379 h 1427380" name="connsiteY175"/>
              <a:gd fmla="*/ 645923 w 681556" name="connsiteX176"/>
              <a:gd fmla="*/ 1332768 h 1427380" name="connsiteY176"/>
              <a:gd fmla="*/ 657635 w 681556" name="connsiteX177"/>
              <a:gd fmla="*/ 1305072 h 1427380" name="connsiteY177"/>
              <a:gd fmla="*/ 660607 w 681556" name="connsiteX178"/>
              <a:gd fmla="*/ 1281054 h 1427380" name="connsiteY178"/>
              <a:gd fmla="*/ 655867 w 681556" name="connsiteX179"/>
              <a:gd fmla="*/ 1243031 h 1427380" name="connsiteY179"/>
              <a:gd fmla="*/ 627581 w 681556" name="connsiteX180"/>
              <a:gd fmla="*/ 1157947 h 1427380" name="connsiteY180"/>
              <a:gd fmla="*/ 599296 w 681556" name="connsiteX181"/>
              <a:gd fmla="*/ 973598 h 1427380" name="connsiteY181"/>
              <a:gd fmla="*/ 571011 w 681556" name="connsiteX182"/>
              <a:gd fmla="*/ 604901 h 1427380" name="connsiteY182"/>
              <a:gd fmla="*/ 563073 w 681556" name="connsiteX183"/>
              <a:gd fmla="*/ 439364 h 1427380" name="connsiteY183"/>
              <a:gd fmla="*/ 553332 w 681556" name="connsiteX184"/>
              <a:gd fmla="*/ 385101 h 1427380" name="connsiteY184"/>
              <a:gd fmla="*/ 546647 w 681556" name="connsiteX185"/>
              <a:gd fmla="*/ 273384 h 1427380" name="connsiteY185"/>
              <a:gd fmla="*/ 542725 w 681556" name="connsiteX186"/>
              <a:gd fmla="*/ 236204 h 1427380" name="connsiteY186"/>
              <a:gd fmla="*/ 528583 w 681556" name="connsiteX187"/>
              <a:gd fmla="*/ 108578 h 1427380" name="connsiteY187"/>
              <a:gd fmla="*/ 512672 w 681556" name="connsiteX188"/>
              <a:gd fmla="*/ 60718 h 1427380" name="connsiteY188"/>
              <a:gd fmla="*/ 508654 w 681556" name="connsiteX189"/>
              <a:gd fmla="*/ 51856 h 1427380" name="connsiteY189"/>
              <a:gd fmla="*/ 501527 w 681556" name="connsiteX190"/>
              <a:gd fmla="*/ 37675 h 1427380" name="connsiteY190"/>
              <a:gd fmla="*/ 502728 w 681556" name="connsiteX191"/>
              <a:gd fmla="*/ 38783 h 1427380" name="connsiteY191"/>
              <a:gd fmla="*/ 508654 w 681556" name="connsiteX192"/>
              <a:gd fmla="*/ 51856 h 1427380" name="connsiteY192"/>
              <a:gd fmla="*/ 514440 w 681556" name="connsiteX193"/>
              <a:gd fmla="*/ 51856 h 1427380" name="connsiteY193"/>
              <a:gd fmla="*/ 528583 w 681556" name="connsiteX194"/>
              <a:gd fmla="*/ 108578 h 1427380" name="connsiteY194"/>
              <a:gd fmla="*/ 542725 w 681556" name="connsiteX195"/>
              <a:gd fmla="*/ 207843 h 1427380" name="connsiteY195"/>
              <a:gd fmla="*/ 546647 w 681556" name="connsiteX196"/>
              <a:gd fmla="*/ 273384 h 1427380" name="connsiteY196"/>
              <a:gd fmla="*/ 562171 w 681556" name="connsiteX197"/>
              <a:gd fmla="*/ 420553 h 1427380" name="connsiteY197"/>
              <a:gd fmla="*/ 563073 w 681556" name="connsiteX198"/>
              <a:gd fmla="*/ 439364 h 1427380" name="connsiteY198"/>
              <a:gd fmla="*/ 585153 w 681556" name="connsiteX199"/>
              <a:gd fmla="*/ 562360 h 1427380" name="connsiteY199"/>
              <a:gd fmla="*/ 627581 w 681556" name="connsiteX200"/>
              <a:gd fmla="*/ 945237 h 1427380" name="connsiteY200"/>
              <a:gd fmla="*/ 641724 w 681556" name="connsiteX201"/>
              <a:gd fmla="*/ 1129586 h 1427380" name="connsiteY201"/>
              <a:gd fmla="*/ 655867 w 681556" name="connsiteX202"/>
              <a:gd fmla="*/ 1243031 h 1427380" name="connsiteY202"/>
              <a:gd fmla="*/ 661391 w 681556" name="connsiteX203"/>
              <a:gd fmla="*/ 1274716 h 1427380" name="connsiteY203"/>
              <a:gd fmla="*/ 660607 w 681556" name="connsiteX204"/>
              <a:gd fmla="*/ 1281054 h 1427380" name="connsiteY204"/>
              <a:gd fmla="*/ 662938 w 681556" name="connsiteX205"/>
              <a:gd fmla="*/ 1299754 h 1427380" name="connsiteY205"/>
              <a:gd fmla="*/ 667202 w 681556" name="connsiteX206"/>
              <a:gd fmla="*/ 1333955 h 1427380" name="connsiteY206"/>
              <a:gd fmla="*/ 680616 w 681556" name="connsiteX207"/>
              <a:gd fmla="*/ 1289118 h 1427380" name="connsiteY207"/>
              <a:gd fmla="*/ 670009 w 681556" name="connsiteX208"/>
              <a:gd fmla="*/ 1186309 h 1427380" name="connsiteY208"/>
              <a:gd fmla="*/ 641724 w 681556" name="connsiteX209"/>
              <a:gd fmla="*/ 831792 h 1427380" name="connsiteY209"/>
              <a:gd fmla="*/ 585153 w 681556" name="connsiteX210"/>
              <a:gd fmla="*/ 463094 h 1427380" name="connsiteY210"/>
              <a:gd fmla="*/ 556868 w 681556" name="connsiteX211"/>
              <a:gd fmla="*/ 278746 h 1427380" name="connsiteY211"/>
              <a:gd fmla="*/ 556868 w 681556" name="connsiteX212"/>
              <a:gd fmla="*/ 108578 h 1427380" name="connsiteY212"/>
              <a:gd fmla="*/ 514440 w 681556" name="connsiteX213"/>
              <a:gd fmla="*/ 37675 h 1427380" name="connsiteY213"/>
              <a:gd fmla="*/ 40734 w 681556" name="connsiteX214"/>
              <a:gd fmla="*/ 57355 h 1427380" name="connsiteY214"/>
              <a:gd fmla="*/ 31379 w 681556" name="connsiteX215"/>
              <a:gd fmla="*/ 64707 h 1427380" name="connsiteY215"/>
              <a:gd fmla="*/ 22982 w 681556" name="connsiteX216"/>
              <a:gd fmla="*/ 80217 h 1427380" name="connsiteY216"/>
              <a:gd fmla="*/ 22477 w 681556" name="connsiteX217"/>
              <a:gd fmla="*/ 84269 h 1427380" name="connsiteY217"/>
              <a:gd fmla="*/ 24535 w 681556" name="connsiteX218"/>
              <a:gd fmla="*/ 96652 h 1427380" name="connsiteY218"/>
              <a:gd fmla="*/ 31379 w 681556" name="connsiteX219"/>
              <a:gd fmla="*/ 75342 h 1427380" name="connsiteY219"/>
              <a:gd fmla="*/ 43356 w 681556" name="connsiteX220"/>
              <a:gd fmla="*/ 58140 h 1427380" name="connsiteY220"/>
              <a:gd fmla="*/ 43312 w 681556" name="connsiteX221"/>
              <a:gd fmla="*/ 58059 h 1427380" name="connsiteY221"/>
              <a:gd fmla="*/ 47731 w 681556" name="connsiteX222"/>
              <a:gd fmla="*/ 51856 h 1427380" name="connsiteY222"/>
              <a:gd fmla="*/ 43356 w 681556" name="connsiteX223"/>
              <a:gd fmla="*/ 58140 h 1427380" name="connsiteY223"/>
              <a:gd fmla="*/ 47731 w 681556" name="connsiteX224"/>
              <a:gd fmla="*/ 66036 h 1427380" name="connsiteY224"/>
              <a:gd fmla="*/ 50779 w 681556" name="connsiteX225"/>
              <a:gd fmla="*/ 85593 h 1427380" name="connsiteY225"/>
              <a:gd fmla="*/ 57012 w 681556" name="connsiteX226"/>
              <a:gd fmla="*/ 67587 h 1427380" name="connsiteY226"/>
              <a:gd fmla="*/ 77270 w 681556" name="connsiteX227"/>
              <a:gd fmla="*/ 51855 h 1427380" name="connsiteY227"/>
              <a:gd fmla="*/ 76241 w 681556" name="connsiteX228"/>
              <a:gd fmla="*/ 35357 h 1427380" name="connsiteY228"/>
              <a:gd fmla="*/ 47731 w 681556" name="connsiteX229"/>
              <a:gd fmla="*/ 37675 h 1427380" name="connsiteY229"/>
              <a:gd fmla="*/ 5303 w 681556" name="connsiteX230"/>
              <a:gd fmla="*/ 122759 h 1427380" name="connsiteY230"/>
              <a:gd fmla="*/ 33589 w 681556" name="connsiteX231"/>
              <a:gd fmla="*/ 278746 h 1427380" name="connsiteY231"/>
              <a:gd fmla="*/ 61148 w 681556" name="connsiteX232"/>
              <a:gd fmla="*/ 435823 h 1427380" name="connsiteY232"/>
              <a:gd fmla="*/ 51859 w 681556" name="connsiteX233"/>
              <a:gd fmla="*/ 268156 h 1427380" name="connsiteY233"/>
              <a:gd fmla="*/ 35357 w 681556" name="connsiteX234"/>
              <a:gd fmla="*/ 227341 h 1427380" name="connsiteY234"/>
              <a:gd fmla="*/ 19446 w 681556" name="connsiteX235"/>
              <a:gd fmla="*/ 151120 h 1427380" name="connsiteY235"/>
              <a:gd fmla="*/ 21679 w 681556" name="connsiteX236"/>
              <a:gd fmla="*/ 119773 h 1427380" name="connsiteY236"/>
              <a:gd fmla="*/ 19446 w 681556" name="connsiteX237"/>
              <a:gd fmla="*/ 108578 h 1427380" name="connsiteY237"/>
              <a:gd fmla="*/ 22477 w 681556" name="connsiteX238"/>
              <a:gd fmla="*/ 84269 h 1427380" name="connsiteY238"/>
              <a:gd fmla="*/ 19446 w 681556" name="connsiteX239"/>
              <a:gd fmla="*/ 66036 h 1427380" name="connsiteY239"/>
              <a:gd fmla="*/ 33589 w 681556" name="connsiteX240"/>
              <a:gd fmla="*/ 55401 h 1427380" name="connsiteY240"/>
              <a:gd fmla="*/ 40734 w 681556" name="connsiteX241"/>
              <a:gd fmla="*/ 57355 h 1427380" name="connsiteY241"/>
              <a:gd fmla="*/ 47731 w 681556" name="connsiteX242"/>
              <a:gd fmla="*/ 51856 h 1427380" name="connsiteY242"/>
              <a:gd fmla="*/ 434887 w 681556" name="connsiteX243"/>
              <a:gd fmla="*/ 451 h 1427380" name="connsiteY243"/>
              <a:gd fmla="*/ 373013 w 681556" name="connsiteX244"/>
              <a:gd fmla="*/ 9313 h 1427380" name="connsiteY244"/>
              <a:gd fmla="*/ 231586 w 681556" name="connsiteX245"/>
              <a:gd fmla="*/ 23494 h 1427380" name="connsiteY245"/>
              <a:gd fmla="*/ 86403 w 681556" name="connsiteX246"/>
              <a:gd fmla="*/ 29477 h 1427380" name="connsiteY246"/>
              <a:gd fmla="*/ 76241 w 681556" name="connsiteX247"/>
              <a:gd fmla="*/ 35357 h 1427380" name="connsiteY247"/>
              <a:gd fmla="*/ 113141 w 681556" name="connsiteX248"/>
              <a:gd fmla="*/ 32357 h 1427380" name="connsiteY248"/>
              <a:gd fmla="*/ 189158 w 681556" name="connsiteX249"/>
              <a:gd fmla="*/ 37675 h 1427380" name="connsiteY249"/>
              <a:gd fmla="*/ 182087 w 681556" name="connsiteX250"/>
              <a:gd fmla="*/ 37675 h 1427380" name="connsiteY250"/>
              <a:gd fmla="*/ 132587 w 681556" name="connsiteX251"/>
              <a:gd fmla="*/ 37675 h 1427380" name="connsiteY251"/>
              <a:gd fmla="*/ 79553 w 681556" name="connsiteX252"/>
              <a:gd fmla="*/ 50083 h 1427380" name="connsiteY252"/>
              <a:gd fmla="*/ 77270 w 681556" name="connsiteX253"/>
              <a:gd fmla="*/ 51855 h 1427380" name="connsiteY253"/>
              <a:gd fmla="*/ 77785 w 681556" name="connsiteX254"/>
              <a:gd fmla="*/ 51856 h 1427380" name="connsiteY254"/>
              <a:gd fmla="*/ 118445 w 681556" name="connsiteX255"/>
              <a:gd fmla="*/ 51855 h 1427380" name="connsiteY255"/>
              <a:gd fmla="*/ 203301 w 681556" name="connsiteX256"/>
              <a:gd fmla="*/ 51855 h 1427380" name="connsiteY256"/>
              <a:gd fmla="*/ 387156 w 681556" name="connsiteX257"/>
              <a:gd fmla="*/ 51855 h 1427380" name="connsiteY257"/>
              <a:gd fmla="*/ 472012 w 681556" name="connsiteX258"/>
              <a:gd fmla="*/ 51855 h 1427380" name="connsiteY258"/>
              <a:gd fmla="*/ 486154 w 681556" name="connsiteX259"/>
              <a:gd fmla="*/ 51855 h 1427380" name="connsiteY259"/>
              <a:gd fmla="*/ 470819 w 681556" name="connsiteX260"/>
              <a:gd fmla="*/ 37632 h 1427380" name="connsiteY260"/>
              <a:gd fmla="*/ 422512 w 681556" name="connsiteX261"/>
              <a:gd fmla="*/ 35902 h 1427380" name="connsiteY261"/>
              <a:gd fmla="*/ 373013 w 681556" name="connsiteX262"/>
              <a:gd fmla="*/ 23494 h 1427380" name="connsiteY262"/>
              <a:gd fmla="*/ 231586 w 681556" name="connsiteX263"/>
              <a:gd fmla="*/ 37675 h 1427380" name="connsiteY263"/>
              <a:gd fmla="*/ 189158 w 681556" name="connsiteX264"/>
              <a:gd fmla="*/ 37675 h 1427380" name="connsiteY264"/>
              <a:gd fmla="*/ 281086 w 681556" name="connsiteX265"/>
              <a:gd fmla="*/ 30584 h 1427380" name="connsiteY265"/>
              <a:gd fmla="*/ 373013 w 681556" name="connsiteX266"/>
              <a:gd fmla="*/ 23494 h 1427380" name="connsiteY266"/>
              <a:gd fmla="*/ 468476 w 681556" name="connsiteX267"/>
              <a:gd fmla="*/ 35459 h 1427380" name="connsiteY267"/>
              <a:gd fmla="*/ 470819 w 681556" name="connsiteX268"/>
              <a:gd fmla="*/ 37632 h 1427380" name="connsiteY268"/>
              <a:gd fmla="*/ 472012 w 681556" name="connsiteX269"/>
              <a:gd fmla="*/ 37675 h 1427380" name="connsiteY269"/>
              <a:gd fmla="*/ 501527 w 681556" name="connsiteX270"/>
              <a:gd fmla="*/ 37675 h 1427380" name="connsiteY270"/>
              <a:gd fmla="*/ 486154 w 681556" name="connsiteX271"/>
              <a:gd fmla="*/ 23494 h 1427380" name="connsiteY271"/>
              <a:gd fmla="*/ 434887 w 681556" name="connsiteX272"/>
              <a:gd fmla="*/ 451 h 1427380" name="connsiteY2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b="b" l="l" r="r" t="t"/>
            <a:pathLst>
              <a:path h="1427380" w="681556">
                <a:moveTo>
                  <a:pt x="454397" y="1088044"/>
                </a:moveTo>
                <a:cubicBezTo>
                  <a:pt x="369900" y="1144975"/>
                  <a:pt x="299486" y="1216138"/>
                  <a:pt x="214989" y="1287301"/>
                </a:cubicBezTo>
                <a:cubicBezTo>
                  <a:pt x="200906" y="1287301"/>
                  <a:pt x="214989" y="1301533"/>
                  <a:pt x="229072" y="1301533"/>
                </a:cubicBezTo>
                <a:lnTo>
                  <a:pt x="247449" y="1285419"/>
                </a:lnTo>
                <a:lnTo>
                  <a:pt x="246598" y="1286553"/>
                </a:lnTo>
                <a:cubicBezTo>
                  <a:pt x="246597" y="1294044"/>
                  <a:pt x="250343" y="1301536"/>
                  <a:pt x="257834" y="1301536"/>
                </a:cubicBezTo>
                <a:cubicBezTo>
                  <a:pt x="265325" y="1301536"/>
                  <a:pt x="269071" y="1294045"/>
                  <a:pt x="269071" y="1286554"/>
                </a:cubicBezTo>
                <a:lnTo>
                  <a:pt x="259979" y="1274431"/>
                </a:lnTo>
                <a:lnTo>
                  <a:pt x="348776" y="1196568"/>
                </a:lnTo>
                <a:cubicBezTo>
                  <a:pt x="387504" y="1162765"/>
                  <a:pt x="426232" y="1130742"/>
                  <a:pt x="468480" y="1102277"/>
                </a:cubicBezTo>
                <a:cubicBezTo>
                  <a:pt x="482563" y="1102277"/>
                  <a:pt x="468480" y="1073812"/>
                  <a:pt x="454397" y="1088044"/>
                </a:cubicBezTo>
                <a:close/>
                <a:moveTo>
                  <a:pt x="146730" y="1058679"/>
                </a:moveTo>
                <a:lnTo>
                  <a:pt x="146730" y="1058689"/>
                </a:lnTo>
                <a:lnTo>
                  <a:pt x="146730" y="1058682"/>
                </a:lnTo>
                <a:close/>
                <a:moveTo>
                  <a:pt x="143902" y="1007635"/>
                </a:moveTo>
                <a:lnTo>
                  <a:pt x="146730" y="1058679"/>
                </a:lnTo>
                <a:lnTo>
                  <a:pt x="146730" y="1030321"/>
                </a:lnTo>
                <a:close/>
                <a:moveTo>
                  <a:pt x="498291" y="806352"/>
                </a:moveTo>
                <a:cubicBezTo>
                  <a:pt x="384430" y="877318"/>
                  <a:pt x="284802" y="962477"/>
                  <a:pt x="185173" y="1047637"/>
                </a:cubicBezTo>
                <a:cubicBezTo>
                  <a:pt x="170941" y="1047637"/>
                  <a:pt x="185173" y="1061831"/>
                  <a:pt x="199406" y="1047637"/>
                </a:cubicBezTo>
                <a:cubicBezTo>
                  <a:pt x="299035" y="976671"/>
                  <a:pt x="398663" y="891511"/>
                  <a:pt x="498291" y="820545"/>
                </a:cubicBezTo>
                <a:cubicBezTo>
                  <a:pt x="512524" y="820545"/>
                  <a:pt x="498291" y="792158"/>
                  <a:pt x="498291" y="806352"/>
                </a:cubicBezTo>
                <a:close/>
                <a:moveTo>
                  <a:pt x="126598" y="809938"/>
                </a:moveTo>
                <a:lnTo>
                  <a:pt x="131426" y="907555"/>
                </a:lnTo>
                <a:lnTo>
                  <a:pt x="143902" y="1007635"/>
                </a:lnTo>
                <a:lnTo>
                  <a:pt x="136123" y="867244"/>
                </a:lnTo>
                <a:close/>
                <a:moveTo>
                  <a:pt x="454397" y="704665"/>
                </a:moveTo>
                <a:cubicBezTo>
                  <a:pt x="369900" y="762194"/>
                  <a:pt x="285403" y="819723"/>
                  <a:pt x="200906" y="891635"/>
                </a:cubicBezTo>
                <a:cubicBezTo>
                  <a:pt x="200906" y="891635"/>
                  <a:pt x="200906" y="906018"/>
                  <a:pt x="214988" y="906018"/>
                </a:cubicBezTo>
                <a:cubicBezTo>
                  <a:pt x="299486" y="834106"/>
                  <a:pt x="383983" y="776577"/>
                  <a:pt x="468480" y="719047"/>
                </a:cubicBezTo>
                <a:cubicBezTo>
                  <a:pt x="482563" y="719047"/>
                  <a:pt x="468480" y="690282"/>
                  <a:pt x="454397" y="704665"/>
                </a:cubicBezTo>
                <a:close/>
                <a:moveTo>
                  <a:pt x="92241" y="673048"/>
                </a:moveTo>
                <a:lnTo>
                  <a:pt x="99661" y="736073"/>
                </a:lnTo>
                <a:cubicBezTo>
                  <a:pt x="102534" y="767979"/>
                  <a:pt x="104302" y="799885"/>
                  <a:pt x="104302" y="831792"/>
                </a:cubicBezTo>
                <a:cubicBezTo>
                  <a:pt x="118445" y="959418"/>
                  <a:pt x="118445" y="1087044"/>
                  <a:pt x="118445" y="1214670"/>
                </a:cubicBezTo>
                <a:cubicBezTo>
                  <a:pt x="118445" y="1257212"/>
                  <a:pt x="118445" y="1299754"/>
                  <a:pt x="118445" y="1342296"/>
                </a:cubicBezTo>
                <a:cubicBezTo>
                  <a:pt x="118445" y="1370657"/>
                  <a:pt x="132588" y="1413199"/>
                  <a:pt x="160873" y="1427380"/>
                </a:cubicBezTo>
                <a:cubicBezTo>
                  <a:pt x="175016" y="1427380"/>
                  <a:pt x="189158" y="1427380"/>
                  <a:pt x="217444" y="1427380"/>
                </a:cubicBezTo>
                <a:cubicBezTo>
                  <a:pt x="231586" y="1427380"/>
                  <a:pt x="259872" y="1413199"/>
                  <a:pt x="288157" y="1427380"/>
                </a:cubicBezTo>
                <a:cubicBezTo>
                  <a:pt x="330585" y="1427380"/>
                  <a:pt x="387156" y="1413199"/>
                  <a:pt x="429584" y="1427380"/>
                </a:cubicBezTo>
                <a:cubicBezTo>
                  <a:pt x="472012" y="1427380"/>
                  <a:pt x="500297" y="1427380"/>
                  <a:pt x="542725" y="1427380"/>
                </a:cubicBezTo>
                <a:cubicBezTo>
                  <a:pt x="571011" y="1427380"/>
                  <a:pt x="613439" y="1427380"/>
                  <a:pt x="627581" y="1413199"/>
                </a:cubicBezTo>
                <a:cubicBezTo>
                  <a:pt x="655867" y="1399018"/>
                  <a:pt x="655867" y="1384838"/>
                  <a:pt x="670009" y="1356477"/>
                </a:cubicBezTo>
                <a:lnTo>
                  <a:pt x="667202" y="1333955"/>
                </a:lnTo>
                <a:lnTo>
                  <a:pt x="666032" y="1337865"/>
                </a:lnTo>
                <a:cubicBezTo>
                  <a:pt x="661833" y="1344954"/>
                  <a:pt x="656640" y="1351380"/>
                  <a:pt x="650287" y="1356920"/>
                </a:cubicBezTo>
                <a:lnTo>
                  <a:pt x="647362" y="1358689"/>
                </a:lnTo>
                <a:lnTo>
                  <a:pt x="647690" y="1369549"/>
                </a:lnTo>
                <a:cubicBezTo>
                  <a:pt x="647028" y="1375975"/>
                  <a:pt x="645260" y="1381292"/>
                  <a:pt x="641724" y="1384838"/>
                </a:cubicBezTo>
                <a:cubicBezTo>
                  <a:pt x="627581" y="1399019"/>
                  <a:pt x="613439" y="1399019"/>
                  <a:pt x="599296" y="1399019"/>
                </a:cubicBezTo>
                <a:cubicBezTo>
                  <a:pt x="585153" y="1399019"/>
                  <a:pt x="571011" y="1399018"/>
                  <a:pt x="542725" y="1399018"/>
                </a:cubicBezTo>
                <a:cubicBezTo>
                  <a:pt x="514440" y="1399018"/>
                  <a:pt x="472012" y="1399019"/>
                  <a:pt x="443726" y="1399018"/>
                </a:cubicBezTo>
                <a:cubicBezTo>
                  <a:pt x="415441" y="1399019"/>
                  <a:pt x="390691" y="1399019"/>
                  <a:pt x="365942" y="1399018"/>
                </a:cubicBezTo>
                <a:lnTo>
                  <a:pt x="362594" y="1399018"/>
                </a:lnTo>
                <a:lnTo>
                  <a:pt x="362794" y="1398915"/>
                </a:lnTo>
                <a:lnTo>
                  <a:pt x="493226" y="1395474"/>
                </a:lnTo>
                <a:cubicBezTo>
                  <a:pt x="539190" y="1395473"/>
                  <a:pt x="585153" y="1391928"/>
                  <a:pt x="627581" y="1370657"/>
                </a:cubicBezTo>
                <a:lnTo>
                  <a:pt x="647362" y="1358689"/>
                </a:lnTo>
                <a:lnTo>
                  <a:pt x="647028" y="1347613"/>
                </a:lnTo>
                <a:lnTo>
                  <a:pt x="645450" y="1333379"/>
                </a:lnTo>
                <a:lnTo>
                  <a:pt x="627581" y="1356476"/>
                </a:lnTo>
                <a:cubicBezTo>
                  <a:pt x="599296" y="1384838"/>
                  <a:pt x="528583" y="1370657"/>
                  <a:pt x="486154" y="1370657"/>
                </a:cubicBezTo>
                <a:cubicBezTo>
                  <a:pt x="464940" y="1370658"/>
                  <a:pt x="443726" y="1370657"/>
                  <a:pt x="422512" y="1372430"/>
                </a:cubicBezTo>
                <a:lnTo>
                  <a:pt x="408821" y="1375099"/>
                </a:lnTo>
                <a:lnTo>
                  <a:pt x="455930" y="1350724"/>
                </a:lnTo>
                <a:cubicBezTo>
                  <a:pt x="496418" y="1328002"/>
                  <a:pt x="535146" y="1303532"/>
                  <a:pt x="570353" y="1275566"/>
                </a:cubicBezTo>
                <a:cubicBezTo>
                  <a:pt x="584436" y="1261583"/>
                  <a:pt x="570353" y="1247600"/>
                  <a:pt x="556270" y="1261583"/>
                </a:cubicBezTo>
                <a:cubicBezTo>
                  <a:pt x="521063" y="1289549"/>
                  <a:pt x="482335" y="1314019"/>
                  <a:pt x="441848" y="1336741"/>
                </a:cubicBezTo>
                <a:lnTo>
                  <a:pt x="346972" y="1385832"/>
                </a:lnTo>
                <a:lnTo>
                  <a:pt x="295228" y="1390156"/>
                </a:lnTo>
                <a:cubicBezTo>
                  <a:pt x="274014" y="1391928"/>
                  <a:pt x="252801" y="1391929"/>
                  <a:pt x="231586" y="1384838"/>
                </a:cubicBezTo>
                <a:cubicBezTo>
                  <a:pt x="175016" y="1370657"/>
                  <a:pt x="175016" y="1313935"/>
                  <a:pt x="160873" y="1285573"/>
                </a:cubicBezTo>
                <a:lnTo>
                  <a:pt x="160873" y="1229515"/>
                </a:lnTo>
                <a:lnTo>
                  <a:pt x="160952" y="1229621"/>
                </a:lnTo>
                <a:cubicBezTo>
                  <a:pt x="272816" y="1145724"/>
                  <a:pt x="356713" y="1061827"/>
                  <a:pt x="468576" y="991912"/>
                </a:cubicBezTo>
                <a:cubicBezTo>
                  <a:pt x="482559" y="991912"/>
                  <a:pt x="468576" y="977930"/>
                  <a:pt x="468576" y="977930"/>
                </a:cubicBezTo>
                <a:cubicBezTo>
                  <a:pt x="356713" y="1047844"/>
                  <a:pt x="258833" y="1131741"/>
                  <a:pt x="160953" y="1215639"/>
                </a:cubicBezTo>
                <a:lnTo>
                  <a:pt x="160873" y="1215668"/>
                </a:lnTo>
                <a:lnTo>
                  <a:pt x="160873" y="1115405"/>
                </a:lnTo>
                <a:cubicBezTo>
                  <a:pt x="160873" y="1115405"/>
                  <a:pt x="146730" y="1115405"/>
                  <a:pt x="146730" y="1115405"/>
                </a:cubicBezTo>
                <a:lnTo>
                  <a:pt x="146730" y="1058689"/>
                </a:lnTo>
                <a:lnTo>
                  <a:pt x="143195" y="1200489"/>
                </a:lnTo>
                <a:cubicBezTo>
                  <a:pt x="143194" y="1250121"/>
                  <a:pt x="146730" y="1299754"/>
                  <a:pt x="160873" y="1342296"/>
                </a:cubicBezTo>
                <a:cubicBezTo>
                  <a:pt x="167944" y="1363567"/>
                  <a:pt x="179435" y="1377748"/>
                  <a:pt x="193799" y="1387053"/>
                </a:cubicBezTo>
                <a:lnTo>
                  <a:pt x="232496" y="1399019"/>
                </a:lnTo>
                <a:lnTo>
                  <a:pt x="259872" y="1399019"/>
                </a:lnTo>
                <a:cubicBezTo>
                  <a:pt x="270479" y="1399019"/>
                  <a:pt x="281085" y="1399019"/>
                  <a:pt x="288157" y="1399018"/>
                </a:cubicBezTo>
                <a:lnTo>
                  <a:pt x="321487" y="1399019"/>
                </a:lnTo>
                <a:lnTo>
                  <a:pt x="317075" y="1401302"/>
                </a:lnTo>
                <a:lnTo>
                  <a:pt x="302079" y="1402121"/>
                </a:lnTo>
                <a:cubicBezTo>
                  <a:pt x="282412" y="1403450"/>
                  <a:pt x="262524" y="1404337"/>
                  <a:pt x="243961" y="1402564"/>
                </a:cubicBezTo>
                <a:lnTo>
                  <a:pt x="232496" y="1399019"/>
                </a:lnTo>
                <a:lnTo>
                  <a:pt x="231586" y="1399019"/>
                </a:lnTo>
                <a:cubicBezTo>
                  <a:pt x="203301" y="1413199"/>
                  <a:pt x="175016" y="1413199"/>
                  <a:pt x="160873" y="1399018"/>
                </a:cubicBezTo>
                <a:cubicBezTo>
                  <a:pt x="132588" y="1370657"/>
                  <a:pt x="132588" y="1313935"/>
                  <a:pt x="132587" y="1285573"/>
                </a:cubicBezTo>
                <a:cubicBezTo>
                  <a:pt x="146730" y="1228851"/>
                  <a:pt x="132587" y="1186309"/>
                  <a:pt x="132587" y="1129586"/>
                </a:cubicBezTo>
                <a:cubicBezTo>
                  <a:pt x="132588" y="1058682"/>
                  <a:pt x="132588" y="1001960"/>
                  <a:pt x="132588" y="931057"/>
                </a:cubicBezTo>
                <a:lnTo>
                  <a:pt x="131426" y="907555"/>
                </a:lnTo>
                <a:lnTo>
                  <a:pt x="123748" y="845973"/>
                </a:lnTo>
                <a:close/>
                <a:moveTo>
                  <a:pt x="82500" y="597820"/>
                </a:moveTo>
                <a:lnTo>
                  <a:pt x="90160" y="661624"/>
                </a:lnTo>
                <a:lnTo>
                  <a:pt x="92241" y="673048"/>
                </a:lnTo>
                <a:lnTo>
                  <a:pt x="88392" y="640353"/>
                </a:lnTo>
                <a:close/>
                <a:moveTo>
                  <a:pt x="486374" y="534472"/>
                </a:moveTo>
                <a:cubicBezTo>
                  <a:pt x="387223" y="605635"/>
                  <a:pt x="288072" y="676798"/>
                  <a:pt x="203085" y="747960"/>
                </a:cubicBezTo>
                <a:cubicBezTo>
                  <a:pt x="188921" y="747960"/>
                  <a:pt x="203085" y="762193"/>
                  <a:pt x="203085" y="762193"/>
                </a:cubicBezTo>
                <a:cubicBezTo>
                  <a:pt x="302236" y="691030"/>
                  <a:pt x="401388" y="619867"/>
                  <a:pt x="486374" y="548705"/>
                </a:cubicBezTo>
                <a:cubicBezTo>
                  <a:pt x="500539" y="548705"/>
                  <a:pt x="486374" y="534472"/>
                  <a:pt x="486374" y="534472"/>
                </a:cubicBezTo>
                <a:close/>
                <a:moveTo>
                  <a:pt x="61148" y="435823"/>
                </a:moveTo>
                <a:lnTo>
                  <a:pt x="61874" y="448914"/>
                </a:lnTo>
                <a:lnTo>
                  <a:pt x="82500" y="597820"/>
                </a:lnTo>
                <a:lnTo>
                  <a:pt x="67178" y="470185"/>
                </a:lnTo>
                <a:close/>
                <a:moveTo>
                  <a:pt x="400161" y="410626"/>
                </a:moveTo>
                <a:cubicBezTo>
                  <a:pt x="328998" y="452575"/>
                  <a:pt x="272068" y="494523"/>
                  <a:pt x="200905" y="536472"/>
                </a:cubicBezTo>
                <a:cubicBezTo>
                  <a:pt x="200905" y="550455"/>
                  <a:pt x="200905" y="564438"/>
                  <a:pt x="215138" y="550455"/>
                </a:cubicBezTo>
                <a:cubicBezTo>
                  <a:pt x="272068" y="508506"/>
                  <a:pt x="343231" y="466558"/>
                  <a:pt x="414394" y="424609"/>
                </a:cubicBezTo>
                <a:cubicBezTo>
                  <a:pt x="428626" y="424609"/>
                  <a:pt x="414394" y="396644"/>
                  <a:pt x="400161" y="410626"/>
                </a:cubicBezTo>
                <a:close/>
                <a:moveTo>
                  <a:pt x="63895" y="311159"/>
                </a:moveTo>
                <a:lnTo>
                  <a:pt x="104302" y="675805"/>
                </a:lnTo>
                <a:lnTo>
                  <a:pt x="126598" y="809938"/>
                </a:lnTo>
                <a:lnTo>
                  <a:pt x="121981" y="716574"/>
                </a:lnTo>
                <a:lnTo>
                  <a:pt x="99930" y="560577"/>
                </a:lnTo>
                <a:lnTo>
                  <a:pt x="98998" y="555269"/>
                </a:lnTo>
                <a:lnTo>
                  <a:pt x="97979" y="546773"/>
                </a:lnTo>
                <a:lnTo>
                  <a:pt x="90159" y="491456"/>
                </a:lnTo>
                <a:lnTo>
                  <a:pt x="88211" y="465410"/>
                </a:lnTo>
                <a:lnTo>
                  <a:pt x="76017" y="363830"/>
                </a:lnTo>
                <a:close/>
                <a:moveTo>
                  <a:pt x="75006" y="288875"/>
                </a:moveTo>
                <a:lnTo>
                  <a:pt x="88211" y="465410"/>
                </a:lnTo>
                <a:lnTo>
                  <a:pt x="97979" y="546773"/>
                </a:lnTo>
                <a:lnTo>
                  <a:pt x="99930" y="560577"/>
                </a:lnTo>
                <a:lnTo>
                  <a:pt x="132587" y="746708"/>
                </a:lnTo>
                <a:cubicBezTo>
                  <a:pt x="146730" y="860153"/>
                  <a:pt x="160873" y="987779"/>
                  <a:pt x="160873" y="1115405"/>
                </a:cubicBezTo>
                <a:cubicBezTo>
                  <a:pt x="160873" y="1001960"/>
                  <a:pt x="160873" y="888514"/>
                  <a:pt x="146730" y="775069"/>
                </a:cubicBezTo>
                <a:cubicBezTo>
                  <a:pt x="132587" y="647443"/>
                  <a:pt x="104302" y="519817"/>
                  <a:pt x="90160" y="392191"/>
                </a:cubicBezTo>
                <a:cubicBezTo>
                  <a:pt x="90160" y="363830"/>
                  <a:pt x="86624" y="339014"/>
                  <a:pt x="81320" y="314198"/>
                </a:cubicBezTo>
                <a:close/>
                <a:moveTo>
                  <a:pt x="56823" y="280435"/>
                </a:moveTo>
                <a:lnTo>
                  <a:pt x="63895" y="311159"/>
                </a:lnTo>
                <a:lnTo>
                  <a:pt x="61874" y="292927"/>
                </a:lnTo>
                <a:close/>
                <a:moveTo>
                  <a:pt x="50560" y="253221"/>
                </a:moveTo>
                <a:lnTo>
                  <a:pt x="51267" y="257475"/>
                </a:lnTo>
                <a:lnTo>
                  <a:pt x="51859" y="268156"/>
                </a:lnTo>
                <a:lnTo>
                  <a:pt x="56823" y="280435"/>
                </a:lnTo>
                <a:lnTo>
                  <a:pt x="54803" y="271656"/>
                </a:lnTo>
                <a:close/>
                <a:moveTo>
                  <a:pt x="430126" y="180907"/>
                </a:moveTo>
                <a:cubicBezTo>
                  <a:pt x="330498" y="251409"/>
                  <a:pt x="230869" y="321911"/>
                  <a:pt x="131241" y="406513"/>
                </a:cubicBezTo>
                <a:cubicBezTo>
                  <a:pt x="117008" y="406513"/>
                  <a:pt x="131241" y="420613"/>
                  <a:pt x="145474" y="420613"/>
                </a:cubicBezTo>
                <a:cubicBezTo>
                  <a:pt x="245102" y="336011"/>
                  <a:pt x="344731" y="265509"/>
                  <a:pt x="444359" y="195008"/>
                </a:cubicBezTo>
                <a:cubicBezTo>
                  <a:pt x="458591" y="195008"/>
                  <a:pt x="444359" y="180907"/>
                  <a:pt x="430126" y="180907"/>
                </a:cubicBezTo>
                <a:close/>
                <a:moveTo>
                  <a:pt x="24535" y="96652"/>
                </a:moveTo>
                <a:lnTo>
                  <a:pt x="22982" y="101488"/>
                </a:lnTo>
                <a:lnTo>
                  <a:pt x="21679" y="119773"/>
                </a:lnTo>
                <a:lnTo>
                  <a:pt x="26518" y="144030"/>
                </a:lnTo>
                <a:cubicBezTo>
                  <a:pt x="30053" y="154665"/>
                  <a:pt x="33589" y="165301"/>
                  <a:pt x="33589" y="179481"/>
                </a:cubicBezTo>
                <a:lnTo>
                  <a:pt x="50560" y="253221"/>
                </a:lnTo>
                <a:close/>
                <a:moveTo>
                  <a:pt x="300452" y="67045"/>
                </a:moveTo>
                <a:cubicBezTo>
                  <a:pt x="214556" y="124206"/>
                  <a:pt x="142977" y="181367"/>
                  <a:pt x="71397" y="238529"/>
                </a:cubicBezTo>
                <a:lnTo>
                  <a:pt x="70520" y="238865"/>
                </a:lnTo>
                <a:lnTo>
                  <a:pt x="64305" y="172391"/>
                </a:lnTo>
                <a:lnTo>
                  <a:pt x="50779" y="85593"/>
                </a:lnTo>
                <a:lnTo>
                  <a:pt x="47731" y="94397"/>
                </a:lnTo>
                <a:cubicBezTo>
                  <a:pt x="19446" y="136940"/>
                  <a:pt x="47732" y="193662"/>
                  <a:pt x="61874" y="236204"/>
                </a:cubicBezTo>
                <a:lnTo>
                  <a:pt x="75006" y="288875"/>
                </a:lnTo>
                <a:lnTo>
                  <a:pt x="74249" y="278746"/>
                </a:lnTo>
                <a:lnTo>
                  <a:pt x="71286" y="247058"/>
                </a:lnTo>
                <a:lnTo>
                  <a:pt x="85713" y="252819"/>
                </a:lnTo>
                <a:cubicBezTo>
                  <a:pt x="157292" y="195658"/>
                  <a:pt x="228872" y="138497"/>
                  <a:pt x="300451" y="95626"/>
                </a:cubicBezTo>
                <a:cubicBezTo>
                  <a:pt x="314767" y="81335"/>
                  <a:pt x="314767" y="67045"/>
                  <a:pt x="300452" y="67045"/>
                </a:cubicBezTo>
                <a:close/>
                <a:moveTo>
                  <a:pt x="486154" y="51855"/>
                </a:moveTo>
                <a:cubicBezTo>
                  <a:pt x="514440" y="94398"/>
                  <a:pt x="514440" y="122759"/>
                  <a:pt x="514440" y="165301"/>
                </a:cubicBezTo>
                <a:cubicBezTo>
                  <a:pt x="514440" y="222023"/>
                  <a:pt x="528582" y="264565"/>
                  <a:pt x="528583" y="321288"/>
                </a:cubicBezTo>
                <a:cubicBezTo>
                  <a:pt x="542725" y="448914"/>
                  <a:pt x="542725" y="562359"/>
                  <a:pt x="556868" y="689985"/>
                </a:cubicBezTo>
                <a:cubicBezTo>
                  <a:pt x="571011" y="817611"/>
                  <a:pt x="571011" y="945237"/>
                  <a:pt x="585153" y="1058683"/>
                </a:cubicBezTo>
                <a:cubicBezTo>
                  <a:pt x="599296" y="1101225"/>
                  <a:pt x="599296" y="1143766"/>
                  <a:pt x="613439" y="1186309"/>
                </a:cubicBezTo>
                <a:cubicBezTo>
                  <a:pt x="627581" y="1228851"/>
                  <a:pt x="627581" y="1257212"/>
                  <a:pt x="641724" y="1299754"/>
                </a:cubicBezTo>
                <a:lnTo>
                  <a:pt x="645450" y="1333379"/>
                </a:lnTo>
                <a:lnTo>
                  <a:pt x="645923" y="1332768"/>
                </a:lnTo>
                <a:cubicBezTo>
                  <a:pt x="651005" y="1324127"/>
                  <a:pt x="654983" y="1314821"/>
                  <a:pt x="657635" y="1305072"/>
                </a:cubicBezTo>
                <a:lnTo>
                  <a:pt x="660607" y="1281054"/>
                </a:lnTo>
                <a:lnTo>
                  <a:pt x="655867" y="1243031"/>
                </a:lnTo>
                <a:cubicBezTo>
                  <a:pt x="641724" y="1214670"/>
                  <a:pt x="627581" y="1186309"/>
                  <a:pt x="627581" y="1157947"/>
                </a:cubicBezTo>
                <a:cubicBezTo>
                  <a:pt x="613439" y="1101225"/>
                  <a:pt x="613439" y="1030321"/>
                  <a:pt x="599296" y="973598"/>
                </a:cubicBezTo>
                <a:cubicBezTo>
                  <a:pt x="585153" y="845972"/>
                  <a:pt x="571011" y="732527"/>
                  <a:pt x="571011" y="604901"/>
                </a:cubicBezTo>
                <a:lnTo>
                  <a:pt x="563073" y="439364"/>
                </a:lnTo>
                <a:lnTo>
                  <a:pt x="553332" y="385101"/>
                </a:lnTo>
                <a:lnTo>
                  <a:pt x="546647" y="273384"/>
                </a:lnTo>
                <a:lnTo>
                  <a:pt x="542725" y="236204"/>
                </a:lnTo>
                <a:cubicBezTo>
                  <a:pt x="528583" y="193662"/>
                  <a:pt x="528582" y="151120"/>
                  <a:pt x="528583" y="108578"/>
                </a:cubicBezTo>
                <a:cubicBezTo>
                  <a:pt x="521511" y="94398"/>
                  <a:pt x="517975" y="76672"/>
                  <a:pt x="512672" y="60718"/>
                </a:cubicBezTo>
                <a:lnTo>
                  <a:pt x="508654" y="51856"/>
                </a:lnTo>
                <a:close/>
                <a:moveTo>
                  <a:pt x="501527" y="37675"/>
                </a:moveTo>
                <a:lnTo>
                  <a:pt x="502728" y="38783"/>
                </a:lnTo>
                <a:lnTo>
                  <a:pt x="508654" y="51856"/>
                </a:lnTo>
                <a:lnTo>
                  <a:pt x="514440" y="51856"/>
                </a:lnTo>
                <a:cubicBezTo>
                  <a:pt x="528583" y="66036"/>
                  <a:pt x="528582" y="94397"/>
                  <a:pt x="528583" y="108578"/>
                </a:cubicBezTo>
                <a:cubicBezTo>
                  <a:pt x="542725" y="136939"/>
                  <a:pt x="542725" y="179481"/>
                  <a:pt x="542725" y="207843"/>
                </a:cubicBezTo>
                <a:lnTo>
                  <a:pt x="546647" y="273384"/>
                </a:lnTo>
                <a:lnTo>
                  <a:pt x="562171" y="420553"/>
                </a:lnTo>
                <a:lnTo>
                  <a:pt x="563073" y="439364"/>
                </a:lnTo>
                <a:lnTo>
                  <a:pt x="585153" y="562360"/>
                </a:lnTo>
                <a:cubicBezTo>
                  <a:pt x="599296" y="689986"/>
                  <a:pt x="613439" y="817611"/>
                  <a:pt x="627581" y="945237"/>
                </a:cubicBezTo>
                <a:cubicBezTo>
                  <a:pt x="627581" y="1001960"/>
                  <a:pt x="641724" y="1072863"/>
                  <a:pt x="641724" y="1129586"/>
                </a:cubicBezTo>
                <a:cubicBezTo>
                  <a:pt x="655867" y="1172128"/>
                  <a:pt x="655867" y="1214670"/>
                  <a:pt x="655867" y="1243031"/>
                </a:cubicBezTo>
                <a:cubicBezTo>
                  <a:pt x="659402" y="1253667"/>
                  <a:pt x="661170" y="1264302"/>
                  <a:pt x="661391" y="1274716"/>
                </a:cubicBezTo>
                <a:lnTo>
                  <a:pt x="660607" y="1281054"/>
                </a:lnTo>
                <a:lnTo>
                  <a:pt x="662938" y="1299754"/>
                </a:lnTo>
                <a:lnTo>
                  <a:pt x="667202" y="1333955"/>
                </a:lnTo>
                <a:lnTo>
                  <a:pt x="680616" y="1289118"/>
                </a:lnTo>
                <a:cubicBezTo>
                  <a:pt x="684152" y="1253667"/>
                  <a:pt x="677081" y="1214670"/>
                  <a:pt x="670009" y="1186309"/>
                </a:cubicBezTo>
                <a:cubicBezTo>
                  <a:pt x="655867" y="1072863"/>
                  <a:pt x="641724" y="959418"/>
                  <a:pt x="641724" y="831792"/>
                </a:cubicBezTo>
                <a:cubicBezTo>
                  <a:pt x="627581" y="718347"/>
                  <a:pt x="599296" y="590721"/>
                  <a:pt x="585153" y="463094"/>
                </a:cubicBezTo>
                <a:cubicBezTo>
                  <a:pt x="571011" y="406372"/>
                  <a:pt x="556868" y="335469"/>
                  <a:pt x="556868" y="278746"/>
                </a:cubicBezTo>
                <a:cubicBezTo>
                  <a:pt x="556868" y="222023"/>
                  <a:pt x="556868" y="165301"/>
                  <a:pt x="556868" y="108578"/>
                </a:cubicBezTo>
                <a:cubicBezTo>
                  <a:pt x="542725" y="94397"/>
                  <a:pt x="542725" y="37675"/>
                  <a:pt x="514440" y="37675"/>
                </a:cubicBezTo>
                <a:close/>
                <a:moveTo>
                  <a:pt x="40734" y="57355"/>
                </a:moveTo>
                <a:lnTo>
                  <a:pt x="31379" y="64707"/>
                </a:lnTo>
                <a:cubicBezTo>
                  <a:pt x="27401" y="69581"/>
                  <a:pt x="24750" y="74899"/>
                  <a:pt x="22982" y="80217"/>
                </a:cubicBezTo>
                <a:lnTo>
                  <a:pt x="22477" y="84269"/>
                </a:lnTo>
                <a:lnTo>
                  <a:pt x="24535" y="96652"/>
                </a:lnTo>
                <a:lnTo>
                  <a:pt x="31379" y="75342"/>
                </a:lnTo>
                <a:lnTo>
                  <a:pt x="43356" y="58140"/>
                </a:lnTo>
                <a:lnTo>
                  <a:pt x="43312" y="58059"/>
                </a:lnTo>
                <a:close/>
                <a:moveTo>
                  <a:pt x="47731" y="51856"/>
                </a:moveTo>
                <a:lnTo>
                  <a:pt x="43356" y="58140"/>
                </a:lnTo>
                <a:lnTo>
                  <a:pt x="47731" y="66036"/>
                </a:lnTo>
                <a:lnTo>
                  <a:pt x="50779" y="85593"/>
                </a:lnTo>
                <a:lnTo>
                  <a:pt x="57012" y="67587"/>
                </a:lnTo>
                <a:lnTo>
                  <a:pt x="77270" y="51855"/>
                </a:lnTo>
                <a:close/>
                <a:moveTo>
                  <a:pt x="76241" y="35357"/>
                </a:moveTo>
                <a:lnTo>
                  <a:pt x="47731" y="37675"/>
                </a:lnTo>
                <a:cubicBezTo>
                  <a:pt x="5303" y="51855"/>
                  <a:pt x="-8839" y="80217"/>
                  <a:pt x="5303" y="122759"/>
                </a:cubicBezTo>
                <a:cubicBezTo>
                  <a:pt x="19446" y="179482"/>
                  <a:pt x="19446" y="222024"/>
                  <a:pt x="33589" y="278746"/>
                </a:cubicBezTo>
                <a:lnTo>
                  <a:pt x="61148" y="435823"/>
                </a:lnTo>
                <a:lnTo>
                  <a:pt x="51859" y="268156"/>
                </a:lnTo>
                <a:lnTo>
                  <a:pt x="35357" y="227341"/>
                </a:lnTo>
                <a:cubicBezTo>
                  <a:pt x="26518" y="204298"/>
                  <a:pt x="19446" y="179482"/>
                  <a:pt x="19446" y="151120"/>
                </a:cubicBezTo>
                <a:lnTo>
                  <a:pt x="21679" y="119773"/>
                </a:lnTo>
                <a:lnTo>
                  <a:pt x="19446" y="108578"/>
                </a:lnTo>
                <a:lnTo>
                  <a:pt x="22477" y="84269"/>
                </a:lnTo>
                <a:lnTo>
                  <a:pt x="19446" y="66036"/>
                </a:lnTo>
                <a:cubicBezTo>
                  <a:pt x="19446" y="58946"/>
                  <a:pt x="26517" y="55401"/>
                  <a:pt x="33589" y="55401"/>
                </a:cubicBezTo>
                <a:lnTo>
                  <a:pt x="40734" y="57355"/>
                </a:lnTo>
                <a:lnTo>
                  <a:pt x="47731" y="51856"/>
                </a:lnTo>
                <a:close/>
                <a:moveTo>
                  <a:pt x="434887" y="451"/>
                </a:moveTo>
                <a:cubicBezTo>
                  <a:pt x="415441" y="-1322"/>
                  <a:pt x="394227" y="2223"/>
                  <a:pt x="373013" y="9313"/>
                </a:cubicBezTo>
                <a:cubicBezTo>
                  <a:pt x="330585" y="9313"/>
                  <a:pt x="288157" y="9314"/>
                  <a:pt x="231586" y="23494"/>
                </a:cubicBezTo>
                <a:cubicBezTo>
                  <a:pt x="189158" y="23494"/>
                  <a:pt x="130820" y="15518"/>
                  <a:pt x="86403" y="29477"/>
                </a:cubicBezTo>
                <a:lnTo>
                  <a:pt x="76241" y="35357"/>
                </a:lnTo>
                <a:lnTo>
                  <a:pt x="113141" y="32357"/>
                </a:lnTo>
                <a:lnTo>
                  <a:pt x="189158" y="37675"/>
                </a:lnTo>
                <a:lnTo>
                  <a:pt x="182087" y="37675"/>
                </a:lnTo>
                <a:cubicBezTo>
                  <a:pt x="164409" y="37675"/>
                  <a:pt x="146730" y="37675"/>
                  <a:pt x="132587" y="37675"/>
                </a:cubicBezTo>
                <a:cubicBezTo>
                  <a:pt x="118445" y="37675"/>
                  <a:pt x="97231" y="41220"/>
                  <a:pt x="79553" y="50083"/>
                </a:cubicBezTo>
                <a:lnTo>
                  <a:pt x="77270" y="51855"/>
                </a:lnTo>
                <a:lnTo>
                  <a:pt x="77785" y="51856"/>
                </a:lnTo>
                <a:cubicBezTo>
                  <a:pt x="90159" y="51856"/>
                  <a:pt x="104302" y="51856"/>
                  <a:pt x="118445" y="51855"/>
                </a:cubicBezTo>
                <a:cubicBezTo>
                  <a:pt x="146730" y="51856"/>
                  <a:pt x="175016" y="51855"/>
                  <a:pt x="203301" y="51855"/>
                </a:cubicBezTo>
                <a:cubicBezTo>
                  <a:pt x="259872" y="51855"/>
                  <a:pt x="330585" y="51856"/>
                  <a:pt x="387156" y="51855"/>
                </a:cubicBezTo>
                <a:cubicBezTo>
                  <a:pt x="415441" y="51855"/>
                  <a:pt x="443726" y="51856"/>
                  <a:pt x="472012" y="51855"/>
                </a:cubicBezTo>
                <a:lnTo>
                  <a:pt x="486154" y="51855"/>
                </a:lnTo>
                <a:lnTo>
                  <a:pt x="470819" y="37632"/>
                </a:lnTo>
                <a:lnTo>
                  <a:pt x="422512" y="35902"/>
                </a:lnTo>
                <a:cubicBezTo>
                  <a:pt x="404834" y="34130"/>
                  <a:pt x="387156" y="30585"/>
                  <a:pt x="373013" y="23494"/>
                </a:cubicBezTo>
                <a:cubicBezTo>
                  <a:pt x="330585" y="23494"/>
                  <a:pt x="288157" y="37675"/>
                  <a:pt x="231586" y="37675"/>
                </a:cubicBezTo>
                <a:lnTo>
                  <a:pt x="189158" y="37675"/>
                </a:lnTo>
                <a:lnTo>
                  <a:pt x="281086" y="30584"/>
                </a:lnTo>
                <a:cubicBezTo>
                  <a:pt x="312907" y="27039"/>
                  <a:pt x="344728" y="23494"/>
                  <a:pt x="373013" y="23494"/>
                </a:cubicBezTo>
                <a:cubicBezTo>
                  <a:pt x="404834" y="23494"/>
                  <a:pt x="444611" y="23494"/>
                  <a:pt x="468476" y="35459"/>
                </a:cubicBezTo>
                <a:lnTo>
                  <a:pt x="470819" y="37632"/>
                </a:lnTo>
                <a:lnTo>
                  <a:pt x="472012" y="37675"/>
                </a:lnTo>
                <a:lnTo>
                  <a:pt x="501527" y="37675"/>
                </a:lnTo>
                <a:lnTo>
                  <a:pt x="486154" y="23494"/>
                </a:lnTo>
                <a:cubicBezTo>
                  <a:pt x="472012" y="9314"/>
                  <a:pt x="454333" y="2223"/>
                  <a:pt x="434887" y="451"/>
                </a:cubicBezTo>
                <a:close/>
              </a:path>
            </a:pathLst>
          </a:custGeom>
          <a:solidFill>
            <a:schemeClr val="tx1">
              <a:lumMod val="75000"/>
              <a:lumOff val="25000"/>
            </a:schemeClr>
          </a:solidFill>
          <a:ln>
            <a:noFill/>
          </a:ln>
          <a:extLst/>
        </p:spPr>
        <p:txBody>
          <a:bodyPr anchor="t" anchorCtr="0" bIns="34290" compatLnSpc="1" lIns="68580" numCol="1" rIns="68580" tIns="34290" vert="horz" wrap="square">
            <a:prstTxWarp prst="textNoShape">
              <a:avLst/>
            </a:prstTxWarp>
            <a:noAutofit/>
          </a:bodyPr>
          <a:lstStyle/>
          <a:p>
            <a:endParaRPr altLang="en-US" lang="zh-CN">
              <a:latin charset="-122" panose="020b0503020204020204" pitchFamily="34" typeface="微软雅黑"/>
              <a:ea charset="-122" panose="020b0503020204020204" pitchFamily="34" typeface="微软雅黑"/>
            </a:endParaRPr>
          </a:p>
        </p:txBody>
      </p:sp>
      <p:sp>
        <p:nvSpPr>
          <p:cNvPr id="82" name="任意多边形 81"/>
          <p:cNvSpPr/>
          <p:nvPr/>
        </p:nvSpPr>
        <p:spPr bwMode="auto">
          <a:xfrm flipH="1" rot="21401676">
            <a:off x="1751480" y="3606140"/>
            <a:ext cx="437235" cy="683374"/>
          </a:xfrm>
          <a:custGeom>
            <a:gdLst>
              <a:gd fmla="*/ 408382 w 582980" name="connsiteX0"/>
              <a:gd fmla="*/ 663989 h 910884" name="connsiteY0"/>
              <a:gd fmla="*/ 403138 w 582980" name="connsiteX1"/>
              <a:gd fmla="*/ 667584 h 910884" name="connsiteY1"/>
              <a:gd fmla="*/ 263310 w 582980" name="connsiteX2"/>
              <a:gd fmla="*/ 768261 h 910884" name="connsiteY2"/>
              <a:gd fmla="*/ 277293 w 582980" name="connsiteX3"/>
              <a:gd fmla="*/ 782644 h 910884" name="connsiteY3"/>
              <a:gd fmla="*/ 403138 w 582980" name="connsiteX4"/>
              <a:gd fmla="*/ 681967 h 910884" name="connsiteY4"/>
              <a:gd fmla="*/ 408382 w 582980" name="connsiteX5"/>
              <a:gd fmla="*/ 663989 h 910884" name="connsiteY5"/>
              <a:gd fmla="*/ 89957 w 582980" name="connsiteX6"/>
              <a:gd fmla="*/ 586035 h 910884" name="connsiteY6"/>
              <a:gd fmla="*/ 90189 w 582980" name="connsiteX7"/>
              <a:gd fmla="*/ 611036 h 910884" name="connsiteY7"/>
              <a:gd fmla="*/ 91519 w 582980" name="connsiteX8"/>
              <a:gd fmla="*/ 597768 h 910884" name="connsiteY8"/>
              <a:gd fmla="*/ 441082 w 582980" name="connsiteX9"/>
              <a:gd fmla="*/ 507815 h 910884" name="connsiteY9"/>
              <a:gd fmla="*/ 432854 w 582980" name="connsiteX10"/>
              <a:gd fmla="*/ 511585 h 910884" name="connsiteY10"/>
              <a:gd fmla="*/ 119736 w 582980" name="connsiteX11"/>
              <a:gd fmla="*/ 738677 h 910884" name="connsiteY11"/>
              <a:gd fmla="*/ 133969 w 582980" name="connsiteX12"/>
              <a:gd fmla="*/ 767064 h 910884" name="connsiteY12"/>
              <a:gd fmla="*/ 447087 w 582980" name="connsiteX13"/>
              <a:gd fmla="*/ 525778 h 910884" name="connsiteY13"/>
              <a:gd fmla="*/ 441082 w 582980" name="connsiteX14"/>
              <a:gd fmla="*/ 507815 h 910884" name="connsiteY14"/>
              <a:gd fmla="*/ 471044 w 582980" name="connsiteX15"/>
              <a:gd fmla="*/ 322045 h 910884" name="connsiteY15"/>
              <a:gd fmla="*/ 462816 w 582980" name="connsiteX16"/>
              <a:gd fmla="*/ 325816 h 910884" name="connsiteY16"/>
              <a:gd fmla="*/ 149698 w 582980" name="connsiteX17"/>
              <a:gd fmla="*/ 552908 h 910884" name="connsiteY17"/>
              <a:gd fmla="*/ 163931 w 582980" name="connsiteX18"/>
              <a:gd fmla="*/ 567101 h 910884" name="connsiteY18"/>
              <a:gd fmla="*/ 477048 w 582980" name="connsiteX19"/>
              <a:gd fmla="*/ 340009 h 910884" name="connsiteY19"/>
              <a:gd fmla="*/ 471044 w 582980" name="connsiteX20"/>
              <a:gd fmla="*/ 322045 h 910884" name="connsiteY20"/>
              <a:gd fmla="*/ 445013 w 582980" name="connsiteX21"/>
              <a:gd fmla="*/ 143827 h 910884" name="connsiteY21"/>
              <a:gd fmla="*/ 107578 w 582980" name="connsiteX22"/>
              <a:gd fmla="*/ 414924 h 910884" name="connsiteY22"/>
              <a:gd fmla="*/ 121638 w 582980" name="connsiteX23"/>
              <a:gd fmla="*/ 429192 h 910884" name="connsiteY23"/>
              <a:gd fmla="*/ 459073 w 582980" name="connsiteX24"/>
              <a:gd fmla="*/ 158096 h 910884" name="connsiteY24"/>
              <a:gd fmla="*/ 445013 w 582980" name="connsiteX25"/>
              <a:gd fmla="*/ 143827 h 910884" name="connsiteY25"/>
              <a:gd fmla="*/ 423248 w 582980" name="connsiteX26"/>
              <a:gd fmla="*/ 46864 h 910884" name="connsiteY26"/>
              <a:gd fmla="*/ 462493 w 582980" name="connsiteX27"/>
              <a:gd fmla="*/ 71163 h 910884" name="connsiteY27"/>
              <a:gd fmla="*/ 491030 w 582980" name="connsiteX28"/>
              <a:gd fmla="*/ 185023 h 910884" name="connsiteY28"/>
              <a:gd fmla="*/ 505298 w 582980" name="connsiteX29"/>
              <a:gd fmla="*/ 313117 h 910884" name="connsiteY29"/>
              <a:gd fmla="*/ 519566 w 582980" name="connsiteX30"/>
              <a:gd fmla="*/ 455442 h 910884" name="connsiteY30"/>
              <a:gd fmla="*/ 533835 w 582980" name="connsiteX31"/>
              <a:gd fmla="*/ 640465 h 910884" name="connsiteY31"/>
              <a:gd fmla="*/ 548103 w 582980" name="connsiteX32"/>
              <a:gd fmla="*/ 740093 h 910884" name="connsiteY32"/>
              <a:gd fmla="*/ 548103 w 582980" name="connsiteX33"/>
              <a:gd fmla="*/ 797024 h 910884" name="connsiteY33"/>
              <a:gd fmla="*/ 448225 w 582980" name="connsiteX34"/>
              <a:gd fmla="*/ 853954 h 910884" name="connsiteY34"/>
              <a:gd fmla="*/ 262738 w 582980" name="connsiteX35"/>
              <a:gd fmla="*/ 868187 h 910884" name="connsiteY35"/>
              <a:gd fmla="*/ 134324 w 582980" name="connsiteX36"/>
              <a:gd fmla="*/ 868186 h 910884" name="connsiteY36"/>
              <a:gd fmla="*/ 91519 w 582980" name="connsiteX37"/>
              <a:gd fmla="*/ 754326 h 910884" name="connsiteY37"/>
              <a:gd fmla="*/ 90189 w 582980" name="connsiteX38"/>
              <a:gd fmla="*/ 611036 h 910884" name="connsiteY38"/>
              <a:gd fmla="*/ 84385 w 582980" name="connsiteX39"/>
              <a:gd fmla="*/ 668931 h 910884" name="connsiteY39"/>
              <a:gd fmla="*/ 77251 w 582980" name="connsiteX40"/>
              <a:gd fmla="*/ 740092 h 910884" name="connsiteY40"/>
              <a:gd fmla="*/ 77251 w 582980" name="connsiteX41"/>
              <a:gd fmla="*/ 782791 h 910884" name="connsiteY41"/>
              <a:gd fmla="*/ 91519 w 582980" name="connsiteX42"/>
              <a:gd fmla="*/ 839721 h 910884" name="connsiteY42"/>
              <a:gd fmla="*/ 162860 w 582980" name="connsiteX43"/>
              <a:gd fmla="*/ 882419 h 910884" name="connsiteY43"/>
              <a:gd fmla="*/ 205665 w 582980" name="connsiteX44"/>
              <a:gd fmla="*/ 882419 h 910884" name="connsiteY44"/>
              <a:gd fmla="*/ 305543 w 582980" name="connsiteX45"/>
              <a:gd fmla="*/ 882419 h 910884" name="connsiteY45"/>
              <a:gd fmla="*/ 476762 w 582980" name="connsiteX46"/>
              <a:gd fmla="*/ 868186 h 910884" name="connsiteY46"/>
              <a:gd fmla="*/ 530268 w 582980" name="connsiteX47"/>
              <a:gd fmla="*/ 850396 h 910884" name="connsiteY47"/>
              <a:gd fmla="*/ 562371 w 582980" name="connsiteX48"/>
              <a:gd fmla="*/ 811256 h 910884" name="connsiteY48"/>
              <a:gd fmla="*/ 562371 w 582980" name="connsiteX49"/>
              <a:gd fmla="*/ 797023 h 910884" name="connsiteY49"/>
              <a:gd fmla="*/ 548103 w 582980" name="connsiteX50"/>
              <a:gd fmla="*/ 668931 h 910884" name="connsiteY50"/>
              <a:gd fmla="*/ 533835 w 582980" name="connsiteX51"/>
              <a:gd fmla="*/ 498140 h 910884" name="connsiteY51"/>
              <a:gd fmla="*/ 533835 w 582980" name="connsiteX52"/>
              <a:gd fmla="*/ 405628 h 910884" name="connsiteY52"/>
              <a:gd fmla="*/ 533835 w 582980" name="connsiteX53"/>
              <a:gd fmla="*/ 327348 h 910884" name="connsiteY53"/>
              <a:gd fmla="*/ 521350 w 582980" name="connsiteX54"/>
              <a:gd fmla="*/ 249070 h 910884" name="connsiteY54"/>
              <a:gd fmla="*/ 521234 w 582980" name="connsiteX55"/>
              <a:gd fmla="*/ 243987 h 910884" name="connsiteY55"/>
              <a:gd fmla="*/ 519566 w 582980" name="connsiteX56"/>
              <a:gd fmla="*/ 234837 h 910884" name="connsiteY56"/>
              <a:gd fmla="*/ 505298 w 582980" name="connsiteX57"/>
              <a:gd fmla="*/ 156558 h 910884" name="connsiteY57"/>
              <a:gd fmla="*/ 448225 w 582980" name="connsiteX58"/>
              <a:gd fmla="*/ 56930 h 910884" name="connsiteY58"/>
              <a:gd fmla="*/ 454420 w 582980" name="connsiteX59"/>
              <a:gd fmla="*/ 34442 h 910884" name="connsiteY59"/>
              <a:gd fmla="*/ 475424 w 582980" name="connsiteX60"/>
              <a:gd fmla="*/ 54706 h 910884" name="connsiteY60"/>
              <a:gd fmla="*/ 519566 w 582980" name="connsiteX61"/>
              <a:gd fmla="*/ 170791 h 910884" name="connsiteY61"/>
              <a:gd fmla="*/ 521234 w 582980" name="connsiteX62"/>
              <a:gd fmla="*/ 243987 h 910884" name="connsiteY62"/>
              <a:gd fmla="*/ 533834 w 582980" name="connsiteX63"/>
              <a:gd fmla="*/ 313116 h 910884" name="connsiteY63"/>
              <a:gd fmla="*/ 533835 w 582980" name="connsiteX64"/>
              <a:gd fmla="*/ 327348 h 910884" name="connsiteY64"/>
              <a:gd fmla="*/ 533835 w 582980" name="connsiteX65"/>
              <a:gd fmla="*/ 327349 h 910884" name="connsiteY65"/>
              <a:gd fmla="*/ 562371 w 582980" name="connsiteX66"/>
              <a:gd fmla="*/ 697396 h 910884" name="connsiteY66"/>
              <a:gd fmla="*/ 562371 w 582980" name="connsiteX67"/>
              <a:gd fmla="*/ 811256 h 910884" name="connsiteY67"/>
              <a:gd fmla="*/ 562371 w 582980" name="connsiteX68"/>
              <a:gd fmla="*/ 839721 h 910884" name="connsiteY68"/>
              <a:gd fmla="*/ 519566 w 582980" name="connsiteX69"/>
              <a:gd fmla="*/ 882419 h 910884" name="connsiteY69"/>
              <a:gd fmla="*/ 277006 w 582980" name="connsiteX70"/>
              <a:gd fmla="*/ 896652 h 910884" name="connsiteY70"/>
              <a:gd fmla="*/ 162860 w 582980" name="connsiteX71"/>
              <a:gd fmla="*/ 896652 h 910884" name="connsiteY71"/>
              <a:gd fmla="*/ 77251 w 582980" name="connsiteX72"/>
              <a:gd fmla="*/ 868186 h 910884" name="connsiteY72"/>
              <a:gd fmla="*/ 77251 w 582980" name="connsiteX73"/>
              <a:gd fmla="*/ 811256 h 910884" name="connsiteY73"/>
              <a:gd fmla="*/ 77251 w 582980" name="connsiteX74"/>
              <a:gd fmla="*/ 740093 h 910884" name="connsiteY74"/>
              <a:gd fmla="*/ 77251 w 582980" name="connsiteX75"/>
              <a:gd fmla="*/ 740092 h 910884" name="connsiteY75"/>
              <a:gd fmla="*/ 77251 w 582980" name="connsiteX76"/>
              <a:gd fmla="*/ 697396 h 910884" name="connsiteY76"/>
              <a:gd fmla="*/ 48714 w 582980" name="connsiteX77"/>
              <a:gd fmla="*/ 313116 h 910884" name="connsiteY77"/>
              <a:gd fmla="*/ 45640 w 582980" name="connsiteX78"/>
              <a:gd fmla="*/ 283671 h 910884" name="connsiteY78"/>
              <a:gd fmla="*/ 20178 w 582980" name="connsiteX79"/>
              <a:gd fmla="*/ 142326 h 910884" name="connsiteY79"/>
              <a:gd fmla="*/ 5910 w 582980" name="connsiteX80"/>
              <a:gd fmla="*/ 156558 h 910884" name="connsiteY80"/>
              <a:gd fmla="*/ 62983 w 582980" name="connsiteX81"/>
              <a:gd fmla="*/ 526605 h 910884" name="connsiteY81"/>
              <a:gd fmla="*/ 62983 w 582980" name="connsiteX82"/>
              <a:gd fmla="*/ 697395 h 910884" name="connsiteY82"/>
              <a:gd fmla="*/ 48714 w 582980" name="connsiteX83"/>
              <a:gd fmla="*/ 825489 h 910884" name="connsiteY83"/>
              <a:gd fmla="*/ 77251 w 582980" name="connsiteX84"/>
              <a:gd fmla="*/ 896651 h 910884" name="connsiteY84"/>
              <a:gd fmla="*/ 177128 w 582980" name="connsiteX85"/>
              <a:gd fmla="*/ 910884 h 910884" name="connsiteY85"/>
              <a:gd fmla="*/ 291274 w 582980" name="connsiteX86"/>
              <a:gd fmla="*/ 910884 h 910884" name="connsiteY86"/>
              <a:gd fmla="*/ 405420 w 582980" name="connsiteX87"/>
              <a:gd fmla="*/ 910884 h 910884" name="connsiteY87"/>
              <a:gd fmla="*/ 533835 w 582980" name="connsiteX88"/>
              <a:gd fmla="*/ 896652 h 910884" name="connsiteY88"/>
              <a:gd fmla="*/ 576639 w 582980" name="connsiteX89"/>
              <a:gd fmla="*/ 825489 h 910884" name="connsiteY89"/>
              <a:gd fmla="*/ 576639 w 582980" name="connsiteX90"/>
              <a:gd fmla="*/ 711628 h 910884" name="connsiteY90"/>
              <a:gd fmla="*/ 562371 w 582980" name="connsiteX91"/>
              <a:gd fmla="*/ 569303 h 910884" name="connsiteY91"/>
              <a:gd fmla="*/ 562371 w 582980" name="connsiteX92"/>
              <a:gd fmla="*/ 370047 h 910884" name="connsiteY92"/>
              <a:gd fmla="*/ 533834 w 582980" name="connsiteX93"/>
              <a:gd fmla="*/ 213489 h 910884" name="connsiteY93"/>
              <a:gd fmla="*/ 505298 w 582980" name="connsiteX94"/>
              <a:gd fmla="*/ 85395 h 910884" name="connsiteY94"/>
              <a:gd fmla="*/ 462493 w 582980" name="connsiteX95"/>
              <a:gd fmla="*/ 39139 h 910884" name="connsiteY95"/>
              <a:gd fmla="*/ 399145 w 582980" name="connsiteX96"/>
              <a:gd fmla="*/ 37152 h 910884" name="connsiteY96"/>
              <a:gd fmla="*/ 423248 w 582980" name="connsiteX97"/>
              <a:gd fmla="*/ 46864 h 910884" name="connsiteY97"/>
              <a:gd fmla="*/ 410771 w 582980" name="connsiteX98"/>
              <a:gd fmla="*/ 39140 h 910884" name="connsiteY98"/>
              <a:gd fmla="*/ 289158 w 582980" name="connsiteX99"/>
              <a:gd fmla="*/ 41950 h 910884" name="connsiteY99"/>
              <a:gd fmla="*/ 77653 w 582980" name="connsiteX100"/>
              <a:gd fmla="*/ 183595 h 910884" name="connsiteY100"/>
              <a:gd fmla="*/ 91753 w 582980" name="connsiteX101"/>
              <a:gd fmla="*/ 197759 h 910884" name="connsiteY101"/>
              <a:gd fmla="*/ 303259 w 582980" name="connsiteX102"/>
              <a:gd fmla="*/ 70279 h 910884" name="connsiteY102"/>
              <a:gd fmla="*/ 289158 w 582980" name="connsiteX103"/>
              <a:gd fmla="*/ 41950 h 910884" name="connsiteY103"/>
              <a:gd fmla="*/ 440072 w 582980" name="connsiteX104"/>
              <a:gd fmla="*/ 26093 h 910884" name="connsiteY104"/>
              <a:gd fmla="*/ 454420 w 582980" name="connsiteX105"/>
              <a:gd fmla="*/ 34442 h 910884" name="connsiteY105"/>
              <a:gd fmla="*/ 448225 w 582980" name="connsiteX106"/>
              <a:gd fmla="*/ 28465 h 910884" name="connsiteY106"/>
              <a:gd fmla="*/ 351588 w 582980" name="connsiteX107"/>
              <a:gd fmla="*/ 29019 h 910884" name="connsiteY107"/>
              <a:gd fmla="*/ 399145 w 582980" name="connsiteX108"/>
              <a:gd fmla="*/ 37152 h 910884" name="connsiteY108"/>
              <a:gd fmla="*/ 392490 w 582980" name="connsiteX109"/>
              <a:gd fmla="*/ 34469 h 910884" name="connsiteY109"/>
              <a:gd fmla="*/ 347013 w 582980" name="connsiteX110"/>
              <a:gd fmla="*/ 28409 h 910884" name="connsiteY110"/>
              <a:gd fmla="*/ 351588 w 582980" name="connsiteX111"/>
              <a:gd fmla="*/ 29019 h 910884" name="connsiteY111"/>
              <a:gd fmla="*/ 348347 w 582980" name="connsiteX112"/>
              <a:gd fmla="*/ 28465 h 910884" name="connsiteY112"/>
              <a:gd fmla="*/ 313327 w 582980" name="connsiteX113"/>
              <a:gd fmla="*/ 27009 h 910884" name="connsiteY113"/>
              <a:gd fmla="*/ 347013 w 582980" name="connsiteX114"/>
              <a:gd fmla="*/ 28409 h 910884" name="connsiteY114"/>
              <a:gd fmla="*/ 334079 w 582980" name="connsiteX115"/>
              <a:gd fmla="*/ 26686 h 910884" name="connsiteY115"/>
              <a:gd fmla="*/ 199387 w 582980" name="connsiteX116"/>
              <a:gd fmla="*/ 23982 h 910884" name="connsiteY116"/>
              <a:gd fmla="*/ 219933 w 582980" name="connsiteX117"/>
              <a:gd fmla="*/ 28465 h 910884" name="connsiteY117"/>
              <a:gd fmla="*/ 313327 w 582980" name="connsiteX118"/>
              <a:gd fmla="*/ 27009 h 910884" name="connsiteY118"/>
              <a:gd fmla="*/ 219933 w 582980" name="connsiteX119"/>
              <a:gd fmla="*/ 23128 h 910884" name="connsiteY119"/>
              <a:gd fmla="*/ 393393 w 582980" name="connsiteX120"/>
              <a:gd fmla="*/ 12513 h 910884" name="connsiteY120"/>
              <a:gd fmla="*/ 440072 w 582980" name="connsiteX121"/>
              <a:gd fmla="*/ 26093 h 910884" name="connsiteY121"/>
              <a:gd fmla="*/ 419689 w 582980" name="connsiteX122"/>
              <a:gd fmla="*/ 14232 h 910884" name="connsiteY122"/>
              <a:gd fmla="*/ 105787 w 582980" name="connsiteX123"/>
              <a:gd fmla="*/ 14232 h 910884" name="connsiteY123"/>
              <a:gd fmla="*/ 91519 w 582980" name="connsiteX124"/>
              <a:gd fmla="*/ 15731 h 910884" name="connsiteY124"/>
              <a:gd fmla="*/ 91519 w 582980" name="connsiteX125"/>
              <a:gd fmla="*/ 21349 h 910884" name="connsiteY125"/>
              <a:gd fmla="*/ 91519 w 582980" name="connsiteX126"/>
              <a:gd fmla="*/ 28465 h 910884" name="connsiteY126"/>
              <a:gd fmla="*/ 199387 w 582980" name="connsiteX127"/>
              <a:gd fmla="*/ 23982 h 910884" name="connsiteY127"/>
              <a:gd fmla="*/ 162860 w 582980" name="connsiteX128"/>
              <a:gd fmla="*/ 16012 h 910884" name="connsiteY128"/>
              <a:gd fmla="*/ 105787 w 582980" name="connsiteX129"/>
              <a:gd fmla="*/ 14232 h 910884" name="connsiteY129"/>
              <a:gd fmla="*/ 277006 w 582980" name="connsiteX130"/>
              <a:gd fmla="*/ 0 h 910884" name="connsiteY130"/>
              <a:gd fmla="*/ 240843 w 582980" name="connsiteX131"/>
              <a:gd fmla="*/ 2945 h 910884" name="connsiteY131"/>
              <a:gd fmla="*/ 310893 w 582980" name="connsiteX132"/>
              <a:gd fmla="*/ 7117 h 910884" name="connsiteY132"/>
              <a:gd fmla="*/ 393393 w 582980" name="connsiteX133"/>
              <a:gd fmla="*/ 12513 h 910884" name="connsiteY133"/>
              <a:gd fmla="*/ 362616 w 582980" name="connsiteX134"/>
              <a:gd fmla="*/ 3558 h 910884" name="connsiteY134"/>
              <a:gd fmla="*/ 277006 w 582980" name="connsiteX135"/>
              <a:gd fmla="*/ 0 h 910884" name="connsiteY135"/>
              <a:gd fmla="*/ 91519 w 582980" name="connsiteX136"/>
              <a:gd fmla="*/ 0 h 910884" name="connsiteY136"/>
              <a:gd fmla="*/ 5910 w 582980" name="connsiteX137"/>
              <a:gd fmla="*/ 42698 h 910884" name="connsiteY137"/>
              <a:gd fmla="*/ 20178 w 582980" name="connsiteX138"/>
              <a:gd fmla="*/ 142326 h 910884" name="connsiteY138"/>
              <a:gd fmla="*/ 39797 w 582980" name="connsiteX139"/>
              <a:gd fmla="*/ 227721 h 910884" name="connsiteY139"/>
              <a:gd fmla="*/ 45640 w 582980" name="connsiteX140"/>
              <a:gd fmla="*/ 283671 h 910884" name="connsiteY140"/>
              <a:gd fmla="*/ 61199 w 582980" name="connsiteX141"/>
              <a:gd fmla="*/ 370047 h 910884" name="connsiteY141"/>
              <a:gd fmla="*/ 89957 w 582980" name="connsiteX142"/>
              <a:gd fmla="*/ 586035 h 910884" name="connsiteY142"/>
              <a:gd fmla="*/ 89736 w 582980" name="connsiteX143"/>
              <a:gd fmla="*/ 562186 h 910884" name="connsiteY143"/>
              <a:gd fmla="*/ 77251 w 582980" name="connsiteX144"/>
              <a:gd fmla="*/ 370047 h 910884" name="connsiteY144"/>
              <a:gd fmla="*/ 48714 w 582980" name="connsiteX145"/>
              <a:gd fmla="*/ 185023 h 910884" name="connsiteY145"/>
              <a:gd fmla="*/ 20178 w 582980" name="connsiteX146"/>
              <a:gd fmla="*/ 56931 h 910884" name="connsiteY146"/>
              <a:gd fmla="*/ 80372 w 582980" name="connsiteX147"/>
              <a:gd fmla="*/ 16901 h 910884" name="connsiteY147"/>
              <a:gd fmla="*/ 91519 w 582980" name="connsiteX148"/>
              <a:gd fmla="*/ 15731 h 910884" name="connsiteY148"/>
              <a:gd fmla="*/ 91519 w 582980" name="connsiteX149"/>
              <a:gd fmla="*/ 14233 h 910884" name="connsiteY149"/>
              <a:gd fmla="*/ 189613 w 582980" name="connsiteX150"/>
              <a:gd fmla="*/ 7116 h 910884" name="connsiteY150"/>
              <a:gd fmla="*/ 240843 w 582980" name="connsiteX151"/>
              <a:gd fmla="*/ 2945 h 910884" name="connsiteY151"/>
              <a:gd fmla="*/ 191397 w 582980" name="connsiteX152"/>
              <a:gd fmla="*/ 0 h 910884" name="connsiteY152"/>
              <a:gd fmla="*/ 91519 w 582980" name="connsiteX153"/>
              <a:gd fmla="*/ 0 h 910884" name="connsiteY1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b="b" l="l" r="r" t="t"/>
            <a:pathLst>
              <a:path h="910884" w="582980">
                <a:moveTo>
                  <a:pt x="408382" y="663989"/>
                </a:moveTo>
                <a:cubicBezTo>
                  <a:pt x="406634" y="660393"/>
                  <a:pt x="403138" y="660393"/>
                  <a:pt x="403138" y="667584"/>
                </a:cubicBezTo>
                <a:cubicBezTo>
                  <a:pt x="347207" y="696349"/>
                  <a:pt x="305258" y="739496"/>
                  <a:pt x="263310" y="768261"/>
                </a:cubicBezTo>
                <a:cubicBezTo>
                  <a:pt x="249327" y="782644"/>
                  <a:pt x="263310" y="797026"/>
                  <a:pt x="277293" y="782644"/>
                </a:cubicBezTo>
                <a:cubicBezTo>
                  <a:pt x="319241" y="753879"/>
                  <a:pt x="361190" y="710732"/>
                  <a:pt x="403138" y="681967"/>
                </a:cubicBezTo>
                <a:cubicBezTo>
                  <a:pt x="410130" y="674776"/>
                  <a:pt x="410130" y="667585"/>
                  <a:pt x="408382" y="663989"/>
                </a:cubicBezTo>
                <a:close/>
                <a:moveTo>
                  <a:pt x="89957" y="586035"/>
                </a:moveTo>
                <a:lnTo>
                  <a:pt x="90189" y="611036"/>
                </a:lnTo>
                <a:lnTo>
                  <a:pt x="91519" y="597768"/>
                </a:lnTo>
                <a:close/>
                <a:moveTo>
                  <a:pt x="441082" y="507815"/>
                </a:moveTo>
                <a:cubicBezTo>
                  <a:pt x="439081" y="507150"/>
                  <a:pt x="436412" y="508037"/>
                  <a:pt x="432854" y="511585"/>
                </a:cubicBezTo>
                <a:cubicBezTo>
                  <a:pt x="318993" y="582551"/>
                  <a:pt x="219365" y="667711"/>
                  <a:pt x="119736" y="738677"/>
                </a:cubicBezTo>
                <a:cubicBezTo>
                  <a:pt x="105504" y="752871"/>
                  <a:pt x="119736" y="767064"/>
                  <a:pt x="133969" y="767064"/>
                </a:cubicBezTo>
                <a:cubicBezTo>
                  <a:pt x="233597" y="681904"/>
                  <a:pt x="333226" y="596745"/>
                  <a:pt x="447087" y="525778"/>
                </a:cubicBezTo>
                <a:cubicBezTo>
                  <a:pt x="447087" y="525778"/>
                  <a:pt x="447087" y="509811"/>
                  <a:pt x="441082" y="507815"/>
                </a:cubicBezTo>
                <a:close/>
                <a:moveTo>
                  <a:pt x="471044" y="322045"/>
                </a:moveTo>
                <a:cubicBezTo>
                  <a:pt x="469042" y="321380"/>
                  <a:pt x="466374" y="322268"/>
                  <a:pt x="462816" y="325816"/>
                </a:cubicBezTo>
                <a:cubicBezTo>
                  <a:pt x="348955" y="396782"/>
                  <a:pt x="249326" y="467748"/>
                  <a:pt x="149698" y="552908"/>
                </a:cubicBezTo>
                <a:cubicBezTo>
                  <a:pt x="135465" y="567101"/>
                  <a:pt x="149698" y="581294"/>
                  <a:pt x="163931" y="567101"/>
                </a:cubicBezTo>
                <a:cubicBezTo>
                  <a:pt x="263559" y="481941"/>
                  <a:pt x="363187" y="410975"/>
                  <a:pt x="477048" y="340009"/>
                </a:cubicBezTo>
                <a:cubicBezTo>
                  <a:pt x="477048" y="340009"/>
                  <a:pt x="477048" y="324042"/>
                  <a:pt x="471044" y="322045"/>
                </a:cubicBezTo>
                <a:close/>
                <a:moveTo>
                  <a:pt x="445013" y="143827"/>
                </a:moveTo>
                <a:cubicBezTo>
                  <a:pt x="318475" y="215169"/>
                  <a:pt x="220057" y="315046"/>
                  <a:pt x="107578" y="414924"/>
                </a:cubicBezTo>
                <a:cubicBezTo>
                  <a:pt x="93518" y="429192"/>
                  <a:pt x="107578" y="443461"/>
                  <a:pt x="121638" y="429192"/>
                </a:cubicBezTo>
                <a:cubicBezTo>
                  <a:pt x="234116" y="343583"/>
                  <a:pt x="332535" y="229437"/>
                  <a:pt x="459073" y="158096"/>
                </a:cubicBezTo>
                <a:cubicBezTo>
                  <a:pt x="459073" y="158096"/>
                  <a:pt x="459073" y="143828"/>
                  <a:pt x="445013" y="143827"/>
                </a:cubicBezTo>
                <a:close/>
                <a:moveTo>
                  <a:pt x="423248" y="46864"/>
                </a:moveTo>
                <a:lnTo>
                  <a:pt x="462493" y="71163"/>
                </a:lnTo>
                <a:cubicBezTo>
                  <a:pt x="476761" y="99628"/>
                  <a:pt x="491030" y="142326"/>
                  <a:pt x="491030" y="185023"/>
                </a:cubicBezTo>
                <a:cubicBezTo>
                  <a:pt x="505298" y="227721"/>
                  <a:pt x="505298" y="270419"/>
                  <a:pt x="505298" y="313117"/>
                </a:cubicBezTo>
                <a:cubicBezTo>
                  <a:pt x="505298" y="355814"/>
                  <a:pt x="519566" y="412744"/>
                  <a:pt x="519566" y="455442"/>
                </a:cubicBezTo>
                <a:cubicBezTo>
                  <a:pt x="519566" y="512372"/>
                  <a:pt x="533835" y="583535"/>
                  <a:pt x="533835" y="640465"/>
                </a:cubicBezTo>
                <a:cubicBezTo>
                  <a:pt x="548103" y="668931"/>
                  <a:pt x="548103" y="697396"/>
                  <a:pt x="548103" y="740093"/>
                </a:cubicBezTo>
                <a:cubicBezTo>
                  <a:pt x="548103" y="754326"/>
                  <a:pt x="562371" y="782791"/>
                  <a:pt x="548103" y="797024"/>
                </a:cubicBezTo>
                <a:cubicBezTo>
                  <a:pt x="533835" y="839721"/>
                  <a:pt x="491030" y="839721"/>
                  <a:pt x="448225" y="853954"/>
                </a:cubicBezTo>
                <a:cubicBezTo>
                  <a:pt x="391152" y="853954"/>
                  <a:pt x="319811" y="853954"/>
                  <a:pt x="262738" y="868187"/>
                </a:cubicBezTo>
                <a:cubicBezTo>
                  <a:pt x="219933" y="868187"/>
                  <a:pt x="177128" y="882419"/>
                  <a:pt x="134324" y="868186"/>
                </a:cubicBezTo>
                <a:cubicBezTo>
                  <a:pt x="91519" y="839721"/>
                  <a:pt x="91519" y="782791"/>
                  <a:pt x="91519" y="754326"/>
                </a:cubicBezTo>
                <a:lnTo>
                  <a:pt x="90189" y="611036"/>
                </a:lnTo>
                <a:lnTo>
                  <a:pt x="84385" y="668931"/>
                </a:lnTo>
                <a:lnTo>
                  <a:pt x="77251" y="740092"/>
                </a:lnTo>
                <a:lnTo>
                  <a:pt x="77251" y="782791"/>
                </a:lnTo>
                <a:cubicBezTo>
                  <a:pt x="77251" y="811256"/>
                  <a:pt x="77251" y="825489"/>
                  <a:pt x="91519" y="839721"/>
                </a:cubicBezTo>
                <a:cubicBezTo>
                  <a:pt x="105787" y="868187"/>
                  <a:pt x="120056" y="882419"/>
                  <a:pt x="162860" y="882419"/>
                </a:cubicBezTo>
                <a:cubicBezTo>
                  <a:pt x="177129" y="896652"/>
                  <a:pt x="191397" y="882419"/>
                  <a:pt x="205665" y="882419"/>
                </a:cubicBezTo>
                <a:cubicBezTo>
                  <a:pt x="248470" y="882419"/>
                  <a:pt x="277006" y="882419"/>
                  <a:pt x="305543" y="882419"/>
                </a:cubicBezTo>
                <a:cubicBezTo>
                  <a:pt x="362616" y="882419"/>
                  <a:pt x="419689" y="882419"/>
                  <a:pt x="476762" y="868186"/>
                </a:cubicBezTo>
                <a:cubicBezTo>
                  <a:pt x="498164" y="868186"/>
                  <a:pt x="515999" y="861070"/>
                  <a:pt x="530268" y="850396"/>
                </a:cubicBezTo>
                <a:lnTo>
                  <a:pt x="562371" y="811256"/>
                </a:lnTo>
                <a:lnTo>
                  <a:pt x="562371" y="797023"/>
                </a:lnTo>
                <a:cubicBezTo>
                  <a:pt x="562371" y="754326"/>
                  <a:pt x="548103" y="711628"/>
                  <a:pt x="548103" y="668931"/>
                </a:cubicBezTo>
                <a:cubicBezTo>
                  <a:pt x="533835" y="612000"/>
                  <a:pt x="533835" y="555070"/>
                  <a:pt x="533835" y="498140"/>
                </a:cubicBezTo>
                <a:cubicBezTo>
                  <a:pt x="533835" y="469675"/>
                  <a:pt x="533834" y="437651"/>
                  <a:pt x="533835" y="405628"/>
                </a:cubicBezTo>
                <a:lnTo>
                  <a:pt x="533835" y="327348"/>
                </a:lnTo>
                <a:lnTo>
                  <a:pt x="521350" y="249070"/>
                </a:lnTo>
                <a:lnTo>
                  <a:pt x="521234" y="243987"/>
                </a:lnTo>
                <a:lnTo>
                  <a:pt x="519566" y="234837"/>
                </a:lnTo>
                <a:cubicBezTo>
                  <a:pt x="515999" y="209930"/>
                  <a:pt x="512432" y="185024"/>
                  <a:pt x="505298" y="156558"/>
                </a:cubicBezTo>
                <a:cubicBezTo>
                  <a:pt x="505298" y="113861"/>
                  <a:pt x="476761" y="71163"/>
                  <a:pt x="448225" y="56930"/>
                </a:cubicBezTo>
                <a:close/>
                <a:moveTo>
                  <a:pt x="454420" y="34442"/>
                </a:moveTo>
                <a:lnTo>
                  <a:pt x="475424" y="54706"/>
                </a:lnTo>
                <a:cubicBezTo>
                  <a:pt x="498164" y="85395"/>
                  <a:pt x="508865" y="128093"/>
                  <a:pt x="519566" y="170791"/>
                </a:cubicBezTo>
                <a:lnTo>
                  <a:pt x="521234" y="243987"/>
                </a:lnTo>
                <a:lnTo>
                  <a:pt x="533834" y="313116"/>
                </a:lnTo>
                <a:lnTo>
                  <a:pt x="533835" y="327348"/>
                </a:lnTo>
                <a:lnTo>
                  <a:pt x="533835" y="327349"/>
                </a:lnTo>
                <a:cubicBezTo>
                  <a:pt x="533834" y="455442"/>
                  <a:pt x="548103" y="569303"/>
                  <a:pt x="562371" y="697396"/>
                </a:cubicBezTo>
                <a:cubicBezTo>
                  <a:pt x="562371" y="725861"/>
                  <a:pt x="576639" y="782791"/>
                  <a:pt x="562371" y="811256"/>
                </a:cubicBezTo>
                <a:lnTo>
                  <a:pt x="562371" y="839721"/>
                </a:lnTo>
                <a:cubicBezTo>
                  <a:pt x="562371" y="868186"/>
                  <a:pt x="533835" y="868186"/>
                  <a:pt x="519566" y="882419"/>
                </a:cubicBezTo>
                <a:cubicBezTo>
                  <a:pt x="448225" y="910884"/>
                  <a:pt x="348347" y="882419"/>
                  <a:pt x="277006" y="896652"/>
                </a:cubicBezTo>
                <a:cubicBezTo>
                  <a:pt x="234202" y="896651"/>
                  <a:pt x="191397" y="896651"/>
                  <a:pt x="162860" y="896652"/>
                </a:cubicBezTo>
                <a:cubicBezTo>
                  <a:pt x="134324" y="896652"/>
                  <a:pt x="91519" y="896652"/>
                  <a:pt x="77251" y="868186"/>
                </a:cubicBezTo>
                <a:cubicBezTo>
                  <a:pt x="62983" y="853954"/>
                  <a:pt x="77251" y="825489"/>
                  <a:pt x="77251" y="811256"/>
                </a:cubicBezTo>
                <a:cubicBezTo>
                  <a:pt x="77251" y="782791"/>
                  <a:pt x="77251" y="768559"/>
                  <a:pt x="77251" y="740093"/>
                </a:cubicBezTo>
                <a:lnTo>
                  <a:pt x="77251" y="740092"/>
                </a:lnTo>
                <a:lnTo>
                  <a:pt x="77251" y="697396"/>
                </a:lnTo>
                <a:cubicBezTo>
                  <a:pt x="62983" y="569302"/>
                  <a:pt x="77251" y="441210"/>
                  <a:pt x="48714" y="313116"/>
                </a:cubicBezTo>
                <a:lnTo>
                  <a:pt x="45640" y="283671"/>
                </a:lnTo>
                <a:lnTo>
                  <a:pt x="20178" y="142326"/>
                </a:lnTo>
                <a:cubicBezTo>
                  <a:pt x="20178" y="128093"/>
                  <a:pt x="5910" y="142326"/>
                  <a:pt x="5910" y="156558"/>
                </a:cubicBezTo>
                <a:cubicBezTo>
                  <a:pt x="34446" y="270419"/>
                  <a:pt x="48714" y="398512"/>
                  <a:pt x="62983" y="526605"/>
                </a:cubicBezTo>
                <a:cubicBezTo>
                  <a:pt x="62982" y="583535"/>
                  <a:pt x="62983" y="640465"/>
                  <a:pt x="62983" y="697395"/>
                </a:cubicBezTo>
                <a:cubicBezTo>
                  <a:pt x="62983" y="740094"/>
                  <a:pt x="48714" y="782791"/>
                  <a:pt x="48714" y="825489"/>
                </a:cubicBezTo>
                <a:cubicBezTo>
                  <a:pt x="48714" y="853954"/>
                  <a:pt x="48714" y="882419"/>
                  <a:pt x="77251" y="896651"/>
                </a:cubicBezTo>
                <a:cubicBezTo>
                  <a:pt x="105787" y="910884"/>
                  <a:pt x="148592" y="910884"/>
                  <a:pt x="177128" y="910884"/>
                </a:cubicBezTo>
                <a:cubicBezTo>
                  <a:pt x="219933" y="910884"/>
                  <a:pt x="248470" y="910884"/>
                  <a:pt x="291274" y="910884"/>
                </a:cubicBezTo>
                <a:cubicBezTo>
                  <a:pt x="334079" y="910884"/>
                  <a:pt x="362616" y="910884"/>
                  <a:pt x="405420" y="910884"/>
                </a:cubicBezTo>
                <a:cubicBezTo>
                  <a:pt x="448225" y="910884"/>
                  <a:pt x="491030" y="910884"/>
                  <a:pt x="533835" y="896652"/>
                </a:cubicBezTo>
                <a:cubicBezTo>
                  <a:pt x="562371" y="882419"/>
                  <a:pt x="576639" y="868187"/>
                  <a:pt x="576639" y="825489"/>
                </a:cubicBezTo>
                <a:cubicBezTo>
                  <a:pt x="590907" y="782791"/>
                  <a:pt x="576639" y="740094"/>
                  <a:pt x="576639" y="711628"/>
                </a:cubicBezTo>
                <a:cubicBezTo>
                  <a:pt x="562371" y="654698"/>
                  <a:pt x="562371" y="612000"/>
                  <a:pt x="562371" y="569303"/>
                </a:cubicBezTo>
                <a:cubicBezTo>
                  <a:pt x="562371" y="498140"/>
                  <a:pt x="562371" y="441210"/>
                  <a:pt x="562371" y="370047"/>
                </a:cubicBezTo>
                <a:cubicBezTo>
                  <a:pt x="548103" y="313117"/>
                  <a:pt x="548103" y="270419"/>
                  <a:pt x="533834" y="213489"/>
                </a:cubicBezTo>
                <a:cubicBezTo>
                  <a:pt x="533835" y="170791"/>
                  <a:pt x="519566" y="128093"/>
                  <a:pt x="505298" y="85395"/>
                </a:cubicBezTo>
                <a:cubicBezTo>
                  <a:pt x="491030" y="64046"/>
                  <a:pt x="476762" y="49814"/>
                  <a:pt x="462493" y="39139"/>
                </a:cubicBezTo>
                <a:close/>
                <a:moveTo>
                  <a:pt x="399145" y="37152"/>
                </a:moveTo>
                <a:lnTo>
                  <a:pt x="423248" y="46864"/>
                </a:lnTo>
                <a:lnTo>
                  <a:pt x="410771" y="39140"/>
                </a:lnTo>
                <a:close/>
                <a:moveTo>
                  <a:pt x="289158" y="41950"/>
                </a:moveTo>
                <a:cubicBezTo>
                  <a:pt x="204556" y="70279"/>
                  <a:pt x="148155" y="126937"/>
                  <a:pt x="77653" y="183595"/>
                </a:cubicBezTo>
                <a:cubicBezTo>
                  <a:pt x="63553" y="183595"/>
                  <a:pt x="77653" y="197759"/>
                  <a:pt x="91753" y="197759"/>
                </a:cubicBezTo>
                <a:cubicBezTo>
                  <a:pt x="148155" y="155266"/>
                  <a:pt x="218657" y="84444"/>
                  <a:pt x="303259" y="70279"/>
                </a:cubicBezTo>
                <a:cubicBezTo>
                  <a:pt x="303259" y="56115"/>
                  <a:pt x="303259" y="41950"/>
                  <a:pt x="289158" y="41950"/>
                </a:cubicBezTo>
                <a:close/>
                <a:moveTo>
                  <a:pt x="440072" y="26093"/>
                </a:moveTo>
                <a:lnTo>
                  <a:pt x="454420" y="34442"/>
                </a:lnTo>
                <a:lnTo>
                  <a:pt x="448225" y="28465"/>
                </a:lnTo>
                <a:close/>
                <a:moveTo>
                  <a:pt x="351588" y="29019"/>
                </a:moveTo>
                <a:lnTo>
                  <a:pt x="399145" y="37152"/>
                </a:lnTo>
                <a:lnTo>
                  <a:pt x="392490" y="34469"/>
                </a:lnTo>
                <a:close/>
                <a:moveTo>
                  <a:pt x="347013" y="28409"/>
                </a:moveTo>
                <a:lnTo>
                  <a:pt x="351588" y="29019"/>
                </a:lnTo>
                <a:lnTo>
                  <a:pt x="348347" y="28465"/>
                </a:lnTo>
                <a:close/>
                <a:moveTo>
                  <a:pt x="313327" y="27009"/>
                </a:moveTo>
                <a:lnTo>
                  <a:pt x="347013" y="28409"/>
                </a:lnTo>
                <a:lnTo>
                  <a:pt x="334079" y="26686"/>
                </a:lnTo>
                <a:close/>
                <a:moveTo>
                  <a:pt x="199387" y="23982"/>
                </a:moveTo>
                <a:lnTo>
                  <a:pt x="219933" y="28465"/>
                </a:lnTo>
                <a:lnTo>
                  <a:pt x="313327" y="27009"/>
                </a:lnTo>
                <a:lnTo>
                  <a:pt x="219933" y="23128"/>
                </a:lnTo>
                <a:close/>
                <a:moveTo>
                  <a:pt x="393393" y="12513"/>
                </a:moveTo>
                <a:lnTo>
                  <a:pt x="440072" y="26093"/>
                </a:lnTo>
                <a:lnTo>
                  <a:pt x="419689" y="14232"/>
                </a:lnTo>
                <a:close/>
                <a:moveTo>
                  <a:pt x="105787" y="14232"/>
                </a:moveTo>
                <a:lnTo>
                  <a:pt x="91519" y="15731"/>
                </a:lnTo>
                <a:lnTo>
                  <a:pt x="91519" y="21349"/>
                </a:lnTo>
                <a:cubicBezTo>
                  <a:pt x="91519" y="24907"/>
                  <a:pt x="91519" y="28465"/>
                  <a:pt x="91519" y="28465"/>
                </a:cubicBezTo>
                <a:lnTo>
                  <a:pt x="199387" y="23982"/>
                </a:lnTo>
                <a:lnTo>
                  <a:pt x="162860" y="16012"/>
                </a:lnTo>
                <a:cubicBezTo>
                  <a:pt x="145025" y="14233"/>
                  <a:pt x="127190" y="14233"/>
                  <a:pt x="105787" y="14232"/>
                </a:cubicBezTo>
                <a:close/>
                <a:moveTo>
                  <a:pt x="277006" y="0"/>
                </a:moveTo>
                <a:lnTo>
                  <a:pt x="240843" y="2945"/>
                </a:lnTo>
                <a:lnTo>
                  <a:pt x="310893" y="7117"/>
                </a:lnTo>
                <a:lnTo>
                  <a:pt x="393393" y="12513"/>
                </a:lnTo>
                <a:lnTo>
                  <a:pt x="362616" y="3558"/>
                </a:lnTo>
                <a:cubicBezTo>
                  <a:pt x="334079" y="0"/>
                  <a:pt x="305543" y="0"/>
                  <a:pt x="277006" y="0"/>
                </a:cubicBezTo>
                <a:close/>
                <a:moveTo>
                  <a:pt x="91519" y="0"/>
                </a:moveTo>
                <a:cubicBezTo>
                  <a:pt x="48714" y="0"/>
                  <a:pt x="20178" y="14232"/>
                  <a:pt x="5910" y="42698"/>
                </a:cubicBezTo>
                <a:cubicBezTo>
                  <a:pt x="-8359" y="71163"/>
                  <a:pt x="5910" y="113860"/>
                  <a:pt x="20178" y="142326"/>
                </a:cubicBezTo>
                <a:cubicBezTo>
                  <a:pt x="27312" y="170791"/>
                  <a:pt x="34446" y="199256"/>
                  <a:pt x="39797" y="227721"/>
                </a:cubicBezTo>
                <a:lnTo>
                  <a:pt x="45640" y="283671"/>
                </a:lnTo>
                <a:lnTo>
                  <a:pt x="61199" y="370047"/>
                </a:lnTo>
                <a:lnTo>
                  <a:pt x="89957" y="586035"/>
                </a:lnTo>
                <a:lnTo>
                  <a:pt x="89736" y="562186"/>
                </a:lnTo>
                <a:cubicBezTo>
                  <a:pt x="87952" y="498140"/>
                  <a:pt x="84385" y="434093"/>
                  <a:pt x="77251" y="370047"/>
                </a:cubicBezTo>
                <a:cubicBezTo>
                  <a:pt x="77251" y="313117"/>
                  <a:pt x="62983" y="241954"/>
                  <a:pt x="48714" y="185023"/>
                </a:cubicBezTo>
                <a:cubicBezTo>
                  <a:pt x="48714" y="142326"/>
                  <a:pt x="20178" y="99628"/>
                  <a:pt x="20178" y="56931"/>
                </a:cubicBezTo>
                <a:cubicBezTo>
                  <a:pt x="20178" y="35581"/>
                  <a:pt x="52281" y="22239"/>
                  <a:pt x="80372" y="16901"/>
                </a:cubicBezTo>
                <a:lnTo>
                  <a:pt x="91519" y="15731"/>
                </a:lnTo>
                <a:lnTo>
                  <a:pt x="91519" y="14233"/>
                </a:lnTo>
                <a:cubicBezTo>
                  <a:pt x="127190" y="14233"/>
                  <a:pt x="159293" y="10674"/>
                  <a:pt x="189613" y="7116"/>
                </a:cubicBezTo>
                <a:lnTo>
                  <a:pt x="240843" y="2945"/>
                </a:lnTo>
                <a:lnTo>
                  <a:pt x="191397" y="0"/>
                </a:lnTo>
                <a:cubicBezTo>
                  <a:pt x="162860" y="0"/>
                  <a:pt x="120056" y="0"/>
                  <a:pt x="91519" y="0"/>
                </a:cubicBezTo>
                <a:close/>
              </a:path>
            </a:pathLst>
          </a:custGeom>
          <a:solidFill>
            <a:schemeClr val="tx1">
              <a:lumMod val="75000"/>
              <a:lumOff val="25000"/>
            </a:schemeClr>
          </a:solidFill>
          <a:ln>
            <a:noFill/>
          </a:ln>
          <a:extLst/>
        </p:spPr>
        <p:txBody>
          <a:bodyPr anchor="t" anchorCtr="0" bIns="34290" compatLnSpc="1" lIns="68580" numCol="1" rIns="68580" tIns="34290" vert="horz" wrap="square">
            <a:prstTxWarp prst="textNoShape">
              <a:avLst/>
            </a:prstTxWarp>
            <a:noAutofit/>
          </a:bodyPr>
          <a:lstStyle/>
          <a:p>
            <a:endParaRPr altLang="en-US" lang="zh-CN">
              <a:latin charset="-122" panose="020b0503020204020204" pitchFamily="34" typeface="微软雅黑"/>
              <a:ea charset="-122" panose="020b0503020204020204" pitchFamily="34" typeface="微软雅黑"/>
            </a:endParaRPr>
          </a:p>
        </p:txBody>
      </p:sp>
      <p:sp>
        <p:nvSpPr>
          <p:cNvPr id="81" name="任意多边形 80"/>
          <p:cNvSpPr/>
          <p:nvPr/>
        </p:nvSpPr>
        <p:spPr bwMode="auto">
          <a:xfrm flipH="1" rot="21401676">
            <a:off x="2347263" y="2633034"/>
            <a:ext cx="533464" cy="1638162"/>
          </a:xfrm>
          <a:custGeom>
            <a:gdLst>
              <a:gd fmla="*/ 217772 w 711285" name="connsiteX0"/>
              <a:gd fmla="*/ 2156741 h 2183542" name="connsiteY0"/>
              <a:gd fmla="*/ 217772 w 711285" name="connsiteX1"/>
              <a:gd fmla="*/ 2170930 h 2183542" name="connsiteY1"/>
              <a:gd fmla="*/ 217772 w 711285" name="connsiteX2"/>
              <a:gd fmla="*/ 2156741 h 2183542" name="connsiteY2"/>
              <a:gd fmla="*/ 213041 w 711285" name="connsiteX3"/>
              <a:gd fmla="*/ 1994299 h 2183542" name="connsiteY3"/>
              <a:gd fmla="*/ 217772 w 711285" name="connsiteX4"/>
              <a:gd fmla="*/ 2057417 h 2183542" name="connsiteY4"/>
              <a:gd fmla="*/ 217772 w 711285" name="connsiteX5"/>
              <a:gd fmla="*/ 2142552 h 2183542" name="connsiteY5"/>
              <a:gd fmla="*/ 224822 w 711285" name="connsiteX6"/>
              <a:gd fmla="*/ 2153193 h 2183542" name="connsiteY6"/>
              <a:gd fmla="*/ 224823 w 711285" name="connsiteX7"/>
              <a:gd fmla="*/ 2153193 h 2183542" name="connsiteY7"/>
              <a:gd fmla="*/ 231873 w 711285" name="connsiteX8"/>
              <a:gd fmla="*/ 2142552 h 2183542" name="connsiteY8"/>
              <a:gd fmla="*/ 235310 w 711285" name="connsiteX9"/>
              <a:gd fmla="*/ 2094548 h 2183542" name="connsiteY9"/>
              <a:gd fmla="*/ 202777 w 711285" name="connsiteX10"/>
              <a:gd fmla="*/ 1923413 h 2183542" name="connsiteY10"/>
              <a:gd fmla="*/ 212485 w 711285" name="connsiteX11"/>
              <a:gd fmla="*/ 1991793 h 2183542" name="connsiteY11"/>
              <a:gd fmla="*/ 213041 w 711285" name="connsiteX12"/>
              <a:gd fmla="*/ 1994299 h 2183542" name="connsiteY12"/>
              <a:gd fmla="*/ 210942 w 711285" name="connsiteX13"/>
              <a:gd fmla="*/ 1966297 h 2183542" name="connsiteY13"/>
              <a:gd fmla="*/ 611407 w 711285" name="connsiteX14"/>
              <a:gd fmla="*/ 1869713 h 2183542" name="connsiteY14"/>
              <a:gd fmla="*/ 471579 w 711285" name="connsiteX15"/>
              <a:gd fmla="*/ 1969342 h 2183542" name="connsiteY15"/>
              <a:gd fmla="*/ 485562 w 711285" name="connsiteX16"/>
              <a:gd fmla="*/ 1983575 h 2183542" name="connsiteY16"/>
              <a:gd fmla="*/ 498770 w 711285" name="connsiteX17"/>
              <a:gd fmla="*/ 1975758 h 2183542" name="connsiteY17"/>
              <a:gd fmla="*/ 473576 w 711285" name="connsiteX18"/>
              <a:gd fmla="*/ 2000053 h 2183542" name="connsiteY18"/>
              <a:gd fmla="*/ 487559 w 711285" name="connsiteX19"/>
              <a:gd fmla="*/ 2013538 h 2183542" name="connsiteY19"/>
              <a:gd fmla="*/ 543491 w 711285" name="connsiteX20"/>
              <a:gd fmla="*/ 1973085 h 2183542" name="connsiteY20"/>
              <a:gd fmla="*/ 534751 w 711285" name="connsiteX21"/>
              <a:gd fmla="*/ 1966343 h 2183542" name="connsiteY21"/>
              <a:gd fmla="*/ 522148 w 711285" name="connsiteX22"/>
              <a:gd fmla="*/ 1961924 h 2183542" name="connsiteY22"/>
              <a:gd fmla="*/ 560720 w 711285" name="connsiteX23"/>
              <a:gd fmla="*/ 1939098 h 2183542" name="connsiteY23"/>
              <a:gd fmla="*/ 625390 w 711285" name="connsiteX24"/>
              <a:gd fmla="*/ 1883946 h 2183542" name="connsiteY24"/>
              <a:gd fmla="*/ 611407 w 711285" name="connsiteX25"/>
              <a:gd fmla="*/ 1869713 h 2183542" name="connsiteY25"/>
              <a:gd fmla="*/ 212834 w 711285" name="connsiteX26"/>
              <a:gd fmla="*/ 1858749 h 2183542" name="connsiteY26"/>
              <a:gd fmla="*/ 226585 w 711285" name="connsiteX27"/>
              <a:gd fmla="*/ 1965188 h 2183542" name="connsiteY27"/>
              <a:gd fmla="*/ 234729 w 711285" name="connsiteX28"/>
              <a:gd fmla="*/ 2008318 h 2183542" name="connsiteY28"/>
              <a:gd fmla="*/ 233635 w 711285" name="connsiteX29"/>
              <a:gd fmla="*/ 1984698 h 2183542" name="connsiteY29"/>
              <a:gd fmla="*/ 221958 w 711285" name="connsiteX30"/>
              <a:gd fmla="*/ 1901116 h 2183542" name="connsiteY30"/>
              <a:gd fmla="*/ 546584 w 711285" name="connsiteX31"/>
              <a:gd fmla="*/ 1784475 h 2183542" name="connsiteY31"/>
              <a:gd fmla="*/ 541247 w 711285" name="connsiteX32"/>
              <a:gd fmla="*/ 1788024 h 2183542" name="connsiteY32"/>
              <a:gd fmla="*/ 379351 w 711285" name="connsiteX33"/>
              <a:gd fmla="*/ 1901570 h 2183542" name="connsiteY33"/>
              <a:gd fmla="*/ 235033 w 711285" name="connsiteX34"/>
              <a:gd fmla="*/ 2009932 h 2183542" name="connsiteY34"/>
              <a:gd fmla="*/ 234729 w 711285" name="connsiteX35"/>
              <a:gd fmla="*/ 2008318 h 2183542" name="connsiteY35"/>
              <a:gd fmla="*/ 234811 w 711285" name="connsiteX36"/>
              <a:gd fmla="*/ 2010099 h 2183542" name="connsiteY36"/>
              <a:gd fmla="*/ 228129 w 711285" name="connsiteX37"/>
              <a:gd fmla="*/ 2015116 h 2183542" name="connsiteY37"/>
              <a:gd fmla="*/ 224571 w 711285" name="connsiteX38"/>
              <a:gd fmla="*/ 2034632 h 2183542" name="connsiteY38"/>
              <a:gd fmla="*/ 236215 w 711285" name="connsiteX39"/>
              <a:gd fmla="*/ 2040438 h 2183542" name="connsiteY39"/>
              <a:gd fmla="*/ 237381 w 711285" name="connsiteX40"/>
              <a:gd fmla="*/ 2065620 h 2183542" name="connsiteY40"/>
              <a:gd fmla="*/ 235310 w 711285" name="connsiteX41"/>
              <a:gd fmla="*/ 2094548 h 2183542" name="connsiteY41"/>
              <a:gd fmla="*/ 245973 w 711285" name="connsiteX42"/>
              <a:gd fmla="*/ 2142552 h 2183542" name="connsiteY42"/>
              <a:gd fmla="*/ 258850 w 711285" name="connsiteX43"/>
              <a:gd fmla="*/ 2136073 h 2183542" name="connsiteY43"/>
              <a:gd fmla="*/ 241269 w 711285" name="connsiteX44"/>
              <a:gd fmla="*/ 2042958 h 2183542" name="connsiteY44"/>
              <a:gd fmla="*/ 242362 w 711285" name="connsiteX45"/>
              <a:gd fmla="*/ 2043502 h 2183542" name="connsiteY45"/>
              <a:gd fmla="*/ 541247 w 711285" name="connsiteX46"/>
              <a:gd fmla="*/ 1802217 h 2183542" name="connsiteY46"/>
              <a:gd fmla="*/ 546584 w 711285" name="connsiteX47"/>
              <a:gd fmla="*/ 1784475 h 2183542" name="connsiteY47"/>
              <a:gd fmla="*/ 630637 w 711285" name="connsiteX48"/>
              <a:gd fmla="*/ 1556811 h 2183542" name="connsiteY48"/>
              <a:gd fmla="*/ 625394 w 711285" name="connsiteX49"/>
              <a:gd fmla="*/ 1560378 h 2183542" name="connsiteY49"/>
              <a:gd fmla="*/ 261838 w 711285" name="connsiteX50"/>
              <a:gd fmla="*/ 1831474 h 2183542" name="connsiteY50"/>
              <a:gd fmla="*/ 275821 w 711285" name="connsiteX51"/>
              <a:gd fmla="*/ 1845743 h 2183542" name="connsiteY51"/>
              <a:gd fmla="*/ 625394 w 711285" name="connsiteX52"/>
              <a:gd fmla="*/ 1574646 h 2183542" name="connsiteY52"/>
              <a:gd fmla="*/ 630637 w 711285" name="connsiteX53"/>
              <a:gd fmla="*/ 1556811 h 2183542" name="connsiteY53"/>
              <a:gd fmla="*/ 509981 w 711285" name="connsiteX54"/>
              <a:gd fmla="*/ 1502661 h 2183542" name="connsiteY54"/>
              <a:gd fmla="*/ 499337 w 711285" name="connsiteX55"/>
              <a:gd fmla="*/ 1506156 h 2183542" name="connsiteY55"/>
              <a:gd fmla="*/ 258051 w 711285" name="connsiteX56"/>
              <a:gd fmla="*/ 1687936 h 2183542" name="connsiteY56"/>
              <a:gd fmla="*/ 272244 w 711285" name="connsiteX57"/>
              <a:gd fmla="*/ 1701919 h 2183542" name="connsiteY57"/>
              <a:gd fmla="*/ 499337 w 711285" name="connsiteX58"/>
              <a:gd fmla="*/ 1520140 h 2183542" name="connsiteY58"/>
              <a:gd fmla="*/ 509981 w 711285" name="connsiteX59"/>
              <a:gd fmla="*/ 1502661 h 2183542" name="connsiteY59"/>
              <a:gd fmla="*/ 544795 w 711285" name="connsiteX60"/>
              <a:gd fmla="*/ 1290539 h 2183542" name="connsiteY60"/>
              <a:gd fmla="*/ 258188 w 711285" name="connsiteX61"/>
              <a:gd fmla="*/ 1487943 h 2183542" name="connsiteY61"/>
              <a:gd fmla="*/ 258188 w 711285" name="connsiteX62"/>
              <a:gd fmla="*/ 1516144 h 2183542" name="connsiteY62"/>
              <a:gd fmla="*/ 559125 w 711285" name="connsiteX63"/>
              <a:gd fmla="*/ 1304639 h 2183542" name="connsiteY63"/>
              <a:gd fmla="*/ 544795 w 711285" name="connsiteX64"/>
              <a:gd fmla="*/ 1290539 h 2183542" name="connsiteY64"/>
              <a:gd fmla="*/ 457347 w 711285" name="connsiteX65"/>
              <a:gd fmla="*/ 1174565 h 2183542" name="connsiteY65"/>
              <a:gd fmla="*/ 258091 w 711285" name="connsiteX66"/>
              <a:gd fmla="*/ 1346048 h 2183542" name="connsiteY66"/>
              <a:gd fmla="*/ 272323 w 711285" name="connsiteX67"/>
              <a:gd fmla="*/ 1346048 h 2183542" name="connsiteY67"/>
              <a:gd fmla="*/ 457347 w 711285" name="connsiteX68"/>
              <a:gd fmla="*/ 1203145 h 2183542" name="connsiteY68"/>
              <a:gd fmla="*/ 457347 w 711285" name="connsiteX69"/>
              <a:gd fmla="*/ 1174565 h 2183542" name="connsiteY69"/>
              <a:gd fmla="*/ 430692 w 711285" name="connsiteX70"/>
              <a:gd fmla="*/ 1033046 h 2183542" name="connsiteY70"/>
              <a:gd fmla="*/ 228350 w 711285" name="connsiteX71"/>
              <a:gd fmla="*/ 1190239 h 2183542" name="connsiteY71"/>
              <a:gd fmla="*/ 228350 w 711285" name="connsiteX72"/>
              <a:gd fmla="*/ 1204530 h 2183542" name="connsiteY72"/>
              <a:gd fmla="*/ 445145 w 711285" name="connsiteX73"/>
              <a:gd fmla="*/ 1047336 h 2183542" name="connsiteY73"/>
              <a:gd fmla="*/ 430692 w 711285" name="connsiteX74"/>
              <a:gd fmla="*/ 1033046 h 2183542" name="connsiteY74"/>
              <a:gd fmla="*/ 109812 w 711285" name="connsiteX75"/>
              <a:gd fmla="*/ 775241 h 2183542" name="connsiteY75"/>
              <a:gd fmla="*/ 119070 w 711285" name="connsiteX76"/>
              <a:gd fmla="*/ 901007 h 2183542" name="connsiteY76"/>
              <a:gd fmla="*/ 130369 w 711285" name="connsiteX77"/>
              <a:gd fmla="*/ 1054508 h 2183542" name="connsiteY77"/>
              <a:gd fmla="*/ 122297 w 711285" name="connsiteX78"/>
              <a:gd fmla="*/ 1060980 h 2183542" name="connsiteY78"/>
              <a:gd fmla="*/ 115765 w 711285" name="connsiteX79"/>
              <a:gd fmla="*/ 987472 h 2183542" name="connsiteY79"/>
              <a:gd fmla="*/ 98654 w 711285" name="connsiteX80"/>
              <a:gd fmla="*/ 864656 h 2183542" name="connsiteY80"/>
              <a:gd fmla="*/ 104969 w 711285" name="connsiteX81"/>
              <a:gd fmla="*/ 979047 h 2183542" name="connsiteY81"/>
              <a:gd fmla="*/ 119070 w 711285" name="connsiteX82"/>
              <a:gd fmla="*/ 1362152 h 2183542" name="connsiteY82"/>
              <a:gd fmla="*/ 161371 w 711285" name="connsiteX83"/>
              <a:gd fmla="*/ 1716879 h 2183542" name="connsiteY83"/>
              <a:gd fmla="*/ 194859 w 711285" name="connsiteX84"/>
              <a:gd fmla="*/ 1881827 h 2183542" name="connsiteY84"/>
              <a:gd fmla="*/ 202777 w 711285" name="connsiteX85"/>
              <a:gd fmla="*/ 1923413 h 2183542" name="connsiteY85"/>
              <a:gd fmla="*/ 189572 w 711285" name="connsiteX86"/>
              <a:gd fmla="*/ 1830392 h 2183542" name="connsiteY86"/>
              <a:gd fmla="*/ 184849 w 711285" name="connsiteX87"/>
              <a:gd fmla="*/ 1746751 h 2183542" name="connsiteY87"/>
              <a:gd fmla="*/ 161371 w 711285" name="connsiteX88"/>
              <a:gd fmla="*/ 1660123 h 2183542" name="connsiteY88"/>
              <a:gd fmla="*/ 147271 w 711285" name="connsiteX89"/>
              <a:gd fmla="*/ 1475665 h 2183542" name="connsiteY89"/>
              <a:gd fmla="*/ 140220 w 711285" name="connsiteX90"/>
              <a:gd fmla="*/ 1284112 h 2183542" name="connsiteY90"/>
              <a:gd fmla="*/ 140128 w 711285" name="connsiteX91"/>
              <a:gd fmla="*/ 1281595 h 2183542" name="connsiteY91"/>
              <a:gd fmla="*/ 131408 w 711285" name="connsiteX92"/>
              <a:gd fmla="*/ 1163505 h 2183542" name="connsiteY92"/>
              <a:gd fmla="*/ 123057 w 711285" name="connsiteX93"/>
              <a:gd fmla="*/ 1069531 h 2183542" name="connsiteY93"/>
              <a:gd fmla="*/ 125044 w 711285" name="connsiteX94"/>
              <a:gd fmla="*/ 1071548 h 2183542" name="connsiteY94"/>
              <a:gd fmla="*/ 132074 w 711285" name="connsiteX95"/>
              <a:gd fmla="*/ 1078682 h 2183542" name="connsiteY95"/>
              <a:gd fmla="*/ 132144 w 711285" name="connsiteX96"/>
              <a:gd fmla="*/ 1078626 h 2183542" name="connsiteY96"/>
              <a:gd fmla="*/ 133170 w 711285" name="connsiteX97"/>
              <a:gd fmla="*/ 1092560 h 2183542" name="connsiteY97"/>
              <a:gd fmla="*/ 140128 w 711285" name="connsiteX98"/>
              <a:gd fmla="*/ 1281595 h 2183542" name="connsiteY98"/>
              <a:gd fmla="*/ 144406 w 711285" name="connsiteX99"/>
              <a:gd fmla="*/ 1339538 h 2183542" name="connsiteY99"/>
              <a:gd fmla="*/ 161371 w 711285" name="connsiteX100"/>
              <a:gd fmla="*/ 1518232 h 2183542" name="connsiteY100"/>
              <a:gd fmla="*/ 180759 w 711285" name="connsiteX101"/>
              <a:gd fmla="*/ 1674312 h 2183542" name="connsiteY101"/>
              <a:gd fmla="*/ 184849 w 711285" name="connsiteX102"/>
              <a:gd fmla="*/ 1746751 h 2183542" name="connsiteY102"/>
              <a:gd fmla="*/ 203672 w 711285" name="connsiteX103"/>
              <a:gd fmla="*/ 1816203 h 2183542" name="connsiteY103"/>
              <a:gd fmla="*/ 212834 w 711285" name="connsiteX104"/>
              <a:gd fmla="*/ 1858749 h 2183542" name="connsiteY104"/>
              <a:gd fmla="*/ 203672 w 711285" name="connsiteX105"/>
              <a:gd fmla="*/ 1787825 h 2183542" name="connsiteY105"/>
              <a:gd fmla="*/ 175471 w 711285" name="connsiteX106"/>
              <a:gd fmla="*/ 1433098 h 2183542" name="connsiteY106"/>
              <a:gd fmla="*/ 156083 w 711285" name="connsiteX107"/>
              <a:gd fmla="*/ 1241545 h 2183542" name="connsiteY107"/>
              <a:gd fmla="*/ 148003 w 711285" name="connsiteX108"/>
              <a:gd fmla="*/ 1065911 h 2183542" name="connsiteY108"/>
              <a:gd fmla="*/ 307821 w 711285" name="connsiteX109"/>
              <a:gd fmla="*/ 937783 h 2183542" name="connsiteY109"/>
              <a:gd fmla="*/ 483568 w 711285" name="connsiteX110"/>
              <a:gd fmla="*/ 807585 h 2183542" name="connsiteY110"/>
              <a:gd fmla="*/ 469508 w 711285" name="connsiteX111"/>
              <a:gd fmla="*/ 793317 h 2183542" name="connsiteY111"/>
              <a:gd fmla="*/ 293761 w 711285" name="connsiteX112"/>
              <a:gd fmla="*/ 923515 h 2183542" name="connsiteY112"/>
              <a:gd fmla="*/ 146285 w 711285" name="connsiteX113"/>
              <a:gd fmla="*/ 1041749 h 2183542" name="connsiteY113"/>
              <a:gd fmla="*/ 124357 w 711285" name="connsiteX114"/>
              <a:gd fmla="*/ 858440 h 2183542" name="connsiteY114"/>
              <a:gd fmla="*/ 462687 w 711285" name="connsiteX115"/>
              <a:gd fmla="*/ 604061 h 2183542" name="connsiteY115"/>
              <a:gd fmla="*/ 457350 w 711285" name="connsiteX116"/>
              <a:gd fmla="*/ 607657 h 2183542" name="connsiteY116"/>
              <a:gd fmla="*/ 144232 w 711285" name="connsiteX117"/>
              <a:gd fmla="*/ 852158 h 2183542" name="connsiteY117"/>
              <a:gd fmla="*/ 158465 w 711285" name="connsiteX118"/>
              <a:gd fmla="*/ 866540 h 2183542" name="connsiteY118"/>
              <a:gd fmla="*/ 457350 w 711285" name="connsiteX119"/>
              <a:gd fmla="*/ 622039 h 2183542" name="connsiteY119"/>
              <a:gd fmla="*/ 462687 w 711285" name="connsiteX120"/>
              <a:gd fmla="*/ 604061 h 2183542" name="connsiteY120"/>
              <a:gd fmla="*/ 542536 w 711285" name="connsiteX121"/>
              <a:gd fmla="*/ 557493 h 2183542" name="connsiteY121"/>
              <a:gd fmla="*/ 556181 w 711285" name="connsiteX122"/>
              <a:gd fmla="*/ 681076 h 2183542" name="connsiteY122"/>
              <a:gd fmla="*/ 575569 w 711285" name="connsiteX123"/>
              <a:gd fmla="*/ 872629 h 2183542" name="connsiteY123"/>
              <a:gd fmla="*/ 579066 w 711285" name="connsiteX124"/>
              <a:gd fmla="*/ 948642 h 2183542" name="connsiteY124"/>
              <a:gd fmla="*/ 584382 w 711285" name="connsiteX125"/>
              <a:gd fmla="*/ 979047 h 2183542" name="connsiteY125"/>
              <a:gd fmla="*/ 640783 w 711285" name="connsiteX126"/>
              <a:gd fmla="*/ 1362152 h 2183542" name="connsiteY126"/>
              <a:gd fmla="*/ 654884 w 711285" name="connsiteX127"/>
              <a:gd fmla="*/ 1541289 h 2183542" name="connsiteY127"/>
              <a:gd fmla="*/ 656197 w 711285" name="connsiteX128"/>
              <a:gd fmla="*/ 1558960 h 2183542" name="connsiteY128"/>
              <a:gd fmla="*/ 667222 w 711285" name="connsiteX129"/>
              <a:gd fmla="*/ 1638839 h 2183542" name="connsiteY129"/>
              <a:gd fmla="*/ 683085 w 711285" name="connsiteX130"/>
              <a:gd fmla="*/ 1830392 h 2183542" name="connsiteY130"/>
              <a:gd fmla="*/ 697185 w 711285" name="connsiteX131"/>
              <a:gd fmla="*/ 1972283 h 2183542" name="connsiteY131"/>
              <a:gd fmla="*/ 693660 w 711285" name="connsiteX132"/>
              <a:gd fmla="*/ 2034360 h 2183542" name="connsiteY132"/>
              <a:gd fmla="*/ 687582 w 711285" name="connsiteX133"/>
              <a:gd fmla="*/ 2054478 h 2183542" name="connsiteY133"/>
              <a:gd fmla="*/ 686610 w 711285" name="connsiteX134"/>
              <a:gd fmla="*/ 2068059 h 2183542" name="connsiteY134"/>
              <a:gd fmla="*/ 626683 w 711285" name="connsiteX135"/>
              <a:gd fmla="*/ 2142552 h 2183542" name="connsiteY135"/>
              <a:gd fmla="*/ 556181 w 711285" name="connsiteX136"/>
              <a:gd fmla="*/ 2142552 h 2183542" name="connsiteY136"/>
              <a:gd fmla="*/ 443378 w 711285" name="connsiteX137"/>
              <a:gd fmla="*/ 2142552 h 2183542" name="connsiteY137"/>
              <a:gd fmla="*/ 330575 w 711285" name="connsiteX138"/>
              <a:gd fmla="*/ 2156741 h 2183542" name="connsiteY138"/>
              <a:gd fmla="*/ 274174 w 711285" name="connsiteX139"/>
              <a:gd fmla="*/ 2162062 h 2183542" name="connsiteY139"/>
              <a:gd fmla="*/ 249548 w 711285" name="connsiteX140"/>
              <a:gd fmla="*/ 2159739 h 2183542" name="connsiteY140"/>
              <a:gd fmla="*/ 217772 w 711285" name="connsiteX141"/>
              <a:gd fmla="*/ 2170930 h 2183542" name="connsiteY141"/>
              <a:gd fmla="*/ 344676 w 711285" name="connsiteX142"/>
              <a:gd fmla="*/ 2170930 h 2183542" name="connsiteY142"/>
              <a:gd fmla="*/ 527981 w 711285" name="connsiteX143"/>
              <a:gd fmla="*/ 2170930 h 2183542" name="connsiteY143"/>
              <a:gd fmla="*/ 697185 w 711285" name="connsiteX144"/>
              <a:gd fmla="*/ 2099985 h 2183542" name="connsiteY144"/>
              <a:gd fmla="*/ 711285 w 711285" name="connsiteX145"/>
              <a:gd fmla="*/ 2029039 h 2183542" name="connsiteY145"/>
              <a:gd fmla="*/ 711285 w 711285" name="connsiteX146"/>
              <a:gd fmla="*/ 1943905 h 2183542" name="connsiteY146"/>
              <a:gd fmla="*/ 697185 w 711285" name="connsiteX147"/>
              <a:gd fmla="*/ 1773636 h 2183542" name="connsiteY147"/>
              <a:gd fmla="*/ 654884 w 711285" name="connsiteX148"/>
              <a:gd fmla="*/ 1404720 h 2183542" name="connsiteY148"/>
              <a:gd fmla="*/ 612583 w 711285" name="connsiteX149"/>
              <a:gd fmla="*/ 1021614 h 2183542" name="connsiteY149"/>
              <a:gd fmla="*/ 556181 w 711285" name="connsiteX150"/>
              <a:gd fmla="*/ 652698 h 2183542" name="connsiteY150"/>
              <a:gd fmla="*/ 522175 w 711285" name="connsiteX151"/>
              <a:gd fmla="*/ 549202 h 2183542" name="connsiteY151"/>
              <a:gd fmla="*/ 522693 w 711285" name="connsiteX152"/>
              <a:gd fmla="*/ 560469 h 2183542" name="connsiteY152"/>
              <a:gd fmla="*/ 542081 w 711285" name="connsiteX153"/>
              <a:gd fmla="*/ 752021 h 2183542" name="connsiteY153"/>
              <a:gd fmla="*/ 584382 w 711285" name="connsiteX154"/>
              <a:gd fmla="*/ 1135127 h 2183542" name="connsiteY154"/>
              <a:gd fmla="*/ 626683 w 711285" name="connsiteX155"/>
              <a:gd fmla="*/ 1518232 h 2183542" name="connsiteY155"/>
              <a:gd fmla="*/ 668984 w 711285" name="connsiteX156"/>
              <a:gd fmla="*/ 1858770 h 2183542" name="connsiteY156"/>
              <a:gd fmla="*/ 640784 w 711285" name="connsiteX157"/>
              <a:gd fmla="*/ 2085796 h 2183542" name="connsiteY157"/>
              <a:gd fmla="*/ 429278 w 711285" name="connsiteX158"/>
              <a:gd fmla="*/ 2128362 h 2183542" name="connsiteY158"/>
              <a:gd fmla="*/ 372876 w 711285" name="connsiteX159"/>
              <a:gd fmla="*/ 2128362 h 2183542" name="connsiteY159"/>
              <a:gd fmla="*/ 368262 w 711285" name="connsiteX160"/>
              <a:gd fmla="*/ 2128363 h 2183542" name="connsiteY160"/>
              <a:gd fmla="*/ 408656 w 711285" name="connsiteX161"/>
              <a:gd fmla="*/ 2090444 h 2183542" name="connsiteY161"/>
              <a:gd fmla="*/ 471579 w 711285" name="connsiteX162"/>
              <a:gd fmla="*/ 2041503 h 2183542" name="connsiteY162"/>
              <a:gd fmla="*/ 457197 w 711285" name="connsiteX163"/>
              <a:gd fmla="*/ 2027520 h 2183542" name="connsiteY163"/>
              <a:gd fmla="*/ 342137 w 711285" name="connsiteX164"/>
              <a:gd fmla="*/ 2125402 h 2183542" name="connsiteY164"/>
              <a:gd fmla="*/ 336295 w 711285" name="connsiteX165"/>
              <a:gd fmla="*/ 2127587 h 2183542" name="connsiteY165"/>
              <a:gd fmla="*/ 336657 w 711285" name="connsiteX166"/>
              <a:gd fmla="*/ 2128362 h 2183542" name="connsiteY166"/>
              <a:gd fmla="*/ 316475 w 711285" name="connsiteX167"/>
              <a:gd fmla="*/ 2128362 h 2183542" name="connsiteY167"/>
              <a:gd fmla="*/ 267124 w 711285" name="connsiteX168"/>
              <a:gd fmla="*/ 2131910 h 2183542" name="connsiteY168"/>
              <a:gd fmla="*/ 258850 w 711285" name="connsiteX169"/>
              <a:gd fmla="*/ 2136073 h 2183542" name="connsiteY169"/>
              <a:gd fmla="*/ 260073 w 711285" name="connsiteX170"/>
              <a:gd fmla="*/ 2142552 h 2183542" name="connsiteY170"/>
              <a:gd fmla="*/ 245973 w 711285" name="connsiteX171"/>
              <a:gd fmla="*/ 2142552 h 2183542" name="connsiteY171"/>
              <a:gd fmla="*/ 245973 w 711285" name="connsiteX172"/>
              <a:gd fmla="*/ 2142552 h 2183542" name="connsiteY172"/>
              <a:gd fmla="*/ 224823 w 711285" name="connsiteX173"/>
              <a:gd fmla="*/ 2153193 h 2183542" name="connsiteY173"/>
              <a:gd fmla="*/ 224823 w 711285" name="connsiteX174"/>
              <a:gd fmla="*/ 2153194 h 2183542" name="connsiteY174"/>
              <a:gd fmla="*/ 224822 w 711285" name="connsiteX175"/>
              <a:gd fmla="*/ 2153193 h 2183542" name="connsiteY175"/>
              <a:gd fmla="*/ 217772 w 711285" name="connsiteX176"/>
              <a:gd fmla="*/ 2156741 h 2183542" name="connsiteY176"/>
              <a:gd fmla="*/ 249548 w 711285" name="connsiteX177"/>
              <a:gd fmla="*/ 2159739 h 2183542" name="connsiteY177"/>
              <a:gd fmla="*/ 288274 w 711285" name="connsiteX178"/>
              <a:gd fmla="*/ 2146099 h 2183542" name="connsiteY178"/>
              <a:gd fmla="*/ 358776 w 711285" name="connsiteX179"/>
              <a:gd fmla="*/ 2142552 h 2183542" name="connsiteY179"/>
              <a:gd fmla="*/ 457479 w 711285" name="connsiteX180"/>
              <a:gd fmla="*/ 2142552 h 2183542" name="connsiteY180"/>
              <a:gd fmla="*/ 668984 w 711285" name="connsiteX181"/>
              <a:gd fmla="*/ 2085796 h 2183542" name="connsiteY181"/>
              <a:gd fmla="*/ 685288 w 711285" name="connsiteX182"/>
              <a:gd fmla="*/ 2062073 h 2183542" name="connsiteY182"/>
              <a:gd fmla="*/ 687582 w 711285" name="connsiteX183"/>
              <a:gd fmla="*/ 2054478 h 2183542" name="connsiteY183"/>
              <a:gd fmla="*/ 690135 w 711285" name="connsiteX184"/>
              <a:gd fmla="*/ 2018841 h 2183542" name="connsiteY184"/>
              <a:gd fmla="*/ 683084 w 711285" name="connsiteX185"/>
              <a:gd fmla="*/ 1972283 h 2183542" name="connsiteY185"/>
              <a:gd fmla="*/ 668984 w 711285" name="connsiteX186"/>
              <a:gd fmla="*/ 1731068 h 2183542" name="connsiteY186"/>
              <a:gd fmla="*/ 656197 w 711285" name="connsiteX187"/>
              <a:gd fmla="*/ 1558960 h 2183542" name="connsiteY187"/>
              <a:gd fmla="*/ 640784 w 711285" name="connsiteX188"/>
              <a:gd fmla="*/ 1447286 h 2183542" name="connsiteY188"/>
              <a:gd fmla="*/ 584382 w 711285" name="connsiteX189"/>
              <a:gd fmla="*/ 1064182 h 2183542" name="connsiteY189"/>
              <a:gd fmla="*/ 579066 w 711285" name="connsiteX190"/>
              <a:gd fmla="*/ 948642 h 2183542" name="connsiteY190"/>
              <a:gd fmla="*/ 550894 w 711285" name="connsiteX191"/>
              <a:gd fmla="*/ 787494 h 2183542" name="connsiteY191"/>
              <a:gd fmla="*/ 527980 w 711285" name="connsiteX192"/>
              <a:gd fmla="*/ 595942 h 2183542" name="connsiteY192"/>
              <a:gd fmla="*/ 455283 w 711285" name="connsiteX193"/>
              <a:gd fmla="*/ 413495 h 2183542" name="connsiteY193"/>
              <a:gd fmla="*/ 144142 w 711285" name="connsiteX194"/>
              <a:gd fmla="*/ 668974 h 2183542" name="connsiteY194"/>
              <a:gd fmla="*/ 144142 w 711285" name="connsiteX195"/>
              <a:gd fmla="*/ 683167 h 2183542" name="connsiteY195"/>
              <a:gd fmla="*/ 469426 w 711285" name="connsiteX196"/>
              <a:gd fmla="*/ 427688 h 2183542" name="connsiteY196"/>
              <a:gd fmla="*/ 455283 w 711285" name="connsiteX197"/>
              <a:gd fmla="*/ 413495 h 2183542" name="connsiteY197"/>
              <a:gd fmla="*/ 515151 w 711285" name="connsiteX198"/>
              <a:gd fmla="*/ 309482 h 2183542" name="connsiteY198"/>
              <a:gd fmla="*/ 518507 w 711285" name="connsiteX199"/>
              <a:gd fmla="*/ 377341 h 2183542" name="connsiteY199"/>
              <a:gd fmla="*/ 529743 w 711285" name="connsiteX200"/>
              <a:gd fmla="*/ 468240 h 2183542" name="connsiteY200"/>
              <a:gd fmla="*/ 542536 w 711285" name="connsiteX201"/>
              <a:gd fmla="*/ 557493 h 2183542" name="connsiteY201"/>
              <a:gd fmla="*/ 510012 w 711285" name="connsiteX202"/>
              <a:gd fmla="*/ 251258 h 2183542" name="connsiteY202"/>
              <a:gd fmla="*/ 513880 w 711285" name="connsiteX203"/>
              <a:gd fmla="*/ 297971 h 2183542" name="connsiteY203"/>
              <a:gd fmla="*/ 515151 w 711285" name="connsiteX204"/>
              <a:gd fmla="*/ 309482 h 2183542" name="connsiteY204"/>
              <a:gd fmla="*/ 513880 w 711285" name="connsiteX205"/>
              <a:gd fmla="*/ 283782 h 2183542" name="connsiteY205"/>
              <a:gd fmla="*/ 22051 w 711285" name="connsiteX206"/>
              <a:gd fmla="*/ 277429 h 2183542" name="connsiteY206"/>
              <a:gd fmla="*/ 27417 w 711285" name="connsiteX207"/>
              <a:gd fmla="*/ 347633 h 2183542" name="connsiteY207"/>
              <a:gd fmla="*/ 34467 w 711285" name="connsiteX208"/>
              <a:gd fmla="*/ 439862 h 2183542" name="connsiteY208"/>
              <a:gd fmla="*/ 90869 w 711285" name="connsiteX209"/>
              <a:gd fmla="*/ 808778 h 2183542" name="connsiteY209"/>
              <a:gd fmla="*/ 98654 w 711285" name="connsiteX210"/>
              <a:gd fmla="*/ 864656 h 2183542" name="connsiteY210"/>
              <a:gd fmla="*/ 94394 w 711285" name="connsiteX211"/>
              <a:gd fmla="*/ 787494 h 2183542" name="connsiteY211"/>
              <a:gd fmla="*/ 62668 w 711285" name="connsiteX212"/>
              <a:gd fmla="*/ 595942 h 2183542" name="connsiteY212"/>
              <a:gd fmla="*/ 48568 w 711285" name="connsiteX213"/>
              <a:gd fmla="*/ 411483 h 2183542" name="connsiteY213"/>
              <a:gd fmla="*/ 34468 w 711285" name="connsiteX214"/>
              <a:gd fmla="*/ 335217 h 2183542" name="connsiteY214"/>
              <a:gd fmla="*/ 17162 w 711285" name="connsiteX215"/>
              <a:gd fmla="*/ 243793 h 2183542" name="connsiteY215"/>
              <a:gd fmla="*/ 20367 w 711285" name="connsiteX216"/>
              <a:gd fmla="*/ 269593 h 2183542" name="connsiteY216"/>
              <a:gd fmla="*/ 22051 w 711285" name="connsiteX217"/>
              <a:gd fmla="*/ 277429 h 2183542" name="connsiteY217"/>
              <a:gd fmla="*/ 20367 w 711285" name="connsiteX218"/>
              <a:gd fmla="*/ 255404 h 2183542" name="connsiteY218"/>
              <a:gd fmla="*/ 443329 w 711285" name="connsiteX219"/>
              <a:gd fmla="*/ 199938 h 2183542" name="connsiteY219"/>
              <a:gd fmla="*/ 90189 w 711285" name="connsiteX220"/>
              <a:gd fmla="*/ 469063 h 2183542" name="connsiteY220"/>
              <a:gd fmla="*/ 104315 w 711285" name="connsiteX221"/>
              <a:gd fmla="*/ 483227 h 2183542" name="connsiteY221"/>
              <a:gd fmla="*/ 457454 w 711285" name="connsiteX222"/>
              <a:gd fmla="*/ 214103 h 2183542" name="connsiteY222"/>
              <a:gd fmla="*/ 443329 w 711285" name="connsiteX223"/>
              <a:gd fmla="*/ 199938 h 2183542" name="connsiteY223"/>
              <a:gd fmla="*/ 3956 w 711285" name="connsiteX224"/>
              <a:gd fmla="*/ 140579 h 2183542" name="connsiteY224"/>
              <a:gd fmla="*/ 538 w 711285" name="connsiteX225"/>
              <a:gd fmla="*/ 159627 h 2183542" name="connsiteY225"/>
              <a:gd fmla="*/ 2742 w 711285" name="connsiteX226"/>
              <a:gd fmla="*/ 191553 h 2183542" name="connsiteY226"/>
              <a:gd fmla="*/ 17162 w 711285" name="connsiteX227"/>
              <a:gd fmla="*/ 243793 h 2183542" name="connsiteY227"/>
              <a:gd fmla="*/ 13317 w 711285" name="connsiteX228"/>
              <a:gd fmla="*/ 212836 h 2183542" name="connsiteY228"/>
              <a:gd fmla="*/ 6267 w 711285" name="connsiteX229"/>
              <a:gd fmla="*/ 156080 h 2183542" name="connsiteY229"/>
              <a:gd fmla="*/ 326011 w 711285" name="connsiteX230"/>
              <a:gd fmla="*/ 70324 h 2183542" name="connsiteY230"/>
              <a:gd fmla="*/ 313776 w 711285" name="connsiteX231"/>
              <a:gd fmla="*/ 73788 h 2183542" name="connsiteY231"/>
              <a:gd fmla="*/ 173946 w 711285" name="connsiteX232"/>
              <a:gd fmla="*/ 165598 h 2183542" name="connsiteY232"/>
              <a:gd fmla="*/ 42987 w 711285" name="connsiteX233"/>
              <a:gd fmla="*/ 261319 h 2183542" name="connsiteY233"/>
              <a:gd fmla="*/ 34467 w 711285" name="connsiteX234"/>
              <a:gd fmla="*/ 227025 h 2183542" name="connsiteY234"/>
              <a:gd fmla="*/ 27417 w 711285" name="connsiteX235"/>
              <a:gd fmla="*/ 175590 h 2183542" name="connsiteY235"/>
              <a:gd fmla="*/ 22445 w 711285" name="connsiteX236"/>
              <a:gd fmla="*/ 131814 h 2183542" name="connsiteY236"/>
              <a:gd fmla="*/ 20367 w 711285" name="connsiteX237"/>
              <a:gd fmla="*/ 141891 h 2183542" name="connsiteY237"/>
              <a:gd fmla="*/ 34468 w 711285" name="connsiteX238"/>
              <a:gd fmla="*/ 297971 h 2183542" name="connsiteY238"/>
              <a:gd fmla="*/ 90869 w 711285" name="connsiteX239"/>
              <a:gd fmla="*/ 666887 h 2183542" name="connsiteY239"/>
              <a:gd fmla="*/ 109812 w 711285" name="connsiteX240"/>
              <a:gd fmla="*/ 775241 h 2183542" name="connsiteY240"/>
              <a:gd fmla="*/ 104969 w 711285" name="connsiteX241"/>
              <a:gd fmla="*/ 709454 h 2183542" name="connsiteY241"/>
              <a:gd fmla="*/ 62668 w 711285" name="connsiteX242"/>
              <a:gd fmla="*/ 340538 h 2183542" name="connsiteY242"/>
              <a:gd fmla="*/ 48568 w 711285" name="connsiteX243"/>
              <a:gd fmla="*/ 283782 h 2183542" name="connsiteY243"/>
              <a:gd fmla="*/ 48037 w 711285" name="connsiteX244"/>
              <a:gd fmla="*/ 281644 h 2183542" name="connsiteY244"/>
              <a:gd fmla="*/ 48100 w 711285" name="connsiteX245"/>
              <a:gd fmla="*/ 281660 h 2183542" name="connsiteY245"/>
              <a:gd fmla="*/ 327759 w 711285" name="connsiteX246"/>
              <a:gd fmla="*/ 87646 h 2183542" name="connsiteY246"/>
              <a:gd fmla="*/ 326011 w 711285" name="connsiteX247"/>
              <a:gd fmla="*/ 70324 h 2183542" name="connsiteY247"/>
              <a:gd fmla="*/ 66193 w 711285" name="connsiteX248"/>
              <a:gd fmla="*/ 74493 h 2183542" name="connsiteY248"/>
              <a:gd fmla="*/ 34468 w 711285" name="connsiteX249"/>
              <a:gd fmla="*/ 85134 h 2183542" name="connsiteY249"/>
              <a:gd fmla="*/ 20367 w 711285" name="connsiteX250"/>
              <a:gd fmla="*/ 113513 h 2183542" name="connsiteY250"/>
              <a:gd fmla="*/ 22445 w 711285" name="connsiteX251"/>
              <a:gd fmla="*/ 131814 h 2183542" name="connsiteY251"/>
              <a:gd fmla="*/ 27638 w 711285" name="connsiteX252"/>
              <a:gd fmla="*/ 106640 h 2183542" name="connsiteY252"/>
              <a:gd fmla="*/ 46805 w 711285" name="connsiteX253"/>
              <a:gd fmla="*/ 83361 h 2183542" name="connsiteY253"/>
              <a:gd fmla="*/ 104969 w 711285" name="connsiteX254"/>
              <a:gd fmla="*/ 56756 h 2183542" name="connsiteY254"/>
              <a:gd fmla="*/ 66193 w 711285" name="connsiteX255"/>
              <a:gd fmla="*/ 74493 h 2183542" name="connsiteY255"/>
              <a:gd fmla="*/ 76769 w 711285" name="connsiteX256"/>
              <a:gd fmla="*/ 70945 h 2183542" name="connsiteY256"/>
              <a:gd fmla="*/ 189572 w 711285" name="connsiteX257"/>
              <a:gd fmla="*/ 56756 h 2183542" name="connsiteY257"/>
              <a:gd fmla="*/ 182521 w 711285" name="connsiteX258"/>
              <a:gd fmla="*/ 56756 h 2183542" name="connsiteY258"/>
              <a:gd fmla="*/ 104969 w 711285" name="connsiteX259"/>
              <a:gd fmla="*/ 56756 h 2183542" name="connsiteY259"/>
              <a:gd fmla="*/ 355176 w 711285" name="connsiteX260"/>
              <a:gd fmla="*/ 28982 h 2183542" name="connsiteY260"/>
              <a:gd fmla="*/ 189572 w 711285" name="connsiteX261"/>
              <a:gd fmla="*/ 56756 h 2183542" name="connsiteY261"/>
              <a:gd fmla="*/ 260073 w 711285" name="connsiteX262"/>
              <a:gd fmla="*/ 56756 h 2183542" name="connsiteY262"/>
              <a:gd fmla="*/ 386977 w 711285" name="connsiteX263"/>
              <a:gd fmla="*/ 42567 h 2183542" name="connsiteY263"/>
              <a:gd fmla="*/ 485679 w 711285" name="connsiteX264"/>
              <a:gd fmla="*/ 255403 h 2183542" name="connsiteY264"/>
              <a:gd fmla="*/ 522175 w 711285" name="connsiteX265"/>
              <a:gd fmla="*/ 549202 h 2183542" name="connsiteY265"/>
              <a:gd fmla="*/ 513880 w 711285" name="connsiteX266"/>
              <a:gd fmla="*/ 368916 h 2183542" name="connsiteY266"/>
              <a:gd fmla="*/ 485679 w 711285" name="connsiteX267"/>
              <a:gd fmla="*/ 170269 h 2183542" name="connsiteY267"/>
              <a:gd fmla="*/ 478629 w 711285" name="connsiteX268"/>
              <a:gd fmla="*/ 118834 h 2183542" name="connsiteY268"/>
              <a:gd fmla="*/ 477779 w 711285" name="connsiteX269"/>
              <a:gd fmla="*/ 89529 h 2183542" name="connsiteY269"/>
              <a:gd fmla="*/ 457479 w 711285" name="connsiteX270"/>
              <a:gd fmla="*/ 56756 h 2183542" name="connsiteY270"/>
              <a:gd fmla="*/ 406365 w 711285" name="connsiteX271"/>
              <a:gd fmla="*/ 31925 h 2183542" name="connsiteY271"/>
              <a:gd fmla="*/ 90869 w 711285" name="connsiteX272"/>
              <a:gd fmla="*/ 42567 h 2183542" name="connsiteY272"/>
              <a:gd fmla="*/ 6267 w 711285" name="connsiteX273"/>
              <a:gd fmla="*/ 85135 h 2183542" name="connsiteY273"/>
              <a:gd fmla="*/ 979 w 711285" name="connsiteX274"/>
              <a:gd fmla="*/ 120607 h 2183542" name="connsiteY274"/>
              <a:gd fmla="*/ 3956 w 711285" name="connsiteX275"/>
              <a:gd fmla="*/ 140579 h 2183542" name="connsiteY275"/>
              <a:gd fmla="*/ 6267 w 711285" name="connsiteX276"/>
              <a:gd fmla="*/ 127702 h 2183542" name="connsiteY276"/>
              <a:gd fmla="*/ 90869 w 711285" name="connsiteX277"/>
              <a:gd fmla="*/ 46115 h 2183542" name="connsiteY277"/>
              <a:gd fmla="*/ 119123 w 711285" name="connsiteX278"/>
              <a:gd fmla="*/ 41755 h 2183542" name="connsiteY278"/>
              <a:gd fmla="*/ 188975 w 711285" name="connsiteX279"/>
              <a:gd fmla="*/ 31948 h 2183542" name="connsiteY279"/>
              <a:gd fmla="*/ 156964 w 711285" name="connsiteX280"/>
              <a:gd fmla="*/ 35916 h 2183542" name="connsiteY280"/>
              <a:gd fmla="*/ 119123 w 711285" name="connsiteX281"/>
              <a:gd fmla="*/ 41755 h 2183542" name="connsiteY281"/>
              <a:gd fmla="*/ 152558 w 711285" name="connsiteX282"/>
              <a:gd fmla="*/ 40794 h 2183542" name="connsiteY282"/>
              <a:gd fmla="*/ 372876 w 711285" name="connsiteX283"/>
              <a:gd fmla="*/ 0 h 2183542" name="connsiteY283"/>
              <a:gd fmla="*/ 203672 w 711285" name="connsiteX284"/>
              <a:gd fmla="*/ 28378 h 2183542" name="connsiteY284"/>
              <a:gd fmla="*/ 188975 w 711285" name="connsiteX285"/>
              <a:gd fmla="*/ 31948 h 2183542" name="connsiteY285"/>
              <a:gd fmla="*/ 217772 w 711285" name="connsiteX286"/>
              <a:gd fmla="*/ 28378 h 2183542" name="connsiteY286"/>
              <a:gd fmla="*/ 344676 w 711285" name="connsiteX287"/>
              <a:gd fmla="*/ 28378 h 2183542" name="connsiteY287"/>
              <a:gd fmla="*/ 355176 w 711285" name="connsiteX288"/>
              <a:gd fmla="*/ 28982 h 2183542" name="connsiteY288"/>
              <a:gd fmla="*/ 358776 w 711285" name="connsiteX289"/>
              <a:gd fmla="*/ 28378 h 2183542" name="connsiteY289"/>
              <a:gd fmla="*/ 471579 w 711285" name="connsiteX290"/>
              <a:gd fmla="*/ 56756 h 2183542" name="connsiteY290"/>
              <a:gd fmla="*/ 477748 w 711285" name="connsiteX291"/>
              <a:gd fmla="*/ 88460 h 2183542" name="connsiteY291"/>
              <a:gd fmla="*/ 477779 w 711285" name="connsiteX292"/>
              <a:gd fmla="*/ 89529 h 2183542" name="connsiteY292"/>
              <a:gd fmla="*/ 488103 w 711285" name="connsiteX293"/>
              <a:gd fmla="*/ 106197 h 2183542" name="connsiteY293"/>
              <a:gd fmla="*/ 507050 w 711285" name="connsiteX294"/>
              <a:gd fmla="*/ 226360 h 2183542" name="connsiteY294"/>
              <a:gd fmla="*/ 510012 w 711285" name="connsiteX295"/>
              <a:gd fmla="*/ 251258 h 2183542" name="connsiteY295"/>
              <a:gd fmla="*/ 506830 w 711285" name="connsiteX296"/>
              <a:gd fmla="*/ 212836 h 2183542" name="connsiteY296"/>
              <a:gd fmla="*/ 499780 w 711285" name="connsiteX297"/>
              <a:gd fmla="*/ 127702 h 2183542" name="connsiteY297"/>
              <a:gd fmla="*/ 471579 w 711285" name="connsiteX298"/>
              <a:gd fmla="*/ 28378 h 2183542" name="connsiteY298"/>
              <a:gd fmla="*/ 372876 w 711285" name="connsiteX299"/>
              <a:gd fmla="*/ 0 h 2183542" name="connsiteY2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b="b" l="l" r="r" t="t"/>
            <a:pathLst>
              <a:path h="2183542" w="711285">
                <a:moveTo>
                  <a:pt x="217772" y="2156741"/>
                </a:moveTo>
                <a:cubicBezTo>
                  <a:pt x="203672" y="2156741"/>
                  <a:pt x="203672" y="2170930"/>
                  <a:pt x="217772" y="2170930"/>
                </a:cubicBezTo>
                <a:cubicBezTo>
                  <a:pt x="217772" y="2170930"/>
                  <a:pt x="217772" y="2156741"/>
                  <a:pt x="217772" y="2156741"/>
                </a:cubicBezTo>
                <a:close/>
                <a:moveTo>
                  <a:pt x="213041" y="1994299"/>
                </a:moveTo>
                <a:lnTo>
                  <a:pt x="217772" y="2057417"/>
                </a:lnTo>
                <a:cubicBezTo>
                  <a:pt x="217772" y="2085796"/>
                  <a:pt x="217772" y="2114173"/>
                  <a:pt x="217772" y="2142552"/>
                </a:cubicBezTo>
                <a:lnTo>
                  <a:pt x="224822" y="2153193"/>
                </a:lnTo>
                <a:lnTo>
                  <a:pt x="224823" y="2153193"/>
                </a:lnTo>
                <a:lnTo>
                  <a:pt x="231873" y="2142552"/>
                </a:lnTo>
                <a:lnTo>
                  <a:pt x="235310" y="2094548"/>
                </a:lnTo>
                <a:close/>
                <a:moveTo>
                  <a:pt x="202777" y="1923413"/>
                </a:moveTo>
                <a:lnTo>
                  <a:pt x="212485" y="1991793"/>
                </a:lnTo>
                <a:lnTo>
                  <a:pt x="213041" y="1994299"/>
                </a:lnTo>
                <a:lnTo>
                  <a:pt x="210942" y="1966297"/>
                </a:lnTo>
                <a:close/>
                <a:moveTo>
                  <a:pt x="611407" y="1869713"/>
                </a:moveTo>
                <a:cubicBezTo>
                  <a:pt x="569459" y="1912411"/>
                  <a:pt x="527510" y="1940877"/>
                  <a:pt x="471579" y="1969342"/>
                </a:cubicBezTo>
                <a:cubicBezTo>
                  <a:pt x="471579" y="1969342"/>
                  <a:pt x="471579" y="1983575"/>
                  <a:pt x="485562" y="1983575"/>
                </a:cubicBezTo>
                <a:lnTo>
                  <a:pt x="498770" y="1975758"/>
                </a:lnTo>
                <a:lnTo>
                  <a:pt x="473576" y="2000053"/>
                </a:lnTo>
                <a:cubicBezTo>
                  <a:pt x="459593" y="2000054"/>
                  <a:pt x="487559" y="2013538"/>
                  <a:pt x="487559" y="2013538"/>
                </a:cubicBezTo>
                <a:cubicBezTo>
                  <a:pt x="501542" y="2000053"/>
                  <a:pt x="515525" y="1986569"/>
                  <a:pt x="543491" y="1973085"/>
                </a:cubicBezTo>
                <a:cubicBezTo>
                  <a:pt x="543491" y="1973085"/>
                  <a:pt x="539995" y="1969714"/>
                  <a:pt x="534751" y="1966343"/>
                </a:cubicBezTo>
                <a:lnTo>
                  <a:pt x="522148" y="1961924"/>
                </a:lnTo>
                <a:lnTo>
                  <a:pt x="560720" y="1939098"/>
                </a:lnTo>
                <a:cubicBezTo>
                  <a:pt x="583442" y="1923086"/>
                  <a:pt x="604416" y="1905295"/>
                  <a:pt x="625390" y="1883946"/>
                </a:cubicBezTo>
                <a:cubicBezTo>
                  <a:pt x="639373" y="1883946"/>
                  <a:pt x="625390" y="1869713"/>
                  <a:pt x="611407" y="1869713"/>
                </a:cubicBezTo>
                <a:close/>
                <a:moveTo>
                  <a:pt x="212834" y="1858749"/>
                </a:moveTo>
                <a:lnTo>
                  <a:pt x="226585" y="1965188"/>
                </a:lnTo>
                <a:lnTo>
                  <a:pt x="234729" y="2008318"/>
                </a:lnTo>
                <a:lnTo>
                  <a:pt x="233635" y="1984698"/>
                </a:lnTo>
                <a:cubicBezTo>
                  <a:pt x="230991" y="1957207"/>
                  <a:pt x="227026" y="1929272"/>
                  <a:pt x="221958" y="1901116"/>
                </a:cubicBezTo>
                <a:close/>
                <a:moveTo>
                  <a:pt x="546584" y="1784475"/>
                </a:moveTo>
                <a:cubicBezTo>
                  <a:pt x="544805" y="1780927"/>
                  <a:pt x="541247" y="1780927"/>
                  <a:pt x="541247" y="1788024"/>
                </a:cubicBezTo>
                <a:cubicBezTo>
                  <a:pt x="484316" y="1823507"/>
                  <a:pt x="430944" y="1862538"/>
                  <a:pt x="379351" y="1901570"/>
                </a:cubicBezTo>
                <a:lnTo>
                  <a:pt x="235033" y="2009932"/>
                </a:lnTo>
                <a:lnTo>
                  <a:pt x="234729" y="2008318"/>
                </a:lnTo>
                <a:lnTo>
                  <a:pt x="234811" y="2010099"/>
                </a:lnTo>
                <a:lnTo>
                  <a:pt x="228129" y="2015116"/>
                </a:lnTo>
                <a:cubicBezTo>
                  <a:pt x="221013" y="2022213"/>
                  <a:pt x="221013" y="2029309"/>
                  <a:pt x="224571" y="2034632"/>
                </a:cubicBezTo>
                <a:lnTo>
                  <a:pt x="236215" y="2040438"/>
                </a:lnTo>
                <a:lnTo>
                  <a:pt x="237381" y="2065620"/>
                </a:lnTo>
                <a:lnTo>
                  <a:pt x="235310" y="2094548"/>
                </a:lnTo>
                <a:lnTo>
                  <a:pt x="245973" y="2142552"/>
                </a:lnTo>
                <a:lnTo>
                  <a:pt x="258850" y="2136073"/>
                </a:lnTo>
                <a:lnTo>
                  <a:pt x="241269" y="2042958"/>
                </a:lnTo>
                <a:lnTo>
                  <a:pt x="242362" y="2043502"/>
                </a:lnTo>
                <a:cubicBezTo>
                  <a:pt x="341990" y="1958343"/>
                  <a:pt x="441618" y="1873183"/>
                  <a:pt x="541247" y="1802217"/>
                </a:cubicBezTo>
                <a:cubicBezTo>
                  <a:pt x="548363" y="1795120"/>
                  <a:pt x="548363" y="1788024"/>
                  <a:pt x="546584" y="1784475"/>
                </a:cubicBezTo>
                <a:close/>
                <a:moveTo>
                  <a:pt x="630637" y="1556811"/>
                </a:moveTo>
                <a:cubicBezTo>
                  <a:pt x="628890" y="1553244"/>
                  <a:pt x="625394" y="1553243"/>
                  <a:pt x="625394" y="1560378"/>
                </a:cubicBezTo>
                <a:cubicBezTo>
                  <a:pt x="485565" y="1631719"/>
                  <a:pt x="387684" y="1731597"/>
                  <a:pt x="261838" y="1831474"/>
                </a:cubicBezTo>
                <a:cubicBezTo>
                  <a:pt x="261838" y="1831474"/>
                  <a:pt x="275821" y="1845743"/>
                  <a:pt x="275821" y="1845743"/>
                </a:cubicBezTo>
                <a:cubicBezTo>
                  <a:pt x="401667" y="1745865"/>
                  <a:pt x="499548" y="1645987"/>
                  <a:pt x="625394" y="1574646"/>
                </a:cubicBezTo>
                <a:cubicBezTo>
                  <a:pt x="632385" y="1567512"/>
                  <a:pt x="632385" y="1560378"/>
                  <a:pt x="630637" y="1556811"/>
                </a:cubicBezTo>
                <a:close/>
                <a:moveTo>
                  <a:pt x="509981" y="1502661"/>
                </a:moveTo>
                <a:cubicBezTo>
                  <a:pt x="509982" y="1499165"/>
                  <a:pt x="506433" y="1499165"/>
                  <a:pt x="499337" y="1506156"/>
                </a:cubicBezTo>
                <a:cubicBezTo>
                  <a:pt x="414177" y="1562089"/>
                  <a:pt x="329017" y="1618021"/>
                  <a:pt x="258051" y="1687936"/>
                </a:cubicBezTo>
                <a:cubicBezTo>
                  <a:pt x="243858" y="1687936"/>
                  <a:pt x="258051" y="1701919"/>
                  <a:pt x="272244" y="1701919"/>
                </a:cubicBezTo>
                <a:cubicBezTo>
                  <a:pt x="343211" y="1632004"/>
                  <a:pt x="428370" y="1576071"/>
                  <a:pt x="499337" y="1520140"/>
                </a:cubicBezTo>
                <a:cubicBezTo>
                  <a:pt x="506433" y="1513148"/>
                  <a:pt x="509982" y="1506157"/>
                  <a:pt x="509981" y="1502661"/>
                </a:cubicBezTo>
                <a:close/>
                <a:moveTo>
                  <a:pt x="544795" y="1290539"/>
                </a:moveTo>
                <a:cubicBezTo>
                  <a:pt x="444482" y="1346940"/>
                  <a:pt x="344170" y="1431542"/>
                  <a:pt x="258188" y="1487943"/>
                </a:cubicBezTo>
                <a:cubicBezTo>
                  <a:pt x="243858" y="1502043"/>
                  <a:pt x="258188" y="1516144"/>
                  <a:pt x="258188" y="1516144"/>
                </a:cubicBezTo>
                <a:cubicBezTo>
                  <a:pt x="358500" y="1445642"/>
                  <a:pt x="444482" y="1361040"/>
                  <a:pt x="559125" y="1304639"/>
                </a:cubicBezTo>
                <a:cubicBezTo>
                  <a:pt x="573456" y="1304639"/>
                  <a:pt x="559125" y="1276438"/>
                  <a:pt x="544795" y="1290539"/>
                </a:cubicBezTo>
                <a:close/>
                <a:moveTo>
                  <a:pt x="457347" y="1174565"/>
                </a:moveTo>
                <a:cubicBezTo>
                  <a:pt x="386184" y="1231726"/>
                  <a:pt x="315021" y="1288887"/>
                  <a:pt x="258091" y="1346048"/>
                </a:cubicBezTo>
                <a:cubicBezTo>
                  <a:pt x="243858" y="1346048"/>
                  <a:pt x="258091" y="1360339"/>
                  <a:pt x="272323" y="1346048"/>
                </a:cubicBezTo>
                <a:cubicBezTo>
                  <a:pt x="329253" y="1303177"/>
                  <a:pt x="400416" y="1246016"/>
                  <a:pt x="457347" y="1203145"/>
                </a:cubicBezTo>
                <a:cubicBezTo>
                  <a:pt x="471579" y="1188855"/>
                  <a:pt x="457347" y="1174565"/>
                  <a:pt x="457347" y="1174565"/>
                </a:cubicBezTo>
                <a:close/>
                <a:moveTo>
                  <a:pt x="430692" y="1033046"/>
                </a:moveTo>
                <a:cubicBezTo>
                  <a:pt x="358427" y="1090207"/>
                  <a:pt x="286162" y="1133078"/>
                  <a:pt x="228350" y="1190239"/>
                </a:cubicBezTo>
                <a:cubicBezTo>
                  <a:pt x="213897" y="1204529"/>
                  <a:pt x="228350" y="1204530"/>
                  <a:pt x="228350" y="1204530"/>
                </a:cubicBezTo>
                <a:cubicBezTo>
                  <a:pt x="300615" y="1147368"/>
                  <a:pt x="372880" y="1104497"/>
                  <a:pt x="445145" y="1047336"/>
                </a:cubicBezTo>
                <a:cubicBezTo>
                  <a:pt x="459598" y="1047336"/>
                  <a:pt x="445145" y="1018756"/>
                  <a:pt x="430692" y="1033046"/>
                </a:cubicBezTo>
                <a:close/>
                <a:moveTo>
                  <a:pt x="109812" y="775241"/>
                </a:moveTo>
                <a:lnTo>
                  <a:pt x="119070" y="901007"/>
                </a:lnTo>
                <a:lnTo>
                  <a:pt x="130369" y="1054508"/>
                </a:lnTo>
                <a:lnTo>
                  <a:pt x="122297" y="1060980"/>
                </a:lnTo>
                <a:lnTo>
                  <a:pt x="115765" y="987472"/>
                </a:lnTo>
                <a:lnTo>
                  <a:pt x="98654" y="864656"/>
                </a:lnTo>
                <a:lnTo>
                  <a:pt x="104969" y="979047"/>
                </a:lnTo>
                <a:cubicBezTo>
                  <a:pt x="119070" y="1106748"/>
                  <a:pt x="119070" y="1234450"/>
                  <a:pt x="119070" y="1362152"/>
                </a:cubicBezTo>
                <a:cubicBezTo>
                  <a:pt x="133170" y="1475665"/>
                  <a:pt x="133170" y="1589177"/>
                  <a:pt x="161371" y="1716879"/>
                </a:cubicBezTo>
                <a:cubicBezTo>
                  <a:pt x="168421" y="1773635"/>
                  <a:pt x="182521" y="1826844"/>
                  <a:pt x="194859" y="1881827"/>
                </a:cubicBezTo>
                <a:lnTo>
                  <a:pt x="202777" y="1923413"/>
                </a:lnTo>
                <a:lnTo>
                  <a:pt x="189572" y="1830392"/>
                </a:lnTo>
                <a:lnTo>
                  <a:pt x="184849" y="1746751"/>
                </a:lnTo>
                <a:lnTo>
                  <a:pt x="161371" y="1660123"/>
                </a:lnTo>
                <a:cubicBezTo>
                  <a:pt x="161371" y="1589177"/>
                  <a:pt x="161371" y="1532421"/>
                  <a:pt x="147271" y="1475665"/>
                </a:cubicBezTo>
                <a:cubicBezTo>
                  <a:pt x="147271" y="1411814"/>
                  <a:pt x="143745" y="1347963"/>
                  <a:pt x="140220" y="1284112"/>
                </a:cubicBezTo>
                <a:lnTo>
                  <a:pt x="140128" y="1281595"/>
                </a:lnTo>
                <a:lnTo>
                  <a:pt x="131408" y="1163505"/>
                </a:lnTo>
                <a:lnTo>
                  <a:pt x="123057" y="1069531"/>
                </a:lnTo>
                <a:lnTo>
                  <a:pt x="125044" y="1071548"/>
                </a:lnTo>
                <a:cubicBezTo>
                  <a:pt x="128559" y="1075115"/>
                  <a:pt x="132074" y="1078682"/>
                  <a:pt x="132074" y="1078682"/>
                </a:cubicBezTo>
                <a:lnTo>
                  <a:pt x="132144" y="1078626"/>
                </a:lnTo>
                <a:lnTo>
                  <a:pt x="133170" y="1092560"/>
                </a:lnTo>
                <a:lnTo>
                  <a:pt x="140128" y="1281595"/>
                </a:lnTo>
                <a:lnTo>
                  <a:pt x="144406" y="1339538"/>
                </a:lnTo>
                <a:cubicBezTo>
                  <a:pt x="149033" y="1398512"/>
                  <a:pt x="154321" y="1457929"/>
                  <a:pt x="161371" y="1518232"/>
                </a:cubicBezTo>
                <a:cubicBezTo>
                  <a:pt x="168421" y="1567894"/>
                  <a:pt x="175471" y="1621103"/>
                  <a:pt x="180759" y="1674312"/>
                </a:cubicBezTo>
                <a:lnTo>
                  <a:pt x="184849" y="1746751"/>
                </a:lnTo>
                <a:lnTo>
                  <a:pt x="203672" y="1816203"/>
                </a:lnTo>
                <a:lnTo>
                  <a:pt x="212834" y="1858749"/>
                </a:lnTo>
                <a:lnTo>
                  <a:pt x="203672" y="1787825"/>
                </a:lnTo>
                <a:cubicBezTo>
                  <a:pt x="203672" y="1674312"/>
                  <a:pt x="189571" y="1546610"/>
                  <a:pt x="175471" y="1433098"/>
                </a:cubicBezTo>
                <a:cubicBezTo>
                  <a:pt x="168421" y="1369247"/>
                  <a:pt x="161371" y="1305396"/>
                  <a:pt x="156083" y="1241545"/>
                </a:cubicBezTo>
                <a:lnTo>
                  <a:pt x="148003" y="1065911"/>
                </a:lnTo>
                <a:lnTo>
                  <a:pt x="307821" y="937783"/>
                </a:lnTo>
                <a:cubicBezTo>
                  <a:pt x="367575" y="893194"/>
                  <a:pt x="427329" y="850390"/>
                  <a:pt x="483568" y="807585"/>
                </a:cubicBezTo>
                <a:cubicBezTo>
                  <a:pt x="483568" y="793317"/>
                  <a:pt x="483568" y="779049"/>
                  <a:pt x="469508" y="793317"/>
                </a:cubicBezTo>
                <a:cubicBezTo>
                  <a:pt x="413269" y="836122"/>
                  <a:pt x="353515" y="878926"/>
                  <a:pt x="293761" y="923515"/>
                </a:cubicBezTo>
                <a:lnTo>
                  <a:pt x="146285" y="1041749"/>
                </a:lnTo>
                <a:lnTo>
                  <a:pt x="124357" y="858440"/>
                </a:lnTo>
                <a:close/>
                <a:moveTo>
                  <a:pt x="462687" y="604061"/>
                </a:moveTo>
                <a:cubicBezTo>
                  <a:pt x="460908" y="600466"/>
                  <a:pt x="457350" y="600466"/>
                  <a:pt x="457350" y="607657"/>
                </a:cubicBezTo>
                <a:cubicBezTo>
                  <a:pt x="343489" y="679569"/>
                  <a:pt x="243860" y="765864"/>
                  <a:pt x="144232" y="852158"/>
                </a:cubicBezTo>
                <a:cubicBezTo>
                  <a:pt x="129999" y="866540"/>
                  <a:pt x="144232" y="880923"/>
                  <a:pt x="158465" y="866540"/>
                </a:cubicBezTo>
                <a:cubicBezTo>
                  <a:pt x="258093" y="780246"/>
                  <a:pt x="357721" y="693951"/>
                  <a:pt x="457350" y="622039"/>
                </a:cubicBezTo>
                <a:cubicBezTo>
                  <a:pt x="464466" y="614848"/>
                  <a:pt x="464466" y="607657"/>
                  <a:pt x="462687" y="604061"/>
                </a:cubicBezTo>
                <a:close/>
                <a:moveTo>
                  <a:pt x="542536" y="557493"/>
                </a:moveTo>
                <a:lnTo>
                  <a:pt x="556181" y="681076"/>
                </a:lnTo>
                <a:cubicBezTo>
                  <a:pt x="563231" y="744927"/>
                  <a:pt x="570282" y="808778"/>
                  <a:pt x="575569" y="872629"/>
                </a:cubicBezTo>
                <a:lnTo>
                  <a:pt x="579066" y="948642"/>
                </a:lnTo>
                <a:lnTo>
                  <a:pt x="584382" y="979047"/>
                </a:lnTo>
                <a:cubicBezTo>
                  <a:pt x="598482" y="1092560"/>
                  <a:pt x="626683" y="1234450"/>
                  <a:pt x="640783" y="1362152"/>
                </a:cubicBezTo>
                <a:cubicBezTo>
                  <a:pt x="647834" y="1418909"/>
                  <a:pt x="651359" y="1479212"/>
                  <a:pt x="654884" y="1541289"/>
                </a:cubicBezTo>
                <a:lnTo>
                  <a:pt x="656197" y="1558960"/>
                </a:lnTo>
                <a:lnTo>
                  <a:pt x="667222" y="1638839"/>
                </a:lnTo>
                <a:cubicBezTo>
                  <a:pt x="676034" y="1702690"/>
                  <a:pt x="683085" y="1766541"/>
                  <a:pt x="683085" y="1830392"/>
                </a:cubicBezTo>
                <a:cubicBezTo>
                  <a:pt x="683085" y="1872959"/>
                  <a:pt x="697185" y="1915526"/>
                  <a:pt x="697185" y="1972283"/>
                </a:cubicBezTo>
                <a:cubicBezTo>
                  <a:pt x="697185" y="1993567"/>
                  <a:pt x="697185" y="2014850"/>
                  <a:pt x="693660" y="2034360"/>
                </a:cubicBezTo>
                <a:lnTo>
                  <a:pt x="687582" y="2054478"/>
                </a:lnTo>
                <a:lnTo>
                  <a:pt x="686610" y="2068059"/>
                </a:lnTo>
                <a:cubicBezTo>
                  <a:pt x="679559" y="2099985"/>
                  <a:pt x="661934" y="2128363"/>
                  <a:pt x="626683" y="2142552"/>
                </a:cubicBezTo>
                <a:cubicBezTo>
                  <a:pt x="612583" y="2142552"/>
                  <a:pt x="584382" y="2142552"/>
                  <a:pt x="556181" y="2142552"/>
                </a:cubicBezTo>
                <a:cubicBezTo>
                  <a:pt x="513880" y="2156741"/>
                  <a:pt x="485679" y="2142552"/>
                  <a:pt x="443378" y="2142552"/>
                </a:cubicBezTo>
                <a:cubicBezTo>
                  <a:pt x="415177" y="2142552"/>
                  <a:pt x="372876" y="2142552"/>
                  <a:pt x="330575" y="2156741"/>
                </a:cubicBezTo>
                <a:cubicBezTo>
                  <a:pt x="309425" y="2156741"/>
                  <a:pt x="291799" y="2160288"/>
                  <a:pt x="274174" y="2162062"/>
                </a:cubicBezTo>
                <a:lnTo>
                  <a:pt x="249548" y="2159739"/>
                </a:lnTo>
                <a:lnTo>
                  <a:pt x="217772" y="2170930"/>
                </a:lnTo>
                <a:cubicBezTo>
                  <a:pt x="245973" y="2199308"/>
                  <a:pt x="302374" y="2170930"/>
                  <a:pt x="344676" y="2170930"/>
                </a:cubicBezTo>
                <a:cubicBezTo>
                  <a:pt x="401077" y="2170930"/>
                  <a:pt x="457479" y="2170930"/>
                  <a:pt x="527981" y="2170930"/>
                </a:cubicBezTo>
                <a:cubicBezTo>
                  <a:pt x="584382" y="2170930"/>
                  <a:pt x="668984" y="2170930"/>
                  <a:pt x="697185" y="2099985"/>
                </a:cubicBezTo>
                <a:cubicBezTo>
                  <a:pt x="711285" y="2071606"/>
                  <a:pt x="711285" y="2057417"/>
                  <a:pt x="711285" y="2029039"/>
                </a:cubicBezTo>
                <a:cubicBezTo>
                  <a:pt x="711285" y="2000661"/>
                  <a:pt x="711285" y="1972283"/>
                  <a:pt x="711285" y="1943905"/>
                </a:cubicBezTo>
                <a:cubicBezTo>
                  <a:pt x="697185" y="1887148"/>
                  <a:pt x="697185" y="1830392"/>
                  <a:pt x="697185" y="1773636"/>
                </a:cubicBezTo>
                <a:cubicBezTo>
                  <a:pt x="683085" y="1645934"/>
                  <a:pt x="668984" y="1518232"/>
                  <a:pt x="654884" y="1404720"/>
                </a:cubicBezTo>
                <a:cubicBezTo>
                  <a:pt x="654884" y="1277018"/>
                  <a:pt x="626683" y="1149316"/>
                  <a:pt x="612583" y="1021614"/>
                </a:cubicBezTo>
                <a:cubicBezTo>
                  <a:pt x="584382" y="908101"/>
                  <a:pt x="570282" y="780400"/>
                  <a:pt x="556181" y="652698"/>
                </a:cubicBezTo>
                <a:close/>
                <a:moveTo>
                  <a:pt x="522175" y="549202"/>
                </a:moveTo>
                <a:lnTo>
                  <a:pt x="522693" y="560469"/>
                </a:lnTo>
                <a:cubicBezTo>
                  <a:pt x="527980" y="624320"/>
                  <a:pt x="535031" y="688171"/>
                  <a:pt x="542081" y="752021"/>
                </a:cubicBezTo>
                <a:cubicBezTo>
                  <a:pt x="556181" y="879723"/>
                  <a:pt x="570282" y="1007425"/>
                  <a:pt x="584382" y="1135127"/>
                </a:cubicBezTo>
                <a:cubicBezTo>
                  <a:pt x="598482" y="1262828"/>
                  <a:pt x="612583" y="1390530"/>
                  <a:pt x="626683" y="1518232"/>
                </a:cubicBezTo>
                <a:cubicBezTo>
                  <a:pt x="640784" y="1631745"/>
                  <a:pt x="654884" y="1745258"/>
                  <a:pt x="668984" y="1858770"/>
                </a:cubicBezTo>
                <a:cubicBezTo>
                  <a:pt x="668984" y="1929715"/>
                  <a:pt x="711285" y="2043228"/>
                  <a:pt x="640784" y="2085796"/>
                </a:cubicBezTo>
                <a:cubicBezTo>
                  <a:pt x="584382" y="2128362"/>
                  <a:pt x="499780" y="2128362"/>
                  <a:pt x="429278" y="2128362"/>
                </a:cubicBezTo>
                <a:cubicBezTo>
                  <a:pt x="408127" y="2128362"/>
                  <a:pt x="390502" y="2128363"/>
                  <a:pt x="372876" y="2128362"/>
                </a:cubicBezTo>
                <a:lnTo>
                  <a:pt x="368262" y="2128363"/>
                </a:lnTo>
                <a:lnTo>
                  <a:pt x="408656" y="2090444"/>
                </a:lnTo>
                <a:cubicBezTo>
                  <a:pt x="428432" y="2072965"/>
                  <a:pt x="450005" y="2055486"/>
                  <a:pt x="471579" y="2041503"/>
                </a:cubicBezTo>
                <a:cubicBezTo>
                  <a:pt x="471579" y="2041503"/>
                  <a:pt x="457197" y="2013537"/>
                  <a:pt x="457197" y="2027520"/>
                </a:cubicBezTo>
                <a:cubicBezTo>
                  <a:pt x="414049" y="2055486"/>
                  <a:pt x="370902" y="2083453"/>
                  <a:pt x="342137" y="2125402"/>
                </a:cubicBezTo>
                <a:cubicBezTo>
                  <a:pt x="338542" y="2125402"/>
                  <a:pt x="336744" y="2126276"/>
                  <a:pt x="336295" y="2127587"/>
                </a:cubicBezTo>
                <a:lnTo>
                  <a:pt x="336657" y="2128362"/>
                </a:lnTo>
                <a:lnTo>
                  <a:pt x="316475" y="2128362"/>
                </a:lnTo>
                <a:cubicBezTo>
                  <a:pt x="302374" y="2128362"/>
                  <a:pt x="284749" y="2128362"/>
                  <a:pt x="267124" y="2131910"/>
                </a:cubicBezTo>
                <a:lnTo>
                  <a:pt x="258850" y="2136073"/>
                </a:lnTo>
                <a:lnTo>
                  <a:pt x="260073" y="2142552"/>
                </a:lnTo>
                <a:cubicBezTo>
                  <a:pt x="274174" y="2156741"/>
                  <a:pt x="245973" y="2156741"/>
                  <a:pt x="245973" y="2142552"/>
                </a:cubicBezTo>
                <a:lnTo>
                  <a:pt x="245973" y="2142552"/>
                </a:lnTo>
                <a:lnTo>
                  <a:pt x="224823" y="2153193"/>
                </a:lnTo>
                <a:lnTo>
                  <a:pt x="224823" y="2153194"/>
                </a:lnTo>
                <a:lnTo>
                  <a:pt x="224822" y="2153193"/>
                </a:lnTo>
                <a:lnTo>
                  <a:pt x="217772" y="2156741"/>
                </a:lnTo>
                <a:lnTo>
                  <a:pt x="249548" y="2159739"/>
                </a:lnTo>
                <a:lnTo>
                  <a:pt x="288274" y="2146099"/>
                </a:lnTo>
                <a:cubicBezTo>
                  <a:pt x="312950" y="2142552"/>
                  <a:pt x="337626" y="2142552"/>
                  <a:pt x="358776" y="2142552"/>
                </a:cubicBezTo>
                <a:cubicBezTo>
                  <a:pt x="386977" y="2142552"/>
                  <a:pt x="429278" y="2142552"/>
                  <a:pt x="457479" y="2142552"/>
                </a:cubicBezTo>
                <a:cubicBezTo>
                  <a:pt x="527981" y="2142552"/>
                  <a:pt x="626683" y="2142552"/>
                  <a:pt x="668984" y="2085796"/>
                </a:cubicBezTo>
                <a:cubicBezTo>
                  <a:pt x="676034" y="2078701"/>
                  <a:pt x="681322" y="2070720"/>
                  <a:pt x="685288" y="2062073"/>
                </a:cubicBezTo>
                <a:lnTo>
                  <a:pt x="687582" y="2054478"/>
                </a:lnTo>
                <a:lnTo>
                  <a:pt x="690135" y="2018841"/>
                </a:lnTo>
                <a:cubicBezTo>
                  <a:pt x="689254" y="2002435"/>
                  <a:pt x="686609" y="1986472"/>
                  <a:pt x="683084" y="1972283"/>
                </a:cubicBezTo>
                <a:cubicBezTo>
                  <a:pt x="683085" y="1887148"/>
                  <a:pt x="668984" y="1802013"/>
                  <a:pt x="668984" y="1731068"/>
                </a:cubicBezTo>
                <a:lnTo>
                  <a:pt x="656197" y="1558960"/>
                </a:lnTo>
                <a:lnTo>
                  <a:pt x="640784" y="1447286"/>
                </a:lnTo>
                <a:cubicBezTo>
                  <a:pt x="626683" y="1319585"/>
                  <a:pt x="598482" y="1191883"/>
                  <a:pt x="584382" y="1064182"/>
                </a:cubicBezTo>
                <a:lnTo>
                  <a:pt x="579066" y="948642"/>
                </a:lnTo>
                <a:lnTo>
                  <a:pt x="550894" y="787494"/>
                </a:lnTo>
                <a:cubicBezTo>
                  <a:pt x="542081" y="723643"/>
                  <a:pt x="535031" y="659792"/>
                  <a:pt x="527980" y="595942"/>
                </a:cubicBezTo>
                <a:close/>
                <a:moveTo>
                  <a:pt x="455283" y="413495"/>
                </a:moveTo>
                <a:cubicBezTo>
                  <a:pt x="356283" y="498655"/>
                  <a:pt x="243141" y="583814"/>
                  <a:pt x="144142" y="668974"/>
                </a:cubicBezTo>
                <a:cubicBezTo>
                  <a:pt x="129999" y="668974"/>
                  <a:pt x="144142" y="683167"/>
                  <a:pt x="144142" y="683167"/>
                </a:cubicBezTo>
                <a:cubicBezTo>
                  <a:pt x="257284" y="598008"/>
                  <a:pt x="356284" y="512848"/>
                  <a:pt x="469426" y="427688"/>
                </a:cubicBezTo>
                <a:cubicBezTo>
                  <a:pt x="483568" y="427688"/>
                  <a:pt x="469426" y="413495"/>
                  <a:pt x="455283" y="413495"/>
                </a:cubicBezTo>
                <a:close/>
                <a:moveTo>
                  <a:pt x="515151" y="309482"/>
                </a:moveTo>
                <a:lnTo>
                  <a:pt x="518507" y="377341"/>
                </a:lnTo>
                <a:cubicBezTo>
                  <a:pt x="521371" y="407936"/>
                  <a:pt x="525337" y="438088"/>
                  <a:pt x="529743" y="468240"/>
                </a:cubicBezTo>
                <a:lnTo>
                  <a:pt x="542536" y="557493"/>
                </a:lnTo>
                <a:close/>
                <a:moveTo>
                  <a:pt x="510012" y="251258"/>
                </a:moveTo>
                <a:lnTo>
                  <a:pt x="513880" y="297971"/>
                </a:lnTo>
                <a:lnTo>
                  <a:pt x="515151" y="309482"/>
                </a:lnTo>
                <a:lnTo>
                  <a:pt x="513880" y="283782"/>
                </a:lnTo>
                <a:close/>
                <a:moveTo>
                  <a:pt x="22051" y="277429"/>
                </a:moveTo>
                <a:lnTo>
                  <a:pt x="27417" y="347633"/>
                </a:lnTo>
                <a:cubicBezTo>
                  <a:pt x="30942" y="379558"/>
                  <a:pt x="34467" y="411483"/>
                  <a:pt x="34467" y="439862"/>
                </a:cubicBezTo>
                <a:cubicBezTo>
                  <a:pt x="62668" y="567563"/>
                  <a:pt x="76769" y="695265"/>
                  <a:pt x="90869" y="808778"/>
                </a:cubicBezTo>
                <a:lnTo>
                  <a:pt x="98654" y="864656"/>
                </a:lnTo>
                <a:lnTo>
                  <a:pt x="94394" y="787494"/>
                </a:lnTo>
                <a:cubicBezTo>
                  <a:pt x="87344" y="723643"/>
                  <a:pt x="76769" y="659793"/>
                  <a:pt x="62668" y="595942"/>
                </a:cubicBezTo>
                <a:cubicBezTo>
                  <a:pt x="62668" y="524996"/>
                  <a:pt x="48568" y="468240"/>
                  <a:pt x="48568" y="411483"/>
                </a:cubicBezTo>
                <a:cubicBezTo>
                  <a:pt x="41518" y="383105"/>
                  <a:pt x="37993" y="358274"/>
                  <a:pt x="34468" y="335217"/>
                </a:cubicBezTo>
                <a:close/>
                <a:moveTo>
                  <a:pt x="17162" y="243793"/>
                </a:moveTo>
                <a:lnTo>
                  <a:pt x="20367" y="269593"/>
                </a:lnTo>
                <a:lnTo>
                  <a:pt x="22051" y="277429"/>
                </a:lnTo>
                <a:lnTo>
                  <a:pt x="20367" y="255404"/>
                </a:lnTo>
                <a:close/>
                <a:moveTo>
                  <a:pt x="443329" y="199938"/>
                </a:moveTo>
                <a:cubicBezTo>
                  <a:pt x="330324" y="284925"/>
                  <a:pt x="203194" y="384076"/>
                  <a:pt x="90189" y="469063"/>
                </a:cubicBezTo>
                <a:cubicBezTo>
                  <a:pt x="76064" y="469063"/>
                  <a:pt x="90189" y="497392"/>
                  <a:pt x="104315" y="483227"/>
                </a:cubicBezTo>
                <a:cubicBezTo>
                  <a:pt x="217320" y="398240"/>
                  <a:pt x="330324" y="299089"/>
                  <a:pt x="457454" y="214103"/>
                </a:cubicBezTo>
                <a:cubicBezTo>
                  <a:pt x="471580" y="214102"/>
                  <a:pt x="457454" y="185774"/>
                  <a:pt x="443329" y="199938"/>
                </a:cubicBezTo>
                <a:close/>
                <a:moveTo>
                  <a:pt x="3956" y="140579"/>
                </a:moveTo>
                <a:lnTo>
                  <a:pt x="538" y="159627"/>
                </a:lnTo>
                <a:cubicBezTo>
                  <a:pt x="98" y="170269"/>
                  <a:pt x="979" y="180911"/>
                  <a:pt x="2742" y="191553"/>
                </a:cubicBezTo>
                <a:lnTo>
                  <a:pt x="17162" y="243793"/>
                </a:lnTo>
                <a:lnTo>
                  <a:pt x="13317" y="212836"/>
                </a:lnTo>
                <a:cubicBezTo>
                  <a:pt x="9792" y="195100"/>
                  <a:pt x="6267" y="177364"/>
                  <a:pt x="6267" y="156080"/>
                </a:cubicBezTo>
                <a:close/>
                <a:moveTo>
                  <a:pt x="326011" y="70324"/>
                </a:moveTo>
                <a:cubicBezTo>
                  <a:pt x="324263" y="66859"/>
                  <a:pt x="320767" y="66859"/>
                  <a:pt x="313776" y="73788"/>
                </a:cubicBezTo>
                <a:cubicBezTo>
                  <a:pt x="264836" y="101504"/>
                  <a:pt x="219391" y="132685"/>
                  <a:pt x="173946" y="165598"/>
                </a:cubicBezTo>
                <a:lnTo>
                  <a:pt x="42987" y="261319"/>
                </a:lnTo>
                <a:lnTo>
                  <a:pt x="34467" y="227025"/>
                </a:lnTo>
                <a:cubicBezTo>
                  <a:pt x="34467" y="212836"/>
                  <a:pt x="30942" y="195100"/>
                  <a:pt x="27417" y="175590"/>
                </a:cubicBezTo>
                <a:lnTo>
                  <a:pt x="22445" y="131814"/>
                </a:lnTo>
                <a:lnTo>
                  <a:pt x="20367" y="141891"/>
                </a:lnTo>
                <a:cubicBezTo>
                  <a:pt x="20367" y="198647"/>
                  <a:pt x="34468" y="241214"/>
                  <a:pt x="34468" y="297971"/>
                </a:cubicBezTo>
                <a:cubicBezTo>
                  <a:pt x="62668" y="425673"/>
                  <a:pt x="76768" y="553374"/>
                  <a:pt x="90869" y="666887"/>
                </a:cubicBezTo>
                <a:lnTo>
                  <a:pt x="109812" y="775241"/>
                </a:lnTo>
                <a:lnTo>
                  <a:pt x="104969" y="709454"/>
                </a:lnTo>
                <a:cubicBezTo>
                  <a:pt x="90869" y="595942"/>
                  <a:pt x="62668" y="468240"/>
                  <a:pt x="62668" y="340538"/>
                </a:cubicBezTo>
                <a:cubicBezTo>
                  <a:pt x="55618" y="319254"/>
                  <a:pt x="52093" y="301518"/>
                  <a:pt x="48568" y="283782"/>
                </a:cubicBezTo>
                <a:lnTo>
                  <a:pt x="48037" y="281644"/>
                </a:lnTo>
                <a:lnTo>
                  <a:pt x="48100" y="281660"/>
                </a:lnTo>
                <a:cubicBezTo>
                  <a:pt x="131998" y="212370"/>
                  <a:pt x="229878" y="143079"/>
                  <a:pt x="327759" y="87646"/>
                </a:cubicBezTo>
                <a:cubicBezTo>
                  <a:pt x="327759" y="80717"/>
                  <a:pt x="327759" y="73788"/>
                  <a:pt x="326011" y="70324"/>
                </a:cubicBezTo>
                <a:close/>
                <a:moveTo>
                  <a:pt x="66193" y="74493"/>
                </a:moveTo>
                <a:lnTo>
                  <a:pt x="34468" y="85134"/>
                </a:lnTo>
                <a:cubicBezTo>
                  <a:pt x="20367" y="99324"/>
                  <a:pt x="20367" y="113513"/>
                  <a:pt x="20367" y="113513"/>
                </a:cubicBezTo>
                <a:lnTo>
                  <a:pt x="22445" y="131814"/>
                </a:lnTo>
                <a:lnTo>
                  <a:pt x="27638" y="106640"/>
                </a:lnTo>
                <a:cubicBezTo>
                  <a:pt x="32264" y="97107"/>
                  <a:pt x="38874" y="89569"/>
                  <a:pt x="46805" y="83361"/>
                </a:cubicBezTo>
                <a:close/>
                <a:moveTo>
                  <a:pt x="104969" y="56756"/>
                </a:moveTo>
                <a:lnTo>
                  <a:pt x="66193" y="74493"/>
                </a:lnTo>
                <a:lnTo>
                  <a:pt x="76769" y="70945"/>
                </a:lnTo>
                <a:cubicBezTo>
                  <a:pt x="119070" y="56756"/>
                  <a:pt x="147270" y="56756"/>
                  <a:pt x="189572" y="56756"/>
                </a:cubicBezTo>
                <a:lnTo>
                  <a:pt x="182521" y="56756"/>
                </a:lnTo>
                <a:cubicBezTo>
                  <a:pt x="157846" y="56756"/>
                  <a:pt x="133170" y="56756"/>
                  <a:pt x="104969" y="56756"/>
                </a:cubicBezTo>
                <a:close/>
                <a:moveTo>
                  <a:pt x="355176" y="28982"/>
                </a:moveTo>
                <a:lnTo>
                  <a:pt x="189572" y="56756"/>
                </a:lnTo>
                <a:lnTo>
                  <a:pt x="260073" y="56756"/>
                </a:lnTo>
                <a:cubicBezTo>
                  <a:pt x="302375" y="42567"/>
                  <a:pt x="344676" y="42567"/>
                  <a:pt x="386977" y="42567"/>
                </a:cubicBezTo>
                <a:cubicBezTo>
                  <a:pt x="485679" y="56756"/>
                  <a:pt x="485679" y="184458"/>
                  <a:pt x="485679" y="255403"/>
                </a:cubicBezTo>
                <a:lnTo>
                  <a:pt x="522175" y="549202"/>
                </a:lnTo>
                <a:lnTo>
                  <a:pt x="513880" y="368916"/>
                </a:lnTo>
                <a:cubicBezTo>
                  <a:pt x="499780" y="312160"/>
                  <a:pt x="485679" y="241214"/>
                  <a:pt x="485679" y="170269"/>
                </a:cubicBezTo>
                <a:cubicBezTo>
                  <a:pt x="478629" y="156080"/>
                  <a:pt x="478629" y="138344"/>
                  <a:pt x="478629" y="118834"/>
                </a:cubicBezTo>
                <a:lnTo>
                  <a:pt x="477779" y="89529"/>
                </a:lnTo>
                <a:lnTo>
                  <a:pt x="457479" y="56756"/>
                </a:lnTo>
                <a:cubicBezTo>
                  <a:pt x="443378" y="42567"/>
                  <a:pt x="425753" y="35473"/>
                  <a:pt x="406365" y="31925"/>
                </a:cubicBezTo>
                <a:close/>
                <a:moveTo>
                  <a:pt x="90869" y="42567"/>
                </a:moveTo>
                <a:cubicBezTo>
                  <a:pt x="76769" y="56756"/>
                  <a:pt x="34468" y="56756"/>
                  <a:pt x="6267" y="85135"/>
                </a:cubicBezTo>
                <a:cubicBezTo>
                  <a:pt x="-784" y="92229"/>
                  <a:pt x="-783" y="106418"/>
                  <a:pt x="979" y="120607"/>
                </a:cubicBezTo>
                <a:lnTo>
                  <a:pt x="3956" y="140579"/>
                </a:lnTo>
                <a:lnTo>
                  <a:pt x="6267" y="127702"/>
                </a:lnTo>
                <a:cubicBezTo>
                  <a:pt x="13317" y="78040"/>
                  <a:pt x="48568" y="56756"/>
                  <a:pt x="90869" y="46115"/>
                </a:cubicBezTo>
                <a:lnTo>
                  <a:pt x="119123" y="41755"/>
                </a:lnTo>
                <a:close/>
                <a:moveTo>
                  <a:pt x="188975" y="31948"/>
                </a:moveTo>
                <a:lnTo>
                  <a:pt x="156964" y="35916"/>
                </a:lnTo>
                <a:lnTo>
                  <a:pt x="119123" y="41755"/>
                </a:lnTo>
                <a:lnTo>
                  <a:pt x="152558" y="40794"/>
                </a:lnTo>
                <a:close/>
                <a:moveTo>
                  <a:pt x="372876" y="0"/>
                </a:moveTo>
                <a:cubicBezTo>
                  <a:pt x="316475" y="0"/>
                  <a:pt x="260074" y="14189"/>
                  <a:pt x="203672" y="28378"/>
                </a:cubicBezTo>
                <a:lnTo>
                  <a:pt x="188975" y="31948"/>
                </a:lnTo>
                <a:lnTo>
                  <a:pt x="217772" y="28378"/>
                </a:lnTo>
                <a:cubicBezTo>
                  <a:pt x="260073" y="28378"/>
                  <a:pt x="302374" y="28378"/>
                  <a:pt x="344676" y="28378"/>
                </a:cubicBezTo>
                <a:lnTo>
                  <a:pt x="355176" y="28982"/>
                </a:lnTo>
                <a:lnTo>
                  <a:pt x="358776" y="28378"/>
                </a:lnTo>
                <a:cubicBezTo>
                  <a:pt x="401077" y="14189"/>
                  <a:pt x="443378" y="14189"/>
                  <a:pt x="471579" y="56756"/>
                </a:cubicBezTo>
                <a:cubicBezTo>
                  <a:pt x="475104" y="67398"/>
                  <a:pt x="476867" y="78040"/>
                  <a:pt x="477748" y="88460"/>
                </a:cubicBezTo>
                <a:lnTo>
                  <a:pt x="477779" y="89529"/>
                </a:lnTo>
                <a:lnTo>
                  <a:pt x="488103" y="106197"/>
                </a:lnTo>
                <a:cubicBezTo>
                  <a:pt x="501763" y="142999"/>
                  <a:pt x="503966" y="186010"/>
                  <a:pt x="507050" y="226360"/>
                </a:cubicBezTo>
                <a:lnTo>
                  <a:pt x="510012" y="251258"/>
                </a:lnTo>
                <a:lnTo>
                  <a:pt x="506830" y="212836"/>
                </a:lnTo>
                <a:cubicBezTo>
                  <a:pt x="503305" y="184458"/>
                  <a:pt x="499780" y="156080"/>
                  <a:pt x="499780" y="127702"/>
                </a:cubicBezTo>
                <a:cubicBezTo>
                  <a:pt x="485679" y="99324"/>
                  <a:pt x="485679" y="56756"/>
                  <a:pt x="471579" y="28378"/>
                </a:cubicBezTo>
                <a:cubicBezTo>
                  <a:pt x="457479" y="0"/>
                  <a:pt x="415177" y="0"/>
                  <a:pt x="372876" y="0"/>
                </a:cubicBezTo>
                <a:close/>
              </a:path>
            </a:pathLst>
          </a:custGeom>
          <a:solidFill>
            <a:schemeClr val="tx1">
              <a:lumMod val="65000"/>
              <a:lumOff val="35000"/>
            </a:schemeClr>
          </a:solidFill>
          <a:ln>
            <a:noFill/>
          </a:ln>
          <a:extLst/>
        </p:spPr>
        <p:txBody>
          <a:bodyPr anchor="t" anchorCtr="0" bIns="34290" compatLnSpc="1" lIns="68580" numCol="1" rIns="68580" tIns="34290" vert="horz" wrap="square">
            <a:prstTxWarp prst="textNoShape">
              <a:avLst/>
            </a:prstTxWarp>
            <a:noAutofit/>
          </a:bodyPr>
          <a:lstStyle/>
          <a:p>
            <a:endParaRPr altLang="en-US" lang="zh-CN">
              <a:latin charset="-122" panose="020b0503020204020204" pitchFamily="34" typeface="微软雅黑"/>
              <a:ea charset="-122" panose="020b0503020204020204" pitchFamily="34" typeface="微软雅黑"/>
            </a:endParaRPr>
          </a:p>
        </p:txBody>
      </p:sp>
      <p:sp>
        <p:nvSpPr>
          <p:cNvPr id="65" name="Freeform 862"/>
          <p:cNvSpPr/>
          <p:nvPr/>
        </p:nvSpPr>
        <p:spPr bwMode="auto">
          <a:xfrm flipH="1" rot="21401676">
            <a:off x="4266909" y="1757825"/>
            <a:ext cx="422483" cy="436102"/>
          </a:xfrm>
          <a:custGeom>
            <a:gdLst>
              <a:gd fmla="*/ 12 w 40" name="T0"/>
              <a:gd fmla="*/ 14 h 41" name="T1"/>
              <a:gd fmla="*/ 18 w 40" name="T2"/>
              <a:gd fmla="*/ 4 h 41" name="T3"/>
              <a:gd fmla="*/ 38 w 40" name="T4"/>
              <a:gd fmla="*/ 34 h 41" name="T5"/>
              <a:gd fmla="*/ 19 w 40" name="T6"/>
              <a:gd fmla="*/ 0 h 41" name="T7"/>
              <a:gd fmla="*/ 9 w 40" name="T8"/>
              <a:gd fmla="*/ 15 h 41" name="T9"/>
              <a:gd fmla="*/ 1 w 40" name="T10"/>
              <a:gd fmla="*/ 40 h 41" name="T11"/>
              <a:gd fmla="*/ 26 w 40" name="T12"/>
              <a:gd fmla="*/ 38 h 41" name="T13"/>
              <a:gd fmla="*/ 32 w 40" name="T14"/>
              <a:gd fmla="*/ 28 h 41" name="T15"/>
              <a:gd fmla="*/ 17 w 40" name="T16"/>
              <a:gd fmla="*/ 1 h 41" name="T17"/>
              <a:gd fmla="*/ 9 w 40" name="T18"/>
              <a:gd fmla="*/ 20 h 41" name="T19"/>
              <a:gd fmla="*/ 13 w 40" name="T20"/>
              <a:gd fmla="*/ 39 h 41" name="T21"/>
              <a:gd fmla="*/ 34 w 40" name="T22"/>
              <a:gd fmla="*/ 37 h 41" name="T23"/>
              <a:gd fmla="*/ 13 w 40" name="T24"/>
              <a:gd fmla="*/ 8 h 41" name="T25"/>
              <a:gd fmla="*/ 5 w 40" name="T26"/>
              <a:gd fmla="*/ 35 h 41" name="T27"/>
              <a:gd fmla="*/ 14 w 40" name="T28"/>
              <a:gd fmla="*/ 11 h 41" name="T29"/>
              <a:gd fmla="*/ 17 w 40" name="T30"/>
              <a:gd fmla="*/ 10 h 41" name="T31"/>
              <a:gd fmla="*/ 8 w 40" name="T32"/>
              <a:gd fmla="*/ 38 h 41" name="T33"/>
              <a:gd fmla="*/ 17 w 40" name="T34"/>
              <a:gd fmla="*/ 9 h 41" name="T35"/>
              <a:gd fmla="*/ 8 w 40" name="T36"/>
              <a:gd fmla="*/ 38 h 41" name="T37"/>
              <a:gd fmla="*/ 18 w 40" name="T38"/>
              <a:gd fmla="*/ 11 h 41" name="T39"/>
              <a:gd fmla="*/ 22 w 40" name="T40"/>
              <a:gd fmla="*/ 16 h 41" name="T41"/>
              <a:gd fmla="*/ 15 w 40" name="T42"/>
              <a:gd fmla="*/ 39 h 41" name="T43"/>
              <a:gd fmla="*/ 17 w 40" name="T44"/>
              <a:gd fmla="*/ 36 h 41" name="T45"/>
              <a:gd fmla="*/ 26 w 40" name="T46"/>
              <a:gd fmla="*/ 24 h 41" name="T47"/>
              <a:gd fmla="*/ 27 w 40" name="T48"/>
              <a:gd fmla="*/ 29 h 41" name="T49"/>
              <a:gd fmla="*/ 24 w 40" name="T50"/>
              <a:gd fmla="*/ 34 h 41" name="T51"/>
              <a:gd fmla="*/ 29 w 40" name="T52"/>
              <a:gd fmla="*/ 32 h 41" name="T53"/>
              <a:gd fmla="*/ 18 w 40" name="T54"/>
              <a:gd fmla="*/ 14 h 41" name="T55"/>
              <a:gd fmla="*/ 26 w 40" name="T56"/>
              <a:gd fmla="*/ 20 h 41" name="T57"/>
              <a:gd fmla="*/ 25 w 40" name="T58"/>
              <a:gd fmla="*/ 30 h 41" name="T59"/>
              <a:gd fmla="*/ 18 w 40" name="T60"/>
              <a:gd fmla="*/ 12 h 41" name="T61"/>
              <a:gd fmla="*/ 30 w 40" name="T62"/>
              <a:gd fmla="*/ 29 h 41" name="T63"/>
              <a:gd fmla="*/ 29 w 40" name="T64"/>
              <a:gd fmla="*/ 32 h 41" name="T65"/>
              <a:gd fmla="*/ 28 w 40" name="T66"/>
              <a:gd fmla="*/ 29 h 41" name="T67"/>
              <a:gd fmla="*/ 28 w 40" name="T68"/>
              <a:gd fmla="*/ 28 h 41" name="T69"/>
              <a:gd fmla="*/ 21 w 40" name="T70"/>
              <a:gd fmla="*/ 35 h 41" name="T71"/>
              <a:gd fmla="*/ 17 w 40" name="T72"/>
              <a:gd fmla="*/ 35 h 41" name="T73"/>
              <a:gd fmla="*/ 23 w 40" name="T74"/>
              <a:gd fmla="*/ 20 h 41" name="T75"/>
              <a:gd fmla="*/ 22 w 40" name="T76"/>
              <a:gd fmla="*/ 16 h 41" name="T77"/>
              <a:gd fmla="*/ 13 w 40" name="T78"/>
              <a:gd fmla="*/ 36 h 41" name="T79"/>
              <a:gd fmla="*/ 14 w 40" name="T80"/>
              <a:gd fmla="*/ 24 h 41" name="T81"/>
              <a:gd fmla="*/ 12 w 40" name="T82"/>
              <a:gd fmla="*/ 22 h 41" name="T83"/>
              <a:gd fmla="*/ 8 w 40" name="T84"/>
              <a:gd fmla="*/ 38 h 41" name="T85"/>
              <a:gd fmla="*/ 17 w 40" name="T86"/>
              <a:gd fmla="*/ 10 h 41" name="T87"/>
              <a:gd fmla="*/ 7 w 40" name="T88"/>
              <a:gd fmla="*/ 33 h 41" name="T89"/>
              <a:gd fmla="*/ 9 w 40" name="T90"/>
              <a:gd fmla="*/ 24 h 41" name="T91"/>
              <a:gd fmla="*/ 11 w 40" name="T92"/>
              <a:gd fmla="*/ 16 h 41" name="T93"/>
              <a:gd fmla="*/ 17 w 40" name="T94"/>
              <a:gd fmla="*/ 2 h 41" name="T95"/>
              <a:gd fmla="*/ 20 w 40" name="T96"/>
              <a:gd fmla="*/ 37 h 41" name="T97"/>
              <a:gd fmla="*/ 6 w 40" name="T98"/>
              <a:gd fmla="*/ 29 h 41" name="T99"/>
              <a:gd fmla="*/ 14 w 40" name="T100"/>
              <a:gd fmla="*/ 8 h 41" name="T101"/>
              <a:gd fmla="*/ 26 w 40" name="T102"/>
              <a:gd fmla="*/ 20 h 41" name="T103"/>
              <a:gd fmla="*/ 38 w 40" name="T104"/>
              <a:gd fmla="*/ 35 h 41" name="T105"/>
              <a:gd fmla="*/ 10 w 40" name="T106"/>
              <a:gd fmla="*/ 40 h 41" name="T107"/>
              <a:gd fmla="*/ 6 w 40" name="T108"/>
              <a:gd fmla="*/ 28 h 41" name="T109"/>
              <a:gd fmla="*/ 18 w 40" name="T110"/>
              <a:gd fmla="*/ 1 h 41" name="T111"/>
              <a:gd fmla="*/ 38 w 40" name="T112"/>
              <a:gd fmla="*/ 34 h 41" name="T113"/>
              <a:gd fmla="*/ 20 w 40" name="T114"/>
              <a:gd fmla="*/ 4 h 41" name="T115"/>
              <a:gd fmla="*/ 10 w 40" name="T116"/>
              <a:gd fmla="*/ 15 h 41" name="T117"/>
              <a:gd fmla="*/ 5 w 40" name="T118"/>
              <a:gd fmla="*/ 34 h 4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1" w="40">
                <a:moveTo>
                  <a:pt x="5" y="34"/>
                </a:moveTo>
                <a:cubicBezTo>
                  <a:pt x="6" y="30"/>
                  <a:pt x="8" y="26"/>
                  <a:pt x="9" y="22"/>
                </a:cubicBezTo>
                <a:cubicBezTo>
                  <a:pt x="10" y="19"/>
                  <a:pt x="11" y="17"/>
                  <a:pt x="12" y="14"/>
                </a:cubicBezTo>
                <a:cubicBezTo>
                  <a:pt x="13" y="11"/>
                  <a:pt x="13" y="8"/>
                  <a:pt x="15" y="6"/>
                </a:cubicBezTo>
                <a:cubicBezTo>
                  <a:pt x="15" y="5"/>
                  <a:pt x="16" y="4"/>
                  <a:pt x="16" y="4"/>
                </a:cubicBezTo>
                <a:cubicBezTo>
                  <a:pt x="17" y="3"/>
                  <a:pt x="18" y="4"/>
                  <a:pt x="18" y="4"/>
                </a:cubicBezTo>
                <a:cubicBezTo>
                  <a:pt x="20" y="6"/>
                  <a:pt x="22" y="8"/>
                  <a:pt x="23" y="9"/>
                </a:cubicBezTo>
                <a:cubicBezTo>
                  <a:pt x="24" y="11"/>
                  <a:pt x="26" y="13"/>
                  <a:pt x="27" y="15"/>
                </a:cubicBezTo>
                <a:cubicBezTo>
                  <a:pt x="30" y="22"/>
                  <a:pt x="34" y="28"/>
                  <a:pt x="38" y="34"/>
                </a:cubicBezTo>
                <a:cubicBezTo>
                  <a:pt x="39" y="34"/>
                  <a:pt x="39" y="34"/>
                  <a:pt x="39" y="33"/>
                </a:cubicBezTo>
                <a:cubicBezTo>
                  <a:pt x="35" y="29"/>
                  <a:pt x="33" y="23"/>
                  <a:pt x="30" y="18"/>
                </a:cubicBezTo>
                <a:cubicBezTo>
                  <a:pt x="27" y="11"/>
                  <a:pt x="23" y="6"/>
                  <a:pt x="19" y="0"/>
                </a:cubicBezTo>
                <a:cubicBezTo>
                  <a:pt x="18" y="0"/>
                  <a:pt x="18" y="0"/>
                  <a:pt x="18" y="0"/>
                </a:cubicBezTo>
                <a:cubicBezTo>
                  <a:pt x="16" y="1"/>
                  <a:pt x="14" y="4"/>
                  <a:pt x="13" y="6"/>
                </a:cubicBezTo>
                <a:cubicBezTo>
                  <a:pt x="12" y="9"/>
                  <a:pt x="10" y="12"/>
                  <a:pt x="9" y="15"/>
                </a:cubicBezTo>
                <a:cubicBezTo>
                  <a:pt x="8" y="19"/>
                  <a:pt x="7" y="23"/>
                  <a:pt x="6" y="26"/>
                </a:cubicBezTo>
                <a:cubicBezTo>
                  <a:pt x="4" y="30"/>
                  <a:pt x="3" y="35"/>
                  <a:pt x="1" y="39"/>
                </a:cubicBezTo>
                <a:cubicBezTo>
                  <a:pt x="1" y="39"/>
                  <a:pt x="1" y="40"/>
                  <a:pt x="1" y="40"/>
                </a:cubicBezTo>
                <a:cubicBezTo>
                  <a:pt x="3" y="41"/>
                  <a:pt x="6" y="41"/>
                  <a:pt x="8" y="41"/>
                </a:cubicBezTo>
                <a:cubicBezTo>
                  <a:pt x="11" y="41"/>
                  <a:pt x="14" y="40"/>
                  <a:pt x="18" y="39"/>
                </a:cubicBezTo>
                <a:cubicBezTo>
                  <a:pt x="21" y="38"/>
                  <a:pt x="23" y="38"/>
                  <a:pt x="26" y="38"/>
                </a:cubicBezTo>
                <a:cubicBezTo>
                  <a:pt x="31" y="37"/>
                  <a:pt x="35" y="38"/>
                  <a:pt x="39" y="36"/>
                </a:cubicBezTo>
                <a:cubicBezTo>
                  <a:pt x="39" y="36"/>
                  <a:pt x="39" y="35"/>
                  <a:pt x="39" y="35"/>
                </a:cubicBezTo>
                <a:cubicBezTo>
                  <a:pt x="37" y="32"/>
                  <a:pt x="34" y="31"/>
                  <a:pt x="32" y="28"/>
                </a:cubicBezTo>
                <a:cubicBezTo>
                  <a:pt x="31" y="25"/>
                  <a:pt x="29" y="22"/>
                  <a:pt x="28" y="19"/>
                </a:cubicBezTo>
                <a:cubicBezTo>
                  <a:pt x="24" y="13"/>
                  <a:pt x="20" y="8"/>
                  <a:pt x="18" y="1"/>
                </a:cubicBezTo>
                <a:cubicBezTo>
                  <a:pt x="18" y="1"/>
                  <a:pt x="17" y="1"/>
                  <a:pt x="17" y="1"/>
                </a:cubicBezTo>
                <a:cubicBezTo>
                  <a:pt x="15" y="2"/>
                  <a:pt x="14" y="4"/>
                  <a:pt x="13" y="6"/>
                </a:cubicBezTo>
                <a:cubicBezTo>
                  <a:pt x="12" y="8"/>
                  <a:pt x="11" y="11"/>
                  <a:pt x="11" y="14"/>
                </a:cubicBezTo>
                <a:cubicBezTo>
                  <a:pt x="10" y="16"/>
                  <a:pt x="9" y="18"/>
                  <a:pt x="9" y="20"/>
                </a:cubicBezTo>
                <a:cubicBezTo>
                  <a:pt x="8" y="23"/>
                  <a:pt x="6" y="25"/>
                  <a:pt x="5" y="27"/>
                </a:cubicBezTo>
                <a:cubicBezTo>
                  <a:pt x="4" y="30"/>
                  <a:pt x="0" y="37"/>
                  <a:pt x="6" y="39"/>
                </a:cubicBezTo>
                <a:cubicBezTo>
                  <a:pt x="8" y="40"/>
                  <a:pt x="11" y="39"/>
                  <a:pt x="13" y="39"/>
                </a:cubicBezTo>
                <a:cubicBezTo>
                  <a:pt x="16" y="38"/>
                  <a:pt x="20" y="38"/>
                  <a:pt x="24" y="38"/>
                </a:cubicBezTo>
                <a:cubicBezTo>
                  <a:pt x="27" y="38"/>
                  <a:pt x="30" y="38"/>
                  <a:pt x="33" y="38"/>
                </a:cubicBezTo>
                <a:cubicBezTo>
                  <a:pt x="33" y="38"/>
                  <a:pt x="34" y="37"/>
                  <a:pt x="34" y="37"/>
                </a:cubicBezTo>
                <a:cubicBezTo>
                  <a:pt x="29" y="25"/>
                  <a:pt x="22" y="14"/>
                  <a:pt x="18" y="2"/>
                </a:cubicBezTo>
                <a:cubicBezTo>
                  <a:pt x="18" y="1"/>
                  <a:pt x="18" y="1"/>
                  <a:pt x="17" y="2"/>
                </a:cubicBezTo>
                <a:cubicBezTo>
                  <a:pt x="15" y="3"/>
                  <a:pt x="14" y="6"/>
                  <a:pt x="13" y="8"/>
                </a:cubicBezTo>
                <a:cubicBezTo>
                  <a:pt x="12" y="10"/>
                  <a:pt x="11" y="13"/>
                  <a:pt x="10" y="16"/>
                </a:cubicBezTo>
                <a:cubicBezTo>
                  <a:pt x="7" y="22"/>
                  <a:pt x="4" y="28"/>
                  <a:pt x="3" y="34"/>
                </a:cubicBezTo>
                <a:cubicBezTo>
                  <a:pt x="3" y="35"/>
                  <a:pt x="4" y="35"/>
                  <a:pt x="5" y="35"/>
                </a:cubicBezTo>
                <a:cubicBezTo>
                  <a:pt x="8" y="33"/>
                  <a:pt x="8" y="29"/>
                  <a:pt x="10" y="25"/>
                </a:cubicBezTo>
                <a:cubicBezTo>
                  <a:pt x="12" y="20"/>
                  <a:pt x="14" y="16"/>
                  <a:pt x="15" y="11"/>
                </a:cubicBezTo>
                <a:cubicBezTo>
                  <a:pt x="16" y="11"/>
                  <a:pt x="15" y="10"/>
                  <a:pt x="14" y="11"/>
                </a:cubicBezTo>
                <a:cubicBezTo>
                  <a:pt x="9" y="17"/>
                  <a:pt x="8" y="25"/>
                  <a:pt x="6" y="33"/>
                </a:cubicBezTo>
                <a:cubicBezTo>
                  <a:pt x="6" y="33"/>
                  <a:pt x="7" y="34"/>
                  <a:pt x="7" y="33"/>
                </a:cubicBezTo>
                <a:cubicBezTo>
                  <a:pt x="12" y="26"/>
                  <a:pt x="15" y="18"/>
                  <a:pt x="17" y="10"/>
                </a:cubicBezTo>
                <a:cubicBezTo>
                  <a:pt x="17" y="10"/>
                  <a:pt x="16" y="10"/>
                  <a:pt x="16" y="10"/>
                </a:cubicBezTo>
                <a:cubicBezTo>
                  <a:pt x="16" y="15"/>
                  <a:pt x="15" y="20"/>
                  <a:pt x="13" y="24"/>
                </a:cubicBezTo>
                <a:cubicBezTo>
                  <a:pt x="12" y="29"/>
                  <a:pt x="10" y="34"/>
                  <a:pt x="8" y="38"/>
                </a:cubicBezTo>
                <a:cubicBezTo>
                  <a:pt x="8" y="38"/>
                  <a:pt x="8" y="39"/>
                  <a:pt x="9" y="39"/>
                </a:cubicBezTo>
                <a:cubicBezTo>
                  <a:pt x="11" y="29"/>
                  <a:pt x="19" y="20"/>
                  <a:pt x="18" y="9"/>
                </a:cubicBezTo>
                <a:cubicBezTo>
                  <a:pt x="18" y="9"/>
                  <a:pt x="17" y="9"/>
                  <a:pt x="17" y="9"/>
                </a:cubicBezTo>
                <a:cubicBezTo>
                  <a:pt x="13" y="12"/>
                  <a:pt x="13" y="17"/>
                  <a:pt x="11" y="21"/>
                </a:cubicBezTo>
                <a:cubicBezTo>
                  <a:pt x="9" y="26"/>
                  <a:pt x="7" y="31"/>
                  <a:pt x="7" y="37"/>
                </a:cubicBezTo>
                <a:cubicBezTo>
                  <a:pt x="7" y="38"/>
                  <a:pt x="7" y="38"/>
                  <a:pt x="8" y="38"/>
                </a:cubicBezTo>
                <a:cubicBezTo>
                  <a:pt x="12" y="35"/>
                  <a:pt x="13" y="30"/>
                  <a:pt x="15" y="26"/>
                </a:cubicBezTo>
                <a:cubicBezTo>
                  <a:pt x="16" y="21"/>
                  <a:pt x="17" y="16"/>
                  <a:pt x="19" y="11"/>
                </a:cubicBezTo>
                <a:cubicBezTo>
                  <a:pt x="18" y="11"/>
                  <a:pt x="18" y="11"/>
                  <a:pt x="18" y="11"/>
                </a:cubicBezTo>
                <a:cubicBezTo>
                  <a:pt x="17" y="20"/>
                  <a:pt x="15" y="28"/>
                  <a:pt x="12" y="35"/>
                </a:cubicBezTo>
                <a:cubicBezTo>
                  <a:pt x="12" y="36"/>
                  <a:pt x="13" y="37"/>
                  <a:pt x="13" y="36"/>
                </a:cubicBezTo>
                <a:cubicBezTo>
                  <a:pt x="16" y="29"/>
                  <a:pt x="19" y="23"/>
                  <a:pt x="22" y="16"/>
                </a:cubicBezTo>
                <a:cubicBezTo>
                  <a:pt x="22" y="15"/>
                  <a:pt x="21" y="15"/>
                  <a:pt x="21" y="15"/>
                </a:cubicBezTo>
                <a:cubicBezTo>
                  <a:pt x="17" y="22"/>
                  <a:pt x="15" y="30"/>
                  <a:pt x="13" y="38"/>
                </a:cubicBezTo>
                <a:cubicBezTo>
                  <a:pt x="13" y="39"/>
                  <a:pt x="14" y="39"/>
                  <a:pt x="15" y="39"/>
                </a:cubicBezTo>
                <a:cubicBezTo>
                  <a:pt x="20" y="34"/>
                  <a:pt x="21" y="27"/>
                  <a:pt x="24" y="21"/>
                </a:cubicBezTo>
                <a:cubicBezTo>
                  <a:pt x="24" y="21"/>
                  <a:pt x="24" y="21"/>
                  <a:pt x="23" y="20"/>
                </a:cubicBezTo>
                <a:cubicBezTo>
                  <a:pt x="21" y="25"/>
                  <a:pt x="18" y="30"/>
                  <a:pt x="17" y="36"/>
                </a:cubicBezTo>
                <a:cubicBezTo>
                  <a:pt x="17" y="36"/>
                  <a:pt x="18" y="37"/>
                  <a:pt x="18" y="36"/>
                </a:cubicBezTo>
                <a:cubicBezTo>
                  <a:pt x="21" y="33"/>
                  <a:pt x="24" y="29"/>
                  <a:pt x="27" y="25"/>
                </a:cubicBezTo>
                <a:cubicBezTo>
                  <a:pt x="26" y="25"/>
                  <a:pt x="26" y="25"/>
                  <a:pt x="26" y="24"/>
                </a:cubicBezTo>
                <a:cubicBezTo>
                  <a:pt x="25" y="28"/>
                  <a:pt x="22" y="31"/>
                  <a:pt x="20" y="34"/>
                </a:cubicBezTo>
                <a:cubicBezTo>
                  <a:pt x="20" y="34"/>
                  <a:pt x="21" y="34"/>
                  <a:pt x="21" y="35"/>
                </a:cubicBezTo>
                <a:cubicBezTo>
                  <a:pt x="22" y="32"/>
                  <a:pt x="25" y="30"/>
                  <a:pt x="27" y="29"/>
                </a:cubicBezTo>
                <a:cubicBezTo>
                  <a:pt x="27" y="28"/>
                  <a:pt x="27" y="28"/>
                  <a:pt x="26" y="28"/>
                </a:cubicBezTo>
                <a:cubicBezTo>
                  <a:pt x="26" y="30"/>
                  <a:pt x="25" y="32"/>
                  <a:pt x="23" y="33"/>
                </a:cubicBezTo>
                <a:cubicBezTo>
                  <a:pt x="23" y="34"/>
                  <a:pt x="24" y="34"/>
                  <a:pt x="24" y="34"/>
                </a:cubicBezTo>
                <a:cubicBezTo>
                  <a:pt x="25" y="33"/>
                  <a:pt x="27" y="31"/>
                  <a:pt x="29" y="30"/>
                </a:cubicBezTo>
                <a:cubicBezTo>
                  <a:pt x="28" y="30"/>
                  <a:pt x="28" y="30"/>
                  <a:pt x="28" y="30"/>
                </a:cubicBezTo>
                <a:cubicBezTo>
                  <a:pt x="28" y="31"/>
                  <a:pt x="29" y="31"/>
                  <a:pt x="29" y="32"/>
                </a:cubicBezTo>
                <a:cubicBezTo>
                  <a:pt x="29" y="32"/>
                  <a:pt x="30" y="32"/>
                  <a:pt x="30" y="32"/>
                </a:cubicBezTo>
                <a:cubicBezTo>
                  <a:pt x="27" y="25"/>
                  <a:pt x="23" y="18"/>
                  <a:pt x="19" y="13"/>
                </a:cubicBezTo>
                <a:cubicBezTo>
                  <a:pt x="19" y="13"/>
                  <a:pt x="18" y="13"/>
                  <a:pt x="18" y="14"/>
                </a:cubicBezTo>
                <a:cubicBezTo>
                  <a:pt x="23" y="18"/>
                  <a:pt x="24" y="25"/>
                  <a:pt x="28" y="30"/>
                </a:cubicBezTo>
                <a:cubicBezTo>
                  <a:pt x="29" y="30"/>
                  <a:pt x="30" y="30"/>
                  <a:pt x="30" y="29"/>
                </a:cubicBezTo>
                <a:cubicBezTo>
                  <a:pt x="29" y="26"/>
                  <a:pt x="27" y="23"/>
                  <a:pt x="26" y="20"/>
                </a:cubicBezTo>
                <a:cubicBezTo>
                  <a:pt x="24" y="16"/>
                  <a:pt x="22" y="13"/>
                  <a:pt x="19" y="11"/>
                </a:cubicBezTo>
                <a:cubicBezTo>
                  <a:pt x="18" y="10"/>
                  <a:pt x="18" y="11"/>
                  <a:pt x="18" y="11"/>
                </a:cubicBezTo>
                <a:cubicBezTo>
                  <a:pt x="18" y="18"/>
                  <a:pt x="22" y="24"/>
                  <a:pt x="25" y="30"/>
                </a:cubicBezTo>
                <a:cubicBezTo>
                  <a:pt x="25" y="30"/>
                  <a:pt x="26" y="30"/>
                  <a:pt x="26" y="29"/>
                </a:cubicBezTo>
                <a:cubicBezTo>
                  <a:pt x="23" y="23"/>
                  <a:pt x="19" y="18"/>
                  <a:pt x="19" y="11"/>
                </a:cubicBezTo>
                <a:cubicBezTo>
                  <a:pt x="19" y="11"/>
                  <a:pt x="18" y="12"/>
                  <a:pt x="18" y="12"/>
                </a:cubicBezTo>
                <a:cubicBezTo>
                  <a:pt x="21" y="14"/>
                  <a:pt x="22" y="17"/>
                  <a:pt x="24" y="20"/>
                </a:cubicBezTo>
                <a:cubicBezTo>
                  <a:pt x="26" y="23"/>
                  <a:pt x="28" y="26"/>
                  <a:pt x="28" y="29"/>
                </a:cubicBezTo>
                <a:cubicBezTo>
                  <a:pt x="29" y="29"/>
                  <a:pt x="29" y="29"/>
                  <a:pt x="30" y="29"/>
                </a:cubicBezTo>
                <a:cubicBezTo>
                  <a:pt x="26" y="24"/>
                  <a:pt x="24" y="17"/>
                  <a:pt x="19" y="13"/>
                </a:cubicBezTo>
                <a:cubicBezTo>
                  <a:pt x="18" y="12"/>
                  <a:pt x="17" y="13"/>
                  <a:pt x="18" y="14"/>
                </a:cubicBezTo>
                <a:cubicBezTo>
                  <a:pt x="22" y="19"/>
                  <a:pt x="26" y="26"/>
                  <a:pt x="29" y="32"/>
                </a:cubicBezTo>
                <a:cubicBezTo>
                  <a:pt x="29" y="33"/>
                  <a:pt x="31" y="33"/>
                  <a:pt x="30" y="32"/>
                </a:cubicBezTo>
                <a:cubicBezTo>
                  <a:pt x="30" y="31"/>
                  <a:pt x="30" y="30"/>
                  <a:pt x="29" y="29"/>
                </a:cubicBezTo>
                <a:cubicBezTo>
                  <a:pt x="29" y="29"/>
                  <a:pt x="28" y="29"/>
                  <a:pt x="28" y="29"/>
                </a:cubicBezTo>
                <a:cubicBezTo>
                  <a:pt x="26" y="30"/>
                  <a:pt x="24" y="32"/>
                  <a:pt x="23" y="33"/>
                </a:cubicBezTo>
                <a:cubicBezTo>
                  <a:pt x="22" y="34"/>
                  <a:pt x="23" y="35"/>
                  <a:pt x="24" y="35"/>
                </a:cubicBezTo>
                <a:cubicBezTo>
                  <a:pt x="26" y="33"/>
                  <a:pt x="28" y="31"/>
                  <a:pt x="28" y="28"/>
                </a:cubicBezTo>
                <a:cubicBezTo>
                  <a:pt x="28" y="28"/>
                  <a:pt x="27" y="27"/>
                  <a:pt x="27" y="28"/>
                </a:cubicBezTo>
                <a:cubicBezTo>
                  <a:pt x="24" y="29"/>
                  <a:pt x="21" y="31"/>
                  <a:pt x="20" y="34"/>
                </a:cubicBezTo>
                <a:cubicBezTo>
                  <a:pt x="19" y="35"/>
                  <a:pt x="20" y="35"/>
                  <a:pt x="21" y="35"/>
                </a:cubicBezTo>
                <a:cubicBezTo>
                  <a:pt x="23" y="32"/>
                  <a:pt x="27" y="29"/>
                  <a:pt x="27" y="24"/>
                </a:cubicBezTo>
                <a:cubicBezTo>
                  <a:pt x="27" y="24"/>
                  <a:pt x="26" y="24"/>
                  <a:pt x="26" y="24"/>
                </a:cubicBezTo>
                <a:cubicBezTo>
                  <a:pt x="23" y="28"/>
                  <a:pt x="21" y="32"/>
                  <a:pt x="17" y="35"/>
                </a:cubicBezTo>
                <a:cubicBezTo>
                  <a:pt x="18" y="35"/>
                  <a:pt x="18" y="36"/>
                  <a:pt x="18" y="36"/>
                </a:cubicBezTo>
                <a:cubicBezTo>
                  <a:pt x="20" y="31"/>
                  <a:pt x="22" y="26"/>
                  <a:pt x="24" y="21"/>
                </a:cubicBezTo>
                <a:cubicBezTo>
                  <a:pt x="25" y="20"/>
                  <a:pt x="24" y="20"/>
                  <a:pt x="23" y="20"/>
                </a:cubicBezTo>
                <a:cubicBezTo>
                  <a:pt x="20" y="26"/>
                  <a:pt x="18" y="33"/>
                  <a:pt x="14" y="38"/>
                </a:cubicBezTo>
                <a:cubicBezTo>
                  <a:pt x="14" y="38"/>
                  <a:pt x="14" y="38"/>
                  <a:pt x="15" y="38"/>
                </a:cubicBezTo>
                <a:cubicBezTo>
                  <a:pt x="17" y="31"/>
                  <a:pt x="18" y="23"/>
                  <a:pt x="22" y="16"/>
                </a:cubicBezTo>
                <a:cubicBezTo>
                  <a:pt x="22" y="16"/>
                  <a:pt x="21" y="16"/>
                  <a:pt x="21" y="15"/>
                </a:cubicBezTo>
                <a:cubicBezTo>
                  <a:pt x="18" y="22"/>
                  <a:pt x="15" y="29"/>
                  <a:pt x="12" y="35"/>
                </a:cubicBezTo>
                <a:cubicBezTo>
                  <a:pt x="13" y="36"/>
                  <a:pt x="13" y="36"/>
                  <a:pt x="13" y="36"/>
                </a:cubicBezTo>
                <a:cubicBezTo>
                  <a:pt x="16" y="28"/>
                  <a:pt x="18" y="20"/>
                  <a:pt x="19" y="11"/>
                </a:cubicBezTo>
                <a:cubicBezTo>
                  <a:pt x="19" y="10"/>
                  <a:pt x="18" y="10"/>
                  <a:pt x="18" y="11"/>
                </a:cubicBezTo>
                <a:cubicBezTo>
                  <a:pt x="16" y="15"/>
                  <a:pt x="15" y="20"/>
                  <a:pt x="14" y="24"/>
                </a:cubicBezTo>
                <a:cubicBezTo>
                  <a:pt x="13" y="29"/>
                  <a:pt x="11" y="34"/>
                  <a:pt x="7" y="36"/>
                </a:cubicBezTo>
                <a:cubicBezTo>
                  <a:pt x="7" y="37"/>
                  <a:pt x="8" y="37"/>
                  <a:pt x="8" y="37"/>
                </a:cubicBezTo>
                <a:cubicBezTo>
                  <a:pt x="8" y="32"/>
                  <a:pt x="11" y="27"/>
                  <a:pt x="12" y="22"/>
                </a:cubicBezTo>
                <a:cubicBezTo>
                  <a:pt x="14" y="18"/>
                  <a:pt x="14" y="13"/>
                  <a:pt x="18" y="10"/>
                </a:cubicBezTo>
                <a:cubicBezTo>
                  <a:pt x="17" y="10"/>
                  <a:pt x="17" y="10"/>
                  <a:pt x="16" y="9"/>
                </a:cubicBezTo>
                <a:cubicBezTo>
                  <a:pt x="17" y="20"/>
                  <a:pt x="9" y="28"/>
                  <a:pt x="8" y="38"/>
                </a:cubicBezTo>
                <a:cubicBezTo>
                  <a:pt x="7" y="39"/>
                  <a:pt x="8" y="40"/>
                  <a:pt x="9" y="39"/>
                </a:cubicBezTo>
                <a:cubicBezTo>
                  <a:pt x="11" y="34"/>
                  <a:pt x="13" y="30"/>
                  <a:pt x="15" y="25"/>
                </a:cubicBezTo>
                <a:cubicBezTo>
                  <a:pt x="16" y="20"/>
                  <a:pt x="18" y="15"/>
                  <a:pt x="17" y="10"/>
                </a:cubicBezTo>
                <a:cubicBezTo>
                  <a:pt x="17" y="9"/>
                  <a:pt x="16" y="9"/>
                  <a:pt x="16" y="10"/>
                </a:cubicBezTo>
                <a:cubicBezTo>
                  <a:pt x="13" y="18"/>
                  <a:pt x="11" y="26"/>
                  <a:pt x="6" y="33"/>
                </a:cubicBezTo>
                <a:cubicBezTo>
                  <a:pt x="6" y="33"/>
                  <a:pt x="7" y="33"/>
                  <a:pt x="7" y="33"/>
                </a:cubicBezTo>
                <a:cubicBezTo>
                  <a:pt x="9" y="26"/>
                  <a:pt x="11" y="18"/>
                  <a:pt x="15" y="12"/>
                </a:cubicBezTo>
                <a:cubicBezTo>
                  <a:pt x="15" y="11"/>
                  <a:pt x="14" y="11"/>
                  <a:pt x="14" y="11"/>
                </a:cubicBezTo>
                <a:cubicBezTo>
                  <a:pt x="13" y="16"/>
                  <a:pt x="11" y="20"/>
                  <a:pt x="9" y="24"/>
                </a:cubicBezTo>
                <a:cubicBezTo>
                  <a:pt x="7" y="27"/>
                  <a:pt x="7" y="31"/>
                  <a:pt x="3" y="34"/>
                </a:cubicBezTo>
                <a:cubicBezTo>
                  <a:pt x="4" y="34"/>
                  <a:pt x="4" y="34"/>
                  <a:pt x="5" y="34"/>
                </a:cubicBezTo>
                <a:cubicBezTo>
                  <a:pt x="5" y="28"/>
                  <a:pt x="8" y="22"/>
                  <a:pt x="11" y="16"/>
                </a:cubicBezTo>
                <a:cubicBezTo>
                  <a:pt x="12" y="14"/>
                  <a:pt x="13" y="11"/>
                  <a:pt x="14" y="9"/>
                </a:cubicBezTo>
                <a:cubicBezTo>
                  <a:pt x="15" y="7"/>
                  <a:pt x="16" y="4"/>
                  <a:pt x="18" y="3"/>
                </a:cubicBezTo>
                <a:cubicBezTo>
                  <a:pt x="18" y="3"/>
                  <a:pt x="18" y="2"/>
                  <a:pt x="17" y="2"/>
                </a:cubicBezTo>
                <a:cubicBezTo>
                  <a:pt x="21" y="15"/>
                  <a:pt x="28" y="25"/>
                  <a:pt x="32" y="37"/>
                </a:cubicBezTo>
                <a:cubicBezTo>
                  <a:pt x="33" y="37"/>
                  <a:pt x="33" y="36"/>
                  <a:pt x="33" y="36"/>
                </a:cubicBezTo>
                <a:cubicBezTo>
                  <a:pt x="28" y="36"/>
                  <a:pt x="24" y="36"/>
                  <a:pt x="20" y="37"/>
                </a:cubicBezTo>
                <a:cubicBezTo>
                  <a:pt x="17" y="37"/>
                  <a:pt x="14" y="37"/>
                  <a:pt x="11" y="38"/>
                </a:cubicBezTo>
                <a:cubicBezTo>
                  <a:pt x="9" y="38"/>
                  <a:pt x="5" y="38"/>
                  <a:pt x="4" y="36"/>
                </a:cubicBezTo>
                <a:cubicBezTo>
                  <a:pt x="3" y="34"/>
                  <a:pt x="5" y="31"/>
                  <a:pt x="6" y="29"/>
                </a:cubicBezTo>
                <a:cubicBezTo>
                  <a:pt x="7" y="26"/>
                  <a:pt x="8" y="24"/>
                  <a:pt x="9" y="22"/>
                </a:cubicBezTo>
                <a:cubicBezTo>
                  <a:pt x="10" y="20"/>
                  <a:pt x="11" y="18"/>
                  <a:pt x="11" y="16"/>
                </a:cubicBezTo>
                <a:cubicBezTo>
                  <a:pt x="12" y="13"/>
                  <a:pt x="13" y="11"/>
                  <a:pt x="14" y="8"/>
                </a:cubicBezTo>
                <a:cubicBezTo>
                  <a:pt x="14" y="6"/>
                  <a:pt x="16" y="3"/>
                  <a:pt x="18" y="2"/>
                </a:cubicBezTo>
                <a:cubicBezTo>
                  <a:pt x="17" y="2"/>
                  <a:pt x="17" y="2"/>
                  <a:pt x="16" y="2"/>
                </a:cubicBezTo>
                <a:cubicBezTo>
                  <a:pt x="19" y="8"/>
                  <a:pt x="23" y="14"/>
                  <a:pt x="26" y="20"/>
                </a:cubicBezTo>
                <a:cubicBezTo>
                  <a:pt x="28" y="23"/>
                  <a:pt x="30" y="26"/>
                  <a:pt x="32" y="29"/>
                </a:cubicBezTo>
                <a:cubicBezTo>
                  <a:pt x="33" y="32"/>
                  <a:pt x="36" y="33"/>
                  <a:pt x="38" y="36"/>
                </a:cubicBezTo>
                <a:cubicBezTo>
                  <a:pt x="38" y="35"/>
                  <a:pt x="38" y="35"/>
                  <a:pt x="38" y="35"/>
                </a:cubicBezTo>
                <a:cubicBezTo>
                  <a:pt x="35" y="36"/>
                  <a:pt x="31" y="36"/>
                  <a:pt x="27" y="36"/>
                </a:cubicBezTo>
                <a:cubicBezTo>
                  <a:pt x="24" y="36"/>
                  <a:pt x="21" y="37"/>
                  <a:pt x="19" y="38"/>
                </a:cubicBezTo>
                <a:cubicBezTo>
                  <a:pt x="16" y="38"/>
                  <a:pt x="13" y="39"/>
                  <a:pt x="10" y="40"/>
                </a:cubicBezTo>
                <a:cubicBezTo>
                  <a:pt x="7" y="40"/>
                  <a:pt x="4" y="41"/>
                  <a:pt x="2" y="39"/>
                </a:cubicBezTo>
                <a:cubicBezTo>
                  <a:pt x="2" y="39"/>
                  <a:pt x="2" y="39"/>
                  <a:pt x="2" y="40"/>
                </a:cubicBezTo>
                <a:cubicBezTo>
                  <a:pt x="4" y="36"/>
                  <a:pt x="5" y="32"/>
                  <a:pt x="6" y="28"/>
                </a:cubicBezTo>
                <a:cubicBezTo>
                  <a:pt x="8" y="24"/>
                  <a:pt x="9" y="20"/>
                  <a:pt x="10" y="17"/>
                </a:cubicBezTo>
                <a:cubicBezTo>
                  <a:pt x="11" y="14"/>
                  <a:pt x="12" y="11"/>
                  <a:pt x="13" y="8"/>
                </a:cubicBezTo>
                <a:cubicBezTo>
                  <a:pt x="15" y="6"/>
                  <a:pt x="16" y="3"/>
                  <a:pt x="18" y="1"/>
                </a:cubicBezTo>
                <a:cubicBezTo>
                  <a:pt x="18" y="1"/>
                  <a:pt x="18" y="1"/>
                  <a:pt x="18" y="1"/>
                </a:cubicBezTo>
                <a:cubicBezTo>
                  <a:pt x="21" y="7"/>
                  <a:pt x="26" y="12"/>
                  <a:pt x="29" y="19"/>
                </a:cubicBezTo>
                <a:cubicBezTo>
                  <a:pt x="32" y="24"/>
                  <a:pt x="34" y="30"/>
                  <a:pt x="38" y="34"/>
                </a:cubicBezTo>
                <a:cubicBezTo>
                  <a:pt x="39" y="35"/>
                  <a:pt x="40" y="34"/>
                  <a:pt x="39" y="33"/>
                </a:cubicBezTo>
                <a:cubicBezTo>
                  <a:pt x="35" y="27"/>
                  <a:pt x="31" y="21"/>
                  <a:pt x="28" y="15"/>
                </a:cubicBezTo>
                <a:cubicBezTo>
                  <a:pt x="26" y="11"/>
                  <a:pt x="23" y="6"/>
                  <a:pt x="20" y="4"/>
                </a:cubicBezTo>
                <a:cubicBezTo>
                  <a:pt x="18" y="3"/>
                  <a:pt x="17" y="2"/>
                  <a:pt x="16" y="3"/>
                </a:cubicBezTo>
                <a:cubicBezTo>
                  <a:pt x="14" y="4"/>
                  <a:pt x="13" y="6"/>
                  <a:pt x="12" y="8"/>
                </a:cubicBezTo>
                <a:cubicBezTo>
                  <a:pt x="12" y="10"/>
                  <a:pt x="11" y="13"/>
                  <a:pt x="10" y="15"/>
                </a:cubicBezTo>
                <a:cubicBezTo>
                  <a:pt x="9" y="19"/>
                  <a:pt x="8" y="22"/>
                  <a:pt x="7" y="26"/>
                </a:cubicBezTo>
                <a:cubicBezTo>
                  <a:pt x="6" y="29"/>
                  <a:pt x="5" y="31"/>
                  <a:pt x="4" y="34"/>
                </a:cubicBezTo>
                <a:cubicBezTo>
                  <a:pt x="3" y="35"/>
                  <a:pt x="5" y="35"/>
                  <a:pt x="5" y="34"/>
                </a:cubicBezTo>
                <a:close/>
              </a:path>
            </a:pathLst>
          </a:custGeom>
          <a:solidFill>
            <a:schemeClr val="tx1">
              <a:lumMod val="65000"/>
              <a:lumOff val="35000"/>
            </a:schemeClr>
          </a:solidFill>
          <a:ln>
            <a:noFill/>
          </a:ln>
          <a:extLst/>
        </p:spPr>
        <p:txBody>
          <a:bodyPr anchor="t" anchorCtr="0" bIns="34290" compatLnSpc="1" lIns="68580" numCol="1" rIns="68580" tIns="3429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66" name="Freeform 863"/>
          <p:cNvSpPr/>
          <p:nvPr/>
        </p:nvSpPr>
        <p:spPr bwMode="auto">
          <a:xfrm flipH="1" rot="21401676">
            <a:off x="3681791" y="2295365"/>
            <a:ext cx="319111" cy="359671"/>
          </a:xfrm>
          <a:custGeom>
            <a:gdLst>
              <a:gd fmla="*/ 9 w 30" name="T0"/>
              <a:gd fmla="*/ 14 h 34" name="T1"/>
              <a:gd fmla="*/ 13 w 30" name="T2"/>
              <a:gd fmla="*/ 1 h 34" name="T3"/>
              <a:gd fmla="*/ 28 w 30" name="T4"/>
              <a:gd fmla="*/ 29 h 34" name="T5"/>
              <a:gd fmla="*/ 11 w 30" name="T6"/>
              <a:gd fmla="*/ 1 h 34" name="T7"/>
              <a:gd fmla="*/ 7 w 30" name="T8"/>
              <a:gd fmla="*/ 6 h 34" name="T9"/>
              <a:gd fmla="*/ 0 w 30" name="T10"/>
              <a:gd fmla="*/ 32 h 34" name="T11"/>
              <a:gd fmla="*/ 8 w 30" name="T12"/>
              <a:gd fmla="*/ 34 h 34" name="T13"/>
              <a:gd fmla="*/ 22 w 30" name="T14"/>
              <a:gd fmla="*/ 32 h 34" name="T15"/>
              <a:gd fmla="*/ 29 w 30" name="T16"/>
              <a:gd fmla="*/ 28 h 34" name="T17"/>
              <a:gd fmla="*/ 19 w 30" name="T18"/>
              <a:gd fmla="*/ 14 h 34" name="T19"/>
              <a:gd fmla="*/ 10 w 30" name="T20"/>
              <a:gd fmla="*/ 4 h 34" name="T21"/>
              <a:gd fmla="*/ 5 w 30" name="T22"/>
              <a:gd fmla="*/ 16 h 34" name="T23"/>
              <a:gd fmla="*/ 3 w 30" name="T24"/>
              <a:gd fmla="*/ 31 h 34" name="T25"/>
              <a:gd fmla="*/ 9 w 30" name="T26"/>
              <a:gd fmla="*/ 11 h 34" name="T27"/>
              <a:gd fmla="*/ 6 w 30" name="T28"/>
              <a:gd fmla="*/ 29 h 34" name="T29"/>
              <a:gd fmla="*/ 11 w 30" name="T30"/>
              <a:gd fmla="*/ 11 h 34" name="T31"/>
              <a:gd fmla="*/ 8 w 30" name="T32"/>
              <a:gd fmla="*/ 29 h 34" name="T33"/>
              <a:gd fmla="*/ 13 w 30" name="T34"/>
              <a:gd fmla="*/ 12 h 34" name="T35"/>
              <a:gd fmla="*/ 11 w 30" name="T36"/>
              <a:gd fmla="*/ 30 h 34" name="T37"/>
              <a:gd fmla="*/ 15 w 30" name="T38"/>
              <a:gd fmla="*/ 17 h 34" name="T39"/>
              <a:gd fmla="*/ 14 w 30" name="T40"/>
              <a:gd fmla="*/ 30 h 34" name="T41"/>
              <a:gd fmla="*/ 16 w 30" name="T42"/>
              <a:gd fmla="*/ 21 h 34" name="T43"/>
              <a:gd fmla="*/ 15 w 30" name="T44"/>
              <a:gd fmla="*/ 31 h 34" name="T45"/>
              <a:gd fmla="*/ 20 w 30" name="T46"/>
              <a:gd fmla="*/ 23 h 34" name="T47"/>
              <a:gd fmla="*/ 21 w 30" name="T48"/>
              <a:gd fmla="*/ 28 h 34" name="T49"/>
              <a:gd fmla="*/ 25 w 30" name="T50"/>
              <a:gd fmla="*/ 29 h 34" name="T51"/>
              <a:gd fmla="*/ 22 w 30" name="T52"/>
              <a:gd fmla="*/ 20 h 34" name="T53"/>
              <a:gd fmla="*/ 13 w 30" name="T54"/>
              <a:gd fmla="*/ 8 h 34" name="T55"/>
              <a:gd fmla="*/ 22 w 30" name="T56"/>
              <a:gd fmla="*/ 27 h 34" name="T57"/>
              <a:gd fmla="*/ 15 w 30" name="T58"/>
              <a:gd fmla="*/ 17 h 34" name="T59"/>
              <a:gd fmla="*/ 23 w 30" name="T60"/>
              <a:gd fmla="*/ 27 h 34" name="T61"/>
              <a:gd fmla="*/ 13 w 30" name="T62"/>
              <a:gd fmla="*/ 9 h 34" name="T63"/>
              <a:gd fmla="*/ 23 w 30" name="T64"/>
              <a:gd fmla="*/ 24 h 34" name="T65"/>
              <a:gd fmla="*/ 26 w 30" name="T66"/>
              <a:gd fmla="*/ 28 h 34" name="T67"/>
              <a:gd fmla="*/ 20 w 30" name="T68"/>
              <a:gd fmla="*/ 27 h 34" name="T69"/>
              <a:gd fmla="*/ 22 w 30" name="T70"/>
              <a:gd fmla="*/ 23 h 34" name="T71"/>
              <a:gd fmla="*/ 14 w 30" name="T72"/>
              <a:gd fmla="*/ 30 h 34" name="T73"/>
              <a:gd fmla="*/ 18 w 30" name="T74"/>
              <a:gd fmla="*/ 21 h 34" name="T75"/>
              <a:gd fmla="*/ 12 w 30" name="T76"/>
              <a:gd fmla="*/ 29 h 34" name="T77"/>
              <a:gd fmla="*/ 16 w 30" name="T78"/>
              <a:gd fmla="*/ 17 h 34" name="T79"/>
              <a:gd fmla="*/ 10 w 30" name="T80"/>
              <a:gd fmla="*/ 29 h 34" name="T81"/>
              <a:gd fmla="*/ 15 w 30" name="T82"/>
              <a:gd fmla="*/ 12 h 34" name="T83"/>
              <a:gd fmla="*/ 7 w 30" name="T84"/>
              <a:gd fmla="*/ 29 h 34" name="T85"/>
              <a:gd fmla="*/ 12 w 30" name="T86"/>
              <a:gd fmla="*/ 11 h 34" name="T87"/>
              <a:gd fmla="*/ 5 w 30" name="T88"/>
              <a:gd fmla="*/ 29 h 34" name="T89"/>
              <a:gd fmla="*/ 10 w 30" name="T90"/>
              <a:gd fmla="*/ 11 h 34" name="T91"/>
              <a:gd fmla="*/ 2 w 30" name="T92"/>
              <a:gd fmla="*/ 30 h 34" name="T93"/>
              <a:gd fmla="*/ 7 w 30" name="T94"/>
              <a:gd fmla="*/ 11 h 34" name="T95"/>
              <a:gd fmla="*/ 14 w 30" name="T96"/>
              <a:gd fmla="*/ 8 h 34" name="T97"/>
              <a:gd fmla="*/ 22 w 30" name="T98"/>
              <a:gd fmla="*/ 21 h 34" name="T99"/>
              <a:gd fmla="*/ 27 w 30" name="T100"/>
              <a:gd fmla="*/ 30 h 34" name="T101"/>
              <a:gd fmla="*/ 14 w 30" name="T102"/>
              <a:gd fmla="*/ 32 h 34" name="T103"/>
              <a:gd fmla="*/ 2 w 30" name="T104"/>
              <a:gd fmla="*/ 33 h 34" name="T105"/>
              <a:gd fmla="*/ 8 w 30" name="T106"/>
              <a:gd fmla="*/ 8 h 34" name="T107"/>
              <a:gd fmla="*/ 10 w 30" name="T108"/>
              <a:gd fmla="*/ 2 h 34" name="T109"/>
              <a:gd fmla="*/ 30 w 30" name="T110"/>
              <a:gd fmla="*/ 29 h 34" name="T111"/>
              <a:gd fmla="*/ 14 w 30" name="T112"/>
              <a:gd fmla="*/ 0 h 34" name="T113"/>
              <a:gd fmla="*/ 8 w 30" name="T114"/>
              <a:gd fmla="*/ 13 h 34" name="T115"/>
              <a:gd fmla="*/ 3 w 30" name="T116"/>
              <a:gd fmla="*/ 32 h 3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4" w="30">
                <a:moveTo>
                  <a:pt x="3" y="32"/>
                </a:moveTo>
                <a:cubicBezTo>
                  <a:pt x="6" y="26"/>
                  <a:pt x="8" y="20"/>
                  <a:pt x="9" y="14"/>
                </a:cubicBezTo>
                <a:cubicBezTo>
                  <a:pt x="10" y="10"/>
                  <a:pt x="11" y="5"/>
                  <a:pt x="14" y="1"/>
                </a:cubicBezTo>
                <a:cubicBezTo>
                  <a:pt x="14" y="1"/>
                  <a:pt x="13" y="1"/>
                  <a:pt x="13" y="1"/>
                </a:cubicBezTo>
                <a:cubicBezTo>
                  <a:pt x="17" y="4"/>
                  <a:pt x="19" y="9"/>
                  <a:pt x="21" y="13"/>
                </a:cubicBezTo>
                <a:cubicBezTo>
                  <a:pt x="23" y="18"/>
                  <a:pt x="27" y="23"/>
                  <a:pt x="28" y="29"/>
                </a:cubicBezTo>
                <a:cubicBezTo>
                  <a:pt x="29" y="28"/>
                  <a:pt x="29" y="28"/>
                  <a:pt x="30" y="28"/>
                </a:cubicBezTo>
                <a:cubicBezTo>
                  <a:pt x="25" y="18"/>
                  <a:pt x="18" y="9"/>
                  <a:pt x="11" y="1"/>
                </a:cubicBezTo>
                <a:cubicBezTo>
                  <a:pt x="11" y="1"/>
                  <a:pt x="10" y="1"/>
                  <a:pt x="10" y="1"/>
                </a:cubicBezTo>
                <a:cubicBezTo>
                  <a:pt x="8" y="2"/>
                  <a:pt x="8" y="4"/>
                  <a:pt x="7" y="6"/>
                </a:cubicBezTo>
                <a:cubicBezTo>
                  <a:pt x="6" y="8"/>
                  <a:pt x="6" y="11"/>
                  <a:pt x="5" y="13"/>
                </a:cubicBezTo>
                <a:cubicBezTo>
                  <a:pt x="3" y="20"/>
                  <a:pt x="1" y="26"/>
                  <a:pt x="0" y="32"/>
                </a:cubicBezTo>
                <a:cubicBezTo>
                  <a:pt x="0" y="33"/>
                  <a:pt x="0" y="33"/>
                  <a:pt x="1" y="33"/>
                </a:cubicBezTo>
                <a:cubicBezTo>
                  <a:pt x="3" y="34"/>
                  <a:pt x="6" y="34"/>
                  <a:pt x="8" y="34"/>
                </a:cubicBezTo>
                <a:cubicBezTo>
                  <a:pt x="12" y="34"/>
                  <a:pt x="15" y="33"/>
                  <a:pt x="18" y="33"/>
                </a:cubicBezTo>
                <a:cubicBezTo>
                  <a:pt x="20" y="32"/>
                  <a:pt x="21" y="32"/>
                  <a:pt x="22" y="32"/>
                </a:cubicBezTo>
                <a:cubicBezTo>
                  <a:pt x="24" y="32"/>
                  <a:pt x="25" y="32"/>
                  <a:pt x="26" y="31"/>
                </a:cubicBezTo>
                <a:cubicBezTo>
                  <a:pt x="29" y="31"/>
                  <a:pt x="30" y="30"/>
                  <a:pt x="29" y="28"/>
                </a:cubicBezTo>
                <a:cubicBezTo>
                  <a:pt x="28" y="25"/>
                  <a:pt x="26" y="23"/>
                  <a:pt x="24" y="22"/>
                </a:cubicBezTo>
                <a:cubicBezTo>
                  <a:pt x="22" y="20"/>
                  <a:pt x="20" y="17"/>
                  <a:pt x="19" y="14"/>
                </a:cubicBezTo>
                <a:cubicBezTo>
                  <a:pt x="17" y="11"/>
                  <a:pt x="15" y="8"/>
                  <a:pt x="14" y="5"/>
                </a:cubicBezTo>
                <a:cubicBezTo>
                  <a:pt x="13" y="3"/>
                  <a:pt x="12" y="2"/>
                  <a:pt x="10" y="4"/>
                </a:cubicBezTo>
                <a:cubicBezTo>
                  <a:pt x="8" y="5"/>
                  <a:pt x="7" y="7"/>
                  <a:pt x="7" y="9"/>
                </a:cubicBezTo>
                <a:cubicBezTo>
                  <a:pt x="6" y="11"/>
                  <a:pt x="5" y="14"/>
                  <a:pt x="5" y="16"/>
                </a:cubicBezTo>
                <a:cubicBezTo>
                  <a:pt x="3" y="21"/>
                  <a:pt x="3" y="25"/>
                  <a:pt x="2" y="30"/>
                </a:cubicBezTo>
                <a:cubicBezTo>
                  <a:pt x="2" y="31"/>
                  <a:pt x="3" y="31"/>
                  <a:pt x="3" y="31"/>
                </a:cubicBezTo>
                <a:cubicBezTo>
                  <a:pt x="7" y="25"/>
                  <a:pt x="7" y="17"/>
                  <a:pt x="10" y="11"/>
                </a:cubicBezTo>
                <a:cubicBezTo>
                  <a:pt x="10" y="11"/>
                  <a:pt x="10" y="11"/>
                  <a:pt x="9" y="11"/>
                </a:cubicBezTo>
                <a:cubicBezTo>
                  <a:pt x="7" y="17"/>
                  <a:pt x="6" y="23"/>
                  <a:pt x="5" y="29"/>
                </a:cubicBezTo>
                <a:cubicBezTo>
                  <a:pt x="5" y="30"/>
                  <a:pt x="6" y="30"/>
                  <a:pt x="6" y="29"/>
                </a:cubicBezTo>
                <a:cubicBezTo>
                  <a:pt x="8" y="23"/>
                  <a:pt x="10" y="17"/>
                  <a:pt x="12" y="11"/>
                </a:cubicBezTo>
                <a:cubicBezTo>
                  <a:pt x="12" y="11"/>
                  <a:pt x="11" y="11"/>
                  <a:pt x="11" y="11"/>
                </a:cubicBezTo>
                <a:cubicBezTo>
                  <a:pt x="9" y="17"/>
                  <a:pt x="8" y="23"/>
                  <a:pt x="7" y="29"/>
                </a:cubicBezTo>
                <a:cubicBezTo>
                  <a:pt x="7" y="30"/>
                  <a:pt x="8" y="30"/>
                  <a:pt x="8" y="29"/>
                </a:cubicBezTo>
                <a:cubicBezTo>
                  <a:pt x="12" y="24"/>
                  <a:pt x="12" y="18"/>
                  <a:pt x="15" y="12"/>
                </a:cubicBezTo>
                <a:cubicBezTo>
                  <a:pt x="14" y="12"/>
                  <a:pt x="14" y="12"/>
                  <a:pt x="13" y="12"/>
                </a:cubicBezTo>
                <a:cubicBezTo>
                  <a:pt x="13" y="18"/>
                  <a:pt x="10" y="24"/>
                  <a:pt x="10" y="30"/>
                </a:cubicBezTo>
                <a:cubicBezTo>
                  <a:pt x="10" y="30"/>
                  <a:pt x="10" y="31"/>
                  <a:pt x="11" y="30"/>
                </a:cubicBezTo>
                <a:cubicBezTo>
                  <a:pt x="15" y="27"/>
                  <a:pt x="15" y="22"/>
                  <a:pt x="16" y="17"/>
                </a:cubicBezTo>
                <a:cubicBezTo>
                  <a:pt x="16" y="17"/>
                  <a:pt x="15" y="17"/>
                  <a:pt x="15" y="17"/>
                </a:cubicBezTo>
                <a:cubicBezTo>
                  <a:pt x="15" y="21"/>
                  <a:pt x="12" y="25"/>
                  <a:pt x="12" y="29"/>
                </a:cubicBezTo>
                <a:cubicBezTo>
                  <a:pt x="12" y="30"/>
                  <a:pt x="13" y="30"/>
                  <a:pt x="14" y="30"/>
                </a:cubicBezTo>
                <a:cubicBezTo>
                  <a:pt x="15" y="27"/>
                  <a:pt x="17" y="24"/>
                  <a:pt x="18" y="21"/>
                </a:cubicBezTo>
                <a:cubicBezTo>
                  <a:pt x="17" y="21"/>
                  <a:pt x="17" y="21"/>
                  <a:pt x="16" y="21"/>
                </a:cubicBezTo>
                <a:cubicBezTo>
                  <a:pt x="16" y="24"/>
                  <a:pt x="15" y="27"/>
                  <a:pt x="14" y="30"/>
                </a:cubicBezTo>
                <a:cubicBezTo>
                  <a:pt x="14" y="31"/>
                  <a:pt x="15" y="31"/>
                  <a:pt x="15" y="31"/>
                </a:cubicBezTo>
                <a:cubicBezTo>
                  <a:pt x="17" y="28"/>
                  <a:pt x="19" y="26"/>
                  <a:pt x="21" y="24"/>
                </a:cubicBezTo>
                <a:cubicBezTo>
                  <a:pt x="21" y="24"/>
                  <a:pt x="21" y="24"/>
                  <a:pt x="20" y="23"/>
                </a:cubicBezTo>
                <a:cubicBezTo>
                  <a:pt x="20" y="25"/>
                  <a:pt x="20" y="26"/>
                  <a:pt x="20" y="27"/>
                </a:cubicBezTo>
                <a:cubicBezTo>
                  <a:pt x="19" y="28"/>
                  <a:pt x="20" y="28"/>
                  <a:pt x="21" y="28"/>
                </a:cubicBezTo>
                <a:cubicBezTo>
                  <a:pt x="21" y="27"/>
                  <a:pt x="22" y="26"/>
                  <a:pt x="23" y="27"/>
                </a:cubicBezTo>
                <a:cubicBezTo>
                  <a:pt x="24" y="27"/>
                  <a:pt x="24" y="28"/>
                  <a:pt x="25" y="29"/>
                </a:cubicBezTo>
                <a:cubicBezTo>
                  <a:pt x="25" y="30"/>
                  <a:pt x="26" y="30"/>
                  <a:pt x="26" y="29"/>
                </a:cubicBezTo>
                <a:cubicBezTo>
                  <a:pt x="26" y="26"/>
                  <a:pt x="24" y="23"/>
                  <a:pt x="22" y="20"/>
                </a:cubicBezTo>
                <a:cubicBezTo>
                  <a:pt x="19" y="16"/>
                  <a:pt x="17" y="12"/>
                  <a:pt x="15" y="8"/>
                </a:cubicBezTo>
                <a:cubicBezTo>
                  <a:pt x="14" y="8"/>
                  <a:pt x="13" y="8"/>
                  <a:pt x="13" y="8"/>
                </a:cubicBezTo>
                <a:cubicBezTo>
                  <a:pt x="14" y="15"/>
                  <a:pt x="19" y="21"/>
                  <a:pt x="22" y="27"/>
                </a:cubicBezTo>
                <a:cubicBezTo>
                  <a:pt x="22" y="27"/>
                  <a:pt x="22" y="27"/>
                  <a:pt x="22" y="27"/>
                </a:cubicBezTo>
                <a:cubicBezTo>
                  <a:pt x="20" y="24"/>
                  <a:pt x="17" y="20"/>
                  <a:pt x="16" y="17"/>
                </a:cubicBezTo>
                <a:cubicBezTo>
                  <a:pt x="15" y="16"/>
                  <a:pt x="14" y="17"/>
                  <a:pt x="15" y="17"/>
                </a:cubicBezTo>
                <a:cubicBezTo>
                  <a:pt x="16" y="21"/>
                  <a:pt x="19" y="25"/>
                  <a:pt x="22" y="28"/>
                </a:cubicBezTo>
                <a:cubicBezTo>
                  <a:pt x="22" y="28"/>
                  <a:pt x="23" y="27"/>
                  <a:pt x="23" y="27"/>
                </a:cubicBezTo>
                <a:cubicBezTo>
                  <a:pt x="20" y="21"/>
                  <a:pt x="15" y="15"/>
                  <a:pt x="15" y="8"/>
                </a:cubicBezTo>
                <a:cubicBezTo>
                  <a:pt x="14" y="8"/>
                  <a:pt x="14" y="9"/>
                  <a:pt x="13" y="9"/>
                </a:cubicBezTo>
                <a:cubicBezTo>
                  <a:pt x="16" y="12"/>
                  <a:pt x="18" y="16"/>
                  <a:pt x="20" y="20"/>
                </a:cubicBezTo>
                <a:cubicBezTo>
                  <a:pt x="21" y="21"/>
                  <a:pt x="22" y="22"/>
                  <a:pt x="23" y="24"/>
                </a:cubicBezTo>
                <a:cubicBezTo>
                  <a:pt x="24" y="25"/>
                  <a:pt x="25" y="27"/>
                  <a:pt x="25" y="28"/>
                </a:cubicBezTo>
                <a:cubicBezTo>
                  <a:pt x="25" y="28"/>
                  <a:pt x="25" y="28"/>
                  <a:pt x="26" y="28"/>
                </a:cubicBezTo>
                <a:cubicBezTo>
                  <a:pt x="25" y="27"/>
                  <a:pt x="25" y="26"/>
                  <a:pt x="23" y="25"/>
                </a:cubicBezTo>
                <a:cubicBezTo>
                  <a:pt x="22" y="24"/>
                  <a:pt x="20" y="26"/>
                  <a:pt x="20" y="27"/>
                </a:cubicBezTo>
                <a:cubicBezTo>
                  <a:pt x="20" y="27"/>
                  <a:pt x="20" y="27"/>
                  <a:pt x="21" y="28"/>
                </a:cubicBezTo>
                <a:cubicBezTo>
                  <a:pt x="21" y="26"/>
                  <a:pt x="22" y="25"/>
                  <a:pt x="22" y="23"/>
                </a:cubicBezTo>
                <a:cubicBezTo>
                  <a:pt x="22" y="23"/>
                  <a:pt x="21" y="23"/>
                  <a:pt x="21" y="23"/>
                </a:cubicBezTo>
                <a:cubicBezTo>
                  <a:pt x="18" y="25"/>
                  <a:pt x="16" y="27"/>
                  <a:pt x="14" y="30"/>
                </a:cubicBezTo>
                <a:cubicBezTo>
                  <a:pt x="15" y="30"/>
                  <a:pt x="15" y="30"/>
                  <a:pt x="15" y="31"/>
                </a:cubicBezTo>
                <a:cubicBezTo>
                  <a:pt x="16" y="27"/>
                  <a:pt x="18" y="24"/>
                  <a:pt x="18" y="21"/>
                </a:cubicBezTo>
                <a:cubicBezTo>
                  <a:pt x="18" y="20"/>
                  <a:pt x="17" y="20"/>
                  <a:pt x="16" y="21"/>
                </a:cubicBezTo>
                <a:cubicBezTo>
                  <a:pt x="15" y="23"/>
                  <a:pt x="14" y="26"/>
                  <a:pt x="12" y="29"/>
                </a:cubicBezTo>
                <a:cubicBezTo>
                  <a:pt x="13" y="29"/>
                  <a:pt x="13" y="29"/>
                  <a:pt x="14" y="29"/>
                </a:cubicBezTo>
                <a:cubicBezTo>
                  <a:pt x="14" y="25"/>
                  <a:pt x="16" y="21"/>
                  <a:pt x="16" y="17"/>
                </a:cubicBezTo>
                <a:cubicBezTo>
                  <a:pt x="16" y="16"/>
                  <a:pt x="15" y="16"/>
                  <a:pt x="15" y="17"/>
                </a:cubicBezTo>
                <a:cubicBezTo>
                  <a:pt x="13" y="21"/>
                  <a:pt x="13" y="26"/>
                  <a:pt x="10" y="29"/>
                </a:cubicBezTo>
                <a:cubicBezTo>
                  <a:pt x="10" y="30"/>
                  <a:pt x="11" y="30"/>
                  <a:pt x="11" y="30"/>
                </a:cubicBezTo>
                <a:cubicBezTo>
                  <a:pt x="12" y="24"/>
                  <a:pt x="15" y="18"/>
                  <a:pt x="15" y="12"/>
                </a:cubicBezTo>
                <a:cubicBezTo>
                  <a:pt x="15" y="11"/>
                  <a:pt x="13" y="11"/>
                  <a:pt x="13" y="11"/>
                </a:cubicBezTo>
                <a:cubicBezTo>
                  <a:pt x="11" y="17"/>
                  <a:pt x="10" y="23"/>
                  <a:pt x="7" y="29"/>
                </a:cubicBezTo>
                <a:cubicBezTo>
                  <a:pt x="7" y="29"/>
                  <a:pt x="8" y="29"/>
                  <a:pt x="8" y="29"/>
                </a:cubicBezTo>
                <a:cubicBezTo>
                  <a:pt x="9" y="23"/>
                  <a:pt x="10" y="17"/>
                  <a:pt x="12" y="11"/>
                </a:cubicBezTo>
                <a:cubicBezTo>
                  <a:pt x="12" y="10"/>
                  <a:pt x="11" y="10"/>
                  <a:pt x="11" y="11"/>
                </a:cubicBezTo>
                <a:cubicBezTo>
                  <a:pt x="9" y="17"/>
                  <a:pt x="7" y="23"/>
                  <a:pt x="5" y="29"/>
                </a:cubicBezTo>
                <a:cubicBezTo>
                  <a:pt x="6" y="29"/>
                  <a:pt x="6" y="29"/>
                  <a:pt x="6" y="29"/>
                </a:cubicBezTo>
                <a:cubicBezTo>
                  <a:pt x="7" y="23"/>
                  <a:pt x="8" y="17"/>
                  <a:pt x="10" y="11"/>
                </a:cubicBezTo>
                <a:cubicBezTo>
                  <a:pt x="11" y="10"/>
                  <a:pt x="10" y="10"/>
                  <a:pt x="9" y="10"/>
                </a:cubicBezTo>
                <a:cubicBezTo>
                  <a:pt x="5" y="16"/>
                  <a:pt x="6" y="24"/>
                  <a:pt x="2" y="30"/>
                </a:cubicBezTo>
                <a:cubicBezTo>
                  <a:pt x="2" y="30"/>
                  <a:pt x="3" y="30"/>
                  <a:pt x="3" y="30"/>
                </a:cubicBezTo>
                <a:cubicBezTo>
                  <a:pt x="4" y="24"/>
                  <a:pt x="5" y="17"/>
                  <a:pt x="7" y="11"/>
                </a:cubicBezTo>
                <a:cubicBezTo>
                  <a:pt x="8" y="10"/>
                  <a:pt x="11" y="3"/>
                  <a:pt x="12" y="5"/>
                </a:cubicBezTo>
                <a:cubicBezTo>
                  <a:pt x="13" y="5"/>
                  <a:pt x="13" y="7"/>
                  <a:pt x="14" y="8"/>
                </a:cubicBezTo>
                <a:cubicBezTo>
                  <a:pt x="14" y="10"/>
                  <a:pt x="15" y="11"/>
                  <a:pt x="16" y="13"/>
                </a:cubicBezTo>
                <a:cubicBezTo>
                  <a:pt x="18" y="16"/>
                  <a:pt x="20" y="19"/>
                  <a:pt x="22" y="21"/>
                </a:cubicBezTo>
                <a:cubicBezTo>
                  <a:pt x="24" y="23"/>
                  <a:pt x="26" y="25"/>
                  <a:pt x="27" y="27"/>
                </a:cubicBezTo>
                <a:cubicBezTo>
                  <a:pt x="28" y="28"/>
                  <a:pt x="28" y="30"/>
                  <a:pt x="27" y="30"/>
                </a:cubicBezTo>
                <a:cubicBezTo>
                  <a:pt x="26" y="30"/>
                  <a:pt x="24" y="30"/>
                  <a:pt x="23" y="30"/>
                </a:cubicBezTo>
                <a:cubicBezTo>
                  <a:pt x="20" y="31"/>
                  <a:pt x="17" y="31"/>
                  <a:pt x="14" y="32"/>
                </a:cubicBezTo>
                <a:cubicBezTo>
                  <a:pt x="10" y="33"/>
                  <a:pt x="5" y="34"/>
                  <a:pt x="1" y="32"/>
                </a:cubicBezTo>
                <a:cubicBezTo>
                  <a:pt x="1" y="32"/>
                  <a:pt x="2" y="33"/>
                  <a:pt x="2" y="33"/>
                </a:cubicBezTo>
                <a:cubicBezTo>
                  <a:pt x="3" y="27"/>
                  <a:pt x="5" y="21"/>
                  <a:pt x="6" y="15"/>
                </a:cubicBezTo>
                <a:cubicBezTo>
                  <a:pt x="7" y="12"/>
                  <a:pt x="7" y="10"/>
                  <a:pt x="8" y="8"/>
                </a:cubicBezTo>
                <a:cubicBezTo>
                  <a:pt x="9" y="6"/>
                  <a:pt x="9" y="3"/>
                  <a:pt x="11" y="2"/>
                </a:cubicBezTo>
                <a:cubicBezTo>
                  <a:pt x="11" y="2"/>
                  <a:pt x="10" y="2"/>
                  <a:pt x="10" y="2"/>
                </a:cubicBezTo>
                <a:cubicBezTo>
                  <a:pt x="17" y="10"/>
                  <a:pt x="24" y="19"/>
                  <a:pt x="28" y="29"/>
                </a:cubicBezTo>
                <a:cubicBezTo>
                  <a:pt x="29" y="30"/>
                  <a:pt x="30" y="29"/>
                  <a:pt x="30" y="29"/>
                </a:cubicBezTo>
                <a:cubicBezTo>
                  <a:pt x="29" y="23"/>
                  <a:pt x="25" y="18"/>
                  <a:pt x="22" y="13"/>
                </a:cubicBezTo>
                <a:cubicBezTo>
                  <a:pt x="20" y="8"/>
                  <a:pt x="18" y="3"/>
                  <a:pt x="14" y="0"/>
                </a:cubicBezTo>
                <a:cubicBezTo>
                  <a:pt x="14" y="0"/>
                  <a:pt x="13" y="0"/>
                  <a:pt x="13" y="0"/>
                </a:cubicBezTo>
                <a:cubicBezTo>
                  <a:pt x="10" y="3"/>
                  <a:pt x="9" y="9"/>
                  <a:pt x="8" y="13"/>
                </a:cubicBezTo>
                <a:cubicBezTo>
                  <a:pt x="7" y="19"/>
                  <a:pt x="5" y="25"/>
                  <a:pt x="2" y="31"/>
                </a:cubicBezTo>
                <a:cubicBezTo>
                  <a:pt x="2" y="32"/>
                  <a:pt x="3" y="32"/>
                  <a:pt x="3" y="32"/>
                </a:cubicBezTo>
                <a:close/>
              </a:path>
            </a:pathLst>
          </a:custGeom>
          <a:solidFill>
            <a:schemeClr val="tx1">
              <a:lumMod val="75000"/>
              <a:lumOff val="25000"/>
            </a:schemeClr>
          </a:solidFill>
          <a:ln>
            <a:noFill/>
          </a:ln>
          <a:extLst/>
        </p:spPr>
        <p:txBody>
          <a:bodyPr anchor="t" anchorCtr="0" bIns="34290" compatLnSpc="1" lIns="68580" numCol="1" rIns="68580" tIns="3429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67" name="Freeform 864"/>
          <p:cNvSpPr/>
          <p:nvPr/>
        </p:nvSpPr>
        <p:spPr bwMode="auto">
          <a:xfrm flipH="1" rot="21401676">
            <a:off x="3073739" y="2758315"/>
            <a:ext cx="319111" cy="359671"/>
          </a:xfrm>
          <a:custGeom>
            <a:gdLst>
              <a:gd fmla="*/ 9 w 30" name="T0"/>
              <a:gd fmla="*/ 12 h 34" name="T1"/>
              <a:gd fmla="*/ 12 w 30" name="T2"/>
              <a:gd fmla="*/ 5 h 34" name="T3"/>
              <a:gd fmla="*/ 21 w 30" name="T4"/>
              <a:gd fmla="*/ 16 h 34" name="T5"/>
              <a:gd fmla="*/ 30 w 30" name="T6"/>
              <a:gd fmla="*/ 27 h 34" name="T7"/>
              <a:gd fmla="*/ 20 w 30" name="T8"/>
              <a:gd fmla="*/ 11 h 34" name="T9"/>
              <a:gd fmla="*/ 14 w 30" name="T10"/>
              <a:gd fmla="*/ 0 h 34" name="T11"/>
              <a:gd fmla="*/ 8 w 30" name="T12"/>
              <a:gd fmla="*/ 9 h 34" name="T13"/>
              <a:gd fmla="*/ 2 w 30" name="T14"/>
              <a:gd fmla="*/ 24 h 34" name="T15"/>
              <a:gd fmla="*/ 1 w 30" name="T16"/>
              <a:gd fmla="*/ 31 h 34" name="T17"/>
              <a:gd fmla="*/ 25 w 30" name="T18"/>
              <a:gd fmla="*/ 31 h 34" name="T19"/>
              <a:gd fmla="*/ 7 w 30" name="T20"/>
              <a:gd fmla="*/ 29 h 34" name="T21"/>
              <a:gd fmla="*/ 17 w 30" name="T22"/>
              <a:gd fmla="*/ 31 h 34" name="T23"/>
              <a:gd fmla="*/ 27 w 30" name="T24"/>
              <a:gd fmla="*/ 28 h 34" name="T25"/>
              <a:gd fmla="*/ 5 w 30" name="T26"/>
              <a:gd fmla="*/ 30 h 34" name="T27"/>
              <a:gd fmla="*/ 22 w 30" name="T28"/>
              <a:gd fmla="*/ 26 h 34" name="T29"/>
              <a:gd fmla="*/ 7 w 30" name="T30"/>
              <a:gd fmla="*/ 26 h 34" name="T31"/>
              <a:gd fmla="*/ 9 w 30" name="T32"/>
              <a:gd fmla="*/ 29 h 34" name="T33"/>
              <a:gd fmla="*/ 9 w 30" name="T34"/>
              <a:gd fmla="*/ 13 h 34" name="T35"/>
              <a:gd fmla="*/ 7 w 30" name="T36"/>
              <a:gd fmla="*/ 27 h 34" name="T37"/>
              <a:gd fmla="*/ 11 w 30" name="T38"/>
              <a:gd fmla="*/ 12 h 34" name="T39"/>
              <a:gd fmla="*/ 8 w 30" name="T40"/>
              <a:gd fmla="*/ 20 h 34" name="T41"/>
              <a:gd fmla="*/ 10 w 30" name="T42"/>
              <a:gd fmla="*/ 27 h 34" name="T43"/>
              <a:gd fmla="*/ 11 w 30" name="T44"/>
              <a:gd fmla="*/ 10 h 34" name="T45"/>
              <a:gd fmla="*/ 16 w 30" name="T46"/>
              <a:gd fmla="*/ 25 h 34" name="T47"/>
              <a:gd fmla="*/ 12 w 30" name="T48"/>
              <a:gd fmla="*/ 11 h 34" name="T49"/>
              <a:gd fmla="*/ 20 w 30" name="T50"/>
              <a:gd fmla="*/ 25 h 34" name="T51"/>
              <a:gd fmla="*/ 16 w 30" name="T52"/>
              <a:gd fmla="*/ 12 h 34" name="T53"/>
              <a:gd fmla="*/ 26 w 30" name="T54"/>
              <a:gd fmla="*/ 24 h 34" name="T55"/>
              <a:gd fmla="*/ 25 w 30" name="T56"/>
              <a:gd fmla="*/ 18 h 34" name="T57"/>
              <a:gd fmla="*/ 20 w 30" name="T58"/>
              <a:gd fmla="*/ 16 h 34" name="T59"/>
              <a:gd fmla="*/ 25 w 30" name="T60"/>
              <a:gd fmla="*/ 23 h 34" name="T61"/>
              <a:gd fmla="*/ 21 w 30" name="T62"/>
              <a:gd fmla="*/ 16 h 34" name="T63"/>
              <a:gd fmla="*/ 25 w 30" name="T64"/>
              <a:gd fmla="*/ 24 h 34" name="T65"/>
              <a:gd fmla="*/ 17 w 30" name="T66"/>
              <a:gd fmla="*/ 11 h 34" name="T67"/>
              <a:gd fmla="*/ 19 w 30" name="T68"/>
              <a:gd fmla="*/ 25 h 34" name="T69"/>
              <a:gd fmla="*/ 14 w 30" name="T70"/>
              <a:gd fmla="*/ 10 h 34" name="T71"/>
              <a:gd fmla="*/ 15 w 30" name="T72"/>
              <a:gd fmla="*/ 25 h 34" name="T73"/>
              <a:gd fmla="*/ 12 w 30" name="T74"/>
              <a:gd fmla="*/ 10 h 34" name="T75"/>
              <a:gd fmla="*/ 11 w 30" name="T76"/>
              <a:gd fmla="*/ 18 h 34" name="T77"/>
              <a:gd fmla="*/ 10 w 30" name="T78"/>
              <a:gd fmla="*/ 27 h 34" name="T79"/>
              <a:gd fmla="*/ 11 w 30" name="T80"/>
              <a:gd fmla="*/ 12 h 34" name="T81"/>
              <a:gd fmla="*/ 7 w 30" name="T82"/>
              <a:gd fmla="*/ 26 h 34" name="T83"/>
              <a:gd fmla="*/ 9 w 30" name="T84"/>
              <a:gd fmla="*/ 13 h 34" name="T85"/>
              <a:gd fmla="*/ 8 w 30" name="T86"/>
              <a:gd fmla="*/ 28 h 34" name="T87"/>
              <a:gd fmla="*/ 7 w 30" name="T88"/>
              <a:gd fmla="*/ 26 h 34" name="T89"/>
              <a:gd fmla="*/ 15 w 30" name="T90"/>
              <a:gd fmla="*/ 26 h 34" name="T91"/>
              <a:gd fmla="*/ 22 w 30" name="T92"/>
              <a:gd fmla="*/ 25 h 34" name="T93"/>
              <a:gd fmla="*/ 4 w 30" name="T94"/>
              <a:gd fmla="*/ 30 h 34" name="T95"/>
              <a:gd fmla="*/ 26 w 30" name="T96"/>
              <a:gd fmla="*/ 29 h 34" name="T97"/>
              <a:gd fmla="*/ 17 w 30" name="T98"/>
              <a:gd fmla="*/ 29 h 34" name="T99"/>
              <a:gd fmla="*/ 8 w 30" name="T100"/>
              <a:gd fmla="*/ 30 h 34" name="T101"/>
              <a:gd fmla="*/ 24 w 30" name="T102"/>
              <a:gd fmla="*/ 31 h 34" name="T103"/>
              <a:gd fmla="*/ 1 w 30" name="T104"/>
              <a:gd fmla="*/ 30 h 34" name="T105"/>
              <a:gd fmla="*/ 6 w 30" name="T106"/>
              <a:gd fmla="*/ 20 h 34" name="T107"/>
              <a:gd fmla="*/ 10 w 30" name="T108"/>
              <a:gd fmla="*/ 6 h 34" name="T109"/>
              <a:gd fmla="*/ 17 w 30" name="T110"/>
              <a:gd fmla="*/ 7 h 34" name="T111"/>
              <a:gd fmla="*/ 29 w 30" name="T112"/>
              <a:gd fmla="*/ 28 h 34" name="T113"/>
              <a:gd fmla="*/ 30 w 30" name="T114"/>
              <a:gd fmla="*/ 27 h 34" name="T115"/>
              <a:gd fmla="*/ 22 w 30" name="T116"/>
              <a:gd fmla="*/ 14 h 34" name="T117"/>
              <a:gd fmla="*/ 10 w 30" name="T118"/>
              <a:gd fmla="*/ 4 h 34" name="T119"/>
              <a:gd fmla="*/ 2 w 30" name="T120"/>
              <a:gd fmla="*/ 27 h 3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4" w="30">
                <a:moveTo>
                  <a:pt x="4" y="27"/>
                </a:moveTo>
                <a:cubicBezTo>
                  <a:pt x="6" y="22"/>
                  <a:pt x="7" y="17"/>
                  <a:pt x="9" y="12"/>
                </a:cubicBezTo>
                <a:cubicBezTo>
                  <a:pt x="10" y="10"/>
                  <a:pt x="10" y="8"/>
                  <a:pt x="11" y="6"/>
                </a:cubicBezTo>
                <a:cubicBezTo>
                  <a:pt x="11" y="6"/>
                  <a:pt x="12" y="5"/>
                  <a:pt x="12" y="5"/>
                </a:cubicBezTo>
                <a:cubicBezTo>
                  <a:pt x="13" y="5"/>
                  <a:pt x="14" y="6"/>
                  <a:pt x="15" y="6"/>
                </a:cubicBezTo>
                <a:cubicBezTo>
                  <a:pt x="18" y="9"/>
                  <a:pt x="20" y="13"/>
                  <a:pt x="21" y="16"/>
                </a:cubicBezTo>
                <a:cubicBezTo>
                  <a:pt x="24" y="20"/>
                  <a:pt x="27" y="24"/>
                  <a:pt x="29" y="28"/>
                </a:cubicBezTo>
                <a:cubicBezTo>
                  <a:pt x="29" y="27"/>
                  <a:pt x="29" y="27"/>
                  <a:pt x="30" y="27"/>
                </a:cubicBezTo>
                <a:cubicBezTo>
                  <a:pt x="27" y="25"/>
                  <a:pt x="25" y="22"/>
                  <a:pt x="24" y="19"/>
                </a:cubicBezTo>
                <a:cubicBezTo>
                  <a:pt x="22" y="17"/>
                  <a:pt x="21" y="14"/>
                  <a:pt x="20" y="11"/>
                </a:cubicBezTo>
                <a:cubicBezTo>
                  <a:pt x="19" y="9"/>
                  <a:pt x="19" y="7"/>
                  <a:pt x="18" y="5"/>
                </a:cubicBezTo>
                <a:cubicBezTo>
                  <a:pt x="17" y="3"/>
                  <a:pt x="16" y="1"/>
                  <a:pt x="14" y="0"/>
                </a:cubicBezTo>
                <a:cubicBezTo>
                  <a:pt x="13" y="0"/>
                  <a:pt x="11" y="1"/>
                  <a:pt x="10" y="2"/>
                </a:cubicBezTo>
                <a:cubicBezTo>
                  <a:pt x="9" y="4"/>
                  <a:pt x="8" y="7"/>
                  <a:pt x="8" y="9"/>
                </a:cubicBezTo>
                <a:cubicBezTo>
                  <a:pt x="7" y="11"/>
                  <a:pt x="7" y="13"/>
                  <a:pt x="6" y="15"/>
                </a:cubicBezTo>
                <a:cubicBezTo>
                  <a:pt x="5" y="18"/>
                  <a:pt x="4" y="21"/>
                  <a:pt x="2" y="24"/>
                </a:cubicBezTo>
                <a:cubicBezTo>
                  <a:pt x="2" y="26"/>
                  <a:pt x="1" y="28"/>
                  <a:pt x="0" y="30"/>
                </a:cubicBezTo>
                <a:cubicBezTo>
                  <a:pt x="0" y="30"/>
                  <a:pt x="0" y="31"/>
                  <a:pt x="1" y="31"/>
                </a:cubicBezTo>
                <a:cubicBezTo>
                  <a:pt x="8" y="34"/>
                  <a:pt x="16" y="32"/>
                  <a:pt x="24" y="32"/>
                </a:cubicBezTo>
                <a:cubicBezTo>
                  <a:pt x="25" y="32"/>
                  <a:pt x="25" y="31"/>
                  <a:pt x="25" y="31"/>
                </a:cubicBezTo>
                <a:cubicBezTo>
                  <a:pt x="24" y="28"/>
                  <a:pt x="20" y="28"/>
                  <a:pt x="17" y="28"/>
                </a:cubicBezTo>
                <a:cubicBezTo>
                  <a:pt x="14" y="28"/>
                  <a:pt x="10" y="28"/>
                  <a:pt x="7" y="29"/>
                </a:cubicBezTo>
                <a:cubicBezTo>
                  <a:pt x="7" y="30"/>
                  <a:pt x="7" y="30"/>
                  <a:pt x="8" y="30"/>
                </a:cubicBezTo>
                <a:cubicBezTo>
                  <a:pt x="11" y="31"/>
                  <a:pt x="14" y="31"/>
                  <a:pt x="17" y="31"/>
                </a:cubicBezTo>
                <a:cubicBezTo>
                  <a:pt x="20" y="30"/>
                  <a:pt x="23" y="30"/>
                  <a:pt x="26" y="29"/>
                </a:cubicBezTo>
                <a:cubicBezTo>
                  <a:pt x="27" y="29"/>
                  <a:pt x="27" y="28"/>
                  <a:pt x="27" y="28"/>
                </a:cubicBezTo>
                <a:cubicBezTo>
                  <a:pt x="20" y="25"/>
                  <a:pt x="12" y="27"/>
                  <a:pt x="5" y="28"/>
                </a:cubicBezTo>
                <a:cubicBezTo>
                  <a:pt x="5" y="29"/>
                  <a:pt x="5" y="29"/>
                  <a:pt x="5" y="30"/>
                </a:cubicBezTo>
                <a:cubicBezTo>
                  <a:pt x="10" y="27"/>
                  <a:pt x="17" y="28"/>
                  <a:pt x="22" y="27"/>
                </a:cubicBezTo>
                <a:cubicBezTo>
                  <a:pt x="23" y="27"/>
                  <a:pt x="23" y="26"/>
                  <a:pt x="22" y="26"/>
                </a:cubicBezTo>
                <a:cubicBezTo>
                  <a:pt x="20" y="24"/>
                  <a:pt x="17" y="25"/>
                  <a:pt x="15" y="25"/>
                </a:cubicBezTo>
                <a:cubicBezTo>
                  <a:pt x="12" y="25"/>
                  <a:pt x="10" y="25"/>
                  <a:pt x="7" y="26"/>
                </a:cubicBezTo>
                <a:cubicBezTo>
                  <a:pt x="6" y="26"/>
                  <a:pt x="6" y="27"/>
                  <a:pt x="7" y="27"/>
                </a:cubicBezTo>
                <a:cubicBezTo>
                  <a:pt x="7" y="27"/>
                  <a:pt x="8" y="28"/>
                  <a:pt x="9" y="29"/>
                </a:cubicBezTo>
                <a:cubicBezTo>
                  <a:pt x="9" y="29"/>
                  <a:pt x="10" y="28"/>
                  <a:pt x="10" y="28"/>
                </a:cubicBezTo>
                <a:cubicBezTo>
                  <a:pt x="7" y="24"/>
                  <a:pt x="8" y="18"/>
                  <a:pt x="9" y="13"/>
                </a:cubicBezTo>
                <a:cubicBezTo>
                  <a:pt x="9" y="13"/>
                  <a:pt x="8" y="13"/>
                  <a:pt x="8" y="13"/>
                </a:cubicBezTo>
                <a:cubicBezTo>
                  <a:pt x="8" y="18"/>
                  <a:pt x="7" y="22"/>
                  <a:pt x="7" y="27"/>
                </a:cubicBezTo>
                <a:cubicBezTo>
                  <a:pt x="7" y="27"/>
                  <a:pt x="8" y="27"/>
                  <a:pt x="8" y="27"/>
                </a:cubicBezTo>
                <a:cubicBezTo>
                  <a:pt x="10" y="22"/>
                  <a:pt x="10" y="17"/>
                  <a:pt x="11" y="12"/>
                </a:cubicBezTo>
                <a:cubicBezTo>
                  <a:pt x="11" y="11"/>
                  <a:pt x="10" y="11"/>
                  <a:pt x="9" y="12"/>
                </a:cubicBezTo>
                <a:cubicBezTo>
                  <a:pt x="8" y="14"/>
                  <a:pt x="8" y="17"/>
                  <a:pt x="8" y="20"/>
                </a:cubicBezTo>
                <a:cubicBezTo>
                  <a:pt x="8" y="22"/>
                  <a:pt x="8" y="25"/>
                  <a:pt x="9" y="27"/>
                </a:cubicBezTo>
                <a:cubicBezTo>
                  <a:pt x="9" y="28"/>
                  <a:pt x="10" y="28"/>
                  <a:pt x="10" y="27"/>
                </a:cubicBezTo>
                <a:cubicBezTo>
                  <a:pt x="14" y="22"/>
                  <a:pt x="12" y="16"/>
                  <a:pt x="12" y="10"/>
                </a:cubicBezTo>
                <a:cubicBezTo>
                  <a:pt x="12" y="10"/>
                  <a:pt x="12" y="10"/>
                  <a:pt x="11" y="10"/>
                </a:cubicBezTo>
                <a:cubicBezTo>
                  <a:pt x="14" y="15"/>
                  <a:pt x="13" y="20"/>
                  <a:pt x="15" y="25"/>
                </a:cubicBezTo>
                <a:cubicBezTo>
                  <a:pt x="15" y="25"/>
                  <a:pt x="16" y="25"/>
                  <a:pt x="16" y="25"/>
                </a:cubicBezTo>
                <a:cubicBezTo>
                  <a:pt x="16" y="20"/>
                  <a:pt x="14" y="16"/>
                  <a:pt x="14" y="11"/>
                </a:cubicBezTo>
                <a:cubicBezTo>
                  <a:pt x="13" y="11"/>
                  <a:pt x="13" y="11"/>
                  <a:pt x="12" y="11"/>
                </a:cubicBezTo>
                <a:cubicBezTo>
                  <a:pt x="15" y="15"/>
                  <a:pt x="16" y="21"/>
                  <a:pt x="19" y="25"/>
                </a:cubicBezTo>
                <a:cubicBezTo>
                  <a:pt x="20" y="26"/>
                  <a:pt x="20" y="25"/>
                  <a:pt x="20" y="25"/>
                </a:cubicBezTo>
                <a:cubicBezTo>
                  <a:pt x="19" y="20"/>
                  <a:pt x="17" y="16"/>
                  <a:pt x="17" y="12"/>
                </a:cubicBezTo>
                <a:cubicBezTo>
                  <a:pt x="17" y="12"/>
                  <a:pt x="16" y="12"/>
                  <a:pt x="16" y="12"/>
                </a:cubicBezTo>
                <a:cubicBezTo>
                  <a:pt x="18" y="13"/>
                  <a:pt x="20" y="16"/>
                  <a:pt x="21" y="18"/>
                </a:cubicBezTo>
                <a:cubicBezTo>
                  <a:pt x="23" y="20"/>
                  <a:pt x="24" y="22"/>
                  <a:pt x="26" y="24"/>
                </a:cubicBezTo>
                <a:cubicBezTo>
                  <a:pt x="26" y="24"/>
                  <a:pt x="27" y="24"/>
                  <a:pt x="27" y="23"/>
                </a:cubicBezTo>
                <a:cubicBezTo>
                  <a:pt x="26" y="22"/>
                  <a:pt x="25" y="20"/>
                  <a:pt x="25" y="18"/>
                </a:cubicBezTo>
                <a:cubicBezTo>
                  <a:pt x="24" y="17"/>
                  <a:pt x="22" y="16"/>
                  <a:pt x="21" y="15"/>
                </a:cubicBezTo>
                <a:cubicBezTo>
                  <a:pt x="21" y="15"/>
                  <a:pt x="20" y="15"/>
                  <a:pt x="20" y="16"/>
                </a:cubicBezTo>
                <a:cubicBezTo>
                  <a:pt x="21" y="19"/>
                  <a:pt x="22" y="21"/>
                  <a:pt x="23" y="24"/>
                </a:cubicBezTo>
                <a:cubicBezTo>
                  <a:pt x="23" y="25"/>
                  <a:pt x="25" y="24"/>
                  <a:pt x="25" y="23"/>
                </a:cubicBezTo>
                <a:cubicBezTo>
                  <a:pt x="23" y="21"/>
                  <a:pt x="22" y="18"/>
                  <a:pt x="22" y="15"/>
                </a:cubicBezTo>
                <a:cubicBezTo>
                  <a:pt x="21" y="16"/>
                  <a:pt x="21" y="16"/>
                  <a:pt x="21" y="16"/>
                </a:cubicBezTo>
                <a:cubicBezTo>
                  <a:pt x="22" y="17"/>
                  <a:pt x="23" y="18"/>
                  <a:pt x="23" y="20"/>
                </a:cubicBezTo>
                <a:cubicBezTo>
                  <a:pt x="24" y="21"/>
                  <a:pt x="25" y="22"/>
                  <a:pt x="25" y="24"/>
                </a:cubicBezTo>
                <a:cubicBezTo>
                  <a:pt x="26" y="23"/>
                  <a:pt x="26" y="23"/>
                  <a:pt x="26" y="23"/>
                </a:cubicBezTo>
                <a:cubicBezTo>
                  <a:pt x="23" y="19"/>
                  <a:pt x="21" y="13"/>
                  <a:pt x="17" y="11"/>
                </a:cubicBezTo>
                <a:cubicBezTo>
                  <a:pt x="16" y="11"/>
                  <a:pt x="16" y="11"/>
                  <a:pt x="16" y="12"/>
                </a:cubicBezTo>
                <a:cubicBezTo>
                  <a:pt x="15" y="16"/>
                  <a:pt x="18" y="20"/>
                  <a:pt x="19" y="25"/>
                </a:cubicBezTo>
                <a:cubicBezTo>
                  <a:pt x="19" y="25"/>
                  <a:pt x="20" y="25"/>
                  <a:pt x="20" y="24"/>
                </a:cubicBezTo>
                <a:cubicBezTo>
                  <a:pt x="17" y="20"/>
                  <a:pt x="16" y="15"/>
                  <a:pt x="14" y="10"/>
                </a:cubicBezTo>
                <a:cubicBezTo>
                  <a:pt x="13" y="10"/>
                  <a:pt x="12" y="10"/>
                  <a:pt x="12" y="11"/>
                </a:cubicBezTo>
                <a:cubicBezTo>
                  <a:pt x="12" y="16"/>
                  <a:pt x="15" y="20"/>
                  <a:pt x="15" y="25"/>
                </a:cubicBezTo>
                <a:cubicBezTo>
                  <a:pt x="15" y="25"/>
                  <a:pt x="16" y="24"/>
                  <a:pt x="16" y="24"/>
                </a:cubicBezTo>
                <a:cubicBezTo>
                  <a:pt x="15" y="20"/>
                  <a:pt x="15" y="14"/>
                  <a:pt x="12" y="10"/>
                </a:cubicBezTo>
                <a:cubicBezTo>
                  <a:pt x="12" y="9"/>
                  <a:pt x="11" y="9"/>
                  <a:pt x="11" y="10"/>
                </a:cubicBezTo>
                <a:cubicBezTo>
                  <a:pt x="11" y="12"/>
                  <a:pt x="11" y="15"/>
                  <a:pt x="11" y="18"/>
                </a:cubicBezTo>
                <a:cubicBezTo>
                  <a:pt x="11" y="21"/>
                  <a:pt x="11" y="24"/>
                  <a:pt x="9" y="27"/>
                </a:cubicBezTo>
                <a:cubicBezTo>
                  <a:pt x="9" y="27"/>
                  <a:pt x="10" y="27"/>
                  <a:pt x="10" y="27"/>
                </a:cubicBezTo>
                <a:cubicBezTo>
                  <a:pt x="9" y="25"/>
                  <a:pt x="9" y="22"/>
                  <a:pt x="9" y="20"/>
                </a:cubicBezTo>
                <a:cubicBezTo>
                  <a:pt x="9" y="17"/>
                  <a:pt x="10" y="15"/>
                  <a:pt x="11" y="12"/>
                </a:cubicBezTo>
                <a:cubicBezTo>
                  <a:pt x="10" y="12"/>
                  <a:pt x="10" y="12"/>
                  <a:pt x="9" y="12"/>
                </a:cubicBezTo>
                <a:cubicBezTo>
                  <a:pt x="8" y="17"/>
                  <a:pt x="8" y="22"/>
                  <a:pt x="7" y="26"/>
                </a:cubicBezTo>
                <a:cubicBezTo>
                  <a:pt x="7" y="27"/>
                  <a:pt x="8" y="27"/>
                  <a:pt x="8" y="27"/>
                </a:cubicBezTo>
                <a:cubicBezTo>
                  <a:pt x="8" y="22"/>
                  <a:pt x="9" y="18"/>
                  <a:pt x="9" y="13"/>
                </a:cubicBezTo>
                <a:cubicBezTo>
                  <a:pt x="9" y="12"/>
                  <a:pt x="8" y="12"/>
                  <a:pt x="8" y="13"/>
                </a:cubicBezTo>
                <a:cubicBezTo>
                  <a:pt x="7" y="18"/>
                  <a:pt x="6" y="24"/>
                  <a:pt x="8" y="28"/>
                </a:cubicBezTo>
                <a:cubicBezTo>
                  <a:pt x="9" y="28"/>
                  <a:pt x="9" y="28"/>
                  <a:pt x="10" y="28"/>
                </a:cubicBezTo>
                <a:cubicBezTo>
                  <a:pt x="9" y="27"/>
                  <a:pt x="8" y="26"/>
                  <a:pt x="7" y="26"/>
                </a:cubicBezTo>
                <a:cubicBezTo>
                  <a:pt x="7" y="26"/>
                  <a:pt x="7" y="27"/>
                  <a:pt x="7" y="27"/>
                </a:cubicBezTo>
                <a:cubicBezTo>
                  <a:pt x="10" y="27"/>
                  <a:pt x="12" y="26"/>
                  <a:pt x="15" y="26"/>
                </a:cubicBezTo>
                <a:cubicBezTo>
                  <a:pt x="17" y="26"/>
                  <a:pt x="20" y="26"/>
                  <a:pt x="22" y="27"/>
                </a:cubicBezTo>
                <a:cubicBezTo>
                  <a:pt x="22" y="26"/>
                  <a:pt x="22" y="26"/>
                  <a:pt x="22" y="25"/>
                </a:cubicBezTo>
                <a:cubicBezTo>
                  <a:pt x="16" y="26"/>
                  <a:pt x="10" y="26"/>
                  <a:pt x="4" y="28"/>
                </a:cubicBezTo>
                <a:cubicBezTo>
                  <a:pt x="3" y="29"/>
                  <a:pt x="4" y="30"/>
                  <a:pt x="4" y="30"/>
                </a:cubicBezTo>
                <a:cubicBezTo>
                  <a:pt x="8" y="29"/>
                  <a:pt x="12" y="28"/>
                  <a:pt x="15" y="28"/>
                </a:cubicBezTo>
                <a:cubicBezTo>
                  <a:pt x="19" y="28"/>
                  <a:pt x="22" y="27"/>
                  <a:pt x="26" y="29"/>
                </a:cubicBezTo>
                <a:cubicBezTo>
                  <a:pt x="26" y="29"/>
                  <a:pt x="26" y="28"/>
                  <a:pt x="26" y="28"/>
                </a:cubicBezTo>
                <a:cubicBezTo>
                  <a:pt x="23" y="29"/>
                  <a:pt x="20" y="29"/>
                  <a:pt x="17" y="29"/>
                </a:cubicBezTo>
                <a:cubicBezTo>
                  <a:pt x="14" y="30"/>
                  <a:pt x="11" y="30"/>
                  <a:pt x="8" y="29"/>
                </a:cubicBezTo>
                <a:cubicBezTo>
                  <a:pt x="8" y="30"/>
                  <a:pt x="8" y="30"/>
                  <a:pt x="8" y="30"/>
                </a:cubicBezTo>
                <a:cubicBezTo>
                  <a:pt x="11" y="29"/>
                  <a:pt x="14" y="29"/>
                  <a:pt x="16" y="29"/>
                </a:cubicBezTo>
                <a:cubicBezTo>
                  <a:pt x="18" y="29"/>
                  <a:pt x="23" y="29"/>
                  <a:pt x="24" y="31"/>
                </a:cubicBezTo>
                <a:cubicBezTo>
                  <a:pt x="24" y="31"/>
                  <a:pt x="24" y="30"/>
                  <a:pt x="24" y="30"/>
                </a:cubicBezTo>
                <a:cubicBezTo>
                  <a:pt x="17" y="31"/>
                  <a:pt x="8" y="32"/>
                  <a:pt x="1" y="30"/>
                </a:cubicBezTo>
                <a:cubicBezTo>
                  <a:pt x="1" y="30"/>
                  <a:pt x="1" y="30"/>
                  <a:pt x="2" y="30"/>
                </a:cubicBezTo>
                <a:cubicBezTo>
                  <a:pt x="2" y="27"/>
                  <a:pt x="4" y="23"/>
                  <a:pt x="6" y="20"/>
                </a:cubicBezTo>
                <a:cubicBezTo>
                  <a:pt x="7" y="17"/>
                  <a:pt x="7" y="15"/>
                  <a:pt x="8" y="13"/>
                </a:cubicBezTo>
                <a:cubicBezTo>
                  <a:pt x="9" y="11"/>
                  <a:pt x="9" y="9"/>
                  <a:pt x="10" y="6"/>
                </a:cubicBezTo>
                <a:cubicBezTo>
                  <a:pt x="11" y="5"/>
                  <a:pt x="12" y="2"/>
                  <a:pt x="13" y="2"/>
                </a:cubicBezTo>
                <a:cubicBezTo>
                  <a:pt x="15" y="1"/>
                  <a:pt x="16" y="5"/>
                  <a:pt x="17" y="7"/>
                </a:cubicBezTo>
                <a:cubicBezTo>
                  <a:pt x="18" y="9"/>
                  <a:pt x="18" y="11"/>
                  <a:pt x="19" y="12"/>
                </a:cubicBezTo>
                <a:cubicBezTo>
                  <a:pt x="22" y="18"/>
                  <a:pt x="24" y="24"/>
                  <a:pt x="29" y="28"/>
                </a:cubicBezTo>
                <a:cubicBezTo>
                  <a:pt x="29" y="28"/>
                  <a:pt x="29" y="28"/>
                  <a:pt x="29" y="28"/>
                </a:cubicBezTo>
                <a:cubicBezTo>
                  <a:pt x="30" y="28"/>
                  <a:pt x="30" y="27"/>
                  <a:pt x="30" y="27"/>
                </a:cubicBezTo>
                <a:cubicBezTo>
                  <a:pt x="29" y="25"/>
                  <a:pt x="27" y="22"/>
                  <a:pt x="25" y="20"/>
                </a:cubicBezTo>
                <a:cubicBezTo>
                  <a:pt x="24" y="18"/>
                  <a:pt x="23" y="16"/>
                  <a:pt x="22" y="14"/>
                </a:cubicBezTo>
                <a:cubicBezTo>
                  <a:pt x="20" y="10"/>
                  <a:pt x="18" y="6"/>
                  <a:pt x="14" y="4"/>
                </a:cubicBezTo>
                <a:cubicBezTo>
                  <a:pt x="13" y="3"/>
                  <a:pt x="12" y="3"/>
                  <a:pt x="10" y="4"/>
                </a:cubicBezTo>
                <a:cubicBezTo>
                  <a:pt x="9" y="6"/>
                  <a:pt x="9" y="8"/>
                  <a:pt x="8" y="10"/>
                </a:cubicBezTo>
                <a:cubicBezTo>
                  <a:pt x="7" y="15"/>
                  <a:pt x="5" y="21"/>
                  <a:pt x="2" y="27"/>
                </a:cubicBezTo>
                <a:cubicBezTo>
                  <a:pt x="2" y="28"/>
                  <a:pt x="3" y="28"/>
                  <a:pt x="4" y="27"/>
                </a:cubicBezTo>
                <a:close/>
              </a:path>
            </a:pathLst>
          </a:custGeom>
          <a:solidFill>
            <a:schemeClr val="tx1">
              <a:lumMod val="75000"/>
              <a:lumOff val="25000"/>
            </a:schemeClr>
          </a:solidFill>
          <a:ln>
            <a:noFill/>
          </a:ln>
          <a:extLst/>
        </p:spPr>
        <p:txBody>
          <a:bodyPr anchor="t" anchorCtr="0" bIns="34290" compatLnSpc="1" lIns="68580" numCol="1" rIns="68580" tIns="3429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68" name="Freeform 865"/>
          <p:cNvSpPr/>
          <p:nvPr/>
        </p:nvSpPr>
        <p:spPr bwMode="auto">
          <a:xfrm flipH="1" rot="21401676">
            <a:off x="2461421" y="2122055"/>
            <a:ext cx="341582" cy="382151"/>
          </a:xfrm>
          <a:custGeom>
            <a:gdLst>
              <a:gd fmla="*/ 10 w 32" name="T0"/>
              <a:gd fmla="*/ 14 h 36" name="T1"/>
              <a:gd fmla="*/ 14 w 32" name="T2"/>
              <a:gd fmla="*/ 1 h 36" name="T3"/>
              <a:gd fmla="*/ 26 w 32" name="T4"/>
              <a:gd fmla="*/ 22 h 36" name="T5"/>
              <a:gd fmla="*/ 32 w 32" name="T6"/>
              <a:gd fmla="*/ 31 h 36" name="T7"/>
              <a:gd fmla="*/ 15 w 32" name="T8"/>
              <a:gd fmla="*/ 4 h 36" name="T9"/>
              <a:gd fmla="*/ 7 w 32" name="T10"/>
              <a:gd fmla="*/ 13 h 36" name="T11"/>
              <a:gd fmla="*/ 0 w 32" name="T12"/>
              <a:gd fmla="*/ 31 h 36" name="T13"/>
              <a:gd fmla="*/ 7 w 32" name="T14"/>
              <a:gd fmla="*/ 36 h 36" name="T15"/>
              <a:gd fmla="*/ 25 w 32" name="T16"/>
              <a:gd fmla="*/ 35 h 36" name="T17"/>
              <a:gd fmla="*/ 15 w 32" name="T18"/>
              <a:gd fmla="*/ 34 h 36" name="T19"/>
              <a:gd fmla="*/ 6 w 32" name="T20"/>
              <a:gd fmla="*/ 35 h 36" name="T21"/>
              <a:gd fmla="*/ 25 w 32" name="T22"/>
              <a:gd fmla="*/ 31 h 36" name="T23"/>
              <a:gd fmla="*/ 3 w 32" name="T24"/>
              <a:gd fmla="*/ 31 h 36" name="T25"/>
              <a:gd fmla="*/ 24 w 32" name="T26"/>
              <a:gd fmla="*/ 28 h 36" name="T27"/>
              <a:gd fmla="*/ 7 w 32" name="T28"/>
              <a:gd fmla="*/ 26 h 36" name="T29"/>
              <a:gd fmla="*/ 22 w 32" name="T30"/>
              <a:gd fmla="*/ 26 h 36" name="T31"/>
              <a:gd fmla="*/ 10 w 32" name="T32"/>
              <a:gd fmla="*/ 23 h 36" name="T33"/>
              <a:gd fmla="*/ 21 w 32" name="T34"/>
              <a:gd fmla="*/ 23 h 36" name="T35"/>
              <a:gd fmla="*/ 10 w 32" name="T36"/>
              <a:gd fmla="*/ 20 h 36" name="T37"/>
              <a:gd fmla="*/ 20 w 32" name="T38"/>
              <a:gd fmla="*/ 19 h 36" name="T39"/>
              <a:gd fmla="*/ 12 w 32" name="T40"/>
              <a:gd fmla="*/ 17 h 36" name="T41"/>
              <a:gd fmla="*/ 17 w 32" name="T42"/>
              <a:gd fmla="*/ 16 h 36" name="T43"/>
              <a:gd fmla="*/ 14 w 32" name="T44"/>
              <a:gd fmla="*/ 11 h 36" name="T45"/>
              <a:gd fmla="*/ 26 w 32" name="T46"/>
              <a:gd fmla="*/ 29 h 36" name="T47"/>
              <a:gd fmla="*/ 19 w 32" name="T48"/>
              <a:gd fmla="*/ 14 h 36" name="T49"/>
              <a:gd fmla="*/ 26 w 32" name="T50"/>
              <a:gd fmla="*/ 32 h 36" name="T51"/>
              <a:gd fmla="*/ 22 w 32" name="T52"/>
              <a:gd fmla="*/ 24 h 36" name="T53"/>
              <a:gd fmla="*/ 21 w 32" name="T54"/>
              <a:gd fmla="*/ 26 h 36" name="T55"/>
              <a:gd fmla="*/ 22 w 32" name="T56"/>
              <a:gd fmla="*/ 25 h 36" name="T57"/>
              <a:gd fmla="*/ 26 w 32" name="T58"/>
              <a:gd fmla="*/ 33 h 36" name="T59"/>
              <a:gd fmla="*/ 19 w 32" name="T60"/>
              <a:gd fmla="*/ 14 h 36" name="T61"/>
              <a:gd fmla="*/ 25 w 32" name="T62"/>
              <a:gd fmla="*/ 29 h 36" name="T63"/>
              <a:gd fmla="*/ 14 w 32" name="T64"/>
              <a:gd fmla="*/ 10 h 36" name="T65"/>
              <a:gd fmla="*/ 16 w 32" name="T66"/>
              <a:gd fmla="*/ 15 h 36" name="T67"/>
              <a:gd fmla="*/ 12 w 32" name="T68"/>
              <a:gd fmla="*/ 18 h 36" name="T69"/>
              <a:gd fmla="*/ 19 w 32" name="T70"/>
              <a:gd fmla="*/ 18 h 36" name="T71"/>
              <a:gd fmla="*/ 10 w 32" name="T72"/>
              <a:gd fmla="*/ 20 h 36" name="T73"/>
              <a:gd fmla="*/ 21 w 32" name="T74"/>
              <a:gd fmla="*/ 23 h 36" name="T75"/>
              <a:gd fmla="*/ 10 w 32" name="T76"/>
              <a:gd fmla="*/ 23 h 36" name="T77"/>
              <a:gd fmla="*/ 21 w 32" name="T78"/>
              <a:gd fmla="*/ 26 h 36" name="T79"/>
              <a:gd fmla="*/ 7 w 32" name="T80"/>
              <a:gd fmla="*/ 26 h 36" name="T81"/>
              <a:gd fmla="*/ 15 w 32" name="T82"/>
              <a:gd fmla="*/ 27 h 36" name="T83"/>
              <a:gd fmla="*/ 23 w 32" name="T84"/>
              <a:gd fmla="*/ 28 h 36" name="T85"/>
              <a:gd fmla="*/ 3 w 32" name="T86"/>
              <a:gd fmla="*/ 31 h 36" name="T87"/>
              <a:gd fmla="*/ 24 w 32" name="T88"/>
              <a:gd fmla="*/ 31 h 36" name="T89"/>
              <a:gd fmla="*/ 5 w 32" name="T90"/>
              <a:gd fmla="*/ 35 h 36" name="T91"/>
              <a:gd fmla="*/ 25 w 32" name="T92"/>
              <a:gd fmla="*/ 35 h 36" name="T93"/>
              <a:gd fmla="*/ 5 w 32" name="T94"/>
              <a:gd fmla="*/ 34 h 36" name="T95"/>
              <a:gd fmla="*/ 2 w 32" name="T96"/>
              <a:gd fmla="*/ 31 h 36" name="T97"/>
              <a:gd fmla="*/ 8 w 32" name="T98"/>
              <a:gd fmla="*/ 13 h 36" name="T99"/>
              <a:gd fmla="*/ 11 w 32" name="T100"/>
              <a:gd fmla="*/ 5 h 36" name="T101"/>
              <a:gd fmla="*/ 18 w 32" name="T102"/>
              <a:gd fmla="*/ 10 h 36" name="T103"/>
              <a:gd fmla="*/ 32 w 32" name="T104"/>
              <a:gd fmla="*/ 31 h 36" name="T105"/>
              <a:gd fmla="*/ 23 w 32" name="T106"/>
              <a:gd fmla="*/ 13 h 36" name="T107"/>
              <a:gd fmla="*/ 14 w 32" name="T108"/>
              <a:gd fmla="*/ 0 h 36" name="T109"/>
              <a:gd fmla="*/ 3 w 32" name="T110"/>
              <a:gd fmla="*/ 31 h 3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6" w="32">
                <a:moveTo>
                  <a:pt x="4" y="31"/>
                </a:moveTo>
                <a:cubicBezTo>
                  <a:pt x="6" y="25"/>
                  <a:pt x="8" y="20"/>
                  <a:pt x="10" y="14"/>
                </a:cubicBezTo>
                <a:cubicBezTo>
                  <a:pt x="11" y="9"/>
                  <a:pt x="11" y="4"/>
                  <a:pt x="15" y="1"/>
                </a:cubicBezTo>
                <a:cubicBezTo>
                  <a:pt x="14" y="1"/>
                  <a:pt x="14" y="1"/>
                  <a:pt x="14" y="1"/>
                </a:cubicBezTo>
                <a:cubicBezTo>
                  <a:pt x="18" y="4"/>
                  <a:pt x="20" y="10"/>
                  <a:pt x="22" y="14"/>
                </a:cubicBezTo>
                <a:cubicBezTo>
                  <a:pt x="24" y="17"/>
                  <a:pt x="25" y="19"/>
                  <a:pt x="26" y="22"/>
                </a:cubicBezTo>
                <a:cubicBezTo>
                  <a:pt x="28" y="25"/>
                  <a:pt x="29" y="28"/>
                  <a:pt x="30" y="32"/>
                </a:cubicBezTo>
                <a:cubicBezTo>
                  <a:pt x="31" y="33"/>
                  <a:pt x="32" y="32"/>
                  <a:pt x="32" y="31"/>
                </a:cubicBezTo>
                <a:cubicBezTo>
                  <a:pt x="30" y="24"/>
                  <a:pt x="26" y="18"/>
                  <a:pt x="21" y="12"/>
                </a:cubicBezTo>
                <a:cubicBezTo>
                  <a:pt x="19" y="9"/>
                  <a:pt x="17" y="6"/>
                  <a:pt x="15" y="4"/>
                </a:cubicBezTo>
                <a:cubicBezTo>
                  <a:pt x="13" y="3"/>
                  <a:pt x="11" y="3"/>
                  <a:pt x="10" y="5"/>
                </a:cubicBezTo>
                <a:cubicBezTo>
                  <a:pt x="8" y="7"/>
                  <a:pt x="8" y="10"/>
                  <a:pt x="7" y="13"/>
                </a:cubicBezTo>
                <a:cubicBezTo>
                  <a:pt x="6" y="14"/>
                  <a:pt x="5" y="16"/>
                  <a:pt x="5" y="18"/>
                </a:cubicBezTo>
                <a:cubicBezTo>
                  <a:pt x="3" y="22"/>
                  <a:pt x="1" y="26"/>
                  <a:pt x="0" y="31"/>
                </a:cubicBezTo>
                <a:cubicBezTo>
                  <a:pt x="0" y="32"/>
                  <a:pt x="0" y="34"/>
                  <a:pt x="1" y="35"/>
                </a:cubicBezTo>
                <a:cubicBezTo>
                  <a:pt x="3" y="36"/>
                  <a:pt x="5" y="36"/>
                  <a:pt x="7" y="36"/>
                </a:cubicBezTo>
                <a:cubicBezTo>
                  <a:pt x="9" y="36"/>
                  <a:pt x="11" y="35"/>
                  <a:pt x="14" y="35"/>
                </a:cubicBezTo>
                <a:cubicBezTo>
                  <a:pt x="17" y="35"/>
                  <a:pt x="21" y="35"/>
                  <a:pt x="25" y="35"/>
                </a:cubicBezTo>
                <a:cubicBezTo>
                  <a:pt x="25" y="34"/>
                  <a:pt x="25" y="34"/>
                  <a:pt x="25" y="33"/>
                </a:cubicBezTo>
                <a:cubicBezTo>
                  <a:pt x="22" y="34"/>
                  <a:pt x="18" y="34"/>
                  <a:pt x="15" y="34"/>
                </a:cubicBezTo>
                <a:cubicBezTo>
                  <a:pt x="12" y="34"/>
                  <a:pt x="9" y="35"/>
                  <a:pt x="5" y="33"/>
                </a:cubicBezTo>
                <a:cubicBezTo>
                  <a:pt x="5" y="34"/>
                  <a:pt x="6" y="34"/>
                  <a:pt x="6" y="35"/>
                </a:cubicBezTo>
                <a:cubicBezTo>
                  <a:pt x="12" y="32"/>
                  <a:pt x="19" y="35"/>
                  <a:pt x="25" y="33"/>
                </a:cubicBezTo>
                <a:cubicBezTo>
                  <a:pt x="25" y="32"/>
                  <a:pt x="25" y="31"/>
                  <a:pt x="25" y="31"/>
                </a:cubicBezTo>
                <a:cubicBezTo>
                  <a:pt x="18" y="29"/>
                  <a:pt x="10" y="31"/>
                  <a:pt x="3" y="30"/>
                </a:cubicBezTo>
                <a:cubicBezTo>
                  <a:pt x="3" y="30"/>
                  <a:pt x="3" y="31"/>
                  <a:pt x="3" y="31"/>
                </a:cubicBezTo>
                <a:cubicBezTo>
                  <a:pt x="10" y="29"/>
                  <a:pt x="17" y="31"/>
                  <a:pt x="23" y="29"/>
                </a:cubicBezTo>
                <a:cubicBezTo>
                  <a:pt x="24" y="29"/>
                  <a:pt x="24" y="28"/>
                  <a:pt x="24" y="28"/>
                </a:cubicBezTo>
                <a:cubicBezTo>
                  <a:pt x="22" y="26"/>
                  <a:pt x="19" y="26"/>
                  <a:pt x="16" y="26"/>
                </a:cubicBezTo>
                <a:cubicBezTo>
                  <a:pt x="13" y="26"/>
                  <a:pt x="10" y="26"/>
                  <a:pt x="7" y="26"/>
                </a:cubicBezTo>
                <a:cubicBezTo>
                  <a:pt x="7" y="26"/>
                  <a:pt x="7" y="27"/>
                  <a:pt x="7" y="28"/>
                </a:cubicBezTo>
                <a:cubicBezTo>
                  <a:pt x="12" y="26"/>
                  <a:pt x="17" y="28"/>
                  <a:pt x="22" y="26"/>
                </a:cubicBezTo>
                <a:cubicBezTo>
                  <a:pt x="23" y="26"/>
                  <a:pt x="22" y="25"/>
                  <a:pt x="22" y="25"/>
                </a:cubicBezTo>
                <a:cubicBezTo>
                  <a:pt x="18" y="23"/>
                  <a:pt x="14" y="24"/>
                  <a:pt x="10" y="23"/>
                </a:cubicBezTo>
                <a:cubicBezTo>
                  <a:pt x="10" y="24"/>
                  <a:pt x="10" y="24"/>
                  <a:pt x="10" y="24"/>
                </a:cubicBezTo>
                <a:cubicBezTo>
                  <a:pt x="14" y="23"/>
                  <a:pt x="18" y="24"/>
                  <a:pt x="21" y="23"/>
                </a:cubicBezTo>
                <a:cubicBezTo>
                  <a:pt x="22" y="23"/>
                  <a:pt x="22" y="22"/>
                  <a:pt x="21" y="21"/>
                </a:cubicBezTo>
                <a:cubicBezTo>
                  <a:pt x="18" y="20"/>
                  <a:pt x="14" y="21"/>
                  <a:pt x="10" y="20"/>
                </a:cubicBezTo>
                <a:cubicBezTo>
                  <a:pt x="10" y="21"/>
                  <a:pt x="10" y="21"/>
                  <a:pt x="10" y="22"/>
                </a:cubicBezTo>
                <a:cubicBezTo>
                  <a:pt x="13" y="20"/>
                  <a:pt x="17" y="22"/>
                  <a:pt x="20" y="19"/>
                </a:cubicBezTo>
                <a:cubicBezTo>
                  <a:pt x="20" y="19"/>
                  <a:pt x="20" y="18"/>
                  <a:pt x="20" y="18"/>
                </a:cubicBezTo>
                <a:cubicBezTo>
                  <a:pt x="17" y="17"/>
                  <a:pt x="15" y="17"/>
                  <a:pt x="12" y="17"/>
                </a:cubicBezTo>
                <a:cubicBezTo>
                  <a:pt x="12" y="17"/>
                  <a:pt x="12" y="18"/>
                  <a:pt x="12" y="18"/>
                </a:cubicBezTo>
                <a:cubicBezTo>
                  <a:pt x="14" y="18"/>
                  <a:pt x="16" y="18"/>
                  <a:pt x="17" y="16"/>
                </a:cubicBezTo>
                <a:cubicBezTo>
                  <a:pt x="17" y="14"/>
                  <a:pt x="15" y="12"/>
                  <a:pt x="15" y="11"/>
                </a:cubicBezTo>
                <a:cubicBezTo>
                  <a:pt x="14" y="11"/>
                  <a:pt x="14" y="11"/>
                  <a:pt x="14" y="11"/>
                </a:cubicBezTo>
                <a:cubicBezTo>
                  <a:pt x="17" y="13"/>
                  <a:pt x="18" y="17"/>
                  <a:pt x="20" y="20"/>
                </a:cubicBezTo>
                <a:cubicBezTo>
                  <a:pt x="22" y="23"/>
                  <a:pt x="23" y="26"/>
                  <a:pt x="26" y="29"/>
                </a:cubicBezTo>
                <a:cubicBezTo>
                  <a:pt x="26" y="29"/>
                  <a:pt x="27" y="29"/>
                  <a:pt x="27" y="28"/>
                </a:cubicBezTo>
                <a:cubicBezTo>
                  <a:pt x="25" y="23"/>
                  <a:pt x="23" y="17"/>
                  <a:pt x="19" y="14"/>
                </a:cubicBezTo>
                <a:cubicBezTo>
                  <a:pt x="18" y="13"/>
                  <a:pt x="17" y="14"/>
                  <a:pt x="18" y="14"/>
                </a:cubicBezTo>
                <a:cubicBezTo>
                  <a:pt x="20" y="21"/>
                  <a:pt x="22" y="27"/>
                  <a:pt x="26" y="32"/>
                </a:cubicBezTo>
                <a:cubicBezTo>
                  <a:pt x="26" y="32"/>
                  <a:pt x="27" y="32"/>
                  <a:pt x="27" y="31"/>
                </a:cubicBezTo>
                <a:cubicBezTo>
                  <a:pt x="25" y="29"/>
                  <a:pt x="24" y="26"/>
                  <a:pt x="22" y="24"/>
                </a:cubicBezTo>
                <a:cubicBezTo>
                  <a:pt x="22" y="24"/>
                  <a:pt x="22" y="24"/>
                  <a:pt x="21" y="24"/>
                </a:cubicBezTo>
                <a:cubicBezTo>
                  <a:pt x="21" y="24"/>
                  <a:pt x="20" y="25"/>
                  <a:pt x="21" y="26"/>
                </a:cubicBezTo>
                <a:cubicBezTo>
                  <a:pt x="21" y="26"/>
                  <a:pt x="22" y="26"/>
                  <a:pt x="22" y="25"/>
                </a:cubicBezTo>
                <a:cubicBezTo>
                  <a:pt x="22" y="25"/>
                  <a:pt x="22" y="25"/>
                  <a:pt x="22" y="25"/>
                </a:cubicBezTo>
                <a:cubicBezTo>
                  <a:pt x="21" y="25"/>
                  <a:pt x="21" y="25"/>
                  <a:pt x="21" y="25"/>
                </a:cubicBezTo>
                <a:cubicBezTo>
                  <a:pt x="23" y="28"/>
                  <a:pt x="24" y="30"/>
                  <a:pt x="26" y="33"/>
                </a:cubicBezTo>
                <a:cubicBezTo>
                  <a:pt x="26" y="33"/>
                  <a:pt x="28" y="32"/>
                  <a:pt x="27" y="32"/>
                </a:cubicBezTo>
                <a:cubicBezTo>
                  <a:pt x="24" y="26"/>
                  <a:pt x="21" y="20"/>
                  <a:pt x="19" y="14"/>
                </a:cubicBezTo>
                <a:cubicBezTo>
                  <a:pt x="18" y="14"/>
                  <a:pt x="18" y="14"/>
                  <a:pt x="18" y="15"/>
                </a:cubicBezTo>
                <a:cubicBezTo>
                  <a:pt x="22" y="18"/>
                  <a:pt x="24" y="24"/>
                  <a:pt x="25" y="29"/>
                </a:cubicBezTo>
                <a:cubicBezTo>
                  <a:pt x="26" y="28"/>
                  <a:pt x="26" y="28"/>
                  <a:pt x="26" y="28"/>
                </a:cubicBezTo>
                <a:cubicBezTo>
                  <a:pt x="22" y="23"/>
                  <a:pt x="21" y="14"/>
                  <a:pt x="14" y="10"/>
                </a:cubicBezTo>
                <a:cubicBezTo>
                  <a:pt x="14" y="10"/>
                  <a:pt x="13" y="11"/>
                  <a:pt x="13" y="11"/>
                </a:cubicBezTo>
                <a:cubicBezTo>
                  <a:pt x="14" y="13"/>
                  <a:pt x="15" y="14"/>
                  <a:pt x="16" y="15"/>
                </a:cubicBezTo>
                <a:cubicBezTo>
                  <a:pt x="16" y="17"/>
                  <a:pt x="13" y="17"/>
                  <a:pt x="12" y="17"/>
                </a:cubicBezTo>
                <a:cubicBezTo>
                  <a:pt x="11" y="17"/>
                  <a:pt x="11" y="18"/>
                  <a:pt x="12" y="18"/>
                </a:cubicBezTo>
                <a:cubicBezTo>
                  <a:pt x="15" y="18"/>
                  <a:pt x="17" y="19"/>
                  <a:pt x="19" y="20"/>
                </a:cubicBezTo>
                <a:cubicBezTo>
                  <a:pt x="19" y="19"/>
                  <a:pt x="19" y="19"/>
                  <a:pt x="19" y="18"/>
                </a:cubicBezTo>
                <a:cubicBezTo>
                  <a:pt x="18" y="19"/>
                  <a:pt x="16" y="19"/>
                  <a:pt x="14" y="19"/>
                </a:cubicBezTo>
                <a:cubicBezTo>
                  <a:pt x="13" y="20"/>
                  <a:pt x="11" y="20"/>
                  <a:pt x="10" y="20"/>
                </a:cubicBezTo>
                <a:cubicBezTo>
                  <a:pt x="9" y="20"/>
                  <a:pt x="9" y="21"/>
                  <a:pt x="10" y="22"/>
                </a:cubicBezTo>
                <a:cubicBezTo>
                  <a:pt x="13" y="23"/>
                  <a:pt x="17" y="21"/>
                  <a:pt x="21" y="23"/>
                </a:cubicBezTo>
                <a:cubicBezTo>
                  <a:pt x="21" y="22"/>
                  <a:pt x="21" y="22"/>
                  <a:pt x="21" y="21"/>
                </a:cubicBezTo>
                <a:cubicBezTo>
                  <a:pt x="17" y="22"/>
                  <a:pt x="13" y="21"/>
                  <a:pt x="10" y="23"/>
                </a:cubicBezTo>
                <a:cubicBezTo>
                  <a:pt x="9" y="24"/>
                  <a:pt x="9" y="24"/>
                  <a:pt x="10" y="24"/>
                </a:cubicBezTo>
                <a:cubicBezTo>
                  <a:pt x="14" y="26"/>
                  <a:pt x="18" y="25"/>
                  <a:pt x="21" y="26"/>
                </a:cubicBezTo>
                <a:cubicBezTo>
                  <a:pt x="21" y="26"/>
                  <a:pt x="21" y="25"/>
                  <a:pt x="21" y="25"/>
                </a:cubicBezTo>
                <a:cubicBezTo>
                  <a:pt x="17" y="26"/>
                  <a:pt x="12" y="25"/>
                  <a:pt x="7" y="26"/>
                </a:cubicBezTo>
                <a:cubicBezTo>
                  <a:pt x="6" y="26"/>
                  <a:pt x="7" y="28"/>
                  <a:pt x="7" y="28"/>
                </a:cubicBezTo>
                <a:cubicBezTo>
                  <a:pt x="10" y="28"/>
                  <a:pt x="13" y="27"/>
                  <a:pt x="15" y="27"/>
                </a:cubicBezTo>
                <a:cubicBezTo>
                  <a:pt x="17" y="27"/>
                  <a:pt x="21" y="27"/>
                  <a:pt x="23" y="29"/>
                </a:cubicBezTo>
                <a:cubicBezTo>
                  <a:pt x="23" y="28"/>
                  <a:pt x="23" y="28"/>
                  <a:pt x="23" y="28"/>
                </a:cubicBezTo>
                <a:cubicBezTo>
                  <a:pt x="17" y="30"/>
                  <a:pt x="9" y="27"/>
                  <a:pt x="3" y="30"/>
                </a:cubicBezTo>
                <a:cubicBezTo>
                  <a:pt x="2" y="30"/>
                  <a:pt x="2" y="31"/>
                  <a:pt x="3" y="31"/>
                </a:cubicBezTo>
                <a:cubicBezTo>
                  <a:pt x="10" y="32"/>
                  <a:pt x="17" y="30"/>
                  <a:pt x="24" y="33"/>
                </a:cubicBezTo>
                <a:cubicBezTo>
                  <a:pt x="24" y="32"/>
                  <a:pt x="24" y="32"/>
                  <a:pt x="24" y="31"/>
                </a:cubicBezTo>
                <a:cubicBezTo>
                  <a:pt x="18" y="34"/>
                  <a:pt x="11" y="30"/>
                  <a:pt x="5" y="33"/>
                </a:cubicBezTo>
                <a:cubicBezTo>
                  <a:pt x="4" y="34"/>
                  <a:pt x="5" y="34"/>
                  <a:pt x="5" y="35"/>
                </a:cubicBezTo>
                <a:cubicBezTo>
                  <a:pt x="8" y="36"/>
                  <a:pt x="11" y="36"/>
                  <a:pt x="14" y="35"/>
                </a:cubicBezTo>
                <a:cubicBezTo>
                  <a:pt x="18" y="35"/>
                  <a:pt x="21" y="35"/>
                  <a:pt x="25" y="35"/>
                </a:cubicBezTo>
                <a:cubicBezTo>
                  <a:pt x="26" y="35"/>
                  <a:pt x="26" y="34"/>
                  <a:pt x="25" y="33"/>
                </a:cubicBezTo>
                <a:cubicBezTo>
                  <a:pt x="18" y="33"/>
                  <a:pt x="12" y="35"/>
                  <a:pt x="5" y="34"/>
                </a:cubicBezTo>
                <a:cubicBezTo>
                  <a:pt x="4" y="34"/>
                  <a:pt x="3" y="34"/>
                  <a:pt x="2" y="34"/>
                </a:cubicBezTo>
                <a:cubicBezTo>
                  <a:pt x="1" y="33"/>
                  <a:pt x="2" y="32"/>
                  <a:pt x="2" y="31"/>
                </a:cubicBezTo>
                <a:cubicBezTo>
                  <a:pt x="2" y="29"/>
                  <a:pt x="3" y="27"/>
                  <a:pt x="3" y="25"/>
                </a:cubicBezTo>
                <a:cubicBezTo>
                  <a:pt x="5" y="21"/>
                  <a:pt x="7" y="17"/>
                  <a:pt x="8" y="13"/>
                </a:cubicBezTo>
                <a:cubicBezTo>
                  <a:pt x="9" y="11"/>
                  <a:pt x="9" y="10"/>
                  <a:pt x="10" y="8"/>
                </a:cubicBezTo>
                <a:cubicBezTo>
                  <a:pt x="10" y="7"/>
                  <a:pt x="10" y="6"/>
                  <a:pt x="11" y="5"/>
                </a:cubicBezTo>
                <a:cubicBezTo>
                  <a:pt x="13" y="4"/>
                  <a:pt x="14" y="6"/>
                  <a:pt x="15" y="6"/>
                </a:cubicBezTo>
                <a:cubicBezTo>
                  <a:pt x="16" y="8"/>
                  <a:pt x="17" y="9"/>
                  <a:pt x="18" y="10"/>
                </a:cubicBezTo>
                <a:cubicBezTo>
                  <a:pt x="23" y="17"/>
                  <a:pt x="28" y="24"/>
                  <a:pt x="30" y="32"/>
                </a:cubicBezTo>
                <a:cubicBezTo>
                  <a:pt x="31" y="31"/>
                  <a:pt x="32" y="31"/>
                  <a:pt x="32" y="31"/>
                </a:cubicBezTo>
                <a:cubicBezTo>
                  <a:pt x="31" y="28"/>
                  <a:pt x="29" y="25"/>
                  <a:pt x="28" y="22"/>
                </a:cubicBezTo>
                <a:cubicBezTo>
                  <a:pt x="27" y="19"/>
                  <a:pt x="25" y="16"/>
                  <a:pt x="23" y="13"/>
                </a:cubicBezTo>
                <a:cubicBezTo>
                  <a:pt x="21" y="9"/>
                  <a:pt x="19" y="3"/>
                  <a:pt x="14" y="0"/>
                </a:cubicBezTo>
                <a:cubicBezTo>
                  <a:pt x="14" y="0"/>
                  <a:pt x="14" y="0"/>
                  <a:pt x="14" y="0"/>
                </a:cubicBezTo>
                <a:cubicBezTo>
                  <a:pt x="10" y="3"/>
                  <a:pt x="10" y="8"/>
                  <a:pt x="9" y="12"/>
                </a:cubicBezTo>
                <a:cubicBezTo>
                  <a:pt x="7" y="19"/>
                  <a:pt x="5" y="25"/>
                  <a:pt x="3" y="31"/>
                </a:cubicBezTo>
                <a:cubicBezTo>
                  <a:pt x="2" y="31"/>
                  <a:pt x="4" y="32"/>
                  <a:pt x="4" y="31"/>
                </a:cubicBezTo>
                <a:close/>
              </a:path>
            </a:pathLst>
          </a:custGeom>
          <a:solidFill>
            <a:schemeClr val="tx1">
              <a:lumMod val="65000"/>
              <a:lumOff val="35000"/>
            </a:schemeClr>
          </a:solidFill>
          <a:ln>
            <a:noFill/>
          </a:ln>
          <a:extLst/>
        </p:spPr>
        <p:txBody>
          <a:bodyPr anchor="t" anchorCtr="0" bIns="34290" compatLnSpc="1" lIns="68580" numCol="1" rIns="68580" tIns="3429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69" name="Freeform 866"/>
          <p:cNvSpPr/>
          <p:nvPr/>
        </p:nvSpPr>
        <p:spPr bwMode="auto">
          <a:xfrm flipH="1" rot="21401676">
            <a:off x="1752493" y="3098545"/>
            <a:ext cx="382034" cy="382151"/>
          </a:xfrm>
          <a:custGeom>
            <a:gdLst>
              <a:gd fmla="*/ 10 w 36" name="T0"/>
              <a:gd fmla="*/ 12 h 36" name="T1"/>
              <a:gd fmla="*/ 14 w 36" name="T2"/>
              <a:gd fmla="*/ 3 h 36" name="T3"/>
              <a:gd fmla="*/ 21 w 36" name="T4"/>
              <a:gd fmla="*/ 9 h 36" name="T5"/>
              <a:gd fmla="*/ 35 w 36" name="T6"/>
              <a:gd fmla="*/ 32 h 36" name="T7"/>
              <a:gd fmla="*/ 30 w 36" name="T8"/>
              <a:gd fmla="*/ 23 h 36" name="T9"/>
              <a:gd fmla="*/ 18 w 36" name="T10"/>
              <a:gd fmla="*/ 3 h 36" name="T11"/>
              <a:gd fmla="*/ 9 w 36" name="T12"/>
              <a:gd fmla="*/ 8 h 36" name="T13"/>
              <a:gd fmla="*/ 1 w 36" name="T14"/>
              <a:gd fmla="*/ 29 h 36" name="T15"/>
              <a:gd fmla="*/ 8 w 36" name="T16"/>
              <a:gd fmla="*/ 36 h 36" name="T17"/>
              <a:gd fmla="*/ 31 w 36" name="T18"/>
              <a:gd fmla="*/ 32 h 36" name="T19"/>
              <a:gd fmla="*/ 6 w 36" name="T20"/>
              <a:gd fmla="*/ 33 h 36" name="T21"/>
              <a:gd fmla="*/ 17 w 36" name="T22"/>
              <a:gd fmla="*/ 32 h 36" name="T23"/>
              <a:gd fmla="*/ 28 w 36" name="T24"/>
              <a:gd fmla="*/ 30 h 36" name="T25"/>
              <a:gd fmla="*/ 5 w 36" name="T26"/>
              <a:gd fmla="*/ 30 h 36" name="T27"/>
              <a:gd fmla="*/ 26 w 36" name="T28"/>
              <a:gd fmla="*/ 26 h 36" name="T29"/>
              <a:gd fmla="*/ 8 w 36" name="T30"/>
              <a:gd fmla="*/ 25 h 36" name="T31"/>
              <a:gd fmla="*/ 24 w 36" name="T32"/>
              <a:gd fmla="*/ 22 h 36" name="T33"/>
              <a:gd fmla="*/ 9 w 36" name="T34"/>
              <a:gd fmla="*/ 20 h 36" name="T35"/>
              <a:gd fmla="*/ 21 w 36" name="T36"/>
              <a:gd fmla="*/ 19 h 36" name="T37"/>
              <a:gd fmla="*/ 13 w 36" name="T38"/>
              <a:gd fmla="*/ 16 h 36" name="T39"/>
              <a:gd fmla="*/ 22 w 36" name="T40"/>
              <a:gd fmla="*/ 14 h 36" name="T41"/>
              <a:gd fmla="*/ 14 w 36" name="T42"/>
              <a:gd fmla="*/ 12 h 36" name="T43"/>
              <a:gd fmla="*/ 19 w 36" name="T44"/>
              <a:gd fmla="*/ 11 h 36" name="T45"/>
              <a:gd fmla="*/ 16 w 36" name="T46"/>
              <a:gd fmla="*/ 8 h 36" name="T47"/>
              <a:gd fmla="*/ 13 w 36" name="T48"/>
              <a:gd fmla="*/ 6 h 36" name="T49"/>
              <a:gd fmla="*/ 18 w 36" name="T50"/>
              <a:gd fmla="*/ 10 h 36" name="T51"/>
              <a:gd fmla="*/ 14 w 36" name="T52"/>
              <a:gd fmla="*/ 13 h 36" name="T53"/>
              <a:gd fmla="*/ 20 w 36" name="T54"/>
              <a:gd fmla="*/ 13 h 36" name="T55"/>
              <a:gd fmla="*/ 13 w 36" name="T56"/>
              <a:gd fmla="*/ 17 h 36" name="T57"/>
              <a:gd fmla="*/ 20 w 36" name="T58"/>
              <a:gd fmla="*/ 17 h 36" name="T59"/>
              <a:gd fmla="*/ 8 w 36" name="T60"/>
              <a:gd fmla="*/ 21 h 36" name="T61"/>
              <a:gd fmla="*/ 24 w 36" name="T62"/>
              <a:gd fmla="*/ 22 h 36" name="T63"/>
              <a:gd fmla="*/ 8 w 36" name="T64"/>
              <a:gd fmla="*/ 25 h 36" name="T65"/>
              <a:gd fmla="*/ 26 w 36" name="T66"/>
              <a:gd fmla="*/ 26 h 36" name="T67"/>
              <a:gd fmla="*/ 4 w 36" name="T68"/>
              <a:gd fmla="*/ 30 h 36" name="T69"/>
              <a:gd fmla="*/ 28 w 36" name="T70"/>
              <a:gd fmla="*/ 30 h 36" name="T71"/>
              <a:gd fmla="*/ 6 w 36" name="T72"/>
              <a:gd fmla="*/ 35 h 36" name="T73"/>
              <a:gd fmla="*/ 31 w 36" name="T74"/>
              <a:gd fmla="*/ 34 h 36" name="T75"/>
              <a:gd fmla="*/ 7 w 36" name="T76"/>
              <a:gd fmla="*/ 34 h 36" name="T77"/>
              <a:gd fmla="*/ 5 w 36" name="T78"/>
              <a:gd fmla="*/ 24 h 36" name="T79"/>
              <a:gd fmla="*/ 9 w 36" name="T80"/>
              <a:gd fmla="*/ 11 h 36" name="T81"/>
              <a:gd fmla="*/ 16 w 36" name="T82"/>
              <a:gd fmla="*/ 3 h 36" name="T83"/>
              <a:gd fmla="*/ 28 w 36" name="T84"/>
              <a:gd fmla="*/ 22 h 36" name="T85"/>
              <a:gd fmla="*/ 36 w 36" name="T86"/>
              <a:gd fmla="*/ 32 h 36" name="T87"/>
              <a:gd fmla="*/ 21 w 36" name="T88"/>
              <a:gd fmla="*/ 7 h 36" name="T89"/>
              <a:gd fmla="*/ 10 w 36" name="T90"/>
              <a:gd fmla="*/ 9 h 36" name="T91"/>
              <a:gd fmla="*/ 3 w 36" name="T92"/>
              <a:gd fmla="*/ 29 h 3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6" w="36">
                <a:moveTo>
                  <a:pt x="3" y="29"/>
                </a:moveTo>
                <a:cubicBezTo>
                  <a:pt x="6" y="24"/>
                  <a:pt x="8" y="18"/>
                  <a:pt x="10" y="12"/>
                </a:cubicBezTo>
                <a:cubicBezTo>
                  <a:pt x="11" y="10"/>
                  <a:pt x="12" y="8"/>
                  <a:pt x="12" y="6"/>
                </a:cubicBezTo>
                <a:cubicBezTo>
                  <a:pt x="13" y="5"/>
                  <a:pt x="13" y="4"/>
                  <a:pt x="14" y="3"/>
                </a:cubicBezTo>
                <a:cubicBezTo>
                  <a:pt x="15" y="2"/>
                  <a:pt x="15" y="3"/>
                  <a:pt x="16" y="3"/>
                </a:cubicBezTo>
                <a:cubicBezTo>
                  <a:pt x="18" y="5"/>
                  <a:pt x="19" y="7"/>
                  <a:pt x="21" y="9"/>
                </a:cubicBezTo>
                <a:cubicBezTo>
                  <a:pt x="22" y="12"/>
                  <a:pt x="24" y="15"/>
                  <a:pt x="26" y="17"/>
                </a:cubicBezTo>
                <a:cubicBezTo>
                  <a:pt x="29" y="22"/>
                  <a:pt x="34" y="27"/>
                  <a:pt x="35" y="32"/>
                </a:cubicBezTo>
                <a:cubicBezTo>
                  <a:pt x="35" y="32"/>
                  <a:pt x="36" y="32"/>
                  <a:pt x="36" y="32"/>
                </a:cubicBezTo>
                <a:cubicBezTo>
                  <a:pt x="34" y="30"/>
                  <a:pt x="32" y="26"/>
                  <a:pt x="30" y="23"/>
                </a:cubicBezTo>
                <a:cubicBezTo>
                  <a:pt x="29" y="20"/>
                  <a:pt x="26" y="17"/>
                  <a:pt x="24" y="13"/>
                </a:cubicBezTo>
                <a:cubicBezTo>
                  <a:pt x="22" y="10"/>
                  <a:pt x="20" y="6"/>
                  <a:pt x="18" y="3"/>
                </a:cubicBezTo>
                <a:cubicBezTo>
                  <a:pt x="16" y="1"/>
                  <a:pt x="14" y="0"/>
                  <a:pt x="12" y="2"/>
                </a:cubicBezTo>
                <a:cubicBezTo>
                  <a:pt x="10" y="3"/>
                  <a:pt x="9" y="5"/>
                  <a:pt x="9" y="8"/>
                </a:cubicBezTo>
                <a:cubicBezTo>
                  <a:pt x="8" y="10"/>
                  <a:pt x="7" y="13"/>
                  <a:pt x="7" y="16"/>
                </a:cubicBezTo>
                <a:cubicBezTo>
                  <a:pt x="5" y="20"/>
                  <a:pt x="2" y="24"/>
                  <a:pt x="1" y="29"/>
                </a:cubicBezTo>
                <a:cubicBezTo>
                  <a:pt x="1" y="30"/>
                  <a:pt x="0" y="32"/>
                  <a:pt x="1" y="34"/>
                </a:cubicBezTo>
                <a:cubicBezTo>
                  <a:pt x="3" y="35"/>
                  <a:pt x="5" y="36"/>
                  <a:pt x="8" y="36"/>
                </a:cubicBezTo>
                <a:cubicBezTo>
                  <a:pt x="16" y="36"/>
                  <a:pt x="23" y="33"/>
                  <a:pt x="31" y="34"/>
                </a:cubicBezTo>
                <a:cubicBezTo>
                  <a:pt x="31" y="33"/>
                  <a:pt x="31" y="33"/>
                  <a:pt x="31" y="32"/>
                </a:cubicBezTo>
                <a:cubicBezTo>
                  <a:pt x="27" y="33"/>
                  <a:pt x="23" y="32"/>
                  <a:pt x="19" y="33"/>
                </a:cubicBezTo>
                <a:cubicBezTo>
                  <a:pt x="15" y="33"/>
                  <a:pt x="10" y="34"/>
                  <a:pt x="6" y="33"/>
                </a:cubicBezTo>
                <a:cubicBezTo>
                  <a:pt x="6" y="34"/>
                  <a:pt x="6" y="34"/>
                  <a:pt x="6" y="34"/>
                </a:cubicBezTo>
                <a:cubicBezTo>
                  <a:pt x="10" y="32"/>
                  <a:pt x="14" y="32"/>
                  <a:pt x="17" y="32"/>
                </a:cubicBezTo>
                <a:cubicBezTo>
                  <a:pt x="21" y="32"/>
                  <a:pt x="25" y="32"/>
                  <a:pt x="28" y="31"/>
                </a:cubicBezTo>
                <a:cubicBezTo>
                  <a:pt x="29" y="31"/>
                  <a:pt x="29" y="30"/>
                  <a:pt x="28" y="30"/>
                </a:cubicBezTo>
                <a:cubicBezTo>
                  <a:pt x="21" y="27"/>
                  <a:pt x="12" y="29"/>
                  <a:pt x="5" y="29"/>
                </a:cubicBezTo>
                <a:cubicBezTo>
                  <a:pt x="5" y="29"/>
                  <a:pt x="5" y="30"/>
                  <a:pt x="5" y="30"/>
                </a:cubicBezTo>
                <a:cubicBezTo>
                  <a:pt x="12" y="29"/>
                  <a:pt x="19" y="29"/>
                  <a:pt x="26" y="27"/>
                </a:cubicBezTo>
                <a:cubicBezTo>
                  <a:pt x="27" y="27"/>
                  <a:pt x="27" y="26"/>
                  <a:pt x="26" y="26"/>
                </a:cubicBezTo>
                <a:cubicBezTo>
                  <a:pt x="21" y="24"/>
                  <a:pt x="14" y="25"/>
                  <a:pt x="8" y="23"/>
                </a:cubicBezTo>
                <a:cubicBezTo>
                  <a:pt x="8" y="24"/>
                  <a:pt x="8" y="24"/>
                  <a:pt x="8" y="25"/>
                </a:cubicBezTo>
                <a:cubicBezTo>
                  <a:pt x="13" y="23"/>
                  <a:pt x="19" y="24"/>
                  <a:pt x="24" y="23"/>
                </a:cubicBezTo>
                <a:cubicBezTo>
                  <a:pt x="25" y="23"/>
                  <a:pt x="25" y="22"/>
                  <a:pt x="24" y="22"/>
                </a:cubicBezTo>
                <a:cubicBezTo>
                  <a:pt x="22" y="21"/>
                  <a:pt x="19" y="21"/>
                  <a:pt x="17" y="21"/>
                </a:cubicBezTo>
                <a:cubicBezTo>
                  <a:pt x="14" y="21"/>
                  <a:pt x="11" y="21"/>
                  <a:pt x="9" y="20"/>
                </a:cubicBezTo>
                <a:cubicBezTo>
                  <a:pt x="9" y="20"/>
                  <a:pt x="9" y="20"/>
                  <a:pt x="9" y="21"/>
                </a:cubicBezTo>
                <a:cubicBezTo>
                  <a:pt x="13" y="19"/>
                  <a:pt x="17" y="21"/>
                  <a:pt x="21" y="19"/>
                </a:cubicBezTo>
                <a:cubicBezTo>
                  <a:pt x="21" y="18"/>
                  <a:pt x="21" y="18"/>
                  <a:pt x="21" y="17"/>
                </a:cubicBezTo>
                <a:cubicBezTo>
                  <a:pt x="18" y="16"/>
                  <a:pt x="15" y="16"/>
                  <a:pt x="13" y="16"/>
                </a:cubicBezTo>
                <a:cubicBezTo>
                  <a:pt x="13" y="16"/>
                  <a:pt x="13" y="17"/>
                  <a:pt x="13" y="17"/>
                </a:cubicBezTo>
                <a:cubicBezTo>
                  <a:pt x="16" y="16"/>
                  <a:pt x="20" y="17"/>
                  <a:pt x="22" y="14"/>
                </a:cubicBezTo>
                <a:cubicBezTo>
                  <a:pt x="22" y="13"/>
                  <a:pt x="22" y="13"/>
                  <a:pt x="22" y="13"/>
                </a:cubicBezTo>
                <a:cubicBezTo>
                  <a:pt x="19" y="11"/>
                  <a:pt x="17" y="12"/>
                  <a:pt x="14" y="12"/>
                </a:cubicBezTo>
                <a:cubicBezTo>
                  <a:pt x="14" y="12"/>
                  <a:pt x="14" y="12"/>
                  <a:pt x="14" y="13"/>
                </a:cubicBezTo>
                <a:cubicBezTo>
                  <a:pt x="16" y="12"/>
                  <a:pt x="17" y="12"/>
                  <a:pt x="19" y="11"/>
                </a:cubicBezTo>
                <a:cubicBezTo>
                  <a:pt x="19" y="10"/>
                  <a:pt x="19" y="10"/>
                  <a:pt x="19" y="10"/>
                </a:cubicBezTo>
                <a:cubicBezTo>
                  <a:pt x="18" y="9"/>
                  <a:pt x="17" y="9"/>
                  <a:pt x="16" y="8"/>
                </a:cubicBezTo>
                <a:cubicBezTo>
                  <a:pt x="15" y="8"/>
                  <a:pt x="14" y="7"/>
                  <a:pt x="14" y="6"/>
                </a:cubicBezTo>
                <a:cubicBezTo>
                  <a:pt x="14" y="5"/>
                  <a:pt x="12" y="5"/>
                  <a:pt x="13" y="6"/>
                </a:cubicBezTo>
                <a:cubicBezTo>
                  <a:pt x="13" y="9"/>
                  <a:pt x="16" y="9"/>
                  <a:pt x="18" y="11"/>
                </a:cubicBezTo>
                <a:cubicBezTo>
                  <a:pt x="18" y="10"/>
                  <a:pt x="18" y="10"/>
                  <a:pt x="18" y="10"/>
                </a:cubicBezTo>
                <a:cubicBezTo>
                  <a:pt x="17" y="11"/>
                  <a:pt x="15" y="11"/>
                  <a:pt x="14" y="12"/>
                </a:cubicBezTo>
                <a:cubicBezTo>
                  <a:pt x="13" y="12"/>
                  <a:pt x="13" y="13"/>
                  <a:pt x="14" y="13"/>
                </a:cubicBezTo>
                <a:cubicBezTo>
                  <a:pt x="16" y="13"/>
                  <a:pt x="19" y="12"/>
                  <a:pt x="21" y="14"/>
                </a:cubicBezTo>
                <a:cubicBezTo>
                  <a:pt x="21" y="14"/>
                  <a:pt x="21" y="13"/>
                  <a:pt x="20" y="13"/>
                </a:cubicBezTo>
                <a:cubicBezTo>
                  <a:pt x="19" y="15"/>
                  <a:pt x="15" y="15"/>
                  <a:pt x="13" y="16"/>
                </a:cubicBezTo>
                <a:cubicBezTo>
                  <a:pt x="12" y="16"/>
                  <a:pt x="12" y="17"/>
                  <a:pt x="13" y="17"/>
                </a:cubicBezTo>
                <a:cubicBezTo>
                  <a:pt x="15" y="17"/>
                  <a:pt x="18" y="17"/>
                  <a:pt x="20" y="19"/>
                </a:cubicBezTo>
                <a:cubicBezTo>
                  <a:pt x="20" y="18"/>
                  <a:pt x="20" y="18"/>
                  <a:pt x="20" y="17"/>
                </a:cubicBezTo>
                <a:cubicBezTo>
                  <a:pt x="17" y="20"/>
                  <a:pt x="12" y="18"/>
                  <a:pt x="8" y="20"/>
                </a:cubicBezTo>
                <a:cubicBezTo>
                  <a:pt x="8" y="20"/>
                  <a:pt x="8" y="21"/>
                  <a:pt x="8" y="21"/>
                </a:cubicBezTo>
                <a:cubicBezTo>
                  <a:pt x="13" y="24"/>
                  <a:pt x="19" y="21"/>
                  <a:pt x="24" y="23"/>
                </a:cubicBezTo>
                <a:cubicBezTo>
                  <a:pt x="24" y="22"/>
                  <a:pt x="24" y="22"/>
                  <a:pt x="24" y="22"/>
                </a:cubicBezTo>
                <a:cubicBezTo>
                  <a:pt x="19" y="23"/>
                  <a:pt x="13" y="21"/>
                  <a:pt x="8" y="23"/>
                </a:cubicBezTo>
                <a:cubicBezTo>
                  <a:pt x="7" y="23"/>
                  <a:pt x="7" y="24"/>
                  <a:pt x="8" y="25"/>
                </a:cubicBezTo>
                <a:cubicBezTo>
                  <a:pt x="14" y="27"/>
                  <a:pt x="20" y="25"/>
                  <a:pt x="26" y="27"/>
                </a:cubicBezTo>
                <a:cubicBezTo>
                  <a:pt x="26" y="27"/>
                  <a:pt x="26" y="27"/>
                  <a:pt x="26" y="26"/>
                </a:cubicBezTo>
                <a:cubicBezTo>
                  <a:pt x="19" y="28"/>
                  <a:pt x="11" y="27"/>
                  <a:pt x="4" y="29"/>
                </a:cubicBezTo>
                <a:cubicBezTo>
                  <a:pt x="4" y="29"/>
                  <a:pt x="4" y="30"/>
                  <a:pt x="4" y="30"/>
                </a:cubicBezTo>
                <a:cubicBezTo>
                  <a:pt x="12" y="31"/>
                  <a:pt x="20" y="29"/>
                  <a:pt x="28" y="31"/>
                </a:cubicBezTo>
                <a:cubicBezTo>
                  <a:pt x="28" y="31"/>
                  <a:pt x="28" y="30"/>
                  <a:pt x="28" y="30"/>
                </a:cubicBezTo>
                <a:cubicBezTo>
                  <a:pt x="21" y="32"/>
                  <a:pt x="12" y="29"/>
                  <a:pt x="6" y="33"/>
                </a:cubicBezTo>
                <a:cubicBezTo>
                  <a:pt x="5" y="34"/>
                  <a:pt x="5" y="34"/>
                  <a:pt x="6" y="35"/>
                </a:cubicBezTo>
                <a:cubicBezTo>
                  <a:pt x="10" y="35"/>
                  <a:pt x="15" y="34"/>
                  <a:pt x="20" y="34"/>
                </a:cubicBezTo>
                <a:cubicBezTo>
                  <a:pt x="23" y="34"/>
                  <a:pt x="27" y="35"/>
                  <a:pt x="31" y="34"/>
                </a:cubicBezTo>
                <a:cubicBezTo>
                  <a:pt x="32" y="34"/>
                  <a:pt x="32" y="32"/>
                  <a:pt x="31" y="32"/>
                </a:cubicBezTo>
                <a:cubicBezTo>
                  <a:pt x="23" y="32"/>
                  <a:pt x="15" y="35"/>
                  <a:pt x="7" y="34"/>
                </a:cubicBezTo>
                <a:cubicBezTo>
                  <a:pt x="5" y="34"/>
                  <a:pt x="2" y="34"/>
                  <a:pt x="2" y="31"/>
                </a:cubicBezTo>
                <a:cubicBezTo>
                  <a:pt x="2" y="29"/>
                  <a:pt x="4" y="26"/>
                  <a:pt x="5" y="24"/>
                </a:cubicBezTo>
                <a:cubicBezTo>
                  <a:pt x="5" y="22"/>
                  <a:pt x="7" y="20"/>
                  <a:pt x="7" y="18"/>
                </a:cubicBezTo>
                <a:cubicBezTo>
                  <a:pt x="8" y="16"/>
                  <a:pt x="9" y="13"/>
                  <a:pt x="9" y="11"/>
                </a:cubicBezTo>
                <a:cubicBezTo>
                  <a:pt x="10" y="8"/>
                  <a:pt x="10" y="5"/>
                  <a:pt x="12" y="3"/>
                </a:cubicBezTo>
                <a:cubicBezTo>
                  <a:pt x="13" y="2"/>
                  <a:pt x="15" y="2"/>
                  <a:pt x="16" y="3"/>
                </a:cubicBezTo>
                <a:cubicBezTo>
                  <a:pt x="17" y="4"/>
                  <a:pt x="18" y="5"/>
                  <a:pt x="19" y="7"/>
                </a:cubicBezTo>
                <a:cubicBezTo>
                  <a:pt x="22" y="12"/>
                  <a:pt x="25" y="17"/>
                  <a:pt x="28" y="22"/>
                </a:cubicBezTo>
                <a:cubicBezTo>
                  <a:pt x="30" y="25"/>
                  <a:pt x="32" y="30"/>
                  <a:pt x="35" y="33"/>
                </a:cubicBezTo>
                <a:cubicBezTo>
                  <a:pt x="36" y="33"/>
                  <a:pt x="36" y="33"/>
                  <a:pt x="36" y="32"/>
                </a:cubicBezTo>
                <a:cubicBezTo>
                  <a:pt x="35" y="26"/>
                  <a:pt x="30" y="21"/>
                  <a:pt x="26" y="15"/>
                </a:cubicBezTo>
                <a:cubicBezTo>
                  <a:pt x="25" y="13"/>
                  <a:pt x="22" y="10"/>
                  <a:pt x="21" y="7"/>
                </a:cubicBezTo>
                <a:cubicBezTo>
                  <a:pt x="20" y="5"/>
                  <a:pt x="18" y="3"/>
                  <a:pt x="16" y="2"/>
                </a:cubicBezTo>
                <a:cubicBezTo>
                  <a:pt x="12" y="0"/>
                  <a:pt x="11" y="6"/>
                  <a:pt x="10" y="9"/>
                </a:cubicBezTo>
                <a:cubicBezTo>
                  <a:pt x="8" y="16"/>
                  <a:pt x="5" y="22"/>
                  <a:pt x="2" y="28"/>
                </a:cubicBezTo>
                <a:cubicBezTo>
                  <a:pt x="1" y="29"/>
                  <a:pt x="2" y="30"/>
                  <a:pt x="3" y="29"/>
                </a:cubicBezTo>
                <a:close/>
              </a:path>
            </a:pathLst>
          </a:custGeom>
          <a:solidFill>
            <a:schemeClr val="tx1">
              <a:lumMod val="75000"/>
              <a:lumOff val="25000"/>
            </a:schemeClr>
          </a:solidFill>
          <a:ln>
            <a:noFill/>
          </a:ln>
          <a:extLst/>
        </p:spPr>
        <p:txBody>
          <a:bodyPr anchor="t" anchorCtr="0" bIns="34290" compatLnSpc="1" lIns="68580" numCol="1" rIns="68580" tIns="3429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grpSp>
        <p:nvGrpSpPr>
          <p:cNvPr id="2" name="组合 86"/>
          <p:cNvGrpSpPr/>
          <p:nvPr/>
        </p:nvGrpSpPr>
        <p:grpSpPr>
          <a:xfrm>
            <a:off x="1127107" y="1997881"/>
            <a:ext cx="4249331" cy="2843718"/>
            <a:chOff x="1529843" y="2288569"/>
            <a:chExt cx="5665774" cy="3790454"/>
          </a:xfrm>
        </p:grpSpPr>
        <p:sp>
          <p:nvSpPr>
            <p:cNvPr id="84" name="任意多边形 83"/>
            <p:cNvSpPr/>
            <p:nvPr/>
          </p:nvSpPr>
          <p:spPr bwMode="auto">
            <a:xfrm rot="120000">
              <a:off x="1652406" y="2288569"/>
              <a:ext cx="5543211" cy="3677172"/>
            </a:xfrm>
            <a:custGeom>
              <a:gdLst>
                <a:gd fmla="*/ 5220361 w 5543211" name="connsiteX0"/>
                <a:gd fmla="*/ 3552553 h 3677172" name="connsiteY0"/>
                <a:gd fmla="*/ 5226863 w 5543211" name="connsiteX1"/>
                <a:gd fmla="*/ 3559057 h 3677172" name="connsiteY1"/>
                <a:gd fmla="*/ 5217462 w 5543211" name="connsiteX2"/>
                <a:gd fmla="*/ 3563821 h 3677172" name="connsiteY2"/>
                <a:gd fmla="*/ 5212150 w 5543211" name="connsiteX3"/>
                <a:gd fmla="*/ 3556737 h 3677172" name="connsiteY3"/>
                <a:gd fmla="*/ 5213405 w 5543211" name="connsiteX4"/>
                <a:gd fmla="*/ 3555063 h 3677172" name="connsiteY4"/>
                <a:gd fmla="*/ 5189136 w 5543211" name="connsiteX5"/>
                <a:gd fmla="*/ 3549652 h 3677172" name="connsiteY5"/>
                <a:gd fmla="*/ 5189136 w 5543211" name="connsiteX6"/>
                <a:gd fmla="*/ 3563821 h 3677172" name="connsiteY6"/>
                <a:gd fmla="*/ 5189136 w 5543211" name="connsiteX7"/>
                <a:gd fmla="*/ 3549652 h 3677172" name="connsiteY7"/>
                <a:gd fmla="*/ 5253688 w 5543211" name="connsiteX8"/>
                <a:gd fmla="*/ 3545463 h 3677172" name="connsiteY8"/>
                <a:gd fmla="*/ 5231625 w 5543211" name="connsiteX9"/>
                <a:gd fmla="*/ 3563821 h 3677172" name="connsiteY9"/>
                <a:gd fmla="*/ 5226863 w 5543211" name="connsiteX10"/>
                <a:gd fmla="*/ 3559057 h 3677172" name="connsiteY10"/>
                <a:gd fmla="*/ 5238606 w 5543211" name="connsiteX11"/>
                <a:gd fmla="*/ 3532059 h 3677172" name="connsiteY11"/>
                <a:gd fmla="*/ 5217462 w 5543211" name="connsiteX12"/>
                <a:gd fmla="*/ 3549652 h 3677172" name="connsiteY12"/>
                <a:gd fmla="*/ 5213405 w 5543211" name="connsiteX13"/>
                <a:gd fmla="*/ 3555063 h 3677172" name="connsiteY13"/>
                <a:gd fmla="*/ 5189136 w 5543211" name="connsiteX14"/>
                <a:gd fmla="*/ 3563821 h 3677172" name="connsiteY14"/>
                <a:gd fmla="*/ 5217462 w 5543211" name="connsiteX15"/>
                <a:gd fmla="*/ 3507146 h 3677172" name="connsiteY15"/>
                <a:gd fmla="*/ 5189136 w 5543211" name="connsiteX16"/>
                <a:gd fmla="*/ 3521315 h 3677172" name="connsiteY16"/>
                <a:gd fmla="*/ 5217462 w 5543211" name="connsiteX17"/>
                <a:gd fmla="*/ 3507146 h 3677172" name="connsiteY17"/>
                <a:gd fmla="*/ 5189136 w 5543211" name="connsiteX18"/>
                <a:gd fmla="*/ 3507146 h 3677172" name="connsiteY18"/>
                <a:gd fmla="*/ 5203299 w 5543211" name="connsiteX19"/>
                <a:gd fmla="*/ 3507145 h 3677172" name="connsiteY19"/>
                <a:gd fmla="*/ 5189136 w 5543211" name="connsiteX20"/>
                <a:gd fmla="*/ 3507146 h 3677172" name="connsiteY20"/>
                <a:gd fmla="*/ 5183705 w 5543211" name="connsiteX21"/>
                <a:gd fmla="*/ 3488719 h 3677172" name="connsiteY21"/>
                <a:gd fmla="*/ 5188701 w 5543211" name="connsiteX22"/>
                <a:gd fmla="*/ 3505672 h 3677172" name="connsiteY22"/>
                <a:gd fmla="*/ 5189136 w 5543211" name="connsiteX23"/>
                <a:gd fmla="*/ 3521315 h 3677172" name="connsiteY23"/>
                <a:gd fmla="*/ 5225919 w 5543211" name="connsiteX24"/>
                <a:gd fmla="*/ 3464639 h 3677172" name="connsiteY24"/>
                <a:gd fmla="*/ 5231625 w 5543211" name="connsiteX25"/>
                <a:gd fmla="*/ 3464639 h 3677172" name="connsiteY25"/>
                <a:gd fmla="*/ 5245788 w 5543211" name="connsiteX26"/>
                <a:gd fmla="*/ 3464639 h 3677172" name="connsiteY26"/>
                <a:gd fmla="*/ 5231625 w 5543211" name="connsiteX27"/>
                <a:gd fmla="*/ 3478808 h 3677172" name="connsiteY27"/>
                <a:gd fmla="*/ 5210808 w 5543211" name="connsiteX28"/>
                <a:gd fmla="*/ 3459068 h 3677172" name="connsiteY28"/>
                <a:gd fmla="*/ 5217462 w 5543211" name="connsiteX29"/>
                <a:gd fmla="*/ 3507146 h 3677172" name="connsiteY29"/>
                <a:gd fmla="*/ 5207963 w 5543211" name="connsiteX30"/>
                <a:gd fmla="*/ 3477280 h 3677172" name="connsiteY30"/>
                <a:gd fmla="*/ 5405812 w 5543211" name="connsiteX31"/>
                <a:gd fmla="*/ 3428160 h 3677172" name="connsiteY31"/>
                <a:gd fmla="*/ 5359092 w 5543211" name="connsiteX32"/>
                <a:gd fmla="*/ 3464639 h 3677172" name="connsiteY32"/>
                <a:gd fmla="*/ 5237600 w 5543211" name="connsiteX33"/>
                <a:gd fmla="*/ 3546331 h 3677172" name="connsiteY33"/>
                <a:gd fmla="*/ 5220361 w 5543211" name="connsiteX34"/>
                <a:gd fmla="*/ 3552553 h 3677172" name="connsiteY34"/>
                <a:gd fmla="*/ 5219232 w 5543211" name="connsiteX35"/>
                <a:gd fmla="*/ 3551423 h 3677172" name="connsiteY35"/>
                <a:gd fmla="*/ 5217462 w 5543211" name="connsiteX36"/>
                <a:gd fmla="*/ 3549652 h 3677172" name="connsiteY36"/>
                <a:gd fmla="*/ 5302440 w 5543211" name="connsiteX37"/>
                <a:gd fmla="*/ 3492977 h 3677172" name="connsiteY37"/>
                <a:gd fmla="*/ 5319479 w 5543211" name="connsiteX38"/>
                <a:gd fmla="*/ 3480547 h 3677172" name="connsiteY38"/>
                <a:gd fmla="*/ 5410947 w 5543211" name="connsiteX39"/>
                <a:gd fmla="*/ 3425043 h 3677172" name="connsiteY39"/>
                <a:gd fmla="*/ 5405812 w 5543211" name="connsiteX40"/>
                <a:gd fmla="*/ 3428160 h 3677172" name="connsiteY40"/>
                <a:gd fmla="*/ 5407992 w 5543211" name="connsiteX41"/>
                <a:gd fmla="*/ 3426457 h 3677172" name="connsiteY41"/>
                <a:gd fmla="*/ 5236452 w 5543211" name="connsiteX42"/>
                <a:gd fmla="*/ 3434754 h 3677172" name="connsiteY42"/>
                <a:gd fmla="*/ 5245788 w 5543211" name="connsiteX43"/>
                <a:gd fmla="*/ 3464639 h 3677172" name="connsiteY43"/>
                <a:gd fmla="*/ 5233691 w 5543211" name="connsiteX44"/>
                <a:gd fmla="*/ 3434980 h 3677172" name="connsiteY44"/>
                <a:gd fmla="*/ 5194990 w 5543211" name="connsiteX45"/>
                <a:gd fmla="*/ 3436489 h 3677172" name="connsiteY45"/>
                <a:gd fmla="*/ 5207963 w 5543211" name="connsiteX46"/>
                <a:gd fmla="*/ 3477280 h 3677172" name="connsiteY46"/>
                <a:gd fmla="*/ 5203299 w 5543211" name="connsiteX47"/>
                <a:gd fmla="*/ 3507145 h 3677172" name="connsiteY47"/>
                <a:gd fmla="*/ 5212815 w 5543211" name="connsiteX48"/>
                <a:gd fmla="*/ 3433644 h 3677172" name="connsiteY48"/>
                <a:gd fmla="*/ 5213623 w 5543211" name="connsiteX49"/>
                <a:gd fmla="*/ 3434107 h 3677172" name="connsiteY49"/>
                <a:gd fmla="*/ 5225919 w 5543211" name="connsiteX50"/>
                <a:gd fmla="*/ 3464639 h 3677172" name="connsiteY50"/>
                <a:gd fmla="*/ 5217462 w 5543211" name="connsiteX51"/>
                <a:gd fmla="*/ 3464639 h 3677172" name="connsiteY51"/>
                <a:gd fmla="*/ 5212350 w 5543211" name="connsiteX52"/>
                <a:gd fmla="*/ 3430946 h 3677172" name="connsiteY52"/>
                <a:gd fmla="*/ 5212446 w 5543211" name="connsiteX53"/>
                <a:gd fmla="*/ 3431182 h 3677172" name="connsiteY53"/>
                <a:gd fmla="*/ 5212815 w 5543211" name="connsiteX54"/>
                <a:gd fmla="*/ 3433644 h 3677172" name="connsiteY54"/>
                <a:gd fmla="*/ 5212535 w 5543211" name="connsiteX55"/>
                <a:gd fmla="*/ 3433485 h 3677172" name="connsiteY55"/>
                <a:gd fmla="*/ 5174294 w 5543211" name="connsiteX56"/>
                <a:gd fmla="*/ 3432229 h 3677172" name="connsiteY56"/>
                <a:gd fmla="*/ 5174973 w 5543211" name="connsiteX57"/>
                <a:gd fmla="*/ 3436301 h 3677172" name="connsiteY57"/>
                <a:gd fmla="*/ 5183705 w 5543211" name="connsiteX58"/>
                <a:gd fmla="*/ 3488719 h 3677172" name="connsiteY58"/>
                <a:gd fmla="*/ 5172760 w 5543211" name="connsiteX59"/>
                <a:gd fmla="*/ 3451577 h 3677172" name="connsiteY59"/>
                <a:gd fmla="*/ 5170071 w 5543211" name="connsiteX60"/>
                <a:gd fmla="*/ 3432536 h 3677172" name="connsiteY60"/>
                <a:gd fmla="*/ 5206814 w 5543211" name="connsiteX61"/>
                <a:gd fmla="*/ 3430214 h 3677172" name="connsiteY61"/>
                <a:gd fmla="*/ 5212535 w 5543211" name="connsiteX62"/>
                <a:gd fmla="*/ 3433485 h 3677172" name="connsiteY62"/>
                <a:gd fmla="*/ 5213257 w 5543211" name="connsiteX63"/>
                <a:gd fmla="*/ 3443386 h 3677172" name="connsiteY63"/>
                <a:gd fmla="*/ 5210808 w 5543211" name="connsiteX64"/>
                <a:gd fmla="*/ 3459068 h 3677172" name="connsiteY64"/>
                <a:gd fmla="*/ 5191819 w 5543211" name="connsiteX65"/>
                <a:gd fmla="*/ 3430954 h 3677172" name="connsiteY65"/>
                <a:gd fmla="*/ 5192898 w 5543211" name="connsiteX66"/>
                <a:gd fmla="*/ 3443386 h 3677172" name="connsiteY66"/>
                <a:gd fmla="*/ 5189136 w 5543211" name="connsiteX67"/>
                <a:gd fmla="*/ 3507146 h 3677172" name="connsiteY67"/>
                <a:gd fmla="*/ 5188701 w 5543211" name="connsiteX68"/>
                <a:gd fmla="*/ 3505672 h 3677172" name="connsiteY68"/>
                <a:gd fmla="*/ 5186637 w 5543211" name="connsiteX69"/>
                <a:gd fmla="*/ 3431330 h 3677172" name="connsiteY69"/>
                <a:gd fmla="*/ 5194317 w 5543211" name="connsiteX70"/>
                <a:gd fmla="*/ 3430772 h 3677172" name="connsiteY70"/>
                <a:gd fmla="*/ 5194990 w 5543211" name="connsiteX71"/>
                <a:gd fmla="*/ 3436489 h 3677172" name="connsiteY71"/>
                <a:gd fmla="*/ 5193197 w 5543211" name="connsiteX72"/>
                <a:gd fmla="*/ 3430853 h 3677172" name="connsiteY72"/>
                <a:gd fmla="*/ 5206766 w 5543211" name="connsiteX73"/>
                <a:gd fmla="*/ 3429866 h 3677172" name="connsiteY73"/>
                <a:gd fmla="*/ 5206814 w 5543211" name="connsiteX74"/>
                <a:gd fmla="*/ 3430214 h 3677172" name="connsiteY74"/>
                <a:gd fmla="*/ 5206268 w 5543211" name="connsiteX75"/>
                <a:gd fmla="*/ 3429902 h 3677172" name="connsiteY75"/>
                <a:gd fmla="*/ 5212189 w 5543211" name="connsiteX76"/>
                <a:gd fmla="*/ 3429472 h 3677172" name="connsiteY76"/>
                <a:gd fmla="*/ 5212294 w 5543211" name="connsiteX77"/>
                <a:gd fmla="*/ 3430172 h 3677172" name="connsiteY77"/>
                <a:gd fmla="*/ 5212350 w 5543211" name="connsiteX78"/>
                <a:gd fmla="*/ 3430946 h 3677172" name="connsiteY78"/>
                <a:gd fmla="*/ 5211769 w 5543211" name="connsiteX79"/>
                <a:gd fmla="*/ 3429502 h 3677172" name="connsiteY79"/>
                <a:gd fmla="*/ 5230837 w 5543211" name="connsiteX80"/>
                <a:gd fmla="*/ 3427980 h 3677172" name="connsiteY80"/>
                <a:gd fmla="*/ 5233691 w 5543211" name="connsiteX81"/>
                <a:gd fmla="*/ 3434980 h 3677172" name="connsiteY81"/>
                <a:gd fmla="*/ 5217462 w 5543211" name="connsiteX82"/>
                <a:gd fmla="*/ 3436301 h 3677172" name="connsiteY82"/>
                <a:gd fmla="*/ 5213623 w 5543211" name="connsiteX83"/>
                <a:gd fmla="*/ 3434107 h 3677172" name="connsiteY83"/>
                <a:gd fmla="*/ 5212446 w 5543211" name="connsiteX84"/>
                <a:gd fmla="*/ 3431182 h 3677172" name="connsiteY84"/>
                <a:gd fmla="*/ 5212294 w 5543211" name="connsiteX85"/>
                <a:gd fmla="*/ 3430172 h 3677172" name="connsiteY85"/>
                <a:gd fmla="*/ 5212243 w 5543211" name="connsiteX86"/>
                <a:gd fmla="*/ 3429468 h 3677172" name="connsiteY86"/>
                <a:gd fmla="*/ 5215692 w 5543211" name="connsiteX87"/>
                <a:gd fmla="*/ 3429217 h 3677172" name="connsiteY87"/>
                <a:gd fmla="*/ 5297233 w 5543211" name="connsiteX88"/>
                <a:gd fmla="*/ 3422558 h 3677172" name="connsiteY88"/>
                <a:gd fmla="*/ 5255525 w 5543211" name="connsiteX89"/>
                <a:gd fmla="*/ 3433202 h 3677172" name="connsiteY89"/>
                <a:gd fmla="*/ 5236452 w 5543211" name="connsiteX90"/>
                <a:gd fmla="*/ 3434754 h 3677172" name="connsiteY90"/>
                <a:gd fmla="*/ 5234250 w 5543211" name="connsiteX91"/>
                <a:gd fmla="*/ 3427701 h 3677172" name="connsiteY91"/>
                <a:gd fmla="*/ 5398311 w 5543211" name="connsiteX92"/>
                <a:gd fmla="*/ 3414110 h 3677172" name="connsiteY92"/>
                <a:gd fmla="*/ 5344929 w 5543211" name="connsiteX93"/>
                <a:gd fmla="*/ 3450470 h 3677172" name="connsiteY93"/>
                <a:gd fmla="*/ 5189136 w 5543211" name="connsiteX94"/>
                <a:gd fmla="*/ 3549652 h 3677172" name="connsiteY94"/>
                <a:gd fmla="*/ 5288277 w 5543211" name="connsiteX95"/>
                <a:gd fmla="*/ 3473494 h 3677172" name="connsiteY95"/>
                <a:gd fmla="*/ 5369699 w 5543211" name="connsiteX96"/>
                <a:gd fmla="*/ 3419676 h 3677172" name="connsiteY96"/>
                <a:gd fmla="*/ 5191013 w 5543211" name="connsiteX97"/>
                <a:gd fmla="*/ 3421656 h 3677172" name="connsiteY97"/>
                <a:gd fmla="*/ 5191022 w 5543211" name="connsiteX98"/>
                <a:gd fmla="*/ 3421766 h 3677172" name="connsiteY98"/>
                <a:gd fmla="*/ 5189136 w 5543211" name="connsiteX99"/>
                <a:gd fmla="*/ 3422133 h 3677172" name="connsiteY99"/>
                <a:gd fmla="*/ 5192327 w 5543211" name="connsiteX100"/>
                <a:gd fmla="*/ 3421512 h 3677172" name="connsiteY100"/>
                <a:gd fmla="*/ 5192677 w 5543211" name="connsiteX101"/>
                <a:gd fmla="*/ 3429217 h 3677172" name="connsiteY101"/>
                <a:gd fmla="*/ 5193197 w 5543211" name="connsiteX102"/>
                <a:gd fmla="*/ 3430853 h 3677172" name="connsiteY102"/>
                <a:gd fmla="*/ 5191819 w 5543211" name="connsiteX103"/>
                <a:gd fmla="*/ 3430954 h 3677172" name="connsiteY103"/>
                <a:gd fmla="*/ 5191022 w 5543211" name="connsiteX104"/>
                <a:gd fmla="*/ 3421766 h 3677172" name="connsiteY104"/>
                <a:gd fmla="*/ 5172650 w 5543211" name="connsiteX105"/>
                <a:gd fmla="*/ 3422362 h 3677172" name="connsiteY105"/>
                <a:gd fmla="*/ 5186383 w 5543211" name="connsiteX106"/>
                <a:gd fmla="*/ 3422171 h 3677172" name="connsiteY106"/>
                <a:gd fmla="*/ 5186637 w 5543211" name="connsiteX107"/>
                <a:gd fmla="*/ 3431330 h 3677172" name="connsiteY107"/>
                <a:gd fmla="*/ 5174294 w 5543211" name="connsiteX108"/>
                <a:gd fmla="*/ 3432229 h 3677172" name="connsiteY108"/>
                <a:gd fmla="*/ 5193180 w 5543211" name="connsiteX109"/>
                <a:gd fmla="*/ 3421105 h 3677172" name="connsiteY109"/>
                <a:gd fmla="*/ 5193208 w 5543211" name="connsiteX110"/>
                <a:gd fmla="*/ 3421341 h 3677172" name="connsiteY110"/>
                <a:gd fmla="*/ 5192327 w 5543211" name="connsiteX111"/>
                <a:gd fmla="*/ 3421512 h 3677172" name="connsiteY111"/>
                <a:gd fmla="*/ 5192318 w 5543211" name="connsiteX112"/>
                <a:gd fmla="*/ 3421324 h 3677172" name="connsiteY112"/>
                <a:gd fmla="*/ 5186330 w 5543211" name="connsiteX113"/>
                <a:gd fmla="*/ 3420261 h 3677172" name="connsiteY113"/>
                <a:gd fmla="*/ 5189136 w 5543211" name="connsiteX114"/>
                <a:gd fmla="*/ 3422133 h 3677172" name="connsiteY114"/>
                <a:gd fmla="*/ 5186383 w 5543211" name="connsiteX115"/>
                <a:gd fmla="*/ 3422171 h 3677172" name="connsiteY115"/>
                <a:gd fmla="*/ 5205261 w 5543211" name="connsiteX116"/>
                <a:gd fmla="*/ 3418996 h 3677172" name="connsiteY116"/>
                <a:gd fmla="*/ 5205358 w 5543211" name="connsiteX117"/>
                <a:gd fmla="*/ 3419691 h 3677172" name="connsiteY117"/>
                <a:gd fmla="*/ 5203299 w 5543211" name="connsiteX118"/>
                <a:gd fmla="*/ 3422132 h 3677172" name="connsiteY118"/>
                <a:gd fmla="*/ 5205069 w 5543211" name="connsiteX119"/>
                <a:gd fmla="*/ 3429217 h 3677172" name="connsiteY119"/>
                <a:gd fmla="*/ 5206268 w 5543211" name="connsiteX120"/>
                <a:gd fmla="*/ 3429902 h 3677172" name="connsiteY120"/>
                <a:gd fmla="*/ 5194317 w 5543211" name="connsiteX121"/>
                <a:gd fmla="*/ 3430772 h 3677172" name="connsiteY121"/>
                <a:gd fmla="*/ 5193208 w 5543211" name="connsiteX122"/>
                <a:gd fmla="*/ 3421341 h 3677172" name="connsiteY122"/>
                <a:gd fmla="*/ 5428724 w 5543211" name="connsiteX123"/>
                <a:gd fmla="*/ 3405893 h 3677172" name="connsiteY123"/>
                <a:gd fmla="*/ 5429907 w 5543211" name="connsiteX124"/>
                <a:gd fmla="*/ 3407964 h 3677172" name="connsiteY124"/>
                <a:gd fmla="*/ 5426039 w 5543211" name="connsiteX125"/>
                <a:gd fmla="*/ 3407446 h 3677172" name="connsiteY125"/>
                <a:gd fmla="*/ 5207372 w 5543211" name="connsiteX126"/>
                <a:gd fmla="*/ 3418585 h 3677172" name="connsiteY126"/>
                <a:gd fmla="*/ 5211769 w 5543211" name="connsiteX127"/>
                <a:gd fmla="*/ 3429502 h 3677172" name="connsiteY127"/>
                <a:gd fmla="*/ 5206766 w 5543211" name="connsiteX128"/>
                <a:gd fmla="*/ 3429866 h 3677172" name="connsiteY128"/>
                <a:gd fmla="*/ 5205358 w 5543211" name="connsiteX129"/>
                <a:gd fmla="*/ 3419691 h 3677172" name="connsiteY129"/>
                <a:gd fmla="*/ 5206079 w 5543211" name="connsiteX130"/>
                <a:gd fmla="*/ 3418837 h 3677172" name="connsiteY130"/>
                <a:gd fmla="*/ 5211392 w 5543211" name="connsiteX131"/>
                <a:gd fmla="*/ 3417803 h 3677172" name="connsiteY131"/>
                <a:gd fmla="*/ 5212243 w 5543211" name="connsiteX132"/>
                <a:gd fmla="*/ 3429468 h 3677172" name="connsiteY132"/>
                <a:gd fmla="*/ 5212189 w 5543211" name="connsiteX133"/>
                <a:gd fmla="*/ 3429472 h 3677172" name="connsiteY133"/>
                <a:gd fmla="*/ 5210466 w 5543211" name="connsiteX134"/>
                <a:gd fmla="*/ 3417983 h 3677172" name="connsiteY134"/>
                <a:gd fmla="*/ 5206976 w 5543211" name="connsiteX135"/>
                <a:gd fmla="*/ 3417602 h 3677172" name="connsiteY135"/>
                <a:gd fmla="*/ 5207023 w 5543211" name="connsiteX136"/>
                <a:gd fmla="*/ 3417717 h 3677172" name="connsiteY136"/>
                <a:gd fmla="*/ 5206079 w 5543211" name="connsiteX137"/>
                <a:gd fmla="*/ 3418837 h 3677172" name="connsiteY137"/>
                <a:gd fmla="*/ 5205261 w 5543211" name="connsiteX138"/>
                <a:gd fmla="*/ 3418996 h 3677172" name="connsiteY138"/>
                <a:gd fmla="*/ 5205133 w 5543211" name="connsiteX139"/>
                <a:gd fmla="*/ 3418070 h 3677172" name="connsiteY139"/>
                <a:gd fmla="*/ 5411039 w 5543211" name="connsiteX140"/>
                <a:gd fmla="*/ 3405440 h 3677172" name="connsiteY140"/>
                <a:gd fmla="*/ 5426039 w 5543211" name="connsiteX141"/>
                <a:gd fmla="*/ 3407446 h 3677172" name="connsiteY141"/>
                <a:gd fmla="*/ 5422733 w 5543211" name="connsiteX142"/>
                <a:gd fmla="*/ 3409359 h 3677172" name="connsiteY142"/>
                <a:gd fmla="*/ 5398311 w 5543211" name="connsiteX143"/>
                <a:gd fmla="*/ 3414110 h 3677172" name="connsiteY143"/>
                <a:gd fmla="*/ 5210283 w 5543211" name="connsiteX144"/>
                <a:gd fmla="*/ 3416762 h 3677172" name="connsiteY144"/>
                <a:gd fmla="*/ 5210466 w 5543211" name="connsiteX145"/>
                <a:gd fmla="*/ 3417983 h 3677172" name="connsiteY145"/>
                <a:gd fmla="*/ 5207372 w 5543211" name="connsiteX146"/>
                <a:gd fmla="*/ 3418585 h 3677172" name="connsiteY146"/>
                <a:gd fmla="*/ 5207023 w 5543211" name="connsiteX147"/>
                <a:gd fmla="*/ 3417717 h 3677172" name="connsiteY147"/>
                <a:gd fmla="*/ 5207160 w 5543211" name="connsiteX148"/>
                <a:gd fmla="*/ 3417555 h 3677172" name="connsiteY148"/>
                <a:gd fmla="*/ 5224628 w 5543211" name="connsiteX149"/>
                <a:gd fmla="*/ 3415228 h 3677172" name="connsiteY149"/>
                <a:gd fmla="*/ 5217462 w 5543211" name="connsiteX150"/>
                <a:gd fmla="*/ 3422132 h 3677172" name="connsiteY150"/>
                <a:gd fmla="*/ 5217461 w 5543211" name="connsiteX151"/>
                <a:gd fmla="*/ 3420361 h 3677172" name="connsiteY151"/>
                <a:gd fmla="*/ 5217461 w 5543211" name="connsiteX152"/>
                <a:gd fmla="*/ 3416622 h 3677172" name="connsiteY152"/>
                <a:gd fmla="*/ 5225352 w 5543211" name="connsiteX153"/>
                <a:gd fmla="*/ 3414531 h 3677172" name="connsiteY153"/>
                <a:gd fmla="*/ 5225563 w 5543211" name="connsiteX154"/>
                <a:gd fmla="*/ 3415047 h 3677172" name="connsiteY154"/>
                <a:gd fmla="*/ 5224628 w 5543211" name="connsiteX155"/>
                <a:gd fmla="*/ 3415228 h 3677172" name="connsiteY155"/>
                <a:gd fmla="*/ 5217462 w 5543211" name="connsiteX156"/>
                <a:gd fmla="*/ 3414939 h 3677172" name="connsiteY156"/>
                <a:gd fmla="*/ 5217461 w 5543211" name="connsiteX157"/>
                <a:gd fmla="*/ 3416622 h 3677172" name="connsiteY157"/>
                <a:gd fmla="*/ 5211392 w 5543211" name="connsiteX158"/>
                <a:gd fmla="*/ 3417803 h 3677172" name="connsiteY158"/>
                <a:gd fmla="*/ 5211298 w 5543211" name="connsiteX159"/>
                <a:gd fmla="*/ 3416504 h 3677172" name="connsiteY159"/>
                <a:gd fmla="*/ 5230025 w 5543211" name="connsiteX160"/>
                <a:gd fmla="*/ 3414178 h 3677172" name="connsiteY160"/>
                <a:gd fmla="*/ 5234250 w 5543211" name="connsiteX161"/>
                <a:gd fmla="*/ 3427701 h 3677172" name="connsiteY161"/>
                <a:gd fmla="*/ 5230837 w 5543211" name="connsiteX162"/>
                <a:gd fmla="*/ 3427980 h 3677172" name="connsiteY162"/>
                <a:gd fmla="*/ 5225563 w 5543211" name="connsiteX163"/>
                <a:gd fmla="*/ 3415047 h 3677172" name="connsiteY163"/>
                <a:gd fmla="*/ 5171793 w 5543211" name="connsiteX164"/>
                <a:gd fmla="*/ 3417216 h 3677172" name="connsiteY164"/>
                <a:gd fmla="*/ 5172650 w 5543211" name="connsiteX165"/>
                <a:gd fmla="*/ 3422362 h 3677172" name="connsiteY165"/>
                <a:gd fmla="*/ 5168642 w 5543211" name="connsiteX166"/>
                <a:gd fmla="*/ 3422417 h 3677172" name="connsiteY166"/>
                <a:gd fmla="*/ 5167975 w 5543211" name="connsiteX167"/>
                <a:gd fmla="*/ 3417694 h 3677172" name="connsiteY167"/>
                <a:gd fmla="*/ 5186195 w 5543211" name="connsiteX168"/>
                <a:gd fmla="*/ 3415415 h 3677172" name="connsiteY168"/>
                <a:gd fmla="*/ 5186330 w 5543211" name="connsiteX169"/>
                <a:gd fmla="*/ 3420261 h 3677172" name="connsiteY169"/>
                <a:gd fmla="*/ 5180191 w 5543211" name="connsiteX170"/>
                <a:gd fmla="*/ 3416166 h 3677172" name="connsiteY170"/>
                <a:gd fmla="*/ 5192017 w 5543211" name="connsiteX171"/>
                <a:gd fmla="*/ 3414688 h 3677172" name="connsiteY171"/>
                <a:gd fmla="*/ 5192318 w 5543211" name="connsiteX172"/>
                <a:gd fmla="*/ 3421324 h 3677172" name="connsiteY172"/>
                <a:gd fmla="*/ 5191013 w 5543211" name="connsiteX173"/>
                <a:gd fmla="*/ 3421656 h 3677172" name="connsiteY173"/>
                <a:gd fmla="*/ 5190425 w 5543211" name="connsiteX174"/>
                <a:gd fmla="*/ 3414887 h 3677172" name="connsiteY174"/>
                <a:gd fmla="*/ 5211039 w 5543211" name="connsiteX175"/>
                <a:gd fmla="*/ 3412955 h 3677172" name="connsiteY175"/>
                <a:gd fmla="*/ 5211298 w 5543211" name="connsiteX176"/>
                <a:gd fmla="*/ 3416504 h 3677172" name="connsiteY176"/>
                <a:gd fmla="*/ 5210283 w 5543211" name="connsiteX177"/>
                <a:gd fmla="*/ 3416762 h 3677172" name="connsiteY177"/>
                <a:gd fmla="*/ 5209913 w 5543211" name="connsiteX178"/>
                <a:gd fmla="*/ 3414291 h 3677172" name="connsiteY178"/>
                <a:gd fmla="*/ 5204450 w 5543211" name="connsiteX179"/>
                <a:gd fmla="*/ 3413133 h 3677172" name="connsiteY179"/>
                <a:gd fmla="*/ 5205133 w 5543211" name="connsiteX180"/>
                <a:gd fmla="*/ 3418070 h 3677172" name="connsiteY180"/>
                <a:gd fmla="*/ 5193180 w 5543211" name="connsiteX181"/>
                <a:gd fmla="*/ 3421105 h 3677172" name="connsiteY181"/>
                <a:gd fmla="*/ 5192420 w 5543211" name="connsiteX182"/>
                <a:gd fmla="*/ 3414637 h 3677172" name="connsiteY182"/>
                <a:gd fmla="*/ 5047505 w 5543211" name="connsiteX183"/>
                <a:gd fmla="*/ 3422132 h 3677172" name="connsiteY183"/>
                <a:gd fmla="*/ 5121865 w 5543211" name="connsiteX184"/>
                <a:gd fmla="*/ 3420804 h 3677172" name="connsiteY184"/>
                <a:gd fmla="*/ 5089995 w 5543211" name="connsiteX185"/>
                <a:gd fmla="*/ 3422132 h 3677172" name="connsiteY185"/>
                <a:gd fmla="*/ 5047503 w 5543211" name="connsiteX186"/>
                <a:gd fmla="*/ 3422132 h 3677172" name="connsiteY186"/>
                <a:gd fmla="*/ 5209642 w 5543211" name="connsiteX187"/>
                <a:gd fmla="*/ 3412484 h 3677172" name="connsiteY187"/>
                <a:gd fmla="*/ 5209913 w 5543211" name="connsiteX188"/>
                <a:gd fmla="*/ 3414291 h 3677172" name="connsiteY188"/>
                <a:gd fmla="*/ 5207160 w 5543211" name="connsiteX189"/>
                <a:gd fmla="*/ 3417555 h 3677172" name="connsiteY189"/>
                <a:gd fmla="*/ 5206976 w 5543211" name="connsiteX190"/>
                <a:gd fmla="*/ 3417602 h 3677172" name="connsiteY190"/>
                <a:gd fmla="*/ 5206840 w 5543211" name="connsiteX191"/>
                <a:gd fmla="*/ 3417262 h 3677172" name="connsiteY191"/>
                <a:gd fmla="*/ 5205806 w 5543211" name="connsiteX192"/>
                <a:gd fmla="*/ 3412963 h 3677172" name="connsiteY192"/>
                <a:gd fmla="*/ 5211649 w 5543211" name="connsiteX193"/>
                <a:gd fmla="*/ 3412233 h 3677172" name="connsiteY193"/>
                <a:gd fmla="*/ 5211039 w 5543211" name="connsiteX194"/>
                <a:gd fmla="*/ 3412955 h 3677172" name="connsiteY194"/>
                <a:gd fmla="*/ 5210992 w 5543211" name="connsiteX195"/>
                <a:gd fmla="*/ 3412315 h 3677172" name="connsiteY195"/>
                <a:gd fmla="*/ 5252869 w 5543211" name="connsiteX196"/>
                <a:gd fmla="*/ 3409735 h 3677172" name="connsiteY196"/>
                <a:gd fmla="*/ 5254583 w 5543211" name="connsiteX197"/>
                <a:gd fmla="*/ 3409687 h 3677172" name="connsiteY197"/>
                <a:gd fmla="*/ 5247337 w 5543211" name="connsiteX198"/>
                <a:gd fmla="*/ 3411284 h 3677172" name="connsiteY198"/>
                <a:gd fmla="*/ 5245788 w 5543211" name="connsiteX199"/>
                <a:gd fmla="*/ 3411112 h 3677172" name="connsiteY199"/>
                <a:gd fmla="*/ 5382861 w 5543211" name="connsiteX200"/>
                <a:gd fmla="*/ 3402019 h 3677172" name="connsiteY200"/>
                <a:gd fmla="*/ 5385205 w 5543211" name="connsiteX201"/>
                <a:gd fmla="*/ 3401986 h 3677172" name="connsiteY201"/>
                <a:gd fmla="*/ 5396380 w 5543211" name="connsiteX202"/>
                <a:gd fmla="*/ 3403480 h 3677172" name="connsiteY202"/>
                <a:gd fmla="*/ 5387418 w 5543211" name="connsiteX203"/>
                <a:gd fmla="*/ 3407963 h 3677172" name="connsiteY203"/>
                <a:gd fmla="*/ 5369699 w 5543211" name="connsiteX204"/>
                <a:gd fmla="*/ 3419676 h 3677172" name="connsiteY204"/>
                <a:gd fmla="*/ 5366173 w 5543211" name="connsiteX205"/>
                <a:gd fmla="*/ 3420362 h 3677172" name="connsiteY205"/>
                <a:gd fmla="*/ 5302440 w 5543211" name="connsiteX206"/>
                <a:gd fmla="*/ 3422132 h 3677172" name="connsiteY206"/>
                <a:gd fmla="*/ 5297233 w 5543211" name="connsiteX207"/>
                <a:gd fmla="*/ 3422558 h 3677172" name="connsiteY207"/>
                <a:gd fmla="*/ 5298899 w 5543211" name="connsiteX208"/>
                <a:gd fmla="*/ 3422132 h 3677172" name="connsiteY208"/>
                <a:gd fmla="*/ 5324235 w 5543211" name="connsiteX209"/>
                <a:gd fmla="*/ 3407691 h 3677172" name="connsiteY209"/>
                <a:gd fmla="*/ 5366173 w 5543211" name="connsiteX210"/>
                <a:gd fmla="*/ 3406192 h 3677172" name="connsiteY210"/>
                <a:gd fmla="*/ 5222120 w 5543211" name="connsiteX211"/>
                <a:gd fmla="*/ 3410923 h 3677172" name="connsiteY211"/>
                <a:gd fmla="*/ 5217905 w 5543211" name="connsiteX212"/>
                <a:gd fmla="*/ 3414827 h 3677172" name="connsiteY212"/>
                <a:gd fmla="*/ 5217462 w 5543211" name="connsiteX213"/>
                <a:gd fmla="*/ 3414939 h 3677172" name="connsiteY213"/>
                <a:gd fmla="*/ 5217461 w 5543211" name="connsiteX214"/>
                <a:gd fmla="*/ 3411506 h 3677172" name="connsiteY214"/>
                <a:gd fmla="*/ 5228922 w 5543211" name="connsiteX215"/>
                <a:gd fmla="*/ 3410073 h 3677172" name="connsiteY215"/>
                <a:gd fmla="*/ 5229084 w 5543211" name="connsiteX216"/>
                <a:gd fmla="*/ 3410936 h 3677172" name="connsiteY216"/>
                <a:gd fmla="*/ 5225352 w 5543211" name="connsiteX217"/>
                <a:gd fmla="*/ 3414531 h 3677172" name="connsiteY217"/>
                <a:gd fmla="*/ 5223795 w 5543211" name="connsiteX218"/>
                <a:gd fmla="*/ 3410714 h 3677172" name="connsiteY218"/>
                <a:gd fmla="*/ 5232459 w 5543211" name="connsiteX219"/>
                <a:gd fmla="*/ 3409630 h 3677172" name="connsiteY219"/>
                <a:gd fmla="*/ 5245788 w 5543211" name="connsiteX220"/>
                <a:gd fmla="*/ 3411112 h 3677172" name="connsiteY220"/>
                <a:gd fmla="*/ 5230025 w 5543211" name="connsiteX221"/>
                <a:gd fmla="*/ 3414178 h 3677172" name="connsiteY221"/>
                <a:gd fmla="*/ 5229190 w 5543211" name="connsiteX222"/>
                <a:gd fmla="*/ 3411505 h 3677172" name="connsiteY222"/>
                <a:gd fmla="*/ 5229084 w 5543211" name="connsiteX223"/>
                <a:gd fmla="*/ 3410936 h 3677172" name="connsiteY223"/>
                <a:gd fmla="*/ 5230138 w 5543211" name="connsiteX224"/>
                <a:gd fmla="*/ 3409921 h 3677172" name="connsiteY224"/>
                <a:gd fmla="*/ 5223398 w 5543211" name="connsiteX225"/>
                <a:gd fmla="*/ 3409740 h 3677172" name="connsiteY225"/>
                <a:gd fmla="*/ 5223795 w 5543211" name="connsiteX226"/>
                <a:gd fmla="*/ 3410714 h 3677172" name="connsiteY226"/>
                <a:gd fmla="*/ 5222120 w 5543211" name="connsiteX227"/>
                <a:gd fmla="*/ 3410923 h 3677172" name="connsiteY227"/>
                <a:gd fmla="*/ 5228762 w 5543211" name="connsiteX228"/>
                <a:gd fmla="*/ 3409219 h 3677172" name="connsiteY228"/>
                <a:gd fmla="*/ 5230648 w 5543211" name="connsiteX229"/>
                <a:gd fmla="*/ 3409429 h 3677172" name="connsiteY229"/>
                <a:gd fmla="*/ 5230138 w 5543211" name="connsiteX230"/>
                <a:gd fmla="*/ 3409921 h 3677172" name="connsiteY230"/>
                <a:gd fmla="*/ 5228922 w 5543211" name="connsiteX231"/>
                <a:gd fmla="*/ 3410073 h 3677172" name="connsiteY231"/>
                <a:gd fmla="*/ 5268295 w 5543211" name="connsiteX232"/>
                <a:gd fmla="*/ 3406665 h 3677172" name="connsiteY232"/>
                <a:gd fmla="*/ 5332541 w 5543211" name="connsiteX233"/>
                <a:gd fmla="*/ 3402956 h 3677172" name="connsiteY233"/>
                <a:gd fmla="*/ 5324235 w 5543211" name="connsiteX234"/>
                <a:gd fmla="*/ 3407691 h 3677172" name="connsiteY234"/>
                <a:gd fmla="*/ 5316603 w 5543211" name="connsiteX235"/>
                <a:gd fmla="*/ 3407964 h 3677172" name="connsiteY235"/>
                <a:gd fmla="*/ 5254583 w 5543211" name="connsiteX236"/>
                <a:gd fmla="*/ 3409687 h 3677172" name="connsiteY236"/>
                <a:gd fmla="*/ 5223103 w 5543211" name="connsiteX237"/>
                <a:gd fmla="*/ 3408591 h 3677172" name="connsiteY237"/>
                <a:gd fmla="*/ 5224475 w 5543211" name="connsiteX238"/>
                <a:gd fmla="*/ 3408743 h 3677172" name="connsiteY238"/>
                <a:gd fmla="*/ 5223398 w 5543211" name="connsiteX239"/>
                <a:gd fmla="*/ 3409740 h 3677172" name="connsiteY239"/>
                <a:gd fmla="*/ 5223215 w 5543211" name="connsiteX240"/>
                <a:gd fmla="*/ 3409292 h 3677172" name="connsiteY240"/>
                <a:gd fmla="*/ 5191759 w 5543211" name="connsiteX241"/>
                <a:gd fmla="*/ 3409014 h 3677172" name="connsiteY241"/>
                <a:gd fmla="*/ 5192420 w 5543211" name="connsiteX242"/>
                <a:gd fmla="*/ 3414637 h 3677172" name="connsiteY242"/>
                <a:gd fmla="*/ 5192017 w 5543211" name="connsiteX243"/>
                <a:gd fmla="*/ 3414688 h 3677172" name="connsiteY243"/>
                <a:gd fmla="*/ 5166932 w 5543211" name="connsiteX244"/>
                <a:gd fmla="*/ 3410309 h 3677172" name="connsiteY244"/>
                <a:gd fmla="*/ 5167975 w 5543211" name="connsiteX245"/>
                <a:gd fmla="*/ 3417694 h 3677172" name="connsiteY245"/>
                <a:gd fmla="*/ 5146647 w 5543211" name="connsiteX246"/>
                <a:gd fmla="*/ 3420361 h 3677172" name="connsiteY246"/>
                <a:gd fmla="*/ 5121865 w 5543211" name="connsiteX247"/>
                <a:gd fmla="*/ 3420804 h 3677172" name="connsiteY247"/>
                <a:gd fmla="*/ 5132484 w 5543211" name="connsiteX248"/>
                <a:gd fmla="*/ 3420361 h 3677172" name="connsiteY248"/>
                <a:gd fmla="*/ 5189809 w 5543211" name="connsiteX249"/>
                <a:gd fmla="*/ 3407787 h 3677172" name="connsiteY249"/>
                <a:gd fmla="*/ 5190425 w 5543211" name="connsiteX250"/>
                <a:gd fmla="*/ 3414887 h 3677172" name="connsiteY250"/>
                <a:gd fmla="*/ 5186195 w 5543211" name="connsiteX251"/>
                <a:gd fmla="*/ 3415415 h 3677172" name="connsiteY251"/>
                <a:gd fmla="*/ 5186046 w 5543211" name="connsiteX252"/>
                <a:gd fmla="*/ 3410025 h 3677172" name="connsiteY252"/>
                <a:gd fmla="*/ 5189136 w 5543211" name="connsiteX253"/>
                <a:gd fmla="*/ 3407964 h 3677172" name="connsiteY253"/>
                <a:gd fmla="*/ 5228052 w 5543211" name="connsiteX254"/>
                <a:gd fmla="*/ 3405431 h 3677172" name="connsiteY254"/>
                <a:gd fmla="*/ 5228762 w 5543211" name="connsiteX255"/>
                <a:gd fmla="*/ 3409219 h 3677172" name="connsiteY255"/>
                <a:gd fmla="*/ 5224475 w 5543211" name="connsiteX256"/>
                <a:gd fmla="*/ 3408743 h 3677172" name="connsiteY256"/>
                <a:gd fmla="*/ 5191681 w 5543211" name="connsiteX257"/>
                <a:gd fmla="*/ 3407297 h 3677172" name="connsiteY257"/>
                <a:gd fmla="*/ 5191759 w 5543211" name="connsiteX258"/>
                <a:gd fmla="*/ 3409014 h 3677172" name="connsiteY258"/>
                <a:gd fmla="*/ 5191560 w 5543211" name="connsiteX259"/>
                <a:gd fmla="*/ 3407328 h 3677172" name="connsiteY259"/>
                <a:gd fmla="*/ 5428604 w 5543211" name="connsiteX260"/>
                <a:gd fmla="*/ 3393430 h 3677172" name="connsiteY260"/>
                <a:gd fmla="*/ 5429907 w 5543211" name="connsiteX261"/>
                <a:gd fmla="*/ 3393795 h 3677172" name="connsiteY261"/>
                <a:gd fmla="*/ 5439046 w 5543211" name="connsiteX262"/>
                <a:gd fmla="*/ 3399889 h 3677172" name="connsiteY262"/>
                <a:gd fmla="*/ 5438538 w 5543211" name="connsiteX263"/>
                <a:gd fmla="*/ 3400215 h 3677172" name="connsiteY263"/>
                <a:gd fmla="*/ 5428724 w 5543211" name="connsiteX264"/>
                <a:gd fmla="*/ 3405893 h 3677172" name="connsiteY264"/>
                <a:gd fmla="*/ 5423585 w 5543211" name="connsiteX265"/>
                <a:gd fmla="*/ 3396895 h 3677172" name="connsiteY265"/>
                <a:gd fmla="*/ 5428137 w 5543211" name="connsiteX266"/>
                <a:gd fmla="*/ 3393795 h 3677172" name="connsiteY266"/>
                <a:gd fmla="*/ 5415744 w 5543211" name="connsiteX267"/>
                <a:gd fmla="*/ 3393795 h 3677172" name="connsiteY267"/>
                <a:gd fmla="*/ 5422825 w 5543211" name="connsiteX268"/>
                <a:gd fmla="*/ 3395566 h 3677172" name="connsiteY268"/>
                <a:gd fmla="*/ 5423585 w 5543211" name="connsiteX269"/>
                <a:gd fmla="*/ 3396895 h 3677172" name="connsiteY269"/>
                <a:gd fmla="*/ 5411039 w 5543211" name="connsiteX270"/>
                <a:gd fmla="*/ 3405440 h 3677172" name="connsiteY270"/>
                <a:gd fmla="*/ 5396380 w 5543211" name="connsiteX271"/>
                <a:gd fmla="*/ 3403480 h 3677172" name="connsiteY271"/>
                <a:gd fmla="*/ 5415744 w 5543211" name="connsiteX272"/>
                <a:gd fmla="*/ 3393795 h 3677172" name="connsiteY272"/>
                <a:gd fmla="*/ 5203686 w 5543211" name="connsiteX273"/>
                <a:gd fmla="*/ 3404151 h 3677172" name="connsiteY273"/>
                <a:gd fmla="*/ 5205806 w 5543211" name="connsiteX274"/>
                <a:gd fmla="*/ 3412963 h 3677172" name="connsiteY274"/>
                <a:gd fmla="*/ 5204450 w 5543211" name="connsiteX275"/>
                <a:gd fmla="*/ 3413133 h 3677172" name="connsiteY275"/>
                <a:gd fmla="*/ 5203224 w 5543211" name="connsiteX276"/>
                <a:gd fmla="*/ 3404272 h 3677172" name="connsiteY276"/>
                <a:gd fmla="*/ 5221765 w 5543211" name="connsiteX277"/>
                <a:gd fmla="*/ 3400238 h 3677172" name="connsiteY277"/>
                <a:gd fmla="*/ 5223103 w 5543211" name="connsiteX278"/>
                <a:gd fmla="*/ 3408591 h 3677172" name="connsiteY278"/>
                <a:gd fmla="*/ 5217462 w 5543211" name="connsiteX279"/>
                <a:gd fmla="*/ 3407963 h 3677172" name="connsiteY279"/>
                <a:gd fmla="*/ 5217461 w 5543211" name="connsiteX280"/>
                <a:gd fmla="*/ 3411506 h 3677172" name="connsiteY280"/>
                <a:gd fmla="*/ 5211649 w 5543211" name="connsiteX281"/>
                <a:gd fmla="*/ 3412233 h 3677172" name="connsiteY281"/>
                <a:gd fmla="*/ 5210149 w 5543211" name="connsiteX282"/>
                <a:gd fmla="*/ 3400748 h 3677172" name="connsiteY282"/>
                <a:gd fmla="*/ 5210992 w 5543211" name="connsiteX283"/>
                <a:gd fmla="*/ 3412315 h 3677172" name="connsiteY283"/>
                <a:gd fmla="*/ 5209642 w 5543211" name="connsiteX284"/>
                <a:gd fmla="*/ 3412484 h 3677172" name="connsiteY284"/>
                <a:gd fmla="*/ 5208169 w 5543211" name="connsiteX285"/>
                <a:gd fmla="*/ 3402663 h 3677172" name="connsiteY285"/>
                <a:gd fmla="*/ 5185759 w 5543211" name="connsiteX286"/>
                <a:gd fmla="*/ 3399706 h 3677172" name="connsiteY286"/>
                <a:gd fmla="*/ 5186046 w 5543211" name="connsiteX287"/>
                <a:gd fmla="*/ 3410025 h 3677172" name="connsiteY287"/>
                <a:gd fmla="*/ 5178514 w 5543211" name="connsiteX288"/>
                <a:gd fmla="*/ 3415048 h 3677172" name="connsiteY288"/>
                <a:gd fmla="*/ 5180191 w 5543211" name="connsiteX289"/>
                <a:gd fmla="*/ 3416166 h 3677172" name="connsiteY289"/>
                <a:gd fmla="*/ 5171793 w 5543211" name="connsiteX290"/>
                <a:gd fmla="*/ 3417216 h 3677172" name="connsiteY290"/>
                <a:gd fmla="*/ 5170471 w 5543211" name="connsiteX291"/>
                <a:gd fmla="*/ 3409277 h 3677172" name="connsiteY291"/>
                <a:gd fmla="*/ 5174973 w 5543211" name="connsiteX292"/>
                <a:gd fmla="*/ 3407963 h 3677172" name="connsiteY292"/>
                <a:gd fmla="*/ 5182055 w 5543211" name="connsiteX293"/>
                <a:gd fmla="*/ 3406192 h 3677172" name="connsiteY293"/>
                <a:gd fmla="*/ 5227773 w 5543211" name="connsiteX294"/>
                <a:gd fmla="*/ 3393115 h 3677172" name="connsiteY294"/>
                <a:gd fmla="*/ 5230859 w 5543211" name="connsiteX295"/>
                <a:gd fmla="*/ 3393029 h 3677172" name="connsiteY295"/>
                <a:gd fmla="*/ 5231625 w 5543211" name="connsiteX296"/>
                <a:gd fmla="*/ 3393795 h 3677172" name="connsiteY296"/>
                <a:gd fmla="*/ 5232750 w 5543211" name="connsiteX297"/>
                <a:gd fmla="*/ 3392976 h 3677172" name="connsiteY297"/>
                <a:gd fmla="*/ 5239747 w 5543211" name="connsiteX298"/>
                <a:gd fmla="*/ 3392782 h 3677172" name="connsiteY298"/>
                <a:gd fmla="*/ 5238706 w 5543211" name="connsiteX299"/>
                <a:gd fmla="*/ 3395566 h 3677172" name="connsiteY299"/>
                <a:gd fmla="*/ 5228052 w 5543211" name="connsiteX300"/>
                <a:gd fmla="*/ 3405431 h 3677172" name="connsiteY300"/>
                <a:gd fmla="*/ 5226112 w 5543211" name="connsiteX301"/>
                <a:gd fmla="*/ 3395083 h 3677172" name="connsiteY301"/>
                <a:gd fmla="*/ 5222358 w 5543211" name="connsiteX302"/>
                <a:gd fmla="*/ 3393265 h 3677172" name="connsiteY302"/>
                <a:gd fmla="*/ 5225754 w 5543211" name="connsiteX303"/>
                <a:gd fmla="*/ 3393171 h 3677172" name="connsiteY303"/>
                <a:gd fmla="*/ 5226112 w 5543211" name="connsiteX304"/>
                <a:gd fmla="*/ 3395083 h 3677172" name="connsiteY304"/>
                <a:gd fmla="*/ 5221765 w 5543211" name="connsiteX305"/>
                <a:gd fmla="*/ 3400238 h 3677172" name="connsiteY305"/>
                <a:gd fmla="*/ 5220676 w 5543211" name="connsiteX306"/>
                <a:gd fmla="*/ 3393447 h 3677172" name="connsiteY306"/>
                <a:gd fmla="*/ 5217755 w 5543211" name="connsiteX307"/>
                <a:gd fmla="*/ 3393393 h 3677172" name="connsiteY307"/>
                <a:gd fmla="*/ 5220655 w 5543211" name="connsiteX308"/>
                <a:gd fmla="*/ 3393312 h 3677172" name="connsiteY308"/>
                <a:gd fmla="*/ 5220676 w 5543211" name="connsiteX309"/>
                <a:gd fmla="*/ 3393447 h 3677172" name="connsiteY309"/>
                <a:gd fmla="*/ 5217462 w 5543211" name="connsiteX310"/>
                <a:gd fmla="*/ 3393795 h 3677172" name="connsiteY310"/>
                <a:gd fmla="*/ 5217371 w 5543211" name="connsiteX311"/>
                <a:gd fmla="*/ 3393764 h 3677172" name="connsiteY311"/>
                <a:gd fmla="*/ 5228176 w 5543211" name="connsiteX312"/>
                <a:gd fmla="*/ 3392636 h 3677172" name="connsiteY312"/>
                <a:gd fmla="*/ 5227773 w 5543211" name="connsiteX313"/>
                <a:gd fmla="*/ 3393115 h 3677172" name="connsiteY313"/>
                <a:gd fmla="*/ 5225754 w 5543211" name="connsiteX314"/>
                <a:gd fmla="*/ 3393171 h 3677172" name="connsiteY314"/>
                <a:gd fmla="*/ 5225704 w 5543211" name="connsiteX315"/>
                <a:gd fmla="*/ 3392904 h 3677172" name="connsiteY315"/>
                <a:gd fmla="*/ 5209630 w 5543211" name="connsiteX316"/>
                <a:gd fmla="*/ 3393619 h 3677172" name="connsiteY316"/>
                <a:gd fmla="*/ 5216372 w 5543211" name="connsiteX317"/>
                <a:gd fmla="*/ 3393431 h 3677172" name="connsiteY317"/>
                <a:gd fmla="*/ 5217371 w 5543211" name="connsiteX318"/>
                <a:gd fmla="*/ 3393764 h 3677172" name="connsiteY318"/>
                <a:gd fmla="*/ 5210149 w 5543211" name="connsiteX319"/>
                <a:gd fmla="*/ 3400748 h 3677172" name="connsiteY319"/>
                <a:gd fmla="*/ 5201785 w 5543211" name="connsiteX320"/>
                <a:gd fmla="*/ 3393878 h 3677172" name="connsiteY320"/>
                <a:gd fmla="*/ 5203299 w 5543211" name="connsiteX321"/>
                <a:gd fmla="*/ 3393795 h 3677172" name="connsiteY321"/>
                <a:gd fmla="*/ 5206825 w 5543211" name="connsiteX322"/>
                <a:gd fmla="*/ 3393697 h 3677172" name="connsiteY322"/>
                <a:gd fmla="*/ 5208169 w 5543211" name="connsiteX323"/>
                <a:gd fmla="*/ 3402663 h 3677172" name="connsiteY323"/>
                <a:gd fmla="*/ 5207725 w 5543211" name="connsiteX324"/>
                <a:gd fmla="*/ 3403093 h 3677172" name="connsiteY324"/>
                <a:gd fmla="*/ 5203686 w 5543211" name="connsiteX325"/>
                <a:gd fmla="*/ 3404151 h 3677172" name="connsiteY325"/>
                <a:gd fmla="*/ 5202557 w 5543211" name="connsiteX326"/>
                <a:gd fmla="*/ 3399457 h 3677172" name="connsiteY326"/>
                <a:gd fmla="*/ 5234101 w 5543211" name="connsiteX327"/>
                <a:gd fmla="*/ 3391995 h 3677172" name="connsiteY327"/>
                <a:gd fmla="*/ 5232750 w 5543211" name="connsiteX328"/>
                <a:gd fmla="*/ 3392976 h 3677172" name="connsiteY328"/>
                <a:gd fmla="*/ 5230859 w 5543211" name="connsiteX329"/>
                <a:gd fmla="*/ 3393029 h 3677172" name="connsiteY329"/>
                <a:gd fmla="*/ 5230243 w 5543211" name="connsiteX330"/>
                <a:gd fmla="*/ 3392412 h 3677172" name="connsiteY330"/>
                <a:gd fmla="*/ 5191097 w 5543211" name="connsiteX331"/>
                <a:gd fmla="*/ 3394463 h 3677172" name="connsiteY331"/>
                <a:gd fmla="*/ 5201223 w 5543211" name="connsiteX332"/>
                <a:gd fmla="*/ 3393909 h 3677172" name="connsiteY332"/>
                <a:gd fmla="*/ 5202557 w 5543211" name="connsiteX333"/>
                <a:gd fmla="*/ 3399457 h 3677172" name="connsiteY333"/>
                <a:gd fmla="*/ 5203224 w 5543211" name="connsiteX334"/>
                <a:gd fmla="*/ 3404272 h 3677172" name="connsiteY334"/>
                <a:gd fmla="*/ 5191681 w 5543211" name="connsiteX335"/>
                <a:gd fmla="*/ 3407297 h 3677172" name="connsiteY335"/>
                <a:gd fmla="*/ 5188678 w 5543211" name="connsiteX336"/>
                <a:gd fmla="*/ 3394596 h 3677172" name="connsiteY336"/>
                <a:gd fmla="*/ 5190054 w 5543211" name="connsiteX337"/>
                <a:gd fmla="*/ 3394521 h 3677172" name="connsiteY337"/>
                <a:gd fmla="*/ 5191560 w 5543211" name="connsiteX338"/>
                <a:gd fmla="*/ 3407328 h 3677172" name="connsiteY338"/>
                <a:gd fmla="*/ 5189809 w 5543211" name="connsiteX339"/>
                <a:gd fmla="*/ 3407787 h 3677172" name="connsiteY339"/>
                <a:gd fmla="*/ 5188666 w 5543211" name="connsiteX340"/>
                <a:gd fmla="*/ 3394616 h 3677172" name="connsiteY340"/>
                <a:gd fmla="*/ 5185622 w 5543211" name="connsiteX341"/>
                <a:gd fmla="*/ 3394764 h 3677172" name="connsiteY341"/>
                <a:gd fmla="*/ 5188665 w 5543211" name="connsiteX342"/>
                <a:gd fmla="*/ 3394597 h 3677172" name="connsiteY342"/>
                <a:gd fmla="*/ 5188666 w 5543211" name="connsiteX343"/>
                <a:gd fmla="*/ 3394616 h 3677172" name="connsiteY343"/>
                <a:gd fmla="*/ 5185759 w 5543211" name="connsiteX344"/>
                <a:gd fmla="*/ 3399706 h 3677172" name="connsiteY344"/>
                <a:gd fmla="*/ 5164898 w 5543211" name="connsiteX345"/>
                <a:gd fmla="*/ 3395900 h 3677172" name="connsiteY345"/>
                <a:gd fmla="*/ 5168212 w 5543211" name="connsiteX346"/>
                <a:gd fmla="*/ 3395718 h 3677172" name="connsiteY346"/>
                <a:gd fmla="*/ 5170471 w 5543211" name="connsiteX347"/>
                <a:gd fmla="*/ 3409277 h 3677172" name="connsiteY347"/>
                <a:gd fmla="*/ 5166932 w 5543211" name="connsiteX348"/>
                <a:gd fmla="*/ 3410309 h 3677172" name="connsiteY348"/>
                <a:gd fmla="*/ 5087886 w 5543211" name="connsiteX349"/>
                <a:gd fmla="*/ 3400121 h 3677172" name="connsiteY349"/>
                <a:gd fmla="*/ 5105936 w 5543211" name="connsiteX350"/>
                <a:gd fmla="*/ 3399132 h 3677172" name="connsiteY350"/>
                <a:gd fmla="*/ 5097076 w 5543211" name="connsiteX351"/>
                <a:gd fmla="*/ 3399993 h 3677172" name="connsiteY351"/>
                <a:gd fmla="*/ 5250597 w 5543211" name="connsiteX352"/>
                <a:gd fmla="*/ 3390211 h 3677172" name="connsiteY352"/>
                <a:gd fmla="*/ 5248171 w 5543211" name="connsiteX353"/>
                <a:gd fmla="*/ 3392548 h 3677172" name="connsiteY353"/>
                <a:gd fmla="*/ 5239747 w 5543211" name="connsiteX354"/>
                <a:gd fmla="*/ 3392782 h 3677172" name="connsiteY354"/>
                <a:gd fmla="*/ 5240291 w 5543211" name="connsiteX355"/>
                <a:gd fmla="*/ 3391325 h 3677172" name="connsiteY355"/>
                <a:gd fmla="*/ 5229224 w 5543211" name="connsiteX356"/>
                <a:gd fmla="*/ 3391393 h 3677172" name="connsiteY356"/>
                <a:gd fmla="*/ 5230243 w 5543211" name="connsiteX357"/>
                <a:gd fmla="*/ 3392412 h 3677172" name="connsiteY357"/>
                <a:gd fmla="*/ 5228176 w 5543211" name="connsiteX358"/>
                <a:gd fmla="*/ 3392636 h 3677172" name="connsiteY358"/>
                <a:gd fmla="*/ 5160810 w 5543211" name="connsiteX359"/>
                <a:gd fmla="*/ 3393795 h 3677172" name="connsiteY359"/>
                <a:gd fmla="*/ 5164601 w 5543211" name="connsiteX360"/>
                <a:gd fmla="*/ 3393795 h 3677172" name="connsiteY360"/>
                <a:gd fmla="*/ 5164898 w 5543211" name="connsiteX361"/>
                <a:gd fmla="*/ 3395900 h 3677172" name="connsiteY361"/>
                <a:gd fmla="*/ 5105936 w 5543211" name="connsiteX362"/>
                <a:gd fmla="*/ 3399132 h 3677172" name="connsiteY362"/>
                <a:gd fmla="*/ 5450227 w 5543211" name="connsiteX363"/>
                <a:gd fmla="*/ 3376546 h 3677172" name="connsiteY363"/>
                <a:gd fmla="*/ 5428604 w 5543211" name="connsiteX364"/>
                <a:gd fmla="*/ 3393430 h 3677172" name="connsiteY364"/>
                <a:gd fmla="*/ 5420828 w 5543211" name="connsiteX365"/>
                <a:gd fmla="*/ 3391251 h 3677172" name="connsiteY365"/>
                <a:gd fmla="*/ 5190927 w 5543211" name="connsiteX366"/>
                <a:gd fmla="*/ 3390722 h 3677172" name="connsiteY366"/>
                <a:gd fmla="*/ 5191097 w 5543211" name="connsiteX367"/>
                <a:gd fmla="*/ 3394463 h 3677172" name="connsiteY367"/>
                <a:gd fmla="*/ 5190054 w 5543211" name="connsiteX368"/>
                <a:gd fmla="*/ 3394521 h 3677172" name="connsiteY368"/>
                <a:gd fmla="*/ 5189829 w 5543211" name="connsiteX369"/>
                <a:gd fmla="*/ 3392605 h 3677172" name="connsiteY369"/>
                <a:gd fmla="*/ 5326639 w 5543211" name="connsiteX370"/>
                <a:gd fmla="*/ 3382646 h 3677172" name="connsiteY370"/>
                <a:gd fmla="*/ 5323021 w 5543211" name="connsiteX371"/>
                <a:gd fmla="*/ 3386046 h 3677172" name="connsiteY371"/>
                <a:gd fmla="*/ 5286506 w 5543211" name="connsiteX372"/>
                <a:gd fmla="*/ 3402650 h 3677172" name="connsiteY372"/>
                <a:gd fmla="*/ 5268295 w 5543211" name="connsiteX373"/>
                <a:gd fmla="*/ 3406665 h 3677172" name="connsiteY373"/>
                <a:gd fmla="*/ 5245788 w 5543211" name="connsiteX374"/>
                <a:gd fmla="*/ 3407964 h 3677172" name="connsiteY374"/>
                <a:gd fmla="*/ 5232459 w 5543211" name="connsiteX375"/>
                <a:gd fmla="*/ 3409630 h 3677172" name="connsiteY375"/>
                <a:gd fmla="*/ 5230648 w 5543211" name="connsiteX376"/>
                <a:gd fmla="*/ 3409429 h 3677172" name="connsiteY376"/>
                <a:gd fmla="*/ 5248171 w 5543211" name="connsiteX377"/>
                <a:gd fmla="*/ 3392548 h 3677172" name="connsiteY377"/>
                <a:gd fmla="*/ 5267033 w 5543211" name="connsiteX378"/>
                <a:gd fmla="*/ 3392024 h 3677172" name="connsiteY378"/>
                <a:gd fmla="*/ 5304787 w 5543211" name="connsiteX379"/>
                <a:gd fmla="*/ 3384679 h 3677172" name="connsiteY379"/>
                <a:gd fmla="*/ 5351797 w 5543211" name="connsiteX380"/>
                <a:gd fmla="*/ 3380304 h 3677172" name="connsiteY380"/>
                <a:gd fmla="*/ 5385648 w 5543211" name="connsiteX381"/>
                <a:gd fmla="*/ 3381397 h 3677172" name="connsiteY381"/>
                <a:gd fmla="*/ 5420828 w 5543211" name="connsiteX382"/>
                <a:gd fmla="*/ 3391251 h 3677172" name="connsiteY382"/>
                <a:gd fmla="*/ 5415744 w 5543211" name="connsiteX383"/>
                <a:gd fmla="*/ 3393795 h 3677172" name="connsiteY383"/>
                <a:gd fmla="*/ 5382861 w 5543211" name="connsiteX384"/>
                <a:gd fmla="*/ 3402019 h 3677172" name="connsiteY384"/>
                <a:gd fmla="*/ 5337848 w 5543211" name="connsiteX385"/>
                <a:gd fmla="*/ 3402650 h 3677172" name="connsiteY385"/>
                <a:gd fmla="*/ 5332541 w 5543211" name="connsiteX386"/>
                <a:gd fmla="*/ 3402956 h 3677172" name="connsiteY386"/>
                <a:gd fmla="*/ 5336962 w 5543211" name="connsiteX387"/>
                <a:gd fmla="*/ 3400436 h 3677172" name="connsiteY387"/>
                <a:gd fmla="*/ 5349567 w 5543211" name="connsiteX388"/>
                <a:gd fmla="*/ 3380512 h 3677172" name="connsiteY388"/>
                <a:gd fmla="*/ 5242258 w 5543211" name="connsiteX389"/>
                <a:gd fmla="*/ 3386066 h 3677172" name="connsiteY389"/>
                <a:gd fmla="*/ 5240291 w 5543211" name="connsiteX390"/>
                <a:gd fmla="*/ 3391325 h 3677172" name="connsiteY390"/>
                <a:gd fmla="*/ 5234101 w 5543211" name="connsiteX391"/>
                <a:gd fmla="*/ 3391995 h 3677172" name="connsiteY391"/>
                <a:gd fmla="*/ 5330766 w 5543211" name="connsiteX392"/>
                <a:gd fmla="*/ 3379626 h 3677172" name="connsiteY392"/>
                <a:gd fmla="*/ 5349741 w 5543211" name="connsiteX393"/>
                <a:gd fmla="*/ 3380238 h 3677172" name="connsiteY393"/>
                <a:gd fmla="*/ 5349567 w 5543211" name="connsiteX394"/>
                <a:gd fmla="*/ 3380512 h 3677172" name="connsiteY394"/>
                <a:gd fmla="*/ 5326639 w 5543211" name="connsiteX395"/>
                <a:gd fmla="*/ 3382646 h 3677172" name="connsiteY395"/>
                <a:gd fmla="*/ 5329614 w 5543211" name="connsiteX396"/>
                <a:gd fmla="*/ 3379850 h 3677172" name="connsiteY396"/>
                <a:gd fmla="*/ 5505391 w 5543211" name="connsiteX397"/>
                <a:gd fmla="*/ 3369210 h 3677172" name="connsiteY397"/>
                <a:gd fmla="*/ 5502935 w 5543211" name="connsiteX398"/>
                <a:gd fmla="*/ 3372541 h 3677172" name="connsiteY398"/>
                <a:gd fmla="*/ 5468856 w 5543211" name="connsiteX399"/>
                <a:gd fmla="*/ 3397337 h 3677172" name="connsiteY399"/>
                <a:gd fmla="*/ 5410947 w 5543211" name="connsiteX400"/>
                <a:gd fmla="*/ 3425043 h 3677172" name="connsiteY400"/>
                <a:gd fmla="*/ 5415744 w 5543211" name="connsiteX401"/>
                <a:gd fmla="*/ 3422132 h 3677172" name="connsiteY401"/>
                <a:gd fmla="*/ 5487444 w 5543211" name="connsiteX402"/>
                <a:gd fmla="*/ 3376305 h 3677172" name="connsiteY402"/>
                <a:gd fmla="*/ 5222520 w 5543211" name="connsiteX403"/>
                <a:gd fmla="*/ 3384686 h 3677172" name="connsiteY403"/>
                <a:gd fmla="*/ 5224543 w 5543211" name="connsiteX404"/>
                <a:gd fmla="*/ 3386710 h 3677172" name="connsiteY404"/>
                <a:gd fmla="*/ 5224543 w 5543211" name="connsiteX405"/>
                <a:gd fmla="*/ 3386710 h 3677172" name="connsiteY405"/>
                <a:gd fmla="*/ 5225704 w 5543211" name="connsiteX406"/>
                <a:gd fmla="*/ 3392904 h 3677172" name="connsiteY406"/>
                <a:gd fmla="*/ 5222358 w 5543211" name="connsiteX407"/>
                <a:gd fmla="*/ 3393265 h 3677172" name="connsiteY407"/>
                <a:gd fmla="*/ 5220655 w 5543211" name="connsiteX408"/>
                <a:gd fmla="*/ 3393312 h 3677172" name="connsiteY408"/>
                <a:gd fmla="*/ 5220277 w 5543211" name="connsiteX409"/>
                <a:gd fmla="*/ 3390954 h 3677172" name="connsiteY409"/>
                <a:gd fmla="*/ 5221002 w 5543211" name="connsiteX410"/>
                <a:gd fmla="*/ 3390252 h 3677172" name="connsiteY410"/>
                <a:gd fmla="*/ 5353603 w 5543211" name="connsiteX411"/>
                <a:gd fmla="*/ 3374134 h 3677172" name="connsiteY411"/>
                <a:gd fmla="*/ 5359092 w 5543211" name="connsiteX412"/>
                <a:gd fmla="*/ 3379626 h 3677172" name="connsiteY412"/>
                <a:gd fmla="*/ 5351797 w 5543211" name="connsiteX413"/>
                <a:gd fmla="*/ 3380304 h 3677172" name="connsiteY413"/>
                <a:gd fmla="*/ 5349741 w 5543211" name="connsiteX414"/>
                <a:gd fmla="*/ 3380238 h 3677172" name="connsiteY414"/>
                <a:gd fmla="*/ 5510122 w 5543211" name="connsiteX415"/>
                <a:gd fmla="*/ 3362791 h 3677172" name="connsiteY415"/>
                <a:gd fmla="*/ 5514885 w 5543211" name="connsiteX416"/>
                <a:gd fmla="*/ 3365457 h 3677172" name="connsiteY416"/>
                <a:gd fmla="*/ 5505391 w 5543211" name="connsiteX417"/>
                <a:gd fmla="*/ 3369210 h 3677172" name="connsiteY417"/>
                <a:gd fmla="*/ 5217462 w 5543211" name="connsiteX418"/>
                <a:gd fmla="*/ 3379626 h 3677172" name="connsiteY418"/>
                <a:gd fmla="*/ 5218652 w 5543211" name="connsiteX419"/>
                <a:gd fmla="*/ 3380817 h 3677172" name="connsiteY419"/>
                <a:gd fmla="*/ 5220277 w 5543211" name="connsiteX420"/>
                <a:gd fmla="*/ 3390954 h 3677172" name="connsiteY420"/>
                <a:gd fmla="*/ 5217755 w 5543211" name="connsiteX421"/>
                <a:gd fmla="*/ 3393393 h 3677172" name="connsiteY421"/>
                <a:gd fmla="*/ 5216372 w 5543211" name="connsiteX422"/>
                <a:gd fmla="*/ 3393431 h 3677172" name="connsiteY422"/>
                <a:gd fmla="*/ 5212151 w 5543211" name="connsiteX423"/>
                <a:gd fmla="*/ 3392024 h 3677172" name="connsiteY423"/>
                <a:gd fmla="*/ 5217462 w 5543211" name="connsiteX424"/>
                <a:gd fmla="*/ 3379626 h 3677172" name="connsiteY424"/>
                <a:gd fmla="*/ 5223070 w 5543211" name="connsiteX425"/>
                <a:gd fmla="*/ 3378847 h 3677172" name="connsiteY425"/>
                <a:gd fmla="*/ 5223494 w 5543211" name="connsiteX426"/>
                <a:gd fmla="*/ 3381112 h 3677172" name="connsiteY426"/>
                <a:gd fmla="*/ 5222520 w 5543211" name="connsiteX427"/>
                <a:gd fmla="*/ 3384686 h 3677172" name="connsiteY427"/>
                <a:gd fmla="*/ 5218652 w 5543211" name="connsiteX428"/>
                <a:gd fmla="*/ 3380817 h 3677172" name="connsiteY428"/>
                <a:gd fmla="*/ 5218440 w 5543211" name="connsiteX429"/>
                <a:gd fmla="*/ 3379490 h 3677172" name="connsiteY429"/>
                <a:gd fmla="*/ 5218372 w 5543211" name="connsiteX430"/>
                <a:gd fmla="*/ 3379063 h 3677172" name="connsiteY430"/>
                <a:gd fmla="*/ 5218440 w 5543211" name="connsiteX431"/>
                <a:gd fmla="*/ 3379490 h 3677172" name="connsiteY431"/>
                <a:gd fmla="*/ 5217462 w 5543211" name="connsiteX432"/>
                <a:gd fmla="*/ 3379626 h 3677172" name="connsiteY432"/>
                <a:gd fmla="*/ 5242028 w 5543211" name="connsiteX433"/>
                <a:gd fmla="*/ 3376213 h 3677172" name="connsiteY433"/>
                <a:gd fmla="*/ 5229224 w 5543211" name="connsiteX434"/>
                <a:gd fmla="*/ 3391393 h 3677172" name="connsiteY434"/>
                <a:gd fmla="*/ 5224543 w 5543211" name="connsiteX435"/>
                <a:gd fmla="*/ 3386710 h 3677172" name="connsiteY435"/>
                <a:gd fmla="*/ 5223494 w 5543211" name="connsiteX436"/>
                <a:gd fmla="*/ 3381112 h 3677172" name="connsiteY436"/>
                <a:gd fmla="*/ 5224153 w 5543211" name="connsiteX437"/>
                <a:gd fmla="*/ 3378696 h 3677172" name="connsiteY437"/>
                <a:gd fmla="*/ 5259072 w 5543211" name="connsiteX438"/>
                <a:gd fmla="*/ 3373844 h 3677172" name="connsiteY438"/>
                <a:gd fmla="*/ 5242258 w 5543211" name="connsiteX439"/>
                <a:gd fmla="*/ 3386066 h 3677172" name="connsiteY439"/>
                <a:gd fmla="*/ 5246156 w 5543211" name="connsiteX440"/>
                <a:gd fmla="*/ 3375639 h 3677172" name="connsiteY440"/>
                <a:gd fmla="*/ 5199082 w 5543211" name="connsiteX441"/>
                <a:gd fmla="*/ 3376737 h 3677172" name="connsiteY441"/>
                <a:gd fmla="*/ 5201529 w 5543211" name="connsiteX442"/>
                <a:gd fmla="*/ 3392023 h 3677172" name="connsiteY442"/>
                <a:gd fmla="*/ 5201785 w 5543211" name="connsiteX443"/>
                <a:gd fmla="*/ 3393878 h 3677172" name="connsiteY443"/>
                <a:gd fmla="*/ 5201223 w 5543211" name="connsiteX444"/>
                <a:gd fmla="*/ 3393909 h 3677172" name="connsiteY444"/>
                <a:gd fmla="*/ 5197674 w 5543211" name="connsiteX445"/>
                <a:gd fmla="*/ 3379151 h 3677172" name="connsiteY445"/>
                <a:gd fmla="*/ 5503082 w 5543211" name="connsiteX446"/>
                <a:gd fmla="*/ 3358851 h 3677172" name="connsiteY446"/>
                <a:gd fmla="*/ 5503466 w 5543211" name="connsiteX447"/>
                <a:gd fmla="*/ 3359066 h 3677172" name="connsiteY447"/>
                <a:gd fmla="*/ 5431678 w 5543211" name="connsiteX448"/>
                <a:gd fmla="*/ 3407964 h 3677172" name="connsiteY448"/>
                <a:gd fmla="*/ 5407992 w 5543211" name="connsiteX449"/>
                <a:gd fmla="*/ 3426457 h 3677172" name="connsiteY449"/>
                <a:gd fmla="*/ 5387418 w 5543211" name="connsiteX450"/>
                <a:gd fmla="*/ 3436301 h 3677172" name="connsiteY450"/>
                <a:gd fmla="*/ 5344929 w 5543211" name="connsiteX451"/>
                <a:gd fmla="*/ 3461982 h 3677172" name="connsiteY451"/>
                <a:gd fmla="*/ 5319479 w 5543211" name="connsiteX452"/>
                <a:gd fmla="*/ 3480547 h 3677172" name="connsiteY452"/>
                <a:gd fmla="*/ 5307751 w 5543211" name="connsiteX453"/>
                <a:gd fmla="*/ 3487664 h 3677172" name="connsiteY453"/>
                <a:gd fmla="*/ 5238606 w 5543211" name="connsiteX454"/>
                <a:gd fmla="*/ 3532059 h 3677172" name="connsiteY454"/>
                <a:gd fmla="*/ 5285843 w 5543211" name="connsiteX455"/>
                <a:gd fmla="*/ 3492755 h 3677172" name="connsiteY455"/>
                <a:gd fmla="*/ 5360862 w 5543211" name="connsiteX456"/>
                <a:gd fmla="*/ 3445157 h 3677172" name="connsiteY456"/>
                <a:gd fmla="*/ 5422733 w 5543211" name="connsiteX457"/>
                <a:gd fmla="*/ 3409359 h 3677172" name="connsiteY457"/>
                <a:gd fmla="*/ 5429907 w 5543211" name="connsiteX458"/>
                <a:gd fmla="*/ 3407964 h 3677172" name="connsiteY458"/>
                <a:gd fmla="*/ 5440529 w 5543211" name="connsiteX459"/>
                <a:gd fmla="*/ 3400879 h 3677172" name="connsiteY459"/>
                <a:gd fmla="*/ 5439046 w 5543211" name="connsiteX460"/>
                <a:gd fmla="*/ 3399889 h 3677172" name="connsiteY460"/>
                <a:gd fmla="*/ 5225205 w 5543211" name="connsiteX461"/>
                <a:gd fmla="*/ 3374837 h 3677172" name="connsiteY461"/>
                <a:gd fmla="*/ 5224153 w 5543211" name="connsiteX462"/>
                <a:gd fmla="*/ 3378696 h 3677172" name="connsiteY462"/>
                <a:gd fmla="*/ 5223070 w 5543211" name="connsiteX463"/>
                <a:gd fmla="*/ 3378847 h 3677172" name="connsiteY463"/>
                <a:gd fmla="*/ 5222618 w 5543211" name="connsiteX464"/>
                <a:gd fmla="*/ 3376437 h 3677172" name="connsiteY464"/>
                <a:gd fmla="*/ 5270804 w 5543211" name="connsiteX465"/>
                <a:gd fmla="*/ 3368578 h 3677172" name="connsiteY465"/>
                <a:gd fmla="*/ 5267813 w 5543211" name="connsiteX466"/>
                <a:gd fmla="*/ 3372630 h 3677172" name="connsiteY466"/>
                <a:gd fmla="*/ 5259072 w 5543211" name="connsiteX467"/>
                <a:gd fmla="*/ 3373844 h 3677172" name="connsiteY467"/>
                <a:gd fmla="*/ 5259951 w 5543211" name="connsiteX468"/>
                <a:gd fmla="*/ 3373206 h 3677172" name="connsiteY468"/>
                <a:gd fmla="*/ 5248863 w 5543211" name="connsiteX469"/>
                <a:gd fmla="*/ 3368107 h 3677172" name="connsiteY469"/>
                <a:gd fmla="*/ 5248886 w 5543211" name="connsiteX470"/>
                <a:gd fmla="*/ 3368335 h 3677172" name="connsiteY470"/>
                <a:gd fmla="*/ 5246156 w 5543211" name="connsiteX471"/>
                <a:gd fmla="*/ 3375639 h 3677172" name="connsiteY471"/>
                <a:gd fmla="*/ 5242028 w 5543211" name="connsiteX472"/>
                <a:gd fmla="*/ 3376213 h 3677172" name="connsiteY472"/>
                <a:gd fmla="*/ 5514885 w 5543211" name="connsiteX473"/>
                <a:gd fmla="*/ 3351288 h 3677172" name="connsiteY473"/>
                <a:gd fmla="*/ 5514885 w 5543211" name="connsiteX474"/>
                <a:gd fmla="*/ 3353059 h 3677172" name="connsiteY474"/>
                <a:gd fmla="*/ 5514885 w 5543211" name="connsiteX475"/>
                <a:gd fmla="*/ 3356331 h 3677172" name="connsiteY475"/>
                <a:gd fmla="*/ 5510122 w 5543211" name="connsiteX476"/>
                <a:gd fmla="*/ 3362791 h 3677172" name="connsiteY476"/>
                <a:gd fmla="*/ 5503466 w 5543211" name="connsiteX477"/>
                <a:gd fmla="*/ 3359066 h 3677172" name="connsiteY477"/>
                <a:gd fmla="*/ 5163690 w 5543211" name="connsiteX478"/>
                <a:gd fmla="*/ 3368580 h 3677172" name="connsiteY478"/>
                <a:gd fmla="*/ 5167891 w 5543211" name="connsiteX479"/>
                <a:gd fmla="*/ 3393794 h 3677172" name="connsiteY479"/>
                <a:gd fmla="*/ 5164601 w 5543211" name="connsiteX480"/>
                <a:gd fmla="*/ 3393795 h 3677172" name="connsiteY480"/>
                <a:gd fmla="*/ 5164351 w 5543211" name="connsiteX481"/>
                <a:gd fmla="*/ 3392023 h 3677172" name="connsiteY481"/>
                <a:gd fmla="*/ 5521509 w 5543211" name="connsiteX482"/>
                <a:gd fmla="*/ 3347346 h 3677172" name="connsiteY482"/>
                <a:gd fmla="*/ 5522348 w 5543211" name="connsiteX483"/>
                <a:gd fmla="*/ 3347784 h 3677172" name="connsiteY483"/>
                <a:gd fmla="*/ 5519311 w 5543211" name="connsiteX484"/>
                <a:gd fmla="*/ 3352616 h 3677172" name="connsiteY484"/>
                <a:gd fmla="*/ 5514885 w 5543211" name="connsiteX485"/>
                <a:gd fmla="*/ 3365457 h 3677172" name="connsiteY485"/>
                <a:gd fmla="*/ 5514885 w 5543211" name="connsiteX486"/>
                <a:gd fmla="*/ 3356331 h 3677172" name="connsiteY486"/>
                <a:gd fmla="*/ 5522677 w 5543211" name="connsiteX487"/>
                <a:gd fmla="*/ 3347259 h 3677172" name="connsiteY487"/>
                <a:gd fmla="*/ 5529048 w 5543211" name="connsiteX488"/>
                <a:gd fmla="*/ 3351288 h 3677172" name="connsiteY488"/>
                <a:gd fmla="*/ 5522348 w 5543211" name="connsiteX489"/>
                <a:gd fmla="*/ 3347784 h 3677172" name="connsiteY489"/>
                <a:gd fmla="*/ 5485495 w 5543211" name="connsiteX490"/>
                <a:gd fmla="*/ 3349009 h 3677172" name="connsiteY490"/>
                <a:gd fmla="*/ 5488898 w 5543211" name="connsiteX491"/>
                <a:gd fmla="*/ 3350913 h 3677172" name="connsiteY491"/>
                <a:gd fmla="*/ 5487002 w 5543211" name="connsiteX492"/>
                <a:gd fmla="*/ 3352616 h 3677172" name="connsiteY492"/>
                <a:gd fmla="*/ 5472396 w 5543211" name="connsiteX493"/>
                <a:gd fmla="*/ 3365457 h 3677172" name="connsiteY493"/>
                <a:gd fmla="*/ 5450227 w 5543211" name="connsiteX494"/>
                <a:gd fmla="*/ 3376546 h 3677172" name="connsiteY494"/>
                <a:gd fmla="*/ 5194110 w 5543211" name="connsiteX495"/>
                <a:gd fmla="*/ 3364334 h 3677172" name="connsiteY495"/>
                <a:gd fmla="*/ 5197674 w 5543211" name="connsiteX496"/>
                <a:gd fmla="*/ 3379151 h 3677172" name="connsiteY496"/>
                <a:gd fmla="*/ 5190927 w 5543211" name="connsiteX497"/>
                <a:gd fmla="*/ 3390722 h 3677172" name="connsiteY497"/>
                <a:gd fmla="*/ 5189773 w 5543211" name="connsiteX498"/>
                <a:gd fmla="*/ 3365313 h 3677172" name="connsiteY498"/>
                <a:gd fmla="*/ 5181676 w 5543211" name="connsiteX499"/>
                <a:gd fmla="*/ 3364081 h 3677172" name="connsiteY499"/>
                <a:gd fmla="*/ 5185595 w 5543211" name="connsiteX500"/>
                <a:gd fmla="*/ 3393795 h 3677172" name="connsiteY500"/>
                <a:gd fmla="*/ 5185622 w 5543211" name="connsiteX501"/>
                <a:gd fmla="*/ 3394764 h 3677172" name="connsiteY501"/>
                <a:gd fmla="*/ 5168212 w 5543211" name="connsiteX502"/>
                <a:gd fmla="*/ 3395718 h 3677172" name="connsiteY502"/>
                <a:gd fmla="*/ 5167891 w 5543211" name="connsiteX503"/>
                <a:gd fmla="*/ 3393794 h 3677172" name="connsiteY503"/>
                <a:gd fmla="*/ 5167892 w 5543211" name="connsiteX504"/>
                <a:gd fmla="*/ 3393795 h 3677172" name="connsiteY504"/>
                <a:gd fmla="*/ 5174973 w 5543211" name="connsiteX505"/>
                <a:gd fmla="*/ 3393795 h 3677172" name="connsiteY505"/>
                <a:gd fmla="*/ 5176743 w 5543211" name="connsiteX506"/>
                <a:gd fmla="*/ 3372541 h 3677172" name="connsiteY506"/>
                <a:gd fmla="*/ 5202150 w 5543211" name="connsiteX507"/>
                <a:gd fmla="*/ 3362520 h 3677172" name="connsiteY507"/>
                <a:gd fmla="*/ 5202287 w 5543211" name="connsiteX508"/>
                <a:gd fmla="*/ 3363432 h 3677172" name="connsiteY508"/>
                <a:gd fmla="*/ 5201528 w 5543211" name="connsiteX509"/>
                <a:gd fmla="*/ 3372541 h 3677172" name="connsiteY509"/>
                <a:gd fmla="*/ 5199082 w 5543211" name="connsiteX510"/>
                <a:gd fmla="*/ 3376737 h 3677172" name="connsiteY510"/>
                <a:gd fmla="*/ 5196992 w 5543211" name="connsiteX511"/>
                <a:gd fmla="*/ 3363684 h 3677172" name="connsiteY511"/>
                <a:gd fmla="*/ 5185262 w 5543211" name="connsiteX512"/>
                <a:gd fmla="*/ 3363242 h 3677172" name="connsiteY512"/>
                <a:gd fmla="*/ 5186456 w 5543211" name="connsiteX513"/>
                <a:gd fmla="*/ 3363925 h 3677172" name="connsiteY513"/>
                <a:gd fmla="*/ 5189136 w 5543211" name="connsiteX514"/>
                <a:gd fmla="*/ 3386710 h 3677172" name="connsiteY514"/>
                <a:gd fmla="*/ 5189829 w 5543211" name="connsiteX515"/>
                <a:gd fmla="*/ 3392605 h 3677172" name="connsiteY515"/>
                <a:gd fmla="*/ 5189136 w 5543211" name="connsiteX516"/>
                <a:gd fmla="*/ 3393794 h 3677172" name="connsiteY516"/>
                <a:gd fmla="*/ 5188678 w 5543211" name="connsiteX517"/>
                <a:gd fmla="*/ 3394596 h 3677172" name="connsiteY517"/>
                <a:gd fmla="*/ 5188665 w 5543211" name="connsiteX518"/>
                <a:gd fmla="*/ 3394597 h 3677172" name="connsiteY518"/>
                <a:gd fmla="*/ 5187366 w 5543211" name="connsiteX519"/>
                <a:gd fmla="*/ 3379626 h 3677172" name="connsiteY519"/>
                <a:gd fmla="*/ 5206537 w 5543211" name="connsiteX520"/>
                <a:gd fmla="*/ 3361530 h 3677172" name="connsiteY520"/>
                <a:gd fmla="*/ 5208610 w 5543211" name="connsiteX521"/>
                <a:gd fmla="*/ 3379626 h 3677172" name="connsiteY521"/>
                <a:gd fmla="*/ 5209630 w 5543211" name="connsiteX522"/>
                <a:gd fmla="*/ 3393619 h 3677172" name="connsiteY522"/>
                <a:gd fmla="*/ 5206825 w 5543211" name="connsiteX523"/>
                <a:gd fmla="*/ 3393697 h 3677172" name="connsiteY523"/>
                <a:gd fmla="*/ 5202287 w 5543211" name="connsiteX524"/>
                <a:gd fmla="*/ 3363432 h 3677172" name="connsiteY524"/>
                <a:gd fmla="*/ 5202367 w 5543211" name="connsiteX525"/>
                <a:gd fmla="*/ 3362471 h 3677172" name="connsiteY525"/>
                <a:gd fmla="*/ 5514885 w 5543211" name="connsiteX526"/>
                <a:gd fmla="*/ 3342331 h 3677172" name="connsiteY526"/>
                <a:gd fmla="*/ 5521924 w 5543211" name="connsiteX527"/>
                <a:gd fmla="*/ 3346783 h 3677172" name="connsiteY527"/>
                <a:gd fmla="*/ 5521509 w 5543211" name="connsiteX528"/>
                <a:gd fmla="*/ 3347346 h 3677172" name="connsiteY528"/>
                <a:gd fmla="*/ 5514885 w 5543211" name="connsiteX529"/>
                <a:gd fmla="*/ 3343881 h 3677172" name="connsiteY529"/>
                <a:gd fmla="*/ 5181264 w 5543211" name="connsiteX530"/>
                <a:gd fmla="*/ 3360957 h 3677172" name="connsiteY530"/>
                <a:gd fmla="*/ 5182939 w 5543211" name="connsiteX531"/>
                <a:gd fmla="*/ 3361915 h 3677172" name="connsiteY531"/>
                <a:gd fmla="*/ 5181676 w 5543211" name="connsiteX532"/>
                <a:gd fmla="*/ 3364081 h 3677172" name="connsiteY532"/>
                <a:gd fmla="*/ 5344929 w 5543211" name="connsiteX533"/>
                <a:gd fmla="*/ 3351288 h 3677172" name="connsiteY533"/>
                <a:gd fmla="*/ 5359092 w 5543211" name="connsiteX534"/>
                <a:gd fmla="*/ 3365457 h 3677172" name="connsiteY534"/>
                <a:gd fmla="*/ 5353603 w 5543211" name="connsiteX535"/>
                <a:gd fmla="*/ 3374134 h 3677172" name="connsiteY535"/>
                <a:gd fmla="*/ 5346699 w 5543211" name="connsiteX536"/>
                <a:gd fmla="*/ 3367228 h 3677172" name="connsiteY536"/>
                <a:gd fmla="*/ 5344929 w 5543211" name="connsiteX537"/>
                <a:gd fmla="*/ 3365457 h 3677172" name="connsiteY537"/>
                <a:gd fmla="*/ 5329614 w 5543211" name="connsiteX538"/>
                <a:gd fmla="*/ 3379850 h 3677172" name="connsiteY538"/>
                <a:gd fmla="*/ 5304787 w 5543211" name="connsiteX539"/>
                <a:gd fmla="*/ 3384679 h 3677172" name="connsiteY539"/>
                <a:gd fmla="*/ 5282966 w 5543211" name="connsiteX540"/>
                <a:gd fmla="*/ 3386710 h 3677172" name="connsiteY540"/>
                <a:gd fmla="*/ 5250597 w 5543211" name="connsiteX541"/>
                <a:gd fmla="*/ 3390211 h 3677172" name="connsiteY541"/>
                <a:gd fmla="*/ 5265262 w 5543211" name="connsiteX542"/>
                <a:gd fmla="*/ 3376084 h 3677172" name="connsiteY542"/>
                <a:gd fmla="*/ 5267813 w 5543211" name="connsiteX543"/>
                <a:gd fmla="*/ 3372630 h 3677172" name="connsiteY543"/>
                <a:gd fmla="*/ 5281195 w 5543211" name="connsiteX544"/>
                <a:gd fmla="*/ 3370770 h 3677172" name="connsiteY544"/>
                <a:gd fmla="*/ 5344929 w 5543211" name="connsiteX545"/>
                <a:gd fmla="*/ 3351288 h 3677172" name="connsiteY545"/>
                <a:gd fmla="*/ 5219242 w 5543211" name="connsiteX546"/>
                <a:gd fmla="*/ 3358428 h 3677172" name="connsiteY546"/>
                <a:gd fmla="*/ 5222618 w 5543211" name="connsiteX547"/>
                <a:gd fmla="*/ 3376437 h 3677172" name="connsiteY547"/>
                <a:gd fmla="*/ 5218372 w 5543211" name="connsiteX548"/>
                <a:gd fmla="*/ 3379063 h 3677172" name="connsiteY548"/>
                <a:gd fmla="*/ 5215247 w 5543211" name="connsiteX549"/>
                <a:gd fmla="*/ 3359564 h 3677172" name="connsiteY549"/>
                <a:gd fmla="*/ 5218568 w 5543211" name="connsiteX550"/>
                <a:gd fmla="*/ 3358815 h 3677172" name="connsiteY550"/>
                <a:gd fmla="*/ 5257765 w 5543211" name="connsiteX551"/>
                <a:gd fmla="*/ 3355294 h 3677172" name="connsiteY551"/>
                <a:gd fmla="*/ 5251099 w 5543211" name="connsiteX552"/>
                <a:gd fmla="*/ 3365457 h 3677172" name="connsiteY552"/>
                <a:gd fmla="*/ 5248863 w 5543211" name="connsiteX553"/>
                <a:gd fmla="*/ 3368107 h 3677172" name="connsiteY553"/>
                <a:gd fmla="*/ 5248124 w 5543211" name="connsiteX554"/>
                <a:gd fmla="*/ 3360663 h 3677172" name="connsiteY554"/>
                <a:gd fmla="*/ 5253976 w 5543211" name="connsiteX555"/>
                <a:gd fmla="*/ 3357044 h 3677172" name="connsiteY555"/>
                <a:gd fmla="*/ 5184703 w 5543211" name="connsiteX556"/>
                <a:gd fmla="*/ 3358891 h 3677172" name="connsiteY556"/>
                <a:gd fmla="*/ 5185262 w 5543211" name="connsiteX557"/>
                <a:gd fmla="*/ 3363242 h 3677172" name="connsiteY557"/>
                <a:gd fmla="*/ 5182939 w 5543211" name="connsiteX558"/>
                <a:gd fmla="*/ 3361915 h 3677172" name="connsiteY558"/>
                <a:gd fmla="*/ 5529048 w 5543211" name="connsiteX559"/>
                <a:gd fmla="*/ 3337119 h 3677172" name="connsiteY559"/>
                <a:gd fmla="*/ 5522677 w 5543211" name="connsiteX560"/>
                <a:gd fmla="*/ 3347259 h 3677172" name="connsiteY560"/>
                <a:gd fmla="*/ 5521924 w 5543211" name="connsiteX561"/>
                <a:gd fmla="*/ 3346783 h 3677172" name="connsiteY561"/>
                <a:gd fmla="*/ 5529048 w 5543211" name="connsiteX562"/>
                <a:gd fmla="*/ 3337119 h 3677172" name="connsiteY562"/>
                <a:gd fmla="*/ 5543211 w 5543211" name="connsiteX563"/>
                <a:gd fmla="*/ 3351288 h 3677172" name="connsiteY563"/>
                <a:gd fmla="*/ 5401581 w 5543211" name="connsiteX564"/>
                <a:gd fmla="*/ 3450470 h 3677172" name="connsiteY564"/>
                <a:gd fmla="*/ 5268139 w 5543211" name="connsiteX565"/>
                <a:gd fmla="*/ 3538140 h 3677172" name="connsiteY565"/>
                <a:gd fmla="*/ 5253688 w 5543211" name="connsiteX566"/>
                <a:gd fmla="*/ 3545463 h 3677172" name="connsiteY566"/>
                <a:gd fmla="*/ 5300006 w 5543211" name="connsiteX567"/>
                <a:gd fmla="*/ 3506924 h 3677172" name="connsiteY567"/>
                <a:gd fmla="*/ 5529048 w 5543211" name="connsiteX568"/>
                <a:gd fmla="*/ 3365457 h 3677172" name="connsiteY568"/>
                <a:gd fmla="*/ 5529048 w 5543211" name="connsiteX569"/>
                <a:gd fmla="*/ 3351288 h 3677172" name="connsiteY569"/>
                <a:gd fmla="*/ 5529048 w 5543211" name="connsiteX570"/>
                <a:gd fmla="*/ 3337119 h 3677172" name="connsiteY570"/>
                <a:gd fmla="*/ 5503413 w 5543211" name="connsiteX571"/>
                <a:gd fmla="*/ 3337882 h 3677172" name="connsiteY571"/>
                <a:gd fmla="*/ 5514885 w 5543211" name="connsiteX572"/>
                <a:gd fmla="*/ 3343881 h 3677172" name="connsiteY572"/>
                <a:gd fmla="*/ 5514885 w 5543211" name="connsiteX573"/>
                <a:gd fmla="*/ 3349517 h 3677172" name="connsiteY573"/>
                <a:gd fmla="*/ 5514885 w 5543211" name="connsiteX574"/>
                <a:gd fmla="*/ 3351288 h 3677172" name="connsiteY574"/>
                <a:gd fmla="*/ 5503082 w 5543211" name="connsiteX575"/>
                <a:gd fmla="*/ 3358851 h 3677172" name="connsiteY575"/>
                <a:gd fmla="*/ 5488898 w 5543211" name="connsiteX576"/>
                <a:gd fmla="*/ 3350913 h 3677172" name="connsiteY576"/>
                <a:gd fmla="*/ 5494800 w 5543211" name="connsiteX577"/>
                <a:gd fmla="*/ 3345615 h 3677172" name="connsiteY577"/>
                <a:gd fmla="*/ 5500722 w 5543211" name="connsiteX578"/>
                <a:gd fmla="*/ 3351288 h 3677172" name="connsiteY578"/>
                <a:gd fmla="*/ 5500722 w 5543211" name="connsiteX579"/>
                <a:gd fmla="*/ 3344203 h 3677172" name="connsiteY579"/>
                <a:gd fmla="*/ 5500722 w 5543211" name="connsiteX580"/>
                <a:gd fmla="*/ 3340298 h 3677172" name="connsiteY580"/>
                <a:gd fmla="*/ 5500722 w 5543211" name="connsiteX581"/>
                <a:gd fmla="*/ 3337119 h 3677172" name="connsiteY581"/>
                <a:gd fmla="*/ 5500722 w 5543211" name="connsiteX582"/>
                <a:gd fmla="*/ 3340298 h 3677172" name="connsiteY582"/>
                <a:gd fmla="*/ 5494800 w 5543211" name="connsiteX583"/>
                <a:gd fmla="*/ 3345615 h 3677172" name="connsiteY583"/>
                <a:gd fmla="*/ 5492573 w 5543211" name="connsiteX584"/>
                <a:gd fmla="*/ 3343482 h 3677172" name="connsiteY584"/>
                <a:gd fmla="*/ 5189136 w 5543211" name="connsiteX585"/>
                <a:gd fmla="*/ 3351288 h 3677172" name="connsiteY585"/>
                <a:gd fmla="*/ 5189773 w 5543211" name="connsiteX586"/>
                <a:gd fmla="*/ 3365313 h 3677172" name="connsiteY586"/>
                <a:gd fmla="*/ 5189136 w 5543211" name="connsiteX587"/>
                <a:gd fmla="*/ 3365457 h 3677172" name="connsiteY587"/>
                <a:gd fmla="*/ 5186456 w 5543211" name="connsiteX588"/>
                <a:gd fmla="*/ 3363925 h 3677172" name="connsiteY588"/>
                <a:gd fmla="*/ 5185669 w 5543211" name="connsiteX589"/>
                <a:gd fmla="*/ 3357233 h 3677172" name="connsiteY589"/>
                <a:gd fmla="*/ 5508776 w 5543211" name="connsiteX590"/>
                <a:gd fmla="*/ 3331267 h 3677172" name="connsiteY590"/>
                <a:gd fmla="*/ 5514885 w 5543211" name="connsiteX591"/>
                <a:gd fmla="*/ 3337119 h 3677172" name="connsiteY591"/>
                <a:gd fmla="*/ 5514885 w 5543211" name="connsiteX592"/>
                <a:gd fmla="*/ 3342331 h 3677172" name="connsiteY592"/>
                <a:gd fmla="*/ 5505043 w 5543211" name="connsiteX593"/>
                <a:gd fmla="*/ 3336107 h 3677172" name="connsiteY593"/>
                <a:gd fmla="*/ 5194551 w 5543211" name="connsiteX594"/>
                <a:gd fmla="*/ 3348436 h 3677172" name="connsiteY594"/>
                <a:gd fmla="*/ 5196992 w 5543211" name="connsiteX595"/>
                <a:gd fmla="*/ 3363684 h 3677172" name="connsiteY595"/>
                <a:gd fmla="*/ 5194110 w 5543211" name="connsiteX596"/>
                <a:gd fmla="*/ 3364334 h 3677172" name="connsiteY596"/>
                <a:gd fmla="*/ 5192677 w 5543211" name="connsiteX597"/>
                <a:gd fmla="*/ 3358372 h 3677172" name="connsiteY597"/>
                <a:gd fmla="*/ 5191456 w 5543211" name="connsiteX598"/>
                <a:gd fmla="*/ 3350066 h 3677172" name="connsiteY598"/>
                <a:gd fmla="*/ 5387418 w 5543211" name="connsiteX599"/>
                <a:gd fmla="*/ 3337119 h 3677172" name="connsiteY599"/>
                <a:gd fmla="*/ 5387418 w 5543211" name="connsiteX600"/>
                <a:gd fmla="*/ 3351288 h 3677172" name="connsiteY600"/>
                <a:gd fmla="*/ 5387418 w 5543211" name="connsiteX601"/>
                <a:gd fmla="*/ 3337119 h 3677172" name="connsiteY601"/>
                <a:gd fmla="*/ 5246343 w 5543211" name="connsiteX602"/>
                <a:gd fmla="*/ 3342713 h 3677172" name="connsiteY602"/>
                <a:gd fmla="*/ 5248124 w 5543211" name="connsiteX603"/>
                <a:gd fmla="*/ 3360663 h 3677172" name="connsiteY603"/>
                <a:gd fmla="*/ 5225205 w 5543211" name="connsiteX604"/>
                <a:gd fmla="*/ 3374837 h 3677172" name="connsiteY604"/>
                <a:gd fmla="*/ 5231615 w 5543211" name="connsiteX605"/>
                <a:gd fmla="*/ 3351325 h 3677172" name="connsiteY605"/>
                <a:gd fmla="*/ 5244018 w 5543211" name="connsiteX606"/>
                <a:gd fmla="*/ 3344204 h 3677172" name="connsiteY606"/>
                <a:gd fmla="*/ 5179085 w 5543211" name="connsiteX607"/>
                <a:gd fmla="*/ 3344432 h 3677172" name="connsiteY607"/>
                <a:gd fmla="*/ 5181264 w 5543211" name="connsiteX608"/>
                <a:gd fmla="*/ 3360957 h 3677172" name="connsiteY608"/>
                <a:gd fmla="*/ 5176743 w 5543211" name="connsiteX609"/>
                <a:gd fmla="*/ 3358373 h 3677172" name="connsiteY609"/>
                <a:gd fmla="*/ 5174973 w 5543211" name="connsiteX610"/>
                <a:gd fmla="*/ 3351288 h 3677172" name="connsiteY610"/>
                <a:gd fmla="*/ 5201881 w 5543211" name="connsiteX611"/>
                <a:gd fmla="*/ 3339519 h 3677172" name="connsiteY611"/>
                <a:gd fmla="*/ 5203299 w 5543211" name="connsiteX612"/>
                <a:gd fmla="*/ 3339786 h 3677172" name="connsiteY612"/>
                <a:gd fmla="*/ 5203299 w 5543211" name="connsiteX613"/>
                <a:gd fmla="*/ 3351288 h 3677172" name="connsiteY613"/>
                <a:gd fmla="*/ 5202367 w 5543211" name="connsiteX614"/>
                <a:gd fmla="*/ 3362471 h 3677172" name="connsiteY614"/>
                <a:gd fmla="*/ 5202150 w 5543211" name="connsiteX615"/>
                <a:gd fmla="*/ 3362520 h 3677172" name="connsiteY615"/>
                <a:gd fmla="*/ 5201528 w 5543211" name="connsiteX616"/>
                <a:gd fmla="*/ 3358373 h 3677172" name="connsiteY616"/>
                <a:gd fmla="*/ 5198931 w 5543211" name="connsiteX617"/>
                <a:gd fmla="*/ 3344514 h 3677172" name="connsiteY617"/>
                <a:gd fmla="*/ 5213025 w 5543211" name="connsiteX618"/>
                <a:gd fmla="*/ 3338235 h 3677172" name="connsiteY618"/>
                <a:gd fmla="*/ 5213921 w 5543211" name="connsiteX619"/>
                <a:gd fmla="*/ 3351288 h 3677172" name="connsiteY619"/>
                <a:gd fmla="*/ 5215247 w 5543211" name="connsiteX620"/>
                <a:gd fmla="*/ 3359564 h 3677172" name="connsiteY620"/>
                <a:gd fmla="*/ 5206537 w 5543211" name="connsiteX621"/>
                <a:gd fmla="*/ 3361530 h 3677172" name="connsiteY621"/>
                <a:gd fmla="*/ 5204063 w 5543211" name="connsiteX622"/>
                <a:gd fmla="*/ 3339930 h 3677172" name="connsiteY622"/>
                <a:gd fmla="*/ 5207946 w 5543211" name="connsiteX623"/>
                <a:gd fmla="*/ 3340661 h 3677172" name="connsiteY623"/>
                <a:gd fmla="*/ 5327227 w 5543211" name="connsiteX624"/>
                <a:gd fmla="*/ 3331009 h 3677172" name="connsiteY624"/>
                <a:gd fmla="*/ 5336741 w 5543211" name="connsiteX625"/>
                <a:gd fmla="*/ 3335791 h 3677172" name="connsiteY625"/>
                <a:gd fmla="*/ 5387418 w 5543211" name="connsiteX626"/>
                <a:gd fmla="*/ 3351288 h 3677172" name="connsiteY626"/>
                <a:gd fmla="*/ 5298899 w 5543211" name="connsiteX627"/>
                <a:gd fmla="*/ 3356601 h 3677172" name="connsiteY627"/>
                <a:gd fmla="*/ 5270804 w 5543211" name="connsiteX628"/>
                <a:gd fmla="*/ 3368578 h 3677172" name="connsiteY628"/>
                <a:gd fmla="*/ 5287170 w 5543211" name="connsiteX629"/>
                <a:gd fmla="*/ 3346417 h 3677172" name="connsiteY629"/>
                <a:gd fmla="*/ 5289517 w 5543211" name="connsiteX630"/>
                <a:gd fmla="*/ 3340634 h 3677172" name="connsiteY630"/>
                <a:gd fmla="*/ 5297129 w 5543211" name="connsiteX631"/>
                <a:gd fmla="*/ 3337119 h 3677172" name="connsiteY631"/>
                <a:gd fmla="*/ 5192852 w 5543211" name="connsiteX632"/>
                <a:gd fmla="*/ 3337819 h 3677172" name="connsiteY632"/>
                <a:gd fmla="*/ 5197853 w 5543211" name="connsiteX633"/>
                <a:gd fmla="*/ 3338761 h 3677172" name="connsiteY633"/>
                <a:gd fmla="*/ 5198931 w 5543211" name="connsiteX634"/>
                <a:gd fmla="*/ 3344514 h 3677172" name="connsiteY634"/>
                <a:gd fmla="*/ 5197545 w 5543211" name="connsiteX635"/>
                <a:gd fmla="*/ 3346860 h 3677172" name="connsiteY635"/>
                <a:gd fmla="*/ 5194551 w 5543211" name="connsiteX636"/>
                <a:gd fmla="*/ 3348436 h 3677172" name="connsiteY636"/>
                <a:gd fmla="*/ 5203669 w 5543211" name="connsiteX637"/>
                <a:gd fmla="*/ 3336491 h 3677172" name="connsiteY637"/>
                <a:gd fmla="*/ 5204063 w 5543211" name="connsiteX638"/>
                <a:gd fmla="*/ 3339930 h 3677172" name="connsiteY638"/>
                <a:gd fmla="*/ 5203299 w 5543211" name="connsiteX639"/>
                <a:gd fmla="*/ 3339786 h 3677172" name="connsiteY639"/>
                <a:gd fmla="*/ 5203299 w 5543211" name="connsiteX640"/>
                <a:gd fmla="*/ 3337119 h 3677172" name="connsiteY640"/>
                <a:gd fmla="*/ 5189136 w 5543211" name="connsiteX641"/>
                <a:gd fmla="*/ 3337119 h 3677172" name="connsiteY641"/>
                <a:gd fmla="*/ 5189564 w 5543211" name="connsiteX642"/>
                <a:gd fmla="*/ 3337200 h 3677172" name="connsiteY642"/>
                <a:gd fmla="*/ 5191456 w 5543211" name="connsiteX643"/>
                <a:gd fmla="*/ 3350066 h 3677172" name="connsiteY643"/>
                <a:gd fmla="*/ 5189136 w 5543211" name="connsiteX644"/>
                <a:gd fmla="*/ 3351288 h 3677172" name="connsiteY644"/>
                <a:gd fmla="*/ 5189136 w 5543211" name="connsiteX645"/>
                <a:gd fmla="*/ 3337119 h 3677172" name="connsiteY645"/>
                <a:gd fmla="*/ 5183331 w 5543211" name="connsiteX646"/>
                <a:gd fmla="*/ 3337351 h 3677172" name="connsiteY646"/>
                <a:gd fmla="*/ 5185669 w 5543211" name="connsiteX647"/>
                <a:gd fmla="*/ 3357233 h 3677172" name="connsiteY647"/>
                <a:gd fmla="*/ 5184703 w 5543211" name="connsiteX648"/>
                <a:gd fmla="*/ 3358891 h 3677172" name="connsiteY648"/>
                <a:gd fmla="*/ 5182183 w 5543211" name="connsiteX649"/>
                <a:gd fmla="*/ 3339267 h 3677172" name="connsiteY649"/>
                <a:gd fmla="*/ 591906 w 5543211" name="connsiteX650"/>
                <a:gd fmla="*/ 3600129 h 3677172" name="connsiteY650"/>
                <a:gd fmla="*/ 627629 w 5543211" name="connsiteX651"/>
                <a:gd fmla="*/ 3598829 h 3677172" name="connsiteY651"/>
                <a:gd fmla="*/ 589693 w 5543211" name="connsiteX652"/>
                <a:gd fmla="*/ 3605442 h 3677172" name="connsiteY652"/>
                <a:gd fmla="*/ 472848 w 5543211" name="connsiteX653"/>
                <a:gd fmla="*/ 3620496 h 3677172" name="connsiteY653"/>
                <a:gd fmla="*/ 591906 w 5543211" name="connsiteX654"/>
                <a:gd fmla="*/ 3600129 h 3677172" name="connsiteY654"/>
                <a:gd fmla="*/ 472848 w 5543211" name="connsiteX655"/>
                <a:gd fmla="*/ 3606328 h 3677172" name="connsiteY655"/>
                <a:gd fmla="*/ 472848 w 5543211" name="connsiteX656"/>
                <a:gd fmla="*/ 3620496 h 3677172" name="connsiteY656"/>
                <a:gd fmla="*/ 472848 w 5543211" name="connsiteX657"/>
                <a:gd fmla="*/ 3606328 h 3677172" name="connsiteY657"/>
                <a:gd fmla="*/ 5224485 w 5543211" name="connsiteX658"/>
                <a:gd fmla="*/ 3331733 h 3677172" name="connsiteY658"/>
                <a:gd fmla="*/ 5224543 w 5543211" name="connsiteX659"/>
                <a:gd fmla="*/ 3331806 h 3677172" name="connsiteY659"/>
                <a:gd fmla="*/ 5231625 w 5543211" name="connsiteX660"/>
                <a:gd fmla="*/ 3351288 h 3677172" name="connsiteY660"/>
                <a:gd fmla="*/ 5231615 w 5543211" name="connsiteX661"/>
                <a:gd fmla="*/ 3351325 h 3677172" name="connsiteY661"/>
                <a:gd fmla="*/ 5219242 w 5543211" name="connsiteX662"/>
                <a:gd fmla="*/ 3358428 h 3677172" name="connsiteY662"/>
                <a:gd fmla="*/ 5219232 w 5543211" name="connsiteX663"/>
                <a:gd fmla="*/ 3358372 h 3677172" name="connsiteY663"/>
                <a:gd fmla="*/ 5216000 w 5543211" name="connsiteX664"/>
                <a:gd fmla="*/ 3336813 h 3677172" name="connsiteY664"/>
                <a:gd fmla="*/ 5222773 w 5543211" name="connsiteX665"/>
                <a:gd fmla="*/ 3333577 h 3677172" name="connsiteY665"/>
                <a:gd fmla="*/ 5182775 w 5543211" name="connsiteX666"/>
                <a:gd fmla="*/ 3332623 h 3677172" name="connsiteY666"/>
                <a:gd fmla="*/ 5184004 w 5543211" name="connsiteX667"/>
                <a:gd fmla="*/ 3336229 h 3677172" name="connsiteY667"/>
                <a:gd fmla="*/ 5183331 w 5543211" name="connsiteX668"/>
                <a:gd fmla="*/ 3337351 h 3677172" name="connsiteY668"/>
                <a:gd fmla="*/ 5488679 w 5543211" name="connsiteX669"/>
                <a:gd fmla="*/ 3312014 h 3677172" name="connsiteY669"/>
                <a:gd fmla="*/ 5512296 w 5543211" name="connsiteX670"/>
                <a:gd fmla="*/ 3326702 h 3677172" name="connsiteY670"/>
                <a:gd fmla="*/ 5508776 w 5543211" name="connsiteX671"/>
                <a:gd fmla="*/ 3331267 h 3677172" name="connsiteY671"/>
                <a:gd fmla="*/ 5188355 w 5543211" name="connsiteX672"/>
                <a:gd fmla="*/ 3328975 h 3677172" name="connsiteY672"/>
                <a:gd fmla="*/ 5188370 w 5543211" name="connsiteX673"/>
                <a:gd fmla="*/ 3329076 h 3677172" name="connsiteY673"/>
                <a:gd fmla="*/ 5189136 w 5543211" name="connsiteX674"/>
                <a:gd fmla="*/ 3351288 h 3677172" name="connsiteY674"/>
                <a:gd fmla="*/ 5184004 w 5543211" name="connsiteX675"/>
                <a:gd fmla="*/ 3336229 h 3677172" name="connsiteY675"/>
                <a:gd fmla="*/ 5214180 w 5543211" name="connsiteX676"/>
                <a:gd fmla="*/ 3324678 h 3677172" name="connsiteY676"/>
                <a:gd fmla="*/ 5216000 w 5543211" name="connsiteX677"/>
                <a:gd fmla="*/ 3336813 h 3677172" name="connsiteY677"/>
                <a:gd fmla="*/ 5213025 w 5543211" name="connsiteX678"/>
                <a:gd fmla="*/ 3338235 h 3677172" name="connsiteY678"/>
                <a:gd fmla="*/ 5212166 w 5543211" name="connsiteX679"/>
                <a:gd fmla="*/ 3325738 h 3677172" name="connsiteY679"/>
                <a:gd fmla="*/ 5190442 w 5543211" name="connsiteX680"/>
                <a:gd fmla="*/ 3325495 h 3677172" name="connsiteY680"/>
                <a:gd fmla="*/ 5191570 w 5543211" name="connsiteX681"/>
                <a:gd fmla="*/ 3329813 h 3677172" name="connsiteY681"/>
                <a:gd fmla="*/ 5192852 w 5543211" name="connsiteX682"/>
                <a:gd fmla="*/ 3337819 h 3677172" name="connsiteY682"/>
                <a:gd fmla="*/ 5189564 w 5543211" name="connsiteX683"/>
                <a:gd fmla="*/ 3337200 h 3677172" name="connsiteY683"/>
                <a:gd fmla="*/ 5188370 w 5543211" name="connsiteX684"/>
                <a:gd fmla="*/ 3329076 h 3677172" name="connsiteY684"/>
                <a:gd fmla="*/ 5188366 w 5543211" name="connsiteX685"/>
                <a:gd fmla="*/ 3328956 h 3677172" name="connsiteY685"/>
                <a:gd fmla="*/ 755187 w 5543211" name="connsiteX686"/>
                <a:gd fmla="*/ 3576594 h 3677172" name="connsiteY686"/>
                <a:gd fmla="*/ 841086 w 5543211" name="connsiteX687"/>
                <a:gd fmla="*/ 3577990 h 3677172" name="connsiteY687"/>
                <a:gd fmla="*/ 1237651 w 5543211" name="connsiteX688"/>
                <a:gd fmla="*/ 3549652 h 3677172" name="connsiteY688"/>
                <a:gd fmla="*/ 1761683 w 5543211" name="connsiteX689"/>
                <a:gd fmla="*/ 3535483 h 3677172" name="connsiteY689"/>
                <a:gd fmla="*/ 2299878 w 5543211" name="connsiteX690"/>
                <a:gd fmla="*/ 3507146 h 3677172" name="connsiteY690"/>
                <a:gd fmla="*/ 2823910 w 5543211" name="connsiteX691"/>
                <a:gd fmla="*/ 3507146 h 3677172" name="connsiteY691"/>
                <a:gd fmla="*/ 3347942 w 5543211" name="connsiteX692"/>
                <a:gd fmla="*/ 3478808 h 3677172" name="connsiteY692"/>
                <a:gd fmla="*/ 4410169 w 5543211" name="connsiteX693"/>
                <a:gd fmla="*/ 3436301 h 3677172" name="connsiteY693"/>
                <a:gd fmla="*/ 4672185 w 5543211" name="connsiteX694"/>
                <a:gd fmla="*/ 3422133 h 3677172" name="connsiteY694"/>
                <a:gd fmla="*/ 4750082 w 5543211" name="connsiteX695"/>
                <a:gd fmla="*/ 3422132 h 3677172" name="connsiteY695"/>
                <a:gd fmla="*/ 4863386 w 5543211" name="connsiteX696"/>
                <a:gd fmla="*/ 3422132 h 3677172" name="connsiteY696"/>
                <a:gd fmla="*/ 4971379 w 5543211" name="connsiteX697"/>
                <a:gd fmla="*/ 3422133 h 3677172" name="connsiteY697"/>
                <a:gd fmla="*/ 5047503 w 5543211" name="connsiteX698"/>
                <a:gd fmla="*/ 3422132 h 3677172" name="connsiteY698"/>
                <a:gd fmla="*/ 4849223 w 5543211" name="connsiteX699"/>
                <a:gd fmla="*/ 3434530 h 3677172" name="connsiteY699"/>
                <a:gd fmla="*/ 4650941 w 5543211" name="connsiteX700"/>
                <a:gd fmla="*/ 3436301 h 3677172" name="connsiteY700"/>
                <a:gd fmla="*/ 3588714 w 5543211" name="connsiteX701"/>
                <a:gd fmla="*/ 3492977 h 3677172" name="connsiteY701"/>
                <a:gd fmla="*/ 3326698 w 5543211" name="connsiteX702"/>
                <a:gd fmla="*/ 3501832 h 3677172" name="connsiteY702"/>
                <a:gd fmla="*/ 3224344 w 5543211" name="connsiteX703"/>
                <a:gd fmla="*/ 3509443 h 3677172" name="connsiteY703"/>
                <a:gd fmla="*/ 2830992 w 5543211" name="connsiteX704"/>
                <a:gd fmla="*/ 3516001 h 3677172" name="connsiteY704"/>
                <a:gd fmla="*/ 2686142 w 5543211" name="connsiteX705"/>
                <a:gd fmla="*/ 3521315 h 3677172" name="connsiteY705"/>
                <a:gd fmla="*/ 2540650 w 5543211" name="connsiteX706"/>
                <a:gd fmla="*/ 3521314 h 3677172" name="connsiteY706"/>
                <a:gd fmla="*/ 2271552 w 5543211" name="connsiteX707"/>
                <a:gd fmla="*/ 3530170 h 3677172" name="connsiteY707"/>
                <a:gd fmla="*/ 2140038 w 5543211" name="connsiteX708"/>
                <a:gd fmla="*/ 3539691 h 3677172" name="connsiteY708"/>
                <a:gd fmla="*/ 2030781 w 5543211" name="connsiteX709"/>
                <a:gd fmla="*/ 3542568 h 3677172" name="connsiteY709"/>
                <a:gd fmla="*/ 1761687 w 5543211" name="connsiteX710"/>
                <a:gd fmla="*/ 3549652 h 3677172" name="connsiteY710"/>
                <a:gd fmla="*/ 1740439 w 5543211" name="connsiteX711"/>
                <a:gd fmla="*/ 3549652 h 3677172" name="connsiteY711"/>
                <a:gd fmla="*/ 1478422 w 5543211" name="connsiteX712"/>
                <a:gd fmla="*/ 3549652 h 3677172" name="connsiteY712"/>
                <a:gd fmla="*/ 954390 w 5543211" name="connsiteX713"/>
                <a:gd fmla="*/ 3592159 h 3677172" name="connsiteY713"/>
                <a:gd fmla="*/ 713619 w 5543211" name="connsiteX714"/>
                <a:gd fmla="*/ 3595701 h 3677172" name="connsiteY714"/>
                <a:gd fmla="*/ 627629 w 5543211" name="connsiteX715"/>
                <a:gd fmla="*/ 3598829 h 3677172" name="connsiteY715"/>
                <a:gd fmla="*/ 706538 w 5543211" name="connsiteX716"/>
                <a:gd fmla="*/ 3585074 h 3677172" name="connsiteY716"/>
                <a:gd fmla="*/ 5442080 w 5543211" name="connsiteX717"/>
                <a:gd fmla="*/ 3305183 h 3677172" name="connsiteY717"/>
                <a:gd fmla="*/ 5442300 w 5543211" name="connsiteX718"/>
                <a:gd fmla="*/ 3305239 h 3677172" name="connsiteY718"/>
                <a:gd fmla="*/ 5486338 w 5543211" name="connsiteX719"/>
                <a:gd fmla="*/ 3324279 h 3677172" name="connsiteY719"/>
                <a:gd fmla="*/ 5505043 w 5543211" name="connsiteX720"/>
                <a:gd fmla="*/ 3336107 h 3677172" name="connsiteY720"/>
                <a:gd fmla="*/ 5504263 w 5543211" name="connsiteX721"/>
                <a:gd fmla="*/ 3337119 h 3677172" name="connsiteY721"/>
                <a:gd fmla="*/ 5503413 w 5543211" name="connsiteX722"/>
                <a:gd fmla="*/ 3337882 h 3677172" name="connsiteY722"/>
                <a:gd fmla="*/ 5466672 w 5543211" name="connsiteX723"/>
                <a:gd fmla="*/ 3318668 h 3677172" name="connsiteY723"/>
                <a:gd fmla="*/ 5464208 w 5543211" name="connsiteX724"/>
                <a:gd fmla="*/ 3316308 h 3677172" name="connsiteY724"/>
                <a:gd fmla="*/ 5288277 w 5543211" name="connsiteX725"/>
                <a:gd fmla="*/ 3311095 h 3677172" name="connsiteY725"/>
                <a:gd fmla="*/ 5290047 w 5543211" name="connsiteX726"/>
                <a:gd fmla="*/ 3312324 h 3677172" name="connsiteY726"/>
                <a:gd fmla="*/ 5299147 w 5543211" name="connsiteX727"/>
                <a:gd fmla="*/ 3316897 h 3677172" name="connsiteY727"/>
                <a:gd fmla="*/ 5289517 w 5543211" name="connsiteX728"/>
                <a:gd fmla="*/ 3340634 h 3677172" name="connsiteY728"/>
                <a:gd fmla="*/ 5257765 w 5543211" name="connsiteX729"/>
                <a:gd fmla="*/ 3355294 h 3677172" name="connsiteY729"/>
                <a:gd fmla="*/ 5276615 w 5543211" name="connsiteX730"/>
                <a:gd fmla="*/ 3326558 h 3677172" name="connsiteY730"/>
                <a:gd fmla="*/ 5288277 w 5543211" name="connsiteX731"/>
                <a:gd fmla="*/ 3322950 h 3677172" name="connsiteY731"/>
                <a:gd fmla="*/ 5288277 w 5543211" name="connsiteX732"/>
                <a:gd fmla="*/ 3315866 h 3677172" name="connsiteY732"/>
                <a:gd fmla="*/ 5288277 w 5543211" name="connsiteX733"/>
                <a:gd fmla="*/ 3308781 h 3677172" name="connsiteY733"/>
                <a:gd fmla="*/ 5288277 w 5543211" name="connsiteX734"/>
                <a:gd fmla="*/ 3311095 h 3677172" name="connsiteY734"/>
                <a:gd fmla="*/ 5287234 w 5543211" name="connsiteX735"/>
                <a:gd fmla="*/ 3310371 h 3677172" name="connsiteY735"/>
                <a:gd fmla="*/ 651656 w 5543211" name="connsiteX736"/>
                <a:gd fmla="*/ 3576219 h 3677172" name="connsiteY736"/>
                <a:gd fmla="*/ 665729 w 5543211" name="connsiteX737"/>
                <a:gd fmla="*/ 3576252 h 3677172" name="connsiteY737"/>
                <a:gd fmla="*/ 655197 w 5543211" name="connsiteX738"/>
                <a:gd fmla="*/ 3577990 h 3677172" name="connsiteY738"/>
                <a:gd fmla="*/ 472848 w 5543211" name="connsiteX739"/>
                <a:gd fmla="*/ 3606328 h 3677172" name="connsiteY739"/>
                <a:gd fmla="*/ 651656 w 5543211" name="connsiteX740"/>
                <a:gd fmla="*/ 3576219 h 3677172" name="connsiteY740"/>
                <a:gd fmla="*/ 5201388 w 5543211" name="connsiteX741"/>
                <a:gd fmla="*/ 3313284 h 3677172" name="connsiteY741"/>
                <a:gd fmla="*/ 5201307 w 5543211" name="connsiteX742"/>
                <a:gd fmla="*/ 3315866 h 3677172" name="connsiteY742"/>
                <a:gd fmla="*/ 5203299 w 5543211" name="connsiteX743"/>
                <a:gd fmla="*/ 3333256 h 3677172" name="connsiteY743"/>
                <a:gd fmla="*/ 5203299 w 5543211" name="connsiteX744"/>
                <a:gd fmla="*/ 3337119 h 3677172" name="connsiteY744"/>
                <a:gd fmla="*/ 5201881 w 5543211" name="connsiteX745"/>
                <a:gd fmla="*/ 3339519 h 3677172" name="connsiteY745"/>
                <a:gd fmla="*/ 5197853 w 5543211" name="connsiteX746"/>
                <a:gd fmla="*/ 3338761 h 3677172" name="connsiteY746"/>
                <a:gd fmla="*/ 5194465 w 5543211" name="connsiteX747"/>
                <a:gd fmla="*/ 3320686 h 3677172" name="connsiteY747"/>
                <a:gd fmla="*/ 5200864 w 5543211" name="connsiteX748"/>
                <a:gd fmla="*/ 3313431 h 3677172" name="connsiteY748"/>
                <a:gd fmla="*/ 5211124 w 5543211" name="connsiteX749"/>
                <a:gd fmla="*/ 3310557 h 3677172" name="connsiteY749"/>
                <a:gd fmla="*/ 5212166 w 5543211" name="connsiteX750"/>
                <a:gd fmla="*/ 3325738 h 3677172" name="connsiteY750"/>
                <a:gd fmla="*/ 5209053 w 5543211" name="connsiteX751"/>
                <a:gd fmla="*/ 3327378 h 3677172" name="connsiteY751"/>
                <a:gd fmla="*/ 5203669 w 5543211" name="connsiteX752"/>
                <a:gd fmla="*/ 3336491 h 3677172" name="connsiteY752"/>
                <a:gd fmla="*/ 5203299 w 5543211" name="connsiteX753"/>
                <a:gd fmla="*/ 3333256 h 3677172" name="connsiteY753"/>
                <a:gd fmla="*/ 5203299 w 5543211" name="connsiteX754"/>
                <a:gd fmla="*/ 3312749 h 3677172" name="connsiteY754"/>
                <a:gd fmla="*/ 5217462 w 5543211" name="connsiteX755"/>
                <a:gd fmla="*/ 3308781 h 3677172" name="connsiteY755"/>
                <a:gd fmla="*/ 5236936 w 5543211" name="connsiteX756"/>
                <a:gd fmla="*/ 3317637 h 3677172" name="connsiteY756"/>
                <a:gd fmla="*/ 5237144 w 5543211" name="connsiteX757"/>
                <a:gd fmla="*/ 3318094 h 3677172" name="connsiteY757"/>
                <a:gd fmla="*/ 5224485 w 5543211" name="connsiteX758"/>
                <a:gd fmla="*/ 3331733 h 3677172" name="connsiteY758"/>
                <a:gd fmla="*/ 5217462 w 5543211" name="connsiteX759"/>
                <a:gd fmla="*/ 3322950 h 3677172" name="connsiteY759"/>
                <a:gd fmla="*/ 5214180 w 5543211" name="connsiteX760"/>
                <a:gd fmla="*/ 3324678 h 3677172" name="connsiteY760"/>
                <a:gd fmla="*/ 5212025 w 5543211" name="connsiteX761"/>
                <a:gd fmla="*/ 3310304 h 3677172" name="connsiteY761"/>
                <a:gd fmla="*/ 5275377 w 5543211" name="connsiteX762"/>
                <a:gd fmla="*/ 3302140 h 3677172" name="connsiteY762"/>
                <a:gd fmla="*/ 5287234 w 5543211" name="connsiteX763"/>
                <a:gd fmla="*/ 3310371 h 3677172" name="connsiteY763"/>
                <a:gd fmla="*/ 5276615 w 5543211" name="connsiteX764"/>
                <a:gd fmla="*/ 3326558 h 3677172" name="connsiteY764"/>
                <a:gd fmla="*/ 5266811 w 5543211" name="connsiteX765"/>
                <a:gd fmla="*/ 3329592 h 3677172" name="connsiteY765"/>
                <a:gd fmla="*/ 5246343 w 5543211" name="connsiteX766"/>
                <a:gd fmla="*/ 3342713 h 3677172" name="connsiteY766"/>
                <a:gd fmla="*/ 5245788 w 5543211" name="connsiteX767"/>
                <a:gd fmla="*/ 3337119 h 3677172" name="connsiteY767"/>
                <a:gd fmla="*/ 5237144 w 5543211" name="connsiteX768"/>
                <a:gd fmla="*/ 3318094 h 3677172" name="connsiteY768"/>
                <a:gd fmla="*/ 5245788 w 5543211" name="connsiteX769"/>
                <a:gd fmla="*/ 3308782 h 3677172" name="connsiteY769"/>
                <a:gd fmla="*/ 5267032 w 5543211" name="connsiteX770"/>
                <a:gd fmla="*/ 3307010 h 3677172" name="connsiteY770"/>
                <a:gd fmla="*/ 5184500 w 5543211" name="connsiteX771"/>
                <a:gd fmla="*/ 3302745 h 3677172" name="connsiteY771"/>
                <a:gd fmla="*/ 5187913 w 5543211" name="connsiteX772"/>
                <a:gd fmla="*/ 3315813 h 3677172" name="connsiteY772"/>
                <a:gd fmla="*/ 5188366 w 5543211" name="connsiteX773"/>
                <a:gd fmla="*/ 3328956 h 3677172" name="connsiteY773"/>
                <a:gd fmla="*/ 5188355 w 5543211" name="connsiteX774"/>
                <a:gd fmla="*/ 3328975 h 3677172" name="connsiteY774"/>
                <a:gd fmla="*/ 5210330 w 5543211" name="connsiteX775"/>
                <a:gd fmla="*/ 3299004 h 3677172" name="connsiteY775"/>
                <a:gd fmla="*/ 5212025 w 5543211" name="connsiteX776"/>
                <a:gd fmla="*/ 3310304 h 3677172" name="connsiteY776"/>
                <a:gd fmla="*/ 5211124 w 5543211" name="connsiteX777"/>
                <a:gd fmla="*/ 3310557 h 3677172" name="connsiteY777"/>
                <a:gd fmla="*/ 5391328 w 5543211" name="connsiteX778"/>
                <a:gd fmla="*/ 3287429 h 3677172" name="connsiteY778"/>
                <a:gd fmla="*/ 5421055 w 5543211" name="connsiteX779"/>
                <a:gd fmla="*/ 3294612 h 3677172" name="connsiteY779"/>
                <a:gd fmla="*/ 5442080 w 5543211" name="connsiteX780"/>
                <a:gd fmla="*/ 3305183 h 3677172" name="connsiteY780"/>
                <a:gd fmla="*/ 5427953 w 5543211" name="connsiteX781"/>
                <a:gd fmla="*/ 3301586 h 3677172" name="connsiteY781"/>
                <a:gd fmla="*/ 5404433 w 5543211" name="connsiteX782"/>
                <a:gd fmla="*/ 3273004 h 3677172" name="connsiteY782"/>
                <a:gd fmla="*/ 5435218 w 5543211" name="connsiteX783"/>
                <a:gd fmla="*/ 3280444 h 3677172" name="connsiteY783"/>
                <a:gd fmla="*/ 5478371 w 5543211" name="connsiteX784"/>
                <a:gd fmla="*/ 3302140 h 3677172" name="connsiteY784"/>
                <a:gd fmla="*/ 5488679 w 5543211" name="connsiteX785"/>
                <a:gd fmla="*/ 3312014 h 3677172" name="connsiteY785"/>
                <a:gd fmla="*/ 5463544 w 5543211" name="connsiteX786"/>
                <a:gd fmla="*/ 3296384 h 3677172" name="connsiteY786"/>
                <a:gd fmla="*/ 5177100 w 5543211" name="connsiteX787"/>
                <a:gd fmla="*/ 3284363 h 3677172" name="connsiteY787"/>
                <a:gd fmla="*/ 5182775 w 5543211" name="connsiteX788"/>
                <a:gd fmla="*/ 3332623 h 3677172" name="connsiteY788"/>
                <a:gd fmla="*/ 5180455 w 5543211" name="connsiteX789"/>
                <a:gd fmla="*/ 3325814 h 3677172" name="connsiteY789"/>
                <a:gd fmla="*/ 5179177 w 5543211" name="connsiteX790"/>
                <a:gd fmla="*/ 3315866 h 3677172" name="connsiteY790"/>
                <a:gd fmla="*/ 1726276 w 5543211" name="connsiteX791"/>
                <a:gd fmla="*/ 3480579 h 3677172" name="connsiteY791"/>
                <a:gd fmla="*/ 2257389 w 5543211" name="connsiteX792"/>
                <a:gd fmla="*/ 3450470 h 3677172" name="connsiteY792"/>
                <a:gd fmla="*/ 3319616 w 5543211" name="connsiteX793"/>
                <a:gd fmla="*/ 3450470 h 3677172" name="connsiteY793"/>
                <a:gd fmla="*/ 3843648 w 5543211" name="connsiteX794"/>
                <a:gd fmla="*/ 3422132 h 3677172" name="connsiteY794"/>
                <a:gd fmla="*/ 4367680 w 5543211" name="connsiteX795"/>
                <a:gd fmla="*/ 3407963 h 3677172" name="connsiteY795"/>
                <a:gd fmla="*/ 4905875 w 5543211" name="connsiteX796"/>
                <a:gd fmla="*/ 3407963 h 3677172" name="connsiteY796"/>
                <a:gd fmla="*/ 5033342 w 5543211" name="connsiteX797"/>
                <a:gd fmla="*/ 3400879 h 3677172" name="connsiteY797"/>
                <a:gd fmla="*/ 5087886 w 5543211" name="connsiteX798"/>
                <a:gd fmla="*/ 3400121 h 3677172" name="connsiteY798"/>
                <a:gd fmla="*/ 5074061 w 5543211" name="connsiteX799"/>
                <a:gd fmla="*/ 3400879 h 3677172" name="connsiteY799"/>
                <a:gd fmla="*/ 4934201 w 5543211" name="connsiteX800"/>
                <a:gd fmla="*/ 3407964 h 3677172" name="connsiteY800"/>
                <a:gd fmla="*/ 4672185 w 5543211" name="connsiteX801"/>
                <a:gd fmla="*/ 3422133 h 3677172" name="connsiteY801"/>
                <a:gd fmla="*/ 4672185 w 5543211" name="connsiteX802"/>
                <a:gd fmla="*/ 3422133 h 3677172" name="connsiteY802"/>
                <a:gd fmla="*/ 4636778 w 5543211" name="connsiteX803"/>
                <a:gd fmla="*/ 3422133 h 3677172" name="connsiteY803"/>
                <a:gd fmla="*/ 4112746 w 5543211" name="connsiteX804"/>
                <a:gd fmla="*/ 3436301 h 3677172" name="connsiteY804"/>
                <a:gd fmla="*/ 3574551 w 5543211" name="connsiteX805"/>
                <a:gd fmla="*/ 3464639 h 3677172" name="connsiteY805"/>
                <a:gd fmla="*/ 2526487 w 5543211" name="connsiteX806"/>
                <a:gd fmla="*/ 3478808 h 3677172" name="connsiteY806"/>
                <a:gd fmla="*/ 1464259 w 5543211" name="connsiteX807"/>
                <a:gd fmla="*/ 3521314 h 3677172" name="connsiteY807"/>
                <a:gd fmla="*/ 940228 w 5543211" name="connsiteX808"/>
                <a:gd fmla="*/ 3549652 h 3677172" name="connsiteY808"/>
                <a:gd fmla="*/ 823383 w 5543211" name="connsiteX809"/>
                <a:gd fmla="*/ 3564707 h 3677172" name="connsiteY809"/>
                <a:gd fmla="*/ 755187 w 5543211" name="connsiteX810"/>
                <a:gd fmla="*/ 3576594 h 3677172" name="connsiteY810"/>
                <a:gd fmla="*/ 745707 w 5543211" name="connsiteX811"/>
                <a:gd fmla="*/ 3576440 h 3677172" name="connsiteY811"/>
                <a:gd fmla="*/ 665729 w 5543211" name="connsiteX812"/>
                <a:gd fmla="*/ 3576252 h 3677172" name="connsiteY812"/>
                <a:gd fmla="*/ 826923 w 5543211" name="connsiteX813"/>
                <a:gd fmla="*/ 3549652 h 3677172" name="connsiteY813"/>
                <a:gd fmla="*/ 1195162 w 5543211" name="connsiteX814"/>
                <a:gd fmla="*/ 3521315 h 3677172" name="connsiteY814"/>
                <a:gd fmla="*/ 1726276 w 5543211" name="connsiteX815"/>
                <a:gd fmla="*/ 3480579 h 3677172" name="connsiteY815"/>
                <a:gd fmla="*/ 5182841 w 5543211" name="connsiteX816"/>
                <a:gd fmla="*/ 3277295 h 3677172" name="connsiteY816"/>
                <a:gd fmla="*/ 5191570 w 5543211" name="connsiteX817"/>
                <a:gd fmla="*/ 3305239 h 3677172" name="connsiteY817"/>
                <a:gd fmla="*/ 5194465 w 5543211" name="connsiteX818"/>
                <a:gd fmla="*/ 3320686 h 3677172" name="connsiteY818"/>
                <a:gd fmla="*/ 5190906 w 5543211" name="connsiteX819"/>
                <a:gd fmla="*/ 3324721 h 3677172" name="connsiteY819"/>
                <a:gd fmla="*/ 5190442 w 5543211" name="connsiteX820"/>
                <a:gd fmla="*/ 3325495 h 3677172" name="connsiteY820"/>
                <a:gd fmla="*/ 5187913 w 5543211" name="connsiteX821"/>
                <a:gd fmla="*/ 3315813 h 3677172" name="connsiteY821"/>
                <a:gd fmla="*/ 5187365 w 5543211" name="connsiteX822"/>
                <a:gd fmla="*/ 3299926 h 3677172" name="connsiteY822"/>
                <a:gd fmla="*/ 5256826 w 5543211" name="connsiteX823"/>
                <a:gd fmla="*/ 3269064 h 3677172" name="connsiteY823"/>
                <a:gd fmla="*/ 5330766 w 5543211" name="connsiteX824"/>
                <a:gd fmla="*/ 3280444 h 3677172" name="connsiteY824"/>
                <a:gd fmla="*/ 5350265 w 5543211" name="connsiteX825"/>
                <a:gd fmla="*/ 3281802 h 3677172" name="connsiteY825"/>
                <a:gd fmla="*/ 5427953 w 5543211" name="connsiteX826"/>
                <a:gd fmla="*/ 3301586 h 3677172" name="connsiteY826"/>
                <a:gd fmla="*/ 5451152 w 5543211" name="connsiteX827"/>
                <a:gd fmla="*/ 3310553 h 3677172" name="connsiteY827"/>
                <a:gd fmla="*/ 5466672 w 5543211" name="connsiteX828"/>
                <a:gd fmla="*/ 3318668 h 3677172" name="connsiteY828"/>
                <a:gd fmla="*/ 5492573 w 5543211" name="connsiteX829"/>
                <a:gd fmla="*/ 3343482 h 3677172" name="connsiteY829"/>
                <a:gd fmla="*/ 5485495 w 5543211" name="connsiteX830"/>
                <a:gd fmla="*/ 3349009 h 3677172" name="connsiteY830"/>
                <a:gd fmla="*/ 5470183 w 5543211" name="connsiteX831"/>
                <a:gd fmla="*/ 3340440 h 3677172" name="connsiteY831"/>
                <a:gd fmla="*/ 5330766 w 5543211" name="connsiteX832"/>
                <a:gd fmla="*/ 3294612 h 3677172" name="connsiteY832"/>
                <a:gd fmla="*/ 5267065 w 5543211" name="connsiteX833"/>
                <a:gd fmla="*/ 3275104 h 3677172" name="connsiteY833"/>
                <a:gd fmla="*/ 5162781 w 5543211" name="connsiteX834"/>
                <a:gd fmla="*/ 3273947 h 3677172" name="connsiteY834"/>
                <a:gd fmla="*/ 5180455 w 5543211" name="connsiteX835"/>
                <a:gd fmla="*/ 3325814 h 3677172" name="connsiteY835"/>
                <a:gd fmla="*/ 5182183 w 5543211" name="connsiteX836"/>
                <a:gd fmla="*/ 3339267 h 3677172" name="connsiteY836"/>
                <a:gd fmla="*/ 5179085 w 5543211" name="connsiteX837"/>
                <a:gd fmla="*/ 3344432 h 3677172" name="connsiteY837"/>
                <a:gd fmla="*/ 5177186 w 5543211" name="connsiteX838"/>
                <a:gd fmla="*/ 3330034 h 3677172" name="connsiteY838"/>
                <a:gd fmla="*/ 5174973 w 5543211" name="connsiteX839"/>
                <a:gd fmla="*/ 3266274 h 3677172" name="connsiteY839"/>
                <a:gd fmla="*/ 5176223 w 5543211" name="connsiteX840"/>
                <a:gd fmla="*/ 3271059 h 3677172" name="connsiteY840"/>
                <a:gd fmla="*/ 5177100 w 5543211" name="connsiteX841"/>
                <a:gd fmla="*/ 3284363 h 3677172" name="connsiteY841"/>
                <a:gd fmla="*/ 5219438 w 5543211" name="connsiteX842"/>
                <a:gd fmla="*/ 3263309 h 3677172" name="connsiteY842"/>
                <a:gd fmla="*/ 5233166 w 5543211" name="connsiteX843"/>
                <a:gd fmla="*/ 3265422 h 3677172" name="connsiteY843"/>
                <a:gd fmla="*/ 5244017 w 5543211" name="connsiteX844"/>
                <a:gd fmla="*/ 3268046 h 3677172" name="connsiteY844"/>
                <a:gd fmla="*/ 5267065 w 5543211" name="connsiteX845"/>
                <a:gd fmla="*/ 3275104 h 3677172" name="connsiteY845"/>
                <a:gd fmla="*/ 5297129 w 5543211" name="connsiteX846"/>
                <a:gd fmla="*/ 3292841 h 3677172" name="connsiteY846"/>
                <a:gd fmla="*/ 5387418 w 5543211" name="connsiteX847"/>
                <a:gd fmla="*/ 3337119 h 3677172" name="connsiteY847"/>
                <a:gd fmla="*/ 5342937 w 5543211" name="connsiteX848"/>
                <a:gd fmla="*/ 3327821 h 3677172" name="connsiteY848"/>
                <a:gd fmla="*/ 5327227 w 5543211" name="connsiteX849"/>
                <a:gd fmla="*/ 3331009 h 3677172" name="connsiteY849"/>
                <a:gd fmla="*/ 5299147 w 5543211" name="connsiteX850"/>
                <a:gd fmla="*/ 3316897 h 3677172" name="connsiteY850"/>
                <a:gd fmla="*/ 5302440 w 5543211" name="connsiteX851"/>
                <a:gd fmla="*/ 3308781 h 3677172" name="connsiteY851"/>
                <a:gd fmla="*/ 5288277 w 5543211" name="connsiteX852"/>
                <a:gd fmla="*/ 3294612 h 3677172" name="connsiteY852"/>
                <a:gd fmla="*/ 5275377 w 5543211" name="connsiteX853"/>
                <a:gd fmla="*/ 3302140 h 3677172" name="connsiteY853"/>
                <a:gd fmla="*/ 5281869 w 5543211" name="connsiteX854"/>
                <a:gd fmla="*/ 3259428 h 3677172" name="connsiteY854"/>
                <a:gd fmla="*/ 5295358 w 5543211" name="connsiteX855"/>
                <a:gd fmla="*/ 3260961 h 3677172" name="connsiteY855"/>
                <a:gd fmla="*/ 5373255 w 5543211" name="connsiteX856"/>
                <a:gd fmla="*/ 3280443 h 3677172" name="connsiteY856"/>
                <a:gd fmla="*/ 5391328 w 5543211" name="connsiteX857"/>
                <a:gd fmla="*/ 3287429 h 3677172" name="connsiteY857"/>
                <a:gd fmla="*/ 5375246 w 5543211" name="connsiteX858"/>
                <a:gd fmla="*/ 3283543 h 3677172" name="connsiteY858"/>
                <a:gd fmla="*/ 5350265 w 5543211" name="connsiteX859"/>
                <a:gd fmla="*/ 3281802 h 3677172" name="connsiteY859"/>
                <a:gd fmla="*/ 5344929 w 5543211" name="connsiteX860"/>
                <a:gd fmla="*/ 3280444 h 3677172" name="connsiteY860"/>
                <a:gd fmla="*/ 5300005 w 5543211" name="connsiteX861"/>
                <a:gd fmla="*/ 3265832 h 3677172" name="connsiteY861"/>
                <a:gd fmla="*/ 5160810 w 5543211" name="connsiteX862"/>
                <a:gd fmla="*/ 3266275 h 3677172" name="connsiteY862"/>
                <a:gd fmla="*/ 5162781 w 5543211" name="connsiteX863"/>
                <a:gd fmla="*/ 3273947 h 3677172" name="connsiteY863"/>
                <a:gd fmla="*/ 5162580 w 5543211" name="connsiteX864"/>
                <a:gd fmla="*/ 3273359 h 3677172" name="connsiteY864"/>
                <a:gd fmla="*/ 5160847 w 5543211" name="connsiteX865"/>
                <a:gd fmla="*/ 3267578 h 3677172" name="connsiteY865"/>
                <a:gd fmla="*/ 5204637 w 5543211" name="connsiteX866"/>
                <a:gd fmla="*/ 3261031 h 3677172" name="connsiteY866"/>
                <a:gd fmla="*/ 5206096 w 5543211" name="connsiteX867"/>
                <a:gd fmla="*/ 3261256 h 3677172" name="connsiteY867"/>
                <a:gd fmla="*/ 5209937 w 5543211" name="connsiteX868"/>
                <a:gd fmla="*/ 3293284 h 3677172" name="connsiteY868"/>
                <a:gd fmla="*/ 5210330 w 5543211" name="connsiteX869"/>
                <a:gd fmla="*/ 3299004 h 3677172" name="connsiteY869"/>
                <a:gd fmla="*/ 5203028 w 5543211" name="connsiteX870"/>
                <a:gd fmla="*/ 3260784 h 3677172" name="connsiteY870"/>
                <a:gd fmla="*/ 5203299 w 5543211" name="connsiteX871"/>
                <a:gd fmla="*/ 3260825 h 3677172" name="connsiteY871"/>
                <a:gd fmla="*/ 5203299 w 5543211" name="connsiteX872"/>
                <a:gd fmla="*/ 3294612 h 3677172" name="connsiteY872"/>
                <a:gd fmla="*/ 5203299 w 5543211" name="connsiteX873"/>
                <a:gd fmla="*/ 3312749 h 3677172" name="connsiteY873"/>
                <a:gd fmla="*/ 5201388 w 5543211" name="connsiteX874"/>
                <a:gd fmla="*/ 3313284 h 3677172" name="connsiteY874"/>
                <a:gd fmla="*/ 5205802 w 5543211" name="connsiteX875"/>
                <a:gd fmla="*/ 3258805 h 3677172" name="connsiteY875"/>
                <a:gd fmla="*/ 5216771 w 5543211" name="connsiteX876"/>
                <a:gd fmla="*/ 3261457 h 3677172" name="connsiteY876"/>
                <a:gd fmla="*/ 5219438 w 5543211" name="connsiteX877"/>
                <a:gd fmla="*/ 3263309 h 3677172" name="connsiteY877"/>
                <a:gd fmla="*/ 5206096 w 5543211" name="connsiteX878"/>
                <a:gd fmla="*/ 3261256 h 3677172" name="connsiteY878"/>
                <a:gd fmla="*/ 5203299 w 5543211" name="connsiteX879"/>
                <a:gd fmla="*/ 3258200 h 3677172" name="connsiteY879"/>
                <a:gd fmla="*/ 5204247 w 5543211" name="connsiteX880"/>
                <a:gd fmla="*/ 3258429 h 3677172" name="connsiteY880"/>
                <a:gd fmla="*/ 5204637 w 5543211" name="connsiteX881"/>
                <a:gd fmla="*/ 3261031 h 3677172" name="connsiteY881"/>
                <a:gd fmla="*/ 5203299 w 5543211" name="connsiteX882"/>
                <a:gd fmla="*/ 3260825 h 3677172" name="connsiteY882"/>
                <a:gd fmla="*/ 5164793 w 5543211" name="connsiteX883"/>
                <a:gd fmla="*/ 3260297 h 3677172" name="connsiteY883"/>
                <a:gd fmla="*/ 5174973 w 5543211" name="connsiteX884"/>
                <a:gd fmla="*/ 3266274 h 3677172" name="connsiteY884"/>
                <a:gd fmla="*/ 5160810 w 5543211" name="connsiteX885"/>
                <a:gd fmla="*/ 3266275 h 3677172" name="connsiteY885"/>
                <a:gd fmla="*/ 5160414 w 5543211" name="connsiteX886"/>
                <a:gd fmla="*/ 3266138 h 3677172" name="connsiteY886"/>
                <a:gd fmla="*/ 5158821 w 5543211" name="connsiteX887"/>
                <a:gd fmla="*/ 3260824 h 3677172" name="connsiteY887"/>
                <a:gd fmla="*/ 5177760 w 5543211" name="connsiteX888"/>
                <a:gd fmla="*/ 3256895 h 3677172" name="connsiteY888"/>
                <a:gd fmla="*/ 5178795 w 5543211" name="connsiteX889"/>
                <a:gd fmla="*/ 3257054 h 3677172" name="connsiteY889"/>
                <a:gd fmla="*/ 5182841 w 5543211" name="connsiteX890"/>
                <a:gd fmla="*/ 3277295 h 3677172" name="connsiteY890"/>
                <a:gd fmla="*/ 5178907 w 5543211" name="connsiteX891"/>
                <a:gd fmla="*/ 3264700 h 3677172" name="connsiteY891"/>
                <a:gd fmla="*/ 5175263 w 5543211" name="connsiteX892"/>
                <a:gd fmla="*/ 3256510 h 3677172" name="connsiteY892"/>
                <a:gd fmla="*/ 5176403 w 5543211" name="connsiteX893"/>
                <a:gd fmla="*/ 3256686 h 3677172" name="connsiteY893"/>
                <a:gd fmla="*/ 5178907 w 5543211" name="connsiteX894"/>
                <a:gd fmla="*/ 3264700 h 3677172" name="connsiteY894"/>
                <a:gd fmla="*/ 5184500 w 5543211" name="connsiteX895"/>
                <a:gd fmla="*/ 3302745 h 3677172" name="connsiteY895"/>
                <a:gd fmla="*/ 5176223 w 5543211" name="connsiteX896"/>
                <a:gd fmla="*/ 3271059 h 3677172" name="connsiteY896"/>
                <a:gd fmla="*/ 5178388 w 5543211" name="connsiteX897"/>
                <a:gd fmla="*/ 3255018 h 3677172" name="connsiteY897"/>
                <a:gd fmla="*/ 5197324 w 5543211" name="connsiteX898"/>
                <a:gd fmla="*/ 3256755 h 3677172" name="connsiteY898"/>
                <a:gd fmla="*/ 5203110 w 5543211" name="connsiteX899"/>
                <a:gd fmla="*/ 3258154 h 3677172" name="connsiteY899"/>
                <a:gd fmla="*/ 5203028 w 5543211" name="connsiteX900"/>
                <a:gd fmla="*/ 3260784 h 3677172" name="connsiteY900"/>
                <a:gd fmla="*/ 5178795 w 5543211" name="connsiteX901"/>
                <a:gd fmla="*/ 3257054 h 3677172" name="connsiteY901"/>
                <a:gd fmla="*/ 5175809 w 5543211" name="connsiteX902"/>
                <a:gd fmla="*/ 3254782 h 3677172" name="connsiteY902"/>
                <a:gd fmla="*/ 5177472 w 5543211" name="connsiteX903"/>
                <a:gd fmla="*/ 3254934 h 3677172" name="connsiteY903"/>
                <a:gd fmla="*/ 5177760 w 5543211" name="connsiteX904"/>
                <a:gd fmla="*/ 3256895 h 3677172" name="connsiteY904"/>
                <a:gd fmla="*/ 5176403 w 5543211" name="connsiteX905"/>
                <a:gd fmla="*/ 3256686 h 3677172" name="connsiteY905"/>
                <a:gd fmla="*/ 5203299 w 5543211" name="connsiteX906"/>
                <a:gd fmla="*/ 3252106 h 3677172" name="connsiteY906"/>
                <a:gd fmla="*/ 5205152 w 5543211" name="connsiteX907"/>
                <a:gd fmla="*/ 3253392 h 3677172" name="connsiteY907"/>
                <a:gd fmla="*/ 5205802 w 5543211" name="connsiteX908"/>
                <a:gd fmla="*/ 3258805 h 3677172" name="connsiteY908"/>
                <a:gd fmla="*/ 5204247 w 5543211" name="connsiteX909"/>
                <a:gd fmla="*/ 3258429 h 3677172" name="connsiteY909"/>
                <a:gd fmla="*/ 5203299 w 5543211" name="connsiteX910"/>
                <a:gd fmla="*/ 3252107 h 3677172" name="connsiteY910"/>
                <a:gd fmla="*/ 5203299 w 5543211" name="connsiteX911"/>
                <a:gd fmla="*/ 3252106 h 3677172" name="connsiteY911"/>
                <a:gd fmla="*/ 5203299 w 5543211" name="connsiteX912"/>
                <a:gd fmla="*/ 3252107 h 3677172" name="connsiteY912"/>
                <a:gd fmla="*/ 5203299 w 5543211" name="connsiteX913"/>
                <a:gd fmla="*/ 3258200 h 3677172" name="connsiteY913"/>
                <a:gd fmla="*/ 5203110 w 5543211" name="connsiteX914"/>
                <a:gd fmla="*/ 3258154 h 3677172" name="connsiteY914"/>
                <a:gd fmla="*/ 5203299 w 5543211" name="connsiteX915"/>
                <a:gd fmla="*/ 3252105 h 3677172" name="connsiteY915"/>
                <a:gd fmla="*/ 5203299 w 5543211" name="connsiteX916"/>
                <a:gd fmla="*/ 3252106 h 3677172" name="connsiteY916"/>
                <a:gd fmla="*/ 5203299 w 5543211" name="connsiteX917"/>
                <a:gd fmla="*/ 3252106 h 3677172" name="connsiteY917"/>
                <a:gd fmla="*/ 5177056 w 5543211" name="connsiteX918"/>
                <a:gd fmla="*/ 3252106 h 3677172" name="connsiteY918"/>
                <a:gd fmla="*/ 5177806 w 5543211" name="connsiteX919"/>
                <a:gd fmla="*/ 3252106 h 3677172" name="connsiteY919"/>
                <a:gd fmla="*/ 5178388 w 5543211" name="connsiteX920"/>
                <a:gd fmla="*/ 3255018 h 3677172" name="connsiteY920"/>
                <a:gd fmla="*/ 5177472 w 5543211" name="connsiteX921"/>
                <a:gd fmla="*/ 3254934 h 3677172" name="connsiteY921"/>
                <a:gd fmla="*/ 5174973 w 5543211" name="connsiteX922"/>
                <a:gd fmla="*/ 3252106 h 3677172" name="connsiteY922"/>
                <a:gd fmla="*/ 5175809 w 5543211" name="connsiteX923"/>
                <a:gd fmla="*/ 3254782 h 3677172" name="connsiteY923"/>
                <a:gd fmla="*/ 5175146 w 5543211" name="connsiteX924"/>
                <a:gd fmla="*/ 3254721 h 3677172" name="connsiteY924"/>
                <a:gd fmla="*/ 5156477 w 5543211" name="connsiteX925"/>
                <a:gd fmla="*/ 3253008 h 3677172" name="connsiteY925"/>
                <a:gd fmla="*/ 5175146 w 5543211" name="connsiteX926"/>
                <a:gd fmla="*/ 3254721 h 3677172" name="connsiteY926"/>
                <a:gd fmla="*/ 5175263 w 5543211" name="connsiteX927"/>
                <a:gd fmla="*/ 3256510 h 3677172" name="connsiteY927"/>
                <a:gd fmla="*/ 5156669 w 5543211" name="connsiteX928"/>
                <a:gd fmla="*/ 3253649 h 3677172" name="connsiteY928"/>
                <a:gd fmla="*/ 5176743 w 5543211" name="connsiteX929"/>
                <a:gd fmla="*/ 3249980 h 3677172" name="connsiteY929"/>
                <a:gd fmla="*/ 5177056 w 5543211" name="connsiteX930"/>
                <a:gd fmla="*/ 3252106 h 3677172" name="connsiteY930"/>
                <a:gd fmla="*/ 5174973 w 5543211" name="connsiteX931"/>
                <a:gd fmla="*/ 3252106 h 3677172" name="connsiteY931"/>
                <a:gd fmla="*/ 5140001 w 5543211" name="connsiteX932"/>
                <a:gd fmla="*/ 3247674 h 3677172" name="connsiteY932"/>
                <a:gd fmla="*/ 5146647 w 5543211" name="connsiteX933"/>
                <a:gd fmla="*/ 3252106 h 3677172" name="connsiteY933"/>
                <a:gd fmla="*/ 5156669 w 5543211" name="connsiteX934"/>
                <a:gd fmla="*/ 3253649 h 3677172" name="connsiteY934"/>
                <a:gd fmla="*/ 5158821 w 5543211" name="connsiteX935"/>
                <a:gd fmla="*/ 3260824 h 3677172" name="connsiteY935"/>
                <a:gd fmla="*/ 5157269 w 5543211" name="connsiteX936"/>
                <a:gd fmla="*/ 3260961 h 3677172" name="connsiteY936"/>
                <a:gd fmla="*/ 5155056 w 5543211" name="connsiteX937"/>
                <a:gd fmla="*/ 3264282 h 3677172" name="connsiteY937"/>
                <a:gd fmla="*/ 5160414 w 5543211" name="connsiteX938"/>
                <a:gd fmla="*/ 3266138 h 3677172" name="connsiteY938"/>
                <a:gd fmla="*/ 5160847 w 5543211" name="connsiteX939"/>
                <a:gd fmla="*/ 3267578 h 3677172" name="connsiteY939"/>
                <a:gd fmla="*/ 5163690 w 5543211" name="connsiteX940"/>
                <a:gd fmla="*/ 3368580 h 3677172" name="connsiteY940"/>
                <a:gd fmla="*/ 5160810 w 5543211" name="connsiteX941"/>
                <a:gd fmla="*/ 3351288 h 3677172" name="connsiteY941"/>
                <a:gd fmla="*/ 5146647 w 5543211" name="connsiteX942"/>
                <a:gd fmla="*/ 3273359 h 3677172" name="connsiteY942"/>
                <a:gd fmla="*/ 5222383 w 5543211" name="connsiteX943"/>
                <a:gd fmla="*/ 3241906 h 3677172" name="connsiteY943"/>
                <a:gd fmla="*/ 5251099 w 5543211" name="connsiteX944"/>
                <a:gd fmla="*/ 3248564 h 3677172" name="connsiteY944"/>
                <a:gd fmla="*/ 5281869 w 5543211" name="connsiteX945"/>
                <a:gd fmla="*/ 3259428 h 3677172" name="connsiteY945"/>
                <a:gd fmla="*/ 5237916 w 5543211" name="connsiteX946"/>
                <a:gd fmla="*/ 3254432 h 3677172" name="connsiteY946"/>
                <a:gd fmla="*/ 5217462 w 5543211" name="connsiteX947"/>
                <a:gd fmla="*/ 3240467 h 3677172" name="connsiteY947"/>
                <a:gd fmla="*/ 5220745 w 5543211" name="connsiteX948"/>
                <a:gd fmla="*/ 3240585 h 3677172" name="connsiteY948"/>
                <a:gd fmla="*/ 5222383 w 5543211" name="connsiteX949"/>
                <a:gd fmla="*/ 3241906 h 3677172" name="connsiteY949"/>
                <a:gd fmla="*/ 5217462 w 5543211" name="connsiteX950"/>
                <a:gd fmla="*/ 3240765 h 3677172" name="connsiteY950"/>
                <a:gd fmla="*/ 5213296 w 5543211" name="connsiteX951"/>
                <a:gd fmla="*/ 3240318 h 3677172" name="connsiteY951"/>
                <a:gd fmla="*/ 5215945 w 5543211" name="connsiteX952"/>
                <a:gd fmla="*/ 3240413 h 3677172" name="connsiteY952"/>
                <a:gd fmla="*/ 5217462 w 5543211" name="connsiteX953"/>
                <a:gd fmla="*/ 3240765 h 3677172" name="connsiteY953"/>
                <a:gd fmla="*/ 5217462 w 5543211" name="connsiteX954"/>
                <a:gd fmla="*/ 3250335 h 3677172" name="connsiteY954"/>
                <a:gd fmla="*/ 5217462 w 5543211" name="connsiteX955"/>
                <a:gd fmla="*/ 3252106 h 3677172" name="connsiteY955"/>
                <a:gd fmla="*/ 5237916 w 5543211" name="connsiteX956"/>
                <a:gd fmla="*/ 3254432 h 3677172" name="connsiteY956"/>
                <a:gd fmla="*/ 5253976 w 5543211" name="connsiteX957"/>
                <a:gd fmla="*/ 3267382 h 3677172" name="connsiteY957"/>
                <a:gd fmla="*/ 5256826 w 5543211" name="connsiteX958"/>
                <a:gd fmla="*/ 3269064 h 3677172" name="connsiteY958"/>
                <a:gd fmla="*/ 5238706 w 5543211" name="connsiteX959"/>
                <a:gd fmla="*/ 3266275 h 3677172" name="connsiteY959"/>
                <a:gd fmla="*/ 5233166 w 5543211" name="connsiteX960"/>
                <a:gd fmla="*/ 3265422 h 3677172" name="connsiteY960"/>
                <a:gd fmla="*/ 5216771 w 5543211" name="connsiteX961"/>
                <a:gd fmla="*/ 3261457 h 3677172" name="connsiteY961"/>
                <a:gd fmla="*/ 5205152 w 5543211" name="connsiteX962"/>
                <a:gd fmla="*/ 3253392 h 3677172" name="connsiteY962"/>
                <a:gd fmla="*/ 5204447 w 5543211" name="connsiteX963"/>
                <a:gd fmla="*/ 3247510 h 3677172" name="connsiteY963"/>
                <a:gd fmla="*/ 5205069 w 5543211" name="connsiteX964"/>
                <a:gd fmla="*/ 3245021 h 3677172" name="connsiteY964"/>
                <a:gd fmla="*/ 5183824 w 5543211" name="connsiteX965"/>
                <a:gd fmla="*/ 3241479 h 3677172" name="connsiteY965"/>
                <a:gd fmla="*/ 5203299 w 5543211" name="connsiteX966"/>
                <a:gd fmla="*/ 3252106 h 3677172" name="connsiteY966"/>
                <a:gd fmla="*/ 5189136 w 5543211" name="connsiteX967"/>
                <a:gd fmla="*/ 3252106 h 3677172" name="connsiteY967"/>
                <a:gd fmla="*/ 5177806 w 5543211" name="connsiteX968"/>
                <a:gd fmla="*/ 3252106 h 3677172" name="connsiteY968"/>
                <a:gd fmla="*/ 5177257 w 5543211" name="connsiteX969"/>
                <a:gd fmla="*/ 3249364 h 3677172" name="connsiteY969"/>
                <a:gd fmla="*/ 5203299 w 5543211" name="connsiteX970"/>
                <a:gd fmla="*/ 3239961 h 3677172" name="connsiteY970"/>
                <a:gd fmla="*/ 5203542 w 5543211" name="connsiteX971"/>
                <a:gd fmla="*/ 3239970 h 3677172" name="connsiteY971"/>
                <a:gd fmla="*/ 5204447 w 5543211" name="connsiteX972"/>
                <a:gd fmla="*/ 3247510 h 3677172" name="connsiteY972"/>
                <a:gd fmla="*/ 5203299 w 5543211" name="connsiteX973"/>
                <a:gd fmla="*/ 3252105 h 3677172" name="connsiteY973"/>
                <a:gd fmla="*/ 5138831 w 5543211" name="connsiteX974"/>
                <a:gd fmla="*/ 3243149 h 3677172" name="connsiteY974"/>
                <a:gd fmla="*/ 5140001 w 5543211" name="connsiteX975"/>
                <a:gd fmla="*/ 3247674 h 3677172" name="connsiteY975"/>
                <a:gd fmla="*/ 5136024 w 5543211" name="connsiteX976"/>
                <a:gd fmla="*/ 3245021 h 3677172" name="connsiteY976"/>
                <a:gd fmla="*/ 5217462 w 5543211" name="connsiteX977"/>
                <a:gd fmla="*/ 3237937 h 3677172" name="connsiteY977"/>
                <a:gd fmla="*/ 5217462 w 5543211" name="connsiteX978"/>
                <a:gd fmla="*/ 3240467 h 3677172" name="connsiteY978"/>
                <a:gd fmla="*/ 5215945 w 5543211" name="connsiteX979"/>
                <a:gd fmla="*/ 3240413 h 3677172" name="connsiteY979"/>
                <a:gd fmla="*/ 5213943 w 5543211" name="connsiteX980"/>
                <a:gd fmla="*/ 3239949 h 3677172" name="connsiteY980"/>
                <a:gd fmla="*/ 5217462 w 5543211" name="connsiteX981"/>
                <a:gd fmla="*/ 3237937 h 3677172" name="connsiteY981"/>
                <a:gd fmla="*/ 5294652 w 5543211" name="connsiteX982"/>
                <a:gd fmla="*/ 3245981 h 3677172" name="connsiteY982"/>
                <a:gd fmla="*/ 5311734 w 5543211" name="connsiteX983"/>
                <a:gd fmla="*/ 3251442 h 3677172" name="connsiteY983"/>
                <a:gd fmla="*/ 5373255 w 5543211" name="connsiteX984"/>
                <a:gd fmla="*/ 3266275 h 3677172" name="connsiteY984"/>
                <a:gd fmla="*/ 5389086 w 5543211" name="connsiteX985"/>
                <a:gd fmla="*/ 3266935 h 3677172" name="connsiteY985"/>
                <a:gd fmla="*/ 5404433 w 5543211" name="connsiteX986"/>
                <a:gd fmla="*/ 3273004 h 3677172" name="connsiteY986"/>
                <a:gd fmla="*/ 5389409 w 5543211" name="connsiteX987"/>
                <a:gd fmla="*/ 3269374 h 3677172" name="connsiteY987"/>
                <a:gd fmla="*/ 5344929 w 5543211" name="connsiteX988"/>
                <a:gd fmla="*/ 3266275 h 3677172" name="connsiteY988"/>
                <a:gd fmla="*/ 5245788 w 5543211" name="connsiteX989"/>
                <a:gd fmla="*/ 3241479 h 3677172" name="connsiteY989"/>
                <a:gd fmla="*/ 5220745 w 5543211" name="connsiteX990"/>
                <a:gd fmla="*/ 3240585 h 3677172" name="connsiteY990"/>
                <a:gd fmla="*/ 5175122 w 5543211" name="connsiteX991"/>
                <a:gd fmla="*/ 3238954 h 3677172" name="connsiteY991"/>
                <a:gd fmla="*/ 5175177 w 5543211" name="connsiteX992"/>
                <a:gd fmla="*/ 3238956 h 3677172" name="connsiteY992"/>
                <a:gd fmla="*/ 5177257 w 5543211" name="connsiteX993"/>
                <a:gd fmla="*/ 3249364 h 3677172" name="connsiteY993"/>
                <a:gd fmla="*/ 5176743 w 5543211" name="connsiteX994"/>
                <a:gd fmla="*/ 3249980 h 3677172" name="connsiteY994"/>
                <a:gd fmla="*/ 5201844 w 5543211" name="connsiteX995"/>
                <a:gd fmla="*/ 3237144 h 3677172" name="connsiteY995"/>
                <a:gd fmla="*/ 5213943 w 5543211" name="connsiteX996"/>
                <a:gd fmla="*/ 3239949 h 3677172" name="connsiteY996"/>
                <a:gd fmla="*/ 5213296 w 5543211" name="connsiteX997"/>
                <a:gd fmla="*/ 3240318 h 3677172" name="connsiteY997"/>
                <a:gd fmla="*/ 5203542 w 5543211" name="connsiteX998"/>
                <a:gd fmla="*/ 3239970 h 3677172" name="connsiteY998"/>
                <a:gd fmla="*/ 5203299 w 5543211" name="connsiteX999"/>
                <a:gd fmla="*/ 3237937 h 3677172" name="connsiteY999"/>
                <a:gd fmla="*/ 5174973 w 5543211" name="connsiteX1000"/>
                <a:gd fmla="*/ 3237937 h 3677172" name="connsiteY1000"/>
                <a:gd fmla="*/ 5203299 w 5543211" name="connsiteX1001"/>
                <a:gd fmla="*/ 3237937 h 3677172" name="connsiteY1001"/>
                <a:gd fmla="*/ 5203299 w 5543211" name="connsiteX1002"/>
                <a:gd fmla="*/ 3239961 h 3677172" name="connsiteY1002"/>
                <a:gd fmla="*/ 5175177 w 5543211" name="connsiteX1003"/>
                <a:gd fmla="*/ 3238956 h 3677172" name="connsiteY1003"/>
                <a:gd fmla="*/ 5151918 w 5543211" name="connsiteX1004"/>
                <a:gd fmla="*/ 3237805 h 3677172" name="connsiteY1004"/>
                <a:gd fmla="*/ 5175578 w 5543211" name="connsiteX1005"/>
                <a:gd fmla="*/ 3237210 h 3677172" name="connsiteY1005"/>
                <a:gd fmla="*/ 5174973 w 5543211" name="connsiteX1006"/>
                <a:gd fmla="*/ 3237937 h 3677172" name="connsiteY1006"/>
                <a:gd fmla="*/ 5175122 w 5543211" name="connsiteX1007"/>
                <a:gd fmla="*/ 3238954 h 3677172" name="connsiteY1007"/>
                <a:gd fmla="*/ 5152015 w 5543211" name="connsiteX1008"/>
                <a:gd fmla="*/ 3238129 h 3677172" name="connsiteY1008"/>
                <a:gd fmla="*/ 5146647 w 5543211" name="connsiteX1009"/>
                <a:gd fmla="*/ 3237937 h 3677172" name="connsiteY1009"/>
                <a:gd fmla="*/ 5152015 w 5543211" name="connsiteX1010"/>
                <a:gd fmla="*/ 3238129 h 3677172" name="connsiteY1010"/>
                <a:gd fmla="*/ 5156477 w 5543211" name="connsiteX1011"/>
                <a:gd fmla="*/ 3253008 h 3677172" name="connsiteY1011"/>
                <a:gd fmla="*/ 5146647 w 5543211" name="connsiteX1012"/>
                <a:gd fmla="*/ 3252106 h 3677172" name="connsiteY1012"/>
                <a:gd fmla="*/ 5146647 w 5543211" name="connsiteX1013"/>
                <a:gd fmla="*/ 3237937 h 3677172" name="connsiteY1013"/>
                <a:gd fmla="*/ 5183825 w 5543211" name="connsiteX1014"/>
                <a:gd fmla="*/ 3227310 h 3677172" name="connsiteY1014"/>
                <a:gd fmla="*/ 5201844 w 5543211" name="connsiteX1015"/>
                <a:gd fmla="*/ 3237144 h 3677172" name="connsiteY1015"/>
                <a:gd fmla="*/ 5199537 w 5543211" name="connsiteX1016"/>
                <a:gd fmla="*/ 3236609 h 3677172" name="connsiteY1016"/>
                <a:gd fmla="*/ 5175578 w 5543211" name="connsiteX1017"/>
                <a:gd fmla="*/ 3237210 h 3677172" name="connsiteY1017"/>
                <a:gd fmla="*/ 5134059 w 5543211" name="connsiteX1018"/>
                <a:gd fmla="*/ 3209775 h 3677172" name="connsiteY1018"/>
                <a:gd fmla="*/ 5148486 w 5543211" name="connsiteX1019"/>
                <a:gd fmla="*/ 3211384 h 3677172" name="connsiteY1019"/>
                <a:gd fmla="*/ 5151294 w 5543211" name="connsiteX1020"/>
                <a:gd fmla="*/ 3235723 h 3677172" name="connsiteY1020"/>
                <a:gd fmla="*/ 5151918 w 5543211" name="connsiteX1021"/>
                <a:gd fmla="*/ 3237805 h 3677172" name="connsiteY1021"/>
                <a:gd fmla="*/ 5146647 w 5543211" name="connsiteX1022"/>
                <a:gd fmla="*/ 3237937 h 3677172" name="connsiteY1022"/>
                <a:gd fmla="*/ 5138831 w 5543211" name="connsiteX1023"/>
                <a:gd fmla="*/ 3243149 h 3677172" name="connsiteY1023"/>
                <a:gd fmla="*/ 5136910 w 5543211" name="connsiteX1024"/>
                <a:gd fmla="*/ 3235723 h 3677172" name="connsiteY1024"/>
                <a:gd fmla="*/ 5133886 w 5543211" name="connsiteX1025"/>
                <a:gd fmla="*/ 3208196 h 3677172" name="connsiteY1025"/>
                <a:gd fmla="*/ 5134059 w 5543211" name="connsiteX1026"/>
                <a:gd fmla="*/ 3209775 h 3677172" name="connsiteY1026"/>
                <a:gd fmla="*/ 5132483 w 5543211" name="connsiteX1027"/>
                <a:gd fmla="*/ 3209599 h 3677172" name="connsiteY1027"/>
                <a:gd fmla="*/ 5132483 w 5543211" name="connsiteX1028"/>
                <a:gd fmla="*/ 3181261 h 3677172" name="connsiteY1028"/>
                <a:gd fmla="*/ 5401581 w 5543211" name="connsiteX1029"/>
                <a:gd fmla="*/ 3252106 h 3677172" name="connsiteY1029"/>
                <a:gd fmla="*/ 5543211 w 5543211" name="connsiteX1030"/>
                <a:gd fmla="*/ 3308781 h 3677172" name="connsiteY1030"/>
                <a:gd fmla="*/ 5529048 w 5543211" name="connsiteX1031"/>
                <a:gd fmla="*/ 3337119 h 3677172" name="connsiteY1031"/>
                <a:gd fmla="*/ 5512296 w 5543211" name="connsiteX1032"/>
                <a:gd fmla="*/ 3326702 h 3677172" name="connsiteY1032"/>
                <a:gd fmla="*/ 5516213 w 5543211" name="connsiteX1033"/>
                <a:gd fmla="*/ 3321622 h 3677172" name="connsiteY1033"/>
                <a:gd fmla="*/ 5514885 w 5543211" name="connsiteX1034"/>
                <a:gd fmla="*/ 3308781 h 3677172" name="connsiteY1034"/>
                <a:gd fmla="*/ 5458233 w 5543211" name="connsiteX1035"/>
                <a:gd fmla="*/ 3280444 h 3677172" name="connsiteY1035"/>
                <a:gd fmla="*/ 5415744 w 5543211" name="connsiteX1036"/>
                <a:gd fmla="*/ 3268045 h 3677172" name="connsiteY1036"/>
                <a:gd fmla="*/ 5389086 w 5543211" name="connsiteX1037"/>
                <a:gd fmla="*/ 3266935 h 3677172" name="connsiteY1037"/>
                <a:gd fmla="*/ 5387418 w 5543211" name="connsiteX1038"/>
                <a:gd fmla="*/ 3266275 h 3677172" name="connsiteY1038"/>
                <a:gd fmla="*/ 5302440 w 5543211" name="connsiteX1039"/>
                <a:gd fmla="*/ 3246793 h 3677172" name="connsiteY1039"/>
                <a:gd fmla="*/ 5294652 w 5543211" name="connsiteX1040"/>
                <a:gd fmla="*/ 3245981 h 3677172" name="connsiteY1040"/>
                <a:gd fmla="*/ 5252869 w 5543211" name="connsiteX1041"/>
                <a:gd fmla="*/ 3232624 h 3677172" name="connsiteY1041"/>
                <a:gd fmla="*/ 5194004 w 5543211" name="connsiteX1042"/>
                <a:gd fmla="*/ 3216462 h 3677172" name="connsiteY1042"/>
                <a:gd fmla="*/ 5148486 w 5543211" name="connsiteX1043"/>
                <a:gd fmla="*/ 3211384 h 3677172" name="connsiteY1043"/>
                <a:gd fmla="*/ 5146647 w 5543211" name="connsiteX1044"/>
                <a:gd fmla="*/ 3195430 h 3677172" name="connsiteY1044"/>
                <a:gd fmla="*/ 5144876 w 5543211" name="connsiteX1045"/>
                <a:gd fmla="*/ 3197201 h 3677172" name="connsiteY1045"/>
                <a:gd fmla="*/ 5133886 w 5543211" name="connsiteX1046"/>
                <a:gd fmla="*/ 3208196 h 3677172" name="connsiteY1046"/>
                <a:gd fmla="*/ 5132484 w 5543211" name="connsiteX1047"/>
                <a:gd fmla="*/ 3195430 h 3677172" name="connsiteY1047"/>
                <a:gd fmla="*/ 5132483 w 5543211" name="connsiteX1048"/>
                <a:gd fmla="*/ 3181261 h 3677172" name="connsiteY1048"/>
                <a:gd fmla="*/ 362240 w 5543211" name="connsiteX1049"/>
                <a:gd fmla="*/ 3267650 h 3677172" name="connsiteY1049"/>
                <a:gd fmla="*/ 359543 w 5543211" name="connsiteX1050"/>
                <a:gd fmla="*/ 3365457 h 3677172" name="connsiteY1050"/>
                <a:gd fmla="*/ 361535 w 5543211" name="connsiteX1051"/>
                <a:gd fmla="*/ 3556737 h 3677172" name="connsiteY1051"/>
                <a:gd fmla="*/ 368103 w 5543211" name="connsiteX1052"/>
                <a:gd fmla="*/ 3591142 h 3677172" name="connsiteY1052"/>
                <a:gd fmla="*/ 372830 w 5543211" name="connsiteX1053"/>
                <a:gd fmla="*/ 3582863 h 3677172" name="connsiteY1053"/>
                <a:gd fmla="*/ 387170 w 5543211" name="connsiteX1054"/>
                <a:gd fmla="*/ 3540279 h 3677172" name="connsiteY1054"/>
                <a:gd fmla="*/ 387170 w 5543211" name="connsiteX1055"/>
                <a:gd fmla="*/ 3497696 h 3677172" name="connsiteY1055"/>
                <a:gd fmla="*/ 372830 w 5543211" name="connsiteX1056"/>
                <a:gd fmla="*/ 3412530 h 3677172" name="connsiteY1056"/>
                <a:gd fmla="*/ 371038 w 5543211" name="connsiteX1057"/>
                <a:gd fmla="*/ 3327363 h 3677172" name="connsiteY1057"/>
                <a:gd fmla="*/ 349346 w 5543211" name="connsiteX1058"/>
                <a:gd fmla="*/ 2919632 h 3677172" name="connsiteY1058"/>
                <a:gd fmla="*/ 348893 w 5543211" name="connsiteX1059"/>
                <a:gd fmla="*/ 2919664 h 3677172" name="connsiteY1059"/>
                <a:gd fmla="*/ 330602 w 5543211" name="connsiteX1060"/>
                <a:gd fmla="*/ 2920812 h 3677172" name="connsiteY1060"/>
                <a:gd fmla="*/ 346293 w 5543211" name="connsiteX1061"/>
                <a:gd fmla="*/ 3021775 h 3677172" name="connsiteY1061"/>
                <a:gd fmla="*/ 349364 w 5543211" name="connsiteX1062"/>
                <a:gd fmla="*/ 2920244 h 3677172" name="connsiteY1062"/>
                <a:gd fmla="*/ 285725 w 5543211" name="connsiteX1063"/>
                <a:gd fmla="*/ 2914005 h 3677172" name="connsiteY1063"/>
                <a:gd fmla="*/ 285251 w 5543211" name="connsiteX1064"/>
                <a:gd fmla="*/ 2914608 h 3677172" name="connsiteY1064"/>
                <a:gd fmla="*/ 279718 w 5543211" name="connsiteX1065"/>
                <a:gd fmla="*/ 2915194 h 3677172" name="connsiteY1065"/>
                <a:gd fmla="*/ 348953 w 5543211" name="connsiteX1066"/>
                <a:gd fmla="*/ 2906261 h 3677172" name="connsiteY1066"/>
                <a:gd fmla="*/ 330108 w 5543211" name="connsiteX1067"/>
                <a:gd fmla="*/ 2907784 h 3677172" name="connsiteY1067"/>
                <a:gd fmla="*/ 330031 w 5543211" name="connsiteX1068"/>
                <a:gd fmla="*/ 2909864 h 3677172" name="connsiteY1068"/>
                <a:gd fmla="*/ 349000 w 5543211" name="connsiteX1069"/>
                <a:gd fmla="*/ 2907855 h 3677172" name="connsiteY1069"/>
                <a:gd fmla="*/ 211002 w 5543211" name="connsiteX1070"/>
                <a:gd fmla="*/ 2913260 h 3677172" name="connsiteY1070"/>
                <a:gd fmla="*/ 214537 w 5543211" name="connsiteX1071"/>
                <a:gd fmla="*/ 2914608 h 3677172" name="connsiteY1071"/>
                <a:gd fmla="*/ 214537 w 5543211" name="connsiteX1072"/>
                <a:gd fmla="*/ 2922099 h 3677172" name="connsiteY1072"/>
                <a:gd fmla="*/ 214537 w 5543211" name="connsiteX1073"/>
                <a:gd fmla="*/ 2928092 h 3677172" name="connsiteY1073"/>
                <a:gd fmla="*/ 205327 w 5543211" name="connsiteX1074"/>
                <a:gd fmla="*/ 2923075 h 3677172" name="connsiteY1074"/>
                <a:gd fmla="*/ 202162 w 5543211" name="connsiteX1075"/>
                <a:gd fmla="*/ 2921350 h 3677172" name="connsiteY1075"/>
                <a:gd fmla="*/ 200394 w 5543211" name="connsiteX1076"/>
                <a:gd fmla="*/ 2914608 h 3677172" name="connsiteY1076"/>
                <a:gd fmla="*/ 214537 w 5543211" name="connsiteX1077"/>
                <a:gd fmla="*/ 2912810 h 3677172" name="connsiteY1077"/>
                <a:gd fmla="*/ 214537 w 5543211" name="connsiteX1078"/>
                <a:gd fmla="*/ 2914608 h 3677172" name="connsiteY1078"/>
                <a:gd fmla="*/ 213252 w 5543211" name="connsiteX1079"/>
                <a:gd fmla="*/ 2912974 h 3677172" name="connsiteY1079"/>
                <a:gd fmla="*/ 290285 w 5543211" name="connsiteX1080"/>
                <a:gd fmla="*/ 2908209 h 3677172" name="connsiteY1080"/>
                <a:gd fmla="*/ 289965 w 5543211" name="connsiteX1081"/>
                <a:gd fmla="*/ 2908615 h 3677172" name="connsiteY1081"/>
                <a:gd fmla="*/ 214537 w 5543211" name="connsiteX1082"/>
                <a:gd fmla="*/ 2914608 h 3677172" name="connsiteY1082"/>
                <a:gd fmla="*/ 412536 w 5543211" name="connsiteX1083"/>
                <a:gd fmla="*/ 2901124 h 3677172" name="connsiteY1083"/>
                <a:gd fmla="*/ 402592 w 5543211" name="connsiteX1084"/>
                <a:gd fmla="*/ 2902178 h 3677172" name="connsiteY1084"/>
                <a:gd fmla="*/ 398902 w 5543211" name="connsiteX1085"/>
                <a:gd fmla="*/ 2902226 h 3677172" name="connsiteY1085"/>
                <a:gd fmla="*/ 290499 w 5543211" name="connsiteX1086"/>
                <a:gd fmla="*/ 2907936 h 3677172" name="connsiteY1086"/>
                <a:gd fmla="*/ 294090 w 5543211" name="connsiteX1087"/>
                <a:gd fmla="*/ 2907866 h 3677172" name="connsiteY1087"/>
                <a:gd fmla="*/ 296276 w 5543211" name="connsiteX1088"/>
                <a:gd fmla="*/ 2907702 h 3677172" name="connsiteY1088"/>
                <a:gd fmla="*/ 290285 w 5543211" name="connsiteX1089"/>
                <a:gd fmla="*/ 2908209 h 3677172" name="connsiteY1089"/>
                <a:gd fmla="*/ 348880 w 5543211" name="connsiteX1090"/>
                <a:gd fmla="*/ 2903769 h 3677172" name="connsiteY1090"/>
                <a:gd fmla="*/ 330207 w 5543211" name="connsiteX1091"/>
                <a:gd fmla="*/ 2905165 h 3677172" name="connsiteY1091"/>
                <a:gd fmla="*/ 330197 w 5543211" name="connsiteX1092"/>
                <a:gd fmla="*/ 2905419 h 3677172" name="connsiteY1092"/>
                <a:gd fmla="*/ 348885 w 5543211" name="connsiteX1093"/>
                <a:gd fmla="*/ 2903934 h 3677172" name="connsiteY1093"/>
                <a:gd fmla="*/ 157966 w 5543211" name="connsiteX1094"/>
                <a:gd fmla="*/ 2914608 h 3677172" name="connsiteY1094"/>
                <a:gd fmla="*/ 157966 w 5543211" name="connsiteX1095"/>
                <a:gd fmla="*/ 2928092 h 3677172" name="connsiteY1095"/>
                <a:gd fmla="*/ 157966 w 5543211" name="connsiteX1096"/>
                <a:gd fmla="*/ 2914608 h 3677172" name="connsiteY1096"/>
                <a:gd fmla="*/ 291312 w 5543211" name="connsiteX1097"/>
                <a:gd fmla="*/ 2906903 h 3677172" name="connsiteY1097"/>
                <a:gd fmla="*/ 290499 w 5543211" name="connsiteX1098"/>
                <a:gd fmla="*/ 2907936 h 3677172" name="connsiteY1098"/>
                <a:gd fmla="*/ 278718 w 5543211" name="connsiteX1099"/>
                <a:gd fmla="*/ 2908166 h 3677172" name="connsiteY1099"/>
                <a:gd fmla="*/ 250999 w 5543211" name="connsiteX1100"/>
                <a:gd fmla="*/ 2908709 h 3677172" name="connsiteY1100"/>
                <a:gd fmla="*/ 278718 w 5543211" name="connsiteX1101"/>
                <a:gd fmla="*/ 2908166 h 3677172" name="connsiteY1101"/>
                <a:gd fmla="*/ 214537 w 5543211" name="connsiteX1102"/>
                <a:gd fmla="*/ 2914608 h 3677172" name="connsiteY1102"/>
                <a:gd fmla="*/ 250999 w 5543211" name="connsiteX1103"/>
                <a:gd fmla="*/ 2908709 h 3677172" name="connsiteY1103"/>
                <a:gd fmla="*/ 348803 w 5543211" name="connsiteX1104"/>
                <a:gd fmla="*/ 2901133 h 3677172" name="connsiteY1104"/>
                <a:gd fmla="*/ 330288 w 5543211" name="connsiteX1105"/>
                <a:gd fmla="*/ 2902991 h 3677172" name="connsiteY1105"/>
                <a:gd fmla="*/ 330219 w 5543211" name="connsiteX1106"/>
                <a:gd fmla="*/ 2904835 h 3677172" name="connsiteY1106"/>
                <a:gd fmla="*/ 348865 w 5543211" name="connsiteX1107"/>
                <a:gd fmla="*/ 2903260 h 3677172" name="connsiteY1107"/>
                <a:gd fmla="*/ 210185 w 5543211" name="connsiteX1108"/>
                <a:gd fmla="*/ 2909076 h 3677172" name="connsiteY1108"/>
                <a:gd fmla="*/ 213252 w 5543211" name="connsiteX1109"/>
                <a:gd fmla="*/ 2912974 h 3677172" name="connsiteY1109"/>
                <a:gd fmla="*/ 211002 w 5543211" name="connsiteX1110"/>
                <a:gd fmla="*/ 2913260 h 3677172" name="connsiteY1110"/>
                <a:gd fmla="*/ 202239 w 5543211" name="connsiteX1111"/>
                <a:gd fmla="*/ 2909918 h 3677172" name="connsiteY1111"/>
                <a:gd fmla="*/ 389962 w 5543211" name="connsiteX1112"/>
                <a:gd fmla="*/ 2897002 h 3677172" name="connsiteY1112"/>
                <a:gd fmla="*/ 389996 w 5543211" name="connsiteX1113"/>
                <a:gd fmla="*/ 2897121 h 3677172" name="connsiteY1113"/>
                <a:gd fmla="*/ 384250 w 5543211" name="connsiteX1114"/>
                <a:gd fmla="*/ 2901124 h 3677172" name="connsiteY1114"/>
                <a:gd fmla="*/ 383726 w 5543211" name="connsiteX1115"/>
                <a:gd fmla="*/ 2897628 h 3677172" name="connsiteY1115"/>
                <a:gd fmla="*/ 418847 w 5543211" name="connsiteX1116"/>
                <a:gd fmla="*/ 2894104 h 3677172" name="connsiteY1116"/>
                <a:gd fmla="*/ 412536 w 5543211" name="connsiteX1117"/>
                <a:gd fmla="*/ 2901124 h 3677172" name="connsiteY1117"/>
                <a:gd fmla="*/ 412536 w 5543211" name="connsiteX1118"/>
                <a:gd fmla="*/ 2894737 h 3677172" name="connsiteY1118"/>
                <a:gd fmla="*/ 196210 w 5543211" name="connsiteX1119"/>
                <a:gd fmla="*/ 2906505 h 3677172" name="connsiteY1119"/>
                <a:gd fmla="*/ 196859 w 5543211" name="connsiteX1120"/>
                <a:gd fmla="*/ 2907866 h 3677172" name="connsiteY1120"/>
                <a:gd fmla="*/ 202239 w 5543211" name="connsiteX1121"/>
                <a:gd fmla="*/ 2909918 h 3677172" name="connsiteY1121"/>
                <a:gd fmla="*/ 157966 w 5543211" name="connsiteX1122"/>
                <a:gd fmla="*/ 2914608 h 3677172" name="connsiteY1122"/>
                <a:gd fmla="*/ 295042 w 5543211" name="connsiteX1123"/>
                <a:gd fmla="*/ 2900087 h 3677172" name="connsiteY1123"/>
                <a:gd fmla="*/ 295858 w 5543211" name="connsiteX1124"/>
                <a:gd fmla="*/ 2901124 h 3677172" name="connsiteY1124"/>
                <a:gd fmla="*/ 294679 w 5543211" name="connsiteX1125"/>
                <a:gd fmla="*/ 2902622 h 3677172" name="connsiteY1125"/>
                <a:gd fmla="*/ 214537 w 5543211" name="connsiteX1126"/>
                <a:gd fmla="*/ 2912810 h 3677172" name="connsiteY1126"/>
                <a:gd fmla="*/ 214537 w 5543211" name="connsiteX1127"/>
                <a:gd fmla="*/ 2908615 h 3677172" name="connsiteY1127"/>
                <a:gd fmla="*/ 483249 w 5543211" name="connsiteX1128"/>
                <a:gd fmla="*/ 2887640 h 3677172" name="connsiteY1128"/>
                <a:gd fmla="*/ 483249 w 5543211" name="connsiteX1129"/>
                <a:gd fmla="*/ 2901124 h 3677172" name="connsiteY1129"/>
                <a:gd fmla="*/ 483249 w 5543211" name="connsiteX1130"/>
                <a:gd fmla="*/ 2887640 h 3677172" name="connsiteY1130"/>
                <a:gd fmla="*/ 214537 w 5543211" name="connsiteX1131"/>
                <a:gd fmla="*/ 2902622 h 3677172" name="connsiteY1131"/>
                <a:gd fmla="*/ 214537 w 5543211" name="connsiteX1132"/>
                <a:gd fmla="*/ 2908615 h 3677172" name="connsiteY1132"/>
                <a:gd fmla="*/ 210185 w 5543211" name="connsiteX1133"/>
                <a:gd fmla="*/ 2909076 h 3677172" name="connsiteY1133"/>
                <a:gd fmla="*/ 209233 w 5543211" name="connsiteX1134"/>
                <a:gd fmla="*/ 2907866 h 3677172" name="connsiteY1134"/>
                <a:gd fmla="*/ 208661 w 5543211" name="connsiteX1135"/>
                <a:gd fmla="*/ 2903867 h 3677172" name="connsiteY1135"/>
                <a:gd fmla="*/ 348605 w 5543211" name="connsiteX1136"/>
                <a:gd fmla="*/ 2894413 h 3677172" name="connsiteY1136"/>
                <a:gd fmla="*/ 330537 w 5543211" name="connsiteX1137"/>
                <a:gd fmla="*/ 2896326 h 3677172" name="connsiteY1137"/>
                <a:gd fmla="*/ 330472 w 5543211" name="connsiteX1138"/>
                <a:gd fmla="*/ 2898072 h 3677172" name="connsiteY1138"/>
                <a:gd fmla="*/ 348645 w 5543211" name="connsiteX1139"/>
                <a:gd fmla="*/ 2895762 h 3677172" name="connsiteY1139"/>
                <a:gd fmla="*/ 388043 w 5543211" name="connsiteX1140"/>
                <a:gd fmla="*/ 2890235 h 3677172" name="connsiteY1140"/>
                <a:gd fmla="*/ 388185 w 5543211" name="connsiteX1141"/>
                <a:gd fmla="*/ 2890736 h 3677172" name="connsiteY1141"/>
                <a:gd fmla="*/ 382796 w 5543211" name="connsiteX1142"/>
                <a:gd fmla="*/ 2891421 h 3677172" name="connsiteY1142"/>
                <a:gd fmla="*/ 382703 w 5543211" name="connsiteX1143"/>
                <a:gd fmla="*/ 2890801 h 3677172" name="connsiteY1143"/>
                <a:gd fmla="*/ 230971 w 5543211" name="connsiteX1144"/>
                <a:gd fmla="*/ 2899140 h 3677172" name="connsiteY1144"/>
                <a:gd fmla="*/ 214537 w 5543211" name="connsiteX1145"/>
                <a:gd fmla="*/ 2902622 h 3677172" name="connsiteY1145"/>
                <a:gd fmla="*/ 214537 w 5543211" name="connsiteX1146"/>
                <a:gd fmla="*/ 2901124 h 3677172" name="connsiteY1146"/>
                <a:gd fmla="*/ 232502 w 5543211" name="connsiteX1147"/>
                <a:gd fmla="*/ 2898573 h 3677172" name="connsiteY1147"/>
                <a:gd fmla="*/ 214537 w 5543211" name="connsiteX1148"/>
                <a:gd fmla="*/ 2901124 h 3677172" name="connsiteY1148"/>
                <a:gd fmla="*/ 208570 w 5543211" name="connsiteX1149"/>
                <a:gd fmla="*/ 2903231 h 3677172" name="connsiteY1149"/>
                <a:gd fmla="*/ 208661 w 5543211" name="connsiteX1150"/>
                <a:gd fmla="*/ 2903867 h 3677172" name="connsiteY1150"/>
                <a:gd fmla="*/ 196210 w 5543211" name="connsiteX1151"/>
                <a:gd fmla="*/ 2906505 h 3677172" name="connsiteY1151"/>
                <a:gd fmla="*/ 194649 w 5543211" name="connsiteX1152"/>
                <a:gd fmla="*/ 2903231 h 3677172" name="connsiteY1152"/>
                <a:gd fmla="*/ 200394 w 5543211" name="connsiteX1153"/>
                <a:gd fmla="*/ 2901124 h 3677172" name="connsiteY1153"/>
                <a:gd fmla="*/ 241788 w 5543211" name="connsiteX1154"/>
                <a:gd fmla="*/ 2897835 h 3677172" name="connsiteY1154"/>
                <a:gd fmla="*/ 230971 w 5543211" name="connsiteX1155"/>
                <a:gd fmla="*/ 2899140 h 3677172" name="connsiteY1155"/>
                <a:gd fmla="*/ 234339 w 5543211" name="connsiteX1156"/>
                <a:gd fmla="*/ 2898427 h 3677172" name="connsiteY1156"/>
                <a:gd fmla="*/ 235983 w 5543211" name="connsiteX1157"/>
                <a:gd fmla="*/ 2898079 h 3677172" name="connsiteY1157"/>
                <a:gd fmla="*/ 234339 w 5543211" name="connsiteX1158"/>
                <a:gd fmla="*/ 2898427 h 3677172" name="connsiteY1158"/>
                <a:gd fmla="*/ 232502 w 5543211" name="connsiteX1159"/>
                <a:gd fmla="*/ 2898573 h 3677172" name="connsiteY1159"/>
                <a:gd fmla="*/ 412536 w 5543211" name="connsiteX1160"/>
                <a:gd fmla="*/ 2887640 h 3677172" name="connsiteY1160"/>
                <a:gd fmla="*/ 412536 w 5543211" name="connsiteX1161"/>
                <a:gd fmla="*/ 2894737 h 3677172" name="connsiteY1161"/>
                <a:gd fmla="*/ 389962 w 5543211" name="connsiteX1162"/>
                <a:gd fmla="*/ 2897002 h 3677172" name="connsiteY1162"/>
                <a:gd fmla="*/ 388185 w 5543211" name="connsiteX1163"/>
                <a:gd fmla="*/ 2890736 h 3677172" name="connsiteY1163"/>
                <a:gd fmla="*/ 288807 w 5543211" name="connsiteX1164"/>
                <a:gd fmla="*/ 2892161 h 3677172" name="connsiteY1164"/>
                <a:gd fmla="*/ 290242 w 5543211" name="connsiteX1165"/>
                <a:gd fmla="*/ 2893985 h 3677172" name="connsiteY1165"/>
                <a:gd fmla="*/ 241788 w 5543211" name="connsiteX1166"/>
                <a:gd fmla="*/ 2897835 h 3677172" name="connsiteY1166"/>
                <a:gd fmla="*/ 330828 w 5543211" name="connsiteX1167"/>
                <a:gd fmla="*/ 2888553 h 3677172" name="connsiteY1167"/>
                <a:gd fmla="*/ 330745 w 5543211" name="connsiteX1168"/>
                <a:gd fmla="*/ 2890767 h 3677172" name="connsiteY1168"/>
                <a:gd fmla="*/ 348457 w 5543211" name="connsiteX1169"/>
                <a:gd fmla="*/ 2889360 h 3677172" name="connsiteY1169"/>
                <a:gd fmla="*/ 348422 w 5543211" name="connsiteX1170"/>
                <a:gd fmla="*/ 2888144 h 3677172" name="connsiteY1170"/>
                <a:gd fmla="*/ 297626 w 5543211" name="connsiteX1171"/>
                <a:gd fmla="*/ 2889325 h 3677172" name="connsiteY1171"/>
                <a:gd fmla="*/ 315800 w 5543211" name="connsiteX1172"/>
                <a:gd fmla="*/ 2888903 h 3677172" name="connsiteY1172"/>
                <a:gd fmla="*/ 288807 w 5543211" name="connsiteX1173"/>
                <a:gd fmla="*/ 2892161 h 3677172" name="connsiteY1173"/>
                <a:gd fmla="*/ 287687 w 5543211" name="connsiteX1174"/>
                <a:gd fmla="*/ 2890737 h 3677172" name="connsiteY1174"/>
                <a:gd fmla="*/ 285251 w 5543211" name="connsiteX1175"/>
                <a:gd fmla="*/ 2887640 h 3677172" name="connsiteY1175"/>
                <a:gd fmla="*/ 287687 w 5543211" name="connsiteX1176"/>
                <a:gd fmla="*/ 2890737 h 3677172" name="connsiteY1176"/>
                <a:gd fmla="*/ 235983 w 5543211" name="connsiteX1177"/>
                <a:gd fmla="*/ 2898079 h 3677172" name="connsiteY1177"/>
                <a:gd fmla="*/ 338454 w 5543211" name="connsiteX1178"/>
                <a:gd fmla="*/ 2684748 h 3677172" name="connsiteY1178"/>
                <a:gd fmla="*/ 336981 w 5543211" name="connsiteX1179"/>
                <a:gd fmla="*/ 2724103 h 3677172" name="connsiteY1179"/>
                <a:gd fmla="*/ 330883 w 5543211" name="connsiteX1180"/>
                <a:gd fmla="*/ 2887083 h 3677172" name="connsiteY1180"/>
                <a:gd fmla="*/ 348329 w 5543211" name="connsiteX1181"/>
                <a:gd fmla="*/ 2884977 h 3677172" name="connsiteY1181"/>
                <a:gd fmla="*/ 345380 w 5543211" name="connsiteX1182"/>
                <a:gd fmla="*/ 2784533 h 3677172" name="connsiteY1182"/>
                <a:gd fmla="*/ 324715 w 5543211" name="connsiteX1183"/>
                <a:gd fmla="*/ 2367877 h 3677172" name="connsiteY1183"/>
                <a:gd fmla="*/ 319626 w 5543211" name="connsiteX1184"/>
                <a:gd fmla="*/ 2368173 h 3677172" name="connsiteY1184"/>
                <a:gd fmla="*/ 325906 w 5543211" name="connsiteX1185"/>
                <a:gd fmla="*/ 2458648 h 3677172" name="connsiteY1185"/>
                <a:gd fmla="*/ 328827 w 5543211" name="connsiteX1186"/>
                <a:gd fmla="*/ 2477771 h 3677172" name="connsiteY1186"/>
                <a:gd fmla="*/ 318452 w 5543211" name="connsiteX1187"/>
                <a:gd fmla="*/ 2351269 h 3677172" name="connsiteY1187"/>
                <a:gd fmla="*/ 319393 w 5543211" name="connsiteX1188"/>
                <a:gd fmla="*/ 2364816 h 3677172" name="connsiteY1188"/>
                <a:gd fmla="*/ 324595 w 5543211" name="connsiteX1189"/>
                <a:gd fmla="*/ 2364672 h 3677172" name="connsiteY1189"/>
                <a:gd fmla="*/ 324084 w 5543211" name="connsiteX1190"/>
                <a:gd fmla="*/ 2351008 h 3677172" name="connsiteY1190"/>
                <a:gd fmla="*/ 267653 w 5543211" name="connsiteX1191"/>
                <a:gd fmla="*/ 2351214 h 3677172" name="connsiteY1191"/>
                <a:gd fmla="*/ 293444 w 5543211" name="connsiteX1192"/>
                <a:gd fmla="*/ 2352409 h 3677172" name="connsiteY1192"/>
                <a:gd fmla="*/ 248999 w 5543211" name="connsiteX1193"/>
                <a:gd fmla="*/ 2359360 h 3677172" name="connsiteY1193"/>
                <a:gd fmla="*/ 223416 w 5543211" name="connsiteX1194"/>
                <a:gd fmla="*/ 2355825 h 3677172" name="connsiteY1194"/>
                <a:gd fmla="*/ 255449 w 5543211" name="connsiteX1195"/>
                <a:gd fmla="*/ 2352088 h 3677172" name="connsiteY1195"/>
                <a:gd fmla="*/ 323941 w 5543211" name="connsiteX1196"/>
                <a:gd fmla="*/ 2347184 h 3677172" name="connsiteY1196"/>
                <a:gd fmla="*/ 318197 w 5543211" name="connsiteX1197"/>
                <a:gd fmla="*/ 2347596 h 3677172" name="connsiteY1197"/>
                <a:gd fmla="*/ 318262 w 5543211" name="connsiteX1198"/>
                <a:gd fmla="*/ 2348528 h 3677172" name="connsiteY1198"/>
                <a:gd fmla="*/ 323957 w 5543211" name="connsiteX1199"/>
                <a:gd fmla="*/ 2347637 h 3677172" name="connsiteY1199"/>
                <a:gd fmla="*/ 323826 w 5543211" name="connsiteX1200"/>
                <a:gd fmla="*/ 2344111 h 3677172" name="connsiteY1200"/>
                <a:gd fmla="*/ 318003 w 5543211" name="connsiteX1201"/>
                <a:gd fmla="*/ 2344790 h 3677172" name="connsiteY1201"/>
                <a:gd fmla="*/ 318142 w 5543211" name="connsiteX1202"/>
                <a:gd fmla="*/ 2346800 h 3677172" name="connsiteY1202"/>
                <a:gd fmla="*/ 323926 w 5543211" name="connsiteX1203"/>
                <a:gd fmla="*/ 2346800 h 3677172" name="connsiteY1203"/>
                <a:gd fmla="*/ 425298 w 5543211" name="connsiteX1204"/>
                <a:gd fmla="*/ 2332272 h 3677172" name="connsiteY1204"/>
                <a:gd fmla="*/ 414920 w 5543211" name="connsiteX1205"/>
                <a:gd fmla="*/ 2346800 h 3677172" name="connsiteY1205"/>
                <a:gd fmla="*/ 414921 w 5543211" name="connsiteX1206"/>
                <a:gd fmla="*/ 2333483 h 3677172" name="connsiteY1206"/>
                <a:gd fmla="*/ 172363 w 5543211" name="connsiteX1207"/>
                <a:gd fmla="*/ 2346800 h 3677172" name="connsiteY1207"/>
                <a:gd fmla="*/ 172364 w 5543211" name="connsiteX1208"/>
                <a:gd fmla="*/ 2346800 h 3677172" name="connsiteY1208"/>
                <a:gd fmla="*/ 264278 w 5543211" name="connsiteX1209"/>
                <a:gd fmla="*/ 2351058 h 3677172" name="connsiteY1209"/>
                <a:gd fmla="*/ 255449 w 5543211" name="connsiteX1210"/>
                <a:gd fmla="*/ 2352088 h 3677172" name="connsiteY1210"/>
                <a:gd fmla="*/ 250836 w 5543211" name="connsiteX1211"/>
                <a:gd fmla="*/ 2352419 h 3677172" name="connsiteY1211"/>
                <a:gd fmla="*/ 429189 w 5543211" name="connsiteX1212"/>
                <a:gd fmla="*/ 2331818 h 3677172" name="connsiteY1212"/>
                <a:gd fmla="*/ 425298 w 5543211" name="connsiteX1213"/>
                <a:gd fmla="*/ 2332272 h 3677172" name="connsiteY1213"/>
                <a:gd fmla="*/ 425388 w 5543211" name="connsiteX1214"/>
                <a:gd fmla="*/ 2332146 h 3677172" name="connsiteY1214"/>
                <a:gd fmla="*/ 429189 w 5543211" name="connsiteX1215"/>
                <a:gd fmla="*/ 2331818 h 3677172" name="connsiteY1215"/>
                <a:gd fmla="*/ 429189 w 5543211" name="connsiteX1216"/>
                <a:gd fmla="*/ 2361782 h 3677172" name="connsiteY1216"/>
                <a:gd fmla="*/ 429189 w 5543211" name="connsiteX1217"/>
                <a:gd fmla="*/ 2331818 h 3677172" name="connsiteY1217"/>
                <a:gd fmla="*/ 158092 w 5543211" name="connsiteX1218"/>
                <a:gd fmla="*/ 2346800 h 3677172" name="connsiteY1218"/>
                <a:gd fmla="*/ 223416 w 5543211" name="connsiteX1219"/>
                <a:gd fmla="*/ 2355825 h 3677172" name="connsiteY1219"/>
                <a:gd fmla="*/ 172360 w 5543211" name="connsiteX1220"/>
                <a:gd fmla="*/ 2361782 h 3677172" name="connsiteY1220"/>
                <a:gd fmla="*/ 158092 w 5543211" name="connsiteX1221"/>
                <a:gd fmla="*/ 2346800 h 3677172" name="connsiteY1221"/>
                <a:gd fmla="*/ 170775 w 5543211" name="connsiteX1222"/>
                <a:gd fmla="*/ 2345690 h 3677172" name="connsiteY1222"/>
                <a:gd fmla="*/ 172360 w 5543211" name="connsiteX1223"/>
                <a:gd fmla="*/ 2346800 h 3677172" name="connsiteY1223"/>
                <a:gd fmla="*/ 172363 w 5543211" name="connsiteX1224"/>
                <a:gd fmla="*/ 2346800 h 3677172" name="connsiteY1224"/>
                <a:gd fmla="*/ 158092 w 5543211" name="connsiteX1225"/>
                <a:gd fmla="*/ 2346800 h 3677172" name="connsiteY1225"/>
                <a:gd fmla="*/ 323385 w 5543211" name="connsiteX1226"/>
                <a:gd fmla="*/ 2332337 h 3677172" name="connsiteY1226"/>
                <a:gd fmla="*/ 317176 w 5543211" name="connsiteX1227"/>
                <a:gd fmla="*/ 2332880 h 3677172" name="connsiteY1227"/>
                <a:gd fmla="*/ 317770 w 5543211" name="connsiteX1228"/>
                <a:gd fmla="*/ 2341434 h 3677172" name="connsiteY1228"/>
                <a:gd fmla="*/ 323706 w 5543211" name="connsiteX1229"/>
                <a:gd fmla="*/ 2340922 h 3677172" name="connsiteY1229"/>
                <a:gd fmla="*/ 170901 w 5543211" name="connsiteX1230"/>
                <a:gd fmla="*/ 2332840 h 3677172" name="connsiteY1230"/>
                <a:gd fmla="*/ 172360 w 5543211" name="connsiteX1231"/>
                <a:gd fmla="*/ 2332956 h 3677172" name="connsiteY1231"/>
                <a:gd fmla="*/ 172360 w 5543211" name="connsiteX1232"/>
                <a:gd fmla="*/ 2345552 h 3677172" name="connsiteY1232"/>
                <a:gd fmla="*/ 170775 w 5543211" name="connsiteX1233"/>
                <a:gd fmla="*/ 2345690 h 3677172" name="connsiteY1233"/>
                <a:gd fmla="*/ 161659 w 5543211" name="connsiteX1234"/>
                <a:gd fmla="*/ 2339309 h 3677172" name="connsiteY1234"/>
                <a:gd fmla="*/ 323018 w 5543211" name="connsiteX1235"/>
                <a:gd fmla="*/ 2322513 h 3677172" name="connsiteY1235"/>
                <a:gd fmla="*/ 316371 w 5543211" name="connsiteX1236"/>
                <a:gd fmla="*/ 2322923 h 3677172" name="connsiteY1236"/>
                <a:gd fmla="*/ 317054 w 5543211" name="connsiteX1237"/>
                <a:gd fmla="*/ 2331129 h 3677172" name="connsiteY1237"/>
                <a:gd fmla="*/ 317102 w 5543211" name="connsiteX1238"/>
                <a:gd fmla="*/ 2331818 h 3677172" name="connsiteY1238"/>
                <a:gd fmla="*/ 323366 w 5543211" name="connsiteX1239"/>
                <a:gd fmla="*/ 2331818 h 3677172" name="connsiteY1239"/>
                <a:gd fmla="*/ 158092 w 5543211" name="connsiteX1240"/>
                <a:gd fmla="*/ 2331818 h 3677172" name="connsiteY1240"/>
                <a:gd fmla="*/ 158092 w 5543211" name="connsiteX1241"/>
                <a:gd fmla="*/ 2346800 h 3677172" name="connsiteY1241"/>
                <a:gd fmla="*/ 158092 w 5543211" name="connsiteX1242"/>
                <a:gd fmla="*/ 2331818 h 3677172" name="connsiteY1242"/>
                <a:gd fmla="*/ 414921 w 5543211" name="connsiteX1243"/>
                <a:gd fmla="*/ 2316837 h 3677172" name="connsiteY1243"/>
                <a:gd fmla="*/ 425622 w 5543211" name="connsiteX1244"/>
                <a:gd fmla="*/ 2331818 h 3677172" name="connsiteY1244"/>
                <a:gd fmla="*/ 425388 w 5543211" name="connsiteX1245"/>
                <a:gd fmla="*/ 2332146 h 3677172" name="connsiteY1245"/>
                <a:gd fmla="*/ 414921 w 5543211" name="connsiteX1246"/>
                <a:gd fmla="*/ 2333049 h 3677172" name="connsiteY1246"/>
                <a:gd fmla="*/ 267321 w 5543211" name="connsiteX1247"/>
                <a:gd fmla="*/ 1721560 h 3677172" name="connsiteY1247"/>
                <a:gd fmla="*/ 274565 w 5543211" name="connsiteX1248"/>
                <a:gd fmla="*/ 1821049 h 3677172" name="connsiteY1248"/>
                <a:gd fmla="*/ 316343 w 5543211" name="connsiteX1249"/>
                <a:gd fmla="*/ 2322587 h 3677172" name="connsiteY1249"/>
                <a:gd fmla="*/ 323006 w 5543211" name="connsiteX1250"/>
                <a:gd fmla="*/ 2322198 h 3677172" name="connsiteY1250"/>
                <a:gd fmla="*/ 322641 w 5543211" name="connsiteX1251"/>
                <a:gd fmla="*/ 2312466 h 3677172" name="connsiteY1251"/>
                <a:gd fmla="*/ 315472 w 5543211" name="connsiteX1252"/>
                <a:gd fmla="*/ 2120842 h 3677172" name="connsiteY1252"/>
                <a:gd fmla="*/ 286793 w 5543211" name="connsiteX1253"/>
                <a:gd fmla="*/ 1737593 h 3677172" name="connsiteY1253"/>
                <a:gd fmla="*/ 284956 w 5543211" name="connsiteX1254"/>
                <a:gd fmla="*/ 1721235 h 3677172" name="connsiteY1254"/>
                <a:gd fmla="*/ 118274 w 5543211" name="connsiteX1255"/>
                <a:gd fmla="*/ 1706786 h 3677172" name="connsiteY1255"/>
                <a:gd fmla="*/ 118274 w 5543211" name="connsiteX1256"/>
                <a:gd fmla="*/ 1706786 h 3677172" name="connsiteY1256"/>
                <a:gd fmla="*/ 118274 w 5543211" name="connsiteX1257"/>
                <a:gd fmla="*/ 1718771 h 3677172" name="connsiteY1257"/>
                <a:gd fmla="*/ 115436 w 5543211" name="connsiteX1258"/>
                <a:gd fmla="*/ 1719251 h 3677172" name="connsiteY1258"/>
                <a:gd fmla="*/ 107629 w 5543211" name="connsiteX1259"/>
                <a:gd fmla="*/ 1713977 h 3677172" name="connsiteY1259"/>
                <a:gd fmla="*/ 118274 w 5543211" name="connsiteX1260"/>
                <a:gd fmla="*/ 1706786 h 3677172" name="connsiteY1260"/>
                <a:gd fmla="*/ 149483 w 5543211" name="connsiteX1261"/>
                <a:gd fmla="*/ 1706067 h 3677172" name="connsiteY1261"/>
                <a:gd fmla="*/ 177932 w 5543211" name="connsiteX1262"/>
                <a:gd fmla="*/ 1705616 h 3677172" name="connsiteY1262"/>
                <a:gd fmla="*/ 175047 w 5543211" name="connsiteX1263"/>
                <a:gd fmla="*/ 1706786 h 3677172" name="connsiteY1263"/>
                <a:gd fmla="*/ 139564 w 5543211" name="connsiteX1264"/>
                <a:gd fmla="*/ 1706786 h 3677172" name="connsiteY1264"/>
                <a:gd fmla="*/ 118274 w 5543211" name="connsiteX1265"/>
                <a:gd fmla="*/ 1706786 h 3677172" name="connsiteY1265"/>
                <a:gd fmla="*/ 104081 w 5543211" name="connsiteX1266"/>
                <a:gd fmla="*/ 1706786 h 3677172" name="connsiteY1266"/>
                <a:gd fmla="*/ 120157 w 5543211" name="connsiteX1267"/>
                <a:gd fmla="*/ 1706531 h 3677172" name="connsiteY1267"/>
                <a:gd fmla="*/ 118274 w 5543211" name="connsiteX1268"/>
                <a:gd fmla="*/ 1706786 h 3677172" name="connsiteY1268"/>
                <a:gd fmla="*/ 118274 w 5543211" name="connsiteX1269"/>
                <a:gd fmla="*/ 1706786 h 3677172" name="connsiteY1269"/>
                <a:gd fmla="*/ 187950 w 5543211" name="connsiteX1270"/>
                <a:gd fmla="*/ 1701556 h 3677172" name="connsiteY1270"/>
                <a:gd fmla="*/ 178467 w 5543211" name="connsiteX1271"/>
                <a:gd fmla="*/ 1705399 h 3677172" name="connsiteY1271"/>
                <a:gd fmla="*/ 149483 w 5543211" name="connsiteX1272"/>
                <a:gd fmla="*/ 1706067 h 3677172" name="connsiteY1272"/>
                <a:gd fmla="*/ 120157 w 5543211" name="connsiteX1273"/>
                <a:gd fmla="*/ 1706531 h 3677172" name="connsiteY1273"/>
                <a:gd fmla="*/ 130438 w 5543211" name="connsiteX1274"/>
                <a:gd fmla="*/ 1705142 h 3677172" name="connsiteY1274"/>
                <a:gd fmla="*/ 235490 w 5543211" name="connsiteX1275"/>
                <a:gd fmla="*/ 1698676 h 3677172" name="connsiteY1275"/>
                <a:gd fmla="*/ 238162 w 5543211" name="connsiteX1276"/>
                <a:gd fmla="*/ 1698524 h 3677172" name="connsiteY1276"/>
                <a:gd fmla="*/ 198050 w 5543211" name="connsiteX1277"/>
                <a:gd fmla="*/ 1705298 h 3677172" name="connsiteY1277"/>
                <a:gd fmla="*/ 177932 w 5543211" name="connsiteX1278"/>
                <a:gd fmla="*/ 1705616 h 3677172" name="connsiteY1278"/>
                <a:gd fmla="*/ 178467 w 5543211" name="connsiteX1279"/>
                <a:gd fmla="*/ 1705399 h 3677172" name="connsiteY1279"/>
                <a:gd fmla="*/ 196337 w 5543211" name="connsiteX1280"/>
                <a:gd fmla="*/ 1704988 h 3677172" name="connsiteY1280"/>
                <a:gd fmla="*/ 183067 w 5543211" name="connsiteX1281"/>
                <a:gd fmla="*/ 1698032 h 3677172" name="connsiteY1281"/>
                <a:gd fmla="*/ 130438 w 5543211" name="connsiteX1282"/>
                <a:gd fmla="*/ 1705142 h 3677172" name="connsiteY1282"/>
                <a:gd fmla="*/ 104081 w 5543211" name="connsiteX1283"/>
                <a:gd fmla="*/ 1706786 h 3677172" name="connsiteY1283"/>
                <a:gd fmla="*/ 274400 w 5543211" name="connsiteX1284"/>
                <a:gd fmla="*/ 1692403 h 3677172" name="connsiteY1284"/>
                <a:gd fmla="*/ 268527 w 5543211" name="connsiteX1285"/>
                <a:gd fmla="*/ 1693395 h 3677172" name="connsiteY1285"/>
                <a:gd fmla="*/ 268217 w 5543211" name="connsiteX1286"/>
                <a:gd fmla="*/ 1693400 h 3677172" name="connsiteY1286"/>
                <a:gd fmla="*/ 274400 w 5543211" name="connsiteX1287"/>
                <a:gd fmla="*/ 1692403 h 3677172" name="connsiteY1287"/>
                <a:gd fmla="*/ 276120 w 5543211" name="connsiteX1288"/>
                <a:gd fmla="*/ 1693275 h 3677172" name="connsiteY1288"/>
                <a:gd fmla="*/ 274840 w 5543211" name="connsiteX1289"/>
                <a:gd fmla="*/ 1693295 h 3677172" name="connsiteY1289"/>
                <a:gd fmla="*/ 194162 w 5543211" name="connsiteX1290"/>
                <a:gd fmla="*/ 1696533 h 3677172" name="connsiteY1290"/>
                <a:gd fmla="*/ 194035 w 5543211" name="connsiteX1291"/>
                <a:gd fmla="*/ 1696816 h 3677172" name="connsiteY1291"/>
                <a:gd fmla="*/ 183067 w 5543211" name="connsiteX1292"/>
                <a:gd fmla="*/ 1698032 h 3677172" name="connsiteY1292"/>
                <a:gd fmla="*/ 94619 w 5543211" name="connsiteX1293"/>
                <a:gd fmla="*/ 1698796 h 3677172" name="connsiteY1293"/>
                <a:gd fmla="*/ 104081 w 5543211" name="connsiteX1294"/>
                <a:gd fmla="*/ 1706786 h 3677172" name="connsiteY1294"/>
                <a:gd fmla="*/ 93436 w 5543211" name="connsiteX1295"/>
                <a:gd fmla="*/ 1699595 h 3677172" name="connsiteY1295"/>
                <a:gd fmla="*/ 280868 w 5543211" name="connsiteX1296"/>
                <a:gd fmla="*/ 1684818 h 3677172" name="connsiteY1296"/>
                <a:gd fmla="*/ 264803 w 5543211" name="connsiteX1297"/>
                <a:gd fmla="*/ 1686988 h 3677172" name="connsiteY1297"/>
                <a:gd fmla="*/ 265274 w 5543211" name="connsiteX1298"/>
                <a:gd fmla="*/ 1693447 h 3677172" name="connsiteY1298"/>
                <a:gd fmla="*/ 268217 w 5543211" name="connsiteX1299"/>
                <a:gd fmla="*/ 1693400 h 3677172" name="connsiteY1299"/>
                <a:gd fmla="*/ 265304 w 5543211" name="connsiteX1300"/>
                <a:gd fmla="*/ 1693870 h 3677172" name="connsiteY1300"/>
                <a:gd fmla="*/ 265309 w 5543211" name="connsiteX1301"/>
                <a:gd fmla="*/ 1693939 h 3677172" name="connsiteY1301"/>
                <a:gd fmla="*/ 268527 w 5543211" name="connsiteX1302"/>
                <a:gd fmla="*/ 1693395 h 3677172" name="connsiteY1302"/>
                <a:gd fmla="*/ 274840 w 5543211" name="connsiteX1303"/>
                <a:gd fmla="*/ 1693295 h 3677172" name="connsiteY1303"/>
                <a:gd fmla="*/ 276344 w 5543211" name="connsiteX1304"/>
                <a:gd fmla="*/ 1696344 h 3677172" name="connsiteY1304"/>
                <a:gd fmla="*/ 265530 w 5543211" name="connsiteX1305"/>
                <a:gd fmla="*/ 1696961 h 3677172" name="connsiteY1305"/>
                <a:gd fmla="*/ 265726 w 5543211" name="connsiteX1306"/>
                <a:gd fmla="*/ 1699657 h 3677172" name="connsiteY1306"/>
                <a:gd fmla="*/ 277344 w 5543211" name="connsiteX1307"/>
                <a:gd fmla="*/ 1698370 h 3677172" name="connsiteY1307"/>
                <a:gd fmla="*/ 278575 w 5543211" name="connsiteX1308"/>
                <a:gd fmla="*/ 1700864 h 3677172" name="connsiteY1308"/>
                <a:gd fmla="*/ 265930 w 5543211" name="connsiteX1309"/>
                <a:gd fmla="*/ 1702465 h 3677172" name="connsiteY1309"/>
                <a:gd fmla="*/ 267292 w 5543211" name="connsiteX1310"/>
                <a:gd fmla="*/ 1721168 h 3677172" name="connsiteY1310"/>
                <a:gd fmla="*/ 284949 w 5543211" name="connsiteX1311"/>
                <a:gd fmla="*/ 1721168 h 3677172" name="connsiteY1311"/>
                <a:gd fmla="*/ 283876 w 5543211" name="connsiteX1312"/>
                <a:gd fmla="*/ 1711607 h 3677172" name="connsiteY1312"/>
                <a:gd fmla="*/ 281497 w 5543211" name="connsiteX1313"/>
                <a:gd fmla="*/ 1706786 h 3677172" name="connsiteY1313"/>
                <a:gd fmla="*/ 278575 w 5543211" name="connsiteX1314"/>
                <a:gd fmla="*/ 1700864 h 3677172" name="connsiteY1314"/>
                <a:gd fmla="*/ 282612 w 5543211" name="connsiteX1315"/>
                <a:gd fmla="*/ 1700352 h 3677172" name="connsiteY1315"/>
                <a:gd fmla="*/ 282328 w 5543211" name="connsiteX1316"/>
                <a:gd fmla="*/ 1697817 h 3677172" name="connsiteY1316"/>
                <a:gd fmla="*/ 277344 w 5543211" name="connsiteX1317"/>
                <a:gd fmla="*/ 1698370 h 3677172" name="connsiteY1317"/>
                <a:gd fmla="*/ 276344 w 5543211" name="connsiteX1318"/>
                <a:gd fmla="*/ 1696344 h 3677172" name="connsiteY1318"/>
                <a:gd fmla="*/ 281587 w 5543211" name="connsiteX1319"/>
                <a:gd fmla="*/ 1696045 h 3677172" name="connsiteY1319"/>
                <a:gd fmla="*/ 282161 w 5543211" name="connsiteX1320"/>
                <a:gd fmla="*/ 1696336 h 3677172" name="connsiteY1320"/>
                <a:gd fmla="*/ 282125 w 5543211" name="connsiteX1321"/>
                <a:gd fmla="*/ 1696014 h 3677172" name="connsiteY1321"/>
                <a:gd fmla="*/ 281587 w 5543211" name="connsiteX1322"/>
                <a:gd fmla="*/ 1696045 h 3677172" name="connsiteY1322"/>
                <a:gd fmla="*/ 276120 w 5543211" name="connsiteX1323"/>
                <a:gd fmla="*/ 1693275 h 3677172" name="connsiteY1323"/>
                <a:gd fmla="*/ 281808 w 5543211" name="connsiteX1324"/>
                <a:gd fmla="*/ 1693185 h 3677172" name="connsiteY1324"/>
                <a:gd fmla="*/ 166277 w 5543211" name="connsiteX1325"/>
                <a:gd fmla="*/ 1688525 h 3677172" name="connsiteY1325"/>
                <a:gd fmla="*/ 175795 w 5543211" name="connsiteX1326"/>
                <a:gd fmla="*/ 1690132 h 3677172" name="connsiteY1326"/>
                <a:gd fmla="*/ 104081 w 5543211" name="connsiteX1327"/>
                <a:gd fmla="*/ 1692403 h 3677172" name="connsiteY1327"/>
                <a:gd fmla="*/ 331173 w 5543211" name="connsiteX1328"/>
                <a:gd fmla="*/ 1678831 h 3677172" name="connsiteY1328"/>
                <a:gd fmla="*/ 333783 w 5543211" name="connsiteX1329"/>
                <a:gd fmla="*/ 1678682 h 3677172" name="connsiteY1329"/>
                <a:gd fmla="*/ 338270 w 5543211" name="connsiteX1330"/>
                <a:gd fmla="*/ 1679819 h 3677172" name="connsiteY1330"/>
                <a:gd fmla="*/ 339229 w 5543211" name="connsiteX1331"/>
                <a:gd fmla="*/ 1681519 h 3677172" name="connsiteY1331"/>
                <a:gd fmla="*/ 331173 w 5543211" name="connsiteX1332"/>
                <a:gd fmla="*/ 1692403 h 3677172" name="connsiteY1332"/>
                <a:gd fmla="*/ 331173 w 5543211" name="connsiteX1333"/>
                <a:gd fmla="*/ 1678021 h 3677172" name="connsiteY1333"/>
                <a:gd fmla="*/ 331173 w 5543211" name="connsiteX1334"/>
                <a:gd fmla="*/ 1678831 h 3677172" name="connsiteY1334"/>
                <a:gd fmla="*/ 320789 w 5543211" name="connsiteX1335"/>
                <a:gd fmla="*/ 1679424 h 3677172" name="connsiteY1335"/>
                <a:gd fmla="*/ 347362 w 5543211" name="connsiteX1336"/>
                <a:gd fmla="*/ 1674201 h 3677172" name="connsiteY1336"/>
                <a:gd fmla="*/ 345366 w 5543211" name="connsiteX1337"/>
                <a:gd fmla="*/ 1692403 h 3677172" name="connsiteY1337"/>
                <a:gd fmla="*/ 339229 w 5543211" name="connsiteX1338"/>
                <a:gd fmla="*/ 1681519 h 3677172" name="connsiteY1338"/>
                <a:gd fmla="*/ 341661 w 5543211" name="connsiteX1339"/>
                <a:gd fmla="*/ 1678232 h 3677172" name="connsiteY1339"/>
                <a:gd fmla="*/ 345366 w 5543211" name="connsiteX1340"/>
                <a:gd fmla="*/ 1678021 h 3677172" name="connsiteY1340"/>
                <a:gd fmla="*/ 347362 w 5543211" name="connsiteX1341"/>
                <a:gd fmla="*/ 1674201 h 3677172" name="connsiteY1341"/>
                <a:gd fmla="*/ 279770 w 5543211" name="connsiteX1342"/>
                <a:gd fmla="*/ 1675033 h 3677172" name="connsiteY1342"/>
                <a:gd fmla="*/ 264184 w 5543211" name="connsiteX1343"/>
                <a:gd fmla="*/ 1678488 h 3677172" name="connsiteY1343"/>
                <a:gd fmla="*/ 264487 w 5543211" name="connsiteX1344"/>
                <a:gd fmla="*/ 1682638 h 3677172" name="connsiteY1344"/>
                <a:gd fmla="*/ 280521 w 5543211" name="connsiteX1345"/>
                <a:gd fmla="*/ 1681723 h 3677172" name="connsiteY1345"/>
                <a:gd fmla="*/ 104081 w 5543211" name="connsiteX1346"/>
                <a:gd fmla="*/ 1678021 h 3677172" name="connsiteY1346"/>
                <a:gd fmla="*/ 104081 w 5543211" name="connsiteX1347"/>
                <a:gd fmla="*/ 1692403 h 3677172" name="connsiteY1347"/>
                <a:gd fmla="*/ 94619 w 5543211" name="connsiteX1348"/>
                <a:gd fmla="*/ 1698796 h 3677172" name="connsiteY1348"/>
                <a:gd fmla="*/ 93436 w 5543211" name="connsiteX1349"/>
                <a:gd fmla="*/ 1697797 h 3677172" name="connsiteY1349"/>
                <a:gd fmla="*/ 104081 w 5543211" name="connsiteX1350"/>
                <a:gd fmla="*/ 1678021 h 3677172" name="connsiteY1350"/>
                <a:gd fmla="*/ 331173 w 5543211" name="connsiteX1351"/>
                <a:gd fmla="*/ 1663639 h 3677172" name="connsiteY1351"/>
                <a:gd fmla="*/ 341818 w 5543211" name="connsiteX1352"/>
                <a:gd fmla="*/ 1678021 h 3677172" name="connsiteY1352"/>
                <a:gd fmla="*/ 341661 w 5543211" name="connsiteX1353"/>
                <a:gd fmla="*/ 1678232 h 3677172" name="connsiteY1353"/>
                <a:gd fmla="*/ 333783 w 5543211" name="connsiteX1354"/>
                <a:gd fmla="*/ 1678682 h 3677172" name="connsiteY1354"/>
                <a:gd fmla="*/ 331173 w 5543211" name="connsiteX1355"/>
                <a:gd fmla="*/ 1678021 h 3677172" name="connsiteY1355"/>
                <a:gd fmla="*/ 250194 w 5543211" name="connsiteX1356"/>
                <a:gd fmla="*/ 1411547 h 3677172" name="connsiteY1356"/>
                <a:gd fmla="*/ 255091 w 5543211" name="connsiteX1357"/>
                <a:gd fmla="*/ 1553612 h 3677172" name="connsiteY1357"/>
                <a:gd fmla="*/ 263648 w 5543211" name="connsiteX1358"/>
                <a:gd fmla="*/ 1671123 h 3677172" name="connsiteY1358"/>
                <a:gd fmla="*/ 279138 w 5543211" name="connsiteX1359"/>
                <a:gd fmla="*/ 1669406 h 3677172" name="connsiteY1359"/>
                <a:gd fmla="*/ 142553 w 5543211" name="connsiteX1360"/>
                <a:gd fmla="*/ 1264233 h 3677172" name="connsiteY1360"/>
                <a:gd fmla="*/ 140623 w 5543211" name="connsiteX1361"/>
                <a:gd fmla="*/ 1267666 h 3677172" name="connsiteY1361"/>
                <a:gd fmla="*/ 127083 w 5543211" name="connsiteX1362"/>
                <a:gd fmla="*/ 1269919 h 3677172" name="connsiteY1362"/>
                <a:gd fmla="*/ 62011 w 5543211" name="connsiteX1363"/>
                <a:gd fmla="*/ 1271717 h 3677172" name="connsiteY1363"/>
                <a:gd fmla="*/ 193480 w 5543211" name="connsiteX1364"/>
                <a:gd fmla="*/ 1259500 h 3677172" name="connsiteY1364"/>
                <a:gd fmla="*/ 199013 w 5543211" name="connsiteX1365"/>
                <a:gd fmla="*/ 1259659 h 3677172" name="connsiteY1365"/>
                <a:gd fmla="*/ 179845 w 5543211" name="connsiteX1366"/>
                <a:gd fmla="*/ 1271717 h 3677172" name="connsiteY1366"/>
                <a:gd fmla="*/ 146429 w 5543211" name="connsiteX1367"/>
                <a:gd fmla="*/ 1286100 h 3677172" name="connsiteY1367"/>
                <a:gd fmla="*/ 140494 w 5543211" name="connsiteX1368"/>
                <a:gd fmla="*/ 1267897 h 3677172" name="connsiteY1368"/>
                <a:gd fmla="*/ 140623 w 5543211" name="connsiteX1369"/>
                <a:gd fmla="*/ 1267666 h 3677172" name="connsiteY1369"/>
                <a:gd fmla="*/ 184913 w 5543211" name="connsiteX1370"/>
                <a:gd fmla="*/ 1260296 h 3677172" name="connsiteY1370"/>
                <a:gd fmla="*/ 202708 w 5543211" name="connsiteX1371"/>
                <a:gd fmla="*/ 1257335 h 3677172" name="connsiteY1371"/>
                <a:gd fmla="*/ 199899 w 5543211" name="connsiteX1372"/>
                <a:gd fmla="*/ 1259102 h 3677172" name="connsiteY1372"/>
                <a:gd fmla="*/ 197432 w 5543211" name="connsiteX1373"/>
                <a:gd fmla="*/ 1259133 h 3677172" name="connsiteY1373"/>
                <a:gd fmla="*/ 193480 w 5543211" name="connsiteX1374"/>
                <a:gd fmla="*/ 1259500 h 3677172" name="connsiteY1374"/>
                <a:gd fmla="*/ 190255 w 5543211" name="connsiteX1375"/>
                <a:gd fmla="*/ 1259407 h 3677172" name="connsiteY1375"/>
                <a:gd fmla="*/ 145981 w 5543211" name="connsiteX1376"/>
                <a:gd fmla="*/ 1258132 h 3677172" name="connsiteY1376"/>
                <a:gd fmla="*/ 190255 w 5543211" name="connsiteX1377"/>
                <a:gd fmla="*/ 1259407 h 3677172" name="connsiteY1377"/>
                <a:gd fmla="*/ 184913 w 5543211" name="connsiteX1378"/>
                <a:gd fmla="*/ 1260296 h 3677172" name="connsiteY1378"/>
                <a:gd fmla="*/ 142553 w 5543211" name="connsiteX1379"/>
                <a:gd fmla="*/ 1264233 h 3677172" name="connsiteY1379"/>
                <a:gd fmla="*/ 208412 w 5543211" name="connsiteX1380"/>
                <a:gd fmla="*/ 1253351 h 3677172" name="connsiteY1380"/>
                <a:gd fmla="*/ 208644 w 5543211" name="connsiteX1381"/>
                <a:gd fmla="*/ 1255087 h 3677172" name="connsiteY1381"/>
                <a:gd fmla="*/ 202708 w 5543211" name="connsiteX1382"/>
                <a:gd fmla="*/ 1257335 h 3677172" name="connsiteY1382"/>
                <a:gd fmla="*/ 201835 w 5543211" name="connsiteX1383"/>
                <a:gd fmla="*/ 1253765 h 3677172" name="connsiteY1383"/>
                <a:gd fmla="*/ 350494 w 5543211" name="connsiteX1384"/>
                <a:gd fmla="*/ 1244050 h 3677172" name="connsiteY1384"/>
                <a:gd fmla="*/ 343406 w 5543211" name="connsiteX1385"/>
                <a:gd fmla="*/ 1257335 h 3677172" name="connsiteY1385"/>
                <a:gd fmla="*/ 343406 w 5543211" name="connsiteX1386"/>
                <a:gd fmla="*/ 1245165 h 3677172" name="connsiteY1386"/>
                <a:gd fmla="*/ 118290 w 5543211" name="connsiteX1387"/>
                <a:gd fmla="*/ 1257335 h 3677172" name="connsiteY1387"/>
                <a:gd fmla="*/ 149582 w 5543211" name="connsiteX1388"/>
                <a:gd fmla="*/ 1256261 h 3677172" name="connsiteY1388"/>
                <a:gd fmla="*/ 146429 w 5543211" name="connsiteX1389"/>
                <a:gd fmla="*/ 1257335 h 3677172" name="connsiteY1389"/>
                <a:gd fmla="*/ 145981 w 5543211" name="connsiteX1390"/>
                <a:gd fmla="*/ 1258132 h 3677172" name="connsiteY1390"/>
                <a:gd fmla="*/ 351080 w 5543211" name="connsiteX1391"/>
                <a:gd fmla="*/ 1242952 h 3677172" name="connsiteY1391"/>
                <a:gd fmla="*/ 357476 w 5543211" name="connsiteX1392"/>
                <a:gd fmla="*/ 1242952 h 3677172" name="connsiteY1392"/>
                <a:gd fmla="*/ 350494 w 5543211" name="connsiteX1393"/>
                <a:gd fmla="*/ 1244050 h 3677172" name="connsiteY1393"/>
                <a:gd fmla="*/ 62011 w 5543211" name="connsiteX1394"/>
                <a:gd fmla="*/ 1257335 h 3677172" name="connsiteY1394"/>
                <a:gd fmla="*/ 62011 w 5543211" name="connsiteX1395"/>
                <a:gd fmla="*/ 1271717 h 3677172" name="connsiteY1395"/>
                <a:gd fmla="*/ 62011 w 5543211" name="connsiteX1396"/>
                <a:gd fmla="*/ 1257335 h 3677172" name="connsiteY1396"/>
                <a:gd fmla="*/ 130685 w 5543211" name="connsiteX1397"/>
                <a:gd fmla="*/ 1249801 h 3677172" name="connsiteY1397"/>
                <a:gd fmla="*/ 130601 w 5543211" name="connsiteX1398"/>
                <a:gd fmla="*/ 1250144 h 3677172" name="connsiteY1398"/>
                <a:gd fmla="*/ 118290 w 5543211" name="connsiteX1399"/>
                <a:gd fmla="*/ 1257335 h 3677172" name="connsiteY1399"/>
                <a:gd fmla="*/ 119853 w 5543211" name="connsiteX1400"/>
                <a:gd fmla="*/ 1250943 h 3677172" name="connsiteY1400"/>
                <a:gd fmla="*/ 127083 w 5543211" name="connsiteX1401"/>
                <a:gd fmla="*/ 1250144 h 3677172" name="connsiteY1401"/>
                <a:gd fmla="*/ 122980 w 5543211" name="connsiteX1402"/>
                <a:gd fmla="*/ 1248431 h 3677172" name="connsiteY1402"/>
                <a:gd fmla="*/ 120049 w 5543211" name="connsiteX1403"/>
                <a:gd fmla="*/ 1250144 h 3677172" name="connsiteY1403"/>
                <a:gd fmla="*/ 119853 w 5543211" name="connsiteX1404"/>
                <a:gd fmla="*/ 1250943 h 3677172" name="connsiteY1404"/>
                <a:gd fmla="*/ 62011 w 5543211" name="connsiteX1405"/>
                <a:gd fmla="*/ 1257335 h 3677172" name="connsiteY1405"/>
                <a:gd fmla="*/ 190609 w 5543211" name="connsiteX1406"/>
                <a:gd fmla="*/ 1244103 h 3677172" name="connsiteY1406"/>
                <a:gd fmla="*/ 200950 w 5543211" name="connsiteX1407"/>
                <a:gd fmla="*/ 1250144 h 3677172" name="connsiteY1407"/>
                <a:gd fmla="*/ 201835 w 5543211" name="connsiteX1408"/>
                <a:gd fmla="*/ 1253765 h 3677172" name="connsiteY1408"/>
                <a:gd fmla="*/ 177207 w 5543211" name="connsiteX1409"/>
                <a:gd fmla="*/ 1255312 h 3677172" name="connsiteY1409"/>
                <a:gd fmla="*/ 149582 w 5543211" name="connsiteX1410"/>
                <a:gd fmla="*/ 1256261 h 3677172" name="connsiteY1410"/>
                <a:gd fmla="*/ 183192 w 5543211" name="connsiteX1411"/>
                <a:gd fmla="*/ 1244808 h 3677172" name="connsiteY1411"/>
                <a:gd fmla="*/ 132360 w 5543211" name="connsiteX1412"/>
                <a:gd fmla="*/ 1242952 h 3677172" name="connsiteY1412"/>
                <a:gd fmla="*/ 131317 w 5543211" name="connsiteX1413"/>
                <a:gd fmla="*/ 1247214 h 3677172" name="connsiteY1413"/>
                <a:gd fmla="*/ 122980 w 5543211" name="connsiteX1414"/>
                <a:gd fmla="*/ 1248431 h 3677172" name="connsiteY1414"/>
                <a:gd fmla="*/ 345038 w 5543211" name="connsiteX1415"/>
                <a:gd fmla="*/ 1229961 h 3677172" name="connsiteY1415"/>
                <a:gd fmla="*/ 353958 w 5543211" name="connsiteX1416"/>
                <a:gd fmla="*/ 1237559 h 3677172" name="connsiteY1416"/>
                <a:gd fmla="*/ 351080 w 5543211" name="connsiteX1417"/>
                <a:gd fmla="*/ 1242952 h 3677172" name="connsiteY1417"/>
                <a:gd fmla="*/ 343406 w 5543211" name="connsiteX1418"/>
                <a:gd fmla="*/ 1242952 h 3677172" name="connsiteY1418"/>
                <a:gd fmla="*/ 343406 w 5543211" name="connsiteX1419"/>
                <a:gd fmla="*/ 1230143 h 3677172" name="connsiteY1419"/>
                <a:gd fmla="*/ 357475 w 5543211" name="connsiteX1420"/>
                <a:gd fmla="*/ 1228570 h 3677172" name="connsiteY1420"/>
                <a:gd fmla="*/ 357476 w 5543211" name="connsiteX1421"/>
                <a:gd fmla="*/ 1242952 h 3677172" name="connsiteY1421"/>
                <a:gd fmla="*/ 357475 w 5543211" name="connsiteX1422"/>
                <a:gd fmla="*/ 1228570 h 3677172" name="connsiteY1422"/>
                <a:gd fmla="*/ 216778 w 5543211" name="connsiteX1423"/>
                <a:gd fmla="*/ 1232355 h 3677172" name="connsiteY1423"/>
                <a:gd fmla="*/ 216778 w 5543211" name="connsiteX1424"/>
                <a:gd fmla="*/ 1236368 h 3677172" name="connsiteY1424"/>
                <a:gd fmla="*/ 197432 w 5543211" name="connsiteX1425"/>
                <a:gd fmla="*/ 1237559 h 3677172" name="connsiteY1425"/>
                <a:gd fmla="*/ 163955 w 5543211" name="connsiteX1426"/>
                <a:gd fmla="*/ 1242448 h 3677172" name="connsiteY1426"/>
                <a:gd fmla="*/ 132360 w 5543211" name="connsiteX1427"/>
                <a:gd fmla="*/ 1242952 h 3677172" name="connsiteY1427"/>
                <a:gd fmla="*/ 88634 w 5543211" name="connsiteX1428"/>
                <a:gd fmla="*/ 685970 h 3677172" name="connsiteY1428"/>
                <a:gd fmla="*/ 60469 w 5543211" name="connsiteX1429"/>
                <a:gd fmla="*/ 688832 h 3677172" name="connsiteY1429"/>
                <a:gd fmla="*/ 60469 w 5543211" name="connsiteX1430"/>
                <a:gd fmla="*/ 687874 h 3677172" name="connsiteY1430"/>
                <a:gd fmla="*/ 94553 w 5543211" name="connsiteX1431"/>
                <a:gd fmla="*/ 685368 h 3677172" name="connsiteY1431"/>
                <a:gd fmla="*/ 95405 w 5543211" name="connsiteX1432"/>
                <a:gd fmla="*/ 685512 h 3677172" name="connsiteY1432"/>
                <a:gd fmla="*/ 88634 w 5543211" name="connsiteX1433"/>
                <a:gd fmla="*/ 685970 h 3677172" name="connsiteY1433"/>
                <a:gd fmla="*/ 125844 w 5543211" name="connsiteX1434"/>
                <a:gd fmla="*/ 683454 h 3677172" name="connsiteY1434"/>
                <a:gd fmla="*/ 97184 w 5543211" name="connsiteX1435"/>
                <a:gd fmla="*/ 685812 h 3677172" name="connsiteY1435"/>
                <a:gd fmla="*/ 95405 w 5543211" name="connsiteX1436"/>
                <a:gd fmla="*/ 685512 h 3677172" name="connsiteY1436"/>
                <a:gd fmla="*/ 187950 w 5543211" name="connsiteX1437"/>
                <a:gd fmla="*/ 678345 h 3677172" name="connsiteY1437"/>
                <a:gd fmla="*/ 188151 w 5543211" name="connsiteX1438"/>
                <a:gd fmla="*/ 678361 h 3677172" name="connsiteY1438"/>
                <a:gd fmla="*/ 175556 w 5543211" name="connsiteX1439"/>
                <a:gd fmla="*/ 680093 h 3677172" name="connsiteY1439"/>
                <a:gd fmla="*/ 125844 w 5543211" name="connsiteX1440"/>
                <a:gd fmla="*/ 683454 h 3677172" name="connsiteY1440"/>
                <a:gd fmla="*/ 217229 w 5543211" name="connsiteX1441"/>
                <a:gd fmla="*/ 676069 h 3677172" name="connsiteY1441"/>
                <a:gd fmla="*/ 217449 w 5543211" name="connsiteX1442"/>
                <a:gd fmla="*/ 680772 h 3677172" name="connsiteY1442"/>
                <a:gd fmla="*/ 217913 w 5543211" name="connsiteX1443"/>
                <a:gd fmla="*/ 680810 h 3677172" name="connsiteY1443"/>
                <a:gd fmla="*/ 217913 w 5543211" name="connsiteX1444"/>
                <a:gd fmla="*/ 676059 h 3677172" name="connsiteY1444"/>
                <a:gd fmla="*/ 196809 w 5543211" name="connsiteX1445"/>
                <a:gd fmla="*/ 677172 h 3677172" name="connsiteY1445"/>
                <a:gd fmla="*/ 195448 w 5543211" name="connsiteX1446"/>
                <a:gd fmla="*/ 678962 h 3677172" name="connsiteY1446"/>
                <a:gd fmla="*/ 188151 w 5543211" name="connsiteX1447"/>
                <a:gd fmla="*/ 678361 h 3677172" name="connsiteY1447"/>
                <a:gd fmla="*/ 216876 w 5543211" name="connsiteX1448"/>
                <a:gd fmla="*/ 668522 h 3677172" name="connsiteY1448"/>
                <a:gd fmla="*/ 217149 w 5543211" name="connsiteX1449"/>
                <a:gd fmla="*/ 674376 h 3677172" name="connsiteY1449"/>
                <a:gd fmla="*/ 217913 w 5543211" name="connsiteX1450"/>
                <a:gd fmla="*/ 674271 h 3677172" name="connsiteY1450"/>
                <a:gd fmla="*/ 217913 w 5543211" name="connsiteX1451"/>
                <a:gd fmla="*/ 668600 h 3677172" name="connsiteY1451"/>
                <a:gd fmla="*/ 50988 w 5543211" name="connsiteX1452"/>
                <a:gd fmla="*/ 678026 h 3677172" name="connsiteY1452"/>
                <a:gd fmla="*/ 60469 w 5543211" name="connsiteX1453"/>
                <a:gd fmla="*/ 679624 h 3677172" name="connsiteY1453"/>
                <a:gd fmla="*/ 60469 w 5543211" name="connsiteX1454"/>
                <a:gd fmla="*/ 687874 h 3677172" name="connsiteY1454"/>
                <a:gd fmla="*/ 59394 w 5543211" name="connsiteX1455"/>
                <a:gd fmla="*/ 687947 h 3677172" name="connsiteY1455"/>
                <a:gd fmla="*/ 49846 w 5543211" name="connsiteX1456"/>
                <a:gd fmla="*/ 680093 h 3677172" name="connsiteY1456"/>
                <a:gd fmla="*/ 315430 w 5543211" name="connsiteX1457"/>
                <a:gd fmla="*/ 660867 h 3677172" name="connsiteY1457"/>
                <a:gd fmla="*/ 315429 w 5543211" name="connsiteX1458"/>
                <a:gd fmla="*/ 688832 h 3677172" name="connsiteY1458"/>
                <a:gd fmla="*/ 315430 w 5543211" name="connsiteX1459"/>
                <a:gd fmla="*/ 660867 h 3677172" name="connsiteY1459"/>
                <a:gd fmla="*/ 53710 w 5543211" name="connsiteX1460"/>
                <a:gd fmla="*/ 673099 h 3677172" name="connsiteY1460"/>
                <a:gd fmla="*/ 50988 w 5543211" name="connsiteX1461"/>
                <a:gd fmla="*/ 678026 h 3677172" name="connsiteY1461"/>
                <a:gd fmla="*/ 32141 w 5543211" name="connsiteX1462"/>
                <a:gd fmla="*/ 674849 h 3677172" name="connsiteY1462"/>
                <a:gd fmla="*/ 161391 w 5543211" name="connsiteX1463"/>
                <a:gd fmla="*/ 664362 h 3677172" name="connsiteY1463"/>
                <a:gd fmla="*/ 192370 w 5543211" name="connsiteX1464"/>
                <a:gd fmla="*/ 666685 h 3677172" name="connsiteY1464"/>
                <a:gd fmla="*/ 198573 w 5543211" name="connsiteX1465"/>
                <a:gd fmla="*/ 674849 h 3677172" name="connsiteY1465"/>
                <a:gd fmla="*/ 197428 w 5543211" name="connsiteX1466"/>
                <a:gd fmla="*/ 676357 h 3677172" name="connsiteY1466"/>
                <a:gd fmla="*/ 180867 w 5543211" name="connsiteX1467"/>
                <a:gd fmla="*/ 676597 h 3677172" name="connsiteY1467"/>
                <a:gd fmla="*/ 94553 w 5543211" name="connsiteX1468"/>
                <a:gd fmla="*/ 685368 h 3677172" name="connsiteY1468"/>
                <a:gd fmla="*/ 60469 w 5543211" name="connsiteX1469"/>
                <a:gd fmla="*/ 679624 h 3677172" name="connsiteY1469"/>
                <a:gd fmla="*/ 60469 w 5543211" name="connsiteX1470"/>
                <a:gd fmla="*/ 672551 h 3677172" name="connsiteY1470"/>
                <a:gd fmla="*/ 216352 w 5543211" name="connsiteX1471"/>
                <a:gd fmla="*/ 657324 h 3677172" name="connsiteY1471"/>
                <a:gd fmla="*/ 216518 w 5543211" name="connsiteX1472"/>
                <a:gd fmla="*/ 660867 h 3677172" name="connsiteY1472"/>
                <a:gd fmla="*/ 217913 w 5543211" name="connsiteX1473"/>
                <a:gd fmla="*/ 660867 h 3677172" name="connsiteY1473"/>
                <a:gd fmla="*/ 217913 w 5543211" name="connsiteX1474"/>
                <a:gd fmla="*/ 657390 h 3677172" name="connsiteY1474"/>
                <a:gd fmla="*/ 107319 w 5543211" name="connsiteX1475"/>
                <a:gd fmla="*/ 660867 h 3677172" name="connsiteY1475"/>
                <a:gd fmla="*/ 187950 w 5543211" name="connsiteX1476"/>
                <a:gd fmla="*/ 660866 h 3677172" name="connsiteY1476"/>
                <a:gd fmla="*/ 187950 w 5543211" name="connsiteX1477"/>
                <a:gd fmla="*/ 660867 h 3677172" name="connsiteY1477"/>
                <a:gd fmla="*/ 85611 w 5543211" name="connsiteX1478"/>
                <a:gd fmla="*/ 660866 h 3677172" name="connsiteY1478"/>
                <a:gd fmla="*/ 104733 w 5543211" name="connsiteX1479"/>
                <a:gd fmla="*/ 660866 h 3677172" name="connsiteY1479"/>
                <a:gd fmla="*/ 107319 w 5543211" name="connsiteX1480"/>
                <a:gd fmla="*/ 660867 h 3677172" name="connsiteY1480"/>
                <a:gd fmla="*/ 60469 w 5543211" name="connsiteX1481"/>
                <a:gd fmla="*/ 660867 h 3677172" name="connsiteY1481"/>
                <a:gd fmla="*/ 60469 w 5543211" name="connsiteX1482"/>
                <a:gd fmla="*/ 672551 h 3677172" name="connsiteY1482"/>
                <a:gd fmla="*/ 53710 w 5543211" name="connsiteX1483"/>
                <a:gd fmla="*/ 673099 h 3677172" name="connsiteY1483"/>
                <a:gd fmla="*/ 57358 w 5543211" name="connsiteX1484"/>
                <a:gd fmla="*/ 360416 h 3677172" name="connsiteY1484"/>
                <a:gd fmla="*/ 58432 w 5543211" name="connsiteX1485"/>
                <a:gd fmla="*/ 360392 h 3677172" name="connsiteY1485"/>
                <a:gd fmla="*/ 57358 w 5543211" name="connsiteX1486"/>
                <a:gd fmla="*/ 360739 h 3677172" name="connsiteY1486"/>
                <a:gd fmla="*/ 160593 w 5543211" name="connsiteX1487"/>
                <a:gd fmla="*/ 335124 h 3677172" name="connsiteY1487"/>
                <a:gd fmla="*/ 163503 w 5543211" name="connsiteX1488"/>
                <a:gd fmla="*/ 352411 h 3677172" name="connsiteY1488"/>
                <a:gd fmla="*/ 121887 w 5543211" name="connsiteX1489"/>
                <a:gd fmla="*/ 358965 h 3677172" name="connsiteY1489"/>
                <a:gd fmla="*/ 58432 w 5543211" name="connsiteX1490"/>
                <a:gd fmla="*/ 360392 h 3677172" name="connsiteY1490"/>
                <a:gd fmla="*/ 130090 w 5543211" name="connsiteX1491"/>
                <a:gd fmla="*/ 337230 h 3677172" name="connsiteY1491"/>
                <a:gd fmla="*/ 179606 w 5543211" name="connsiteX1492"/>
                <a:gd fmla="*/ 322439 h 3677172" name="connsiteY1492"/>
                <a:gd fmla="*/ 180558 w 5543211" name="connsiteX1493"/>
                <a:gd fmla="*/ 333745 h 3677172" name="connsiteY1493"/>
                <a:gd fmla="*/ 160593 w 5543211" name="connsiteX1494"/>
                <a:gd fmla="*/ 335124 h 3677172" name="connsiteY1494"/>
                <a:gd fmla="*/ 159435 w 5543211" name="connsiteX1495"/>
                <a:gd fmla="*/ 328248 h 3677172" name="connsiteY1495"/>
                <a:gd fmla="*/ 155955 w 5543211" name="connsiteX1496"/>
                <a:gd fmla="*/ 307580 h 3677172" name="connsiteY1496"/>
                <a:gd fmla="*/ 157736 w 5543211" name="connsiteX1497"/>
                <a:gd fmla="*/ 318156 h 3677172" name="connsiteY1497"/>
                <a:gd fmla="*/ 159435 w 5543211" name="connsiteX1498"/>
                <a:gd fmla="*/ 328248 h 3677172" name="connsiteY1498"/>
                <a:gd fmla="*/ 145189 w 5543211" name="connsiteX1499"/>
                <a:gd fmla="*/ 332350 h 3677172" name="connsiteY1499"/>
                <a:gd fmla="*/ 130090 w 5543211" name="connsiteX1500"/>
                <a:gd fmla="*/ 337230 h 3677172" name="connsiteY1500"/>
                <a:gd fmla="*/ 123679 w 5543211" name="connsiteX1501"/>
                <a:gd fmla="*/ 337673 h 3677172" name="connsiteY1501"/>
                <a:gd fmla="*/ 57358 w 5543211" name="connsiteX1502"/>
                <a:gd fmla="*/ 332350 h 3677172" name="connsiteY1502"/>
                <a:gd fmla="*/ 57358 w 5543211" name="connsiteX1503"/>
                <a:gd fmla="*/ 360416 h 3677172" name="connsiteY1503"/>
                <a:gd fmla="*/ 43018 w 5543211" name="connsiteX1504"/>
                <a:gd fmla="*/ 360739 h 3677172" name="connsiteY1504"/>
                <a:gd fmla="*/ 43019 w 5543211" name="connsiteX1505"/>
                <a:gd fmla="*/ 332350 h 3677172" name="connsiteY1505"/>
                <a:gd fmla="*/ 141604 w 5543211" name="connsiteX1506"/>
                <a:gd fmla="*/ 311059 h 3677172" name="connsiteY1506"/>
                <a:gd fmla="*/ 44460 w 5543211" name="connsiteX1507"/>
                <a:gd fmla="*/ 313950 h 3677172" name="connsiteY1507"/>
                <a:gd fmla="*/ 44811 w 5543211" name="connsiteX1508"/>
                <a:gd fmla="*/ 316381 h 3677172" name="connsiteY1508"/>
                <a:gd fmla="*/ 57358 w 5543211" name="connsiteX1509"/>
                <a:gd fmla="*/ 318156 h 3677172" name="connsiteY1509"/>
                <a:gd fmla="*/ 43019 w 5543211" name="connsiteX1510"/>
                <a:gd fmla="*/ 318156 h 3677172" name="connsiteY1510"/>
                <a:gd fmla="*/ 44151 w 5543211" name="connsiteX1511"/>
                <a:gd fmla="*/ 311805 h 3677172" name="connsiteY1511"/>
                <a:gd fmla="*/ 44453 w 5543211" name="connsiteX1512"/>
                <a:gd fmla="*/ 313897 h 3677172" name="connsiteY1512"/>
                <a:gd fmla="*/ 43019 w 5543211" name="connsiteX1513"/>
                <a:gd fmla="*/ 318156 h 3677172" name="connsiteY1513"/>
                <a:gd fmla="*/ 154384 w 5543211" name="connsiteX1514"/>
                <a:gd fmla="*/ 298247 h 3677172" name="connsiteY1514"/>
                <a:gd fmla="*/ 177719 w 5543211" name="connsiteX1515"/>
                <a:gd fmla="*/ 300024 h 3677172" name="connsiteY1515"/>
                <a:gd fmla="*/ 177907 w 5543211" name="connsiteX1516"/>
                <a:gd fmla="*/ 302258 h 3677172" name="connsiteY1516"/>
                <a:gd fmla="*/ 155955 w 5543211" name="connsiteX1517"/>
                <a:gd fmla="*/ 307580 h 3677172" name="connsiteY1517"/>
                <a:gd fmla="*/ 14339 w 5543211" name="connsiteX1518"/>
                <a:gd fmla="*/ 303961 h 3677172" name="connsiteY1518"/>
                <a:gd fmla="*/ 43019 w 5543211" name="connsiteX1519"/>
                <a:gd fmla="*/ 318156 h 3677172" name="connsiteY1519"/>
                <a:gd fmla="*/ 14339 w 5543211" name="connsiteX1520"/>
                <a:gd fmla="*/ 303961 h 3677172" name="connsiteY1520"/>
                <a:gd fmla="*/ 229434 w 5543211" name="connsiteX1521"/>
                <a:gd fmla="*/ 289767 h 3677172" name="connsiteY1521"/>
                <a:gd fmla="*/ 223329 w 5543211" name="connsiteX1522"/>
                <a:gd fmla="*/ 291247 h 3677172" name="connsiteY1522"/>
                <a:gd fmla="*/ 223915 w 5543211" name="connsiteX1523"/>
                <a:gd fmla="*/ 303541 h 3677172" name="connsiteY1523"/>
                <a:gd fmla="*/ 229434 w 5543211" name="connsiteX1524"/>
                <a:gd fmla="*/ 303961 h 3677172" name="connsiteY1524"/>
                <a:gd fmla="*/ 229434 w 5543211" name="connsiteX1525"/>
                <a:gd fmla="*/ 289767 h 3677172" name="connsiteY1525"/>
                <a:gd fmla="*/ 63383 w 5543211" name="connsiteX1526"/>
                <a:gd fmla="*/ 291317 h 3677172" name="connsiteY1526"/>
                <a:gd fmla="*/ 69094 w 5543211" name="connsiteX1527"/>
                <a:gd fmla="*/ 291752 h 3677172" name="connsiteY1527"/>
                <a:gd fmla="*/ 57358 w 5543211" name="connsiteX1528"/>
                <a:gd fmla="*/ 318156 h 3677172" name="connsiteY1528"/>
                <a:gd fmla="*/ 52339 w 5543211" name="connsiteX1529"/>
                <a:gd fmla="*/ 290477 h 3677172" name="connsiteY1529"/>
                <a:gd fmla="*/ 52502 w 5543211" name="connsiteX1530"/>
                <a:gd fmla="*/ 290489 h 3677172" name="connsiteY1530"/>
                <a:gd fmla="*/ 44460 w 5543211" name="connsiteX1531"/>
                <a:gd fmla="*/ 313950 h 3677172" name="connsiteY1531"/>
                <a:gd fmla="*/ 44453 w 5543211" name="connsiteX1532"/>
                <a:gd fmla="*/ 313897 h 3677172" name="connsiteY1532"/>
                <a:gd fmla="*/ 47679 w 5543211" name="connsiteX1533"/>
                <a:gd fmla="*/ 290122 h 3677172" name="connsiteY1533"/>
                <a:gd fmla="*/ 48012 w 5543211" name="connsiteX1534"/>
                <a:gd fmla="*/ 290147 h 3677172" name="connsiteY1534"/>
                <a:gd fmla="*/ 44151 w 5543211" name="connsiteX1535"/>
                <a:gd fmla="*/ 311805 h 3677172" name="connsiteY1535"/>
                <a:gd fmla="*/ 43019 w 5543211" name="connsiteX1536"/>
                <a:gd fmla="*/ 303961 h 3677172" name="connsiteY1536"/>
                <a:gd fmla="*/ 48593 w 5543211" name="connsiteX1537"/>
                <a:gd fmla="*/ 286888 h 3677172" name="connsiteY1537"/>
                <a:gd fmla="*/ 48396 w 5543211" name="connsiteX1538"/>
                <a:gd fmla="*/ 287992 h 3677172" name="connsiteY1538"/>
                <a:gd fmla="*/ 47679 w 5543211" name="connsiteX1539"/>
                <a:gd fmla="*/ 290122 h 3677172" name="connsiteY1539"/>
                <a:gd fmla="*/ 43019 w 5543211" name="connsiteX1540"/>
                <a:gd fmla="*/ 289767 h 3677172" name="connsiteY1540"/>
                <a:gd fmla="*/ 54591 w 5543211" name="connsiteX1541"/>
                <a:gd fmla="*/ 283790 h 3677172" name="connsiteY1541"/>
                <a:gd fmla="*/ 52339 w 5543211" name="connsiteX1542"/>
                <a:gd fmla="*/ 290477 h 3677172" name="connsiteY1542"/>
                <a:gd fmla="*/ 48012 w 5543211" name="connsiteX1543"/>
                <a:gd fmla="*/ 290147 h 3677172" name="connsiteY1543"/>
                <a:gd fmla="*/ 48396 w 5543211" name="connsiteX1544"/>
                <a:gd fmla="*/ 287992 h 3677172" name="connsiteY1544"/>
                <a:gd fmla="*/ 48805 w 5543211" name="connsiteX1545"/>
                <a:gd fmla="*/ 286779 h 3677172" name="connsiteY1545"/>
                <a:gd fmla="*/ 57358 w 5543211" name="connsiteX1546"/>
                <a:gd fmla="*/ 282361 h 3677172" name="connsiteY1546"/>
                <a:gd fmla="*/ 57358 w 5543211" name="connsiteX1547"/>
                <a:gd fmla="*/ 289767 h 3677172" name="connsiteY1547"/>
                <a:gd fmla="*/ 64629 w 5543211" name="connsiteX1548"/>
                <a:gd fmla="*/ 285768 h 3677172" name="connsiteY1548"/>
                <a:gd fmla="*/ 63383 w 5543211" name="connsiteX1549"/>
                <a:gd fmla="*/ 291317 h 3677172" name="connsiteY1549"/>
                <a:gd fmla="*/ 52502 w 5543211" name="connsiteX1550"/>
                <a:gd fmla="*/ 290489 h 3677172" name="connsiteY1550"/>
                <a:gd fmla="*/ 54842 w 5543211" name="connsiteX1551"/>
                <a:gd fmla="*/ 283661 h 3677172" name="connsiteY1551"/>
                <a:gd fmla="*/ 78996 w 5543211" name="connsiteX1552"/>
                <a:gd fmla="*/ 277867 h 3677172" name="connsiteY1552"/>
                <a:gd fmla="*/ 107547 w 5543211" name="connsiteX1553"/>
                <a:gd fmla="*/ 280895 h 3677172" name="connsiteY1553"/>
                <a:gd fmla="*/ 150692 w 5543211" name="connsiteX1554"/>
                <a:gd fmla="*/ 276320 h 3677172" name="connsiteY1554"/>
                <a:gd fmla="*/ 154384 w 5543211" name="connsiteX1555"/>
                <a:gd fmla="*/ 298247 h 3677172" name="connsiteY1555"/>
                <a:gd fmla="*/ 136226 w 5543211" name="connsiteX1556"/>
                <a:gd fmla="*/ 296864 h 3677172" name="connsiteY1556"/>
                <a:gd fmla="*/ 69094 w 5543211" name="connsiteX1557"/>
                <a:gd fmla="*/ 291752 h 3677172" name="connsiteY1557"/>
                <a:gd fmla="*/ 74060 w 5543211" name="connsiteX1558"/>
                <a:gd fmla="*/ 280582 h 3677172" name="connsiteY1558"/>
                <a:gd fmla="*/ 68263 w 5543211" name="connsiteX1559"/>
                <a:gd fmla="*/ 276729 h 3677172" name="connsiteY1559"/>
                <a:gd fmla="*/ 75434 w 5543211" name="connsiteX1560"/>
                <a:gd fmla="*/ 277490 h 3677172" name="connsiteY1560"/>
                <a:gd fmla="*/ 74060 w 5543211" name="connsiteX1561"/>
                <a:gd fmla="*/ 280582 h 3677172" name="connsiteY1561"/>
                <a:gd fmla="*/ 64629 w 5543211" name="connsiteX1562"/>
                <a:gd fmla="*/ 285768 h 3677172" name="connsiteY1562"/>
                <a:gd fmla="*/ 66448 w 5543211" name="connsiteX1563"/>
                <a:gd fmla="*/ 277667 h 3677172" name="connsiteY1563"/>
                <a:gd fmla="*/ 57605 w 5543211" name="connsiteX1564"/>
                <a:gd fmla="*/ 275599 h 3677172" name="connsiteY1564"/>
                <a:gd fmla="*/ 66696 w 5543211" name="connsiteX1565"/>
                <a:gd fmla="*/ 276563 h 3677172" name="connsiteY1565"/>
                <a:gd fmla="*/ 66448 w 5543211" name="connsiteX1566"/>
                <a:gd fmla="*/ 277667 h 3677172" name="connsiteY1566"/>
                <a:gd fmla="*/ 57358 w 5543211" name="connsiteX1567"/>
                <a:gd fmla="*/ 282361 h 3677172" name="connsiteY1567"/>
                <a:gd fmla="*/ 57358 w 5543211" name="connsiteX1568"/>
                <a:gd fmla="*/ 276320 h 3677172" name="connsiteY1568"/>
                <a:gd fmla="*/ 57358 w 5543211" name="connsiteX1569"/>
                <a:gd fmla="*/ 275573 h 3677172" name="connsiteY1569"/>
                <a:gd fmla="*/ 57358 w 5543211" name="connsiteX1570"/>
                <a:gd fmla="*/ 276320 h 3677172" name="connsiteY1570"/>
                <a:gd fmla="*/ 54842 w 5543211" name="connsiteX1571"/>
                <a:gd fmla="*/ 283661 h 3677172" name="connsiteY1571"/>
                <a:gd fmla="*/ 54591 w 5543211" name="connsiteX1572"/>
                <a:gd fmla="*/ 283790 h 3677172" name="connsiteY1572"/>
                <a:gd fmla="*/ 25408 w 5543211" name="connsiteX1573"/>
                <a:gd fmla="*/ 276569 h 3677172" name="connsiteY1573"/>
                <a:gd fmla="*/ 27014 w 5543211" name="connsiteX1574"/>
                <a:gd fmla="*/ 283050 h 3677172" name="connsiteY1574"/>
                <a:gd fmla="*/ 14339 w 5543211" name="connsiteX1575"/>
                <a:gd fmla="*/ 303961 h 3677172" name="connsiteY1575"/>
                <a:gd fmla="*/ 31547 w 5543211" name="connsiteX1576"/>
                <a:gd fmla="*/ 275573 h 3677172" name="connsiteY1576"/>
                <a:gd fmla="*/ 41226 w 5543211" name="connsiteX1577"/>
                <a:gd fmla="*/ 275573 h 3677172" name="connsiteY1577"/>
                <a:gd fmla="*/ 43019 w 5543211" name="connsiteX1578"/>
                <a:gd fmla="*/ 275572 h 3677172" name="connsiteY1578"/>
                <a:gd fmla="*/ 43019 w 5543211" name="connsiteX1579"/>
                <a:gd fmla="*/ 289767 h 3677172" name="connsiteY1579"/>
                <a:gd fmla="*/ 28679 w 5543211" name="connsiteX1580"/>
                <a:gd fmla="*/ 289767 h 3677172" name="connsiteY1580"/>
                <a:gd fmla="*/ 27014 w 5543211" name="connsiteX1581"/>
                <a:gd fmla="*/ 283050 h 3677172" name="connsiteY1581"/>
                <a:gd fmla="*/ 32854 w 5543211" name="connsiteX1582"/>
                <a:gd fmla="*/ 273416 h 3677172" name="connsiteY1582"/>
                <a:gd fmla="*/ 31547 w 5543211" name="connsiteX1583"/>
                <a:gd fmla="*/ 275573 h 3677172" name="connsiteY1583"/>
                <a:gd fmla="*/ 28679 w 5543211" name="connsiteX1584"/>
                <a:gd fmla="*/ 275573 h 3677172" name="connsiteY1584"/>
                <a:gd fmla="*/ 54751 w 5543211" name="connsiteX1585"/>
                <a:gd fmla="*/ 269121 h 3677172" name="connsiteY1585"/>
                <a:gd fmla="*/ 48805 w 5543211" name="connsiteX1586"/>
                <a:gd fmla="*/ 286779 h 3677172" name="connsiteY1586"/>
                <a:gd fmla="*/ 48593 w 5543211" name="connsiteX1587"/>
                <a:gd fmla="*/ 286888 h 3677172" name="connsiteY1587"/>
                <a:gd fmla="*/ 51435 w 5543211" name="connsiteX1588"/>
                <a:gd fmla="*/ 270944 h 3677172" name="connsiteY1588"/>
                <a:gd fmla="*/ 61004 w 5543211" name="connsiteX1589"/>
                <a:gd fmla="*/ 265681 h 3677172" name="connsiteY1589"/>
                <a:gd fmla="*/ 57605 w 5543211" name="connsiteX1590"/>
                <a:gd fmla="*/ 275599 h 3677172" name="connsiteY1590"/>
                <a:gd fmla="*/ 57358 w 5543211" name="connsiteX1591"/>
                <a:gd fmla="*/ 275572 h 3677172" name="connsiteY1591"/>
                <a:gd fmla="*/ 60617 w 5543211" name="connsiteX1592"/>
                <a:gd fmla="*/ 265894 h 3677172" name="connsiteY1592"/>
                <a:gd fmla="*/ 52834 w 5543211" name="connsiteX1593"/>
                <a:gd fmla="*/ 263098 h 3677172" name="connsiteY1593"/>
                <a:gd fmla="*/ 51435 w 5543211" name="connsiteX1594"/>
                <a:gd fmla="*/ 270944 h 3677172" name="connsiteY1594"/>
                <a:gd fmla="*/ 43019 w 5543211" name="connsiteX1595"/>
                <a:gd fmla="*/ 275572 h 3677172" name="connsiteY1595"/>
                <a:gd fmla="*/ 43473 w 5543211" name="connsiteX1596"/>
                <a:gd fmla="*/ 267932 h 3677172" name="connsiteY1596"/>
                <a:gd fmla="*/ 63396 w 5543211" name="connsiteX1597"/>
                <a:gd fmla="*/ 257643 h 3677172" name="connsiteY1597"/>
                <a:gd fmla="*/ 60617 w 5543211" name="connsiteX1598"/>
                <a:gd fmla="*/ 265894 h 3677172" name="connsiteY1598"/>
                <a:gd fmla="*/ 54751 w 5543211" name="connsiteX1599"/>
                <a:gd fmla="*/ 269121 h 3677172" name="connsiteY1599"/>
                <a:gd fmla="*/ 57358 w 5543211" name="connsiteX1600"/>
                <a:gd fmla="*/ 261378 h 3677172" name="connsiteY1600"/>
                <a:gd fmla="*/ 57610 w 5543211" name="connsiteX1601"/>
                <a:gd fmla="*/ 260631 h 3677172" name="connsiteY1601"/>
                <a:gd fmla="*/ 79865 w 5543211" name="connsiteX1602"/>
                <a:gd fmla="*/ 256678 h 3677172" name="connsiteY1602"/>
                <a:gd fmla="*/ 77363 w 5543211" name="connsiteX1603"/>
                <a:gd fmla="*/ 272029 h 3677172" name="connsiteY1603"/>
                <a:gd fmla="*/ 68263 w 5543211" name="connsiteX1604"/>
                <a:gd fmla="*/ 276729 h 3677172" name="connsiteY1604"/>
                <a:gd fmla="*/ 66696 w 5543211" name="connsiteX1605"/>
                <a:gd fmla="*/ 276563 h 3677172" name="connsiteY1605"/>
                <a:gd fmla="*/ 68113 w 5543211" name="connsiteX1606"/>
                <a:gd fmla="*/ 270250 h 3677172" name="connsiteY1606"/>
                <a:gd fmla="*/ 173525 w 5543211" name="connsiteX1607"/>
                <a:gd fmla="*/ 250214 h 3677172" name="connsiteY1607"/>
                <a:gd fmla="*/ 186415 w 5543211" name="connsiteX1608"/>
                <a:gd fmla="*/ 261378 h 3677172" name="connsiteY1608"/>
                <a:gd fmla="*/ 174124 w 5543211" name="connsiteX1609"/>
                <a:gd fmla="*/ 257323 h 3677172" name="connsiteY1609"/>
                <a:gd fmla="*/ 82127 w 5543211" name="connsiteX1610"/>
                <a:gd fmla="*/ 254066 h 3677172" name="connsiteY1610"/>
                <a:gd fmla="*/ 79865 w 5543211" name="connsiteX1611"/>
                <a:gd fmla="*/ 256678 h 3677172" name="connsiteY1611"/>
                <a:gd fmla="*/ 80110 w 5543211" name="connsiteX1612"/>
                <a:gd fmla="*/ 255175 h 3677172" name="connsiteY1612"/>
                <a:gd fmla="*/ 200755 w 5543211" name="connsiteX1613"/>
                <a:gd fmla="*/ 247184 h 3677172" name="connsiteY1613"/>
                <a:gd fmla="*/ 186415 w 5543211" name="connsiteX1614"/>
                <a:gd fmla="*/ 261378 h 3677172" name="connsiteY1614"/>
                <a:gd fmla="*/ 200755 w 5543211" name="connsiteX1615"/>
                <a:gd fmla="*/ 247184 h 3677172" name="connsiteY1615"/>
                <a:gd fmla="*/ 44265 w 5543211" name="connsiteX1616"/>
                <a:gd fmla="*/ 254589 h 3677172" name="connsiteY1616"/>
                <a:gd fmla="*/ 43473 w 5543211" name="connsiteX1617"/>
                <a:gd fmla="*/ 267932 h 3677172" name="connsiteY1617"/>
                <a:gd fmla="*/ 32854 w 5543211" name="connsiteX1618"/>
                <a:gd fmla="*/ 273416 h 3677172" name="connsiteY1618"/>
                <a:gd fmla="*/ 145927 w 5543211" name="connsiteX1619"/>
                <a:gd fmla="*/ 248019 h 3677172" name="connsiteY1619"/>
                <a:gd fmla="*/ 174124 w 5543211" name="connsiteX1620"/>
                <a:gd fmla="*/ 257323 h 3677172" name="connsiteY1620"/>
                <a:gd fmla="*/ 175913 w 5543211" name="connsiteX1621"/>
                <a:gd fmla="*/ 278572 h 3677172" name="connsiteY1621"/>
                <a:gd fmla="*/ 157736 w 5543211" name="connsiteX1622"/>
                <a:gd fmla="*/ 275573 h 3677172" name="connsiteY1622"/>
                <a:gd fmla="*/ 150692 w 5543211" name="connsiteX1623"/>
                <a:gd fmla="*/ 276320 h 3677172" name="connsiteY1623"/>
                <a:gd fmla="*/ 61839 w 5543211" name="connsiteX1624"/>
                <a:gd fmla="*/ 248071 h 3677172" name="connsiteY1624"/>
                <a:gd fmla="*/ 57610 w 5543211" name="connsiteX1625"/>
                <a:gd fmla="*/ 260631 h 3677172" name="connsiteY1625"/>
                <a:gd fmla="*/ 52834 w 5543211" name="connsiteX1626"/>
                <a:gd fmla="*/ 263098 h 3677172" name="connsiteY1626"/>
                <a:gd fmla="*/ 53773 w 5543211" name="connsiteX1627"/>
                <a:gd fmla="*/ 257830 h 3677172" name="connsiteY1627"/>
                <a:gd fmla="*/ 81585 w 5543211" name="connsiteX1628"/>
                <a:gd fmla="*/ 246120 h 3677172" name="connsiteY1628"/>
                <a:gd fmla="*/ 80110 w 5543211" name="connsiteX1629"/>
                <a:gd fmla="*/ 255175 h 3677172" name="connsiteY1629"/>
                <a:gd fmla="*/ 61004 w 5543211" name="connsiteX1630"/>
                <a:gd fmla="*/ 265681 h 3677172" name="connsiteY1630"/>
                <a:gd fmla="*/ 63838 w 5543211" name="connsiteX1631"/>
                <a:gd fmla="*/ 257415 h 3677172" name="connsiteY1631"/>
                <a:gd fmla="*/ 69905 w 5543211" name="connsiteX1632"/>
                <a:gd fmla="*/ 254281 h 3677172" name="connsiteY1632"/>
                <a:gd fmla="*/ 144854 w 5543211" name="connsiteX1633"/>
                <a:gd fmla="*/ 241650 h 3677172" name="connsiteY1633"/>
                <a:gd fmla="*/ 145927 w 5543211" name="connsiteX1634"/>
                <a:gd fmla="*/ 248019 h 3677172" name="connsiteY1634"/>
                <a:gd fmla="*/ 138019 w 5543211" name="connsiteX1635"/>
                <a:gd fmla="*/ 245410 h 3677172" name="connsiteY1635"/>
                <a:gd fmla="*/ 125060 w 5543211" name="connsiteX1636"/>
                <a:gd fmla="*/ 241134 h 3677172" name="connsiteY1636"/>
                <a:gd fmla="*/ 138019 w 5543211" name="connsiteX1637"/>
                <a:gd fmla="*/ 245410 h 3677172" name="connsiteY1637"/>
                <a:gd fmla="*/ 78996 w 5543211" name="connsiteX1638"/>
                <a:gd fmla="*/ 277867 h 3677172" name="connsiteY1638"/>
                <a:gd fmla="*/ 75434 w 5543211" name="connsiteX1639"/>
                <a:gd fmla="*/ 277490 h 3677172" name="connsiteY1639"/>
                <a:gd fmla="*/ 77075 w 5543211" name="connsiteX1640"/>
                <a:gd fmla="*/ 273798 h 3677172" name="connsiteY1640"/>
                <a:gd fmla="*/ 77363 w 5543211" name="connsiteX1641"/>
                <a:gd fmla="*/ 272029 h 3677172" name="connsiteY1641"/>
                <a:gd fmla="*/ 84245 w 5543211" name="connsiteX1642"/>
                <a:gd fmla="*/ 268475 h 3677172" name="connsiteY1642"/>
                <a:gd fmla="*/ 114717 w 5543211" name="connsiteX1643"/>
                <a:gd fmla="*/ 247184 h 3677172" name="connsiteY1643"/>
                <a:gd fmla="*/ 171401 w 5543211" name="connsiteX1644"/>
                <a:gd fmla="*/ 233156 h 3677172" name="connsiteY1644"/>
                <a:gd fmla="*/ 172118 w 5543211" name="connsiteX1645"/>
                <a:gd fmla="*/ 233499 h 3677172" name="connsiteY1645"/>
                <a:gd fmla="*/ 173525 w 5543211" name="connsiteX1646"/>
                <a:gd fmla="*/ 250214 h 3677172" name="connsiteY1646"/>
                <a:gd fmla="*/ 172075 w 5543211" name="connsiteX1647"/>
                <a:gd fmla="*/ 248958 h 3677172" name="connsiteY1647"/>
                <a:gd fmla="*/ 157736 w 5543211" name="connsiteX1648"/>
                <a:gd fmla="*/ 247184 h 3677172" name="connsiteY1648"/>
                <a:gd fmla="*/ 164906 w 5543211" name="connsiteX1649"/>
                <a:gd fmla="*/ 234764 h 3677172" name="connsiteY1649"/>
                <a:gd fmla="*/ 172075 w 5543211" name="connsiteX1650"/>
                <a:gd fmla="*/ 232989 h 3677172" name="connsiteY1650"/>
                <a:gd fmla="*/ 200755 w 5543211" name="connsiteX1651"/>
                <a:gd fmla="*/ 247184 h 3677172" name="connsiteY1651"/>
                <a:gd fmla="*/ 172118 w 5543211" name="connsiteX1652"/>
                <a:gd fmla="*/ 233499 h 3677172" name="connsiteY1652"/>
                <a:gd fmla="*/ 170845 w 5543211" name="connsiteX1653"/>
                <a:gd fmla="*/ 232891 h 3677172" name="connsiteY1653"/>
                <a:gd fmla="*/ 172075 w 5543211" name="connsiteX1654"/>
                <a:gd fmla="*/ 232989 h 3677172" name="connsiteY1654"/>
                <a:gd fmla="*/ 171401 w 5543211" name="connsiteX1655"/>
                <a:gd fmla="*/ 233156 h 3677172" name="connsiteY1655"/>
                <a:gd fmla="*/ 70726 w 5543211" name="connsiteX1656"/>
                <a:gd fmla="*/ 237320 h 3677172" name="connsiteY1656"/>
                <a:gd fmla="*/ 63838 w 5543211" name="connsiteX1657"/>
                <a:gd fmla="*/ 257415 h 3677172" name="connsiteY1657"/>
                <a:gd fmla="*/ 63396 w 5543211" name="connsiteX1658"/>
                <a:gd fmla="*/ 257643 h 3677172" name="connsiteY1658"/>
                <a:gd fmla="*/ 69905 w 5543211" name="connsiteX1659"/>
                <a:gd fmla="*/ 238312 h 3677172" name="connsiteY1659"/>
                <a:gd fmla="*/ 164381 w 5543211" name="connsiteX1660"/>
                <a:gd fmla="*/ 230912 h 3677172" name="connsiteY1660"/>
                <a:gd fmla="*/ 169721 w 5543211" name="connsiteX1661"/>
                <a:gd fmla="*/ 232354 h 3677172" name="connsiteY1661"/>
                <a:gd fmla="*/ 170845 w 5543211" name="connsiteX1662"/>
                <a:gd fmla="*/ 232891 h 3677172" name="connsiteY1662"/>
                <a:gd fmla="*/ 162065 w 5543211" name="connsiteX1663"/>
                <a:gd fmla="*/ 232186 h 3677172" name="connsiteY1663"/>
                <a:gd fmla="*/ 146810 w 5543211" name="connsiteX1664"/>
                <a:gd fmla="*/ 230962 h 3677172" name="connsiteY1664"/>
                <a:gd fmla="*/ 162065 w 5543211" name="connsiteX1665"/>
                <a:gd fmla="*/ 232186 h 3677172" name="connsiteY1665"/>
                <a:gd fmla="*/ 144854 w 5543211" name="connsiteX1666"/>
                <a:gd fmla="*/ 241650 h 3677172" name="connsiteY1666"/>
                <a:gd fmla="*/ 143396 w 5543211" name="connsiteX1667"/>
                <a:gd fmla="*/ 232989 h 3677172" name="connsiteY1667"/>
                <a:gd fmla="*/ 100377 w 5543211" name="connsiteX1668"/>
                <a:gd fmla="*/ 232989 h 3677172" name="connsiteY1668"/>
                <a:gd fmla="*/ 112924 w 5543211" name="connsiteX1669"/>
                <a:gd fmla="*/ 237129 h 3677172" name="connsiteY1669"/>
                <a:gd fmla="*/ 82127 w 5543211" name="connsiteX1670"/>
                <a:gd fmla="*/ 254066 h 3677172" name="connsiteY1670"/>
                <a:gd fmla="*/ 127027 w 5543211" name="connsiteX1671"/>
                <a:gd fmla="*/ 229374 h 3677172" name="connsiteY1671"/>
                <a:gd fmla="*/ 142977 w 5543211" name="connsiteX1672"/>
                <a:gd fmla="*/ 230654 h 3677172" name="connsiteY1672"/>
                <a:gd fmla="*/ 125060 w 5543211" name="connsiteX1673"/>
                <a:gd fmla="*/ 241134 h 3677172" name="connsiteY1673"/>
                <a:gd fmla="*/ 112924 w 5543211" name="connsiteX1674"/>
                <a:gd fmla="*/ 237129 h 3677172" name="connsiteY1674"/>
                <a:gd fmla="*/ 172075 w 5543211" name="connsiteX1675"/>
                <a:gd fmla="*/ 226681 h 3677172" name="connsiteY1675"/>
                <a:gd fmla="*/ 172075 w 5543211" name="connsiteX1676"/>
                <a:gd fmla="*/ 232989 h 3677172" name="connsiteY1676"/>
                <a:gd fmla="*/ 169721 w 5543211" name="connsiteX1677"/>
                <a:gd fmla="*/ 232354 h 3677172" name="connsiteY1677"/>
                <a:gd fmla="*/ 165461 w 5543211" name="connsiteX1678"/>
                <a:gd fmla="*/ 230318 h 3677172" name="connsiteY1678"/>
                <a:gd fmla="*/ 44686 w 5543211" name="connsiteX1679"/>
                <a:gd fmla="*/ 231884 h 3677172" name="connsiteY1679"/>
                <a:gd fmla="*/ 43019 w 5543211" name="connsiteX1680"/>
                <a:gd fmla="*/ 232989 h 3677172" name="connsiteY1680"/>
                <a:gd fmla="*/ 43430 w 5543211" name="connsiteX1681"/>
                <a:gd fmla="*/ 231971 h 3677172" name="connsiteY1681"/>
                <a:gd fmla="*/ 49370 w 5543211" name="connsiteX1682"/>
                <a:gd fmla="*/ 231561 h 3677172" name="connsiteY1682"/>
                <a:gd fmla="*/ 46603 w 5543211" name="connsiteX1683"/>
                <a:gd fmla="*/ 250732 h 3677172" name="connsiteY1683"/>
                <a:gd fmla="*/ 44265 w 5543211" name="connsiteX1684"/>
                <a:gd fmla="*/ 254589 h 3677172" name="connsiteY1684"/>
                <a:gd fmla="*/ 44811 w 5543211" name="connsiteX1685"/>
                <a:gd fmla="*/ 245409 h 3677172" name="connsiteY1685"/>
                <a:gd fmla="*/ 49063 w 5543211" name="connsiteX1686"/>
                <a:gd fmla="*/ 231582 h 3677172" name="connsiteY1686"/>
                <a:gd fmla="*/ 27764 w 5543211" name="connsiteX1687"/>
                <a:gd fmla="*/ 232687 h 3677172" name="connsiteY1687"/>
                <a:gd fmla="*/ 28679 w 5543211" name="connsiteX1688"/>
                <a:gd fmla="*/ 232989 h 3677172" name="connsiteY1688"/>
                <a:gd fmla="*/ 42083 w 5543211" name="connsiteX1689"/>
                <a:gd fmla="*/ 232064 h 3677172" name="connsiteY1689"/>
                <a:gd fmla="*/ 43019 w 5543211" name="connsiteX1690"/>
                <a:gd fmla="*/ 232989 h 3677172" name="connsiteY1690"/>
                <a:gd fmla="*/ 25408 w 5543211" name="connsiteX1691"/>
                <a:gd fmla="*/ 276569 h 3677172" name="connsiteY1691"/>
                <a:gd fmla="*/ 22853 w 5543211" name="connsiteX1692"/>
                <a:gd fmla="*/ 266257 h 3677172" name="connsiteY1692"/>
                <a:gd fmla="*/ 25094 w 5543211" name="connsiteX1693"/>
                <a:gd fmla="*/ 240087 h 3677172" name="connsiteY1693"/>
                <a:gd fmla="*/ 72722 w 5543211" name="connsiteX1694"/>
                <a:gd fmla="*/ 229948 h 3677172" name="connsiteY1694"/>
                <a:gd fmla="*/ 69905 w 5543211" name="connsiteX1695"/>
                <a:gd fmla="*/ 238312 h 3677172" name="connsiteY1695"/>
                <a:gd fmla="*/ 61839 w 5543211" name="connsiteX1696"/>
                <a:gd fmla="*/ 248071 h 3677172" name="connsiteY1696"/>
                <a:gd fmla="*/ 67828 w 5543211" name="connsiteX1697"/>
                <a:gd fmla="*/ 230286 h 3677172" name="connsiteY1697"/>
                <a:gd fmla="*/ 77067 w 5543211" name="connsiteX1698"/>
                <a:gd fmla="*/ 229648 h 3677172" name="connsiteY1698"/>
                <a:gd fmla="*/ 70726 w 5543211" name="connsiteX1699"/>
                <a:gd fmla="*/ 237320 h 3677172" name="connsiteY1699"/>
                <a:gd fmla="*/ 73265 w 5543211" name="connsiteX1700"/>
                <a:gd fmla="*/ 229910 h 3677172" name="connsiteY1700"/>
                <a:gd fmla="*/ 105755 w 5543211" name="connsiteX1701"/>
                <a:gd fmla="*/ 227667 h 3677172" name="connsiteY1701"/>
                <a:gd fmla="*/ 109410 w 5543211" name="connsiteX1702"/>
                <a:gd fmla="*/ 227960 h 3677172" name="connsiteY1702"/>
                <a:gd fmla="*/ 100377 w 5543211" name="connsiteX1703"/>
                <a:gd fmla="*/ 232989 h 3677172" name="connsiteY1703"/>
                <a:gd fmla="*/ 81585 w 5543211" name="connsiteX1704"/>
                <a:gd fmla="*/ 246120 h 3677172" name="connsiteY1704"/>
                <a:gd fmla="*/ 84351 w 5543211" name="connsiteX1705"/>
                <a:gd fmla="*/ 229145 h 3677172" name="connsiteY1705"/>
                <a:gd fmla="*/ 153402 w 5543211" name="connsiteX1706"/>
                <a:gd fmla="*/ 224556 h 3677172" name="connsiteY1706"/>
                <a:gd fmla="*/ 165461 w 5543211" name="connsiteX1707"/>
                <a:gd fmla="*/ 230318 h 3677172" name="connsiteY1707"/>
                <a:gd fmla="*/ 164381 w 5543211" name="connsiteX1708"/>
                <a:gd fmla="*/ 230912 h 3677172" name="connsiteY1708"/>
                <a:gd fmla="*/ 152358 w 5543211" name="connsiteX1709"/>
                <a:gd fmla="*/ 227666 h 3677172" name="connsiteY1709"/>
                <a:gd fmla="*/ 146810 w 5543211" name="connsiteX1710"/>
                <a:gd fmla="*/ 230962 h 3677172" name="connsiteY1710"/>
                <a:gd fmla="*/ 142977 w 5543211" name="connsiteX1711"/>
                <a:gd fmla="*/ 230654 h 3677172" name="connsiteY1711"/>
                <a:gd fmla="*/ 49814 w 5543211" name="connsiteX1712"/>
                <a:gd fmla="*/ 228485 h 3677172" name="connsiteY1712"/>
                <a:gd fmla="*/ 49637 w 5543211" name="connsiteX1713"/>
                <a:gd fmla="*/ 229714 h 3677172" name="connsiteY1713"/>
                <a:gd fmla="*/ 49063 w 5543211" name="connsiteX1714"/>
                <a:gd fmla="*/ 231582 h 3677172" name="connsiteY1714"/>
                <a:gd fmla="*/ 44686 w 5543211" name="connsiteX1715"/>
                <a:gd fmla="*/ 231884 h 3677172" name="connsiteY1715"/>
                <a:gd fmla="*/ 122197 w 5543211" name="connsiteX1716"/>
                <a:gd fmla="*/ 220840 h 3677172" name="connsiteY1716"/>
                <a:gd fmla="*/ 140647 w 5543211" name="connsiteX1717"/>
                <a:gd fmla="*/ 221884 h 3677172" name="connsiteY1717"/>
                <a:gd fmla="*/ 127027 w 5543211" name="connsiteX1718"/>
                <a:gd fmla="*/ 229374 h 3677172" name="connsiteY1718"/>
                <a:gd fmla="*/ 109410 w 5543211" name="connsiteX1719"/>
                <a:gd fmla="*/ 227960 h 3677172" name="connsiteY1719"/>
                <a:gd fmla="*/ 86037 w 5543211" name="connsiteX1720"/>
                <a:gd fmla="*/ 218795 h 3677172" name="connsiteY1720"/>
                <a:gd fmla="*/ 84351 w 5543211" name="connsiteX1721"/>
                <a:gd fmla="*/ 229145 h 3677172" name="connsiteY1721"/>
                <a:gd fmla="*/ 77067 w 5543211" name="connsiteX1722"/>
                <a:gd fmla="*/ 229648 h 3677172" name="connsiteY1722"/>
                <a:gd fmla="*/ 28679 w 5543211" name="connsiteX1723"/>
                <a:gd fmla="*/ 218795 h 3677172" name="connsiteY1723"/>
                <a:gd fmla="*/ 31698 w 5543211" name="connsiteX1724"/>
                <a:gd fmla="*/ 221783 h 3677172" name="connsiteY1724"/>
                <a:gd fmla="*/ 27764 w 5543211" name="connsiteX1725"/>
                <a:gd fmla="*/ 232687 h 3677172" name="connsiteY1725"/>
                <a:gd fmla="*/ 23301 w 5543211" name="connsiteX1726"/>
                <a:gd fmla="*/ 231215 h 3677172" name="connsiteY1726"/>
                <a:gd fmla="*/ 28679 w 5543211" name="connsiteX1727"/>
                <a:gd fmla="*/ 218795 h 3677172" name="connsiteY1727"/>
                <a:gd fmla="*/ 49530 w 5543211" name="connsiteX1728"/>
                <a:gd fmla="*/ 216875 h 3677172" name="connsiteY1728"/>
                <a:gd fmla="*/ 43430 w 5543211" name="connsiteX1729"/>
                <a:gd fmla="*/ 231971 h 3677172" name="connsiteY1729"/>
                <a:gd fmla="*/ 42083 w 5543211" name="connsiteX1730"/>
                <a:gd fmla="*/ 232064 h 3677172" name="connsiteY1730"/>
                <a:gd fmla="*/ 41226 w 5543211" name="connsiteX1731"/>
                <a:gd fmla="*/ 231215 h 3677172" name="connsiteY1731"/>
                <a:gd fmla="*/ 31698 w 5543211" name="connsiteX1732"/>
                <a:gd fmla="*/ 221783 h 3677172" name="connsiteY1732"/>
                <a:gd fmla="*/ 32917 w 5543211" name="connsiteX1733"/>
                <a:gd fmla="*/ 218405 h 3677172" name="connsiteY1733"/>
                <a:gd fmla="*/ 53702 w 5543211" name="connsiteX1734"/>
                <a:gd fmla="*/ 216491 h 3677172" name="connsiteY1734"/>
                <a:gd fmla="*/ 50066 w 5543211" name="connsiteX1735"/>
                <a:gd fmla="*/ 228319 h 3677172" name="connsiteY1735"/>
                <a:gd fmla="*/ 49814 w 5543211" name="connsiteX1736"/>
                <a:gd fmla="*/ 228485 h 3677172" name="connsiteY1736"/>
                <a:gd fmla="*/ 51516 w 5543211" name="connsiteX1737"/>
                <a:gd fmla="*/ 216692 h 3677172" name="connsiteY1737"/>
                <a:gd fmla="*/ 72131 w 5543211" name="connsiteX1738"/>
                <a:gd fmla="*/ 214794 h 3677172" name="connsiteY1738"/>
                <a:gd fmla="*/ 71698 w 5543211" name="connsiteX1739"/>
                <a:gd fmla="*/ 218795 h 3677172" name="connsiteY1739"/>
                <a:gd fmla="*/ 67828 w 5543211" name="connsiteX1740"/>
                <a:gd fmla="*/ 230286 h 3677172" name="connsiteY1740"/>
                <a:gd fmla="*/ 49370 w 5543211" name="connsiteX1741"/>
                <a:gd fmla="*/ 231561 h 3677172" name="connsiteY1741"/>
                <a:gd fmla="*/ 49637 w 5543211" name="connsiteX1742"/>
                <a:gd fmla="*/ 229714 h 3677172" name="connsiteY1742"/>
                <a:gd fmla="*/ 50066 w 5543211" name="connsiteX1743"/>
                <a:gd fmla="*/ 228319 h 3677172" name="connsiteY1743"/>
                <a:gd fmla="*/ 68785 w 5543211" name="connsiteX1744"/>
                <a:gd fmla="*/ 215912 h 3677172" name="connsiteY1744"/>
                <a:gd fmla="*/ 71118 w 5543211" name="connsiteX1745"/>
                <a:gd fmla="*/ 214887 h 3677172" name="connsiteY1745"/>
                <a:gd fmla="*/ 78143 w 5543211" name="connsiteX1746"/>
                <a:gd fmla="*/ 214240 h 3677172" name="connsiteY1746"/>
                <a:gd fmla="*/ 77075 w 5543211" name="connsiteX1747"/>
                <a:gd fmla="*/ 218795 h 3677172" name="connsiteY1747"/>
                <a:gd fmla="*/ 73265 w 5543211" name="connsiteX1748"/>
                <a:gd fmla="*/ 229910 h 3677172" name="connsiteY1748"/>
                <a:gd fmla="*/ 72722 w 5543211" name="connsiteX1749"/>
                <a:gd fmla="*/ 229948 h 3677172" name="connsiteY1749"/>
                <a:gd fmla="*/ 78007 w 5543211" name="connsiteX1750"/>
                <a:gd fmla="*/ 214253 h 3677172" name="connsiteY1750"/>
                <a:gd fmla="*/ 34064 w 5543211" name="connsiteX1751"/>
                <a:gd fmla="*/ 215226 h 3677172" name="connsiteY1751"/>
                <a:gd fmla="*/ 32917 w 5543211" name="connsiteX1752"/>
                <a:gd fmla="*/ 218405 h 3677172" name="connsiteY1752"/>
                <a:gd fmla="*/ 28679 w 5543211" name="connsiteX1753"/>
                <a:gd fmla="*/ 218795 h 3677172" name="connsiteY1753"/>
                <a:gd fmla="*/ 167741 w 5543211" name="connsiteX1754"/>
                <a:gd fmla="*/ 206984 h 3677172" name="connsiteY1754"/>
                <a:gd fmla="*/ 167146 w 5543211" name="connsiteX1755"/>
                <a:gd fmla="*/ 209258 h 3677172" name="connsiteY1755"/>
                <a:gd fmla="*/ 154151 w 5543211" name="connsiteX1756"/>
                <a:gd fmla="*/ 224118 h 3677172" name="connsiteY1756"/>
                <a:gd fmla="*/ 153402 w 5543211" name="connsiteX1757"/>
                <a:gd fmla="*/ 224556 h 3677172" name="connsiteY1757"/>
                <a:gd fmla="*/ 148773 w 5543211" name="connsiteX1758"/>
                <a:gd fmla="*/ 222344 h 3677172" name="connsiteY1758"/>
                <a:gd fmla="*/ 140647 w 5543211" name="connsiteX1759"/>
                <a:gd fmla="*/ 221884 h 3677172" name="connsiteY1759"/>
                <a:gd fmla="*/ 138577 w 5543211" name="connsiteX1760"/>
                <a:gd fmla="*/ 208185 h 3677172" name="connsiteY1760"/>
                <a:gd fmla="*/ 129056 w 5543211" name="connsiteX1761"/>
                <a:gd fmla="*/ 217021 h 3677172" name="connsiteY1761"/>
                <a:gd fmla="*/ 122197 w 5543211" name="connsiteX1762"/>
                <a:gd fmla="*/ 220840 h 3677172" name="connsiteY1762"/>
                <a:gd fmla="*/ 86037 w 5543211" name="connsiteX1763"/>
                <a:gd fmla="*/ 218795 h 3677172" name="connsiteY1763"/>
                <a:gd fmla="*/ 87403 w 5543211" name="connsiteX1764"/>
                <a:gd fmla="*/ 213388 h 3677172" name="connsiteY1764"/>
                <a:gd fmla="*/ 105754 w 5543211" name="connsiteX1765"/>
                <a:gd fmla="*/ 211698 h 3677172" name="connsiteY1765"/>
                <a:gd fmla="*/ 78781 w 5543211" name="connsiteX1766"/>
                <a:gd fmla="*/ 211522 h 3677172" name="connsiteY1766"/>
                <a:gd fmla="*/ 78446 w 5543211" name="connsiteX1767"/>
                <a:gd fmla="*/ 212950 h 3677172" name="connsiteY1767"/>
                <a:gd fmla="*/ 78007 w 5543211" name="connsiteX1768"/>
                <a:gd fmla="*/ 214253 h 3677172" name="connsiteY1768"/>
                <a:gd fmla="*/ 72131 w 5543211" name="connsiteX1769"/>
                <a:gd fmla="*/ 214794 h 3677172" name="connsiteY1769"/>
                <a:gd fmla="*/ 72171 w 5543211" name="connsiteX1770"/>
                <a:gd fmla="*/ 214425 h 3677172" name="connsiteY1770"/>
                <a:gd fmla="*/ 168302 w 5543211" name="connsiteX1771"/>
                <a:gd fmla="*/ 204839 h 3677172" name="connsiteY1771"/>
                <a:gd fmla="*/ 168257 w 5543211" name="connsiteX1772"/>
                <a:gd fmla="*/ 205009 h 3677172" name="connsiteY1772"/>
                <a:gd fmla="*/ 138577 w 5543211" name="connsiteX1773"/>
                <a:gd fmla="*/ 208185 h 3677172" name="connsiteY1773"/>
                <a:gd fmla="*/ 140275 w 5543211" name="connsiteX1774"/>
                <a:gd fmla="*/ 206610 h 3677172" name="connsiteY1774"/>
                <a:gd fmla="*/ 172075 w 5543211" name="connsiteX1775"/>
                <a:gd fmla="*/ 204600 h 3677172" name="connsiteY1775"/>
                <a:gd fmla="*/ 167741 w 5543211" name="connsiteX1776"/>
                <a:gd fmla="*/ 206984 h 3677172" name="connsiteY1776"/>
                <a:gd fmla="*/ 168257 w 5543211" name="connsiteX1777"/>
                <a:gd fmla="*/ 205009 h 3677172" name="connsiteY1777"/>
                <a:gd fmla="*/ 172075 w 5543211" name="connsiteX1778"/>
                <a:gd fmla="*/ 204600 h 3677172" name="connsiteY1778"/>
                <a:gd fmla="*/ 186415 w 5543211" name="connsiteX1779"/>
                <a:gd fmla="*/ 218795 h 3677172" name="connsiteY1779"/>
                <a:gd fmla="*/ 172075 w 5543211" name="connsiteX1780"/>
                <a:gd fmla="*/ 226681 h 3677172" name="connsiteY1780"/>
                <a:gd fmla="*/ 83188 w 5543211" name="connsiteX1781"/>
                <a:gd fmla="*/ 209587 h 3677172" name="connsiteY1781"/>
                <a:gd fmla="*/ 87830 w 5543211" name="connsiteX1782"/>
                <a:gd fmla="*/ 209924 h 3677172" name="connsiteY1782"/>
                <a:gd fmla="*/ 88285 w 5543211" name="connsiteX1783"/>
                <a:gd fmla="*/ 209895 h 3677172" name="connsiteY1783"/>
                <a:gd fmla="*/ 87403 w 5543211" name="connsiteX1784"/>
                <a:gd fmla="*/ 213388 h 3677172" name="connsiteY1784"/>
                <a:gd fmla="*/ 78143 w 5543211" name="connsiteX1785"/>
                <a:gd fmla="*/ 214240 h 3677172" name="connsiteY1785"/>
                <a:gd fmla="*/ 78446 w 5543211" name="connsiteX1786"/>
                <a:gd fmla="*/ 212950 h 3677172" name="connsiteY1786"/>
                <a:gd fmla="*/ 78868 w 5543211" name="connsiteX1787"/>
                <a:gd fmla="*/ 211698 h 3677172" name="connsiteY1787"/>
                <a:gd fmla="*/ 78952 w 5543211" name="connsiteX1788"/>
                <a:gd fmla="*/ 211447 h 3677172" name="connsiteY1788"/>
                <a:gd fmla="*/ 79301 w 5543211" name="connsiteX1789"/>
                <a:gd fmla="*/ 209306 h 3677172" name="connsiteY1789"/>
                <a:gd fmla="*/ 79664 w 5543211" name="connsiteX1790"/>
                <a:gd fmla="*/ 209332 h 3677172" name="connsiteY1790"/>
                <a:gd fmla="*/ 78952 w 5543211" name="connsiteX1791"/>
                <a:gd fmla="*/ 211447 h 3677172" name="connsiteY1791"/>
                <a:gd fmla="*/ 78781 w 5543211" name="connsiteX1792"/>
                <a:gd fmla="*/ 211522 h 3677172" name="connsiteY1792"/>
                <a:gd fmla="*/ 52578 w 5543211" name="connsiteX1793"/>
                <a:gd fmla="*/ 209332 h 3677172" name="connsiteY1793"/>
                <a:gd fmla="*/ 51516 w 5543211" name="connsiteX1794"/>
                <a:gd fmla="*/ 216692 h 3677172" name="connsiteY1794"/>
                <a:gd fmla="*/ 49530 w 5543211" name="connsiteX1795"/>
                <a:gd fmla="*/ 216875 h 3677172" name="connsiteY1795"/>
                <a:gd fmla="*/ 56421 w 5543211" name="connsiteX1796"/>
                <a:gd fmla="*/ 207648 h 3677172" name="connsiteY1796"/>
                <a:gd fmla="*/ 72776 w 5543211" name="connsiteX1797"/>
                <a:gd fmla="*/ 208833 h 3677172" name="connsiteY1797"/>
                <a:gd fmla="*/ 72171 w 5543211" name="connsiteX1798"/>
                <a:gd fmla="*/ 214425 h 3677172" name="connsiteY1798"/>
                <a:gd fmla="*/ 71118 w 5543211" name="connsiteX1799"/>
                <a:gd fmla="*/ 214887 h 3677172" name="connsiteY1799"/>
                <a:gd fmla="*/ 53702 w 5543211" name="connsiteX1800"/>
                <a:gd fmla="*/ 216491 h 3677172" name="connsiteY1800"/>
                <a:gd fmla="*/ 52858 w 5543211" name="connsiteX1801"/>
                <a:gd fmla="*/ 207390 h 3677172" name="connsiteY1801"/>
                <a:gd fmla="*/ 53349 w 5543211" name="connsiteX1802"/>
                <a:gd fmla="*/ 207426 h 3677172" name="connsiteY1802"/>
                <a:gd fmla="*/ 52578 w 5543211" name="connsiteX1803"/>
                <a:gd fmla="*/ 209332 h 3677172" name="connsiteY1803"/>
                <a:gd fmla="*/ 169521 w 5543211" name="connsiteX1804"/>
                <a:gd fmla="*/ 200176 h 3677172" name="connsiteY1804"/>
                <a:gd fmla="*/ 172075 w 5543211" name="connsiteX1805"/>
                <a:gd fmla="*/ 204600 h 3677172" name="connsiteY1805"/>
                <a:gd fmla="*/ 168302 w 5543211" name="connsiteX1806"/>
                <a:gd fmla="*/ 204839 h 3677172" name="connsiteY1806"/>
                <a:gd fmla="*/ 37297 w 5543211" name="connsiteX1807"/>
                <a:gd fmla="*/ 206263 h 3677172" name="connsiteY1807"/>
                <a:gd fmla="*/ 46573 w 5543211" name="connsiteX1808"/>
                <a:gd fmla="*/ 206935 h 3677172" name="connsiteY1808"/>
                <a:gd fmla="*/ 34064 w 5543211" name="connsiteX1809"/>
                <a:gd fmla="*/ 215226 h 3677172" name="connsiteY1809"/>
                <a:gd fmla="*/ 53596 w 5543211" name="connsiteX1810"/>
                <a:gd fmla="*/ 202280 h 3677172" name="connsiteY1810"/>
                <a:gd fmla="*/ 52858 w 5543211" name="connsiteX1811"/>
                <a:gd fmla="*/ 207390 h 3677172" name="connsiteY1811"/>
                <a:gd fmla="*/ 46573 w 5543211" name="connsiteX1812"/>
                <a:gd fmla="*/ 206935 h 3677172" name="connsiteY1812"/>
                <a:gd fmla="*/ 58323 w 5543211" name="connsiteX1813"/>
                <a:gd fmla="*/ 200015 h 3677172" name="connsiteY1813"/>
                <a:gd fmla="*/ 57358 w 5543211" name="connsiteX1814"/>
                <a:gd fmla="*/ 204601 h 3677172" name="connsiteY1814"/>
                <a:gd fmla="*/ 56421 w 5543211" name="connsiteX1815"/>
                <a:gd fmla="*/ 207648 h 3677172" name="connsiteY1815"/>
                <a:gd fmla="*/ 53349 w 5543211" name="connsiteX1816"/>
                <a:gd fmla="*/ 207426 h 3677172" name="connsiteY1816"/>
                <a:gd fmla="*/ 55916 w 5543211" name="connsiteX1817"/>
                <a:gd fmla="*/ 201072 h 3677172" name="connsiteY1817"/>
                <a:gd fmla="*/ 92563 w 5543211" name="connsiteX1818"/>
                <a:gd fmla="*/ 192958 h 3677172" name="connsiteY1818"/>
                <a:gd fmla="*/ 89008 w 5543211" name="connsiteX1819"/>
                <a:gd fmla="*/ 207032 h 3677172" name="connsiteY1819"/>
                <a:gd fmla="*/ 83188 w 5543211" name="connsiteX1820"/>
                <a:gd fmla="*/ 209587 h 3677172" name="connsiteY1820"/>
                <a:gd fmla="*/ 79664 w 5543211" name="connsiteX1821"/>
                <a:gd fmla="*/ 209332 h 3677172" name="connsiteY1821"/>
                <a:gd fmla="*/ 84890 w 5543211" name="connsiteX1822"/>
                <a:gd fmla="*/ 193813 h 3677172" name="connsiteY1822"/>
                <a:gd fmla="*/ 87830 w 5543211" name="connsiteX1823"/>
                <a:gd fmla="*/ 193955 h 3677172" name="connsiteY1823"/>
                <a:gd fmla="*/ 41081 w 5543211" name="connsiteX1824"/>
                <a:gd fmla="*/ 195777 h 3677172" name="connsiteY1824"/>
                <a:gd fmla="*/ 37297 w 5543211" name="connsiteX1825"/>
                <a:gd fmla="*/ 206263 h 3677172" name="connsiteY1825"/>
                <a:gd fmla="*/ 14339 w 5543211" name="connsiteX1826"/>
                <a:gd fmla="*/ 204601 h 3677172" name="connsiteY1826"/>
                <a:gd fmla="*/ 74456 w 5543211" name="connsiteX1827"/>
                <a:gd fmla="*/ 193309 h 3677172" name="connsiteY1827"/>
                <a:gd fmla="*/ 82956 w 5543211" name="connsiteX1828"/>
                <a:gd fmla="*/ 193720 h 3677172" name="connsiteY1828"/>
                <a:gd fmla="*/ 79301 w 5543211" name="connsiteX1829"/>
                <a:gd fmla="*/ 209306 h 3677172" name="connsiteY1829"/>
                <a:gd fmla="*/ 72776 w 5543211" name="connsiteX1830"/>
                <a:gd fmla="*/ 208833 h 3677172" name="connsiteY1830"/>
                <a:gd fmla="*/ 74500 w 5543211" name="connsiteX1831"/>
                <a:gd fmla="*/ 192911 h 3677172" name="connsiteY1831"/>
                <a:gd fmla="*/ 74456 w 5543211" name="connsiteX1832"/>
                <a:gd fmla="*/ 193309 h 3677172" name="connsiteY1832"/>
                <a:gd fmla="*/ 73679 w 5543211" name="connsiteX1833"/>
                <a:gd fmla="*/ 193272 h 3677172" name="connsiteY1833"/>
                <a:gd fmla="*/ 59883 w 5543211" name="connsiteX1834"/>
                <a:gd fmla="*/ 192605 h 3677172" name="connsiteY1834"/>
                <a:gd fmla="*/ 73679 w 5543211" name="connsiteX1835"/>
                <a:gd fmla="*/ 193272 h 3677172" name="connsiteY1835"/>
                <a:gd fmla="*/ 58323 w 5543211" name="connsiteX1836"/>
                <a:gd fmla="*/ 200015 h 3677172" name="connsiteY1836"/>
                <a:gd fmla="*/ 55026 w 5543211" name="connsiteX1837"/>
                <a:gd fmla="*/ 192371 h 3677172" name="connsiteY1837"/>
                <a:gd fmla="*/ 59348 w 5543211" name="connsiteX1838"/>
                <a:gd fmla="*/ 192580 h 3677172" name="connsiteY1838"/>
                <a:gd fmla="*/ 55916 w 5543211" name="connsiteX1839"/>
                <a:gd fmla="*/ 201072 h 3677172" name="connsiteY1839"/>
                <a:gd fmla="*/ 54445 w 5543211" name="connsiteX1840"/>
                <a:gd fmla="*/ 201718 h 3677172" name="connsiteY1840"/>
                <a:gd fmla="*/ 53596 w 5543211" name="connsiteX1841"/>
                <a:gd fmla="*/ 202280 h 3677172" name="connsiteY1841"/>
                <a:gd fmla="*/ 55207 w 5543211" name="connsiteX1842"/>
                <a:gd fmla="*/ 191116 h 3677172" name="connsiteY1842"/>
                <a:gd fmla="*/ 55026 w 5543211" name="connsiteX1843"/>
                <a:gd fmla="*/ 192371 h 3677172" name="connsiteY1843"/>
                <a:gd fmla="*/ 51866 w 5543211" name="connsiteX1844"/>
                <a:gd fmla="*/ 192218 h 3677172" name="connsiteY1844"/>
                <a:gd fmla="*/ 42527 w 5543211" name="connsiteX1845"/>
                <a:gd fmla="*/ 191767 h 3677172" name="connsiteY1845"/>
                <a:gd fmla="*/ 51866 w 5543211" name="connsiteX1846"/>
                <a:gd fmla="*/ 192218 h 3677172" name="connsiteY1846"/>
                <a:gd fmla="*/ 41081 w 5543211" name="connsiteX1847"/>
                <a:gd fmla="*/ 195777 h 3677172" name="connsiteY1847"/>
                <a:gd fmla="*/ 60476 w 5543211" name="connsiteX1848"/>
                <a:gd fmla="*/ 189789 h 3677172" name="connsiteY1848"/>
                <a:gd fmla="*/ 59883 w 5543211" name="connsiteX1849"/>
                <a:gd fmla="*/ 192605 h 3677172" name="connsiteY1849"/>
                <a:gd fmla="*/ 59348 w 5543211" name="connsiteX1850"/>
                <a:gd fmla="*/ 192580 h 3677172" name="connsiteY1850"/>
                <a:gd fmla="*/ 60667 w 5543211" name="connsiteX1851"/>
                <a:gd fmla="*/ 189314 h 3677172" name="connsiteY1851"/>
                <a:gd fmla="*/ 60476 w 5543211" name="connsiteX1852"/>
                <a:gd fmla="*/ 189789 h 3677172" name="connsiteY1852"/>
                <a:gd fmla="*/ 60569 w 5543211" name="connsiteX1853"/>
                <a:gd fmla="*/ 189347 h 3677172" name="connsiteY1853"/>
                <a:gd fmla="*/ 87216 w 5543211" name="connsiteX1854"/>
                <a:gd fmla="*/ 186906 h 3677172" name="connsiteY1854"/>
                <a:gd fmla="*/ 84890 w 5543211" name="connsiteX1855"/>
                <a:gd fmla="*/ 193813 h 3677172" name="connsiteY1855"/>
                <a:gd fmla="*/ 82956 w 5543211" name="connsiteX1856"/>
                <a:gd fmla="*/ 193720 h 3677172" name="connsiteY1856"/>
                <a:gd fmla="*/ 84138 w 5543211" name="connsiteX1857"/>
                <a:gd fmla="*/ 188679 h 3677172" name="connsiteY1857"/>
                <a:gd fmla="*/ 84245 w 5543211" name="connsiteX1858"/>
                <a:gd fmla="*/ 188632 h 3677172" name="connsiteY1858"/>
                <a:gd fmla="*/ 172075 w 5543211" name="connsiteX1859"/>
                <a:gd fmla="*/ 176212 h 3677172" name="connsiteY1859"/>
                <a:gd fmla="*/ 172075 w 5543211" name="connsiteX1860"/>
                <a:gd fmla="*/ 190406 h 3677172" name="connsiteY1860"/>
                <a:gd fmla="*/ 169521 w 5543211" name="connsiteX1861"/>
                <a:gd fmla="*/ 200176 h 3677172" name="connsiteY1861"/>
                <a:gd fmla="*/ 164906 w 5543211" name="connsiteX1862"/>
                <a:gd fmla="*/ 192180 h 3677172" name="connsiteY1862"/>
                <a:gd fmla="*/ 157736 w 5543211" name="connsiteX1863"/>
                <a:gd fmla="*/ 190406 h 3677172" name="connsiteY1863"/>
                <a:gd fmla="*/ 140275 w 5543211" name="connsiteX1864"/>
                <a:gd fmla="*/ 206610 h 3677172" name="connsiteY1864"/>
                <a:gd fmla="*/ 88285 w 5543211" name="connsiteX1865"/>
                <a:gd fmla="*/ 209895 h 3677172" name="connsiteY1865"/>
                <a:gd fmla="*/ 89008 w 5543211" name="connsiteX1866"/>
                <a:gd fmla="*/ 207032 h 3677172" name="connsiteY1866"/>
                <a:gd fmla="*/ 98585 w 5543211" name="connsiteX1867"/>
                <a:gd fmla="*/ 202826 h 3677172" name="connsiteY1867"/>
                <a:gd fmla="*/ 125696 w 5543211" name="connsiteX1868"/>
                <a:gd fmla="*/ 187080 h 3677172" name="connsiteY1868"/>
                <a:gd fmla="*/ 126608 w 5543211" name="connsiteX1869"/>
                <a:gd fmla="*/ 185788 h 3677172" name="connsiteY1869"/>
                <a:gd fmla="*/ 85945 w 5543211" name="connsiteX1870"/>
                <a:gd fmla="*/ 180974 h 3677172" name="connsiteY1870"/>
                <a:gd fmla="*/ 84138 w 5543211" name="connsiteX1871"/>
                <a:gd fmla="*/ 188679 h 3677172" name="connsiteY1871"/>
                <a:gd fmla="*/ 74500 w 5543211" name="connsiteX1872"/>
                <a:gd fmla="*/ 192911 h 3677172" name="connsiteY1872"/>
                <a:gd fmla="*/ 75416 w 5543211" name="connsiteX1873"/>
                <a:gd fmla="*/ 184448 h 3677172" name="connsiteY1873"/>
                <a:gd fmla="*/ 96466 w 5543211" name="connsiteX1874"/>
                <a:gd fmla="*/ 177502 h 3677172" name="connsiteY1874"/>
                <a:gd fmla="*/ 95273 w 5543211" name="connsiteX1875"/>
                <a:gd fmla="*/ 182227 h 3677172" name="connsiteY1875"/>
                <a:gd fmla="*/ 87216 w 5543211" name="connsiteX1876"/>
                <a:gd fmla="*/ 186906 h 3677172" name="connsiteY1876"/>
                <a:gd fmla="*/ 89622 w 5543211" name="connsiteX1877"/>
                <a:gd fmla="*/ 179760 h 3677172" name="connsiteY1877"/>
                <a:gd fmla="*/ 47176 w 5543211" name="connsiteX1878"/>
                <a:gd fmla="*/ 171474 h 3677172" name="connsiteY1878"/>
                <a:gd fmla="*/ 43018 w 5543211" name="connsiteX1879"/>
                <a:gd fmla="*/ 190406 h 3677172" name="connsiteY1879"/>
                <a:gd fmla="*/ 42527 w 5543211" name="connsiteX1880"/>
                <a:gd fmla="*/ 191767 h 3677172" name="connsiteY1880"/>
                <a:gd fmla="*/ 14339 w 5543211" name="connsiteX1881"/>
                <a:gd fmla="*/ 190406 h 3677172" name="connsiteY1881"/>
                <a:gd fmla="*/ 14339 w 5543211" name="connsiteX1882"/>
                <a:gd fmla="*/ 204601 h 3677172" name="connsiteY1882"/>
                <a:gd fmla="*/ 0 w 5543211" name="connsiteX1883"/>
                <a:gd fmla="*/ 190406 h 3677172" name="connsiteY1883"/>
                <a:gd fmla="*/ 143396 w 5543211" name="connsiteX1884"/>
                <a:gd fmla="*/ 162017 h 3677172" name="connsiteY1884"/>
                <a:gd fmla="*/ 126608 w 5543211" name="connsiteX1885"/>
                <a:gd fmla="*/ 185788 h 3677172" name="connsiteY1885"/>
                <a:gd fmla="*/ 92563 w 5543211" name="connsiteX1886"/>
                <a:gd fmla="*/ 192958 h 3677172" name="connsiteY1886"/>
                <a:gd fmla="*/ 95273 w 5543211" name="connsiteX1887"/>
                <a:gd fmla="*/ 182227 h 3677172" name="connsiteY1887"/>
                <a:gd fmla="*/ 111356 w 5543211" name="connsiteX1888"/>
                <a:gd fmla="*/ 172885 h 3677172" name="connsiteY1888"/>
                <a:gd fmla="*/ 111628 w 5543211" name="connsiteX1889"/>
                <a:gd fmla="*/ 172500 h 3677172" name="connsiteY1889"/>
                <a:gd fmla="*/ 65913 w 5543211" name="connsiteX1890"/>
                <a:gd fmla="*/ 163956 h 3677172" name="connsiteY1890"/>
                <a:gd fmla="*/ 60569 w 5543211" name="connsiteX1891"/>
                <a:gd fmla="*/ 189347 h 3677172" name="connsiteY1891"/>
                <a:gd fmla="*/ 55207 w 5543211" name="connsiteX1892"/>
                <a:gd fmla="*/ 191116 h 3677172" name="connsiteY1892"/>
                <a:gd fmla="*/ 57358 w 5543211" name="connsiteX1893"/>
                <a:gd fmla="*/ 176212 h 3677172" name="connsiteY1893"/>
                <a:gd fmla="*/ 60636 w 5543211" name="connsiteX1894"/>
                <a:gd fmla="*/ 166073 h 3677172" name="connsiteY1894"/>
                <a:gd fmla="*/ 77270 w 5543211" name="connsiteX1895"/>
                <a:gd fmla="*/ 161523 h 3677172" name="connsiteY1895"/>
                <a:gd fmla="*/ 77075 w 5543211" name="connsiteX1896"/>
                <a:gd fmla="*/ 169115 h 3677172" name="connsiteY1896"/>
                <a:gd fmla="*/ 75416 w 5543211" name="connsiteX1897"/>
                <a:gd fmla="*/ 184448 h 3677172" name="connsiteY1897"/>
                <a:gd fmla="*/ 60667 w 5543211" name="connsiteX1898"/>
                <a:gd fmla="*/ 189314 h 3677172" name="connsiteY1898"/>
                <a:gd fmla="*/ 71407 w 5543211" name="connsiteX1899"/>
                <a:gd fmla="*/ 162738 h 3677172" name="connsiteY1899"/>
                <a:gd fmla="*/ 97151 w 5543211" name="connsiteX1900"/>
                <a:gd fmla="*/ 157404 h 3677172" name="connsiteY1900"/>
                <a:gd fmla="*/ 89622 w 5543211" name="connsiteX1901"/>
                <a:gd fmla="*/ 179760 h 3677172" name="connsiteY1901"/>
                <a:gd fmla="*/ 85945 w 5543211" name="connsiteX1902"/>
                <a:gd fmla="*/ 180974 h 3677172" name="connsiteY1902"/>
                <a:gd fmla="*/ 91182 w 5543211" name="connsiteX1903"/>
                <a:gd fmla="*/ 158641 h 3677172" name="connsiteY1903"/>
                <a:gd fmla="*/ 126599 w 5543211" name="connsiteX1904"/>
                <a:gd fmla="*/ 151303 h 3677172" name="connsiteY1904"/>
                <a:gd fmla="*/ 111628 w 5543211" name="connsiteX1905"/>
                <a:gd fmla="*/ 172500 h 3677172" name="connsiteY1905"/>
                <a:gd fmla="*/ 96466 w 5543211" name="connsiteX1906"/>
                <a:gd fmla="*/ 177502 h 3677172" name="connsiteY1906"/>
                <a:gd fmla="*/ 98585 w 5543211" name="connsiteX1907"/>
                <a:gd fmla="*/ 169115 h 3677172" name="connsiteY1907"/>
                <a:gd fmla="*/ 99021 w 5543211" name="connsiteX1908"/>
                <a:gd fmla="*/ 157017 h 3677172" name="connsiteY1908"/>
                <a:gd fmla="*/ 99230 w 5543211" name="connsiteX1909"/>
                <a:gd fmla="*/ 151230 h 3677172" name="connsiteY1909"/>
                <a:gd fmla="*/ 99021 w 5543211" name="connsiteX1910"/>
                <a:gd fmla="*/ 157017 h 3677172" name="connsiteY1910"/>
                <a:gd fmla="*/ 97151 w 5543211" name="connsiteX1911"/>
                <a:gd fmla="*/ 157404 h 3677172" name="connsiteY1911"/>
                <a:gd fmla="*/ 129056 w 5543211" name="connsiteX1912"/>
                <a:gd fmla="*/ 147823 h 3677172" name="connsiteY1912"/>
                <a:gd fmla="*/ 132901 w 5543211" name="connsiteX1913"/>
                <a:gd fmla="*/ 149998 h 3677172" name="connsiteY1913"/>
                <a:gd fmla="*/ 126599 w 5543211" name="connsiteX1914"/>
                <a:gd fmla="*/ 151303 h 3677172" name="connsiteY1914"/>
                <a:gd fmla="*/ 145413 w 5543211" name="connsiteX1915"/>
                <a:gd fmla="*/ 142057 h 3677172" name="connsiteY1915"/>
                <a:gd fmla="*/ 148774 w 5543211" name="connsiteX1916"/>
                <a:gd fmla="*/ 144275 h 3677172" name="connsiteY1916"/>
                <a:gd fmla="*/ 143396 w 5543211" name="connsiteX1917"/>
                <a:gd fmla="*/ 162017 h 3677172" name="connsiteY1917"/>
                <a:gd fmla="*/ 141604 w 5543211" name="connsiteX1918"/>
                <a:gd fmla="*/ 154920 h 3677172" name="connsiteY1918"/>
                <a:gd fmla="*/ 132901 w 5543211" name="connsiteX1919"/>
                <a:gd fmla="*/ 149998 h 3677172" name="connsiteY1919"/>
                <a:gd fmla="*/ 143396 w 5543211" name="connsiteX1920"/>
                <a:gd fmla="*/ 147823 h 3677172" name="connsiteY1920"/>
                <a:gd fmla="*/ 145413 w 5543211" name="connsiteX1921"/>
                <a:gd fmla="*/ 142057 h 3677172" name="connsiteY1921"/>
                <a:gd fmla="*/ 76820 w 5543211" name="connsiteX1922"/>
                <a:gd fmla="*/ 139341 h 3677172" name="connsiteY1922"/>
                <a:gd fmla="*/ 77747 w 5543211" name="connsiteX1923"/>
                <a:gd fmla="*/ 142944 h 3677172" name="connsiteY1923"/>
                <a:gd fmla="*/ 77635 w 5543211" name="connsiteX1924"/>
                <a:gd fmla="*/ 147325 h 3677172" name="connsiteY1924"/>
                <a:gd fmla="*/ 71407 w 5543211" name="connsiteX1925"/>
                <a:gd fmla="*/ 162738 h 3677172" name="connsiteY1925"/>
                <a:gd fmla="*/ 66320 w 5543211" name="connsiteX1926"/>
                <a:gd fmla="*/ 163792 h 3677172" name="connsiteY1926"/>
                <a:gd fmla="*/ 65913 w 5543211" name="connsiteX1927"/>
                <a:gd fmla="*/ 163956 h 3677172" name="connsiteY1927"/>
                <a:gd fmla="*/ 66320 w 5543211" name="connsiteX1928"/>
                <a:gd fmla="*/ 162018 h 3677172" name="connsiteY1928"/>
                <a:gd fmla="*/ 74936 w 5543211" name="connsiteX1929"/>
                <a:gd fmla="*/ 119434 h 3677172" name="connsiteY1929"/>
                <a:gd fmla="*/ 84245 w 5543211" name="connsiteX1930"/>
                <a:gd fmla="*/ 119434 h 3677172" name="connsiteY1930"/>
                <a:gd fmla="*/ 86038 w 5543211" name="connsiteX1931"/>
                <a:gd fmla="*/ 119434 h 3677172" name="connsiteY1931"/>
                <a:gd fmla="*/ 76820 w 5543211" name="connsiteX1932"/>
                <a:gd fmla="*/ 139341 h 3677172" name="connsiteY1932"/>
                <a:gd fmla="*/ 73306 w 5543211" name="connsiteX1933"/>
                <a:gd fmla="*/ 125685 h 3677172" name="connsiteY1933"/>
                <a:gd fmla="*/ 71698 w 5543211" name="connsiteX1934"/>
                <a:gd fmla="*/ 119434 h 3677172" name="connsiteY1934"/>
                <a:gd fmla="*/ 73306 w 5543211" name="connsiteX1935"/>
                <a:gd fmla="*/ 125685 h 3677172" name="connsiteY1935"/>
                <a:gd fmla="*/ 71698 w 5543211" name="connsiteX1936"/>
                <a:gd fmla="*/ 131855 h 3677172" name="connsiteY1936"/>
                <a:gd fmla="*/ 60636 w 5543211" name="connsiteX1937"/>
                <a:gd fmla="*/ 166073 h 3677172" name="connsiteY1937"/>
                <a:gd fmla="*/ 47176 w 5543211" name="connsiteX1938"/>
                <a:gd fmla="*/ 171474 h 3677172" name="connsiteY1938"/>
                <a:gd fmla="*/ 51981 w 5543211" name="connsiteX1939"/>
                <a:gd fmla="*/ 149597 h 3677172" name="connsiteY1939"/>
                <a:gd fmla="*/ 71698 w 5543211" name="connsiteX1940"/>
                <a:gd fmla="*/ 119434 h 3677172" name="connsiteY1940"/>
                <a:gd fmla="*/ 75713 w 5543211" name="connsiteX1941"/>
                <a:gd fmla="*/ 116454 h 3677172" name="connsiteY1941"/>
                <a:gd fmla="*/ 74936 w 5543211" name="connsiteX1942"/>
                <a:gd fmla="*/ 119434 h 3677172" name="connsiteY1942"/>
                <a:gd fmla="*/ 71698 w 5543211" name="connsiteX1943"/>
                <a:gd fmla="*/ 119434 h 3677172" name="connsiteY1943"/>
                <a:gd fmla="*/ 91553 w 5543211" name="connsiteX1944"/>
                <a:gd fmla="*/ 112883 h 3677172" name="connsiteY1944"/>
                <a:gd fmla="*/ 100377 w 5543211" name="connsiteX1945"/>
                <a:gd fmla="*/ 119434 h 3677172" name="connsiteY1945"/>
                <a:gd fmla="*/ 91182 w 5543211" name="connsiteX1946"/>
                <a:gd fmla="*/ 158641 h 3677172" name="connsiteY1946"/>
                <a:gd fmla="*/ 77270 w 5543211" name="connsiteX1947"/>
                <a:gd fmla="*/ 161523 h 3677172" name="connsiteY1947"/>
                <a:gd fmla="*/ 77635 w 5543211" name="connsiteX1948"/>
                <a:gd fmla="*/ 147325 h 3677172" name="connsiteY1948"/>
                <a:gd fmla="*/ 101611 w 5543211" name="connsiteX1949"/>
                <a:gd fmla="*/ 91351 h 3677172" name="connsiteY1949"/>
                <a:gd fmla="*/ 107547 w 5543211" name="connsiteX1950"/>
                <a:gd fmla="*/ 92820 h 3677172" name="connsiteY1950"/>
                <a:gd fmla="*/ 114717 w 5543211" name="connsiteX1951"/>
                <a:gd fmla="*/ 105240 h 3677172" name="connsiteY1951"/>
                <a:gd fmla="*/ 99230 w 5543211" name="connsiteX1952"/>
                <a:gd fmla="*/ 151230 h 3677172" name="connsiteY1952"/>
                <a:gd fmla="*/ 100377 w 5543211" name="connsiteX1953"/>
                <a:gd fmla="*/ 119434 h 3677172" name="connsiteY1953"/>
                <a:gd fmla="*/ 125472 w 5543211" name="connsiteX1954"/>
                <a:gd fmla="*/ 113 h 3677172" name="connsiteY1954"/>
                <a:gd fmla="*/ 157736 w 5543211" name="connsiteX1955"/>
                <a:gd fmla="*/ 20074 h 3677172" name="connsiteY1955"/>
                <a:gd fmla="*/ 215094 w 5543211" name="connsiteX1956"/>
                <a:gd fmla="*/ 91046 h 3677172" name="connsiteY1956"/>
                <a:gd fmla="*/ 258113 w 5543211" name="connsiteX1957"/>
                <a:gd fmla="*/ 176212 h 3677172" name="connsiteY1957"/>
                <a:gd fmla="*/ 358491 w 5543211" name="connsiteX1958"/>
                <a:gd fmla="*/ 346544 h 3677172" name="connsiteY1958"/>
                <a:gd fmla="*/ 358491 w 5543211" name="connsiteX1959"/>
                <a:gd fmla="*/ 360739 h 3677172" name="connsiteY1959"/>
                <a:gd fmla="*/ 274245 w 5543211" name="connsiteX1960"/>
                <a:gd fmla="*/ 364287 h 3677172" name="connsiteY1960"/>
                <a:gd fmla="*/ 226255 w 5543211" name="connsiteX1961"/>
                <a:gd fmla="*/ 352701 h 3677172" name="connsiteY1961"/>
                <a:gd fmla="*/ 232076 w 5543211" name="connsiteX1962"/>
                <a:gd fmla="*/ 475005 h 3677172" name="connsiteY1962"/>
                <a:gd fmla="*/ 237387 w 5543211" name="connsiteX1963"/>
                <a:gd fmla="*/ 616694 h 3677172" name="connsiteY1963"/>
                <a:gd fmla="*/ 235913 w 5543211" name="connsiteX1964"/>
                <a:gd fmla="*/ 656028 h 3677172" name="connsiteY1964"/>
                <a:gd fmla="*/ 301265 w 5543211" name="connsiteX1965"/>
                <a:gd fmla="*/ 660866 h 3677172" name="connsiteY1965"/>
                <a:gd fmla="*/ 235834 w 5543211" name="connsiteX1966"/>
                <a:gd fmla="*/ 658137 h 3677172" name="connsiteY1966"/>
                <a:gd fmla="*/ 235732 w 5543211" name="connsiteX1967"/>
                <a:gd fmla="*/ 660866 h 3677172" name="connsiteY1967"/>
                <a:gd fmla="*/ 301265 w 5543211" name="connsiteX1968"/>
                <a:gd fmla="*/ 660866 h 3677172" name="connsiteY1968"/>
                <a:gd fmla="*/ 315430 w 5543211" name="connsiteX1969"/>
                <a:gd fmla="*/ 660867 h 3677172" name="connsiteY1969"/>
                <a:gd fmla="*/ 301265 w 5543211" name="connsiteX1970"/>
                <a:gd fmla="*/ 662813 h 3677172" name="connsiteY1970"/>
                <a:gd fmla="*/ 244608 w 5543211" name="connsiteX1971"/>
                <a:gd fmla="*/ 670601 h 3677172" name="connsiteY1971"/>
                <a:gd fmla="*/ 235392 w 5543211" name="connsiteX1972"/>
                <a:gd fmla="*/ 669911 h 3677172" name="connsiteY1972"/>
                <a:gd fmla="*/ 235319 w 5543211" name="connsiteX1973"/>
                <a:gd fmla="*/ 671878 h 3677172" name="connsiteY1973"/>
                <a:gd fmla="*/ 244608 w 5543211" name="connsiteX1974"/>
                <a:gd fmla="*/ 670601 h 3677172" name="connsiteY1974"/>
                <a:gd fmla="*/ 301265 w 5543211" name="connsiteX1975"/>
                <a:gd fmla="*/ 674849 h 3677172" name="connsiteY1975"/>
                <a:gd fmla="*/ 235171 w 5543211" name="connsiteX1976"/>
                <a:gd fmla="*/ 675809 h 3677172" name="connsiteY1976"/>
                <a:gd fmla="*/ 234931 w 5543211" name="connsiteX1977"/>
                <a:gd fmla="*/ 682210 h 3677172" name="connsiteY1977"/>
                <a:gd fmla="*/ 315429 w 5543211" name="connsiteX1978"/>
                <a:gd fmla="*/ 688832 h 3677172" name="connsiteY1978"/>
                <a:gd fmla="*/ 234272 w 5543211" name="connsiteX1979"/>
                <a:gd fmla="*/ 699807 h 3677172" name="connsiteY1979"/>
                <a:gd fmla="*/ 232076 w 5543211" name="connsiteX1980"/>
                <a:gd fmla="*/ 758383 h 3677172" name="connsiteY1980"/>
                <a:gd fmla="*/ 233071 w 5543211" name="connsiteX1981"/>
                <a:gd fmla="*/ 909665 h 3677172" name="connsiteY1981"/>
                <a:gd fmla="*/ 243773 w 5543211" name="connsiteX1982"/>
                <a:gd fmla="*/ 1013680 h 3677172" name="connsiteY1982"/>
                <a:gd fmla="*/ 258113 w 5543211" name="connsiteX1983"/>
                <a:gd fmla="*/ 1205304 h 3677172" name="connsiteY1983"/>
                <a:gd fmla="*/ 259626 w 5543211" name="connsiteX1984"/>
                <a:gd fmla="*/ 1225514 h 3677172" name="connsiteY1984"/>
                <a:gd fmla="*/ 292403 w 5543211" name="connsiteX1985"/>
                <a:gd fmla="*/ 1223176 h 3677172" name="connsiteY1985"/>
                <a:gd fmla="*/ 357475 w 5543211" name="connsiteX1986"/>
                <a:gd fmla="*/ 1228570 h 3677172" name="connsiteY1986"/>
                <a:gd fmla="*/ 345038 w 5543211" name="connsiteX1987"/>
                <a:gd fmla="*/ 1229961 h 3677172" name="connsiteY1987"/>
                <a:gd fmla="*/ 343406 w 5543211" name="connsiteX1988"/>
                <a:gd fmla="*/ 1228570 h 3677172" name="connsiteY1988"/>
                <a:gd fmla="*/ 284708 w 5543211" name="connsiteX1989"/>
                <a:gd fmla="*/ 1228795 h 3677172" name="connsiteY1989"/>
                <a:gd fmla="*/ 259927 w 5543211" name="connsiteX1990"/>
                <a:gd fmla="*/ 1229543 h 3677172" name="connsiteY1990"/>
                <a:gd fmla="*/ 260238 w 5543211" name="connsiteX1991"/>
                <a:gd fmla="*/ 1233692 h 3677172" name="connsiteY1991"/>
                <a:gd fmla="*/ 343406 w 5543211" name="connsiteX1992"/>
                <a:gd fmla="*/ 1228570 h 3677172" name="connsiteY1992"/>
                <a:gd fmla="*/ 343406 w 5543211" name="connsiteX1993"/>
                <a:gd fmla="*/ 1230143 h 3677172" name="connsiteY1993"/>
                <a:gd fmla="*/ 260664 w 5543211" name="connsiteX1994"/>
                <a:gd fmla="*/ 1239394 h 3677172" name="connsiteY1994"/>
                <a:gd fmla="*/ 260931 w 5543211" name="connsiteX1995"/>
                <a:gd fmla="*/ 1242952 h 3677172" name="connsiteY1995"/>
                <a:gd fmla="*/ 292403 w 5543211" name="connsiteX1996"/>
                <a:gd fmla="*/ 1242952 h 3677172" name="connsiteY1996"/>
                <a:gd fmla="*/ 343406 w 5543211" name="connsiteX1997"/>
                <a:gd fmla="*/ 1242952 h 3677172" name="connsiteY1997"/>
                <a:gd fmla="*/ 343406 w 5543211" name="connsiteX1998"/>
                <a:gd fmla="*/ 1245165 h 3677172" name="connsiteY1998"/>
                <a:gd fmla="*/ 296644 w 5543211" name="connsiteX1999"/>
                <a:gd fmla="*/ 1252519 h 3677172" name="connsiteY1999"/>
                <a:gd fmla="*/ 284489 w 5543211" name="connsiteX2000"/>
                <a:gd fmla="*/ 1251267 h 3677172" name="connsiteY2000"/>
                <a:gd fmla="*/ 261574 w 5543211" name="connsiteX2001"/>
                <a:gd fmla="*/ 1251555 h 3677172" name="connsiteY2001"/>
                <a:gd fmla="*/ 262054 w 5543211" name="connsiteX2002"/>
                <a:gd fmla="*/ 1257959 h 3677172" name="connsiteY2002"/>
                <a:gd fmla="*/ 296644 w 5543211" name="connsiteX2003"/>
                <a:gd fmla="*/ 1252519 h 3677172" name="connsiteY2003"/>
                <a:gd fmla="*/ 343406 w 5543211" name="connsiteX2004"/>
                <a:gd fmla="*/ 1257335 h 3677172" name="connsiteY2004"/>
                <a:gd fmla="*/ 262082 w 5543211" name="connsiteX2005"/>
                <a:gd fmla="*/ 1258336 h 3677172" name="connsiteY2005"/>
                <a:gd fmla="*/ 272453 w 5543211" name="connsiteX2006"/>
                <a:gd fmla="*/ 1396928 h 3677172" name="connsiteY2006"/>
                <a:gd fmla="*/ 286792 w 5543211" name="connsiteX2007"/>
                <a:gd fmla="*/ 1588552 h 3677172" name="connsiteY2007"/>
                <a:gd fmla="*/ 294932 w 5543211" name="connsiteX2008"/>
                <a:gd fmla="*/ 1667655 h 3677172" name="connsiteY2008"/>
                <a:gd fmla="*/ 331173 w 5543211" name="connsiteX2009"/>
                <a:gd fmla="*/ 1663639 h 3677172" name="connsiteY2009"/>
                <a:gd fmla="*/ 295336 w 5543211" name="connsiteX2010"/>
                <a:gd fmla="*/ 1671583 h 3677172" name="connsiteY2010"/>
                <a:gd fmla="*/ 296287 w 5543211" name="connsiteX2011"/>
                <a:gd fmla="*/ 1680823 h 3677172" name="connsiteY2011"/>
                <a:gd fmla="*/ 320789 w 5543211" name="connsiteX2012"/>
                <a:gd fmla="*/ 1679424 h 3677172" name="connsiteY2012"/>
                <a:gd fmla="*/ 296480 w 5543211" name="connsiteX2013"/>
                <a:gd fmla="*/ 1682708 h 3677172" name="connsiteY2013"/>
                <a:gd fmla="*/ 296651 w 5543211" name="connsiteX2014"/>
                <a:gd fmla="*/ 1684364 h 3677172" name="connsiteY2014"/>
                <a:gd fmla="*/ 297052 w 5543211" name="connsiteX2015"/>
                <a:gd fmla="*/ 1692944 h 3677172" name="connsiteY2015"/>
                <a:gd fmla="*/ 331173 w 5543211" name="connsiteX2016"/>
                <a:gd fmla="*/ 1692403 h 3677172" name="connsiteY2016"/>
                <a:gd fmla="*/ 316099 w 5543211" name="connsiteX2017"/>
                <a:gd fmla="*/ 1694074 h 3677172" name="connsiteY2017"/>
                <a:gd fmla="*/ 297156 w 5543211" name="connsiteX2018"/>
                <a:gd fmla="*/ 1695156 h 3677172" name="connsiteY2018"/>
                <a:gd fmla="*/ 297203 w 5543211" name="connsiteX2019"/>
                <a:gd fmla="*/ 1696169 h 3677172" name="connsiteY2019"/>
                <a:gd fmla="*/ 316099 w 5543211" name="connsiteX2020"/>
                <a:gd fmla="*/ 1694074 h 3677172" name="connsiteY2020"/>
                <a:gd fmla="*/ 345366 w 5543211" name="connsiteX2021"/>
                <a:gd fmla="*/ 1692403 h 3677172" name="connsiteY2021"/>
                <a:gd fmla="*/ 297312 w 5543211" name="connsiteX2022"/>
                <a:gd fmla="*/ 1698490 h 3677172" name="connsiteY2022"/>
                <a:gd fmla="*/ 301132 w 5543211" name="connsiteX2023"/>
                <a:gd fmla="*/ 1780176 h 3677172" name="connsiteY2023"/>
                <a:gd fmla="*/ 329811 w 5543211" name="connsiteX2024"/>
                <a:gd fmla="*/ 2163425 h 3677172" name="connsiteY2024"/>
                <a:gd fmla="*/ 340238 w 5543211" name="connsiteX2025"/>
                <a:gd fmla="*/ 2321193 h 3677172" name="connsiteY2025"/>
                <a:gd fmla="*/ 414921 w 5543211" name="connsiteX2026"/>
                <a:gd fmla="*/ 2316837 h 3677172" name="connsiteY2026"/>
                <a:gd fmla="*/ 340255 w 5543211" name="connsiteX2027"/>
                <a:gd fmla="*/ 2321448 h 3677172" name="connsiteY2027"/>
                <a:gd fmla="*/ 341441 w 5543211" name="connsiteX2028"/>
                <a:gd fmla="*/ 2339391 h 3677172" name="connsiteY2028"/>
                <a:gd fmla="*/ 414921 w 5543211" name="connsiteX2029"/>
                <a:gd fmla="*/ 2333049 h 3677172" name="connsiteY2029"/>
                <a:gd fmla="*/ 414921 w 5543211" name="connsiteX2030"/>
                <a:gd fmla="*/ 2333483 h 3677172" name="connsiteY2030"/>
                <a:gd fmla="*/ 341616 w 5543211" name="connsiteX2031"/>
                <a:gd fmla="*/ 2342035 h 3677172" name="connsiteY2031"/>
                <a:gd fmla="*/ 341931 w 5543211" name="connsiteX2032"/>
                <a:gd fmla="*/ 2346800 h 3677172" name="connsiteY2032"/>
                <a:gd fmla="*/ 414920 w 5543211" name="connsiteX2033"/>
                <a:gd fmla="*/ 2346800 h 3677172" name="connsiteY2033"/>
                <a:gd fmla="*/ 342154 w 5543211" name="connsiteX2034"/>
                <a:gd fmla="*/ 2350171 h 3677172" name="connsiteY2034"/>
                <a:gd fmla="*/ 342359 w 5543211" name="connsiteX2035"/>
                <a:gd fmla="*/ 2353275 h 3677172" name="connsiteY2035"/>
                <a:gd fmla="*/ 342468 w 5543211" name="connsiteX2036"/>
                <a:gd fmla="*/ 2364178 h 3677172" name="connsiteY2036"/>
                <a:gd fmla="*/ 429189 w 5543211" name="connsiteX2037"/>
                <a:gd fmla="*/ 2361782 h 3677172" name="connsiteY2037"/>
                <a:gd fmla="*/ 342494 w 5543211" name="connsiteX2038"/>
                <a:gd fmla="*/ 2366839 h 3677172" name="connsiteY2038"/>
                <a:gd fmla="*/ 344151 w 5543211" name="connsiteX2039"/>
                <a:gd fmla="*/ 2532479 h 3677172" name="connsiteY2039"/>
                <a:gd fmla="*/ 342780 w 5543211" name="connsiteX2040"/>
                <a:gd fmla="*/ 2569137 h 3677172" name="connsiteY2040"/>
                <a:gd fmla="*/ 345380 w 5543211" name="connsiteX2041"/>
                <a:gd fmla="*/ 2586168 h 3677172" name="connsiteY2041"/>
                <a:gd fmla="*/ 373706 w 5543211" name="connsiteX2042"/>
                <a:gd fmla="*/ 2841208 h 3677172" name="connsiteY2042"/>
                <a:gd fmla="*/ 372582 w 5543211" name="connsiteX2043"/>
                <a:gd fmla="*/ 2883675 h 3677172" name="connsiteY2043"/>
                <a:gd fmla="*/ 419386 w 5543211" name="connsiteX2044"/>
                <a:gd fmla="*/ 2882162 h 3677172" name="connsiteY2044"/>
                <a:gd fmla="*/ 483249 w 5543211" name="connsiteX2045"/>
                <a:gd fmla="*/ 2887640 h 3677172" name="connsiteY2045"/>
                <a:gd fmla="*/ 418847 w 5543211" name="connsiteX2046"/>
                <a:gd fmla="*/ 2894104 h 3677172" name="connsiteY2046"/>
                <a:gd fmla="*/ 423143 w 5543211" name="connsiteX2047"/>
                <a:gd fmla="*/ 2889325 h 3677172" name="connsiteY2047"/>
                <a:gd fmla="*/ 412536 w 5543211" name="connsiteX2048"/>
                <a:gd fmla="*/ 2887640 h 3677172" name="connsiteY2048"/>
                <a:gd fmla="*/ 388043 w 5543211" name="connsiteX2049"/>
                <a:gd fmla="*/ 2890235 h 3677172" name="connsiteY2049"/>
                <a:gd fmla="*/ 387786 w 5543211" name="connsiteX2050"/>
                <a:gd fmla="*/ 2889326 h 3677172" name="connsiteY2050"/>
                <a:gd fmla="*/ 380272 w 5543211" name="connsiteX2051"/>
                <a:gd fmla="*/ 2884058 h 3677172" name="connsiteY2051"/>
                <a:gd fmla="*/ 372499 w 5543211" name="connsiteX2052"/>
                <a:gd fmla="*/ 2886797 h 3677172" name="connsiteY2052"/>
                <a:gd fmla="*/ 372468 w 5543211" name="connsiteX2053"/>
                <a:gd fmla="*/ 2887961 h 3677172" name="connsiteY2053"/>
                <a:gd fmla="*/ 382482 w 5543211" name="connsiteX2054"/>
                <a:gd fmla="*/ 2889325 h 3677172" name="connsiteY2054"/>
                <a:gd fmla="*/ 382703 w 5543211" name="connsiteX2055"/>
                <a:gd fmla="*/ 2890801 h 3677172" name="connsiteY2055"/>
                <a:gd fmla="*/ 372364 w 5543211" name="connsiteX2056"/>
                <a:gd fmla="*/ 2891896 h 3677172" name="connsiteY2056"/>
                <a:gd fmla="*/ 372342 w 5543211" name="connsiteX2057"/>
                <a:gd fmla="*/ 2892750 h 3677172" name="connsiteY2057"/>
                <a:gd fmla="*/ 382796 w 5543211" name="connsiteX2058"/>
                <a:gd fmla="*/ 2891421 h 3677172" name="connsiteY2058"/>
                <a:gd fmla="*/ 383726 w 5543211" name="connsiteX2059"/>
                <a:gd fmla="*/ 2897628 h 3677172" name="connsiteY2059"/>
                <a:gd fmla="*/ 372182 w 5543211" name="connsiteX2060"/>
                <a:gd fmla="*/ 2898787 h 3677172" name="connsiteY2060"/>
                <a:gd fmla="*/ 372096 w 5543211" name="connsiteX2061"/>
                <a:gd fmla="*/ 2902033 h 3677172" name="connsiteY2061"/>
                <a:gd fmla="*/ 384250 w 5543211" name="connsiteX2062"/>
                <a:gd fmla="*/ 2901124 h 3677172" name="connsiteY2062"/>
                <a:gd fmla="*/ 372094 w 5543211" name="connsiteX2063"/>
                <a:gd fmla="*/ 2902090 h 3677172" name="connsiteY2063"/>
                <a:gd fmla="*/ 372081 w 5543211" name="connsiteX2064"/>
                <a:gd fmla="*/ 2902576 h 3677172" name="connsiteY2064"/>
                <a:gd fmla="*/ 398902 w 5543211" name="connsiteX2065"/>
                <a:gd fmla="*/ 2902226 h 3677172" name="connsiteY2065"/>
                <a:gd fmla="*/ 372033 w 5543211" name="connsiteX2066"/>
                <a:gd fmla="*/ 2904396 h 3677172" name="connsiteY2066"/>
                <a:gd fmla="*/ 372006 w 5543211" name="connsiteX2067"/>
                <a:gd fmla="*/ 2905418 h 3677172" name="connsiteY2067"/>
                <a:gd fmla="*/ 402592 w 5543211" name="connsiteX2068"/>
                <a:gd fmla="*/ 2902178 h 3677172" name="connsiteY2068"/>
                <a:gd fmla="*/ 483249 w 5543211" name="connsiteX2069"/>
                <a:gd fmla="*/ 2901124 h 3677172" name="connsiteY2069"/>
                <a:gd fmla="*/ 417397 w 5543211" name="connsiteX2070"/>
                <a:gd fmla="*/ 2914819 h 3677172" name="connsiteY2070"/>
                <a:gd fmla="*/ 371672 w 5543211" name="connsiteX2071"/>
                <a:gd fmla="*/ 2918053 h 3677172" name="connsiteY2071"/>
                <a:gd fmla="*/ 366625 w 5543211" name="connsiteX2072"/>
                <a:gd fmla="*/ 3108646 h 3677172" name="connsiteY2072"/>
                <a:gd fmla="*/ 365596 w 5543211" name="connsiteX2073"/>
                <a:gd fmla="*/ 3145968 h 3677172" name="connsiteY2073"/>
                <a:gd fmla="*/ 387170 w 5543211" name="connsiteX2074"/>
                <a:gd fmla="*/ 3284780 h 3677172" name="connsiteY2074"/>
                <a:gd fmla="*/ 401510 w 5543211" name="connsiteX2075"/>
                <a:gd fmla="*/ 3455113 h 3677172" name="connsiteY2075"/>
                <a:gd fmla="*/ 401510 w 5543211" name="connsiteX2076"/>
                <a:gd fmla="*/ 3554474 h 3677172" name="connsiteY2076"/>
                <a:gd fmla="*/ 387170 w 5543211" name="connsiteX2077"/>
                <a:gd fmla="*/ 3597056 h 3677172" name="connsiteY2077"/>
                <a:gd fmla="*/ 376863 w 5543211" name="connsiteX2078"/>
                <a:gd fmla="*/ 3602823 h 3677172" name="connsiteY2078"/>
                <a:gd fmla="*/ 369948 w 5543211" name="connsiteX2079"/>
                <a:gd fmla="*/ 3600810 h 3677172" name="connsiteY2079"/>
                <a:gd fmla="*/ 373707 w 5543211" name="connsiteX2080"/>
                <a:gd fmla="*/ 3620497 h 3677172" name="connsiteY2080"/>
                <a:gd fmla="*/ 402032 w 5543211" name="connsiteX2081"/>
                <a:gd fmla="*/ 3648835 h 3677172" name="connsiteY2081"/>
                <a:gd fmla="*/ 472848 w 5543211" name="connsiteX2082"/>
                <a:gd fmla="*/ 3634665 h 3677172" name="connsiteY2082"/>
                <a:gd fmla="*/ 713619 w 5543211" name="connsiteX2083"/>
                <a:gd fmla="*/ 3606327 h 3677172" name="connsiteY2083"/>
                <a:gd fmla="*/ 1237651 w 5543211" name="connsiteX2084"/>
                <a:gd fmla="*/ 3592159 h 3677172" name="connsiteY2084"/>
                <a:gd fmla="*/ 1761683 w 5543211" name="connsiteX2085"/>
                <a:gd fmla="*/ 3549652 h 3677172" name="connsiteY2085"/>
                <a:gd fmla="*/ 1761687 w 5543211" name="connsiteX2086"/>
                <a:gd fmla="*/ 3549652 h 3677172" name="connsiteY2086"/>
                <a:gd fmla="*/ 2002454 w 5543211" name="connsiteX2087"/>
                <a:gd fmla="*/ 3549652 h 3677172" name="connsiteY2087"/>
                <a:gd fmla="*/ 2140038 w 5543211" name="connsiteX2088"/>
                <a:gd fmla="*/ 3539691 h 3677172" name="connsiteY2088"/>
                <a:gd fmla="*/ 2299878 w 5543211" name="connsiteX2089"/>
                <a:gd fmla="*/ 3535483 h 3677172" name="connsiteY2089"/>
                <a:gd fmla="*/ 2686142 w 5543211" name="connsiteX2090"/>
                <a:gd fmla="*/ 3521315 h 3677172" name="connsiteY2090"/>
                <a:gd fmla="*/ 2797355 w 5543211" name="connsiteX2091"/>
                <a:gd fmla="*/ 3521315 h 3677172" name="connsiteY2091"/>
                <a:gd fmla="*/ 3064681 w 5543211" name="connsiteX2092"/>
                <a:gd fmla="*/ 3521314 h 3677172" name="connsiteY2092"/>
                <a:gd fmla="*/ 3224344 w 5543211" name="connsiteX2093"/>
                <a:gd fmla="*/ 3509443 h 3677172" name="connsiteY2093"/>
                <a:gd fmla="*/ 3362105 w 5543211" name="connsiteX2094"/>
                <a:gd fmla="*/ 3507146 h 3677172" name="connsiteY2094"/>
                <a:gd fmla="*/ 3886137 w 5543211" name="connsiteX2095"/>
                <a:gd fmla="*/ 3492976 h 3677172" name="connsiteY2095"/>
                <a:gd fmla="*/ 4410169 w 5543211" name="connsiteX2096"/>
                <a:gd fmla="*/ 3450470 h 3677172" name="connsiteY2096"/>
                <a:gd fmla="*/ 4934201 w 5543211" name="connsiteX2097"/>
                <a:gd fmla="*/ 3436301 h 3677172" name="connsiteY2097"/>
                <a:gd fmla="*/ 5061668 w 5543211" name="connsiteX2098"/>
                <a:gd fmla="*/ 3423904 h 3677172" name="connsiteY2098"/>
                <a:gd fmla="*/ 5168642 w 5543211" name="connsiteX2099"/>
                <a:gd fmla="*/ 3422417 h 3677172" name="connsiteY2099"/>
                <a:gd fmla="*/ 5170071 w 5543211" name="connsiteX2100"/>
                <a:gd fmla="*/ 3432536 h 3677172" name="connsiteY2100"/>
                <a:gd fmla="*/ 5118320 w 5543211" name="connsiteX2101"/>
                <a:gd fmla="*/ 3436301 h 3677172" name="connsiteY2101"/>
                <a:gd fmla="*/ 4764245 w 5543211" name="connsiteX2102"/>
                <a:gd fmla="*/ 3450470 h 3677172" name="connsiteY2102"/>
                <a:gd fmla="*/ 3702018 w 5543211" name="connsiteX2103"/>
                <a:gd fmla="*/ 3521315 h 3677172" name="connsiteY2103"/>
                <a:gd fmla="*/ 2653954 w 5543211" name="connsiteX2104"/>
                <a:gd fmla="*/ 3549652 h 3677172" name="connsiteY2104"/>
                <a:gd fmla="*/ 1591727 w 5543211" name="connsiteX2105"/>
                <a:gd fmla="*/ 3592159 h 3677172" name="connsiteY2105"/>
                <a:gd fmla="*/ 1053532 w 5543211" name="connsiteX2106"/>
                <a:gd fmla="*/ 3620497 h 3677172" name="connsiteY2106"/>
                <a:gd fmla="*/ 798597 w 5543211" name="connsiteX2107"/>
                <a:gd fmla="*/ 3620497 h 3677172" name="connsiteY2107"/>
                <a:gd fmla="*/ 543663 w 5543211" name="connsiteX2108"/>
                <a:gd fmla="*/ 3634665 h 3677172" name="connsiteY2108"/>
                <a:gd fmla="*/ 430358 w 5543211" name="connsiteX2109"/>
                <a:gd fmla="*/ 3663003 h 3677172" name="connsiteY2109"/>
                <a:gd fmla="*/ 373706 w 5543211" name="connsiteX2110"/>
                <a:gd fmla="*/ 3677172 h 3677172" name="connsiteY2110"/>
                <a:gd fmla="*/ 345380 w 5543211" name="connsiteX2111"/>
                <a:gd fmla="*/ 3592159 h 3677172" name="connsiteY2111"/>
                <a:gd fmla="*/ 345380 w 5543211" name="connsiteX2112"/>
                <a:gd fmla="*/ 3308781 h 3677172" name="connsiteY2112"/>
                <a:gd fmla="*/ 341397 w 5543211" name="connsiteX2113"/>
                <a:gd fmla="*/ 3181040 h 3677172" name="connsiteY2113"/>
                <a:gd fmla="*/ 342878 w 5543211" name="connsiteX2114"/>
                <a:gd fmla="*/ 3133040 h 3677172" name="connsiteY2114"/>
                <a:gd fmla="*/ 338578 w 5543211" name="connsiteX2115"/>
                <a:gd fmla="*/ 3102970 h 3677172" name="connsiteY2115"/>
                <a:gd fmla="*/ 320177 w 5543211" name="connsiteX2116"/>
                <a:gd fmla="*/ 2966737 h 3677172" name="connsiteY2116"/>
                <a:gd fmla="*/ 317908 w 5543211" name="connsiteX2117"/>
                <a:gd fmla="*/ 2921608 h 3677172" name="connsiteY2117"/>
                <a:gd fmla="*/ 214537 w 5543211" name="connsiteX2118"/>
                <a:gd fmla="*/ 2928092 h 3677172" name="connsiteY2118"/>
                <a:gd fmla="*/ 279716 w 5543211" name="connsiteX2119"/>
                <a:gd fmla="*/ 2915194 h 3677172" name="connsiteY2119"/>
                <a:gd fmla="*/ 279716 w 5543211" name="connsiteX2120"/>
                <a:gd fmla="*/ 2915194 h 3677172" name="connsiteY2120"/>
                <a:gd fmla="*/ 279716 w 5543211" name="connsiteX2121"/>
                <a:gd fmla="*/ 2915194 h 3677172" name="connsiteY2121"/>
                <a:gd fmla="*/ 279717 w 5543211" name="connsiteX2122"/>
                <a:gd fmla="*/ 2915194 h 3677172" name="connsiteY2122"/>
                <a:gd fmla="*/ 279717 w 5543211" name="connsiteX2123"/>
                <a:gd fmla="*/ 2915194 h 3677172" name="connsiteY2123"/>
                <a:gd fmla="*/ 279717 w 5543211" name="connsiteX2124"/>
                <a:gd fmla="*/ 2915194 h 3677172" name="connsiteY2124"/>
                <a:gd fmla="*/ 279717 w 5543211" name="connsiteX2125"/>
                <a:gd fmla="*/ 2915194 h 3677172" name="connsiteY2125"/>
                <a:gd fmla="*/ 279717 w 5543211" name="connsiteX2126"/>
                <a:gd fmla="*/ 2915194 h 3677172" name="connsiteY2126"/>
                <a:gd fmla="*/ 279718 w 5543211" name="connsiteX2127"/>
                <a:gd fmla="*/ 2915194 h 3677172" name="connsiteY2127"/>
                <a:gd fmla="*/ 279718 w 5543211" name="connsiteX2128"/>
                <a:gd fmla="*/ 2915194 h 3677172" name="connsiteY2128"/>
                <a:gd fmla="*/ 285251 w 5543211" name="connsiteX2129"/>
                <a:gd fmla="*/ 2914608 h 3677172" name="connsiteY2129"/>
                <a:gd fmla="*/ 317385 w 5543211" name="connsiteX2130"/>
                <a:gd fmla="*/ 2911204 h 3677172" name="connsiteY2130"/>
                <a:gd fmla="*/ 317265 w 5543211" name="connsiteX2131"/>
                <a:gd fmla="*/ 2908822 h 3677172" name="connsiteY2131"/>
                <a:gd fmla="*/ 308233 w 5543211" name="connsiteX2132"/>
                <a:gd fmla="*/ 2909552 h 3677172" name="connsiteY2132"/>
                <a:gd fmla="*/ 285725 w 5543211" name="connsiteX2133"/>
                <a:gd fmla="*/ 2914005 h 3677172" name="connsiteY2133"/>
                <a:gd fmla="*/ 289965 w 5543211" name="connsiteX2134"/>
                <a:gd fmla="*/ 2908615 h 3677172" name="connsiteY2134"/>
                <a:gd fmla="*/ 317147 w 5543211" name="connsiteX2135"/>
                <a:gd fmla="*/ 2906455 h 3677172" name="connsiteY2135"/>
                <a:gd fmla="*/ 317131 w 5543211" name="connsiteX2136"/>
                <a:gd fmla="*/ 2906143 h 3677172" name="connsiteY2136"/>
                <a:gd fmla="*/ 296276 w 5543211" name="connsiteX2137"/>
                <a:gd fmla="*/ 2907702 h 3677172" name="connsiteY2137"/>
                <a:gd fmla="*/ 317120 w 5543211" name="connsiteX2138"/>
                <a:gd fmla="*/ 2905942 h 3677172" name="connsiteY2138"/>
                <a:gd fmla="*/ 317039 w 5543211" name="connsiteX2139"/>
                <a:gd fmla="*/ 2904321 h 3677172" name="connsiteY2139"/>
                <a:gd fmla="*/ 291312 w 5543211" name="connsiteX2140"/>
                <a:gd fmla="*/ 2906903 h 3677172" name="connsiteY2140"/>
                <a:gd fmla="*/ 294679 w 5543211" name="connsiteX2141"/>
                <a:gd fmla="*/ 2902622 h 3677172" name="connsiteY2141"/>
                <a:gd fmla="*/ 316812 w 5543211" name="connsiteX2142"/>
                <a:gd fmla="*/ 2899809 h 3677172" name="connsiteY2142"/>
                <a:gd fmla="*/ 316711 w 5543211" name="connsiteX2143"/>
                <a:gd fmla="*/ 2897791 h 3677172" name="connsiteY2143"/>
                <a:gd fmla="*/ 295042 w 5543211" name="connsiteX2144"/>
                <a:gd fmla="*/ 2900087 h 3677172" name="connsiteY2144"/>
                <a:gd fmla="*/ 290242 w 5543211" name="connsiteX2145"/>
                <a:gd fmla="*/ 2893985 h 3677172" name="connsiteY2145"/>
                <a:gd fmla="*/ 316415 w 5543211" name="connsiteX2146"/>
                <a:gd fmla="*/ 2891906 h 3677172" name="connsiteY2146"/>
                <a:gd fmla="*/ 316264 w 5543211" name="connsiteX2147"/>
                <a:gd fmla="*/ 2888892 h 3677172" name="connsiteY2147"/>
                <a:gd fmla="*/ 315800 w 5543211" name="connsiteX2148"/>
                <a:gd fmla="*/ 2888903 h 3677172" name="connsiteY2148"/>
                <a:gd fmla="*/ 316261 w 5543211" name="connsiteX2149"/>
                <a:gd fmla="*/ 2888847 h 3677172" name="connsiteY2149"/>
                <a:gd fmla="*/ 315472 w 5543211" name="connsiteX2150"/>
                <a:gd fmla="*/ 2873144 h 3677172" name="connsiteY2150"/>
                <a:gd fmla="*/ 315472 w 5543211" name="connsiteX2151"/>
                <a:gd fmla="*/ 2688617 h 3677172" name="connsiteY2151"/>
                <a:gd fmla="*/ 317264 w 5543211" name="connsiteX2152"/>
                <a:gd fmla="*/ 2596353 h 3677172" name="connsiteY2152"/>
                <a:gd fmla="*/ 321975 w 5543211" name="connsiteX2153"/>
                <a:gd fmla="*/ 2561713 h 3677172" name="connsiteY2153"/>
                <a:gd fmla="*/ 317054 w 5543211" name="connsiteX2154"/>
                <a:gd fmla="*/ 2529493 h 3677172" name="connsiteY2154"/>
                <a:gd fmla="*/ 308202 w 5543211" name="connsiteX2155"/>
                <a:gd fmla="*/ 2403744 h 3677172" name="connsiteY2155"/>
                <a:gd fmla="*/ 302356 w 5543211" name="connsiteX2156"/>
                <a:gd fmla="*/ 2369181 h 3677172" name="connsiteY2156"/>
                <a:gd fmla="*/ 172360 w 5543211" name="connsiteX2157"/>
                <a:gd fmla="*/ 2376764 h 3677172" name="connsiteY2157"/>
                <a:gd fmla="*/ 172360 w 5543211" name="connsiteX2158"/>
                <a:gd fmla="*/ 2361782 h 3677172" name="connsiteY2158"/>
                <a:gd fmla="*/ 245485 w 5543211" name="connsiteX2159"/>
                <a:gd fmla="*/ 2359909 h 3677172" name="connsiteY2159"/>
                <a:gd fmla="*/ 248999 w 5543211" name="connsiteX2160"/>
                <a:gd fmla="*/ 2359360 h 3677172" name="connsiteY2160"/>
                <a:gd fmla="*/ 293641 w 5543211" name="connsiteX2161"/>
                <a:gd fmla="*/ 2365527 h 3677172" name="connsiteY2161"/>
                <a:gd fmla="*/ 301700 w 5543211" name="connsiteX2162"/>
                <a:gd fmla="*/ 2365305 h 3677172" name="connsiteY2162"/>
                <a:gd fmla="*/ 299474 w 5543211" name="connsiteX2163"/>
                <a:gd fmla="*/ 2352148 h 3677172" name="connsiteY2163"/>
                <a:gd fmla="*/ 293640 w 5543211" name="connsiteX2164"/>
                <a:gd fmla="*/ 2352418 h 3677172" name="connsiteY2164"/>
                <a:gd fmla="*/ 293444 w 5543211" name="connsiteX2165"/>
                <a:gd fmla="*/ 2352409 h 3677172" name="connsiteY2165"/>
                <a:gd fmla="*/ 299362 w 5543211" name="connsiteX2166"/>
                <a:gd fmla="*/ 2351484 h 3677172" name="connsiteY2166"/>
                <a:gd fmla="*/ 298938 w 5543211" name="connsiteX2167"/>
                <a:gd fmla="*/ 2348974 h 3677172" name="connsiteY2167"/>
                <a:gd fmla="*/ 267653 w 5543211" name="connsiteX2168"/>
                <a:gd fmla="*/ 2351214 h 3677172" name="connsiteY2168"/>
                <a:gd fmla="*/ 264278 w 5543211" name="connsiteX2169"/>
                <a:gd fmla="*/ 2351058 h 3677172" name="connsiteY2169"/>
                <a:gd fmla="*/ 298612 w 5543211" name="connsiteX2170"/>
                <a:gd fmla="*/ 2347052 h 3677172" name="connsiteY2170"/>
                <a:gd fmla="*/ 298570 w 5543211" name="connsiteX2171"/>
                <a:gd fmla="*/ 2346800 h 3677172" name="connsiteY2171"/>
                <a:gd fmla="*/ 172364 w 5543211" name="connsiteX2172"/>
                <a:gd fmla="*/ 2346800 h 3677172" name="connsiteY2172"/>
                <a:gd fmla="*/ 172360 w 5543211" name="connsiteX2173"/>
                <a:gd fmla="*/ 2346800 h 3677172" name="connsiteY2173"/>
                <a:gd fmla="*/ 172360 w 5543211" name="connsiteX2174"/>
                <a:gd fmla="*/ 2345552 h 3677172" name="connsiteY2174"/>
                <a:gd fmla="*/ 247671 w 5543211" name="connsiteX2175"/>
                <a:gd fmla="*/ 2338962 h 3677172" name="connsiteY2175"/>
                <a:gd fmla="*/ 297922 w 5543211" name="connsiteX2176"/>
                <a:gd fmla="*/ 2342969 h 3677172" name="connsiteY2176"/>
                <a:gd fmla="*/ 296521 w 5543211" name="connsiteX2177"/>
                <a:gd fmla="*/ 2334688 h 3677172" name="connsiteY2177"/>
                <a:gd fmla="*/ 247671 w 5543211" name="connsiteX2178"/>
                <a:gd fmla="*/ 2338962 h 3677172" name="connsiteY2178"/>
                <a:gd fmla="*/ 172360 w 5543211" name="connsiteX2179"/>
                <a:gd fmla="*/ 2332956 h 3677172" name="connsiteY2179"/>
                <a:gd fmla="*/ 172360 w 5543211" name="connsiteX2180"/>
                <a:gd fmla="*/ 2331819 h 3677172" name="connsiteY2180"/>
                <a:gd fmla="*/ 250836 w 5543211" name="connsiteX2181"/>
                <a:gd fmla="*/ 2331818 h 3677172" name="connsiteY2181"/>
                <a:gd fmla="*/ 296035 w 5543211" name="connsiteX2182"/>
                <a:gd fmla="*/ 2331818 h 3677172" name="connsiteY2182"/>
                <a:gd fmla="*/ 294757 w 5543211" name="connsiteX2183"/>
                <a:gd fmla="*/ 2324259 h 3677172" name="connsiteY2183"/>
                <a:gd fmla="*/ 293640 w 5543211" name="connsiteX2184"/>
                <a:gd fmla="*/ 2324328 h 3677172" name="connsiteY2184"/>
                <a:gd fmla="*/ 172360 w 5543211" name="connsiteX2185"/>
                <a:gd fmla="*/ 2331819 h 3677172" name="connsiteY2185"/>
                <a:gd fmla="*/ 170901 w 5543211" name="connsiteX2186"/>
                <a:gd fmla="*/ 2332840 h 3677172" name="connsiteY2186"/>
                <a:gd fmla="*/ 158092 w 5543211" name="connsiteX2187"/>
                <a:gd fmla="*/ 2331818 h 3677172" name="connsiteY2187"/>
                <a:gd fmla="*/ 294687 w 5543211" name="connsiteX2188"/>
                <a:gd fmla="*/ 2323850 h 3677172" name="connsiteY2188"/>
                <a:gd fmla="*/ 288728 w 5543211" name="connsiteX2189"/>
                <a:gd fmla="*/ 2288622 h 3677172" name="connsiteY2189"/>
                <a:gd fmla="*/ 260402 w 5543211" name="connsiteX2190"/>
                <a:gd fmla="*/ 1764373 h 3677172" name="connsiteY2190"/>
                <a:gd fmla="*/ 256086 w 5543211" name="connsiteX2191"/>
                <a:gd fmla="*/ 1721767 h 3677172" name="connsiteY2191"/>
                <a:gd fmla="*/ 191015 w 5543211" name="connsiteX2192"/>
                <a:gd fmla="*/ 1722966 h 3677172" name="connsiteY2192"/>
                <a:gd fmla="*/ 104081 w 5543211" name="connsiteX2193"/>
                <a:gd fmla="*/ 1735551 h 3677172" name="connsiteY2193"/>
                <a:gd fmla="*/ 104081 w 5543211" name="connsiteX2194"/>
                <a:gd fmla="*/ 1721168 h 3677172" name="connsiteY2194"/>
                <a:gd fmla="*/ 115436 w 5543211" name="connsiteX2195"/>
                <a:gd fmla="*/ 1719251 h 3677172" name="connsiteY2195"/>
                <a:gd fmla="*/ 118274 w 5543211" name="connsiteX2196"/>
                <a:gd fmla="*/ 1721168 h 3677172" name="connsiteY2196"/>
                <a:gd fmla="*/ 256025 w 5543211" name="connsiteX2197"/>
                <a:gd fmla="*/ 1721168 h 3677172" name="connsiteY2197"/>
                <a:gd fmla="*/ 254280 w 5543211" name="connsiteX2198"/>
                <a:gd fmla="*/ 1703941 h 3677172" name="connsiteY2198"/>
                <a:gd fmla="*/ 231820 w 5543211" name="connsiteX2199"/>
                <a:gd fmla="*/ 1706786 h 3677172" name="connsiteY2199"/>
                <a:gd fmla="*/ 118274 w 5543211" name="connsiteX2200"/>
                <a:gd fmla="*/ 1721168 h 3677172" name="connsiteY2200"/>
                <a:gd fmla="*/ 118274 w 5543211" name="connsiteX2201"/>
                <a:gd fmla="*/ 1718771 h 3677172" name="connsiteY2201"/>
                <a:gd fmla="*/ 198050 w 5543211" name="connsiteX2202"/>
                <a:gd fmla="*/ 1705298 h 3677172" name="connsiteY2202"/>
                <a:gd fmla="*/ 217627 w 5543211" name="connsiteX2203"/>
                <a:gd fmla="*/ 1704988 h 3677172" name="connsiteY2203"/>
                <a:gd fmla="*/ 253978 w 5543211" name="connsiteX2204"/>
                <a:gd fmla="*/ 1700959 h 3677172" name="connsiteY2204"/>
                <a:gd fmla="*/ 253641 w 5543211" name="connsiteX2205"/>
                <a:gd fmla="*/ 1697640 h 3677172" name="connsiteY2205"/>
                <a:gd fmla="*/ 238162 w 5543211" name="connsiteX2206"/>
                <a:gd fmla="*/ 1698524 h 3677172" name="connsiteY2206"/>
                <a:gd fmla="*/ 253469 w 5543211" name="connsiteX2207"/>
                <a:gd fmla="*/ 1695939 h 3677172" name="connsiteY2207"/>
                <a:gd fmla="*/ 253453 w 5543211" name="connsiteX2208"/>
                <a:gd fmla="*/ 1695780 h 3677172" name="connsiteY2208"/>
                <a:gd fmla="*/ 235490 w 5543211" name="connsiteX2209"/>
                <a:gd fmla="*/ 1698676 h 3677172" name="connsiteY2209"/>
                <a:gd fmla="*/ 219401 w 5543211" name="connsiteX2210"/>
                <a:gd fmla="*/ 1699595 h 3677172" name="connsiteY2210"/>
                <a:gd fmla="*/ 187950 w 5543211" name="connsiteX2211"/>
                <a:gd fmla="*/ 1701556 h 3677172" name="connsiteY2211"/>
                <a:gd fmla="*/ 192789 w 5543211" name="connsiteX2212"/>
                <a:gd fmla="*/ 1699595 h 3677172" name="connsiteY2212"/>
                <a:gd fmla="*/ 194035 w 5543211" name="connsiteX2213"/>
                <a:gd fmla="*/ 1696816 h 3677172" name="connsiteY2213"/>
                <a:gd fmla="*/ 217627 w 5543211" name="connsiteX2214"/>
                <a:gd fmla="*/ 1694201 h 3677172" name="connsiteY2214"/>
                <a:gd fmla="*/ 253236 w 5543211" name="connsiteX2215"/>
                <a:gd fmla="*/ 1693637 h 3677172" name="connsiteY2215"/>
                <a:gd fmla="*/ 252728 w 5543211" name="connsiteX2216"/>
                <a:gd fmla="*/ 1688620 h 3677172" name="connsiteY2216"/>
                <a:gd fmla="*/ 194162 w 5543211" name="connsiteX2217"/>
                <a:gd fmla="*/ 1696533 h 3677172" name="connsiteY2217"/>
                <a:gd fmla="*/ 195006 w 5543211" name="connsiteX2218"/>
                <a:gd fmla="*/ 1694651 h 3677172" name="connsiteY2218"/>
                <a:gd fmla="*/ 189241 w 5543211" name="connsiteX2219"/>
                <a:gd fmla="*/ 1692403 h 3677172" name="connsiteY2219"/>
                <a:gd fmla="*/ 175795 w 5543211" name="connsiteX2220"/>
                <a:gd fmla="*/ 1690132 h 3677172" name="connsiteY2220"/>
                <a:gd fmla="*/ 217627 w 5543211" name="connsiteX2221"/>
                <a:gd fmla="*/ 1688808 h 3677172" name="connsiteY2221"/>
                <a:gd fmla="*/ 238859 w 5543211" name="connsiteX2222"/>
                <a:gd fmla="*/ 1684101 h 3677172" name="connsiteY2222"/>
                <a:gd fmla="*/ 252193 w 5543211" name="connsiteX2223"/>
                <a:gd fmla="*/ 1683340 h 3677172" name="connsiteY2223"/>
                <a:gd fmla="*/ 251975 w 5543211" name="connsiteX2224"/>
                <a:gd fmla="*/ 1681194 h 3677172" name="connsiteY2224"/>
                <a:gd fmla="*/ 238859 w 5543211" name="connsiteX2225"/>
                <a:gd fmla="*/ 1684101 h 3677172" name="connsiteY2225"/>
                <a:gd fmla="*/ 219401 w 5543211" name="connsiteX2226"/>
                <a:gd fmla="*/ 1685212 h 3677172" name="connsiteY2226"/>
                <a:gd fmla="*/ 166277 w 5543211" name="connsiteX2227"/>
                <a:gd fmla="*/ 1688525 h 3677172" name="connsiteY2227"/>
                <a:gd fmla="*/ 104081 w 5543211" name="connsiteX2228"/>
                <a:gd fmla="*/ 1678021 h 3677172" name="connsiteY2228"/>
                <a:gd fmla="*/ 217627 w 5543211" name="connsiteX2229"/>
                <a:gd fmla="*/ 1676223 h 3677172" name="connsiteY2229"/>
                <a:gd fmla="*/ 251096 w 5543211" name="connsiteX2230"/>
                <a:gd fmla="*/ 1672514 h 3677172" name="connsiteY2230"/>
                <a:gd fmla="*/ 233847 w 5543211" name="connsiteX2231"/>
                <a:gd fmla="*/ 1502249 h 3677172" name="connsiteY2231"/>
                <a:gd fmla="*/ 219136 w 5543211" name="connsiteX2232"/>
                <a:gd fmla="*/ 1260239 h 3677172" name="connsiteY2232"/>
                <a:gd fmla="*/ 199013 w 5543211" name="connsiteX2233"/>
                <a:gd fmla="*/ 1259659 h 3677172" name="connsiteY2233"/>
                <a:gd fmla="*/ 199899 w 5543211" name="connsiteX2234"/>
                <a:gd fmla="*/ 1259102 h 3677172" name="connsiteY2234"/>
                <a:gd fmla="*/ 219052 w 5543211" name="connsiteX2235"/>
                <a:gd fmla="*/ 1258866 h 3677172" name="connsiteY2235"/>
                <a:gd fmla="*/ 218678 w 5543211" name="connsiteX2236"/>
                <a:gd fmla="*/ 1252706 h 3677172" name="connsiteY2236"/>
                <a:gd fmla="*/ 208412 w 5543211" name="connsiteX2237"/>
                <a:gd fmla="*/ 1253351 h 3677172" name="connsiteY2237"/>
                <a:gd fmla="*/ 207985 w 5543211" name="connsiteX2238"/>
                <a:gd fmla="*/ 1250144 h 3677172" name="connsiteY2238"/>
                <a:gd fmla="*/ 202708 w 5543211" name="connsiteX2239"/>
                <a:gd fmla="*/ 1242952 h 3677172" name="connsiteY2239"/>
                <a:gd fmla="*/ 190609 w 5543211" name="connsiteX2240"/>
                <a:gd fmla="*/ 1244103 h 3677172" name="connsiteY2240"/>
                <a:gd fmla="*/ 188639 w 5543211" name="connsiteX2241"/>
                <a:gd fmla="*/ 1242952 h 3677172" name="connsiteY2241"/>
                <a:gd fmla="*/ 183192 w 5543211" name="connsiteX2242"/>
                <a:gd fmla="*/ 1244808 h 3677172" name="connsiteY2242"/>
                <a:gd fmla="*/ 130685 w 5543211" name="connsiteX2243"/>
                <a:gd fmla="*/ 1249801 h 3677172" name="connsiteY2243"/>
                <a:gd fmla="*/ 131317 w 5543211" name="connsiteX2244"/>
                <a:gd fmla="*/ 1247214 h 3677172" name="connsiteY2244"/>
                <a:gd fmla="*/ 163955 w 5543211" name="connsiteX2245"/>
                <a:gd fmla="*/ 1242448 h 3677172" name="connsiteY2245"/>
                <a:gd fmla="*/ 216778 w 5543211" name="connsiteX2246"/>
                <a:gd fmla="*/ 1241604 h 3677172" name="connsiteY2246"/>
                <a:gd fmla="*/ 216778 w 5543211" name="connsiteX2247"/>
                <a:gd fmla="*/ 1242952 h 3677172" name="connsiteY2247"/>
                <a:gd fmla="*/ 218085 w 5543211" name="connsiteX2248"/>
                <a:gd fmla="*/ 1242953 h 3677172" name="connsiteY2248"/>
                <a:gd fmla="*/ 218002 w 5543211" name="connsiteX2249"/>
                <a:gd fmla="*/ 1241585 h 3677172" name="connsiteY2249"/>
                <a:gd fmla="*/ 216778 w 5543211" name="connsiteX2250"/>
                <a:gd fmla="*/ 1241604 h 3677172" name="connsiteY2250"/>
                <a:gd fmla="*/ 216778 w 5543211" name="connsiteX2251"/>
                <a:gd fmla="*/ 1236368 h 3677172" name="connsiteY2251"/>
                <a:gd fmla="*/ 217913 w 5543211" name="connsiteX2252"/>
                <a:gd fmla="*/ 1236298 h 3677172" name="connsiteY2252"/>
                <a:gd fmla="*/ 217913 w 5543211" name="connsiteX2253"/>
                <a:gd fmla="*/ 1232212 h 3677172" name="connsiteY2253"/>
                <a:gd fmla="*/ 216778 w 5543211" name="connsiteX2254"/>
                <a:gd fmla="*/ 1232355 h 3677172" name="connsiteY2254"/>
                <a:gd fmla="*/ 216778 w 5543211" name="connsiteX2255"/>
                <a:gd fmla="*/ 1228570 h 3677172" name="connsiteY2255"/>
                <a:gd fmla="*/ 217913 w 5543211" name="connsiteX2256"/>
                <a:gd fmla="*/ 1228489 h 3677172" name="connsiteY2256"/>
                <a:gd fmla="*/ 217913 w 5543211" name="connsiteX2257"/>
                <a:gd fmla="*/ 992225 h 3677172" name="connsiteY2257"/>
                <a:gd fmla="*/ 215094 w 5543211" name="connsiteX2258"/>
                <a:gd fmla="*/ 971097 h 3677172" name="connsiteY2258"/>
                <a:gd fmla="*/ 202547 w 5543211" name="connsiteX2259"/>
                <a:gd fmla="*/ 781247 h 3677172" name="connsiteY2259"/>
                <a:gd fmla="*/ 201777 w 5543211" name="connsiteX2260"/>
                <a:gd fmla="*/ 704201 h 3677172" name="connsiteY2260"/>
                <a:gd fmla="*/ 186179 w 5543211" name="connsiteX2261"/>
                <a:gd fmla="*/ 706311 h 3677172" name="connsiteY2261"/>
                <a:gd fmla="*/ 46305 w 5543211" name="connsiteX2262"/>
                <a:gd fmla="*/ 702815 h 3677172" name="connsiteY2262"/>
                <a:gd fmla="*/ 46305 w 5543211" name="connsiteX2263"/>
                <a:gd fmla="*/ 688832 h 3677172" name="connsiteY2263"/>
                <a:gd fmla="*/ 59394 w 5543211" name="connsiteX2264"/>
                <a:gd fmla="*/ 687947 h 3677172" name="connsiteY2264"/>
                <a:gd fmla="*/ 60469 w 5543211" name="connsiteX2265"/>
                <a:gd fmla="*/ 688832 h 3677172" name="connsiteY2265"/>
                <a:gd fmla="*/ 97184 w 5543211" name="connsiteX2266"/>
                <a:gd fmla="*/ 685812 h 3677172" name="connsiteY2266"/>
                <a:gd fmla="*/ 104733 w 5543211" name="connsiteX2267"/>
                <a:gd fmla="*/ 687084 h 3677172" name="connsiteY2267"/>
                <a:gd fmla="*/ 187949 w 5543211" name="connsiteX2268"/>
                <a:gd fmla="*/ 688832 h 3677172" name="connsiteY2268"/>
                <a:gd fmla="*/ 195448 w 5543211" name="connsiteX2269"/>
                <a:gd fmla="*/ 678962 h 3677172" name="connsiteY2269"/>
                <a:gd fmla="*/ 201529 w 5543211" name="connsiteX2270"/>
                <a:gd fmla="*/ 679462 h 3677172" name="connsiteY2270"/>
                <a:gd fmla="*/ 201500 w 5543211" name="connsiteX2271"/>
                <a:gd fmla="*/ 676527 h 3677172" name="connsiteY2271"/>
                <a:gd fmla="*/ 196809 w 5543211" name="connsiteX2272"/>
                <a:gd fmla="*/ 677172 h 3677172" name="connsiteY2272"/>
                <a:gd fmla="*/ 197428 w 5543211" name="connsiteX2273"/>
                <a:gd fmla="*/ 676357 h 3677172" name="connsiteY2273"/>
                <a:gd fmla="*/ 201497 w 5543211" name="connsiteX2274"/>
                <a:gd fmla="*/ 676298 h 3677172" name="connsiteY2274"/>
                <a:gd fmla="*/ 201408 w 5543211" name="connsiteX2275"/>
                <a:gd fmla="*/ 667362 h 3677172" name="connsiteY2275"/>
                <a:gd fmla="*/ 192370 w 5543211" name="connsiteX2276"/>
                <a:gd fmla="*/ 666685 h 3677172" name="connsiteY2276"/>
                <a:gd fmla="*/ 187950 w 5543211" name="connsiteX2277"/>
                <a:gd fmla="*/ 660867 h 3677172" name="connsiteY2277"/>
                <a:gd fmla="*/ 201343 w 5543211" name="connsiteX2278"/>
                <a:gd fmla="*/ 660867 h 3677172" name="connsiteY2278"/>
                <a:gd fmla="*/ 201301 w 5543211" name="connsiteX2279"/>
                <a:gd fmla="*/ 656697 h 3677172" name="connsiteY2279"/>
                <a:gd fmla="*/ 175556 w 5543211" name="connsiteX2280"/>
                <a:gd fmla="*/ 655623 h 3677172" name="connsiteY2280"/>
                <a:gd fmla="*/ 60469 w 5543211" name="connsiteX2281"/>
                <a:gd fmla="*/ 660866 h 3677172" name="connsiteY2281"/>
                <a:gd fmla="*/ 85611 w 5543211" name="connsiteX2282"/>
                <a:gd fmla="*/ 660866 h 3677172" name="connsiteY2282"/>
                <a:gd fmla="*/ 60469 w 5543211" name="connsiteX2283"/>
                <a:gd fmla="*/ 660867 h 3677172" name="connsiteY2283"/>
                <a:gd fmla="*/ 32141 w 5543211" name="connsiteX2284"/>
                <a:gd fmla="*/ 660866 h 3677172" name="connsiteY2284"/>
                <a:gd fmla="*/ 32141 w 5543211" name="connsiteX2285"/>
                <a:gd fmla="*/ 674849 h 3677172" name="connsiteY2285"/>
                <a:gd fmla="*/ 17976 w 5543211" name="connsiteX2286"/>
                <a:gd fmla="*/ 660866 h 3677172" name="connsiteY2286"/>
                <a:gd fmla="*/ 159621 w 5543211" name="connsiteX2287"/>
                <a:gd fmla="*/ 650379 h 3677172" name="connsiteY2287"/>
                <a:gd fmla="*/ 201269 w 5543211" name="connsiteX2288"/>
                <a:gd fmla="*/ 653463 h 3677172" name="connsiteY2288"/>
                <a:gd fmla="*/ 200755 w 5543211" name="connsiteX2289"/>
                <a:gd fmla="*/ 602043 h 3677172" name="connsiteY2289"/>
                <a:gd fmla="*/ 172075 w 5543211" name="connsiteX2290"/>
                <a:gd fmla="*/ 403322 h 3677172" name="connsiteY2290"/>
                <a:gd fmla="*/ 163503 w 5543211" name="connsiteX2291"/>
                <a:gd fmla="*/ 352411 h 3677172" name="connsiteY2291"/>
                <a:gd fmla="*/ 182874 w 5543211" name="connsiteX2292"/>
                <a:gd fmla="*/ 349360 h 3677172" name="connsiteY2292"/>
                <a:gd fmla="*/ 200755 w 5543211" name="connsiteX2293"/>
                <a:gd fmla="*/ 445905 h 3677172" name="connsiteY2293"/>
                <a:gd fmla="*/ 215094 w 5543211" name="connsiteX2294"/>
                <a:gd fmla="*/ 630432 h 3677172" name="connsiteY2294"/>
                <a:gd fmla="*/ 216223 w 5543211" name="connsiteX2295"/>
                <a:gd fmla="*/ 654570 h 3677172" name="connsiteY2295"/>
                <a:gd fmla="*/ 217913 w 5543211" name="connsiteX2296"/>
                <a:gd fmla="*/ 654695 h 3677172" name="connsiteY2296"/>
                <a:gd fmla="*/ 217913 w 5543211" name="connsiteX2297"/>
                <a:gd fmla="*/ 446668 h 3677172" name="connsiteY2297"/>
                <a:gd fmla="*/ 208495 w 5543211" name="connsiteX2298"/>
                <a:gd fmla="*/ 348413 h 3677172" name="connsiteY2298"/>
                <a:gd fmla="*/ 200755 w 5543211" name="connsiteX2299"/>
                <a:gd fmla="*/ 346544 h 3677172" name="connsiteY2299"/>
                <a:gd fmla="*/ 182874 w 5543211" name="connsiteX2300"/>
                <a:gd fmla="*/ 349360 h 3677172" name="connsiteY2300"/>
                <a:gd fmla="*/ 181038 w 5543211" name="connsiteX2301"/>
                <a:gd fmla="*/ 339447 h 3677172" name="connsiteY2301"/>
                <a:gd fmla="*/ 180558 w 5543211" name="connsiteX2302"/>
                <a:gd fmla="*/ 333745 h 3677172" name="connsiteY2302"/>
                <a:gd fmla="*/ 200755 w 5543211" name="connsiteX2303"/>
                <a:gd fmla="*/ 332350 h 3677172" name="connsiteY2303"/>
                <a:gd fmla="*/ 207029 w 5543211" name="connsiteX2304"/>
                <a:gd fmla="*/ 333116 h 3677172" name="connsiteY2304"/>
                <a:gd fmla="*/ 205521 w 5543211" name="connsiteX2305"/>
                <a:gd fmla="*/ 317377 h 3677172" name="connsiteY2305"/>
                <a:gd fmla="*/ 205490 w 5543211" name="connsiteX2306"/>
                <a:gd fmla="*/ 314985 h 3677172" name="connsiteY2306"/>
                <a:gd fmla="*/ 179606 w 5543211" name="connsiteX2307"/>
                <a:gd fmla="*/ 322439 h 3677172" name="connsiteY2307"/>
                <a:gd fmla="*/ 177907 w 5543211" name="connsiteX2308"/>
                <a:gd fmla="*/ 302258 h 3677172" name="connsiteY2308"/>
                <a:gd fmla="*/ 184876 w 5543211" name="connsiteX2309"/>
                <a:gd fmla="*/ 300569 h 3677172" name="connsiteY2309"/>
                <a:gd fmla="*/ 205328 w 5543211" name="connsiteX2310"/>
                <a:gd fmla="*/ 302126 h 3677172" name="connsiteY2310"/>
                <a:gd fmla="*/ 205245 w 5543211" name="connsiteX2311"/>
                <a:gd fmla="*/ 295631 h 3677172" name="connsiteY2311"/>
                <a:gd fmla="*/ 184876 w 5543211" name="connsiteX2312"/>
                <a:gd fmla="*/ 300569 h 3677172" name="connsiteY2312"/>
                <a:gd fmla="*/ 177719 w 5543211" name="connsiteX2313"/>
                <a:gd fmla="*/ 300024 h 3677172" name="connsiteY2313"/>
                <a:gd fmla="*/ 175913 w 5543211" name="connsiteX2314"/>
                <a:gd fmla="*/ 278572 h 3677172" name="connsiteY2314"/>
                <a:gd fmla="*/ 205090 w 5543211" name="connsiteX2315"/>
                <a:gd fmla="*/ 283385 h 3677172" name="connsiteY2315"/>
                <a:gd fmla="*/ 203750 w 5543211" name="connsiteX2316"/>
                <a:gd fmla="*/ 177459 h 3677172" name="connsiteY2316"/>
                <a:gd fmla="*/ 217913 w 5543211" name="connsiteX2317"/>
                <a:gd fmla="*/ 177459 h 3677172" name="connsiteY2317"/>
                <a:gd fmla="*/ 223097 w 5543211" name="connsiteX2318"/>
                <a:gd fmla="*/ 286356 h 3677172" name="connsiteY2318"/>
                <a:gd fmla="*/ 243774 w 5543211" name="connsiteX2319"/>
                <a:gd fmla="*/ 289767 h 3677172" name="connsiteY2319"/>
                <a:gd fmla="*/ 243774 w 5543211" name="connsiteX2320"/>
                <a:gd fmla="*/ 303961 h 3677172" name="connsiteY2320"/>
                <a:gd fmla="*/ 224203 w 5543211" name="connsiteX2321"/>
                <a:gd fmla="*/ 309597 h 3677172" name="connsiteY2321"/>
                <a:gd fmla="*/ 224995 w 5543211" name="connsiteX2322"/>
                <a:gd fmla="*/ 326232 h 3677172" name="connsiteY2322"/>
                <a:gd fmla="*/ 225429 w 5543211" name="connsiteX2323"/>
                <a:gd fmla="*/ 335363 h 3677172" name="connsiteY2323"/>
                <a:gd fmla="*/ 235259 w 5543211" name="connsiteX2324"/>
                <a:gd fmla="*/ 336564 h 3677172" name="connsiteY2324"/>
                <a:gd fmla="*/ 344151 w 5543211" name="connsiteX2325"/>
                <a:gd fmla="*/ 346544 h 3677172" name="connsiteY2325"/>
                <a:gd fmla="*/ 286792 w 5543211" name="connsiteX2326"/>
                <a:gd fmla="*/ 247184 h 3677172" name="connsiteY2326"/>
                <a:gd fmla="*/ 243774 w 5543211" name="connsiteX2327"/>
                <a:gd fmla="*/ 176212 h 3677172" name="connsiteY2327"/>
                <a:gd fmla="*/ 200755 w 5543211" name="connsiteX2328"/>
                <a:gd fmla="*/ 105240 h 3677172" name="connsiteY2328"/>
                <a:gd fmla="*/ 157736 w 5543211" name="connsiteX2329"/>
                <a:gd fmla="*/ 34268 h 3677172" name="connsiteY2329"/>
                <a:gd fmla="*/ 129056 w 5543211" name="connsiteX2330"/>
                <a:gd fmla="*/ 20074 h 3677172" name="connsiteY2330"/>
                <a:gd fmla="*/ 114717 w 5543211" name="connsiteX2331"/>
                <a:gd fmla="*/ 48462 h 3677172" name="connsiteY2331"/>
                <a:gd fmla="*/ 102170 w 5543211" name="connsiteX2332"/>
                <a:gd fmla="*/ 78626 h 3677172" name="connsiteY2332"/>
                <a:gd fmla="*/ 101611 w 5543211" name="connsiteX2333"/>
                <a:gd fmla="*/ 91351 h 3677172" name="connsiteY2333"/>
                <a:gd fmla="*/ 100377 w 5543211" name="connsiteX2334"/>
                <a:gd fmla="*/ 91046 h 3677172" name="connsiteY2334"/>
                <a:gd fmla="*/ 91553 w 5543211" name="connsiteX2335"/>
                <a:gd fmla="*/ 112883 h 3677172" name="connsiteY2335"/>
                <a:gd fmla="*/ 86037 w 5543211" name="connsiteX2336"/>
                <a:gd fmla="*/ 108789 h 3677172" name="connsiteY2336"/>
                <a:gd fmla="*/ 75713 w 5543211" name="connsiteX2337"/>
                <a:gd fmla="*/ 116454 h 3677172" name="connsiteY2337"/>
                <a:gd fmla="*/ 86037 w 5543211" name="connsiteX2338"/>
                <a:gd fmla="*/ 76851 h 3677172" name="connsiteY2338"/>
                <a:gd fmla="*/ 114717 w 5543211" name="connsiteX2339"/>
                <a:gd fmla="*/ 5879 h 3677172" name="connsiteY2339"/>
                <a:gd fmla="*/ 125472 w 5543211" name="connsiteX2340"/>
                <a:gd fmla="*/ 113 h 3677172" name="connsiteY23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Lst>
              <a:rect b="b" l="l" r="r" t="t"/>
              <a:pathLst>
                <a:path h="3677171" w="5543211">
                  <a:moveTo>
                    <a:pt x="5220361" y="3552553"/>
                  </a:moveTo>
                  <a:lnTo>
                    <a:pt x="5226863" y="3559057"/>
                  </a:lnTo>
                  <a:lnTo>
                    <a:pt x="5217462" y="3563821"/>
                  </a:lnTo>
                  <a:cubicBezTo>
                    <a:pt x="5217462" y="3563821"/>
                    <a:pt x="5213921" y="3560279"/>
                    <a:pt x="5212150" y="3556737"/>
                  </a:cubicBezTo>
                  <a:lnTo>
                    <a:pt x="5213405" y="3555063"/>
                  </a:lnTo>
                  <a:close/>
                  <a:moveTo>
                    <a:pt x="5189136" y="3549652"/>
                  </a:moveTo>
                  <a:cubicBezTo>
                    <a:pt x="5189136" y="3549652"/>
                    <a:pt x="5189136" y="3563821"/>
                    <a:pt x="5189136" y="3563821"/>
                  </a:cubicBezTo>
                  <a:cubicBezTo>
                    <a:pt x="5189136" y="3563821"/>
                    <a:pt x="5174973" y="3549652"/>
                    <a:pt x="5189136" y="3549652"/>
                  </a:cubicBezTo>
                  <a:close/>
                  <a:moveTo>
                    <a:pt x="5253688" y="3545463"/>
                  </a:moveTo>
                  <a:lnTo>
                    <a:pt x="5231625" y="3563821"/>
                  </a:lnTo>
                  <a:lnTo>
                    <a:pt x="5226863" y="3559057"/>
                  </a:lnTo>
                  <a:close/>
                  <a:moveTo>
                    <a:pt x="5238606" y="3532059"/>
                  </a:moveTo>
                  <a:lnTo>
                    <a:pt x="5217462" y="3549652"/>
                  </a:lnTo>
                  <a:lnTo>
                    <a:pt x="5213405" y="3555063"/>
                  </a:lnTo>
                  <a:lnTo>
                    <a:pt x="5189136" y="3563821"/>
                  </a:lnTo>
                  <a:close/>
                  <a:moveTo>
                    <a:pt x="5217462" y="3507146"/>
                  </a:moveTo>
                  <a:cubicBezTo>
                    <a:pt x="5217462" y="3521314"/>
                    <a:pt x="5203299" y="3535484"/>
                    <a:pt x="5189136" y="3521315"/>
                  </a:cubicBezTo>
                  <a:cubicBezTo>
                    <a:pt x="5203299" y="3521315"/>
                    <a:pt x="5203299" y="3507145"/>
                    <a:pt x="5217462" y="3507146"/>
                  </a:cubicBezTo>
                  <a:close/>
                  <a:moveTo>
                    <a:pt x="5189136" y="3507146"/>
                  </a:moveTo>
                  <a:cubicBezTo>
                    <a:pt x="5189136" y="3507146"/>
                    <a:pt x="5203299" y="3507145"/>
                    <a:pt x="5203299" y="3507145"/>
                  </a:cubicBezTo>
                  <a:cubicBezTo>
                    <a:pt x="5203299" y="3521315"/>
                    <a:pt x="5189136" y="3521315"/>
                    <a:pt x="5189136" y="3507146"/>
                  </a:cubicBezTo>
                  <a:close/>
                  <a:moveTo>
                    <a:pt x="5183705" y="3488719"/>
                  </a:moveTo>
                  <a:lnTo>
                    <a:pt x="5188701" y="3505672"/>
                  </a:lnTo>
                  <a:lnTo>
                    <a:pt x="5189136" y="3521315"/>
                  </a:lnTo>
                  <a:close/>
                  <a:moveTo>
                    <a:pt x="5225919" y="3464639"/>
                  </a:moveTo>
                  <a:lnTo>
                    <a:pt x="5231625" y="3464639"/>
                  </a:lnTo>
                  <a:cubicBezTo>
                    <a:pt x="5235165" y="3464639"/>
                    <a:pt x="5238706" y="3464639"/>
                    <a:pt x="5245788" y="3464639"/>
                  </a:cubicBezTo>
                  <a:cubicBezTo>
                    <a:pt x="5245788" y="3478808"/>
                    <a:pt x="5231625" y="3478808"/>
                    <a:pt x="5231625" y="3478808"/>
                  </a:cubicBezTo>
                  <a:close/>
                  <a:moveTo>
                    <a:pt x="5210808" y="3459068"/>
                  </a:moveTo>
                  <a:lnTo>
                    <a:pt x="5217462" y="3507146"/>
                  </a:lnTo>
                  <a:lnTo>
                    <a:pt x="5207963" y="3477280"/>
                  </a:lnTo>
                  <a:close/>
                  <a:moveTo>
                    <a:pt x="5405812" y="3428160"/>
                  </a:moveTo>
                  <a:lnTo>
                    <a:pt x="5359092" y="3464639"/>
                  </a:lnTo>
                  <a:cubicBezTo>
                    <a:pt x="5316603" y="3485892"/>
                    <a:pt x="5282080" y="3523086"/>
                    <a:pt x="5237600" y="3546331"/>
                  </a:cubicBezTo>
                  <a:lnTo>
                    <a:pt x="5220361" y="3552553"/>
                  </a:lnTo>
                  <a:lnTo>
                    <a:pt x="5219232" y="3551423"/>
                  </a:lnTo>
                  <a:cubicBezTo>
                    <a:pt x="5217462" y="3549652"/>
                    <a:pt x="5217462" y="3549652"/>
                    <a:pt x="5217462" y="3549652"/>
                  </a:cubicBezTo>
                  <a:cubicBezTo>
                    <a:pt x="5245788" y="3535483"/>
                    <a:pt x="5274114" y="3514230"/>
                    <a:pt x="5302440" y="3492977"/>
                  </a:cubicBezTo>
                  <a:lnTo>
                    <a:pt x="5319479" y="3480547"/>
                  </a:lnTo>
                  <a:close/>
                  <a:moveTo>
                    <a:pt x="5410947" y="3425043"/>
                  </a:moveTo>
                  <a:lnTo>
                    <a:pt x="5405812" y="3428160"/>
                  </a:lnTo>
                  <a:lnTo>
                    <a:pt x="5407992" y="3426457"/>
                  </a:lnTo>
                  <a:close/>
                  <a:moveTo>
                    <a:pt x="5236452" y="3434754"/>
                  </a:moveTo>
                  <a:lnTo>
                    <a:pt x="5245788" y="3464639"/>
                  </a:lnTo>
                  <a:lnTo>
                    <a:pt x="5233691" y="3434980"/>
                  </a:lnTo>
                  <a:close/>
                  <a:moveTo>
                    <a:pt x="5194990" y="3436489"/>
                  </a:moveTo>
                  <a:lnTo>
                    <a:pt x="5207963" y="3477280"/>
                  </a:lnTo>
                  <a:lnTo>
                    <a:pt x="5203299" y="3507145"/>
                  </a:lnTo>
                  <a:close/>
                  <a:moveTo>
                    <a:pt x="5212815" y="3433644"/>
                  </a:moveTo>
                  <a:lnTo>
                    <a:pt x="5213623" y="3434107"/>
                  </a:lnTo>
                  <a:lnTo>
                    <a:pt x="5225919" y="3464639"/>
                  </a:lnTo>
                  <a:lnTo>
                    <a:pt x="5217462" y="3464639"/>
                  </a:lnTo>
                  <a:close/>
                  <a:moveTo>
                    <a:pt x="5212350" y="3430946"/>
                  </a:moveTo>
                  <a:lnTo>
                    <a:pt x="5212446" y="3431182"/>
                  </a:lnTo>
                  <a:lnTo>
                    <a:pt x="5212815" y="3433644"/>
                  </a:lnTo>
                  <a:lnTo>
                    <a:pt x="5212535" y="3433485"/>
                  </a:lnTo>
                  <a:close/>
                  <a:moveTo>
                    <a:pt x="5174294" y="3432229"/>
                  </a:moveTo>
                  <a:lnTo>
                    <a:pt x="5174973" y="3436301"/>
                  </a:lnTo>
                  <a:lnTo>
                    <a:pt x="5183705" y="3488719"/>
                  </a:lnTo>
                  <a:lnTo>
                    <a:pt x="5172760" y="3451577"/>
                  </a:lnTo>
                  <a:lnTo>
                    <a:pt x="5170071" y="3432536"/>
                  </a:lnTo>
                  <a:close/>
                  <a:moveTo>
                    <a:pt x="5206814" y="3430214"/>
                  </a:moveTo>
                  <a:lnTo>
                    <a:pt x="5212535" y="3433485"/>
                  </a:lnTo>
                  <a:lnTo>
                    <a:pt x="5213257" y="3443386"/>
                  </a:lnTo>
                  <a:lnTo>
                    <a:pt x="5210808" y="3459068"/>
                  </a:lnTo>
                  <a:close/>
                  <a:moveTo>
                    <a:pt x="5191819" y="3430954"/>
                  </a:moveTo>
                  <a:lnTo>
                    <a:pt x="5192898" y="3443386"/>
                  </a:lnTo>
                  <a:cubicBezTo>
                    <a:pt x="5193562" y="3464639"/>
                    <a:pt x="5192677" y="3485892"/>
                    <a:pt x="5189136" y="3507146"/>
                  </a:cubicBezTo>
                  <a:lnTo>
                    <a:pt x="5188701" y="3505672"/>
                  </a:lnTo>
                  <a:lnTo>
                    <a:pt x="5186637" y="3431330"/>
                  </a:lnTo>
                  <a:close/>
                  <a:moveTo>
                    <a:pt x="5194317" y="3430772"/>
                  </a:moveTo>
                  <a:lnTo>
                    <a:pt x="5194990" y="3436489"/>
                  </a:lnTo>
                  <a:lnTo>
                    <a:pt x="5193197" y="3430853"/>
                  </a:lnTo>
                  <a:close/>
                  <a:moveTo>
                    <a:pt x="5206766" y="3429866"/>
                  </a:moveTo>
                  <a:lnTo>
                    <a:pt x="5206814" y="3430214"/>
                  </a:lnTo>
                  <a:lnTo>
                    <a:pt x="5206268" y="3429902"/>
                  </a:lnTo>
                  <a:close/>
                  <a:moveTo>
                    <a:pt x="5212189" y="3429472"/>
                  </a:moveTo>
                  <a:lnTo>
                    <a:pt x="5212294" y="3430172"/>
                  </a:lnTo>
                  <a:lnTo>
                    <a:pt x="5212350" y="3430946"/>
                  </a:lnTo>
                  <a:lnTo>
                    <a:pt x="5211769" y="3429502"/>
                  </a:lnTo>
                  <a:close/>
                  <a:moveTo>
                    <a:pt x="5230837" y="3427980"/>
                  </a:moveTo>
                  <a:lnTo>
                    <a:pt x="5233691" y="3434980"/>
                  </a:lnTo>
                  <a:lnTo>
                    <a:pt x="5217462" y="3436301"/>
                  </a:lnTo>
                  <a:lnTo>
                    <a:pt x="5213623" y="3434107"/>
                  </a:lnTo>
                  <a:lnTo>
                    <a:pt x="5212446" y="3431182"/>
                  </a:lnTo>
                  <a:lnTo>
                    <a:pt x="5212294" y="3430172"/>
                  </a:lnTo>
                  <a:lnTo>
                    <a:pt x="5212243" y="3429468"/>
                  </a:lnTo>
                  <a:lnTo>
                    <a:pt x="5215692" y="3429217"/>
                  </a:lnTo>
                  <a:close/>
                  <a:moveTo>
                    <a:pt x="5297233" y="3422558"/>
                  </a:moveTo>
                  <a:lnTo>
                    <a:pt x="5255525" y="3433202"/>
                  </a:lnTo>
                  <a:lnTo>
                    <a:pt x="5236452" y="3434754"/>
                  </a:lnTo>
                  <a:lnTo>
                    <a:pt x="5234250" y="3427701"/>
                  </a:lnTo>
                  <a:close/>
                  <a:moveTo>
                    <a:pt x="5398311" y="3414110"/>
                  </a:moveTo>
                  <a:lnTo>
                    <a:pt x="5344929" y="3450470"/>
                  </a:lnTo>
                  <a:cubicBezTo>
                    <a:pt x="5302440" y="3478808"/>
                    <a:pt x="5245788" y="3521314"/>
                    <a:pt x="5189136" y="3549652"/>
                  </a:cubicBezTo>
                  <a:cubicBezTo>
                    <a:pt x="5224543" y="3521314"/>
                    <a:pt x="5256410" y="3496519"/>
                    <a:pt x="5288277" y="3473494"/>
                  </a:cubicBezTo>
                  <a:lnTo>
                    <a:pt x="5369699" y="3419676"/>
                  </a:lnTo>
                  <a:close/>
                  <a:moveTo>
                    <a:pt x="5191013" y="3421656"/>
                  </a:moveTo>
                  <a:lnTo>
                    <a:pt x="5191022" y="3421766"/>
                  </a:lnTo>
                  <a:lnTo>
                    <a:pt x="5189136" y="3422133"/>
                  </a:lnTo>
                  <a:close/>
                  <a:moveTo>
                    <a:pt x="5192327" y="3421512"/>
                  </a:moveTo>
                  <a:lnTo>
                    <a:pt x="5192677" y="3429217"/>
                  </a:lnTo>
                  <a:lnTo>
                    <a:pt x="5193197" y="3430853"/>
                  </a:lnTo>
                  <a:lnTo>
                    <a:pt x="5191819" y="3430954"/>
                  </a:lnTo>
                  <a:lnTo>
                    <a:pt x="5191022" y="3421766"/>
                  </a:lnTo>
                  <a:close/>
                  <a:moveTo>
                    <a:pt x="5172650" y="3422362"/>
                  </a:moveTo>
                  <a:lnTo>
                    <a:pt x="5186383" y="3422171"/>
                  </a:lnTo>
                  <a:lnTo>
                    <a:pt x="5186637" y="3431330"/>
                  </a:lnTo>
                  <a:lnTo>
                    <a:pt x="5174294" y="3432229"/>
                  </a:lnTo>
                  <a:close/>
                  <a:moveTo>
                    <a:pt x="5193180" y="3421105"/>
                  </a:moveTo>
                  <a:lnTo>
                    <a:pt x="5193208" y="3421341"/>
                  </a:lnTo>
                  <a:lnTo>
                    <a:pt x="5192327" y="3421512"/>
                  </a:lnTo>
                  <a:lnTo>
                    <a:pt x="5192318" y="3421324"/>
                  </a:lnTo>
                  <a:close/>
                  <a:moveTo>
                    <a:pt x="5186330" y="3420261"/>
                  </a:moveTo>
                  <a:lnTo>
                    <a:pt x="5189136" y="3422133"/>
                  </a:lnTo>
                  <a:lnTo>
                    <a:pt x="5186383" y="3422171"/>
                  </a:lnTo>
                  <a:close/>
                  <a:moveTo>
                    <a:pt x="5205261" y="3418996"/>
                  </a:moveTo>
                  <a:lnTo>
                    <a:pt x="5205358" y="3419691"/>
                  </a:lnTo>
                  <a:lnTo>
                    <a:pt x="5203299" y="3422132"/>
                  </a:lnTo>
                  <a:cubicBezTo>
                    <a:pt x="5203299" y="3422132"/>
                    <a:pt x="5203299" y="3425675"/>
                    <a:pt x="5205069" y="3429217"/>
                  </a:cubicBezTo>
                  <a:lnTo>
                    <a:pt x="5206268" y="3429902"/>
                  </a:lnTo>
                  <a:lnTo>
                    <a:pt x="5194317" y="3430772"/>
                  </a:lnTo>
                  <a:lnTo>
                    <a:pt x="5193208" y="3421341"/>
                  </a:lnTo>
                  <a:close/>
                  <a:moveTo>
                    <a:pt x="5428724" y="3405893"/>
                  </a:moveTo>
                  <a:lnTo>
                    <a:pt x="5429907" y="3407964"/>
                  </a:lnTo>
                  <a:lnTo>
                    <a:pt x="5426039" y="3407446"/>
                  </a:lnTo>
                  <a:close/>
                  <a:moveTo>
                    <a:pt x="5207372" y="3418585"/>
                  </a:moveTo>
                  <a:lnTo>
                    <a:pt x="5211769" y="3429502"/>
                  </a:lnTo>
                  <a:lnTo>
                    <a:pt x="5206766" y="3429866"/>
                  </a:lnTo>
                  <a:lnTo>
                    <a:pt x="5205358" y="3419691"/>
                  </a:lnTo>
                  <a:lnTo>
                    <a:pt x="5206079" y="3418837"/>
                  </a:lnTo>
                  <a:close/>
                  <a:moveTo>
                    <a:pt x="5211392" y="3417803"/>
                  </a:moveTo>
                  <a:lnTo>
                    <a:pt x="5212243" y="3429468"/>
                  </a:lnTo>
                  <a:lnTo>
                    <a:pt x="5212189" y="3429472"/>
                  </a:lnTo>
                  <a:lnTo>
                    <a:pt x="5210466" y="3417983"/>
                  </a:lnTo>
                  <a:close/>
                  <a:moveTo>
                    <a:pt x="5206976" y="3417602"/>
                  </a:moveTo>
                  <a:lnTo>
                    <a:pt x="5207023" y="3417717"/>
                  </a:lnTo>
                  <a:lnTo>
                    <a:pt x="5206079" y="3418837"/>
                  </a:lnTo>
                  <a:lnTo>
                    <a:pt x="5205261" y="3418996"/>
                  </a:lnTo>
                  <a:lnTo>
                    <a:pt x="5205133" y="3418070"/>
                  </a:lnTo>
                  <a:close/>
                  <a:moveTo>
                    <a:pt x="5411039" y="3405440"/>
                  </a:moveTo>
                  <a:lnTo>
                    <a:pt x="5426039" y="3407446"/>
                  </a:lnTo>
                  <a:lnTo>
                    <a:pt x="5422733" y="3409359"/>
                  </a:lnTo>
                  <a:lnTo>
                    <a:pt x="5398311" y="3414110"/>
                  </a:lnTo>
                  <a:close/>
                  <a:moveTo>
                    <a:pt x="5210283" y="3416762"/>
                  </a:moveTo>
                  <a:lnTo>
                    <a:pt x="5210466" y="3417983"/>
                  </a:lnTo>
                  <a:lnTo>
                    <a:pt x="5207372" y="3418585"/>
                  </a:lnTo>
                  <a:lnTo>
                    <a:pt x="5207023" y="3417717"/>
                  </a:lnTo>
                  <a:lnTo>
                    <a:pt x="5207160" y="3417555"/>
                  </a:lnTo>
                  <a:close/>
                  <a:moveTo>
                    <a:pt x="5224628" y="3415228"/>
                  </a:moveTo>
                  <a:lnTo>
                    <a:pt x="5217462" y="3422132"/>
                  </a:lnTo>
                  <a:cubicBezTo>
                    <a:pt x="5217462" y="3422132"/>
                    <a:pt x="5217462" y="3422132"/>
                    <a:pt x="5217461" y="3420361"/>
                  </a:cubicBezTo>
                  <a:lnTo>
                    <a:pt x="5217461" y="3416622"/>
                  </a:lnTo>
                  <a:close/>
                  <a:moveTo>
                    <a:pt x="5225352" y="3414531"/>
                  </a:moveTo>
                  <a:lnTo>
                    <a:pt x="5225563" y="3415047"/>
                  </a:lnTo>
                  <a:lnTo>
                    <a:pt x="5224628" y="3415228"/>
                  </a:lnTo>
                  <a:close/>
                  <a:moveTo>
                    <a:pt x="5217462" y="3414939"/>
                  </a:moveTo>
                  <a:lnTo>
                    <a:pt x="5217461" y="3416622"/>
                  </a:lnTo>
                  <a:lnTo>
                    <a:pt x="5211392" y="3417803"/>
                  </a:lnTo>
                  <a:lnTo>
                    <a:pt x="5211298" y="3416504"/>
                  </a:lnTo>
                  <a:close/>
                  <a:moveTo>
                    <a:pt x="5230025" y="3414178"/>
                  </a:moveTo>
                  <a:lnTo>
                    <a:pt x="5234250" y="3427701"/>
                  </a:lnTo>
                  <a:lnTo>
                    <a:pt x="5230837" y="3427980"/>
                  </a:lnTo>
                  <a:lnTo>
                    <a:pt x="5225563" y="3415047"/>
                  </a:lnTo>
                  <a:close/>
                  <a:moveTo>
                    <a:pt x="5171793" y="3417216"/>
                  </a:moveTo>
                  <a:lnTo>
                    <a:pt x="5172650" y="3422362"/>
                  </a:lnTo>
                  <a:lnTo>
                    <a:pt x="5168642" y="3422417"/>
                  </a:lnTo>
                  <a:lnTo>
                    <a:pt x="5167975" y="3417694"/>
                  </a:lnTo>
                  <a:close/>
                  <a:moveTo>
                    <a:pt x="5186195" y="3415415"/>
                  </a:moveTo>
                  <a:lnTo>
                    <a:pt x="5186330" y="3420261"/>
                  </a:lnTo>
                  <a:lnTo>
                    <a:pt x="5180191" y="3416166"/>
                  </a:lnTo>
                  <a:close/>
                  <a:moveTo>
                    <a:pt x="5192017" y="3414688"/>
                  </a:moveTo>
                  <a:lnTo>
                    <a:pt x="5192318" y="3421324"/>
                  </a:lnTo>
                  <a:lnTo>
                    <a:pt x="5191013" y="3421656"/>
                  </a:lnTo>
                  <a:lnTo>
                    <a:pt x="5190425" y="3414887"/>
                  </a:lnTo>
                  <a:close/>
                  <a:moveTo>
                    <a:pt x="5211039" y="3412955"/>
                  </a:moveTo>
                  <a:lnTo>
                    <a:pt x="5211298" y="3416504"/>
                  </a:lnTo>
                  <a:lnTo>
                    <a:pt x="5210283" y="3416762"/>
                  </a:lnTo>
                  <a:lnTo>
                    <a:pt x="5209913" y="3414291"/>
                  </a:lnTo>
                  <a:close/>
                  <a:moveTo>
                    <a:pt x="5204450" y="3413133"/>
                  </a:moveTo>
                  <a:lnTo>
                    <a:pt x="5205133" y="3418070"/>
                  </a:lnTo>
                  <a:lnTo>
                    <a:pt x="5193180" y="3421105"/>
                  </a:lnTo>
                  <a:lnTo>
                    <a:pt x="5192420" y="3414637"/>
                  </a:lnTo>
                  <a:close/>
                  <a:moveTo>
                    <a:pt x="5047505" y="3422132"/>
                  </a:moveTo>
                  <a:lnTo>
                    <a:pt x="5121865" y="3420804"/>
                  </a:lnTo>
                  <a:lnTo>
                    <a:pt x="5089995" y="3422132"/>
                  </a:lnTo>
                  <a:lnTo>
                    <a:pt x="5047503" y="3422132"/>
                  </a:lnTo>
                  <a:close/>
                  <a:moveTo>
                    <a:pt x="5209642" y="3412484"/>
                  </a:moveTo>
                  <a:lnTo>
                    <a:pt x="5209913" y="3414291"/>
                  </a:lnTo>
                  <a:lnTo>
                    <a:pt x="5207160" y="3417555"/>
                  </a:lnTo>
                  <a:lnTo>
                    <a:pt x="5206976" y="3417602"/>
                  </a:lnTo>
                  <a:lnTo>
                    <a:pt x="5206840" y="3417262"/>
                  </a:lnTo>
                  <a:lnTo>
                    <a:pt x="5205806" y="3412963"/>
                  </a:lnTo>
                  <a:close/>
                  <a:moveTo>
                    <a:pt x="5211649" y="3412233"/>
                  </a:moveTo>
                  <a:lnTo>
                    <a:pt x="5211039" y="3412955"/>
                  </a:lnTo>
                  <a:lnTo>
                    <a:pt x="5210992" y="3412315"/>
                  </a:lnTo>
                  <a:close/>
                  <a:moveTo>
                    <a:pt x="5252869" y="3409735"/>
                  </a:moveTo>
                  <a:lnTo>
                    <a:pt x="5254583" y="3409687"/>
                  </a:lnTo>
                  <a:lnTo>
                    <a:pt x="5247337" y="3411284"/>
                  </a:lnTo>
                  <a:lnTo>
                    <a:pt x="5245788" y="3411112"/>
                  </a:lnTo>
                  <a:close/>
                  <a:moveTo>
                    <a:pt x="5382861" y="3402019"/>
                  </a:moveTo>
                  <a:lnTo>
                    <a:pt x="5385205" y="3401986"/>
                  </a:lnTo>
                  <a:lnTo>
                    <a:pt x="5396380" y="3403480"/>
                  </a:lnTo>
                  <a:lnTo>
                    <a:pt x="5387418" y="3407963"/>
                  </a:lnTo>
                  <a:lnTo>
                    <a:pt x="5369699" y="3419676"/>
                  </a:lnTo>
                  <a:lnTo>
                    <a:pt x="5366173" y="3420362"/>
                  </a:lnTo>
                  <a:cubicBezTo>
                    <a:pt x="5344929" y="3422132"/>
                    <a:pt x="5323684" y="3422132"/>
                    <a:pt x="5302440" y="3422132"/>
                  </a:cubicBezTo>
                  <a:lnTo>
                    <a:pt x="5297233" y="3422558"/>
                  </a:lnTo>
                  <a:lnTo>
                    <a:pt x="5298899" y="3422132"/>
                  </a:lnTo>
                  <a:lnTo>
                    <a:pt x="5324235" y="3407691"/>
                  </a:lnTo>
                  <a:lnTo>
                    <a:pt x="5366173" y="3406192"/>
                  </a:lnTo>
                  <a:close/>
                  <a:moveTo>
                    <a:pt x="5222120" y="3410923"/>
                  </a:moveTo>
                  <a:lnTo>
                    <a:pt x="5217905" y="3414827"/>
                  </a:lnTo>
                  <a:lnTo>
                    <a:pt x="5217462" y="3414939"/>
                  </a:lnTo>
                  <a:lnTo>
                    <a:pt x="5217461" y="3411506"/>
                  </a:lnTo>
                  <a:close/>
                  <a:moveTo>
                    <a:pt x="5228922" y="3410073"/>
                  </a:moveTo>
                  <a:lnTo>
                    <a:pt x="5229084" y="3410936"/>
                  </a:lnTo>
                  <a:lnTo>
                    <a:pt x="5225352" y="3414531"/>
                  </a:lnTo>
                  <a:lnTo>
                    <a:pt x="5223795" y="3410714"/>
                  </a:lnTo>
                  <a:close/>
                  <a:moveTo>
                    <a:pt x="5232459" y="3409630"/>
                  </a:moveTo>
                  <a:lnTo>
                    <a:pt x="5245788" y="3411112"/>
                  </a:lnTo>
                  <a:lnTo>
                    <a:pt x="5230025" y="3414178"/>
                  </a:lnTo>
                  <a:lnTo>
                    <a:pt x="5229190" y="3411505"/>
                  </a:lnTo>
                  <a:lnTo>
                    <a:pt x="5229084" y="3410936"/>
                  </a:lnTo>
                  <a:lnTo>
                    <a:pt x="5230138" y="3409921"/>
                  </a:lnTo>
                  <a:close/>
                  <a:moveTo>
                    <a:pt x="5223398" y="3409740"/>
                  </a:moveTo>
                  <a:lnTo>
                    <a:pt x="5223795" y="3410714"/>
                  </a:lnTo>
                  <a:lnTo>
                    <a:pt x="5222120" y="3410923"/>
                  </a:lnTo>
                  <a:close/>
                  <a:moveTo>
                    <a:pt x="5228762" y="3409219"/>
                  </a:moveTo>
                  <a:lnTo>
                    <a:pt x="5230648" y="3409429"/>
                  </a:lnTo>
                  <a:lnTo>
                    <a:pt x="5230138" y="3409921"/>
                  </a:lnTo>
                  <a:lnTo>
                    <a:pt x="5228922" y="3410073"/>
                  </a:lnTo>
                  <a:close/>
                  <a:moveTo>
                    <a:pt x="5268295" y="3406665"/>
                  </a:moveTo>
                  <a:lnTo>
                    <a:pt x="5332541" y="3402956"/>
                  </a:lnTo>
                  <a:lnTo>
                    <a:pt x="5324235" y="3407691"/>
                  </a:lnTo>
                  <a:lnTo>
                    <a:pt x="5316603" y="3407964"/>
                  </a:lnTo>
                  <a:lnTo>
                    <a:pt x="5254583" y="3409687"/>
                  </a:lnTo>
                  <a:close/>
                  <a:moveTo>
                    <a:pt x="5223103" y="3408591"/>
                  </a:moveTo>
                  <a:lnTo>
                    <a:pt x="5224475" y="3408743"/>
                  </a:lnTo>
                  <a:lnTo>
                    <a:pt x="5223398" y="3409740"/>
                  </a:lnTo>
                  <a:lnTo>
                    <a:pt x="5223215" y="3409292"/>
                  </a:lnTo>
                  <a:close/>
                  <a:moveTo>
                    <a:pt x="5191759" y="3409014"/>
                  </a:moveTo>
                  <a:lnTo>
                    <a:pt x="5192420" y="3414637"/>
                  </a:lnTo>
                  <a:lnTo>
                    <a:pt x="5192017" y="3414688"/>
                  </a:lnTo>
                  <a:close/>
                  <a:moveTo>
                    <a:pt x="5166932" y="3410309"/>
                  </a:moveTo>
                  <a:lnTo>
                    <a:pt x="5167975" y="3417694"/>
                  </a:lnTo>
                  <a:lnTo>
                    <a:pt x="5146647" y="3420361"/>
                  </a:lnTo>
                  <a:lnTo>
                    <a:pt x="5121865" y="3420804"/>
                  </a:lnTo>
                  <a:lnTo>
                    <a:pt x="5132484" y="3420361"/>
                  </a:lnTo>
                  <a:close/>
                  <a:moveTo>
                    <a:pt x="5189809" y="3407787"/>
                  </a:moveTo>
                  <a:lnTo>
                    <a:pt x="5190425" y="3414887"/>
                  </a:lnTo>
                  <a:lnTo>
                    <a:pt x="5186195" y="3415415"/>
                  </a:lnTo>
                  <a:lnTo>
                    <a:pt x="5186046" y="3410025"/>
                  </a:lnTo>
                  <a:lnTo>
                    <a:pt x="5189136" y="3407964"/>
                  </a:lnTo>
                  <a:close/>
                  <a:moveTo>
                    <a:pt x="5228052" y="3405431"/>
                  </a:moveTo>
                  <a:lnTo>
                    <a:pt x="5228762" y="3409219"/>
                  </a:lnTo>
                  <a:lnTo>
                    <a:pt x="5224475" y="3408743"/>
                  </a:lnTo>
                  <a:close/>
                  <a:moveTo>
                    <a:pt x="5191681" y="3407297"/>
                  </a:moveTo>
                  <a:lnTo>
                    <a:pt x="5191759" y="3409014"/>
                  </a:lnTo>
                  <a:lnTo>
                    <a:pt x="5191560" y="3407328"/>
                  </a:lnTo>
                  <a:close/>
                  <a:moveTo>
                    <a:pt x="5428604" y="3393430"/>
                  </a:moveTo>
                  <a:lnTo>
                    <a:pt x="5429907" y="3393795"/>
                  </a:lnTo>
                  <a:lnTo>
                    <a:pt x="5439046" y="3399889"/>
                  </a:lnTo>
                  <a:lnTo>
                    <a:pt x="5438538" y="3400215"/>
                  </a:lnTo>
                  <a:lnTo>
                    <a:pt x="5428724" y="3405893"/>
                  </a:lnTo>
                  <a:lnTo>
                    <a:pt x="5423585" y="3396895"/>
                  </a:lnTo>
                  <a:lnTo>
                    <a:pt x="5428137" y="3393795"/>
                  </a:lnTo>
                  <a:close/>
                  <a:moveTo>
                    <a:pt x="5415744" y="3393795"/>
                  </a:moveTo>
                  <a:cubicBezTo>
                    <a:pt x="5415744" y="3393795"/>
                    <a:pt x="5419285" y="3393794"/>
                    <a:pt x="5422825" y="3395566"/>
                  </a:cubicBezTo>
                  <a:lnTo>
                    <a:pt x="5423585" y="3396895"/>
                  </a:lnTo>
                  <a:lnTo>
                    <a:pt x="5411039" y="3405440"/>
                  </a:lnTo>
                  <a:lnTo>
                    <a:pt x="5396380" y="3403480"/>
                  </a:lnTo>
                  <a:lnTo>
                    <a:pt x="5415744" y="3393795"/>
                  </a:lnTo>
                  <a:close/>
                  <a:moveTo>
                    <a:pt x="5203686" y="3404151"/>
                  </a:moveTo>
                  <a:lnTo>
                    <a:pt x="5205806" y="3412963"/>
                  </a:lnTo>
                  <a:lnTo>
                    <a:pt x="5204450" y="3413133"/>
                  </a:lnTo>
                  <a:lnTo>
                    <a:pt x="5203224" y="3404272"/>
                  </a:lnTo>
                  <a:close/>
                  <a:moveTo>
                    <a:pt x="5221765" y="3400238"/>
                  </a:moveTo>
                  <a:lnTo>
                    <a:pt x="5223103" y="3408591"/>
                  </a:lnTo>
                  <a:lnTo>
                    <a:pt x="5217462" y="3407963"/>
                  </a:lnTo>
                  <a:lnTo>
                    <a:pt x="5217461" y="3411506"/>
                  </a:lnTo>
                  <a:lnTo>
                    <a:pt x="5211649" y="3412233"/>
                  </a:lnTo>
                  <a:close/>
                  <a:moveTo>
                    <a:pt x="5210149" y="3400748"/>
                  </a:moveTo>
                  <a:lnTo>
                    <a:pt x="5210992" y="3412315"/>
                  </a:lnTo>
                  <a:lnTo>
                    <a:pt x="5209642" y="3412484"/>
                  </a:lnTo>
                  <a:lnTo>
                    <a:pt x="5208169" y="3402663"/>
                  </a:lnTo>
                  <a:close/>
                  <a:moveTo>
                    <a:pt x="5185759" y="3399706"/>
                  </a:moveTo>
                  <a:lnTo>
                    <a:pt x="5186046" y="3410025"/>
                  </a:lnTo>
                  <a:lnTo>
                    <a:pt x="5178514" y="3415048"/>
                  </a:lnTo>
                  <a:lnTo>
                    <a:pt x="5180191" y="3416166"/>
                  </a:lnTo>
                  <a:lnTo>
                    <a:pt x="5171793" y="3417216"/>
                  </a:lnTo>
                  <a:lnTo>
                    <a:pt x="5170471" y="3409277"/>
                  </a:lnTo>
                  <a:lnTo>
                    <a:pt x="5174973" y="3407963"/>
                  </a:lnTo>
                  <a:cubicBezTo>
                    <a:pt x="5174973" y="3407963"/>
                    <a:pt x="5178514" y="3407963"/>
                    <a:pt x="5182055" y="3406192"/>
                  </a:cubicBezTo>
                  <a:close/>
                  <a:moveTo>
                    <a:pt x="5227773" y="3393115"/>
                  </a:moveTo>
                  <a:lnTo>
                    <a:pt x="5230859" y="3393029"/>
                  </a:lnTo>
                  <a:lnTo>
                    <a:pt x="5231625" y="3393795"/>
                  </a:lnTo>
                  <a:lnTo>
                    <a:pt x="5232750" y="3392976"/>
                  </a:lnTo>
                  <a:lnTo>
                    <a:pt x="5239747" y="3392782"/>
                  </a:lnTo>
                  <a:lnTo>
                    <a:pt x="5238706" y="3395566"/>
                  </a:lnTo>
                  <a:lnTo>
                    <a:pt x="5228052" y="3405431"/>
                  </a:lnTo>
                  <a:lnTo>
                    <a:pt x="5226112" y="3395083"/>
                  </a:lnTo>
                  <a:close/>
                  <a:moveTo>
                    <a:pt x="5222358" y="3393265"/>
                  </a:moveTo>
                  <a:lnTo>
                    <a:pt x="5225754" y="3393171"/>
                  </a:lnTo>
                  <a:lnTo>
                    <a:pt x="5226112" y="3395083"/>
                  </a:lnTo>
                  <a:lnTo>
                    <a:pt x="5221765" y="3400238"/>
                  </a:lnTo>
                  <a:lnTo>
                    <a:pt x="5220676" y="3393447"/>
                  </a:lnTo>
                  <a:close/>
                  <a:moveTo>
                    <a:pt x="5217755" y="3393393"/>
                  </a:moveTo>
                  <a:lnTo>
                    <a:pt x="5220655" y="3393312"/>
                  </a:lnTo>
                  <a:lnTo>
                    <a:pt x="5220676" y="3393447"/>
                  </a:lnTo>
                  <a:lnTo>
                    <a:pt x="5217462" y="3393795"/>
                  </a:lnTo>
                  <a:lnTo>
                    <a:pt x="5217371" y="3393764"/>
                  </a:lnTo>
                  <a:close/>
                  <a:moveTo>
                    <a:pt x="5228176" y="3392636"/>
                  </a:moveTo>
                  <a:lnTo>
                    <a:pt x="5227773" y="3393115"/>
                  </a:lnTo>
                  <a:lnTo>
                    <a:pt x="5225754" y="3393171"/>
                  </a:lnTo>
                  <a:lnTo>
                    <a:pt x="5225704" y="3392904"/>
                  </a:lnTo>
                  <a:close/>
                  <a:moveTo>
                    <a:pt x="5209630" y="3393619"/>
                  </a:moveTo>
                  <a:lnTo>
                    <a:pt x="5216372" y="3393431"/>
                  </a:lnTo>
                  <a:lnTo>
                    <a:pt x="5217371" y="3393764"/>
                  </a:lnTo>
                  <a:lnTo>
                    <a:pt x="5210149" y="3400748"/>
                  </a:lnTo>
                  <a:close/>
                  <a:moveTo>
                    <a:pt x="5201785" y="3393878"/>
                  </a:moveTo>
                  <a:lnTo>
                    <a:pt x="5203299" y="3393795"/>
                  </a:lnTo>
                  <a:lnTo>
                    <a:pt x="5206825" y="3393697"/>
                  </a:lnTo>
                  <a:lnTo>
                    <a:pt x="5208169" y="3402663"/>
                  </a:lnTo>
                  <a:lnTo>
                    <a:pt x="5207725" y="3403093"/>
                  </a:lnTo>
                  <a:lnTo>
                    <a:pt x="5203686" y="3404151"/>
                  </a:lnTo>
                  <a:lnTo>
                    <a:pt x="5202557" y="3399457"/>
                  </a:lnTo>
                  <a:close/>
                  <a:moveTo>
                    <a:pt x="5234101" y="3391995"/>
                  </a:moveTo>
                  <a:lnTo>
                    <a:pt x="5232750" y="3392976"/>
                  </a:lnTo>
                  <a:lnTo>
                    <a:pt x="5230859" y="3393029"/>
                  </a:lnTo>
                  <a:lnTo>
                    <a:pt x="5230243" y="3392412"/>
                  </a:lnTo>
                  <a:close/>
                  <a:moveTo>
                    <a:pt x="5191097" y="3394463"/>
                  </a:moveTo>
                  <a:lnTo>
                    <a:pt x="5201223" y="3393909"/>
                  </a:lnTo>
                  <a:lnTo>
                    <a:pt x="5202557" y="3399457"/>
                  </a:lnTo>
                  <a:lnTo>
                    <a:pt x="5203224" y="3404272"/>
                  </a:lnTo>
                  <a:lnTo>
                    <a:pt x="5191681" y="3407297"/>
                  </a:lnTo>
                  <a:close/>
                  <a:moveTo>
                    <a:pt x="5188678" y="3394596"/>
                  </a:moveTo>
                  <a:lnTo>
                    <a:pt x="5190054" y="3394521"/>
                  </a:lnTo>
                  <a:lnTo>
                    <a:pt x="5191560" y="3407328"/>
                  </a:lnTo>
                  <a:lnTo>
                    <a:pt x="5189809" y="3407787"/>
                  </a:lnTo>
                  <a:lnTo>
                    <a:pt x="5188666" y="3394616"/>
                  </a:lnTo>
                  <a:close/>
                  <a:moveTo>
                    <a:pt x="5185622" y="3394764"/>
                  </a:moveTo>
                  <a:lnTo>
                    <a:pt x="5188665" y="3394597"/>
                  </a:lnTo>
                  <a:lnTo>
                    <a:pt x="5188666" y="3394616"/>
                  </a:lnTo>
                  <a:lnTo>
                    <a:pt x="5185759" y="3399706"/>
                  </a:lnTo>
                  <a:close/>
                  <a:moveTo>
                    <a:pt x="5164898" y="3395900"/>
                  </a:moveTo>
                  <a:lnTo>
                    <a:pt x="5168212" y="3395718"/>
                  </a:lnTo>
                  <a:lnTo>
                    <a:pt x="5170471" y="3409277"/>
                  </a:lnTo>
                  <a:lnTo>
                    <a:pt x="5166932" y="3410309"/>
                  </a:lnTo>
                  <a:close/>
                  <a:moveTo>
                    <a:pt x="5087886" y="3400121"/>
                  </a:moveTo>
                  <a:lnTo>
                    <a:pt x="5105936" y="3399132"/>
                  </a:lnTo>
                  <a:lnTo>
                    <a:pt x="5097076" y="3399993"/>
                  </a:lnTo>
                  <a:close/>
                  <a:moveTo>
                    <a:pt x="5250597" y="3390211"/>
                  </a:moveTo>
                  <a:lnTo>
                    <a:pt x="5248171" y="3392548"/>
                  </a:lnTo>
                  <a:lnTo>
                    <a:pt x="5239747" y="3392782"/>
                  </a:lnTo>
                  <a:lnTo>
                    <a:pt x="5240291" y="3391325"/>
                  </a:lnTo>
                  <a:close/>
                  <a:moveTo>
                    <a:pt x="5229224" y="3391393"/>
                  </a:moveTo>
                  <a:lnTo>
                    <a:pt x="5230243" y="3392412"/>
                  </a:lnTo>
                  <a:lnTo>
                    <a:pt x="5228176" y="3392636"/>
                  </a:lnTo>
                  <a:close/>
                  <a:moveTo>
                    <a:pt x="5160810" y="3393795"/>
                  </a:moveTo>
                  <a:lnTo>
                    <a:pt x="5164601" y="3393795"/>
                  </a:lnTo>
                  <a:lnTo>
                    <a:pt x="5164898" y="3395900"/>
                  </a:lnTo>
                  <a:lnTo>
                    <a:pt x="5105936" y="3399132"/>
                  </a:lnTo>
                  <a:close/>
                  <a:moveTo>
                    <a:pt x="5450227" y="3376546"/>
                  </a:moveTo>
                  <a:lnTo>
                    <a:pt x="5428604" y="3393430"/>
                  </a:lnTo>
                  <a:lnTo>
                    <a:pt x="5420828" y="3391251"/>
                  </a:lnTo>
                  <a:close/>
                  <a:moveTo>
                    <a:pt x="5190927" y="3390722"/>
                  </a:moveTo>
                  <a:lnTo>
                    <a:pt x="5191097" y="3394463"/>
                  </a:lnTo>
                  <a:lnTo>
                    <a:pt x="5190054" y="3394521"/>
                  </a:lnTo>
                  <a:lnTo>
                    <a:pt x="5189829" y="3392605"/>
                  </a:lnTo>
                  <a:close/>
                  <a:moveTo>
                    <a:pt x="5326639" y="3382646"/>
                  </a:moveTo>
                  <a:lnTo>
                    <a:pt x="5323021" y="3386046"/>
                  </a:lnTo>
                  <a:cubicBezTo>
                    <a:pt x="5312619" y="3392466"/>
                    <a:pt x="5299784" y="3398223"/>
                    <a:pt x="5286506" y="3402650"/>
                  </a:cubicBezTo>
                  <a:lnTo>
                    <a:pt x="5268295" y="3406665"/>
                  </a:lnTo>
                  <a:lnTo>
                    <a:pt x="5245788" y="3407964"/>
                  </a:lnTo>
                  <a:lnTo>
                    <a:pt x="5232459" y="3409630"/>
                  </a:lnTo>
                  <a:lnTo>
                    <a:pt x="5230648" y="3409429"/>
                  </a:lnTo>
                  <a:lnTo>
                    <a:pt x="5248171" y="3392548"/>
                  </a:lnTo>
                  <a:lnTo>
                    <a:pt x="5267033" y="3392024"/>
                  </a:lnTo>
                  <a:lnTo>
                    <a:pt x="5304787" y="3384679"/>
                  </a:lnTo>
                  <a:close/>
                  <a:moveTo>
                    <a:pt x="5351797" y="3380304"/>
                  </a:moveTo>
                  <a:lnTo>
                    <a:pt x="5385648" y="3381397"/>
                  </a:lnTo>
                  <a:lnTo>
                    <a:pt x="5420828" y="3391251"/>
                  </a:lnTo>
                  <a:lnTo>
                    <a:pt x="5415744" y="3393795"/>
                  </a:lnTo>
                  <a:lnTo>
                    <a:pt x="5382861" y="3402019"/>
                  </a:lnTo>
                  <a:lnTo>
                    <a:pt x="5337848" y="3402650"/>
                  </a:lnTo>
                  <a:lnTo>
                    <a:pt x="5332541" y="3402956"/>
                  </a:lnTo>
                  <a:lnTo>
                    <a:pt x="5336962" y="3400436"/>
                  </a:lnTo>
                  <a:lnTo>
                    <a:pt x="5349567" y="3380512"/>
                  </a:lnTo>
                  <a:close/>
                  <a:moveTo>
                    <a:pt x="5242258" y="3386066"/>
                  </a:moveTo>
                  <a:lnTo>
                    <a:pt x="5240291" y="3391325"/>
                  </a:lnTo>
                  <a:lnTo>
                    <a:pt x="5234101" y="3391995"/>
                  </a:lnTo>
                  <a:close/>
                  <a:moveTo>
                    <a:pt x="5330766" y="3379626"/>
                  </a:moveTo>
                  <a:lnTo>
                    <a:pt x="5349741" y="3380238"/>
                  </a:lnTo>
                  <a:lnTo>
                    <a:pt x="5349567" y="3380512"/>
                  </a:lnTo>
                  <a:lnTo>
                    <a:pt x="5326639" y="3382646"/>
                  </a:lnTo>
                  <a:lnTo>
                    <a:pt x="5329614" y="3379850"/>
                  </a:lnTo>
                  <a:close/>
                  <a:moveTo>
                    <a:pt x="5505391" y="3369210"/>
                  </a:moveTo>
                  <a:lnTo>
                    <a:pt x="5502935" y="3372541"/>
                  </a:lnTo>
                  <a:cubicBezTo>
                    <a:pt x="5492755" y="3382282"/>
                    <a:pt x="5481248" y="3390252"/>
                    <a:pt x="5468856" y="3397337"/>
                  </a:cubicBezTo>
                  <a:lnTo>
                    <a:pt x="5410947" y="3425043"/>
                  </a:lnTo>
                  <a:lnTo>
                    <a:pt x="5415744" y="3422132"/>
                  </a:lnTo>
                  <a:cubicBezTo>
                    <a:pt x="5447611" y="3400879"/>
                    <a:pt x="5463545" y="3387596"/>
                    <a:pt x="5487444" y="3376305"/>
                  </a:cubicBezTo>
                  <a:close/>
                  <a:moveTo>
                    <a:pt x="5222520" y="3384686"/>
                  </a:moveTo>
                  <a:lnTo>
                    <a:pt x="5224543" y="3386710"/>
                  </a:lnTo>
                  <a:lnTo>
                    <a:pt x="5224543" y="3386710"/>
                  </a:lnTo>
                  <a:lnTo>
                    <a:pt x="5225704" y="3392904"/>
                  </a:lnTo>
                  <a:lnTo>
                    <a:pt x="5222358" y="3393265"/>
                  </a:lnTo>
                  <a:lnTo>
                    <a:pt x="5220655" y="3393312"/>
                  </a:lnTo>
                  <a:lnTo>
                    <a:pt x="5220277" y="3390954"/>
                  </a:lnTo>
                  <a:lnTo>
                    <a:pt x="5221002" y="3390252"/>
                  </a:lnTo>
                  <a:close/>
                  <a:moveTo>
                    <a:pt x="5353603" y="3374134"/>
                  </a:moveTo>
                  <a:lnTo>
                    <a:pt x="5359092" y="3379626"/>
                  </a:lnTo>
                  <a:lnTo>
                    <a:pt x="5351797" y="3380304"/>
                  </a:lnTo>
                  <a:lnTo>
                    <a:pt x="5349741" y="3380238"/>
                  </a:lnTo>
                  <a:close/>
                  <a:moveTo>
                    <a:pt x="5510122" y="3362791"/>
                  </a:moveTo>
                  <a:lnTo>
                    <a:pt x="5514885" y="3365457"/>
                  </a:lnTo>
                  <a:lnTo>
                    <a:pt x="5505391" y="3369210"/>
                  </a:lnTo>
                  <a:close/>
                  <a:moveTo>
                    <a:pt x="5217462" y="3379626"/>
                  </a:moveTo>
                  <a:lnTo>
                    <a:pt x="5218652" y="3380817"/>
                  </a:lnTo>
                  <a:lnTo>
                    <a:pt x="5220277" y="3390954"/>
                  </a:lnTo>
                  <a:lnTo>
                    <a:pt x="5217755" y="3393393"/>
                  </a:lnTo>
                  <a:lnTo>
                    <a:pt x="5216372" y="3393431"/>
                  </a:lnTo>
                  <a:lnTo>
                    <a:pt x="5212151" y="3392024"/>
                  </a:lnTo>
                  <a:cubicBezTo>
                    <a:pt x="5210380" y="3390253"/>
                    <a:pt x="5210380" y="3386710"/>
                    <a:pt x="5217462" y="3379626"/>
                  </a:cubicBezTo>
                  <a:close/>
                  <a:moveTo>
                    <a:pt x="5223070" y="3378847"/>
                  </a:moveTo>
                  <a:lnTo>
                    <a:pt x="5223494" y="3381112"/>
                  </a:lnTo>
                  <a:lnTo>
                    <a:pt x="5222520" y="3384686"/>
                  </a:lnTo>
                  <a:lnTo>
                    <a:pt x="5218652" y="3380817"/>
                  </a:lnTo>
                  <a:lnTo>
                    <a:pt x="5218440" y="3379490"/>
                  </a:lnTo>
                  <a:close/>
                  <a:moveTo>
                    <a:pt x="5218372" y="3379063"/>
                  </a:moveTo>
                  <a:lnTo>
                    <a:pt x="5218440" y="3379490"/>
                  </a:lnTo>
                  <a:lnTo>
                    <a:pt x="5217462" y="3379626"/>
                  </a:lnTo>
                  <a:close/>
                  <a:moveTo>
                    <a:pt x="5242028" y="3376213"/>
                  </a:moveTo>
                  <a:lnTo>
                    <a:pt x="5229224" y="3391393"/>
                  </a:lnTo>
                  <a:lnTo>
                    <a:pt x="5224543" y="3386710"/>
                  </a:lnTo>
                  <a:lnTo>
                    <a:pt x="5223494" y="3381112"/>
                  </a:lnTo>
                  <a:lnTo>
                    <a:pt x="5224153" y="3378696"/>
                  </a:lnTo>
                  <a:close/>
                  <a:moveTo>
                    <a:pt x="5259072" y="3373844"/>
                  </a:moveTo>
                  <a:lnTo>
                    <a:pt x="5242258" y="3386066"/>
                  </a:lnTo>
                  <a:lnTo>
                    <a:pt x="5246156" y="3375639"/>
                  </a:lnTo>
                  <a:close/>
                  <a:moveTo>
                    <a:pt x="5199082" y="3376737"/>
                  </a:moveTo>
                  <a:lnTo>
                    <a:pt x="5201529" y="3392023"/>
                  </a:lnTo>
                  <a:lnTo>
                    <a:pt x="5201785" y="3393878"/>
                  </a:lnTo>
                  <a:lnTo>
                    <a:pt x="5201223" y="3393909"/>
                  </a:lnTo>
                  <a:lnTo>
                    <a:pt x="5197674" y="3379151"/>
                  </a:lnTo>
                  <a:close/>
                  <a:moveTo>
                    <a:pt x="5503082" y="3358851"/>
                  </a:moveTo>
                  <a:lnTo>
                    <a:pt x="5503466" y="3359066"/>
                  </a:lnTo>
                  <a:lnTo>
                    <a:pt x="5431678" y="3407964"/>
                  </a:lnTo>
                  <a:lnTo>
                    <a:pt x="5407992" y="3426457"/>
                  </a:lnTo>
                  <a:lnTo>
                    <a:pt x="5387418" y="3436301"/>
                  </a:lnTo>
                  <a:cubicBezTo>
                    <a:pt x="5373255" y="3443386"/>
                    <a:pt x="5359092" y="3452241"/>
                    <a:pt x="5344929" y="3461982"/>
                  </a:cubicBezTo>
                  <a:lnTo>
                    <a:pt x="5319479" y="3480547"/>
                  </a:lnTo>
                  <a:lnTo>
                    <a:pt x="5307751" y="3487664"/>
                  </a:lnTo>
                  <a:lnTo>
                    <a:pt x="5238606" y="3532059"/>
                  </a:lnTo>
                  <a:lnTo>
                    <a:pt x="5285843" y="3492755"/>
                  </a:lnTo>
                  <a:cubicBezTo>
                    <a:pt x="5309964" y="3475709"/>
                    <a:pt x="5335192" y="3460211"/>
                    <a:pt x="5360862" y="3445157"/>
                  </a:cubicBezTo>
                  <a:lnTo>
                    <a:pt x="5422733" y="3409359"/>
                  </a:lnTo>
                  <a:lnTo>
                    <a:pt x="5429907" y="3407964"/>
                  </a:lnTo>
                  <a:cubicBezTo>
                    <a:pt x="5436989" y="3407964"/>
                    <a:pt x="5440529" y="3404421"/>
                    <a:pt x="5440529" y="3400879"/>
                  </a:cubicBezTo>
                  <a:lnTo>
                    <a:pt x="5439046" y="3399889"/>
                  </a:lnTo>
                  <a:close/>
                  <a:moveTo>
                    <a:pt x="5225205" y="3374837"/>
                  </a:moveTo>
                  <a:lnTo>
                    <a:pt x="5224153" y="3378696"/>
                  </a:lnTo>
                  <a:lnTo>
                    <a:pt x="5223070" y="3378847"/>
                  </a:lnTo>
                  <a:lnTo>
                    <a:pt x="5222618" y="3376437"/>
                  </a:lnTo>
                  <a:close/>
                  <a:moveTo>
                    <a:pt x="5270804" y="3368578"/>
                  </a:moveTo>
                  <a:lnTo>
                    <a:pt x="5267813" y="3372630"/>
                  </a:lnTo>
                  <a:lnTo>
                    <a:pt x="5259072" y="3373844"/>
                  </a:lnTo>
                  <a:lnTo>
                    <a:pt x="5259951" y="3373206"/>
                  </a:lnTo>
                  <a:close/>
                  <a:moveTo>
                    <a:pt x="5248863" y="3368107"/>
                  </a:moveTo>
                  <a:lnTo>
                    <a:pt x="5248886" y="3368335"/>
                  </a:lnTo>
                  <a:lnTo>
                    <a:pt x="5246156" y="3375639"/>
                  </a:lnTo>
                  <a:lnTo>
                    <a:pt x="5242028" y="3376213"/>
                  </a:lnTo>
                  <a:close/>
                  <a:moveTo>
                    <a:pt x="5514885" y="3351288"/>
                  </a:moveTo>
                  <a:cubicBezTo>
                    <a:pt x="5514885" y="3351288"/>
                    <a:pt x="5514885" y="3351288"/>
                    <a:pt x="5514885" y="3353059"/>
                  </a:cubicBezTo>
                  <a:lnTo>
                    <a:pt x="5514885" y="3356331"/>
                  </a:lnTo>
                  <a:lnTo>
                    <a:pt x="5510122" y="3362791"/>
                  </a:lnTo>
                  <a:lnTo>
                    <a:pt x="5503466" y="3359066"/>
                  </a:lnTo>
                  <a:close/>
                  <a:moveTo>
                    <a:pt x="5163690" y="3368580"/>
                  </a:moveTo>
                  <a:lnTo>
                    <a:pt x="5167891" y="3393794"/>
                  </a:lnTo>
                  <a:lnTo>
                    <a:pt x="5164601" y="3393795"/>
                  </a:lnTo>
                  <a:lnTo>
                    <a:pt x="5164351" y="3392023"/>
                  </a:lnTo>
                  <a:close/>
                  <a:moveTo>
                    <a:pt x="5521509" y="3347346"/>
                  </a:moveTo>
                  <a:lnTo>
                    <a:pt x="5522348" y="3347784"/>
                  </a:lnTo>
                  <a:lnTo>
                    <a:pt x="5519311" y="3352616"/>
                  </a:lnTo>
                  <a:cubicBezTo>
                    <a:pt x="5516655" y="3357487"/>
                    <a:pt x="5514885" y="3361914"/>
                    <a:pt x="5514885" y="3365457"/>
                  </a:cubicBezTo>
                  <a:lnTo>
                    <a:pt x="5514885" y="3356331"/>
                  </a:lnTo>
                  <a:close/>
                  <a:moveTo>
                    <a:pt x="5522677" y="3347259"/>
                  </a:moveTo>
                  <a:lnTo>
                    <a:pt x="5529048" y="3351288"/>
                  </a:lnTo>
                  <a:lnTo>
                    <a:pt x="5522348" y="3347784"/>
                  </a:lnTo>
                  <a:close/>
                  <a:moveTo>
                    <a:pt x="5485495" y="3349009"/>
                  </a:moveTo>
                  <a:lnTo>
                    <a:pt x="5488898" y="3350913"/>
                  </a:lnTo>
                  <a:lnTo>
                    <a:pt x="5487002" y="3352616"/>
                  </a:lnTo>
                  <a:cubicBezTo>
                    <a:pt x="5481248" y="3357487"/>
                    <a:pt x="5475937" y="3361915"/>
                    <a:pt x="5472396" y="3365457"/>
                  </a:cubicBezTo>
                  <a:lnTo>
                    <a:pt x="5450227" y="3376546"/>
                  </a:lnTo>
                  <a:close/>
                  <a:moveTo>
                    <a:pt x="5194110" y="3364334"/>
                  </a:moveTo>
                  <a:lnTo>
                    <a:pt x="5197674" y="3379151"/>
                  </a:lnTo>
                  <a:lnTo>
                    <a:pt x="5190927" y="3390722"/>
                  </a:lnTo>
                  <a:lnTo>
                    <a:pt x="5189773" y="3365313"/>
                  </a:lnTo>
                  <a:close/>
                  <a:moveTo>
                    <a:pt x="5181676" y="3364081"/>
                  </a:moveTo>
                  <a:lnTo>
                    <a:pt x="5185595" y="3393795"/>
                  </a:lnTo>
                  <a:lnTo>
                    <a:pt x="5185622" y="3394764"/>
                  </a:lnTo>
                  <a:lnTo>
                    <a:pt x="5168212" y="3395718"/>
                  </a:lnTo>
                  <a:lnTo>
                    <a:pt x="5167891" y="3393794"/>
                  </a:lnTo>
                  <a:lnTo>
                    <a:pt x="5167892" y="3393795"/>
                  </a:lnTo>
                  <a:cubicBezTo>
                    <a:pt x="5171432" y="3393795"/>
                    <a:pt x="5174973" y="3393795"/>
                    <a:pt x="5174973" y="3393795"/>
                  </a:cubicBezTo>
                  <a:cubicBezTo>
                    <a:pt x="5174973" y="3386710"/>
                    <a:pt x="5174973" y="3379626"/>
                    <a:pt x="5176743" y="3372541"/>
                  </a:cubicBezTo>
                  <a:close/>
                  <a:moveTo>
                    <a:pt x="5202150" y="3362520"/>
                  </a:moveTo>
                  <a:lnTo>
                    <a:pt x="5202287" y="3363432"/>
                  </a:lnTo>
                  <a:lnTo>
                    <a:pt x="5201528" y="3372541"/>
                  </a:lnTo>
                  <a:lnTo>
                    <a:pt x="5199082" y="3376737"/>
                  </a:lnTo>
                  <a:lnTo>
                    <a:pt x="5196992" y="3363684"/>
                  </a:lnTo>
                  <a:close/>
                  <a:moveTo>
                    <a:pt x="5185262" y="3363242"/>
                  </a:moveTo>
                  <a:lnTo>
                    <a:pt x="5186456" y="3363925"/>
                  </a:lnTo>
                  <a:lnTo>
                    <a:pt x="5189136" y="3386710"/>
                  </a:lnTo>
                  <a:lnTo>
                    <a:pt x="5189829" y="3392605"/>
                  </a:lnTo>
                  <a:lnTo>
                    <a:pt x="5189136" y="3393794"/>
                  </a:lnTo>
                  <a:lnTo>
                    <a:pt x="5188678" y="3394596"/>
                  </a:lnTo>
                  <a:lnTo>
                    <a:pt x="5188665" y="3394597"/>
                  </a:lnTo>
                  <a:lnTo>
                    <a:pt x="5187366" y="3379626"/>
                  </a:lnTo>
                  <a:close/>
                  <a:moveTo>
                    <a:pt x="5206537" y="3361530"/>
                  </a:moveTo>
                  <a:lnTo>
                    <a:pt x="5208610" y="3379626"/>
                  </a:lnTo>
                  <a:lnTo>
                    <a:pt x="5209630" y="3393619"/>
                  </a:lnTo>
                  <a:lnTo>
                    <a:pt x="5206825" y="3393697"/>
                  </a:lnTo>
                  <a:lnTo>
                    <a:pt x="5202287" y="3363432"/>
                  </a:lnTo>
                  <a:lnTo>
                    <a:pt x="5202367" y="3362471"/>
                  </a:lnTo>
                  <a:close/>
                  <a:moveTo>
                    <a:pt x="5514885" y="3342331"/>
                  </a:moveTo>
                  <a:lnTo>
                    <a:pt x="5521924" y="3346783"/>
                  </a:lnTo>
                  <a:lnTo>
                    <a:pt x="5521509" y="3347346"/>
                  </a:lnTo>
                  <a:lnTo>
                    <a:pt x="5514885" y="3343881"/>
                  </a:lnTo>
                  <a:close/>
                  <a:moveTo>
                    <a:pt x="5181264" y="3360957"/>
                  </a:moveTo>
                  <a:lnTo>
                    <a:pt x="5182939" y="3361915"/>
                  </a:lnTo>
                  <a:lnTo>
                    <a:pt x="5181676" y="3364081"/>
                  </a:lnTo>
                  <a:close/>
                  <a:moveTo>
                    <a:pt x="5344929" y="3351288"/>
                  </a:moveTo>
                  <a:cubicBezTo>
                    <a:pt x="5359092" y="3351288"/>
                    <a:pt x="5359092" y="3365457"/>
                    <a:pt x="5359092" y="3365457"/>
                  </a:cubicBezTo>
                  <a:lnTo>
                    <a:pt x="5353603" y="3374134"/>
                  </a:lnTo>
                  <a:lnTo>
                    <a:pt x="5346699" y="3367228"/>
                  </a:lnTo>
                  <a:cubicBezTo>
                    <a:pt x="5344929" y="3365457"/>
                    <a:pt x="5344929" y="3365457"/>
                    <a:pt x="5344929" y="3365457"/>
                  </a:cubicBezTo>
                  <a:lnTo>
                    <a:pt x="5329614" y="3379850"/>
                  </a:lnTo>
                  <a:lnTo>
                    <a:pt x="5304787" y="3384679"/>
                  </a:lnTo>
                  <a:lnTo>
                    <a:pt x="5282966" y="3386710"/>
                  </a:lnTo>
                  <a:lnTo>
                    <a:pt x="5250597" y="3390211"/>
                  </a:lnTo>
                  <a:lnTo>
                    <a:pt x="5265262" y="3376084"/>
                  </a:lnTo>
                  <a:lnTo>
                    <a:pt x="5267813" y="3372630"/>
                  </a:lnTo>
                  <a:lnTo>
                    <a:pt x="5281195" y="3370770"/>
                  </a:lnTo>
                  <a:cubicBezTo>
                    <a:pt x="5302440" y="3365457"/>
                    <a:pt x="5323684" y="3358372"/>
                    <a:pt x="5344929" y="3351288"/>
                  </a:cubicBezTo>
                  <a:close/>
                  <a:moveTo>
                    <a:pt x="5219242" y="3358428"/>
                  </a:moveTo>
                  <a:lnTo>
                    <a:pt x="5222618" y="3376437"/>
                  </a:lnTo>
                  <a:lnTo>
                    <a:pt x="5218372" y="3379063"/>
                  </a:lnTo>
                  <a:lnTo>
                    <a:pt x="5215247" y="3359564"/>
                  </a:lnTo>
                  <a:lnTo>
                    <a:pt x="5218568" y="3358815"/>
                  </a:lnTo>
                  <a:close/>
                  <a:moveTo>
                    <a:pt x="5257765" y="3355294"/>
                  </a:moveTo>
                  <a:lnTo>
                    <a:pt x="5251099" y="3365457"/>
                  </a:lnTo>
                  <a:lnTo>
                    <a:pt x="5248863" y="3368107"/>
                  </a:lnTo>
                  <a:lnTo>
                    <a:pt x="5248124" y="3360663"/>
                  </a:lnTo>
                  <a:lnTo>
                    <a:pt x="5253976" y="3357044"/>
                  </a:lnTo>
                  <a:close/>
                  <a:moveTo>
                    <a:pt x="5184703" y="3358891"/>
                  </a:moveTo>
                  <a:lnTo>
                    <a:pt x="5185262" y="3363242"/>
                  </a:lnTo>
                  <a:lnTo>
                    <a:pt x="5182939" y="3361915"/>
                  </a:lnTo>
                  <a:close/>
                  <a:moveTo>
                    <a:pt x="5529048" y="3337119"/>
                  </a:moveTo>
                  <a:lnTo>
                    <a:pt x="5522677" y="3347259"/>
                  </a:lnTo>
                  <a:lnTo>
                    <a:pt x="5521924" y="3346783"/>
                  </a:lnTo>
                  <a:close/>
                  <a:moveTo>
                    <a:pt x="5529048" y="3337119"/>
                  </a:moveTo>
                  <a:cubicBezTo>
                    <a:pt x="5543211" y="3337119"/>
                    <a:pt x="5543211" y="3351288"/>
                    <a:pt x="5543211" y="3351288"/>
                  </a:cubicBezTo>
                  <a:cubicBezTo>
                    <a:pt x="5514885" y="3407963"/>
                    <a:pt x="5458233" y="3422132"/>
                    <a:pt x="5401581" y="3450470"/>
                  </a:cubicBezTo>
                  <a:cubicBezTo>
                    <a:pt x="5359092" y="3471723"/>
                    <a:pt x="5316603" y="3508916"/>
                    <a:pt x="5268139" y="3538140"/>
                  </a:cubicBezTo>
                  <a:lnTo>
                    <a:pt x="5253688" y="3545463"/>
                  </a:lnTo>
                  <a:lnTo>
                    <a:pt x="5300006" y="3506924"/>
                  </a:lnTo>
                  <a:cubicBezTo>
                    <a:pt x="5372370" y="3455784"/>
                    <a:pt x="5454693" y="3418590"/>
                    <a:pt x="5529048" y="3365457"/>
                  </a:cubicBezTo>
                  <a:cubicBezTo>
                    <a:pt x="5529048" y="3365457"/>
                    <a:pt x="5529048" y="3351288"/>
                    <a:pt x="5529048" y="3351288"/>
                  </a:cubicBezTo>
                  <a:cubicBezTo>
                    <a:pt x="5529048" y="3351288"/>
                    <a:pt x="5529048" y="3351288"/>
                    <a:pt x="5529048" y="3337119"/>
                  </a:cubicBezTo>
                  <a:close/>
                  <a:moveTo>
                    <a:pt x="5503413" y="3337882"/>
                  </a:moveTo>
                  <a:lnTo>
                    <a:pt x="5514885" y="3343881"/>
                  </a:lnTo>
                  <a:lnTo>
                    <a:pt x="5514885" y="3349517"/>
                  </a:lnTo>
                  <a:cubicBezTo>
                    <a:pt x="5514885" y="3351288"/>
                    <a:pt x="5514885" y="3351288"/>
                    <a:pt x="5514885" y="3351288"/>
                  </a:cubicBezTo>
                  <a:lnTo>
                    <a:pt x="5503082" y="3358851"/>
                  </a:lnTo>
                  <a:lnTo>
                    <a:pt x="5488898" y="3350913"/>
                  </a:lnTo>
                  <a:lnTo>
                    <a:pt x="5494800" y="3345615"/>
                  </a:lnTo>
                  <a:lnTo>
                    <a:pt x="5500722" y="3351288"/>
                  </a:lnTo>
                  <a:cubicBezTo>
                    <a:pt x="5500722" y="3351288"/>
                    <a:pt x="5500722" y="3347746"/>
                    <a:pt x="5500722" y="3344203"/>
                  </a:cubicBezTo>
                  <a:lnTo>
                    <a:pt x="5500722" y="3340298"/>
                  </a:lnTo>
                  <a:close/>
                  <a:moveTo>
                    <a:pt x="5500722" y="3337119"/>
                  </a:moveTo>
                  <a:lnTo>
                    <a:pt x="5500722" y="3340298"/>
                  </a:lnTo>
                  <a:lnTo>
                    <a:pt x="5494800" y="3345615"/>
                  </a:lnTo>
                  <a:lnTo>
                    <a:pt x="5492573" y="3343482"/>
                  </a:lnTo>
                  <a:close/>
                  <a:moveTo>
                    <a:pt x="5189136" y="3351288"/>
                  </a:moveTo>
                  <a:lnTo>
                    <a:pt x="5189773" y="3365313"/>
                  </a:lnTo>
                  <a:lnTo>
                    <a:pt x="5189136" y="3365457"/>
                  </a:lnTo>
                  <a:lnTo>
                    <a:pt x="5186456" y="3363925"/>
                  </a:lnTo>
                  <a:lnTo>
                    <a:pt x="5185669" y="3357233"/>
                  </a:lnTo>
                  <a:close/>
                  <a:moveTo>
                    <a:pt x="5508776" y="3331267"/>
                  </a:moveTo>
                  <a:lnTo>
                    <a:pt x="5514885" y="3337119"/>
                  </a:lnTo>
                  <a:lnTo>
                    <a:pt x="5514885" y="3342331"/>
                  </a:lnTo>
                  <a:lnTo>
                    <a:pt x="5505043" y="3336107"/>
                  </a:lnTo>
                  <a:close/>
                  <a:moveTo>
                    <a:pt x="5194551" y="3348436"/>
                  </a:moveTo>
                  <a:lnTo>
                    <a:pt x="5196992" y="3363684"/>
                  </a:lnTo>
                  <a:lnTo>
                    <a:pt x="5194110" y="3364334"/>
                  </a:lnTo>
                  <a:lnTo>
                    <a:pt x="5192677" y="3358372"/>
                  </a:lnTo>
                  <a:lnTo>
                    <a:pt x="5191456" y="3350066"/>
                  </a:lnTo>
                  <a:close/>
                  <a:moveTo>
                    <a:pt x="5387418" y="3337119"/>
                  </a:moveTo>
                  <a:cubicBezTo>
                    <a:pt x="5401581" y="3337119"/>
                    <a:pt x="5401581" y="3351288"/>
                    <a:pt x="5387418" y="3351288"/>
                  </a:cubicBezTo>
                  <a:cubicBezTo>
                    <a:pt x="5387418" y="3351288"/>
                    <a:pt x="5387418" y="3337119"/>
                    <a:pt x="5387418" y="3337119"/>
                  </a:cubicBezTo>
                  <a:close/>
                  <a:moveTo>
                    <a:pt x="5246343" y="3342713"/>
                  </a:moveTo>
                  <a:lnTo>
                    <a:pt x="5248124" y="3360663"/>
                  </a:lnTo>
                  <a:lnTo>
                    <a:pt x="5225205" y="3374837"/>
                  </a:lnTo>
                  <a:lnTo>
                    <a:pt x="5231615" y="3351325"/>
                  </a:lnTo>
                  <a:lnTo>
                    <a:pt x="5244018" y="3344204"/>
                  </a:lnTo>
                  <a:close/>
                  <a:moveTo>
                    <a:pt x="5179085" y="3344432"/>
                  </a:moveTo>
                  <a:lnTo>
                    <a:pt x="5181264" y="3360957"/>
                  </a:lnTo>
                  <a:lnTo>
                    <a:pt x="5176743" y="3358373"/>
                  </a:lnTo>
                  <a:cubicBezTo>
                    <a:pt x="5174973" y="3354830"/>
                    <a:pt x="5174973" y="3351288"/>
                    <a:pt x="5174973" y="3351288"/>
                  </a:cubicBezTo>
                  <a:close/>
                  <a:moveTo>
                    <a:pt x="5201881" y="3339519"/>
                  </a:moveTo>
                  <a:lnTo>
                    <a:pt x="5203299" y="3339786"/>
                  </a:lnTo>
                  <a:lnTo>
                    <a:pt x="5203299" y="3351288"/>
                  </a:lnTo>
                  <a:lnTo>
                    <a:pt x="5202367" y="3362471"/>
                  </a:lnTo>
                  <a:lnTo>
                    <a:pt x="5202150" y="3362520"/>
                  </a:lnTo>
                  <a:lnTo>
                    <a:pt x="5201528" y="3358373"/>
                  </a:lnTo>
                  <a:lnTo>
                    <a:pt x="5198931" y="3344514"/>
                  </a:lnTo>
                  <a:close/>
                  <a:moveTo>
                    <a:pt x="5213025" y="3338235"/>
                  </a:moveTo>
                  <a:lnTo>
                    <a:pt x="5213921" y="3351288"/>
                  </a:lnTo>
                  <a:lnTo>
                    <a:pt x="5215247" y="3359564"/>
                  </a:lnTo>
                  <a:lnTo>
                    <a:pt x="5206537" y="3361530"/>
                  </a:lnTo>
                  <a:lnTo>
                    <a:pt x="5204063" y="3339930"/>
                  </a:lnTo>
                  <a:lnTo>
                    <a:pt x="5207946" y="3340661"/>
                  </a:lnTo>
                  <a:close/>
                  <a:moveTo>
                    <a:pt x="5327227" y="3331009"/>
                  </a:moveTo>
                  <a:lnTo>
                    <a:pt x="5336741" y="3335791"/>
                  </a:lnTo>
                  <a:cubicBezTo>
                    <a:pt x="5352896" y="3342432"/>
                    <a:pt x="5369714" y="3347746"/>
                    <a:pt x="5387418" y="3351288"/>
                  </a:cubicBezTo>
                  <a:cubicBezTo>
                    <a:pt x="5359092" y="3344204"/>
                    <a:pt x="5327225" y="3347746"/>
                    <a:pt x="5298899" y="3356601"/>
                  </a:cubicBezTo>
                  <a:lnTo>
                    <a:pt x="5270804" y="3368578"/>
                  </a:lnTo>
                  <a:lnTo>
                    <a:pt x="5287170" y="3346417"/>
                  </a:lnTo>
                  <a:lnTo>
                    <a:pt x="5289517" y="3340634"/>
                  </a:lnTo>
                  <a:lnTo>
                    <a:pt x="5297129" y="3337119"/>
                  </a:lnTo>
                  <a:close/>
                  <a:moveTo>
                    <a:pt x="5192852" y="3337819"/>
                  </a:moveTo>
                  <a:lnTo>
                    <a:pt x="5197853" y="3338761"/>
                  </a:lnTo>
                  <a:lnTo>
                    <a:pt x="5198931" y="3344514"/>
                  </a:lnTo>
                  <a:lnTo>
                    <a:pt x="5197545" y="3346860"/>
                  </a:lnTo>
                  <a:lnTo>
                    <a:pt x="5194551" y="3348436"/>
                  </a:lnTo>
                  <a:close/>
                  <a:moveTo>
                    <a:pt x="5203669" y="3336491"/>
                  </a:moveTo>
                  <a:lnTo>
                    <a:pt x="5204063" y="3339930"/>
                  </a:lnTo>
                  <a:lnTo>
                    <a:pt x="5203299" y="3339786"/>
                  </a:lnTo>
                  <a:lnTo>
                    <a:pt x="5203299" y="3337119"/>
                  </a:lnTo>
                  <a:close/>
                  <a:moveTo>
                    <a:pt x="5189136" y="3337119"/>
                  </a:moveTo>
                  <a:lnTo>
                    <a:pt x="5189564" y="3337200"/>
                  </a:lnTo>
                  <a:lnTo>
                    <a:pt x="5191456" y="3350066"/>
                  </a:lnTo>
                  <a:lnTo>
                    <a:pt x="5189136" y="3351288"/>
                  </a:lnTo>
                  <a:cubicBezTo>
                    <a:pt x="5189136" y="3351288"/>
                    <a:pt x="5189136" y="3351288"/>
                    <a:pt x="5189136" y="3337119"/>
                  </a:cubicBezTo>
                  <a:close/>
                  <a:moveTo>
                    <a:pt x="5183331" y="3337351"/>
                  </a:moveTo>
                  <a:lnTo>
                    <a:pt x="5185669" y="3357233"/>
                  </a:lnTo>
                  <a:lnTo>
                    <a:pt x="5184703" y="3358891"/>
                  </a:lnTo>
                  <a:lnTo>
                    <a:pt x="5182183" y="3339267"/>
                  </a:lnTo>
                  <a:close/>
                  <a:moveTo>
                    <a:pt x="591906" y="3600129"/>
                  </a:moveTo>
                  <a:lnTo>
                    <a:pt x="627629" y="3598829"/>
                  </a:lnTo>
                  <a:lnTo>
                    <a:pt x="589693" y="3605442"/>
                  </a:lnTo>
                  <a:cubicBezTo>
                    <a:pt x="550744" y="3611641"/>
                    <a:pt x="511796" y="3616954"/>
                    <a:pt x="472848" y="3620496"/>
                  </a:cubicBezTo>
                  <a:cubicBezTo>
                    <a:pt x="511796" y="3609870"/>
                    <a:pt x="551629" y="3603671"/>
                    <a:pt x="591906" y="3600129"/>
                  </a:cubicBezTo>
                  <a:close/>
                  <a:moveTo>
                    <a:pt x="472848" y="3606328"/>
                  </a:moveTo>
                  <a:cubicBezTo>
                    <a:pt x="472848" y="3606328"/>
                    <a:pt x="472848" y="3606328"/>
                    <a:pt x="472848" y="3620496"/>
                  </a:cubicBezTo>
                  <a:cubicBezTo>
                    <a:pt x="458685" y="3620497"/>
                    <a:pt x="458685" y="3606327"/>
                    <a:pt x="472848" y="3606328"/>
                  </a:cubicBezTo>
                  <a:close/>
                  <a:moveTo>
                    <a:pt x="5224485" y="3331733"/>
                  </a:moveTo>
                  <a:lnTo>
                    <a:pt x="5224543" y="3331806"/>
                  </a:lnTo>
                  <a:cubicBezTo>
                    <a:pt x="5228084" y="3337119"/>
                    <a:pt x="5231625" y="3344204"/>
                    <a:pt x="5231625" y="3351288"/>
                  </a:cubicBezTo>
                  <a:lnTo>
                    <a:pt x="5231615" y="3351325"/>
                  </a:lnTo>
                  <a:lnTo>
                    <a:pt x="5219242" y="3358428"/>
                  </a:lnTo>
                  <a:lnTo>
                    <a:pt x="5219232" y="3358372"/>
                  </a:lnTo>
                  <a:lnTo>
                    <a:pt x="5216000" y="3336813"/>
                  </a:lnTo>
                  <a:lnTo>
                    <a:pt x="5222773" y="3333577"/>
                  </a:lnTo>
                  <a:close/>
                  <a:moveTo>
                    <a:pt x="5182775" y="3332623"/>
                  </a:moveTo>
                  <a:lnTo>
                    <a:pt x="5184004" y="3336229"/>
                  </a:lnTo>
                  <a:lnTo>
                    <a:pt x="5183331" y="3337351"/>
                  </a:lnTo>
                  <a:close/>
                  <a:moveTo>
                    <a:pt x="5488679" y="3312014"/>
                  </a:moveTo>
                  <a:lnTo>
                    <a:pt x="5512296" y="3326702"/>
                  </a:lnTo>
                  <a:lnTo>
                    <a:pt x="5508776" y="3331267"/>
                  </a:lnTo>
                  <a:close/>
                  <a:moveTo>
                    <a:pt x="5188355" y="3328975"/>
                  </a:moveTo>
                  <a:lnTo>
                    <a:pt x="5188370" y="3329076"/>
                  </a:lnTo>
                  <a:lnTo>
                    <a:pt x="5189136" y="3351288"/>
                  </a:lnTo>
                  <a:lnTo>
                    <a:pt x="5184004" y="3336229"/>
                  </a:lnTo>
                  <a:close/>
                  <a:moveTo>
                    <a:pt x="5214180" y="3324678"/>
                  </a:moveTo>
                  <a:lnTo>
                    <a:pt x="5216000" y="3336813"/>
                  </a:lnTo>
                  <a:lnTo>
                    <a:pt x="5213025" y="3338235"/>
                  </a:lnTo>
                  <a:lnTo>
                    <a:pt x="5212166" y="3325738"/>
                  </a:lnTo>
                  <a:close/>
                  <a:moveTo>
                    <a:pt x="5190442" y="3325495"/>
                  </a:moveTo>
                  <a:lnTo>
                    <a:pt x="5191570" y="3329813"/>
                  </a:lnTo>
                  <a:lnTo>
                    <a:pt x="5192852" y="3337819"/>
                  </a:lnTo>
                  <a:lnTo>
                    <a:pt x="5189564" y="3337200"/>
                  </a:lnTo>
                  <a:lnTo>
                    <a:pt x="5188370" y="3329076"/>
                  </a:lnTo>
                  <a:lnTo>
                    <a:pt x="5188366" y="3328956"/>
                  </a:lnTo>
                  <a:close/>
                  <a:moveTo>
                    <a:pt x="755187" y="3576594"/>
                  </a:moveTo>
                  <a:lnTo>
                    <a:pt x="841086" y="3577990"/>
                  </a:lnTo>
                  <a:cubicBezTo>
                    <a:pt x="968554" y="3577990"/>
                    <a:pt x="1110184" y="3563821"/>
                    <a:pt x="1237651" y="3549652"/>
                  </a:cubicBezTo>
                  <a:cubicBezTo>
                    <a:pt x="1407607" y="3535483"/>
                    <a:pt x="1591727" y="3535484"/>
                    <a:pt x="1761683" y="3535483"/>
                  </a:cubicBezTo>
                  <a:cubicBezTo>
                    <a:pt x="1945802" y="3535483"/>
                    <a:pt x="2115759" y="3521314"/>
                    <a:pt x="2299878" y="3507146"/>
                  </a:cubicBezTo>
                  <a:cubicBezTo>
                    <a:pt x="2469834" y="3507146"/>
                    <a:pt x="2639790" y="3507146"/>
                    <a:pt x="2823910" y="3507146"/>
                  </a:cubicBezTo>
                  <a:cubicBezTo>
                    <a:pt x="2993866" y="3507146"/>
                    <a:pt x="3177986" y="3492977"/>
                    <a:pt x="3347942" y="3478808"/>
                  </a:cubicBezTo>
                  <a:cubicBezTo>
                    <a:pt x="3702018" y="3464639"/>
                    <a:pt x="4056093" y="3450470"/>
                    <a:pt x="4410169" y="3436301"/>
                  </a:cubicBezTo>
                  <a:lnTo>
                    <a:pt x="4672185" y="3422133"/>
                  </a:lnTo>
                  <a:lnTo>
                    <a:pt x="4750082" y="3422132"/>
                  </a:lnTo>
                  <a:cubicBezTo>
                    <a:pt x="4789030" y="3422132"/>
                    <a:pt x="4827978" y="3422132"/>
                    <a:pt x="4863386" y="3422132"/>
                  </a:cubicBezTo>
                  <a:cubicBezTo>
                    <a:pt x="4898793" y="3422132"/>
                    <a:pt x="4934201" y="3422132"/>
                    <a:pt x="4971379" y="3422133"/>
                  </a:cubicBezTo>
                  <a:lnTo>
                    <a:pt x="5047503" y="3422132"/>
                  </a:lnTo>
                  <a:lnTo>
                    <a:pt x="4849223" y="3434530"/>
                  </a:lnTo>
                  <a:cubicBezTo>
                    <a:pt x="4781948" y="3436301"/>
                    <a:pt x="4714674" y="3436301"/>
                    <a:pt x="4650941" y="3436301"/>
                  </a:cubicBezTo>
                  <a:cubicBezTo>
                    <a:pt x="4296865" y="3450470"/>
                    <a:pt x="3942789" y="3478808"/>
                    <a:pt x="3588714" y="3492977"/>
                  </a:cubicBezTo>
                  <a:cubicBezTo>
                    <a:pt x="3503735" y="3492976"/>
                    <a:pt x="3415217" y="3496519"/>
                    <a:pt x="3326698" y="3501832"/>
                  </a:cubicBezTo>
                  <a:lnTo>
                    <a:pt x="3224344" y="3509443"/>
                  </a:lnTo>
                  <a:lnTo>
                    <a:pt x="2830992" y="3516001"/>
                  </a:lnTo>
                  <a:lnTo>
                    <a:pt x="2686142" y="3521315"/>
                  </a:lnTo>
                  <a:lnTo>
                    <a:pt x="2540650" y="3521314"/>
                  </a:lnTo>
                  <a:cubicBezTo>
                    <a:pt x="2448590" y="3521314"/>
                    <a:pt x="2360071" y="3524857"/>
                    <a:pt x="2271552" y="3530170"/>
                  </a:cubicBezTo>
                  <a:lnTo>
                    <a:pt x="2140038" y="3539691"/>
                  </a:lnTo>
                  <a:lnTo>
                    <a:pt x="2030781" y="3542568"/>
                  </a:lnTo>
                  <a:lnTo>
                    <a:pt x="1761687" y="3549652"/>
                  </a:lnTo>
                  <a:lnTo>
                    <a:pt x="1740439" y="3549652"/>
                  </a:lnTo>
                  <a:cubicBezTo>
                    <a:pt x="1651920" y="3549652"/>
                    <a:pt x="1563401" y="3549652"/>
                    <a:pt x="1478422" y="3549652"/>
                  </a:cubicBezTo>
                  <a:cubicBezTo>
                    <a:pt x="1308466" y="3563821"/>
                    <a:pt x="1124347" y="3592159"/>
                    <a:pt x="954390" y="3592159"/>
                  </a:cubicBezTo>
                  <a:cubicBezTo>
                    <a:pt x="876494" y="3599243"/>
                    <a:pt x="795057" y="3595701"/>
                    <a:pt x="713619" y="3595701"/>
                  </a:cubicBezTo>
                  <a:lnTo>
                    <a:pt x="627629" y="3598829"/>
                  </a:lnTo>
                  <a:lnTo>
                    <a:pt x="706538" y="3585074"/>
                  </a:lnTo>
                  <a:close/>
                  <a:moveTo>
                    <a:pt x="5442080" y="3305183"/>
                  </a:moveTo>
                  <a:lnTo>
                    <a:pt x="5442300" y="3305239"/>
                  </a:lnTo>
                  <a:cubicBezTo>
                    <a:pt x="5457348" y="3310552"/>
                    <a:pt x="5471953" y="3316751"/>
                    <a:pt x="5486338" y="3324279"/>
                  </a:cubicBezTo>
                  <a:lnTo>
                    <a:pt x="5505043" y="3336107"/>
                  </a:lnTo>
                  <a:lnTo>
                    <a:pt x="5504263" y="3337119"/>
                  </a:lnTo>
                  <a:lnTo>
                    <a:pt x="5503413" y="3337882"/>
                  </a:lnTo>
                  <a:lnTo>
                    <a:pt x="5466672" y="3318668"/>
                  </a:lnTo>
                  <a:lnTo>
                    <a:pt x="5464208" y="3316308"/>
                  </a:lnTo>
                  <a:close/>
                  <a:moveTo>
                    <a:pt x="5288277" y="3311095"/>
                  </a:moveTo>
                  <a:lnTo>
                    <a:pt x="5290047" y="3312324"/>
                  </a:lnTo>
                  <a:lnTo>
                    <a:pt x="5299147" y="3316897"/>
                  </a:lnTo>
                  <a:lnTo>
                    <a:pt x="5289517" y="3340634"/>
                  </a:lnTo>
                  <a:lnTo>
                    <a:pt x="5257765" y="3355294"/>
                  </a:lnTo>
                  <a:lnTo>
                    <a:pt x="5276615" y="3326558"/>
                  </a:lnTo>
                  <a:lnTo>
                    <a:pt x="5288277" y="3322950"/>
                  </a:lnTo>
                  <a:cubicBezTo>
                    <a:pt x="5288277" y="3322950"/>
                    <a:pt x="5288277" y="3319408"/>
                    <a:pt x="5288277" y="3315866"/>
                  </a:cubicBezTo>
                  <a:close/>
                  <a:moveTo>
                    <a:pt x="5288277" y="3308781"/>
                  </a:moveTo>
                  <a:lnTo>
                    <a:pt x="5288277" y="3311095"/>
                  </a:lnTo>
                  <a:lnTo>
                    <a:pt x="5287234" y="3310371"/>
                  </a:lnTo>
                  <a:close/>
                  <a:moveTo>
                    <a:pt x="651656" y="3576219"/>
                  </a:moveTo>
                  <a:lnTo>
                    <a:pt x="665729" y="3576252"/>
                  </a:lnTo>
                  <a:lnTo>
                    <a:pt x="655197" y="3577990"/>
                  </a:lnTo>
                  <a:cubicBezTo>
                    <a:pt x="596774" y="3588617"/>
                    <a:pt x="536581" y="3599243"/>
                    <a:pt x="472848" y="3606328"/>
                  </a:cubicBezTo>
                  <a:cubicBezTo>
                    <a:pt x="529500" y="3585075"/>
                    <a:pt x="589692" y="3577990"/>
                    <a:pt x="651656" y="3576219"/>
                  </a:cubicBezTo>
                  <a:close/>
                  <a:moveTo>
                    <a:pt x="5201388" y="3313284"/>
                  </a:moveTo>
                  <a:lnTo>
                    <a:pt x="5201307" y="3315866"/>
                  </a:lnTo>
                  <a:lnTo>
                    <a:pt x="5203299" y="3333256"/>
                  </a:lnTo>
                  <a:lnTo>
                    <a:pt x="5203299" y="3337119"/>
                  </a:lnTo>
                  <a:lnTo>
                    <a:pt x="5201881" y="3339519"/>
                  </a:lnTo>
                  <a:lnTo>
                    <a:pt x="5197853" y="3338761"/>
                  </a:lnTo>
                  <a:lnTo>
                    <a:pt x="5194465" y="3320686"/>
                  </a:lnTo>
                  <a:lnTo>
                    <a:pt x="5200864" y="3313431"/>
                  </a:lnTo>
                  <a:close/>
                  <a:moveTo>
                    <a:pt x="5211124" y="3310557"/>
                  </a:moveTo>
                  <a:lnTo>
                    <a:pt x="5212166" y="3325738"/>
                  </a:lnTo>
                  <a:lnTo>
                    <a:pt x="5209053" y="3327378"/>
                  </a:lnTo>
                  <a:lnTo>
                    <a:pt x="5203669" y="3336491"/>
                  </a:lnTo>
                  <a:lnTo>
                    <a:pt x="5203299" y="3333256"/>
                  </a:lnTo>
                  <a:lnTo>
                    <a:pt x="5203299" y="3312749"/>
                  </a:lnTo>
                  <a:close/>
                  <a:moveTo>
                    <a:pt x="5217462" y="3308781"/>
                  </a:moveTo>
                  <a:cubicBezTo>
                    <a:pt x="5224543" y="3308781"/>
                    <a:pt x="5231625" y="3312324"/>
                    <a:pt x="5236936" y="3317637"/>
                  </a:cubicBezTo>
                  <a:lnTo>
                    <a:pt x="5237144" y="3318094"/>
                  </a:lnTo>
                  <a:lnTo>
                    <a:pt x="5224485" y="3331733"/>
                  </a:lnTo>
                  <a:lnTo>
                    <a:pt x="5217462" y="3322950"/>
                  </a:lnTo>
                  <a:lnTo>
                    <a:pt x="5214180" y="3324678"/>
                  </a:lnTo>
                  <a:lnTo>
                    <a:pt x="5212025" y="3310304"/>
                  </a:lnTo>
                  <a:close/>
                  <a:moveTo>
                    <a:pt x="5275377" y="3302140"/>
                  </a:moveTo>
                  <a:lnTo>
                    <a:pt x="5287234" y="3310371"/>
                  </a:lnTo>
                  <a:lnTo>
                    <a:pt x="5276615" y="3326558"/>
                  </a:lnTo>
                  <a:lnTo>
                    <a:pt x="5266811" y="3329592"/>
                  </a:lnTo>
                  <a:lnTo>
                    <a:pt x="5246343" y="3342713"/>
                  </a:lnTo>
                  <a:lnTo>
                    <a:pt x="5245788" y="3337119"/>
                  </a:lnTo>
                  <a:lnTo>
                    <a:pt x="5237144" y="3318094"/>
                  </a:lnTo>
                  <a:lnTo>
                    <a:pt x="5245788" y="3308782"/>
                  </a:lnTo>
                  <a:cubicBezTo>
                    <a:pt x="5252869" y="3308781"/>
                    <a:pt x="5259951" y="3308781"/>
                    <a:pt x="5267032" y="3307010"/>
                  </a:cubicBezTo>
                  <a:close/>
                  <a:moveTo>
                    <a:pt x="5184500" y="3302745"/>
                  </a:moveTo>
                  <a:lnTo>
                    <a:pt x="5187913" y="3315813"/>
                  </a:lnTo>
                  <a:lnTo>
                    <a:pt x="5188366" y="3328956"/>
                  </a:lnTo>
                  <a:lnTo>
                    <a:pt x="5188355" y="3328975"/>
                  </a:lnTo>
                  <a:close/>
                  <a:moveTo>
                    <a:pt x="5210330" y="3299004"/>
                  </a:moveTo>
                  <a:lnTo>
                    <a:pt x="5212025" y="3310304"/>
                  </a:lnTo>
                  <a:lnTo>
                    <a:pt x="5211124" y="3310557"/>
                  </a:lnTo>
                  <a:close/>
                  <a:moveTo>
                    <a:pt x="5391328" y="3287429"/>
                  </a:moveTo>
                  <a:lnTo>
                    <a:pt x="5421055" y="3294612"/>
                  </a:lnTo>
                  <a:lnTo>
                    <a:pt x="5442080" y="3305183"/>
                  </a:lnTo>
                  <a:lnTo>
                    <a:pt x="5427953" y="3301586"/>
                  </a:lnTo>
                  <a:close/>
                  <a:moveTo>
                    <a:pt x="5404433" y="3273004"/>
                  </a:moveTo>
                  <a:lnTo>
                    <a:pt x="5435218" y="3280444"/>
                  </a:lnTo>
                  <a:cubicBezTo>
                    <a:pt x="5450266" y="3285757"/>
                    <a:pt x="5464872" y="3292842"/>
                    <a:pt x="5478371" y="3302140"/>
                  </a:cubicBezTo>
                  <a:lnTo>
                    <a:pt x="5488679" y="3312014"/>
                  </a:lnTo>
                  <a:lnTo>
                    <a:pt x="5463544" y="3296384"/>
                  </a:lnTo>
                  <a:close/>
                  <a:moveTo>
                    <a:pt x="5177100" y="3284363"/>
                  </a:moveTo>
                  <a:lnTo>
                    <a:pt x="5182775" y="3332623"/>
                  </a:lnTo>
                  <a:lnTo>
                    <a:pt x="5180455" y="3325814"/>
                  </a:lnTo>
                  <a:lnTo>
                    <a:pt x="5179177" y="3315866"/>
                  </a:lnTo>
                  <a:close/>
                  <a:moveTo>
                    <a:pt x="1726276" y="3480579"/>
                  </a:moveTo>
                  <a:cubicBezTo>
                    <a:pt x="1903313" y="3468181"/>
                    <a:pt x="2080351" y="3457554"/>
                    <a:pt x="2257389" y="3450470"/>
                  </a:cubicBezTo>
                  <a:cubicBezTo>
                    <a:pt x="2611464" y="3450470"/>
                    <a:pt x="2965541" y="3450470"/>
                    <a:pt x="3319616" y="3450470"/>
                  </a:cubicBezTo>
                  <a:cubicBezTo>
                    <a:pt x="3489572" y="3450470"/>
                    <a:pt x="3659529" y="3436301"/>
                    <a:pt x="3843648" y="3422132"/>
                  </a:cubicBezTo>
                  <a:cubicBezTo>
                    <a:pt x="4027767" y="3422132"/>
                    <a:pt x="4197724" y="3422133"/>
                    <a:pt x="4367680" y="3407963"/>
                  </a:cubicBezTo>
                  <a:cubicBezTo>
                    <a:pt x="4551799" y="3407963"/>
                    <a:pt x="4735919" y="3407963"/>
                    <a:pt x="4905875" y="3407963"/>
                  </a:cubicBezTo>
                  <a:cubicBezTo>
                    <a:pt x="4948364" y="3400879"/>
                    <a:pt x="4990853" y="3400879"/>
                    <a:pt x="5033342" y="3400879"/>
                  </a:cubicBezTo>
                  <a:lnTo>
                    <a:pt x="5087886" y="3400121"/>
                  </a:lnTo>
                  <a:lnTo>
                    <a:pt x="5074061" y="3400879"/>
                  </a:lnTo>
                  <a:cubicBezTo>
                    <a:pt x="5029802" y="3404421"/>
                    <a:pt x="4983772" y="3407963"/>
                    <a:pt x="4934201" y="3407964"/>
                  </a:cubicBezTo>
                  <a:cubicBezTo>
                    <a:pt x="4849223" y="3415048"/>
                    <a:pt x="4760704" y="3418590"/>
                    <a:pt x="4672185" y="3422133"/>
                  </a:cubicBezTo>
                  <a:lnTo>
                    <a:pt x="4672185" y="3422133"/>
                  </a:lnTo>
                  <a:lnTo>
                    <a:pt x="4636778" y="3422133"/>
                  </a:lnTo>
                  <a:cubicBezTo>
                    <a:pt x="4466821" y="3436301"/>
                    <a:pt x="4282702" y="3436301"/>
                    <a:pt x="4112746" y="3436301"/>
                  </a:cubicBezTo>
                  <a:cubicBezTo>
                    <a:pt x="3928626" y="3436301"/>
                    <a:pt x="3758670" y="3450470"/>
                    <a:pt x="3574551" y="3464639"/>
                  </a:cubicBezTo>
                  <a:cubicBezTo>
                    <a:pt x="3220475" y="3478808"/>
                    <a:pt x="2880562" y="3464639"/>
                    <a:pt x="2526487" y="3478808"/>
                  </a:cubicBezTo>
                  <a:cubicBezTo>
                    <a:pt x="2172411" y="3478808"/>
                    <a:pt x="1818335" y="3492976"/>
                    <a:pt x="1464259" y="3521314"/>
                  </a:cubicBezTo>
                  <a:cubicBezTo>
                    <a:pt x="1294303" y="3535483"/>
                    <a:pt x="1110184" y="3535483"/>
                    <a:pt x="940228" y="3549652"/>
                  </a:cubicBezTo>
                  <a:cubicBezTo>
                    <a:pt x="901279" y="3553194"/>
                    <a:pt x="862331" y="3558508"/>
                    <a:pt x="823383" y="3564707"/>
                  </a:cubicBezTo>
                  <a:lnTo>
                    <a:pt x="755187" y="3576594"/>
                  </a:lnTo>
                  <a:lnTo>
                    <a:pt x="745707" y="3576440"/>
                  </a:lnTo>
                  <a:lnTo>
                    <a:pt x="665729" y="3576252"/>
                  </a:lnTo>
                  <a:lnTo>
                    <a:pt x="826923" y="3549652"/>
                  </a:lnTo>
                  <a:cubicBezTo>
                    <a:pt x="954390" y="3535484"/>
                    <a:pt x="1081858" y="3521315"/>
                    <a:pt x="1195162" y="3521315"/>
                  </a:cubicBezTo>
                  <a:cubicBezTo>
                    <a:pt x="1372200" y="3507146"/>
                    <a:pt x="1549238" y="3492977"/>
                    <a:pt x="1726276" y="3480579"/>
                  </a:cubicBezTo>
                  <a:close/>
                  <a:moveTo>
                    <a:pt x="5182841" y="3277295"/>
                  </a:moveTo>
                  <a:lnTo>
                    <a:pt x="5191570" y="3305239"/>
                  </a:lnTo>
                  <a:lnTo>
                    <a:pt x="5194465" y="3320686"/>
                  </a:lnTo>
                  <a:lnTo>
                    <a:pt x="5190906" y="3324721"/>
                  </a:lnTo>
                  <a:lnTo>
                    <a:pt x="5190442" y="3325495"/>
                  </a:lnTo>
                  <a:lnTo>
                    <a:pt x="5187913" y="3315813"/>
                  </a:lnTo>
                  <a:lnTo>
                    <a:pt x="5187365" y="3299926"/>
                  </a:lnTo>
                  <a:close/>
                  <a:moveTo>
                    <a:pt x="5256826" y="3269064"/>
                  </a:moveTo>
                  <a:lnTo>
                    <a:pt x="5330766" y="3280444"/>
                  </a:lnTo>
                  <a:lnTo>
                    <a:pt x="5350265" y="3281802"/>
                  </a:lnTo>
                  <a:lnTo>
                    <a:pt x="5427953" y="3301586"/>
                  </a:lnTo>
                  <a:lnTo>
                    <a:pt x="5451152" y="3310553"/>
                  </a:lnTo>
                  <a:lnTo>
                    <a:pt x="5466672" y="3318668"/>
                  </a:lnTo>
                  <a:lnTo>
                    <a:pt x="5492573" y="3343482"/>
                  </a:lnTo>
                  <a:lnTo>
                    <a:pt x="5485495" y="3349009"/>
                  </a:lnTo>
                  <a:lnTo>
                    <a:pt x="5470183" y="3340440"/>
                  </a:lnTo>
                  <a:cubicBezTo>
                    <a:pt x="5423711" y="3321179"/>
                    <a:pt x="5373255" y="3315865"/>
                    <a:pt x="5330766" y="3294612"/>
                  </a:cubicBezTo>
                  <a:lnTo>
                    <a:pt x="5267065" y="3275104"/>
                  </a:lnTo>
                  <a:close/>
                  <a:moveTo>
                    <a:pt x="5162781" y="3273947"/>
                  </a:moveTo>
                  <a:lnTo>
                    <a:pt x="5180455" y="3325814"/>
                  </a:lnTo>
                  <a:lnTo>
                    <a:pt x="5182183" y="3339267"/>
                  </a:lnTo>
                  <a:lnTo>
                    <a:pt x="5179085" y="3344432"/>
                  </a:lnTo>
                  <a:lnTo>
                    <a:pt x="5177186" y="3330034"/>
                  </a:lnTo>
                  <a:close/>
                  <a:moveTo>
                    <a:pt x="5174973" y="3266274"/>
                  </a:moveTo>
                  <a:lnTo>
                    <a:pt x="5176223" y="3271059"/>
                  </a:lnTo>
                  <a:lnTo>
                    <a:pt x="5177100" y="3284363"/>
                  </a:lnTo>
                  <a:close/>
                  <a:moveTo>
                    <a:pt x="5219438" y="3263309"/>
                  </a:moveTo>
                  <a:lnTo>
                    <a:pt x="5233166" y="3265422"/>
                  </a:lnTo>
                  <a:lnTo>
                    <a:pt x="5244017" y="3268046"/>
                  </a:lnTo>
                  <a:lnTo>
                    <a:pt x="5267065" y="3275104"/>
                  </a:lnTo>
                  <a:lnTo>
                    <a:pt x="5297129" y="3292841"/>
                  </a:lnTo>
                  <a:cubicBezTo>
                    <a:pt x="5327225" y="3308782"/>
                    <a:pt x="5359092" y="3322950"/>
                    <a:pt x="5387418" y="3337119"/>
                  </a:cubicBezTo>
                  <a:cubicBezTo>
                    <a:pt x="5373255" y="3330034"/>
                    <a:pt x="5358206" y="3327378"/>
                    <a:pt x="5342937" y="3327821"/>
                  </a:cubicBezTo>
                  <a:lnTo>
                    <a:pt x="5327227" y="3331009"/>
                  </a:lnTo>
                  <a:lnTo>
                    <a:pt x="5299147" y="3316897"/>
                  </a:lnTo>
                  <a:lnTo>
                    <a:pt x="5302440" y="3308781"/>
                  </a:lnTo>
                  <a:cubicBezTo>
                    <a:pt x="5302440" y="3308781"/>
                    <a:pt x="5302440" y="3294613"/>
                    <a:pt x="5288277" y="3294612"/>
                  </a:cubicBezTo>
                  <a:lnTo>
                    <a:pt x="5275377" y="3302140"/>
                  </a:lnTo>
                  <a:close/>
                  <a:moveTo>
                    <a:pt x="5281869" y="3259428"/>
                  </a:moveTo>
                  <a:lnTo>
                    <a:pt x="5295358" y="3260961"/>
                  </a:lnTo>
                  <a:cubicBezTo>
                    <a:pt x="5320143" y="3266275"/>
                    <a:pt x="5344929" y="3273359"/>
                    <a:pt x="5373255" y="3280443"/>
                  </a:cubicBezTo>
                  <a:lnTo>
                    <a:pt x="5391328" y="3287429"/>
                  </a:lnTo>
                  <a:lnTo>
                    <a:pt x="5375246" y="3283543"/>
                  </a:lnTo>
                  <a:lnTo>
                    <a:pt x="5350265" y="3281802"/>
                  </a:lnTo>
                  <a:lnTo>
                    <a:pt x="5344929" y="3280444"/>
                  </a:lnTo>
                  <a:cubicBezTo>
                    <a:pt x="5330766" y="3276901"/>
                    <a:pt x="5315717" y="3271588"/>
                    <a:pt x="5300005" y="3265832"/>
                  </a:cubicBezTo>
                  <a:close/>
                  <a:moveTo>
                    <a:pt x="5160810" y="3266275"/>
                  </a:moveTo>
                  <a:lnTo>
                    <a:pt x="5162781" y="3273947"/>
                  </a:lnTo>
                  <a:lnTo>
                    <a:pt x="5162580" y="3273359"/>
                  </a:lnTo>
                  <a:lnTo>
                    <a:pt x="5160847" y="3267578"/>
                  </a:lnTo>
                  <a:close/>
                  <a:moveTo>
                    <a:pt x="5204637" y="3261031"/>
                  </a:moveTo>
                  <a:lnTo>
                    <a:pt x="5206096" y="3261256"/>
                  </a:lnTo>
                  <a:lnTo>
                    <a:pt x="5209937" y="3293284"/>
                  </a:lnTo>
                  <a:lnTo>
                    <a:pt x="5210330" y="3299004"/>
                  </a:lnTo>
                  <a:close/>
                  <a:moveTo>
                    <a:pt x="5203028" y="3260784"/>
                  </a:moveTo>
                  <a:lnTo>
                    <a:pt x="5203299" y="3260825"/>
                  </a:lnTo>
                  <a:lnTo>
                    <a:pt x="5203299" y="3294612"/>
                  </a:lnTo>
                  <a:lnTo>
                    <a:pt x="5203299" y="3312749"/>
                  </a:lnTo>
                  <a:lnTo>
                    <a:pt x="5201388" y="3313284"/>
                  </a:lnTo>
                  <a:close/>
                  <a:moveTo>
                    <a:pt x="5205802" y="3258805"/>
                  </a:moveTo>
                  <a:lnTo>
                    <a:pt x="5216771" y="3261457"/>
                  </a:lnTo>
                  <a:lnTo>
                    <a:pt x="5219438" y="3263309"/>
                  </a:lnTo>
                  <a:lnTo>
                    <a:pt x="5206096" y="3261256"/>
                  </a:lnTo>
                  <a:close/>
                  <a:moveTo>
                    <a:pt x="5203299" y="3258200"/>
                  </a:moveTo>
                  <a:lnTo>
                    <a:pt x="5204247" y="3258429"/>
                  </a:lnTo>
                  <a:lnTo>
                    <a:pt x="5204637" y="3261031"/>
                  </a:lnTo>
                  <a:lnTo>
                    <a:pt x="5203299" y="3260825"/>
                  </a:lnTo>
                  <a:close/>
                  <a:moveTo>
                    <a:pt x="5164793" y="3260297"/>
                  </a:moveTo>
                  <a:cubicBezTo>
                    <a:pt x="5167891" y="3260961"/>
                    <a:pt x="5171432" y="3262732"/>
                    <a:pt x="5174973" y="3266274"/>
                  </a:cubicBezTo>
                  <a:cubicBezTo>
                    <a:pt x="5160810" y="3266275"/>
                    <a:pt x="5160810" y="3266275"/>
                    <a:pt x="5160810" y="3266275"/>
                  </a:cubicBezTo>
                  <a:lnTo>
                    <a:pt x="5160414" y="3266138"/>
                  </a:lnTo>
                  <a:lnTo>
                    <a:pt x="5158821" y="3260824"/>
                  </a:lnTo>
                  <a:close/>
                  <a:moveTo>
                    <a:pt x="5177760" y="3256895"/>
                  </a:moveTo>
                  <a:lnTo>
                    <a:pt x="5178795" y="3257054"/>
                  </a:lnTo>
                  <a:lnTo>
                    <a:pt x="5182841" y="3277295"/>
                  </a:lnTo>
                  <a:lnTo>
                    <a:pt x="5178907" y="3264700"/>
                  </a:lnTo>
                  <a:close/>
                  <a:moveTo>
                    <a:pt x="5175263" y="3256510"/>
                  </a:moveTo>
                  <a:lnTo>
                    <a:pt x="5176403" y="3256686"/>
                  </a:lnTo>
                  <a:lnTo>
                    <a:pt x="5178907" y="3264700"/>
                  </a:lnTo>
                  <a:lnTo>
                    <a:pt x="5184500" y="3302745"/>
                  </a:lnTo>
                  <a:lnTo>
                    <a:pt x="5176223" y="3271059"/>
                  </a:lnTo>
                  <a:close/>
                  <a:moveTo>
                    <a:pt x="5178388" y="3255018"/>
                  </a:moveTo>
                  <a:lnTo>
                    <a:pt x="5197324" y="3256755"/>
                  </a:lnTo>
                  <a:lnTo>
                    <a:pt x="5203110" y="3258154"/>
                  </a:lnTo>
                  <a:lnTo>
                    <a:pt x="5203028" y="3260784"/>
                  </a:lnTo>
                  <a:lnTo>
                    <a:pt x="5178795" y="3257054"/>
                  </a:lnTo>
                  <a:close/>
                  <a:moveTo>
                    <a:pt x="5175809" y="3254782"/>
                  </a:moveTo>
                  <a:lnTo>
                    <a:pt x="5177472" y="3254934"/>
                  </a:lnTo>
                  <a:lnTo>
                    <a:pt x="5177760" y="3256895"/>
                  </a:lnTo>
                  <a:lnTo>
                    <a:pt x="5176403" y="3256686"/>
                  </a:lnTo>
                  <a:close/>
                  <a:moveTo>
                    <a:pt x="5203299" y="3252106"/>
                  </a:moveTo>
                  <a:lnTo>
                    <a:pt x="5205152" y="3253392"/>
                  </a:lnTo>
                  <a:lnTo>
                    <a:pt x="5205802" y="3258805"/>
                  </a:lnTo>
                  <a:lnTo>
                    <a:pt x="5204247" y="3258429"/>
                  </a:lnTo>
                  <a:lnTo>
                    <a:pt x="5203299" y="3252107"/>
                  </a:lnTo>
                  <a:close/>
                  <a:moveTo>
                    <a:pt x="5203299" y="3252106"/>
                  </a:moveTo>
                  <a:lnTo>
                    <a:pt x="5203299" y="3252107"/>
                  </a:lnTo>
                  <a:lnTo>
                    <a:pt x="5203299" y="3258200"/>
                  </a:lnTo>
                  <a:lnTo>
                    <a:pt x="5203110" y="3258154"/>
                  </a:lnTo>
                  <a:close/>
                  <a:moveTo>
                    <a:pt x="5203299" y="3252105"/>
                  </a:moveTo>
                  <a:lnTo>
                    <a:pt x="5203299" y="3252106"/>
                  </a:lnTo>
                  <a:lnTo>
                    <a:pt x="5203299" y="3252106"/>
                  </a:lnTo>
                  <a:close/>
                  <a:moveTo>
                    <a:pt x="5177056" y="3252106"/>
                  </a:moveTo>
                  <a:lnTo>
                    <a:pt x="5177806" y="3252106"/>
                  </a:lnTo>
                  <a:lnTo>
                    <a:pt x="5178388" y="3255018"/>
                  </a:lnTo>
                  <a:lnTo>
                    <a:pt x="5177472" y="3254934"/>
                  </a:lnTo>
                  <a:close/>
                  <a:moveTo>
                    <a:pt x="5174973" y="3252106"/>
                  </a:moveTo>
                  <a:lnTo>
                    <a:pt x="5175809" y="3254782"/>
                  </a:lnTo>
                  <a:lnTo>
                    <a:pt x="5175146" y="3254721"/>
                  </a:lnTo>
                  <a:close/>
                  <a:moveTo>
                    <a:pt x="5156477" y="3253008"/>
                  </a:moveTo>
                  <a:lnTo>
                    <a:pt x="5175146" y="3254721"/>
                  </a:lnTo>
                  <a:lnTo>
                    <a:pt x="5175263" y="3256510"/>
                  </a:lnTo>
                  <a:lnTo>
                    <a:pt x="5156669" y="3253649"/>
                  </a:lnTo>
                  <a:close/>
                  <a:moveTo>
                    <a:pt x="5176743" y="3249980"/>
                  </a:moveTo>
                  <a:lnTo>
                    <a:pt x="5177056" y="3252106"/>
                  </a:lnTo>
                  <a:lnTo>
                    <a:pt x="5174973" y="3252106"/>
                  </a:lnTo>
                  <a:close/>
                  <a:moveTo>
                    <a:pt x="5140001" y="3247674"/>
                  </a:moveTo>
                  <a:lnTo>
                    <a:pt x="5146647" y="3252106"/>
                  </a:lnTo>
                  <a:lnTo>
                    <a:pt x="5156669" y="3253649"/>
                  </a:lnTo>
                  <a:lnTo>
                    <a:pt x="5158821" y="3260824"/>
                  </a:lnTo>
                  <a:lnTo>
                    <a:pt x="5157269" y="3260961"/>
                  </a:lnTo>
                  <a:cubicBezTo>
                    <a:pt x="5155499" y="3261847"/>
                    <a:pt x="5154613" y="3263175"/>
                    <a:pt x="5155056" y="3264282"/>
                  </a:cubicBezTo>
                  <a:lnTo>
                    <a:pt x="5160414" y="3266138"/>
                  </a:lnTo>
                  <a:lnTo>
                    <a:pt x="5160847" y="3267578"/>
                  </a:lnTo>
                  <a:lnTo>
                    <a:pt x="5163690" y="3368580"/>
                  </a:lnTo>
                  <a:lnTo>
                    <a:pt x="5160810" y="3351288"/>
                  </a:lnTo>
                  <a:cubicBezTo>
                    <a:pt x="5160810" y="3322950"/>
                    <a:pt x="5153728" y="3298154"/>
                    <a:pt x="5146647" y="3273359"/>
                  </a:cubicBezTo>
                  <a:close/>
                  <a:moveTo>
                    <a:pt x="5222383" y="3241906"/>
                  </a:moveTo>
                  <a:lnTo>
                    <a:pt x="5251099" y="3248564"/>
                  </a:lnTo>
                  <a:lnTo>
                    <a:pt x="5281869" y="3259428"/>
                  </a:lnTo>
                  <a:lnTo>
                    <a:pt x="5237916" y="3254432"/>
                  </a:lnTo>
                  <a:close/>
                  <a:moveTo>
                    <a:pt x="5217462" y="3240467"/>
                  </a:moveTo>
                  <a:lnTo>
                    <a:pt x="5220745" y="3240585"/>
                  </a:lnTo>
                  <a:lnTo>
                    <a:pt x="5222383" y="3241906"/>
                  </a:lnTo>
                  <a:lnTo>
                    <a:pt x="5217462" y="3240765"/>
                  </a:lnTo>
                  <a:close/>
                  <a:moveTo>
                    <a:pt x="5213296" y="3240318"/>
                  </a:moveTo>
                  <a:lnTo>
                    <a:pt x="5215945" y="3240413"/>
                  </a:lnTo>
                  <a:lnTo>
                    <a:pt x="5217462" y="3240765"/>
                  </a:lnTo>
                  <a:lnTo>
                    <a:pt x="5217462" y="3250335"/>
                  </a:lnTo>
                  <a:cubicBezTo>
                    <a:pt x="5217462" y="3252106"/>
                    <a:pt x="5217462" y="3252106"/>
                    <a:pt x="5217462" y="3252106"/>
                  </a:cubicBezTo>
                  <a:lnTo>
                    <a:pt x="5237916" y="3254432"/>
                  </a:lnTo>
                  <a:lnTo>
                    <a:pt x="5253976" y="3267382"/>
                  </a:lnTo>
                  <a:lnTo>
                    <a:pt x="5256826" y="3269064"/>
                  </a:lnTo>
                  <a:lnTo>
                    <a:pt x="5238706" y="3266275"/>
                  </a:lnTo>
                  <a:lnTo>
                    <a:pt x="5233166" y="3265422"/>
                  </a:lnTo>
                  <a:lnTo>
                    <a:pt x="5216771" y="3261457"/>
                  </a:lnTo>
                  <a:lnTo>
                    <a:pt x="5205152" y="3253392"/>
                  </a:lnTo>
                  <a:lnTo>
                    <a:pt x="5204447" y="3247510"/>
                  </a:lnTo>
                  <a:lnTo>
                    <a:pt x="5205069" y="3245021"/>
                  </a:lnTo>
                  <a:close/>
                  <a:moveTo>
                    <a:pt x="5183824" y="3241479"/>
                  </a:moveTo>
                  <a:cubicBezTo>
                    <a:pt x="5189136" y="3241479"/>
                    <a:pt x="5196217" y="3245021"/>
                    <a:pt x="5203299" y="3252106"/>
                  </a:cubicBezTo>
                  <a:cubicBezTo>
                    <a:pt x="5196217" y="3252105"/>
                    <a:pt x="5192676" y="3252106"/>
                    <a:pt x="5189136" y="3252106"/>
                  </a:cubicBezTo>
                  <a:lnTo>
                    <a:pt x="5177806" y="3252106"/>
                  </a:lnTo>
                  <a:lnTo>
                    <a:pt x="5177257" y="3249364"/>
                  </a:lnTo>
                  <a:close/>
                  <a:moveTo>
                    <a:pt x="5203299" y="3239961"/>
                  </a:moveTo>
                  <a:lnTo>
                    <a:pt x="5203542" y="3239970"/>
                  </a:lnTo>
                  <a:lnTo>
                    <a:pt x="5204447" y="3247510"/>
                  </a:lnTo>
                  <a:lnTo>
                    <a:pt x="5203299" y="3252105"/>
                  </a:lnTo>
                  <a:close/>
                  <a:moveTo>
                    <a:pt x="5138831" y="3243149"/>
                  </a:moveTo>
                  <a:lnTo>
                    <a:pt x="5140001" y="3247674"/>
                  </a:lnTo>
                  <a:lnTo>
                    <a:pt x="5136024" y="3245021"/>
                  </a:lnTo>
                  <a:close/>
                  <a:moveTo>
                    <a:pt x="5217462" y="3237937"/>
                  </a:moveTo>
                  <a:lnTo>
                    <a:pt x="5217462" y="3240467"/>
                  </a:lnTo>
                  <a:lnTo>
                    <a:pt x="5215945" y="3240413"/>
                  </a:lnTo>
                  <a:lnTo>
                    <a:pt x="5213943" y="3239949"/>
                  </a:lnTo>
                  <a:close/>
                  <a:moveTo>
                    <a:pt x="5217462" y="3237937"/>
                  </a:moveTo>
                  <a:lnTo>
                    <a:pt x="5294652" y="3245981"/>
                  </a:lnTo>
                  <a:lnTo>
                    <a:pt x="5311734" y="3251442"/>
                  </a:lnTo>
                  <a:cubicBezTo>
                    <a:pt x="5331651" y="3257419"/>
                    <a:pt x="5352010" y="3262733"/>
                    <a:pt x="5373255" y="3266275"/>
                  </a:cubicBezTo>
                  <a:lnTo>
                    <a:pt x="5389086" y="3266935"/>
                  </a:lnTo>
                  <a:lnTo>
                    <a:pt x="5404433" y="3273004"/>
                  </a:lnTo>
                  <a:lnTo>
                    <a:pt x="5389409" y="3269374"/>
                  </a:lnTo>
                  <a:cubicBezTo>
                    <a:pt x="5374140" y="3267160"/>
                    <a:pt x="5359092" y="3266274"/>
                    <a:pt x="5344929" y="3266275"/>
                  </a:cubicBezTo>
                  <a:cubicBezTo>
                    <a:pt x="5309521" y="3252106"/>
                    <a:pt x="5277654" y="3245022"/>
                    <a:pt x="5245788" y="3241479"/>
                  </a:cubicBezTo>
                  <a:lnTo>
                    <a:pt x="5220745" y="3240585"/>
                  </a:lnTo>
                  <a:close/>
                  <a:moveTo>
                    <a:pt x="5175122" y="3238954"/>
                  </a:moveTo>
                  <a:lnTo>
                    <a:pt x="5175177" y="3238956"/>
                  </a:lnTo>
                  <a:lnTo>
                    <a:pt x="5177257" y="3249364"/>
                  </a:lnTo>
                  <a:lnTo>
                    <a:pt x="5176743" y="3249980"/>
                  </a:lnTo>
                  <a:close/>
                  <a:moveTo>
                    <a:pt x="5201844" y="3237144"/>
                  </a:moveTo>
                  <a:lnTo>
                    <a:pt x="5213943" y="3239949"/>
                  </a:lnTo>
                  <a:lnTo>
                    <a:pt x="5213296" y="3240318"/>
                  </a:lnTo>
                  <a:lnTo>
                    <a:pt x="5203542" y="3239970"/>
                  </a:lnTo>
                  <a:lnTo>
                    <a:pt x="5203299" y="3237937"/>
                  </a:lnTo>
                  <a:close/>
                  <a:moveTo>
                    <a:pt x="5174973" y="3237937"/>
                  </a:moveTo>
                  <a:cubicBezTo>
                    <a:pt x="5189136" y="3237937"/>
                    <a:pt x="5189136" y="3237937"/>
                    <a:pt x="5203299" y="3237937"/>
                  </a:cubicBezTo>
                  <a:lnTo>
                    <a:pt x="5203299" y="3239961"/>
                  </a:lnTo>
                  <a:lnTo>
                    <a:pt x="5175177" y="3238956"/>
                  </a:lnTo>
                  <a:close/>
                  <a:moveTo>
                    <a:pt x="5151918" y="3237805"/>
                  </a:moveTo>
                  <a:lnTo>
                    <a:pt x="5175578" y="3237210"/>
                  </a:lnTo>
                  <a:lnTo>
                    <a:pt x="5174973" y="3237937"/>
                  </a:lnTo>
                  <a:lnTo>
                    <a:pt x="5175122" y="3238954"/>
                  </a:lnTo>
                  <a:lnTo>
                    <a:pt x="5152015" y="3238129"/>
                  </a:lnTo>
                  <a:close/>
                  <a:moveTo>
                    <a:pt x="5146647" y="3237937"/>
                  </a:moveTo>
                  <a:lnTo>
                    <a:pt x="5152015" y="3238129"/>
                  </a:lnTo>
                  <a:lnTo>
                    <a:pt x="5156477" y="3253008"/>
                  </a:lnTo>
                  <a:lnTo>
                    <a:pt x="5146647" y="3252106"/>
                  </a:lnTo>
                  <a:cubicBezTo>
                    <a:pt x="5146647" y="3252106"/>
                    <a:pt x="5146647" y="3237937"/>
                    <a:pt x="5146647" y="3237937"/>
                  </a:cubicBezTo>
                  <a:close/>
                  <a:moveTo>
                    <a:pt x="5183825" y="3227310"/>
                  </a:moveTo>
                  <a:lnTo>
                    <a:pt x="5201844" y="3237144"/>
                  </a:lnTo>
                  <a:lnTo>
                    <a:pt x="5199537" y="3236609"/>
                  </a:lnTo>
                  <a:lnTo>
                    <a:pt x="5175578" y="3237210"/>
                  </a:lnTo>
                  <a:close/>
                  <a:moveTo>
                    <a:pt x="5134059" y="3209775"/>
                  </a:moveTo>
                  <a:lnTo>
                    <a:pt x="5148486" y="3211384"/>
                  </a:lnTo>
                  <a:lnTo>
                    <a:pt x="5151294" y="3235723"/>
                  </a:lnTo>
                  <a:lnTo>
                    <a:pt x="5151918" y="3237805"/>
                  </a:lnTo>
                  <a:lnTo>
                    <a:pt x="5146647" y="3237937"/>
                  </a:lnTo>
                  <a:lnTo>
                    <a:pt x="5138831" y="3243149"/>
                  </a:lnTo>
                  <a:lnTo>
                    <a:pt x="5136910" y="3235723"/>
                  </a:lnTo>
                  <a:close/>
                  <a:moveTo>
                    <a:pt x="5133886" y="3208196"/>
                  </a:moveTo>
                  <a:lnTo>
                    <a:pt x="5134059" y="3209775"/>
                  </a:lnTo>
                  <a:lnTo>
                    <a:pt x="5132483" y="3209599"/>
                  </a:lnTo>
                  <a:close/>
                  <a:moveTo>
                    <a:pt x="5132483" y="3181261"/>
                  </a:moveTo>
                  <a:cubicBezTo>
                    <a:pt x="5231625" y="3195430"/>
                    <a:pt x="5316603" y="3237937"/>
                    <a:pt x="5401581" y="3252106"/>
                  </a:cubicBezTo>
                  <a:cubicBezTo>
                    <a:pt x="5444070" y="3252106"/>
                    <a:pt x="5529049" y="3252106"/>
                    <a:pt x="5543211" y="3308781"/>
                  </a:cubicBezTo>
                  <a:cubicBezTo>
                    <a:pt x="5543211" y="3315865"/>
                    <a:pt x="5536130" y="3326492"/>
                    <a:pt x="5529048" y="3337119"/>
                  </a:cubicBezTo>
                  <a:lnTo>
                    <a:pt x="5512296" y="3326702"/>
                  </a:lnTo>
                  <a:lnTo>
                    <a:pt x="5516213" y="3321622"/>
                  </a:lnTo>
                  <a:cubicBezTo>
                    <a:pt x="5518426" y="3316751"/>
                    <a:pt x="5518426" y="3312324"/>
                    <a:pt x="5514885" y="3308781"/>
                  </a:cubicBezTo>
                  <a:cubicBezTo>
                    <a:pt x="5514885" y="3280444"/>
                    <a:pt x="5472396" y="3280444"/>
                    <a:pt x="5458233" y="3280444"/>
                  </a:cubicBezTo>
                  <a:cubicBezTo>
                    <a:pt x="5444070" y="3273359"/>
                    <a:pt x="5429907" y="3269817"/>
                    <a:pt x="5415744" y="3268045"/>
                  </a:cubicBezTo>
                  <a:lnTo>
                    <a:pt x="5389086" y="3266935"/>
                  </a:lnTo>
                  <a:lnTo>
                    <a:pt x="5387418" y="3266275"/>
                  </a:lnTo>
                  <a:cubicBezTo>
                    <a:pt x="5359092" y="3259190"/>
                    <a:pt x="5330766" y="3252106"/>
                    <a:pt x="5302440" y="3246793"/>
                  </a:cubicBezTo>
                  <a:lnTo>
                    <a:pt x="5294652" y="3245981"/>
                  </a:lnTo>
                  <a:lnTo>
                    <a:pt x="5252869" y="3232624"/>
                  </a:lnTo>
                  <a:cubicBezTo>
                    <a:pt x="5233395" y="3226425"/>
                    <a:pt x="5213921" y="3220669"/>
                    <a:pt x="5194004" y="3216462"/>
                  </a:cubicBezTo>
                  <a:lnTo>
                    <a:pt x="5148486" y="3211384"/>
                  </a:lnTo>
                  <a:lnTo>
                    <a:pt x="5146647" y="3195430"/>
                  </a:lnTo>
                  <a:cubicBezTo>
                    <a:pt x="5146647" y="3195430"/>
                    <a:pt x="5146647" y="3195430"/>
                    <a:pt x="5144876" y="3197201"/>
                  </a:cubicBezTo>
                  <a:lnTo>
                    <a:pt x="5133886" y="3208196"/>
                  </a:lnTo>
                  <a:lnTo>
                    <a:pt x="5132484" y="3195430"/>
                  </a:lnTo>
                  <a:cubicBezTo>
                    <a:pt x="5118320" y="3195431"/>
                    <a:pt x="5132483" y="3181261"/>
                    <a:pt x="5132483" y="3181261"/>
                  </a:cubicBezTo>
                  <a:close/>
                  <a:moveTo>
                    <a:pt x="362240" y="3267650"/>
                  </a:moveTo>
                  <a:lnTo>
                    <a:pt x="359543" y="3365457"/>
                  </a:lnTo>
                  <a:cubicBezTo>
                    <a:pt x="370166" y="3429217"/>
                    <a:pt x="356888" y="3492977"/>
                    <a:pt x="361535" y="3556737"/>
                  </a:cubicBezTo>
                  <a:lnTo>
                    <a:pt x="368103" y="3591142"/>
                  </a:lnTo>
                  <a:lnTo>
                    <a:pt x="372830" y="3582863"/>
                  </a:lnTo>
                  <a:cubicBezTo>
                    <a:pt x="387170" y="3568668"/>
                    <a:pt x="372830" y="3554473"/>
                    <a:pt x="387170" y="3540279"/>
                  </a:cubicBezTo>
                  <a:cubicBezTo>
                    <a:pt x="387170" y="3526085"/>
                    <a:pt x="387170" y="3511890"/>
                    <a:pt x="387170" y="3497696"/>
                  </a:cubicBezTo>
                  <a:cubicBezTo>
                    <a:pt x="387170" y="3469307"/>
                    <a:pt x="387170" y="3440919"/>
                    <a:pt x="372830" y="3412530"/>
                  </a:cubicBezTo>
                  <a:cubicBezTo>
                    <a:pt x="372830" y="3384141"/>
                    <a:pt x="372830" y="3355752"/>
                    <a:pt x="371038" y="3327363"/>
                  </a:cubicBezTo>
                  <a:close/>
                  <a:moveTo>
                    <a:pt x="349346" y="2919632"/>
                  </a:moveTo>
                  <a:lnTo>
                    <a:pt x="348893" y="2919664"/>
                  </a:lnTo>
                  <a:lnTo>
                    <a:pt x="330602" y="2920812"/>
                  </a:lnTo>
                  <a:lnTo>
                    <a:pt x="346293" y="3021775"/>
                  </a:lnTo>
                  <a:lnTo>
                    <a:pt x="349364" y="2920244"/>
                  </a:lnTo>
                  <a:close/>
                  <a:moveTo>
                    <a:pt x="285725" y="2914005"/>
                  </a:moveTo>
                  <a:lnTo>
                    <a:pt x="285251" y="2914608"/>
                  </a:lnTo>
                  <a:lnTo>
                    <a:pt x="279718" y="2915194"/>
                  </a:lnTo>
                  <a:close/>
                  <a:moveTo>
                    <a:pt x="348953" y="2906261"/>
                  </a:moveTo>
                  <a:lnTo>
                    <a:pt x="330108" y="2907784"/>
                  </a:lnTo>
                  <a:lnTo>
                    <a:pt x="330031" y="2909864"/>
                  </a:lnTo>
                  <a:lnTo>
                    <a:pt x="349000" y="2907855"/>
                  </a:lnTo>
                  <a:close/>
                  <a:moveTo>
                    <a:pt x="211002" y="2913260"/>
                  </a:moveTo>
                  <a:lnTo>
                    <a:pt x="214537" y="2914608"/>
                  </a:lnTo>
                  <a:lnTo>
                    <a:pt x="214537" y="2922099"/>
                  </a:lnTo>
                  <a:lnTo>
                    <a:pt x="214537" y="2928092"/>
                  </a:lnTo>
                  <a:lnTo>
                    <a:pt x="205327" y="2923075"/>
                  </a:lnTo>
                  <a:lnTo>
                    <a:pt x="202162" y="2921350"/>
                  </a:lnTo>
                  <a:cubicBezTo>
                    <a:pt x="200394" y="2917979"/>
                    <a:pt x="200394" y="2914608"/>
                    <a:pt x="200394" y="2914608"/>
                  </a:cubicBezTo>
                  <a:close/>
                  <a:moveTo>
                    <a:pt x="214537" y="2912810"/>
                  </a:moveTo>
                  <a:lnTo>
                    <a:pt x="214537" y="2914608"/>
                  </a:lnTo>
                  <a:lnTo>
                    <a:pt x="213252" y="2912974"/>
                  </a:lnTo>
                  <a:close/>
                  <a:moveTo>
                    <a:pt x="290285" y="2908209"/>
                  </a:moveTo>
                  <a:lnTo>
                    <a:pt x="289965" y="2908615"/>
                  </a:lnTo>
                  <a:lnTo>
                    <a:pt x="214537" y="2914608"/>
                  </a:lnTo>
                  <a:close/>
                  <a:moveTo>
                    <a:pt x="412536" y="2901124"/>
                  </a:moveTo>
                  <a:lnTo>
                    <a:pt x="402592" y="2902178"/>
                  </a:lnTo>
                  <a:lnTo>
                    <a:pt x="398902" y="2902226"/>
                  </a:lnTo>
                  <a:close/>
                  <a:moveTo>
                    <a:pt x="290499" y="2907936"/>
                  </a:moveTo>
                  <a:lnTo>
                    <a:pt x="294090" y="2907866"/>
                  </a:lnTo>
                  <a:lnTo>
                    <a:pt x="296276" y="2907702"/>
                  </a:lnTo>
                  <a:lnTo>
                    <a:pt x="290285" y="2908209"/>
                  </a:lnTo>
                  <a:close/>
                  <a:moveTo>
                    <a:pt x="348880" y="2903769"/>
                  </a:moveTo>
                  <a:lnTo>
                    <a:pt x="330207" y="2905165"/>
                  </a:lnTo>
                  <a:lnTo>
                    <a:pt x="330197" y="2905419"/>
                  </a:lnTo>
                  <a:lnTo>
                    <a:pt x="348885" y="2903934"/>
                  </a:lnTo>
                  <a:close/>
                  <a:moveTo>
                    <a:pt x="157966" y="2914608"/>
                  </a:moveTo>
                  <a:cubicBezTo>
                    <a:pt x="157966" y="2914608"/>
                    <a:pt x="157966" y="2928092"/>
                    <a:pt x="157966" y="2928092"/>
                  </a:cubicBezTo>
                  <a:cubicBezTo>
                    <a:pt x="143823" y="2928092"/>
                    <a:pt x="143823" y="2914608"/>
                    <a:pt x="157966" y="2914608"/>
                  </a:cubicBezTo>
                  <a:close/>
                  <a:moveTo>
                    <a:pt x="291312" y="2906903"/>
                  </a:moveTo>
                  <a:lnTo>
                    <a:pt x="290499" y="2907936"/>
                  </a:lnTo>
                  <a:lnTo>
                    <a:pt x="278718" y="2908166"/>
                  </a:lnTo>
                  <a:close/>
                  <a:moveTo>
                    <a:pt x="250999" y="2908709"/>
                  </a:moveTo>
                  <a:lnTo>
                    <a:pt x="278718" y="2908166"/>
                  </a:lnTo>
                  <a:lnTo>
                    <a:pt x="214537" y="2914608"/>
                  </a:lnTo>
                  <a:cubicBezTo>
                    <a:pt x="225144" y="2911237"/>
                    <a:pt x="237519" y="2909551"/>
                    <a:pt x="250999" y="2908709"/>
                  </a:cubicBezTo>
                  <a:close/>
                  <a:moveTo>
                    <a:pt x="348803" y="2901133"/>
                  </a:moveTo>
                  <a:lnTo>
                    <a:pt x="330288" y="2902991"/>
                  </a:lnTo>
                  <a:lnTo>
                    <a:pt x="330219" y="2904835"/>
                  </a:lnTo>
                  <a:lnTo>
                    <a:pt x="348865" y="2903260"/>
                  </a:lnTo>
                  <a:close/>
                  <a:moveTo>
                    <a:pt x="210185" y="2909076"/>
                  </a:moveTo>
                  <a:lnTo>
                    <a:pt x="213252" y="2912974"/>
                  </a:lnTo>
                  <a:lnTo>
                    <a:pt x="211002" y="2913260"/>
                  </a:lnTo>
                  <a:lnTo>
                    <a:pt x="202239" y="2909918"/>
                  </a:lnTo>
                  <a:close/>
                  <a:moveTo>
                    <a:pt x="389962" y="2897002"/>
                  </a:moveTo>
                  <a:lnTo>
                    <a:pt x="389996" y="2897121"/>
                  </a:lnTo>
                  <a:cubicBezTo>
                    <a:pt x="389554" y="2899438"/>
                    <a:pt x="387786" y="2901124"/>
                    <a:pt x="384250" y="2901124"/>
                  </a:cubicBezTo>
                  <a:lnTo>
                    <a:pt x="383726" y="2897628"/>
                  </a:lnTo>
                  <a:close/>
                  <a:moveTo>
                    <a:pt x="418847" y="2894104"/>
                  </a:moveTo>
                  <a:lnTo>
                    <a:pt x="412536" y="2901124"/>
                  </a:lnTo>
                  <a:lnTo>
                    <a:pt x="412536" y="2894737"/>
                  </a:lnTo>
                  <a:close/>
                  <a:moveTo>
                    <a:pt x="196210" y="2906505"/>
                  </a:moveTo>
                  <a:lnTo>
                    <a:pt x="196859" y="2907866"/>
                  </a:lnTo>
                  <a:lnTo>
                    <a:pt x="202239" y="2909918"/>
                  </a:lnTo>
                  <a:lnTo>
                    <a:pt x="157966" y="2914608"/>
                  </a:lnTo>
                  <a:close/>
                  <a:moveTo>
                    <a:pt x="295042" y="2900087"/>
                  </a:moveTo>
                  <a:lnTo>
                    <a:pt x="295858" y="2901124"/>
                  </a:lnTo>
                  <a:lnTo>
                    <a:pt x="294679" y="2902622"/>
                  </a:lnTo>
                  <a:lnTo>
                    <a:pt x="214537" y="2912810"/>
                  </a:lnTo>
                  <a:lnTo>
                    <a:pt x="214537" y="2908615"/>
                  </a:lnTo>
                  <a:close/>
                  <a:moveTo>
                    <a:pt x="483249" y="2887640"/>
                  </a:moveTo>
                  <a:cubicBezTo>
                    <a:pt x="497392" y="2887640"/>
                    <a:pt x="497392" y="2901124"/>
                    <a:pt x="483249" y="2901124"/>
                  </a:cubicBezTo>
                  <a:cubicBezTo>
                    <a:pt x="483249" y="2901124"/>
                    <a:pt x="483249" y="2887640"/>
                    <a:pt x="483249" y="2887640"/>
                  </a:cubicBezTo>
                  <a:close/>
                  <a:moveTo>
                    <a:pt x="214537" y="2902622"/>
                  </a:moveTo>
                  <a:lnTo>
                    <a:pt x="214537" y="2908615"/>
                  </a:lnTo>
                  <a:lnTo>
                    <a:pt x="210185" y="2909076"/>
                  </a:lnTo>
                  <a:lnTo>
                    <a:pt x="209233" y="2907866"/>
                  </a:lnTo>
                  <a:lnTo>
                    <a:pt x="208661" y="2903867"/>
                  </a:lnTo>
                  <a:close/>
                  <a:moveTo>
                    <a:pt x="348605" y="2894413"/>
                  </a:moveTo>
                  <a:lnTo>
                    <a:pt x="330537" y="2896326"/>
                  </a:lnTo>
                  <a:lnTo>
                    <a:pt x="330472" y="2898072"/>
                  </a:lnTo>
                  <a:lnTo>
                    <a:pt x="348645" y="2895762"/>
                  </a:lnTo>
                  <a:close/>
                  <a:moveTo>
                    <a:pt x="388043" y="2890235"/>
                  </a:moveTo>
                  <a:lnTo>
                    <a:pt x="388185" y="2890736"/>
                  </a:lnTo>
                  <a:lnTo>
                    <a:pt x="382796" y="2891421"/>
                  </a:lnTo>
                  <a:lnTo>
                    <a:pt x="382703" y="2890801"/>
                  </a:lnTo>
                  <a:close/>
                  <a:moveTo>
                    <a:pt x="230971" y="2899140"/>
                  </a:moveTo>
                  <a:lnTo>
                    <a:pt x="214537" y="2902622"/>
                  </a:lnTo>
                  <a:lnTo>
                    <a:pt x="214537" y="2901124"/>
                  </a:lnTo>
                  <a:close/>
                  <a:moveTo>
                    <a:pt x="232502" y="2898573"/>
                  </a:moveTo>
                  <a:lnTo>
                    <a:pt x="214537" y="2901124"/>
                  </a:lnTo>
                  <a:cubicBezTo>
                    <a:pt x="211001" y="2901124"/>
                    <a:pt x="209233" y="2901967"/>
                    <a:pt x="208570" y="2903231"/>
                  </a:cubicBezTo>
                  <a:lnTo>
                    <a:pt x="208661" y="2903867"/>
                  </a:lnTo>
                  <a:lnTo>
                    <a:pt x="196210" y="2906505"/>
                  </a:lnTo>
                  <a:lnTo>
                    <a:pt x="194649" y="2903231"/>
                  </a:lnTo>
                  <a:cubicBezTo>
                    <a:pt x="195091" y="2901967"/>
                    <a:pt x="196858" y="2901124"/>
                    <a:pt x="200394" y="2901124"/>
                  </a:cubicBezTo>
                  <a:close/>
                  <a:moveTo>
                    <a:pt x="241788" y="2897835"/>
                  </a:moveTo>
                  <a:lnTo>
                    <a:pt x="230971" y="2899140"/>
                  </a:lnTo>
                  <a:lnTo>
                    <a:pt x="234339" y="2898427"/>
                  </a:lnTo>
                  <a:close/>
                  <a:moveTo>
                    <a:pt x="235983" y="2898079"/>
                  </a:moveTo>
                  <a:lnTo>
                    <a:pt x="234339" y="2898427"/>
                  </a:lnTo>
                  <a:lnTo>
                    <a:pt x="232502" y="2898573"/>
                  </a:lnTo>
                  <a:close/>
                  <a:moveTo>
                    <a:pt x="412536" y="2887640"/>
                  </a:moveTo>
                  <a:lnTo>
                    <a:pt x="412536" y="2894737"/>
                  </a:lnTo>
                  <a:lnTo>
                    <a:pt x="389962" y="2897002"/>
                  </a:lnTo>
                  <a:lnTo>
                    <a:pt x="388185" y="2890736"/>
                  </a:lnTo>
                  <a:close/>
                  <a:moveTo>
                    <a:pt x="288807" y="2892161"/>
                  </a:moveTo>
                  <a:lnTo>
                    <a:pt x="290242" y="2893985"/>
                  </a:lnTo>
                  <a:lnTo>
                    <a:pt x="241788" y="2897835"/>
                  </a:lnTo>
                  <a:close/>
                  <a:moveTo>
                    <a:pt x="330828" y="2888553"/>
                  </a:moveTo>
                  <a:lnTo>
                    <a:pt x="330745" y="2890767"/>
                  </a:lnTo>
                  <a:lnTo>
                    <a:pt x="348457" y="2889360"/>
                  </a:lnTo>
                  <a:lnTo>
                    <a:pt x="348422" y="2888144"/>
                  </a:lnTo>
                  <a:close/>
                  <a:moveTo>
                    <a:pt x="297626" y="2889325"/>
                  </a:moveTo>
                  <a:lnTo>
                    <a:pt x="315800" y="2888903"/>
                  </a:lnTo>
                  <a:lnTo>
                    <a:pt x="288807" y="2892161"/>
                  </a:lnTo>
                  <a:lnTo>
                    <a:pt x="287687" y="2890737"/>
                  </a:lnTo>
                  <a:close/>
                  <a:moveTo>
                    <a:pt x="285251" y="2887640"/>
                  </a:moveTo>
                  <a:lnTo>
                    <a:pt x="287687" y="2890737"/>
                  </a:lnTo>
                  <a:lnTo>
                    <a:pt x="235983" y="2898079"/>
                  </a:lnTo>
                  <a:close/>
                  <a:moveTo>
                    <a:pt x="338454" y="2684748"/>
                  </a:moveTo>
                  <a:lnTo>
                    <a:pt x="336981" y="2724103"/>
                  </a:lnTo>
                  <a:lnTo>
                    <a:pt x="330883" y="2887083"/>
                  </a:lnTo>
                  <a:lnTo>
                    <a:pt x="348329" y="2884977"/>
                  </a:lnTo>
                  <a:lnTo>
                    <a:pt x="345380" y="2784533"/>
                  </a:lnTo>
                  <a:close/>
                  <a:moveTo>
                    <a:pt x="324715" y="2367877"/>
                  </a:moveTo>
                  <a:lnTo>
                    <a:pt x="319626" y="2368173"/>
                  </a:lnTo>
                  <a:lnTo>
                    <a:pt x="325906" y="2458648"/>
                  </a:lnTo>
                  <a:lnTo>
                    <a:pt x="328827" y="2477771"/>
                  </a:lnTo>
                  <a:close/>
                  <a:moveTo>
                    <a:pt x="318452" y="2351269"/>
                  </a:moveTo>
                  <a:lnTo>
                    <a:pt x="319393" y="2364816"/>
                  </a:lnTo>
                  <a:lnTo>
                    <a:pt x="324595" y="2364672"/>
                  </a:lnTo>
                  <a:lnTo>
                    <a:pt x="324084" y="2351008"/>
                  </a:lnTo>
                  <a:close/>
                  <a:moveTo>
                    <a:pt x="267653" y="2351214"/>
                  </a:moveTo>
                  <a:lnTo>
                    <a:pt x="293444" y="2352409"/>
                  </a:lnTo>
                  <a:lnTo>
                    <a:pt x="248999" y="2359360"/>
                  </a:lnTo>
                  <a:lnTo>
                    <a:pt x="223416" y="2355825"/>
                  </a:lnTo>
                  <a:lnTo>
                    <a:pt x="255449" y="2352088"/>
                  </a:lnTo>
                  <a:close/>
                  <a:moveTo>
                    <a:pt x="323941" y="2347184"/>
                  </a:moveTo>
                  <a:lnTo>
                    <a:pt x="318197" y="2347596"/>
                  </a:lnTo>
                  <a:lnTo>
                    <a:pt x="318262" y="2348528"/>
                  </a:lnTo>
                  <a:lnTo>
                    <a:pt x="323957" y="2347637"/>
                  </a:lnTo>
                  <a:close/>
                  <a:moveTo>
                    <a:pt x="323826" y="2344111"/>
                  </a:moveTo>
                  <a:lnTo>
                    <a:pt x="318003" y="2344790"/>
                  </a:lnTo>
                  <a:lnTo>
                    <a:pt x="318142" y="2346800"/>
                  </a:lnTo>
                  <a:lnTo>
                    <a:pt x="323926" y="2346800"/>
                  </a:lnTo>
                  <a:close/>
                  <a:moveTo>
                    <a:pt x="425298" y="2332272"/>
                  </a:moveTo>
                  <a:lnTo>
                    <a:pt x="414920" y="2346800"/>
                  </a:lnTo>
                  <a:lnTo>
                    <a:pt x="414921" y="2333483"/>
                  </a:lnTo>
                  <a:close/>
                  <a:moveTo>
                    <a:pt x="172363" y="2346800"/>
                  </a:moveTo>
                  <a:lnTo>
                    <a:pt x="172364" y="2346800"/>
                  </a:lnTo>
                  <a:lnTo>
                    <a:pt x="264278" y="2351058"/>
                  </a:lnTo>
                  <a:lnTo>
                    <a:pt x="255449" y="2352088"/>
                  </a:lnTo>
                  <a:lnTo>
                    <a:pt x="250836" y="2352419"/>
                  </a:lnTo>
                  <a:close/>
                  <a:moveTo>
                    <a:pt x="429189" y="2331818"/>
                  </a:moveTo>
                  <a:lnTo>
                    <a:pt x="425298" y="2332272"/>
                  </a:lnTo>
                  <a:lnTo>
                    <a:pt x="425388" y="2332146"/>
                  </a:lnTo>
                  <a:close/>
                  <a:moveTo>
                    <a:pt x="429189" y="2331818"/>
                  </a:moveTo>
                  <a:cubicBezTo>
                    <a:pt x="443457" y="2331819"/>
                    <a:pt x="443457" y="2361782"/>
                    <a:pt x="429189" y="2361782"/>
                  </a:cubicBezTo>
                  <a:cubicBezTo>
                    <a:pt x="429189" y="2346800"/>
                    <a:pt x="429189" y="2346800"/>
                    <a:pt x="429189" y="2331818"/>
                  </a:cubicBezTo>
                  <a:close/>
                  <a:moveTo>
                    <a:pt x="158092" y="2346800"/>
                  </a:moveTo>
                  <a:lnTo>
                    <a:pt x="223416" y="2355825"/>
                  </a:lnTo>
                  <a:lnTo>
                    <a:pt x="172360" y="2361782"/>
                  </a:lnTo>
                  <a:cubicBezTo>
                    <a:pt x="158092" y="2376763"/>
                    <a:pt x="143824" y="2346800"/>
                    <a:pt x="158092" y="2346800"/>
                  </a:cubicBezTo>
                  <a:close/>
                  <a:moveTo>
                    <a:pt x="170775" y="2345690"/>
                  </a:moveTo>
                  <a:lnTo>
                    <a:pt x="172360" y="2346800"/>
                  </a:lnTo>
                  <a:lnTo>
                    <a:pt x="172363" y="2346800"/>
                  </a:lnTo>
                  <a:lnTo>
                    <a:pt x="158092" y="2346800"/>
                  </a:lnTo>
                  <a:close/>
                  <a:moveTo>
                    <a:pt x="323385" y="2332337"/>
                  </a:moveTo>
                  <a:lnTo>
                    <a:pt x="317176" y="2332880"/>
                  </a:lnTo>
                  <a:lnTo>
                    <a:pt x="317770" y="2341434"/>
                  </a:lnTo>
                  <a:lnTo>
                    <a:pt x="323706" y="2340922"/>
                  </a:lnTo>
                  <a:close/>
                  <a:moveTo>
                    <a:pt x="170901" y="2332840"/>
                  </a:moveTo>
                  <a:lnTo>
                    <a:pt x="172360" y="2332956"/>
                  </a:lnTo>
                  <a:lnTo>
                    <a:pt x="172360" y="2345552"/>
                  </a:lnTo>
                  <a:lnTo>
                    <a:pt x="170775" y="2345690"/>
                  </a:lnTo>
                  <a:lnTo>
                    <a:pt x="161659" y="2339309"/>
                  </a:lnTo>
                  <a:close/>
                  <a:moveTo>
                    <a:pt x="323018" y="2322513"/>
                  </a:moveTo>
                  <a:lnTo>
                    <a:pt x="316371" y="2322923"/>
                  </a:lnTo>
                  <a:lnTo>
                    <a:pt x="317054" y="2331129"/>
                  </a:lnTo>
                  <a:lnTo>
                    <a:pt x="317102" y="2331818"/>
                  </a:lnTo>
                  <a:lnTo>
                    <a:pt x="323366" y="2331818"/>
                  </a:lnTo>
                  <a:close/>
                  <a:moveTo>
                    <a:pt x="158092" y="2331818"/>
                  </a:moveTo>
                  <a:cubicBezTo>
                    <a:pt x="158092" y="2346800"/>
                    <a:pt x="158092" y="2346800"/>
                    <a:pt x="158092" y="2346800"/>
                  </a:cubicBezTo>
                  <a:cubicBezTo>
                    <a:pt x="143824" y="2346800"/>
                    <a:pt x="143824" y="2331818"/>
                    <a:pt x="158092" y="2331818"/>
                  </a:cubicBezTo>
                  <a:close/>
                  <a:moveTo>
                    <a:pt x="414921" y="2316837"/>
                  </a:moveTo>
                  <a:cubicBezTo>
                    <a:pt x="422055" y="2316837"/>
                    <a:pt x="425622" y="2324327"/>
                    <a:pt x="425622" y="2331818"/>
                  </a:cubicBezTo>
                  <a:lnTo>
                    <a:pt x="425388" y="2332146"/>
                  </a:lnTo>
                  <a:lnTo>
                    <a:pt x="414921" y="2333049"/>
                  </a:lnTo>
                  <a:close/>
                  <a:moveTo>
                    <a:pt x="267321" y="1721560"/>
                  </a:moveTo>
                  <a:lnTo>
                    <a:pt x="274565" y="1821049"/>
                  </a:lnTo>
                  <a:lnTo>
                    <a:pt x="316343" y="2322587"/>
                  </a:lnTo>
                  <a:lnTo>
                    <a:pt x="323006" y="2322198"/>
                  </a:lnTo>
                  <a:lnTo>
                    <a:pt x="322641" y="2312466"/>
                  </a:lnTo>
                  <a:cubicBezTo>
                    <a:pt x="319057" y="2248591"/>
                    <a:pt x="315472" y="2184716"/>
                    <a:pt x="315472" y="2120842"/>
                  </a:cubicBezTo>
                  <a:cubicBezTo>
                    <a:pt x="301132" y="1993092"/>
                    <a:pt x="301132" y="1865343"/>
                    <a:pt x="286793" y="1737593"/>
                  </a:cubicBezTo>
                  <a:lnTo>
                    <a:pt x="284956" y="1721235"/>
                  </a:lnTo>
                  <a:close/>
                  <a:moveTo>
                    <a:pt x="118274" y="1706786"/>
                  </a:moveTo>
                  <a:lnTo>
                    <a:pt x="118274" y="1706786"/>
                  </a:lnTo>
                  <a:lnTo>
                    <a:pt x="118274" y="1718771"/>
                  </a:lnTo>
                  <a:lnTo>
                    <a:pt x="115436" y="1719251"/>
                  </a:lnTo>
                  <a:lnTo>
                    <a:pt x="107629" y="1713977"/>
                  </a:lnTo>
                  <a:close/>
                  <a:moveTo>
                    <a:pt x="118274" y="1706786"/>
                  </a:moveTo>
                  <a:lnTo>
                    <a:pt x="149483" y="1706067"/>
                  </a:lnTo>
                  <a:lnTo>
                    <a:pt x="177932" y="1705616"/>
                  </a:lnTo>
                  <a:lnTo>
                    <a:pt x="175047" y="1706786"/>
                  </a:lnTo>
                  <a:cubicBezTo>
                    <a:pt x="160854" y="1706786"/>
                    <a:pt x="150209" y="1706786"/>
                    <a:pt x="139564" y="1706786"/>
                  </a:cubicBezTo>
                  <a:lnTo>
                    <a:pt x="118274" y="1706786"/>
                  </a:lnTo>
                  <a:close/>
                  <a:moveTo>
                    <a:pt x="104081" y="1706786"/>
                  </a:moveTo>
                  <a:lnTo>
                    <a:pt x="120157" y="1706531"/>
                  </a:lnTo>
                  <a:lnTo>
                    <a:pt x="118274" y="1706786"/>
                  </a:lnTo>
                  <a:lnTo>
                    <a:pt x="118274" y="1706786"/>
                  </a:lnTo>
                  <a:close/>
                  <a:moveTo>
                    <a:pt x="187950" y="1701556"/>
                  </a:moveTo>
                  <a:lnTo>
                    <a:pt x="178467" y="1705399"/>
                  </a:lnTo>
                  <a:lnTo>
                    <a:pt x="149483" y="1706067"/>
                  </a:lnTo>
                  <a:lnTo>
                    <a:pt x="120157" y="1706531"/>
                  </a:lnTo>
                  <a:lnTo>
                    <a:pt x="130438" y="1705142"/>
                  </a:lnTo>
                  <a:close/>
                  <a:moveTo>
                    <a:pt x="235490" y="1698676"/>
                  </a:moveTo>
                  <a:lnTo>
                    <a:pt x="238162" y="1698524"/>
                  </a:lnTo>
                  <a:lnTo>
                    <a:pt x="198050" y="1705298"/>
                  </a:lnTo>
                  <a:lnTo>
                    <a:pt x="177932" y="1705616"/>
                  </a:lnTo>
                  <a:lnTo>
                    <a:pt x="178467" y="1705399"/>
                  </a:lnTo>
                  <a:lnTo>
                    <a:pt x="196337" y="1704988"/>
                  </a:lnTo>
                  <a:close/>
                  <a:moveTo>
                    <a:pt x="183067" y="1698032"/>
                  </a:moveTo>
                  <a:lnTo>
                    <a:pt x="130438" y="1705142"/>
                  </a:lnTo>
                  <a:lnTo>
                    <a:pt x="104081" y="1706786"/>
                  </a:lnTo>
                  <a:close/>
                  <a:moveTo>
                    <a:pt x="274400" y="1692403"/>
                  </a:moveTo>
                  <a:lnTo>
                    <a:pt x="268527" y="1693395"/>
                  </a:lnTo>
                  <a:lnTo>
                    <a:pt x="268217" y="1693400"/>
                  </a:lnTo>
                  <a:close/>
                  <a:moveTo>
                    <a:pt x="274400" y="1692403"/>
                  </a:moveTo>
                  <a:lnTo>
                    <a:pt x="276120" y="1693275"/>
                  </a:lnTo>
                  <a:lnTo>
                    <a:pt x="274840" y="1693295"/>
                  </a:lnTo>
                  <a:close/>
                  <a:moveTo>
                    <a:pt x="194162" y="1696533"/>
                  </a:moveTo>
                  <a:lnTo>
                    <a:pt x="194035" y="1696816"/>
                  </a:lnTo>
                  <a:lnTo>
                    <a:pt x="183067" y="1698032"/>
                  </a:lnTo>
                  <a:close/>
                  <a:moveTo>
                    <a:pt x="94619" y="1698796"/>
                  </a:moveTo>
                  <a:lnTo>
                    <a:pt x="104081" y="1706786"/>
                  </a:lnTo>
                  <a:cubicBezTo>
                    <a:pt x="96984" y="1706786"/>
                    <a:pt x="93436" y="1703190"/>
                    <a:pt x="93436" y="1699595"/>
                  </a:cubicBezTo>
                  <a:close/>
                  <a:moveTo>
                    <a:pt x="280868" y="1684818"/>
                  </a:moveTo>
                  <a:lnTo>
                    <a:pt x="264803" y="1686988"/>
                  </a:lnTo>
                  <a:lnTo>
                    <a:pt x="265274" y="1693447"/>
                  </a:lnTo>
                  <a:lnTo>
                    <a:pt x="268217" y="1693400"/>
                  </a:lnTo>
                  <a:lnTo>
                    <a:pt x="265304" y="1693870"/>
                  </a:lnTo>
                  <a:lnTo>
                    <a:pt x="265309" y="1693939"/>
                  </a:lnTo>
                  <a:lnTo>
                    <a:pt x="268527" y="1693395"/>
                  </a:lnTo>
                  <a:lnTo>
                    <a:pt x="274840" y="1693295"/>
                  </a:lnTo>
                  <a:lnTo>
                    <a:pt x="276344" y="1696344"/>
                  </a:lnTo>
                  <a:lnTo>
                    <a:pt x="265530" y="1696961"/>
                  </a:lnTo>
                  <a:lnTo>
                    <a:pt x="265726" y="1699657"/>
                  </a:lnTo>
                  <a:lnTo>
                    <a:pt x="277344" y="1698370"/>
                  </a:lnTo>
                  <a:lnTo>
                    <a:pt x="278575" y="1700864"/>
                  </a:lnTo>
                  <a:lnTo>
                    <a:pt x="265930" y="1702465"/>
                  </a:lnTo>
                  <a:lnTo>
                    <a:pt x="267292" y="1721168"/>
                  </a:lnTo>
                  <a:lnTo>
                    <a:pt x="284949" y="1721168"/>
                  </a:lnTo>
                  <a:lnTo>
                    <a:pt x="283876" y="1711607"/>
                  </a:lnTo>
                  <a:lnTo>
                    <a:pt x="281497" y="1706786"/>
                  </a:lnTo>
                  <a:lnTo>
                    <a:pt x="278575" y="1700864"/>
                  </a:lnTo>
                  <a:lnTo>
                    <a:pt x="282612" y="1700352"/>
                  </a:lnTo>
                  <a:lnTo>
                    <a:pt x="282328" y="1697817"/>
                  </a:lnTo>
                  <a:lnTo>
                    <a:pt x="277344" y="1698370"/>
                  </a:lnTo>
                  <a:lnTo>
                    <a:pt x="276344" y="1696344"/>
                  </a:lnTo>
                  <a:lnTo>
                    <a:pt x="281587" y="1696045"/>
                  </a:lnTo>
                  <a:lnTo>
                    <a:pt x="282161" y="1696336"/>
                  </a:lnTo>
                  <a:lnTo>
                    <a:pt x="282125" y="1696014"/>
                  </a:lnTo>
                  <a:lnTo>
                    <a:pt x="281587" y="1696045"/>
                  </a:lnTo>
                  <a:lnTo>
                    <a:pt x="276120" y="1693275"/>
                  </a:lnTo>
                  <a:lnTo>
                    <a:pt x="281808" y="1693185"/>
                  </a:lnTo>
                  <a:close/>
                  <a:moveTo>
                    <a:pt x="166277" y="1688525"/>
                  </a:moveTo>
                  <a:lnTo>
                    <a:pt x="175795" y="1690132"/>
                  </a:lnTo>
                  <a:lnTo>
                    <a:pt x="104081" y="1692403"/>
                  </a:lnTo>
                  <a:close/>
                  <a:moveTo>
                    <a:pt x="331173" y="1678831"/>
                  </a:moveTo>
                  <a:lnTo>
                    <a:pt x="333783" y="1678682"/>
                  </a:lnTo>
                  <a:lnTo>
                    <a:pt x="338270" y="1679819"/>
                  </a:lnTo>
                  <a:lnTo>
                    <a:pt x="339229" y="1681519"/>
                  </a:lnTo>
                  <a:lnTo>
                    <a:pt x="331173" y="1692403"/>
                  </a:lnTo>
                  <a:close/>
                  <a:moveTo>
                    <a:pt x="331173" y="1678021"/>
                  </a:moveTo>
                  <a:lnTo>
                    <a:pt x="331173" y="1678831"/>
                  </a:lnTo>
                  <a:lnTo>
                    <a:pt x="320789" y="1679424"/>
                  </a:lnTo>
                  <a:close/>
                  <a:moveTo>
                    <a:pt x="347362" y="1674201"/>
                  </a:moveTo>
                  <a:cubicBezTo>
                    <a:pt x="350689" y="1676223"/>
                    <a:pt x="356011" y="1692404"/>
                    <a:pt x="345366" y="1692403"/>
                  </a:cubicBezTo>
                  <a:lnTo>
                    <a:pt x="339229" y="1681519"/>
                  </a:lnTo>
                  <a:lnTo>
                    <a:pt x="341661" y="1678232"/>
                  </a:lnTo>
                  <a:lnTo>
                    <a:pt x="345366" y="1678021"/>
                  </a:lnTo>
                  <a:cubicBezTo>
                    <a:pt x="345366" y="1674425"/>
                    <a:pt x="346253" y="1673526"/>
                    <a:pt x="347362" y="1674201"/>
                  </a:cubicBezTo>
                  <a:close/>
                  <a:moveTo>
                    <a:pt x="279770" y="1675033"/>
                  </a:moveTo>
                  <a:lnTo>
                    <a:pt x="264184" y="1678488"/>
                  </a:lnTo>
                  <a:lnTo>
                    <a:pt x="264487" y="1682638"/>
                  </a:lnTo>
                  <a:lnTo>
                    <a:pt x="280521" y="1681723"/>
                  </a:lnTo>
                  <a:close/>
                  <a:moveTo>
                    <a:pt x="104081" y="1678021"/>
                  </a:moveTo>
                  <a:lnTo>
                    <a:pt x="104081" y="1692403"/>
                  </a:lnTo>
                  <a:lnTo>
                    <a:pt x="94619" y="1698796"/>
                  </a:lnTo>
                  <a:lnTo>
                    <a:pt x="93436" y="1697797"/>
                  </a:lnTo>
                  <a:cubicBezTo>
                    <a:pt x="93436" y="1692403"/>
                    <a:pt x="96984" y="1685212"/>
                    <a:pt x="104081" y="1678021"/>
                  </a:cubicBezTo>
                  <a:close/>
                  <a:moveTo>
                    <a:pt x="331173" y="1663639"/>
                  </a:moveTo>
                  <a:cubicBezTo>
                    <a:pt x="338270" y="1663639"/>
                    <a:pt x="341818" y="1670830"/>
                    <a:pt x="341818" y="1678021"/>
                  </a:cubicBezTo>
                  <a:lnTo>
                    <a:pt x="341661" y="1678232"/>
                  </a:lnTo>
                  <a:lnTo>
                    <a:pt x="333783" y="1678682"/>
                  </a:lnTo>
                  <a:lnTo>
                    <a:pt x="331173" y="1678021"/>
                  </a:lnTo>
                  <a:close/>
                  <a:moveTo>
                    <a:pt x="250194" y="1411547"/>
                  </a:moveTo>
                  <a:lnTo>
                    <a:pt x="255091" y="1553612"/>
                  </a:lnTo>
                  <a:lnTo>
                    <a:pt x="263648" y="1671123"/>
                  </a:lnTo>
                  <a:lnTo>
                    <a:pt x="279138" y="1669406"/>
                  </a:lnTo>
                  <a:close/>
                  <a:moveTo>
                    <a:pt x="142553" y="1264233"/>
                  </a:moveTo>
                  <a:lnTo>
                    <a:pt x="140623" y="1267666"/>
                  </a:lnTo>
                  <a:lnTo>
                    <a:pt x="127083" y="1269919"/>
                  </a:lnTo>
                  <a:cubicBezTo>
                    <a:pt x="104220" y="1271717"/>
                    <a:pt x="83116" y="1271717"/>
                    <a:pt x="62011" y="1271717"/>
                  </a:cubicBezTo>
                  <a:close/>
                  <a:moveTo>
                    <a:pt x="193480" y="1259500"/>
                  </a:moveTo>
                  <a:lnTo>
                    <a:pt x="199013" y="1259659"/>
                  </a:lnTo>
                  <a:lnTo>
                    <a:pt x="179845" y="1271717"/>
                  </a:lnTo>
                  <a:cubicBezTo>
                    <a:pt x="171051" y="1275313"/>
                    <a:pt x="160499" y="1278908"/>
                    <a:pt x="146429" y="1286100"/>
                  </a:cubicBezTo>
                  <a:cubicBezTo>
                    <a:pt x="146429" y="1286100"/>
                    <a:pt x="138515" y="1278010"/>
                    <a:pt x="140494" y="1267897"/>
                  </a:cubicBezTo>
                  <a:lnTo>
                    <a:pt x="140623" y="1267666"/>
                  </a:lnTo>
                  <a:lnTo>
                    <a:pt x="184913" y="1260296"/>
                  </a:lnTo>
                  <a:close/>
                  <a:moveTo>
                    <a:pt x="202708" y="1257335"/>
                  </a:moveTo>
                  <a:lnTo>
                    <a:pt x="199899" y="1259102"/>
                  </a:lnTo>
                  <a:lnTo>
                    <a:pt x="197432" y="1259133"/>
                  </a:lnTo>
                  <a:lnTo>
                    <a:pt x="193480" y="1259500"/>
                  </a:lnTo>
                  <a:lnTo>
                    <a:pt x="190255" y="1259407"/>
                  </a:lnTo>
                  <a:close/>
                  <a:moveTo>
                    <a:pt x="145981" y="1258132"/>
                  </a:moveTo>
                  <a:lnTo>
                    <a:pt x="190255" y="1259407"/>
                  </a:lnTo>
                  <a:lnTo>
                    <a:pt x="184913" y="1260296"/>
                  </a:lnTo>
                  <a:lnTo>
                    <a:pt x="142553" y="1264233"/>
                  </a:lnTo>
                  <a:close/>
                  <a:moveTo>
                    <a:pt x="208412" y="1253351"/>
                  </a:moveTo>
                  <a:lnTo>
                    <a:pt x="208644" y="1255087"/>
                  </a:lnTo>
                  <a:cubicBezTo>
                    <a:pt x="207985" y="1256436"/>
                    <a:pt x="206226" y="1257335"/>
                    <a:pt x="202708" y="1257335"/>
                  </a:cubicBezTo>
                  <a:lnTo>
                    <a:pt x="201835" y="1253765"/>
                  </a:lnTo>
                  <a:close/>
                  <a:moveTo>
                    <a:pt x="350494" y="1244050"/>
                  </a:moveTo>
                  <a:lnTo>
                    <a:pt x="343406" y="1257335"/>
                  </a:lnTo>
                  <a:lnTo>
                    <a:pt x="343406" y="1245165"/>
                  </a:lnTo>
                  <a:close/>
                  <a:moveTo>
                    <a:pt x="118290" y="1257335"/>
                  </a:moveTo>
                  <a:lnTo>
                    <a:pt x="149582" y="1256261"/>
                  </a:lnTo>
                  <a:lnTo>
                    <a:pt x="146429" y="1257335"/>
                  </a:lnTo>
                  <a:lnTo>
                    <a:pt x="145981" y="1258132"/>
                  </a:lnTo>
                  <a:close/>
                  <a:moveTo>
                    <a:pt x="351080" y="1242952"/>
                  </a:moveTo>
                  <a:lnTo>
                    <a:pt x="357476" y="1242952"/>
                  </a:lnTo>
                  <a:lnTo>
                    <a:pt x="350494" y="1244050"/>
                  </a:lnTo>
                  <a:close/>
                  <a:moveTo>
                    <a:pt x="62011" y="1257335"/>
                  </a:moveTo>
                  <a:cubicBezTo>
                    <a:pt x="62011" y="1257335"/>
                    <a:pt x="62011" y="1271717"/>
                    <a:pt x="62011" y="1271717"/>
                  </a:cubicBezTo>
                  <a:cubicBezTo>
                    <a:pt x="47941" y="1271717"/>
                    <a:pt x="47941" y="1257335"/>
                    <a:pt x="62011" y="1257335"/>
                  </a:cubicBezTo>
                  <a:close/>
                  <a:moveTo>
                    <a:pt x="130685" y="1249801"/>
                  </a:moveTo>
                  <a:lnTo>
                    <a:pt x="130601" y="1250144"/>
                  </a:lnTo>
                  <a:cubicBezTo>
                    <a:pt x="128842" y="1253739"/>
                    <a:pt x="125325" y="1257335"/>
                    <a:pt x="118290" y="1257335"/>
                  </a:cubicBezTo>
                  <a:lnTo>
                    <a:pt x="119853" y="1250943"/>
                  </a:lnTo>
                  <a:lnTo>
                    <a:pt x="127083" y="1250144"/>
                  </a:lnTo>
                  <a:close/>
                  <a:moveTo>
                    <a:pt x="122980" y="1248431"/>
                  </a:moveTo>
                  <a:lnTo>
                    <a:pt x="120049" y="1250144"/>
                  </a:lnTo>
                  <a:lnTo>
                    <a:pt x="119853" y="1250943"/>
                  </a:lnTo>
                  <a:lnTo>
                    <a:pt x="62011" y="1257335"/>
                  </a:lnTo>
                  <a:close/>
                  <a:moveTo>
                    <a:pt x="190609" y="1244103"/>
                  </a:moveTo>
                  <a:lnTo>
                    <a:pt x="200950" y="1250144"/>
                  </a:lnTo>
                  <a:lnTo>
                    <a:pt x="201835" y="1253765"/>
                  </a:lnTo>
                  <a:lnTo>
                    <a:pt x="177207" y="1255312"/>
                  </a:lnTo>
                  <a:lnTo>
                    <a:pt x="149582" y="1256261"/>
                  </a:lnTo>
                  <a:lnTo>
                    <a:pt x="183192" y="1244808"/>
                  </a:lnTo>
                  <a:close/>
                  <a:moveTo>
                    <a:pt x="132360" y="1242952"/>
                  </a:moveTo>
                  <a:lnTo>
                    <a:pt x="131317" y="1247214"/>
                  </a:lnTo>
                  <a:lnTo>
                    <a:pt x="122980" y="1248431"/>
                  </a:lnTo>
                  <a:close/>
                  <a:moveTo>
                    <a:pt x="345038" y="1229961"/>
                  </a:moveTo>
                  <a:lnTo>
                    <a:pt x="353958" y="1237559"/>
                  </a:lnTo>
                  <a:lnTo>
                    <a:pt x="351080" y="1242952"/>
                  </a:lnTo>
                  <a:lnTo>
                    <a:pt x="343406" y="1242952"/>
                  </a:lnTo>
                  <a:lnTo>
                    <a:pt x="343406" y="1230143"/>
                  </a:lnTo>
                  <a:close/>
                  <a:moveTo>
                    <a:pt x="357475" y="1228570"/>
                  </a:moveTo>
                  <a:cubicBezTo>
                    <a:pt x="371545" y="1228570"/>
                    <a:pt x="371545" y="1242952"/>
                    <a:pt x="357476" y="1242952"/>
                  </a:cubicBezTo>
                  <a:cubicBezTo>
                    <a:pt x="357475" y="1228570"/>
                    <a:pt x="357475" y="1228570"/>
                    <a:pt x="357475" y="1228570"/>
                  </a:cubicBezTo>
                  <a:close/>
                  <a:moveTo>
                    <a:pt x="216778" y="1232355"/>
                  </a:moveTo>
                  <a:lnTo>
                    <a:pt x="216778" y="1236368"/>
                  </a:lnTo>
                  <a:lnTo>
                    <a:pt x="197432" y="1237559"/>
                  </a:lnTo>
                  <a:lnTo>
                    <a:pt x="163955" y="1242448"/>
                  </a:lnTo>
                  <a:lnTo>
                    <a:pt x="132360" y="1242952"/>
                  </a:lnTo>
                  <a:close/>
                  <a:moveTo>
                    <a:pt x="88634" y="685970"/>
                  </a:moveTo>
                  <a:lnTo>
                    <a:pt x="60469" y="688832"/>
                  </a:lnTo>
                  <a:lnTo>
                    <a:pt x="60469" y="687874"/>
                  </a:lnTo>
                  <a:close/>
                  <a:moveTo>
                    <a:pt x="94553" y="685368"/>
                  </a:moveTo>
                  <a:lnTo>
                    <a:pt x="95405" y="685512"/>
                  </a:lnTo>
                  <a:lnTo>
                    <a:pt x="88634" y="685970"/>
                  </a:lnTo>
                  <a:close/>
                  <a:moveTo>
                    <a:pt x="125844" y="683454"/>
                  </a:moveTo>
                  <a:lnTo>
                    <a:pt x="97184" y="685812"/>
                  </a:lnTo>
                  <a:lnTo>
                    <a:pt x="95405" y="685512"/>
                  </a:lnTo>
                  <a:close/>
                  <a:moveTo>
                    <a:pt x="187950" y="678345"/>
                  </a:moveTo>
                  <a:lnTo>
                    <a:pt x="188151" y="678361"/>
                  </a:lnTo>
                  <a:lnTo>
                    <a:pt x="175556" y="680093"/>
                  </a:lnTo>
                  <a:lnTo>
                    <a:pt x="125844" y="683454"/>
                  </a:lnTo>
                  <a:close/>
                  <a:moveTo>
                    <a:pt x="217229" y="676069"/>
                  </a:moveTo>
                  <a:lnTo>
                    <a:pt x="217449" y="680772"/>
                  </a:lnTo>
                  <a:lnTo>
                    <a:pt x="217913" y="680810"/>
                  </a:lnTo>
                  <a:lnTo>
                    <a:pt x="217913" y="676059"/>
                  </a:lnTo>
                  <a:close/>
                  <a:moveTo>
                    <a:pt x="196809" y="677172"/>
                  </a:moveTo>
                  <a:lnTo>
                    <a:pt x="195448" y="678962"/>
                  </a:lnTo>
                  <a:lnTo>
                    <a:pt x="188151" y="678361"/>
                  </a:lnTo>
                  <a:close/>
                  <a:moveTo>
                    <a:pt x="216876" y="668522"/>
                  </a:moveTo>
                  <a:lnTo>
                    <a:pt x="217149" y="674376"/>
                  </a:lnTo>
                  <a:lnTo>
                    <a:pt x="217913" y="674271"/>
                  </a:lnTo>
                  <a:lnTo>
                    <a:pt x="217913" y="668600"/>
                  </a:lnTo>
                  <a:close/>
                  <a:moveTo>
                    <a:pt x="50988" y="678026"/>
                  </a:moveTo>
                  <a:lnTo>
                    <a:pt x="60469" y="679624"/>
                  </a:lnTo>
                  <a:lnTo>
                    <a:pt x="60469" y="687874"/>
                  </a:lnTo>
                  <a:lnTo>
                    <a:pt x="59394" y="687947"/>
                  </a:lnTo>
                  <a:lnTo>
                    <a:pt x="49846" y="680093"/>
                  </a:lnTo>
                  <a:close/>
                  <a:moveTo>
                    <a:pt x="315430" y="660867"/>
                  </a:moveTo>
                  <a:cubicBezTo>
                    <a:pt x="329594" y="660866"/>
                    <a:pt x="329594" y="688832"/>
                    <a:pt x="315429" y="688832"/>
                  </a:cubicBezTo>
                  <a:cubicBezTo>
                    <a:pt x="315430" y="674849"/>
                    <a:pt x="315430" y="674849"/>
                    <a:pt x="315430" y="660867"/>
                  </a:cubicBezTo>
                  <a:close/>
                  <a:moveTo>
                    <a:pt x="53710" y="673099"/>
                  </a:moveTo>
                  <a:lnTo>
                    <a:pt x="50988" y="678026"/>
                  </a:lnTo>
                  <a:lnTo>
                    <a:pt x="32141" y="674849"/>
                  </a:lnTo>
                  <a:close/>
                  <a:moveTo>
                    <a:pt x="161391" y="664362"/>
                  </a:moveTo>
                  <a:lnTo>
                    <a:pt x="192370" y="666685"/>
                  </a:lnTo>
                  <a:lnTo>
                    <a:pt x="198573" y="674849"/>
                  </a:lnTo>
                  <a:lnTo>
                    <a:pt x="197428" y="676357"/>
                  </a:lnTo>
                  <a:lnTo>
                    <a:pt x="180867" y="676597"/>
                  </a:lnTo>
                  <a:lnTo>
                    <a:pt x="94553" y="685368"/>
                  </a:lnTo>
                  <a:lnTo>
                    <a:pt x="60469" y="679624"/>
                  </a:lnTo>
                  <a:lnTo>
                    <a:pt x="60469" y="672551"/>
                  </a:lnTo>
                  <a:close/>
                  <a:moveTo>
                    <a:pt x="216352" y="657324"/>
                  </a:moveTo>
                  <a:lnTo>
                    <a:pt x="216518" y="660867"/>
                  </a:lnTo>
                  <a:lnTo>
                    <a:pt x="217913" y="660867"/>
                  </a:lnTo>
                  <a:lnTo>
                    <a:pt x="217913" y="657390"/>
                  </a:lnTo>
                  <a:close/>
                  <a:moveTo>
                    <a:pt x="107319" y="660867"/>
                  </a:moveTo>
                  <a:lnTo>
                    <a:pt x="187950" y="660866"/>
                  </a:lnTo>
                  <a:lnTo>
                    <a:pt x="187950" y="660867"/>
                  </a:lnTo>
                  <a:close/>
                  <a:moveTo>
                    <a:pt x="85611" y="660866"/>
                  </a:moveTo>
                  <a:lnTo>
                    <a:pt x="104733" y="660866"/>
                  </a:lnTo>
                  <a:lnTo>
                    <a:pt x="107319" y="660867"/>
                  </a:lnTo>
                  <a:close/>
                  <a:moveTo>
                    <a:pt x="60469" y="660867"/>
                  </a:moveTo>
                  <a:lnTo>
                    <a:pt x="60469" y="672551"/>
                  </a:lnTo>
                  <a:lnTo>
                    <a:pt x="53710" y="673099"/>
                  </a:lnTo>
                  <a:close/>
                  <a:moveTo>
                    <a:pt x="57358" y="360416"/>
                  </a:moveTo>
                  <a:lnTo>
                    <a:pt x="58432" y="360392"/>
                  </a:lnTo>
                  <a:lnTo>
                    <a:pt x="57358" y="360739"/>
                  </a:lnTo>
                  <a:close/>
                  <a:moveTo>
                    <a:pt x="160593" y="335124"/>
                  </a:moveTo>
                  <a:lnTo>
                    <a:pt x="163503" y="352411"/>
                  </a:lnTo>
                  <a:lnTo>
                    <a:pt x="121887" y="358965"/>
                  </a:lnTo>
                  <a:lnTo>
                    <a:pt x="58432" y="360392"/>
                  </a:lnTo>
                  <a:lnTo>
                    <a:pt x="130090" y="337230"/>
                  </a:lnTo>
                  <a:close/>
                  <a:moveTo>
                    <a:pt x="179606" y="322439"/>
                  </a:moveTo>
                  <a:lnTo>
                    <a:pt x="180558" y="333745"/>
                  </a:lnTo>
                  <a:lnTo>
                    <a:pt x="160593" y="335124"/>
                  </a:lnTo>
                  <a:lnTo>
                    <a:pt x="159435" y="328248"/>
                  </a:lnTo>
                  <a:close/>
                  <a:moveTo>
                    <a:pt x="155955" y="307580"/>
                  </a:moveTo>
                  <a:lnTo>
                    <a:pt x="157736" y="318156"/>
                  </a:lnTo>
                  <a:lnTo>
                    <a:pt x="159435" y="328248"/>
                  </a:lnTo>
                  <a:lnTo>
                    <a:pt x="145189" y="332350"/>
                  </a:lnTo>
                  <a:lnTo>
                    <a:pt x="130090" y="337230"/>
                  </a:lnTo>
                  <a:lnTo>
                    <a:pt x="123679" y="337673"/>
                  </a:lnTo>
                  <a:cubicBezTo>
                    <a:pt x="100377" y="339447"/>
                    <a:pt x="78868" y="339447"/>
                    <a:pt x="57358" y="332350"/>
                  </a:cubicBezTo>
                  <a:lnTo>
                    <a:pt x="57358" y="360416"/>
                  </a:lnTo>
                  <a:lnTo>
                    <a:pt x="43018" y="360739"/>
                  </a:lnTo>
                  <a:cubicBezTo>
                    <a:pt x="43019" y="346544"/>
                    <a:pt x="43019" y="332350"/>
                    <a:pt x="43019" y="332350"/>
                  </a:cubicBezTo>
                  <a:cubicBezTo>
                    <a:pt x="78868" y="325253"/>
                    <a:pt x="111132" y="318156"/>
                    <a:pt x="141604" y="311059"/>
                  </a:cubicBezTo>
                  <a:close/>
                  <a:moveTo>
                    <a:pt x="44460" y="313950"/>
                  </a:moveTo>
                  <a:lnTo>
                    <a:pt x="44811" y="316381"/>
                  </a:lnTo>
                  <a:cubicBezTo>
                    <a:pt x="46604" y="318156"/>
                    <a:pt x="50188" y="318156"/>
                    <a:pt x="57358" y="318156"/>
                  </a:cubicBezTo>
                  <a:cubicBezTo>
                    <a:pt x="43019" y="332350"/>
                    <a:pt x="43019" y="318156"/>
                    <a:pt x="43019" y="318156"/>
                  </a:cubicBezTo>
                  <a:close/>
                  <a:moveTo>
                    <a:pt x="44151" y="311805"/>
                  </a:moveTo>
                  <a:lnTo>
                    <a:pt x="44453" y="313897"/>
                  </a:lnTo>
                  <a:lnTo>
                    <a:pt x="43019" y="318156"/>
                  </a:lnTo>
                  <a:close/>
                  <a:moveTo>
                    <a:pt x="154384" y="298247"/>
                  </a:moveTo>
                  <a:lnTo>
                    <a:pt x="177719" y="300024"/>
                  </a:lnTo>
                  <a:lnTo>
                    <a:pt x="177907" y="302258"/>
                  </a:lnTo>
                  <a:lnTo>
                    <a:pt x="155955" y="307580"/>
                  </a:lnTo>
                  <a:close/>
                  <a:moveTo>
                    <a:pt x="14339" y="303961"/>
                  </a:moveTo>
                  <a:cubicBezTo>
                    <a:pt x="28679" y="303961"/>
                    <a:pt x="28679" y="318156"/>
                    <a:pt x="43019" y="318156"/>
                  </a:cubicBezTo>
                  <a:cubicBezTo>
                    <a:pt x="28679" y="332350"/>
                    <a:pt x="14339" y="318156"/>
                    <a:pt x="14339" y="303961"/>
                  </a:cubicBezTo>
                  <a:close/>
                  <a:moveTo>
                    <a:pt x="229434" y="289767"/>
                  </a:moveTo>
                  <a:lnTo>
                    <a:pt x="223329" y="291247"/>
                  </a:lnTo>
                  <a:lnTo>
                    <a:pt x="223915" y="303541"/>
                  </a:lnTo>
                  <a:lnTo>
                    <a:pt x="229434" y="303961"/>
                  </a:lnTo>
                  <a:cubicBezTo>
                    <a:pt x="229434" y="303961"/>
                    <a:pt x="229434" y="303961"/>
                    <a:pt x="229434" y="289767"/>
                  </a:cubicBezTo>
                  <a:close/>
                  <a:moveTo>
                    <a:pt x="63383" y="291317"/>
                  </a:moveTo>
                  <a:lnTo>
                    <a:pt x="69094" y="291752"/>
                  </a:lnTo>
                  <a:lnTo>
                    <a:pt x="57358" y="318156"/>
                  </a:lnTo>
                  <a:close/>
                  <a:moveTo>
                    <a:pt x="52339" y="290477"/>
                  </a:moveTo>
                  <a:lnTo>
                    <a:pt x="52502" y="290489"/>
                  </a:lnTo>
                  <a:lnTo>
                    <a:pt x="44460" y="313950"/>
                  </a:lnTo>
                  <a:lnTo>
                    <a:pt x="44453" y="313897"/>
                  </a:lnTo>
                  <a:close/>
                  <a:moveTo>
                    <a:pt x="47679" y="290122"/>
                  </a:moveTo>
                  <a:lnTo>
                    <a:pt x="48012" y="290147"/>
                  </a:lnTo>
                  <a:lnTo>
                    <a:pt x="44151" y="311805"/>
                  </a:lnTo>
                  <a:lnTo>
                    <a:pt x="43019" y="303961"/>
                  </a:lnTo>
                  <a:close/>
                  <a:moveTo>
                    <a:pt x="48593" y="286888"/>
                  </a:moveTo>
                  <a:lnTo>
                    <a:pt x="48396" y="287992"/>
                  </a:lnTo>
                  <a:lnTo>
                    <a:pt x="47679" y="290122"/>
                  </a:lnTo>
                  <a:lnTo>
                    <a:pt x="43019" y="289767"/>
                  </a:lnTo>
                  <a:close/>
                  <a:moveTo>
                    <a:pt x="54591" y="283790"/>
                  </a:moveTo>
                  <a:lnTo>
                    <a:pt x="52339" y="290477"/>
                  </a:lnTo>
                  <a:lnTo>
                    <a:pt x="48012" y="290147"/>
                  </a:lnTo>
                  <a:lnTo>
                    <a:pt x="48396" y="287992"/>
                  </a:lnTo>
                  <a:lnTo>
                    <a:pt x="48805" y="286779"/>
                  </a:lnTo>
                  <a:close/>
                  <a:moveTo>
                    <a:pt x="57358" y="282361"/>
                  </a:moveTo>
                  <a:lnTo>
                    <a:pt x="57358" y="289767"/>
                  </a:lnTo>
                  <a:lnTo>
                    <a:pt x="64629" y="285768"/>
                  </a:lnTo>
                  <a:lnTo>
                    <a:pt x="63383" y="291317"/>
                  </a:lnTo>
                  <a:lnTo>
                    <a:pt x="52502" y="290489"/>
                  </a:lnTo>
                  <a:lnTo>
                    <a:pt x="54842" y="283661"/>
                  </a:lnTo>
                  <a:close/>
                  <a:moveTo>
                    <a:pt x="78996" y="277867"/>
                  </a:moveTo>
                  <a:lnTo>
                    <a:pt x="107547" y="280895"/>
                  </a:lnTo>
                  <a:lnTo>
                    <a:pt x="150692" y="276320"/>
                  </a:lnTo>
                  <a:lnTo>
                    <a:pt x="154384" y="298247"/>
                  </a:lnTo>
                  <a:lnTo>
                    <a:pt x="136226" y="296864"/>
                  </a:lnTo>
                  <a:lnTo>
                    <a:pt x="69094" y="291752"/>
                  </a:lnTo>
                  <a:lnTo>
                    <a:pt x="74060" y="280582"/>
                  </a:lnTo>
                  <a:close/>
                  <a:moveTo>
                    <a:pt x="68263" y="276729"/>
                  </a:moveTo>
                  <a:lnTo>
                    <a:pt x="75434" y="277490"/>
                  </a:lnTo>
                  <a:lnTo>
                    <a:pt x="74060" y="280582"/>
                  </a:lnTo>
                  <a:lnTo>
                    <a:pt x="64629" y="285768"/>
                  </a:lnTo>
                  <a:lnTo>
                    <a:pt x="66448" y="277667"/>
                  </a:lnTo>
                  <a:close/>
                  <a:moveTo>
                    <a:pt x="57605" y="275599"/>
                  </a:moveTo>
                  <a:lnTo>
                    <a:pt x="66696" y="276563"/>
                  </a:lnTo>
                  <a:lnTo>
                    <a:pt x="66448" y="277667"/>
                  </a:lnTo>
                  <a:lnTo>
                    <a:pt x="57358" y="282361"/>
                  </a:lnTo>
                  <a:lnTo>
                    <a:pt x="57358" y="276320"/>
                  </a:lnTo>
                  <a:close/>
                  <a:moveTo>
                    <a:pt x="57358" y="275573"/>
                  </a:moveTo>
                  <a:lnTo>
                    <a:pt x="57358" y="276320"/>
                  </a:lnTo>
                  <a:lnTo>
                    <a:pt x="54842" y="283661"/>
                  </a:lnTo>
                  <a:lnTo>
                    <a:pt x="54591" y="283790"/>
                  </a:lnTo>
                  <a:close/>
                  <a:moveTo>
                    <a:pt x="25408" y="276569"/>
                  </a:moveTo>
                  <a:lnTo>
                    <a:pt x="27014" y="283050"/>
                  </a:lnTo>
                  <a:lnTo>
                    <a:pt x="14339" y="303961"/>
                  </a:lnTo>
                  <a:close/>
                  <a:moveTo>
                    <a:pt x="31547" y="275573"/>
                  </a:moveTo>
                  <a:lnTo>
                    <a:pt x="41226" y="275573"/>
                  </a:lnTo>
                  <a:cubicBezTo>
                    <a:pt x="43019" y="275572"/>
                    <a:pt x="43019" y="275572"/>
                    <a:pt x="43019" y="275572"/>
                  </a:cubicBezTo>
                  <a:cubicBezTo>
                    <a:pt x="43019" y="275572"/>
                    <a:pt x="43019" y="289767"/>
                    <a:pt x="43019" y="289767"/>
                  </a:cubicBezTo>
                  <a:cubicBezTo>
                    <a:pt x="28679" y="289767"/>
                    <a:pt x="28679" y="289767"/>
                    <a:pt x="28679" y="289767"/>
                  </a:cubicBezTo>
                  <a:lnTo>
                    <a:pt x="27014" y="283050"/>
                  </a:lnTo>
                  <a:close/>
                  <a:moveTo>
                    <a:pt x="32854" y="273416"/>
                  </a:moveTo>
                  <a:lnTo>
                    <a:pt x="31547" y="275573"/>
                  </a:lnTo>
                  <a:lnTo>
                    <a:pt x="28679" y="275573"/>
                  </a:lnTo>
                  <a:close/>
                  <a:moveTo>
                    <a:pt x="54751" y="269121"/>
                  </a:moveTo>
                  <a:lnTo>
                    <a:pt x="48805" y="286779"/>
                  </a:lnTo>
                  <a:lnTo>
                    <a:pt x="48593" y="286888"/>
                  </a:lnTo>
                  <a:lnTo>
                    <a:pt x="51435" y="270944"/>
                  </a:lnTo>
                  <a:close/>
                  <a:moveTo>
                    <a:pt x="61004" y="265681"/>
                  </a:moveTo>
                  <a:lnTo>
                    <a:pt x="57605" y="275599"/>
                  </a:lnTo>
                  <a:lnTo>
                    <a:pt x="57358" y="275572"/>
                  </a:lnTo>
                  <a:lnTo>
                    <a:pt x="60617" y="265894"/>
                  </a:lnTo>
                  <a:close/>
                  <a:moveTo>
                    <a:pt x="52834" y="263098"/>
                  </a:moveTo>
                  <a:lnTo>
                    <a:pt x="51435" y="270944"/>
                  </a:lnTo>
                  <a:lnTo>
                    <a:pt x="43019" y="275572"/>
                  </a:lnTo>
                  <a:lnTo>
                    <a:pt x="43473" y="267932"/>
                  </a:lnTo>
                  <a:close/>
                  <a:moveTo>
                    <a:pt x="63396" y="257643"/>
                  </a:moveTo>
                  <a:lnTo>
                    <a:pt x="60617" y="265894"/>
                  </a:lnTo>
                  <a:lnTo>
                    <a:pt x="54751" y="269121"/>
                  </a:lnTo>
                  <a:lnTo>
                    <a:pt x="57358" y="261378"/>
                  </a:lnTo>
                  <a:lnTo>
                    <a:pt x="57610" y="260631"/>
                  </a:lnTo>
                  <a:close/>
                  <a:moveTo>
                    <a:pt x="79865" y="256678"/>
                  </a:moveTo>
                  <a:lnTo>
                    <a:pt x="77363" y="272029"/>
                  </a:lnTo>
                  <a:lnTo>
                    <a:pt x="68263" y="276729"/>
                  </a:lnTo>
                  <a:lnTo>
                    <a:pt x="66696" y="276563"/>
                  </a:lnTo>
                  <a:lnTo>
                    <a:pt x="68113" y="270250"/>
                  </a:lnTo>
                  <a:close/>
                  <a:moveTo>
                    <a:pt x="173525" y="250214"/>
                  </a:moveTo>
                  <a:lnTo>
                    <a:pt x="186415" y="261378"/>
                  </a:lnTo>
                  <a:lnTo>
                    <a:pt x="174124" y="257323"/>
                  </a:lnTo>
                  <a:close/>
                  <a:moveTo>
                    <a:pt x="82127" y="254066"/>
                  </a:moveTo>
                  <a:lnTo>
                    <a:pt x="79865" y="256678"/>
                  </a:lnTo>
                  <a:lnTo>
                    <a:pt x="80110" y="255175"/>
                  </a:lnTo>
                  <a:close/>
                  <a:moveTo>
                    <a:pt x="200755" y="247184"/>
                  </a:moveTo>
                  <a:cubicBezTo>
                    <a:pt x="200755" y="247184"/>
                    <a:pt x="200754" y="261378"/>
                    <a:pt x="186415" y="261378"/>
                  </a:cubicBezTo>
                  <a:cubicBezTo>
                    <a:pt x="186415" y="247184"/>
                    <a:pt x="186415" y="247184"/>
                    <a:pt x="200755" y="247184"/>
                  </a:cubicBezTo>
                  <a:close/>
                  <a:moveTo>
                    <a:pt x="44265" y="254589"/>
                  </a:moveTo>
                  <a:lnTo>
                    <a:pt x="43473" y="267932"/>
                  </a:lnTo>
                  <a:lnTo>
                    <a:pt x="32854" y="273416"/>
                  </a:lnTo>
                  <a:close/>
                  <a:moveTo>
                    <a:pt x="145927" y="248019"/>
                  </a:moveTo>
                  <a:lnTo>
                    <a:pt x="174124" y="257323"/>
                  </a:lnTo>
                  <a:lnTo>
                    <a:pt x="175913" y="278572"/>
                  </a:lnTo>
                  <a:lnTo>
                    <a:pt x="157736" y="275573"/>
                  </a:lnTo>
                  <a:lnTo>
                    <a:pt x="150692" y="276320"/>
                  </a:lnTo>
                  <a:close/>
                  <a:moveTo>
                    <a:pt x="61839" y="248071"/>
                  </a:moveTo>
                  <a:lnTo>
                    <a:pt x="57610" y="260631"/>
                  </a:lnTo>
                  <a:lnTo>
                    <a:pt x="52834" y="263098"/>
                  </a:lnTo>
                  <a:lnTo>
                    <a:pt x="53773" y="257830"/>
                  </a:lnTo>
                  <a:close/>
                  <a:moveTo>
                    <a:pt x="81585" y="246120"/>
                  </a:moveTo>
                  <a:lnTo>
                    <a:pt x="80110" y="255175"/>
                  </a:lnTo>
                  <a:lnTo>
                    <a:pt x="61004" y="265681"/>
                  </a:lnTo>
                  <a:lnTo>
                    <a:pt x="63838" y="257415"/>
                  </a:lnTo>
                  <a:lnTo>
                    <a:pt x="69905" y="254281"/>
                  </a:lnTo>
                  <a:close/>
                  <a:moveTo>
                    <a:pt x="144854" y="241650"/>
                  </a:moveTo>
                  <a:lnTo>
                    <a:pt x="145927" y="248019"/>
                  </a:lnTo>
                  <a:lnTo>
                    <a:pt x="138019" y="245410"/>
                  </a:lnTo>
                  <a:close/>
                  <a:moveTo>
                    <a:pt x="125060" y="241134"/>
                  </a:moveTo>
                  <a:lnTo>
                    <a:pt x="138019" y="245410"/>
                  </a:lnTo>
                  <a:lnTo>
                    <a:pt x="78996" y="277867"/>
                  </a:lnTo>
                  <a:lnTo>
                    <a:pt x="75434" y="277490"/>
                  </a:lnTo>
                  <a:lnTo>
                    <a:pt x="77075" y="273798"/>
                  </a:lnTo>
                  <a:lnTo>
                    <a:pt x="77363" y="272029"/>
                  </a:lnTo>
                  <a:lnTo>
                    <a:pt x="84245" y="268475"/>
                  </a:lnTo>
                  <a:cubicBezTo>
                    <a:pt x="96792" y="261378"/>
                    <a:pt x="107547" y="254281"/>
                    <a:pt x="114717" y="247184"/>
                  </a:cubicBezTo>
                  <a:close/>
                  <a:moveTo>
                    <a:pt x="171401" y="233156"/>
                  </a:moveTo>
                  <a:lnTo>
                    <a:pt x="172118" y="233499"/>
                  </a:lnTo>
                  <a:lnTo>
                    <a:pt x="173525" y="250214"/>
                  </a:lnTo>
                  <a:lnTo>
                    <a:pt x="172075" y="248958"/>
                  </a:lnTo>
                  <a:cubicBezTo>
                    <a:pt x="168490" y="247184"/>
                    <a:pt x="164906" y="247184"/>
                    <a:pt x="157736" y="247184"/>
                  </a:cubicBezTo>
                  <a:cubicBezTo>
                    <a:pt x="157736" y="240087"/>
                    <a:pt x="161321" y="236538"/>
                    <a:pt x="164906" y="234764"/>
                  </a:cubicBezTo>
                  <a:close/>
                  <a:moveTo>
                    <a:pt x="172075" y="232989"/>
                  </a:moveTo>
                  <a:cubicBezTo>
                    <a:pt x="172075" y="232989"/>
                    <a:pt x="186415" y="232989"/>
                    <a:pt x="200755" y="247184"/>
                  </a:cubicBezTo>
                  <a:lnTo>
                    <a:pt x="172118" y="233499"/>
                  </a:lnTo>
                  <a:close/>
                  <a:moveTo>
                    <a:pt x="170845" y="232891"/>
                  </a:moveTo>
                  <a:lnTo>
                    <a:pt x="172075" y="232989"/>
                  </a:lnTo>
                  <a:lnTo>
                    <a:pt x="171401" y="233156"/>
                  </a:lnTo>
                  <a:close/>
                  <a:moveTo>
                    <a:pt x="70726" y="237320"/>
                  </a:moveTo>
                  <a:lnTo>
                    <a:pt x="63838" y="257415"/>
                  </a:lnTo>
                  <a:lnTo>
                    <a:pt x="63396" y="257643"/>
                  </a:lnTo>
                  <a:lnTo>
                    <a:pt x="69905" y="238312"/>
                  </a:lnTo>
                  <a:close/>
                  <a:moveTo>
                    <a:pt x="164381" y="230912"/>
                  </a:moveTo>
                  <a:lnTo>
                    <a:pt x="169721" y="232354"/>
                  </a:lnTo>
                  <a:lnTo>
                    <a:pt x="170845" y="232891"/>
                  </a:lnTo>
                  <a:lnTo>
                    <a:pt x="162065" y="232186"/>
                  </a:lnTo>
                  <a:close/>
                  <a:moveTo>
                    <a:pt x="146810" y="230962"/>
                  </a:moveTo>
                  <a:lnTo>
                    <a:pt x="162065" y="232186"/>
                  </a:lnTo>
                  <a:lnTo>
                    <a:pt x="144854" y="241650"/>
                  </a:lnTo>
                  <a:lnTo>
                    <a:pt x="143396" y="232989"/>
                  </a:lnTo>
                  <a:close/>
                  <a:moveTo>
                    <a:pt x="100377" y="232989"/>
                  </a:moveTo>
                  <a:lnTo>
                    <a:pt x="112924" y="237129"/>
                  </a:lnTo>
                  <a:lnTo>
                    <a:pt x="82127" y="254066"/>
                  </a:lnTo>
                  <a:close/>
                  <a:moveTo>
                    <a:pt x="127027" y="229374"/>
                  </a:moveTo>
                  <a:lnTo>
                    <a:pt x="142977" y="230654"/>
                  </a:lnTo>
                  <a:lnTo>
                    <a:pt x="125060" y="241134"/>
                  </a:lnTo>
                  <a:lnTo>
                    <a:pt x="112924" y="237129"/>
                  </a:lnTo>
                  <a:close/>
                  <a:moveTo>
                    <a:pt x="172075" y="226681"/>
                  </a:moveTo>
                  <a:lnTo>
                    <a:pt x="172075" y="232989"/>
                  </a:lnTo>
                  <a:lnTo>
                    <a:pt x="169721" y="232354"/>
                  </a:lnTo>
                  <a:lnTo>
                    <a:pt x="165461" y="230318"/>
                  </a:lnTo>
                  <a:close/>
                  <a:moveTo>
                    <a:pt x="44686" y="231884"/>
                  </a:moveTo>
                  <a:lnTo>
                    <a:pt x="43019" y="232989"/>
                  </a:lnTo>
                  <a:lnTo>
                    <a:pt x="43430" y="231971"/>
                  </a:lnTo>
                  <a:close/>
                  <a:moveTo>
                    <a:pt x="49370" y="231561"/>
                  </a:moveTo>
                  <a:lnTo>
                    <a:pt x="46603" y="250732"/>
                  </a:lnTo>
                  <a:lnTo>
                    <a:pt x="44265" y="254589"/>
                  </a:lnTo>
                  <a:lnTo>
                    <a:pt x="44811" y="245409"/>
                  </a:lnTo>
                  <a:lnTo>
                    <a:pt x="49063" y="231582"/>
                  </a:lnTo>
                  <a:close/>
                  <a:moveTo>
                    <a:pt x="27764" y="232687"/>
                  </a:moveTo>
                  <a:lnTo>
                    <a:pt x="28679" y="232989"/>
                  </a:lnTo>
                  <a:lnTo>
                    <a:pt x="42083" y="232064"/>
                  </a:lnTo>
                  <a:lnTo>
                    <a:pt x="43019" y="232989"/>
                  </a:lnTo>
                  <a:lnTo>
                    <a:pt x="25408" y="276569"/>
                  </a:lnTo>
                  <a:lnTo>
                    <a:pt x="22853" y="266257"/>
                  </a:lnTo>
                  <a:cubicBezTo>
                    <a:pt x="22405" y="257830"/>
                    <a:pt x="23302" y="248958"/>
                    <a:pt x="25094" y="240087"/>
                  </a:cubicBezTo>
                  <a:close/>
                  <a:moveTo>
                    <a:pt x="72722" y="229948"/>
                  </a:moveTo>
                  <a:lnTo>
                    <a:pt x="69905" y="238312"/>
                  </a:lnTo>
                  <a:lnTo>
                    <a:pt x="61839" y="248071"/>
                  </a:lnTo>
                  <a:lnTo>
                    <a:pt x="67828" y="230286"/>
                  </a:lnTo>
                  <a:close/>
                  <a:moveTo>
                    <a:pt x="77067" y="229648"/>
                  </a:moveTo>
                  <a:lnTo>
                    <a:pt x="70726" y="237320"/>
                  </a:lnTo>
                  <a:lnTo>
                    <a:pt x="73265" y="229910"/>
                  </a:lnTo>
                  <a:close/>
                  <a:moveTo>
                    <a:pt x="105755" y="227667"/>
                  </a:moveTo>
                  <a:lnTo>
                    <a:pt x="109410" y="227960"/>
                  </a:lnTo>
                  <a:lnTo>
                    <a:pt x="100377" y="232989"/>
                  </a:lnTo>
                  <a:lnTo>
                    <a:pt x="81585" y="246120"/>
                  </a:lnTo>
                  <a:lnTo>
                    <a:pt x="84351" y="229145"/>
                  </a:lnTo>
                  <a:close/>
                  <a:moveTo>
                    <a:pt x="153402" y="224556"/>
                  </a:moveTo>
                  <a:lnTo>
                    <a:pt x="165461" y="230318"/>
                  </a:lnTo>
                  <a:lnTo>
                    <a:pt x="164381" y="230912"/>
                  </a:lnTo>
                  <a:lnTo>
                    <a:pt x="152358" y="227666"/>
                  </a:lnTo>
                  <a:lnTo>
                    <a:pt x="146810" y="230962"/>
                  </a:lnTo>
                  <a:lnTo>
                    <a:pt x="142977" y="230654"/>
                  </a:lnTo>
                  <a:close/>
                  <a:moveTo>
                    <a:pt x="49814" y="228485"/>
                  </a:moveTo>
                  <a:lnTo>
                    <a:pt x="49637" y="229714"/>
                  </a:lnTo>
                  <a:lnTo>
                    <a:pt x="49063" y="231582"/>
                  </a:lnTo>
                  <a:lnTo>
                    <a:pt x="44686" y="231884"/>
                  </a:lnTo>
                  <a:close/>
                  <a:moveTo>
                    <a:pt x="122197" y="220840"/>
                  </a:moveTo>
                  <a:lnTo>
                    <a:pt x="140647" y="221884"/>
                  </a:lnTo>
                  <a:lnTo>
                    <a:pt x="127027" y="229374"/>
                  </a:lnTo>
                  <a:lnTo>
                    <a:pt x="109410" y="227960"/>
                  </a:lnTo>
                  <a:close/>
                  <a:moveTo>
                    <a:pt x="86037" y="218795"/>
                  </a:moveTo>
                  <a:lnTo>
                    <a:pt x="84351" y="229145"/>
                  </a:lnTo>
                  <a:lnTo>
                    <a:pt x="77067" y="229648"/>
                  </a:lnTo>
                  <a:close/>
                  <a:moveTo>
                    <a:pt x="28679" y="218795"/>
                  </a:moveTo>
                  <a:lnTo>
                    <a:pt x="31698" y="221783"/>
                  </a:lnTo>
                  <a:lnTo>
                    <a:pt x="27764" y="232687"/>
                  </a:lnTo>
                  <a:lnTo>
                    <a:pt x="23301" y="231215"/>
                  </a:lnTo>
                  <a:cubicBezTo>
                    <a:pt x="21509" y="229441"/>
                    <a:pt x="21509" y="225892"/>
                    <a:pt x="28679" y="218795"/>
                  </a:cubicBezTo>
                  <a:close/>
                  <a:moveTo>
                    <a:pt x="49530" y="216875"/>
                  </a:moveTo>
                  <a:lnTo>
                    <a:pt x="43430" y="231971"/>
                  </a:lnTo>
                  <a:lnTo>
                    <a:pt x="42083" y="232064"/>
                  </a:lnTo>
                  <a:lnTo>
                    <a:pt x="41226" y="231215"/>
                  </a:lnTo>
                  <a:lnTo>
                    <a:pt x="31698" y="221783"/>
                  </a:lnTo>
                  <a:lnTo>
                    <a:pt x="32917" y="218405"/>
                  </a:lnTo>
                  <a:close/>
                  <a:moveTo>
                    <a:pt x="53702" y="216491"/>
                  </a:moveTo>
                  <a:lnTo>
                    <a:pt x="50066" y="228319"/>
                  </a:lnTo>
                  <a:lnTo>
                    <a:pt x="49814" y="228485"/>
                  </a:lnTo>
                  <a:lnTo>
                    <a:pt x="51516" y="216692"/>
                  </a:lnTo>
                  <a:close/>
                  <a:moveTo>
                    <a:pt x="72131" y="214794"/>
                  </a:moveTo>
                  <a:lnTo>
                    <a:pt x="71698" y="218795"/>
                  </a:lnTo>
                  <a:lnTo>
                    <a:pt x="67828" y="230286"/>
                  </a:lnTo>
                  <a:lnTo>
                    <a:pt x="49370" y="231561"/>
                  </a:lnTo>
                  <a:lnTo>
                    <a:pt x="49637" y="229714"/>
                  </a:lnTo>
                  <a:lnTo>
                    <a:pt x="50066" y="228319"/>
                  </a:lnTo>
                  <a:lnTo>
                    <a:pt x="68785" y="215912"/>
                  </a:lnTo>
                  <a:lnTo>
                    <a:pt x="71118" y="214887"/>
                  </a:lnTo>
                  <a:close/>
                  <a:moveTo>
                    <a:pt x="78143" y="214240"/>
                  </a:moveTo>
                  <a:lnTo>
                    <a:pt x="77075" y="218795"/>
                  </a:lnTo>
                  <a:lnTo>
                    <a:pt x="73265" y="229910"/>
                  </a:lnTo>
                  <a:lnTo>
                    <a:pt x="72722" y="229948"/>
                  </a:lnTo>
                  <a:lnTo>
                    <a:pt x="78007" y="214253"/>
                  </a:lnTo>
                  <a:close/>
                  <a:moveTo>
                    <a:pt x="34064" y="215226"/>
                  </a:moveTo>
                  <a:lnTo>
                    <a:pt x="32917" y="218405"/>
                  </a:lnTo>
                  <a:lnTo>
                    <a:pt x="28679" y="218795"/>
                  </a:lnTo>
                  <a:close/>
                  <a:moveTo>
                    <a:pt x="167741" y="206984"/>
                  </a:moveTo>
                  <a:lnTo>
                    <a:pt x="167146" y="209258"/>
                  </a:lnTo>
                  <a:cubicBezTo>
                    <a:pt x="164009" y="214803"/>
                    <a:pt x="159528" y="219682"/>
                    <a:pt x="154151" y="224118"/>
                  </a:cubicBezTo>
                  <a:lnTo>
                    <a:pt x="153402" y="224556"/>
                  </a:lnTo>
                  <a:lnTo>
                    <a:pt x="148773" y="222344"/>
                  </a:lnTo>
                  <a:lnTo>
                    <a:pt x="140647" y="221884"/>
                  </a:lnTo>
                  <a:close/>
                  <a:moveTo>
                    <a:pt x="138577" y="208185"/>
                  </a:moveTo>
                  <a:lnTo>
                    <a:pt x="129056" y="217021"/>
                  </a:lnTo>
                  <a:lnTo>
                    <a:pt x="122197" y="220840"/>
                  </a:lnTo>
                  <a:lnTo>
                    <a:pt x="86037" y="218795"/>
                  </a:lnTo>
                  <a:lnTo>
                    <a:pt x="87403" y="213388"/>
                  </a:lnTo>
                  <a:lnTo>
                    <a:pt x="105754" y="211698"/>
                  </a:lnTo>
                  <a:close/>
                  <a:moveTo>
                    <a:pt x="78781" y="211522"/>
                  </a:moveTo>
                  <a:lnTo>
                    <a:pt x="78446" y="212950"/>
                  </a:lnTo>
                  <a:lnTo>
                    <a:pt x="78007" y="214253"/>
                  </a:lnTo>
                  <a:lnTo>
                    <a:pt x="72131" y="214794"/>
                  </a:lnTo>
                  <a:lnTo>
                    <a:pt x="72171" y="214425"/>
                  </a:lnTo>
                  <a:close/>
                  <a:moveTo>
                    <a:pt x="168302" y="204839"/>
                  </a:moveTo>
                  <a:lnTo>
                    <a:pt x="168257" y="205009"/>
                  </a:lnTo>
                  <a:lnTo>
                    <a:pt x="138577" y="208185"/>
                  </a:lnTo>
                  <a:lnTo>
                    <a:pt x="140275" y="206610"/>
                  </a:lnTo>
                  <a:close/>
                  <a:moveTo>
                    <a:pt x="172075" y="204600"/>
                  </a:moveTo>
                  <a:lnTo>
                    <a:pt x="167741" y="206984"/>
                  </a:lnTo>
                  <a:lnTo>
                    <a:pt x="168257" y="205009"/>
                  </a:lnTo>
                  <a:close/>
                  <a:moveTo>
                    <a:pt x="172075" y="204600"/>
                  </a:moveTo>
                  <a:cubicBezTo>
                    <a:pt x="186415" y="204601"/>
                    <a:pt x="186415" y="218795"/>
                    <a:pt x="186415" y="218795"/>
                  </a:cubicBezTo>
                  <a:lnTo>
                    <a:pt x="172075" y="226681"/>
                  </a:lnTo>
                  <a:close/>
                  <a:moveTo>
                    <a:pt x="83188" y="209587"/>
                  </a:moveTo>
                  <a:lnTo>
                    <a:pt x="87830" y="209924"/>
                  </a:lnTo>
                  <a:lnTo>
                    <a:pt x="88285" y="209895"/>
                  </a:lnTo>
                  <a:lnTo>
                    <a:pt x="87403" y="213388"/>
                  </a:lnTo>
                  <a:lnTo>
                    <a:pt x="78143" y="214240"/>
                  </a:lnTo>
                  <a:lnTo>
                    <a:pt x="78446" y="212950"/>
                  </a:lnTo>
                  <a:lnTo>
                    <a:pt x="78868" y="211698"/>
                  </a:lnTo>
                  <a:lnTo>
                    <a:pt x="78952" y="211447"/>
                  </a:lnTo>
                  <a:close/>
                  <a:moveTo>
                    <a:pt x="79301" y="209306"/>
                  </a:moveTo>
                  <a:lnTo>
                    <a:pt x="79664" y="209332"/>
                  </a:lnTo>
                  <a:lnTo>
                    <a:pt x="78952" y="211447"/>
                  </a:lnTo>
                  <a:lnTo>
                    <a:pt x="78781" y="211522"/>
                  </a:lnTo>
                  <a:close/>
                  <a:moveTo>
                    <a:pt x="52578" y="209332"/>
                  </a:moveTo>
                  <a:lnTo>
                    <a:pt x="51516" y="216692"/>
                  </a:lnTo>
                  <a:lnTo>
                    <a:pt x="49530" y="216875"/>
                  </a:lnTo>
                  <a:close/>
                  <a:moveTo>
                    <a:pt x="56421" y="207648"/>
                  </a:moveTo>
                  <a:lnTo>
                    <a:pt x="72776" y="208833"/>
                  </a:lnTo>
                  <a:lnTo>
                    <a:pt x="72171" y="214425"/>
                  </a:lnTo>
                  <a:lnTo>
                    <a:pt x="71118" y="214887"/>
                  </a:lnTo>
                  <a:lnTo>
                    <a:pt x="53702" y="216491"/>
                  </a:lnTo>
                  <a:close/>
                  <a:moveTo>
                    <a:pt x="52858" y="207390"/>
                  </a:moveTo>
                  <a:lnTo>
                    <a:pt x="53349" y="207426"/>
                  </a:lnTo>
                  <a:lnTo>
                    <a:pt x="52578" y="209332"/>
                  </a:lnTo>
                  <a:close/>
                  <a:moveTo>
                    <a:pt x="169521" y="200176"/>
                  </a:moveTo>
                  <a:lnTo>
                    <a:pt x="172075" y="204600"/>
                  </a:lnTo>
                  <a:lnTo>
                    <a:pt x="168302" y="204839"/>
                  </a:lnTo>
                  <a:close/>
                  <a:moveTo>
                    <a:pt x="37297" y="206263"/>
                  </a:moveTo>
                  <a:lnTo>
                    <a:pt x="46573" y="206935"/>
                  </a:lnTo>
                  <a:lnTo>
                    <a:pt x="34064" y="215226"/>
                  </a:lnTo>
                  <a:close/>
                  <a:moveTo>
                    <a:pt x="53596" y="202280"/>
                  </a:moveTo>
                  <a:lnTo>
                    <a:pt x="52858" y="207390"/>
                  </a:lnTo>
                  <a:lnTo>
                    <a:pt x="46573" y="206935"/>
                  </a:lnTo>
                  <a:close/>
                  <a:moveTo>
                    <a:pt x="58323" y="200015"/>
                  </a:moveTo>
                  <a:lnTo>
                    <a:pt x="57358" y="204601"/>
                  </a:lnTo>
                  <a:lnTo>
                    <a:pt x="56421" y="207648"/>
                  </a:lnTo>
                  <a:lnTo>
                    <a:pt x="53349" y="207426"/>
                  </a:lnTo>
                  <a:lnTo>
                    <a:pt x="55916" y="201072"/>
                  </a:lnTo>
                  <a:close/>
                  <a:moveTo>
                    <a:pt x="92563" y="192958"/>
                  </a:moveTo>
                  <a:lnTo>
                    <a:pt x="89008" y="207032"/>
                  </a:lnTo>
                  <a:lnTo>
                    <a:pt x="83188" y="209587"/>
                  </a:lnTo>
                  <a:lnTo>
                    <a:pt x="79664" y="209332"/>
                  </a:lnTo>
                  <a:lnTo>
                    <a:pt x="84890" y="193813"/>
                  </a:lnTo>
                  <a:lnTo>
                    <a:pt x="87830" y="193955"/>
                  </a:lnTo>
                  <a:close/>
                  <a:moveTo>
                    <a:pt x="41081" y="195777"/>
                  </a:moveTo>
                  <a:lnTo>
                    <a:pt x="37297" y="206263"/>
                  </a:lnTo>
                  <a:lnTo>
                    <a:pt x="14339" y="204601"/>
                  </a:lnTo>
                  <a:close/>
                  <a:moveTo>
                    <a:pt x="74456" y="193309"/>
                  </a:moveTo>
                  <a:lnTo>
                    <a:pt x="82956" y="193720"/>
                  </a:lnTo>
                  <a:lnTo>
                    <a:pt x="79301" y="209306"/>
                  </a:lnTo>
                  <a:lnTo>
                    <a:pt x="72776" y="208833"/>
                  </a:lnTo>
                  <a:close/>
                  <a:moveTo>
                    <a:pt x="74500" y="192911"/>
                  </a:moveTo>
                  <a:lnTo>
                    <a:pt x="74456" y="193309"/>
                  </a:lnTo>
                  <a:lnTo>
                    <a:pt x="73679" y="193272"/>
                  </a:lnTo>
                  <a:close/>
                  <a:moveTo>
                    <a:pt x="59883" y="192605"/>
                  </a:moveTo>
                  <a:lnTo>
                    <a:pt x="73679" y="193272"/>
                  </a:lnTo>
                  <a:lnTo>
                    <a:pt x="58323" y="200015"/>
                  </a:lnTo>
                  <a:close/>
                  <a:moveTo>
                    <a:pt x="55026" y="192371"/>
                  </a:moveTo>
                  <a:lnTo>
                    <a:pt x="59348" y="192580"/>
                  </a:lnTo>
                  <a:lnTo>
                    <a:pt x="55916" y="201072"/>
                  </a:lnTo>
                  <a:lnTo>
                    <a:pt x="54445" y="201718"/>
                  </a:lnTo>
                  <a:lnTo>
                    <a:pt x="53596" y="202280"/>
                  </a:lnTo>
                  <a:close/>
                  <a:moveTo>
                    <a:pt x="55207" y="191116"/>
                  </a:moveTo>
                  <a:lnTo>
                    <a:pt x="55026" y="192371"/>
                  </a:lnTo>
                  <a:lnTo>
                    <a:pt x="51866" y="192218"/>
                  </a:lnTo>
                  <a:close/>
                  <a:moveTo>
                    <a:pt x="42527" y="191767"/>
                  </a:moveTo>
                  <a:lnTo>
                    <a:pt x="51866" y="192218"/>
                  </a:lnTo>
                  <a:lnTo>
                    <a:pt x="41081" y="195777"/>
                  </a:lnTo>
                  <a:close/>
                  <a:moveTo>
                    <a:pt x="60476" y="189789"/>
                  </a:moveTo>
                  <a:lnTo>
                    <a:pt x="59883" y="192605"/>
                  </a:lnTo>
                  <a:lnTo>
                    <a:pt x="59348" y="192580"/>
                  </a:lnTo>
                  <a:close/>
                  <a:moveTo>
                    <a:pt x="60667" y="189314"/>
                  </a:moveTo>
                  <a:lnTo>
                    <a:pt x="60476" y="189789"/>
                  </a:lnTo>
                  <a:lnTo>
                    <a:pt x="60569" y="189347"/>
                  </a:lnTo>
                  <a:close/>
                  <a:moveTo>
                    <a:pt x="87216" y="186906"/>
                  </a:moveTo>
                  <a:lnTo>
                    <a:pt x="84890" y="193813"/>
                  </a:lnTo>
                  <a:lnTo>
                    <a:pt x="82956" y="193720"/>
                  </a:lnTo>
                  <a:lnTo>
                    <a:pt x="84138" y="188679"/>
                  </a:lnTo>
                  <a:lnTo>
                    <a:pt x="84245" y="188632"/>
                  </a:lnTo>
                  <a:close/>
                  <a:moveTo>
                    <a:pt x="172075" y="176212"/>
                  </a:moveTo>
                  <a:cubicBezTo>
                    <a:pt x="172075" y="176212"/>
                    <a:pt x="186415" y="190406"/>
                    <a:pt x="172075" y="190406"/>
                  </a:cubicBezTo>
                  <a:lnTo>
                    <a:pt x="169521" y="200176"/>
                  </a:lnTo>
                  <a:lnTo>
                    <a:pt x="164906" y="192180"/>
                  </a:lnTo>
                  <a:cubicBezTo>
                    <a:pt x="161321" y="190406"/>
                    <a:pt x="157736" y="190406"/>
                    <a:pt x="157736" y="190406"/>
                  </a:cubicBezTo>
                  <a:lnTo>
                    <a:pt x="140275" y="206610"/>
                  </a:lnTo>
                  <a:lnTo>
                    <a:pt x="88285" y="209895"/>
                  </a:lnTo>
                  <a:lnTo>
                    <a:pt x="89008" y="207032"/>
                  </a:lnTo>
                  <a:lnTo>
                    <a:pt x="98585" y="202826"/>
                  </a:lnTo>
                  <a:cubicBezTo>
                    <a:pt x="108443" y="198391"/>
                    <a:pt x="117853" y="193511"/>
                    <a:pt x="125696" y="187080"/>
                  </a:cubicBezTo>
                  <a:lnTo>
                    <a:pt x="126608" y="185788"/>
                  </a:lnTo>
                  <a:close/>
                  <a:moveTo>
                    <a:pt x="85945" y="180974"/>
                  </a:moveTo>
                  <a:lnTo>
                    <a:pt x="84138" y="188679"/>
                  </a:lnTo>
                  <a:lnTo>
                    <a:pt x="74500" y="192911"/>
                  </a:lnTo>
                  <a:lnTo>
                    <a:pt x="75416" y="184448"/>
                  </a:lnTo>
                  <a:close/>
                  <a:moveTo>
                    <a:pt x="96466" y="177502"/>
                  </a:moveTo>
                  <a:lnTo>
                    <a:pt x="95273" y="182227"/>
                  </a:lnTo>
                  <a:lnTo>
                    <a:pt x="87216" y="186906"/>
                  </a:lnTo>
                  <a:lnTo>
                    <a:pt x="89622" y="179760"/>
                  </a:lnTo>
                  <a:close/>
                  <a:moveTo>
                    <a:pt x="47176" y="171474"/>
                  </a:moveTo>
                  <a:lnTo>
                    <a:pt x="43018" y="190406"/>
                  </a:lnTo>
                  <a:lnTo>
                    <a:pt x="42527" y="191767"/>
                  </a:lnTo>
                  <a:lnTo>
                    <a:pt x="14339" y="190406"/>
                  </a:lnTo>
                  <a:cubicBezTo>
                    <a:pt x="14339" y="204601"/>
                    <a:pt x="14339" y="204601"/>
                    <a:pt x="14339" y="204601"/>
                  </a:cubicBezTo>
                  <a:cubicBezTo>
                    <a:pt x="0" y="204601"/>
                    <a:pt x="0" y="204601"/>
                    <a:pt x="0" y="190406"/>
                  </a:cubicBezTo>
                  <a:close/>
                  <a:moveTo>
                    <a:pt x="143396" y="162017"/>
                  </a:moveTo>
                  <a:lnTo>
                    <a:pt x="126608" y="185788"/>
                  </a:lnTo>
                  <a:lnTo>
                    <a:pt x="92563" y="192958"/>
                  </a:lnTo>
                  <a:lnTo>
                    <a:pt x="95273" y="182227"/>
                  </a:lnTo>
                  <a:lnTo>
                    <a:pt x="111356" y="172885"/>
                  </a:lnTo>
                  <a:lnTo>
                    <a:pt x="111628" y="172500"/>
                  </a:lnTo>
                  <a:close/>
                  <a:moveTo>
                    <a:pt x="65913" y="163956"/>
                  </a:moveTo>
                  <a:lnTo>
                    <a:pt x="60569" y="189347"/>
                  </a:lnTo>
                  <a:lnTo>
                    <a:pt x="55207" y="191116"/>
                  </a:lnTo>
                  <a:lnTo>
                    <a:pt x="57358" y="176212"/>
                  </a:lnTo>
                  <a:lnTo>
                    <a:pt x="60636" y="166073"/>
                  </a:lnTo>
                  <a:close/>
                  <a:moveTo>
                    <a:pt x="77270" y="161523"/>
                  </a:moveTo>
                  <a:lnTo>
                    <a:pt x="77075" y="169115"/>
                  </a:lnTo>
                  <a:lnTo>
                    <a:pt x="75416" y="184448"/>
                  </a:lnTo>
                  <a:lnTo>
                    <a:pt x="60667" y="189314"/>
                  </a:lnTo>
                  <a:lnTo>
                    <a:pt x="71407" y="162738"/>
                  </a:lnTo>
                  <a:close/>
                  <a:moveTo>
                    <a:pt x="97151" y="157404"/>
                  </a:moveTo>
                  <a:lnTo>
                    <a:pt x="89622" y="179760"/>
                  </a:lnTo>
                  <a:lnTo>
                    <a:pt x="85945" y="180974"/>
                  </a:lnTo>
                  <a:lnTo>
                    <a:pt x="91182" y="158641"/>
                  </a:lnTo>
                  <a:close/>
                  <a:moveTo>
                    <a:pt x="126599" y="151303"/>
                  </a:moveTo>
                  <a:lnTo>
                    <a:pt x="111628" y="172500"/>
                  </a:lnTo>
                  <a:lnTo>
                    <a:pt x="96466" y="177502"/>
                  </a:lnTo>
                  <a:lnTo>
                    <a:pt x="98585" y="169115"/>
                  </a:lnTo>
                  <a:lnTo>
                    <a:pt x="99021" y="157017"/>
                  </a:lnTo>
                  <a:close/>
                  <a:moveTo>
                    <a:pt x="99230" y="151230"/>
                  </a:moveTo>
                  <a:lnTo>
                    <a:pt x="99021" y="157017"/>
                  </a:lnTo>
                  <a:lnTo>
                    <a:pt x="97151" y="157404"/>
                  </a:lnTo>
                  <a:close/>
                  <a:moveTo>
                    <a:pt x="129056" y="147823"/>
                  </a:moveTo>
                  <a:lnTo>
                    <a:pt x="132901" y="149998"/>
                  </a:lnTo>
                  <a:lnTo>
                    <a:pt x="126599" y="151303"/>
                  </a:lnTo>
                  <a:close/>
                  <a:moveTo>
                    <a:pt x="145413" y="142057"/>
                  </a:moveTo>
                  <a:cubicBezTo>
                    <a:pt x="146533" y="141613"/>
                    <a:pt x="147877" y="142500"/>
                    <a:pt x="148774" y="144275"/>
                  </a:cubicBezTo>
                  <a:cubicBezTo>
                    <a:pt x="150566" y="147823"/>
                    <a:pt x="150566" y="154920"/>
                    <a:pt x="143396" y="162017"/>
                  </a:cubicBezTo>
                  <a:cubicBezTo>
                    <a:pt x="143396" y="162017"/>
                    <a:pt x="143396" y="158469"/>
                    <a:pt x="141604" y="154920"/>
                  </a:cubicBezTo>
                  <a:lnTo>
                    <a:pt x="132901" y="149998"/>
                  </a:lnTo>
                  <a:lnTo>
                    <a:pt x="143396" y="147823"/>
                  </a:lnTo>
                  <a:cubicBezTo>
                    <a:pt x="143396" y="144275"/>
                    <a:pt x="144292" y="142500"/>
                    <a:pt x="145413" y="142057"/>
                  </a:cubicBezTo>
                  <a:close/>
                  <a:moveTo>
                    <a:pt x="76820" y="139341"/>
                  </a:moveTo>
                  <a:lnTo>
                    <a:pt x="77747" y="142944"/>
                  </a:lnTo>
                  <a:lnTo>
                    <a:pt x="77635" y="147325"/>
                  </a:lnTo>
                  <a:lnTo>
                    <a:pt x="71407" y="162738"/>
                  </a:lnTo>
                  <a:lnTo>
                    <a:pt x="66320" y="163792"/>
                  </a:lnTo>
                  <a:lnTo>
                    <a:pt x="65913" y="163956"/>
                  </a:lnTo>
                  <a:lnTo>
                    <a:pt x="66320" y="162018"/>
                  </a:lnTo>
                  <a:close/>
                  <a:moveTo>
                    <a:pt x="74936" y="119434"/>
                  </a:moveTo>
                  <a:lnTo>
                    <a:pt x="84245" y="119434"/>
                  </a:lnTo>
                  <a:cubicBezTo>
                    <a:pt x="86038" y="119434"/>
                    <a:pt x="86038" y="119434"/>
                    <a:pt x="86038" y="119434"/>
                  </a:cubicBezTo>
                  <a:lnTo>
                    <a:pt x="76820" y="139341"/>
                  </a:lnTo>
                  <a:lnTo>
                    <a:pt x="73306" y="125685"/>
                  </a:lnTo>
                  <a:close/>
                  <a:moveTo>
                    <a:pt x="71698" y="119434"/>
                  </a:moveTo>
                  <a:lnTo>
                    <a:pt x="73306" y="125685"/>
                  </a:lnTo>
                  <a:lnTo>
                    <a:pt x="71698" y="131855"/>
                  </a:lnTo>
                  <a:lnTo>
                    <a:pt x="60636" y="166073"/>
                  </a:lnTo>
                  <a:lnTo>
                    <a:pt x="47176" y="171474"/>
                  </a:lnTo>
                  <a:lnTo>
                    <a:pt x="51981" y="149597"/>
                  </a:lnTo>
                  <a:cubicBezTo>
                    <a:pt x="57358" y="137177"/>
                    <a:pt x="64528" y="126532"/>
                    <a:pt x="71698" y="119434"/>
                  </a:cubicBezTo>
                  <a:close/>
                  <a:moveTo>
                    <a:pt x="75713" y="116454"/>
                  </a:moveTo>
                  <a:lnTo>
                    <a:pt x="74936" y="119434"/>
                  </a:lnTo>
                  <a:lnTo>
                    <a:pt x="71698" y="119434"/>
                  </a:lnTo>
                  <a:close/>
                  <a:moveTo>
                    <a:pt x="91553" y="112883"/>
                  </a:moveTo>
                  <a:lnTo>
                    <a:pt x="100377" y="119434"/>
                  </a:lnTo>
                  <a:lnTo>
                    <a:pt x="91182" y="158641"/>
                  </a:lnTo>
                  <a:lnTo>
                    <a:pt x="77270" y="161523"/>
                  </a:lnTo>
                  <a:lnTo>
                    <a:pt x="77635" y="147325"/>
                  </a:lnTo>
                  <a:close/>
                  <a:moveTo>
                    <a:pt x="101611" y="91351"/>
                  </a:moveTo>
                  <a:lnTo>
                    <a:pt x="107547" y="92820"/>
                  </a:lnTo>
                  <a:cubicBezTo>
                    <a:pt x="111132" y="94594"/>
                    <a:pt x="114717" y="98143"/>
                    <a:pt x="114717" y="105240"/>
                  </a:cubicBezTo>
                  <a:lnTo>
                    <a:pt x="99230" y="151230"/>
                  </a:lnTo>
                  <a:lnTo>
                    <a:pt x="100377" y="119434"/>
                  </a:lnTo>
                  <a:close/>
                  <a:moveTo>
                    <a:pt x="125472" y="113"/>
                  </a:moveTo>
                  <a:cubicBezTo>
                    <a:pt x="136226" y="-1218"/>
                    <a:pt x="146981" y="9428"/>
                    <a:pt x="157736" y="20074"/>
                  </a:cubicBezTo>
                  <a:cubicBezTo>
                    <a:pt x="186415" y="34268"/>
                    <a:pt x="200755" y="62657"/>
                    <a:pt x="215094" y="91046"/>
                  </a:cubicBezTo>
                  <a:cubicBezTo>
                    <a:pt x="229434" y="105240"/>
                    <a:pt x="243774" y="133629"/>
                    <a:pt x="258113" y="176212"/>
                  </a:cubicBezTo>
                  <a:cubicBezTo>
                    <a:pt x="301132" y="232989"/>
                    <a:pt x="358491" y="275572"/>
                    <a:pt x="358491" y="346544"/>
                  </a:cubicBezTo>
                  <a:cubicBezTo>
                    <a:pt x="358491" y="360739"/>
                    <a:pt x="358491" y="360739"/>
                    <a:pt x="358491" y="360739"/>
                  </a:cubicBezTo>
                  <a:cubicBezTo>
                    <a:pt x="329811" y="367836"/>
                    <a:pt x="301132" y="367836"/>
                    <a:pt x="274245" y="364287"/>
                  </a:cubicBezTo>
                  <a:lnTo>
                    <a:pt x="226255" y="352701"/>
                  </a:lnTo>
                  <a:lnTo>
                    <a:pt x="232076" y="475005"/>
                  </a:lnTo>
                  <a:cubicBezTo>
                    <a:pt x="239158" y="524596"/>
                    <a:pt x="239158" y="570645"/>
                    <a:pt x="237387" y="616694"/>
                  </a:cubicBezTo>
                  <a:lnTo>
                    <a:pt x="235913" y="656028"/>
                  </a:lnTo>
                  <a:lnTo>
                    <a:pt x="301265" y="660866"/>
                  </a:lnTo>
                  <a:lnTo>
                    <a:pt x="235834" y="658137"/>
                  </a:lnTo>
                  <a:lnTo>
                    <a:pt x="235732" y="660866"/>
                  </a:lnTo>
                  <a:lnTo>
                    <a:pt x="301265" y="660866"/>
                  </a:lnTo>
                  <a:lnTo>
                    <a:pt x="315430" y="660867"/>
                  </a:lnTo>
                  <a:lnTo>
                    <a:pt x="301265" y="662813"/>
                  </a:lnTo>
                  <a:lnTo>
                    <a:pt x="244608" y="670601"/>
                  </a:lnTo>
                  <a:lnTo>
                    <a:pt x="235392" y="669911"/>
                  </a:lnTo>
                  <a:lnTo>
                    <a:pt x="235319" y="671878"/>
                  </a:lnTo>
                  <a:lnTo>
                    <a:pt x="244608" y="670601"/>
                  </a:lnTo>
                  <a:lnTo>
                    <a:pt x="301265" y="674849"/>
                  </a:lnTo>
                  <a:lnTo>
                    <a:pt x="235171" y="675809"/>
                  </a:lnTo>
                  <a:lnTo>
                    <a:pt x="234931" y="682210"/>
                  </a:lnTo>
                  <a:lnTo>
                    <a:pt x="315429" y="688832"/>
                  </a:lnTo>
                  <a:lnTo>
                    <a:pt x="234272" y="699807"/>
                  </a:lnTo>
                  <a:lnTo>
                    <a:pt x="232076" y="758383"/>
                  </a:lnTo>
                  <a:lnTo>
                    <a:pt x="233071" y="909665"/>
                  </a:lnTo>
                  <a:lnTo>
                    <a:pt x="243773" y="1013680"/>
                  </a:lnTo>
                  <a:cubicBezTo>
                    <a:pt x="250943" y="1077555"/>
                    <a:pt x="254528" y="1141429"/>
                    <a:pt x="258113" y="1205304"/>
                  </a:cubicBezTo>
                  <a:lnTo>
                    <a:pt x="259626" y="1225514"/>
                  </a:lnTo>
                  <a:lnTo>
                    <a:pt x="292403" y="1223176"/>
                  </a:lnTo>
                  <a:cubicBezTo>
                    <a:pt x="315266" y="1221379"/>
                    <a:pt x="336371" y="1221379"/>
                    <a:pt x="357475" y="1228570"/>
                  </a:cubicBezTo>
                  <a:lnTo>
                    <a:pt x="345038" y="1229961"/>
                  </a:lnTo>
                  <a:lnTo>
                    <a:pt x="343406" y="1228570"/>
                  </a:lnTo>
                  <a:cubicBezTo>
                    <a:pt x="322301" y="1228570"/>
                    <a:pt x="302955" y="1228570"/>
                    <a:pt x="284708" y="1228795"/>
                  </a:cubicBezTo>
                  <a:lnTo>
                    <a:pt x="259927" y="1229543"/>
                  </a:lnTo>
                  <a:lnTo>
                    <a:pt x="260238" y="1233692"/>
                  </a:lnTo>
                  <a:lnTo>
                    <a:pt x="343406" y="1228570"/>
                  </a:lnTo>
                  <a:lnTo>
                    <a:pt x="343406" y="1230143"/>
                  </a:lnTo>
                  <a:lnTo>
                    <a:pt x="260664" y="1239394"/>
                  </a:lnTo>
                  <a:lnTo>
                    <a:pt x="260931" y="1242952"/>
                  </a:lnTo>
                  <a:lnTo>
                    <a:pt x="292403" y="1242952"/>
                  </a:lnTo>
                  <a:lnTo>
                    <a:pt x="343406" y="1242952"/>
                  </a:lnTo>
                  <a:lnTo>
                    <a:pt x="343406" y="1245165"/>
                  </a:lnTo>
                  <a:lnTo>
                    <a:pt x="296644" y="1252519"/>
                  </a:lnTo>
                  <a:lnTo>
                    <a:pt x="284489" y="1251267"/>
                  </a:lnTo>
                  <a:lnTo>
                    <a:pt x="261574" y="1251555"/>
                  </a:lnTo>
                  <a:lnTo>
                    <a:pt x="262054" y="1257959"/>
                  </a:lnTo>
                  <a:lnTo>
                    <a:pt x="296644" y="1252519"/>
                  </a:lnTo>
                  <a:lnTo>
                    <a:pt x="343406" y="1257335"/>
                  </a:lnTo>
                  <a:lnTo>
                    <a:pt x="262082" y="1258336"/>
                  </a:lnTo>
                  <a:lnTo>
                    <a:pt x="272453" y="1396928"/>
                  </a:lnTo>
                  <a:cubicBezTo>
                    <a:pt x="272453" y="1460803"/>
                    <a:pt x="279623" y="1524678"/>
                    <a:pt x="286792" y="1588552"/>
                  </a:cubicBezTo>
                  <a:lnTo>
                    <a:pt x="294932" y="1667655"/>
                  </a:lnTo>
                  <a:lnTo>
                    <a:pt x="331173" y="1663639"/>
                  </a:lnTo>
                  <a:lnTo>
                    <a:pt x="295336" y="1671583"/>
                  </a:lnTo>
                  <a:lnTo>
                    <a:pt x="296287" y="1680823"/>
                  </a:lnTo>
                  <a:lnTo>
                    <a:pt x="320789" y="1679424"/>
                  </a:lnTo>
                  <a:lnTo>
                    <a:pt x="296480" y="1682708"/>
                  </a:lnTo>
                  <a:lnTo>
                    <a:pt x="296651" y="1684364"/>
                  </a:lnTo>
                  <a:lnTo>
                    <a:pt x="297052" y="1692944"/>
                  </a:lnTo>
                  <a:lnTo>
                    <a:pt x="331173" y="1692403"/>
                  </a:lnTo>
                  <a:lnTo>
                    <a:pt x="316099" y="1694074"/>
                  </a:lnTo>
                  <a:lnTo>
                    <a:pt x="297156" y="1695156"/>
                  </a:lnTo>
                  <a:lnTo>
                    <a:pt x="297203" y="1696169"/>
                  </a:lnTo>
                  <a:lnTo>
                    <a:pt x="316099" y="1694074"/>
                  </a:lnTo>
                  <a:lnTo>
                    <a:pt x="345366" y="1692403"/>
                  </a:lnTo>
                  <a:lnTo>
                    <a:pt x="297312" y="1698490"/>
                  </a:lnTo>
                  <a:lnTo>
                    <a:pt x="301132" y="1780176"/>
                  </a:lnTo>
                  <a:cubicBezTo>
                    <a:pt x="315472" y="1893732"/>
                    <a:pt x="329811" y="2035675"/>
                    <a:pt x="329811" y="2163425"/>
                  </a:cubicBezTo>
                  <a:lnTo>
                    <a:pt x="340238" y="2321193"/>
                  </a:lnTo>
                  <a:lnTo>
                    <a:pt x="414921" y="2316837"/>
                  </a:lnTo>
                  <a:lnTo>
                    <a:pt x="340255" y="2321448"/>
                  </a:lnTo>
                  <a:lnTo>
                    <a:pt x="341441" y="2339391"/>
                  </a:lnTo>
                  <a:lnTo>
                    <a:pt x="414921" y="2333049"/>
                  </a:lnTo>
                  <a:lnTo>
                    <a:pt x="414921" y="2333483"/>
                  </a:lnTo>
                  <a:lnTo>
                    <a:pt x="341616" y="2342035"/>
                  </a:lnTo>
                  <a:lnTo>
                    <a:pt x="341931" y="2346800"/>
                  </a:lnTo>
                  <a:lnTo>
                    <a:pt x="414920" y="2346800"/>
                  </a:lnTo>
                  <a:lnTo>
                    <a:pt x="342154" y="2350171"/>
                  </a:lnTo>
                  <a:lnTo>
                    <a:pt x="342359" y="2353275"/>
                  </a:lnTo>
                  <a:lnTo>
                    <a:pt x="342468" y="2364178"/>
                  </a:lnTo>
                  <a:lnTo>
                    <a:pt x="429189" y="2361782"/>
                  </a:lnTo>
                  <a:lnTo>
                    <a:pt x="342494" y="2366839"/>
                  </a:lnTo>
                  <a:lnTo>
                    <a:pt x="344151" y="2532479"/>
                  </a:lnTo>
                  <a:lnTo>
                    <a:pt x="342780" y="2569137"/>
                  </a:lnTo>
                  <a:lnTo>
                    <a:pt x="345380" y="2586168"/>
                  </a:lnTo>
                  <a:cubicBezTo>
                    <a:pt x="359543" y="2671181"/>
                    <a:pt x="373706" y="2756195"/>
                    <a:pt x="373706" y="2841208"/>
                  </a:cubicBezTo>
                  <a:lnTo>
                    <a:pt x="372582" y="2883675"/>
                  </a:lnTo>
                  <a:lnTo>
                    <a:pt x="419386" y="2882162"/>
                  </a:lnTo>
                  <a:cubicBezTo>
                    <a:pt x="440821" y="2882583"/>
                    <a:pt x="462035" y="2884269"/>
                    <a:pt x="483249" y="2887640"/>
                  </a:cubicBezTo>
                  <a:lnTo>
                    <a:pt x="418847" y="2894104"/>
                  </a:lnTo>
                  <a:lnTo>
                    <a:pt x="423143" y="2889325"/>
                  </a:lnTo>
                  <a:cubicBezTo>
                    <a:pt x="423143" y="2884269"/>
                    <a:pt x="419607" y="2880898"/>
                    <a:pt x="412536" y="2887640"/>
                  </a:cubicBezTo>
                  <a:lnTo>
                    <a:pt x="388043" y="2890235"/>
                  </a:lnTo>
                  <a:lnTo>
                    <a:pt x="387786" y="2889326"/>
                  </a:lnTo>
                  <a:cubicBezTo>
                    <a:pt x="386018" y="2886797"/>
                    <a:pt x="383366" y="2884690"/>
                    <a:pt x="380272" y="2884058"/>
                  </a:cubicBezTo>
                  <a:lnTo>
                    <a:pt x="372499" y="2886797"/>
                  </a:lnTo>
                  <a:lnTo>
                    <a:pt x="372468" y="2887961"/>
                  </a:lnTo>
                  <a:lnTo>
                    <a:pt x="382482" y="2889325"/>
                  </a:lnTo>
                  <a:lnTo>
                    <a:pt x="382703" y="2890801"/>
                  </a:lnTo>
                  <a:lnTo>
                    <a:pt x="372364" y="2891896"/>
                  </a:lnTo>
                  <a:lnTo>
                    <a:pt x="372342" y="2892750"/>
                  </a:lnTo>
                  <a:lnTo>
                    <a:pt x="382796" y="2891421"/>
                  </a:lnTo>
                  <a:lnTo>
                    <a:pt x="383726" y="2897628"/>
                  </a:lnTo>
                  <a:lnTo>
                    <a:pt x="372182" y="2898787"/>
                  </a:lnTo>
                  <a:lnTo>
                    <a:pt x="372096" y="2902033"/>
                  </a:lnTo>
                  <a:lnTo>
                    <a:pt x="384250" y="2901124"/>
                  </a:lnTo>
                  <a:lnTo>
                    <a:pt x="372094" y="2902090"/>
                  </a:lnTo>
                  <a:lnTo>
                    <a:pt x="372081" y="2902576"/>
                  </a:lnTo>
                  <a:lnTo>
                    <a:pt x="398902" y="2902226"/>
                  </a:lnTo>
                  <a:lnTo>
                    <a:pt x="372033" y="2904396"/>
                  </a:lnTo>
                  <a:lnTo>
                    <a:pt x="372006" y="2905418"/>
                  </a:lnTo>
                  <a:lnTo>
                    <a:pt x="402592" y="2902178"/>
                  </a:lnTo>
                  <a:lnTo>
                    <a:pt x="483249" y="2901124"/>
                  </a:lnTo>
                  <a:cubicBezTo>
                    <a:pt x="462035" y="2907866"/>
                    <a:pt x="439937" y="2912080"/>
                    <a:pt x="417397" y="2914819"/>
                  </a:cubicBezTo>
                  <a:lnTo>
                    <a:pt x="371672" y="2918053"/>
                  </a:lnTo>
                  <a:lnTo>
                    <a:pt x="366625" y="3108646"/>
                  </a:lnTo>
                  <a:lnTo>
                    <a:pt x="365596" y="3145968"/>
                  </a:lnTo>
                  <a:lnTo>
                    <a:pt x="387170" y="3284780"/>
                  </a:lnTo>
                  <a:cubicBezTo>
                    <a:pt x="387170" y="3341558"/>
                    <a:pt x="401510" y="3398336"/>
                    <a:pt x="401510" y="3455113"/>
                  </a:cubicBezTo>
                  <a:cubicBezTo>
                    <a:pt x="401510" y="3483502"/>
                    <a:pt x="401510" y="3511890"/>
                    <a:pt x="401510" y="3554474"/>
                  </a:cubicBezTo>
                  <a:cubicBezTo>
                    <a:pt x="401510" y="3568668"/>
                    <a:pt x="401510" y="3582863"/>
                    <a:pt x="387170" y="3597056"/>
                  </a:cubicBezTo>
                  <a:cubicBezTo>
                    <a:pt x="383585" y="3600605"/>
                    <a:pt x="380000" y="3602380"/>
                    <a:pt x="376863" y="3602823"/>
                  </a:cubicBezTo>
                  <a:lnTo>
                    <a:pt x="369948" y="3600810"/>
                  </a:lnTo>
                  <a:lnTo>
                    <a:pt x="373707" y="3620497"/>
                  </a:lnTo>
                  <a:cubicBezTo>
                    <a:pt x="373706" y="3634665"/>
                    <a:pt x="373706" y="3663003"/>
                    <a:pt x="402032" y="3648835"/>
                  </a:cubicBezTo>
                  <a:cubicBezTo>
                    <a:pt x="430359" y="3648834"/>
                    <a:pt x="444522" y="3634665"/>
                    <a:pt x="472848" y="3634665"/>
                  </a:cubicBezTo>
                  <a:cubicBezTo>
                    <a:pt x="543663" y="3620497"/>
                    <a:pt x="628641" y="3620497"/>
                    <a:pt x="713619" y="3606327"/>
                  </a:cubicBezTo>
                  <a:cubicBezTo>
                    <a:pt x="883575" y="3606328"/>
                    <a:pt x="1067695" y="3592159"/>
                    <a:pt x="1237651" y="3592159"/>
                  </a:cubicBezTo>
                  <a:cubicBezTo>
                    <a:pt x="1421770" y="3577990"/>
                    <a:pt x="1591727" y="3563821"/>
                    <a:pt x="1761683" y="3549652"/>
                  </a:cubicBezTo>
                  <a:lnTo>
                    <a:pt x="1761687" y="3549652"/>
                  </a:lnTo>
                  <a:lnTo>
                    <a:pt x="2002454" y="3549652"/>
                  </a:lnTo>
                  <a:lnTo>
                    <a:pt x="2140038" y="3539691"/>
                  </a:lnTo>
                  <a:lnTo>
                    <a:pt x="2299878" y="3535483"/>
                  </a:lnTo>
                  <a:lnTo>
                    <a:pt x="2686142" y="3521315"/>
                  </a:lnTo>
                  <a:lnTo>
                    <a:pt x="2797355" y="3521315"/>
                  </a:lnTo>
                  <a:cubicBezTo>
                    <a:pt x="2884103" y="3521314"/>
                    <a:pt x="2972622" y="3521314"/>
                    <a:pt x="3064681" y="3521314"/>
                  </a:cubicBezTo>
                  <a:lnTo>
                    <a:pt x="3224344" y="3509443"/>
                  </a:lnTo>
                  <a:lnTo>
                    <a:pt x="3362105" y="3507146"/>
                  </a:lnTo>
                  <a:cubicBezTo>
                    <a:pt x="3532061" y="3507146"/>
                    <a:pt x="3716181" y="3492977"/>
                    <a:pt x="3886137" y="3492976"/>
                  </a:cubicBezTo>
                  <a:cubicBezTo>
                    <a:pt x="4056093" y="3478808"/>
                    <a:pt x="4240213" y="3464639"/>
                    <a:pt x="4410169" y="3450470"/>
                  </a:cubicBezTo>
                  <a:cubicBezTo>
                    <a:pt x="4580125" y="3436301"/>
                    <a:pt x="4764245" y="3436301"/>
                    <a:pt x="4934201" y="3436301"/>
                  </a:cubicBezTo>
                  <a:cubicBezTo>
                    <a:pt x="4976690" y="3429217"/>
                    <a:pt x="5019179" y="3425674"/>
                    <a:pt x="5061668" y="3423904"/>
                  </a:cubicBezTo>
                  <a:lnTo>
                    <a:pt x="5168642" y="3422417"/>
                  </a:lnTo>
                  <a:lnTo>
                    <a:pt x="5170071" y="3432536"/>
                  </a:lnTo>
                  <a:lnTo>
                    <a:pt x="5118320" y="3436301"/>
                  </a:lnTo>
                  <a:cubicBezTo>
                    <a:pt x="5005016" y="3450470"/>
                    <a:pt x="4877550" y="3450470"/>
                    <a:pt x="4764245" y="3450470"/>
                  </a:cubicBezTo>
                  <a:cubicBezTo>
                    <a:pt x="4410169" y="3464639"/>
                    <a:pt x="4056094" y="3507146"/>
                    <a:pt x="3702018" y="3521315"/>
                  </a:cubicBezTo>
                  <a:cubicBezTo>
                    <a:pt x="3347942" y="3535483"/>
                    <a:pt x="3008029" y="3535483"/>
                    <a:pt x="2653954" y="3549652"/>
                  </a:cubicBezTo>
                  <a:cubicBezTo>
                    <a:pt x="2299878" y="3549652"/>
                    <a:pt x="1945802" y="3563821"/>
                    <a:pt x="1591727" y="3592159"/>
                  </a:cubicBezTo>
                  <a:cubicBezTo>
                    <a:pt x="1407607" y="3606328"/>
                    <a:pt x="1237651" y="3606328"/>
                    <a:pt x="1053532" y="3620497"/>
                  </a:cubicBezTo>
                  <a:cubicBezTo>
                    <a:pt x="968553" y="3620496"/>
                    <a:pt x="883575" y="3620497"/>
                    <a:pt x="798597" y="3620497"/>
                  </a:cubicBezTo>
                  <a:cubicBezTo>
                    <a:pt x="713619" y="3634666"/>
                    <a:pt x="628641" y="3634665"/>
                    <a:pt x="543663" y="3634665"/>
                  </a:cubicBezTo>
                  <a:cubicBezTo>
                    <a:pt x="501174" y="3634665"/>
                    <a:pt x="472848" y="3648835"/>
                    <a:pt x="430358" y="3663003"/>
                  </a:cubicBezTo>
                  <a:cubicBezTo>
                    <a:pt x="416195" y="3677172"/>
                    <a:pt x="387870" y="3677172"/>
                    <a:pt x="373706" y="3677172"/>
                  </a:cubicBezTo>
                  <a:cubicBezTo>
                    <a:pt x="345380" y="3663003"/>
                    <a:pt x="345380" y="3620496"/>
                    <a:pt x="345380" y="3592159"/>
                  </a:cubicBezTo>
                  <a:cubicBezTo>
                    <a:pt x="331217" y="3507145"/>
                    <a:pt x="345380" y="3407963"/>
                    <a:pt x="345380" y="3308781"/>
                  </a:cubicBezTo>
                  <a:cubicBezTo>
                    <a:pt x="341840" y="3266275"/>
                    <a:pt x="340954" y="3223768"/>
                    <a:pt x="341397" y="3181040"/>
                  </a:cubicBezTo>
                  <a:lnTo>
                    <a:pt x="342878" y="3133040"/>
                  </a:lnTo>
                  <a:lnTo>
                    <a:pt x="338578" y="3102970"/>
                  </a:lnTo>
                  <a:cubicBezTo>
                    <a:pt x="331436" y="3057559"/>
                    <a:pt x="324546" y="3012647"/>
                    <a:pt x="320177" y="2966737"/>
                  </a:cubicBezTo>
                  <a:lnTo>
                    <a:pt x="317908" y="2921608"/>
                  </a:lnTo>
                  <a:lnTo>
                    <a:pt x="214537" y="2928092"/>
                  </a:lnTo>
                  <a:lnTo>
                    <a:pt x="279716" y="2915194"/>
                  </a:lnTo>
                  <a:lnTo>
                    <a:pt x="279716" y="2915194"/>
                  </a:lnTo>
                  <a:lnTo>
                    <a:pt x="279716" y="2915194"/>
                  </a:lnTo>
                  <a:lnTo>
                    <a:pt x="279717" y="2915194"/>
                  </a:lnTo>
                  <a:lnTo>
                    <a:pt x="279717" y="2915194"/>
                  </a:lnTo>
                  <a:lnTo>
                    <a:pt x="279717" y="2915194"/>
                  </a:lnTo>
                  <a:lnTo>
                    <a:pt x="279717" y="2915194"/>
                  </a:lnTo>
                  <a:lnTo>
                    <a:pt x="279717" y="2915194"/>
                  </a:lnTo>
                  <a:lnTo>
                    <a:pt x="279718" y="2915194"/>
                  </a:lnTo>
                  <a:lnTo>
                    <a:pt x="279718" y="2915194"/>
                  </a:lnTo>
                  <a:lnTo>
                    <a:pt x="285251" y="2914608"/>
                  </a:lnTo>
                  <a:lnTo>
                    <a:pt x="317385" y="2911204"/>
                  </a:lnTo>
                  <a:lnTo>
                    <a:pt x="317265" y="2908822"/>
                  </a:lnTo>
                  <a:lnTo>
                    <a:pt x="308233" y="2909552"/>
                  </a:lnTo>
                  <a:lnTo>
                    <a:pt x="285725" y="2914005"/>
                  </a:lnTo>
                  <a:lnTo>
                    <a:pt x="289965" y="2908615"/>
                  </a:lnTo>
                  <a:lnTo>
                    <a:pt x="317147" y="2906455"/>
                  </a:lnTo>
                  <a:lnTo>
                    <a:pt x="317131" y="2906143"/>
                  </a:lnTo>
                  <a:lnTo>
                    <a:pt x="296276" y="2907702"/>
                  </a:lnTo>
                  <a:lnTo>
                    <a:pt x="317120" y="2905942"/>
                  </a:lnTo>
                  <a:lnTo>
                    <a:pt x="317039" y="2904321"/>
                  </a:lnTo>
                  <a:lnTo>
                    <a:pt x="291312" y="2906903"/>
                  </a:lnTo>
                  <a:lnTo>
                    <a:pt x="294679" y="2902622"/>
                  </a:lnTo>
                  <a:lnTo>
                    <a:pt x="316812" y="2899809"/>
                  </a:lnTo>
                  <a:lnTo>
                    <a:pt x="316711" y="2897791"/>
                  </a:lnTo>
                  <a:lnTo>
                    <a:pt x="295042" y="2900087"/>
                  </a:lnTo>
                  <a:lnTo>
                    <a:pt x="290242" y="2893985"/>
                  </a:lnTo>
                  <a:lnTo>
                    <a:pt x="316415" y="2891906"/>
                  </a:lnTo>
                  <a:lnTo>
                    <a:pt x="316264" y="2888892"/>
                  </a:lnTo>
                  <a:lnTo>
                    <a:pt x="315800" y="2888903"/>
                  </a:lnTo>
                  <a:lnTo>
                    <a:pt x="316261" y="2888847"/>
                  </a:lnTo>
                  <a:lnTo>
                    <a:pt x="315472" y="2873144"/>
                  </a:lnTo>
                  <a:cubicBezTo>
                    <a:pt x="315472" y="2816366"/>
                    <a:pt x="315472" y="2759589"/>
                    <a:pt x="315472" y="2688617"/>
                  </a:cubicBezTo>
                  <a:cubicBezTo>
                    <a:pt x="315472" y="2660228"/>
                    <a:pt x="315472" y="2628291"/>
                    <a:pt x="317264" y="2596353"/>
                  </a:cubicBezTo>
                  <a:lnTo>
                    <a:pt x="321975" y="2561713"/>
                  </a:lnTo>
                  <a:lnTo>
                    <a:pt x="317054" y="2529493"/>
                  </a:lnTo>
                  <a:cubicBezTo>
                    <a:pt x="317054" y="2486986"/>
                    <a:pt x="313514" y="2444480"/>
                    <a:pt x="308202" y="2403744"/>
                  </a:cubicBezTo>
                  <a:lnTo>
                    <a:pt x="302356" y="2369181"/>
                  </a:lnTo>
                  <a:lnTo>
                    <a:pt x="172360" y="2376764"/>
                  </a:lnTo>
                  <a:cubicBezTo>
                    <a:pt x="158092" y="2376763"/>
                    <a:pt x="158092" y="2361782"/>
                    <a:pt x="172360" y="2361782"/>
                  </a:cubicBezTo>
                  <a:cubicBezTo>
                    <a:pt x="193763" y="2361782"/>
                    <a:pt x="218732" y="2361782"/>
                    <a:pt x="245485" y="2359909"/>
                  </a:cubicBezTo>
                  <a:lnTo>
                    <a:pt x="248999" y="2359360"/>
                  </a:lnTo>
                  <a:lnTo>
                    <a:pt x="293641" y="2365527"/>
                  </a:lnTo>
                  <a:lnTo>
                    <a:pt x="301700" y="2365305"/>
                  </a:lnTo>
                  <a:lnTo>
                    <a:pt x="299474" y="2352148"/>
                  </a:lnTo>
                  <a:lnTo>
                    <a:pt x="293640" y="2352418"/>
                  </a:lnTo>
                  <a:lnTo>
                    <a:pt x="293444" y="2352409"/>
                  </a:lnTo>
                  <a:lnTo>
                    <a:pt x="299362" y="2351484"/>
                  </a:lnTo>
                  <a:lnTo>
                    <a:pt x="298938" y="2348974"/>
                  </a:lnTo>
                  <a:lnTo>
                    <a:pt x="267653" y="2351214"/>
                  </a:lnTo>
                  <a:lnTo>
                    <a:pt x="264278" y="2351058"/>
                  </a:lnTo>
                  <a:lnTo>
                    <a:pt x="298612" y="2347052"/>
                  </a:lnTo>
                  <a:lnTo>
                    <a:pt x="298570" y="2346800"/>
                  </a:lnTo>
                  <a:lnTo>
                    <a:pt x="172364" y="2346800"/>
                  </a:lnTo>
                  <a:lnTo>
                    <a:pt x="172360" y="2346800"/>
                  </a:lnTo>
                  <a:lnTo>
                    <a:pt x="172360" y="2345552"/>
                  </a:lnTo>
                  <a:lnTo>
                    <a:pt x="247671" y="2338962"/>
                  </a:lnTo>
                  <a:lnTo>
                    <a:pt x="297922" y="2342969"/>
                  </a:lnTo>
                  <a:lnTo>
                    <a:pt x="296521" y="2334688"/>
                  </a:lnTo>
                  <a:lnTo>
                    <a:pt x="247671" y="2338962"/>
                  </a:lnTo>
                  <a:lnTo>
                    <a:pt x="172360" y="2332956"/>
                  </a:lnTo>
                  <a:lnTo>
                    <a:pt x="172360" y="2331819"/>
                  </a:lnTo>
                  <a:cubicBezTo>
                    <a:pt x="200897" y="2331819"/>
                    <a:pt x="225866" y="2331818"/>
                    <a:pt x="250836" y="2331818"/>
                  </a:cubicBezTo>
                  <a:lnTo>
                    <a:pt x="296035" y="2331818"/>
                  </a:lnTo>
                  <a:lnTo>
                    <a:pt x="294757" y="2324259"/>
                  </a:lnTo>
                  <a:lnTo>
                    <a:pt x="293640" y="2324328"/>
                  </a:lnTo>
                  <a:cubicBezTo>
                    <a:pt x="254403" y="2328073"/>
                    <a:pt x="215165" y="2331818"/>
                    <a:pt x="172360" y="2331819"/>
                  </a:cubicBezTo>
                  <a:lnTo>
                    <a:pt x="170901" y="2332840"/>
                  </a:lnTo>
                  <a:lnTo>
                    <a:pt x="158092" y="2331818"/>
                  </a:lnTo>
                  <a:lnTo>
                    <a:pt x="294687" y="2323850"/>
                  </a:lnTo>
                  <a:lnTo>
                    <a:pt x="288728" y="2288622"/>
                  </a:lnTo>
                  <a:cubicBezTo>
                    <a:pt x="274565" y="2104427"/>
                    <a:pt x="260402" y="1934400"/>
                    <a:pt x="260402" y="1764373"/>
                  </a:cubicBezTo>
                  <a:lnTo>
                    <a:pt x="256086" y="1721767"/>
                  </a:lnTo>
                  <a:lnTo>
                    <a:pt x="191015" y="1722966"/>
                  </a:lnTo>
                  <a:cubicBezTo>
                    <a:pt x="160854" y="1724764"/>
                    <a:pt x="132467" y="1728359"/>
                    <a:pt x="104081" y="1735551"/>
                  </a:cubicBezTo>
                  <a:cubicBezTo>
                    <a:pt x="89888" y="1735551"/>
                    <a:pt x="89888" y="1721168"/>
                    <a:pt x="104081" y="1721168"/>
                  </a:cubicBezTo>
                  <a:lnTo>
                    <a:pt x="115436" y="1719251"/>
                  </a:lnTo>
                  <a:lnTo>
                    <a:pt x="118274" y="1721168"/>
                  </a:lnTo>
                  <a:lnTo>
                    <a:pt x="256025" y="1721168"/>
                  </a:lnTo>
                  <a:lnTo>
                    <a:pt x="254280" y="1703941"/>
                  </a:lnTo>
                  <a:lnTo>
                    <a:pt x="231820" y="1706786"/>
                  </a:lnTo>
                  <a:cubicBezTo>
                    <a:pt x="192789" y="1710381"/>
                    <a:pt x="153757" y="1713977"/>
                    <a:pt x="118274" y="1721168"/>
                  </a:cubicBezTo>
                  <a:lnTo>
                    <a:pt x="118274" y="1718771"/>
                  </a:lnTo>
                  <a:lnTo>
                    <a:pt x="198050" y="1705298"/>
                  </a:lnTo>
                  <a:lnTo>
                    <a:pt x="217627" y="1704988"/>
                  </a:lnTo>
                  <a:lnTo>
                    <a:pt x="253978" y="1700959"/>
                  </a:lnTo>
                  <a:lnTo>
                    <a:pt x="253641" y="1697640"/>
                  </a:lnTo>
                  <a:lnTo>
                    <a:pt x="238162" y="1698524"/>
                  </a:lnTo>
                  <a:lnTo>
                    <a:pt x="253469" y="1695939"/>
                  </a:lnTo>
                  <a:lnTo>
                    <a:pt x="253453" y="1695780"/>
                  </a:lnTo>
                  <a:lnTo>
                    <a:pt x="235490" y="1698676"/>
                  </a:lnTo>
                  <a:lnTo>
                    <a:pt x="219401" y="1699595"/>
                  </a:lnTo>
                  <a:lnTo>
                    <a:pt x="187950" y="1701556"/>
                  </a:lnTo>
                  <a:lnTo>
                    <a:pt x="192789" y="1699595"/>
                  </a:lnTo>
                  <a:lnTo>
                    <a:pt x="194035" y="1696816"/>
                  </a:lnTo>
                  <a:lnTo>
                    <a:pt x="217627" y="1694201"/>
                  </a:lnTo>
                  <a:lnTo>
                    <a:pt x="253236" y="1693637"/>
                  </a:lnTo>
                  <a:lnTo>
                    <a:pt x="252728" y="1688620"/>
                  </a:lnTo>
                  <a:lnTo>
                    <a:pt x="194162" y="1696533"/>
                  </a:lnTo>
                  <a:lnTo>
                    <a:pt x="195006" y="1694651"/>
                  </a:lnTo>
                  <a:cubicBezTo>
                    <a:pt x="194563" y="1693302"/>
                    <a:pt x="192789" y="1692403"/>
                    <a:pt x="189241" y="1692403"/>
                  </a:cubicBezTo>
                  <a:lnTo>
                    <a:pt x="175795" y="1690132"/>
                  </a:lnTo>
                  <a:lnTo>
                    <a:pt x="217627" y="1688808"/>
                  </a:lnTo>
                  <a:lnTo>
                    <a:pt x="238859" y="1684101"/>
                  </a:lnTo>
                  <a:lnTo>
                    <a:pt x="252193" y="1683340"/>
                  </a:lnTo>
                  <a:lnTo>
                    <a:pt x="251975" y="1681194"/>
                  </a:lnTo>
                  <a:lnTo>
                    <a:pt x="238859" y="1684101"/>
                  </a:lnTo>
                  <a:lnTo>
                    <a:pt x="219401" y="1685212"/>
                  </a:lnTo>
                  <a:lnTo>
                    <a:pt x="166277" y="1688525"/>
                  </a:lnTo>
                  <a:lnTo>
                    <a:pt x="104081" y="1678021"/>
                  </a:lnTo>
                  <a:cubicBezTo>
                    <a:pt x="139564" y="1678021"/>
                    <a:pt x="178596" y="1678021"/>
                    <a:pt x="217627" y="1676223"/>
                  </a:cubicBezTo>
                  <a:lnTo>
                    <a:pt x="251096" y="1672514"/>
                  </a:lnTo>
                  <a:lnTo>
                    <a:pt x="233847" y="1502249"/>
                  </a:lnTo>
                  <a:lnTo>
                    <a:pt x="219136" y="1260239"/>
                  </a:lnTo>
                  <a:lnTo>
                    <a:pt x="199013" y="1259659"/>
                  </a:lnTo>
                  <a:lnTo>
                    <a:pt x="199899" y="1259102"/>
                  </a:lnTo>
                  <a:lnTo>
                    <a:pt x="219052" y="1258866"/>
                  </a:lnTo>
                  <a:lnTo>
                    <a:pt x="218678" y="1252706"/>
                  </a:lnTo>
                  <a:lnTo>
                    <a:pt x="208412" y="1253351"/>
                  </a:lnTo>
                  <a:lnTo>
                    <a:pt x="207985" y="1250144"/>
                  </a:lnTo>
                  <a:cubicBezTo>
                    <a:pt x="206226" y="1246548"/>
                    <a:pt x="202708" y="1242952"/>
                    <a:pt x="202708" y="1242952"/>
                  </a:cubicBezTo>
                  <a:lnTo>
                    <a:pt x="190609" y="1244103"/>
                  </a:lnTo>
                  <a:lnTo>
                    <a:pt x="188639" y="1242952"/>
                  </a:lnTo>
                  <a:lnTo>
                    <a:pt x="183192" y="1244808"/>
                  </a:lnTo>
                  <a:lnTo>
                    <a:pt x="130685" y="1249801"/>
                  </a:lnTo>
                  <a:lnTo>
                    <a:pt x="131317" y="1247214"/>
                  </a:lnTo>
                  <a:lnTo>
                    <a:pt x="163955" y="1242448"/>
                  </a:lnTo>
                  <a:lnTo>
                    <a:pt x="216778" y="1241604"/>
                  </a:lnTo>
                  <a:lnTo>
                    <a:pt x="216778" y="1242952"/>
                  </a:lnTo>
                  <a:lnTo>
                    <a:pt x="218085" y="1242953"/>
                  </a:lnTo>
                  <a:lnTo>
                    <a:pt x="218002" y="1241585"/>
                  </a:lnTo>
                  <a:lnTo>
                    <a:pt x="216778" y="1241604"/>
                  </a:lnTo>
                  <a:lnTo>
                    <a:pt x="216778" y="1236368"/>
                  </a:lnTo>
                  <a:lnTo>
                    <a:pt x="217913" y="1236298"/>
                  </a:lnTo>
                  <a:lnTo>
                    <a:pt x="217913" y="1232212"/>
                  </a:lnTo>
                  <a:lnTo>
                    <a:pt x="216778" y="1232355"/>
                  </a:lnTo>
                  <a:lnTo>
                    <a:pt x="216778" y="1228570"/>
                  </a:lnTo>
                  <a:lnTo>
                    <a:pt x="217913" y="1228489"/>
                  </a:lnTo>
                  <a:lnTo>
                    <a:pt x="217913" y="992225"/>
                  </a:lnTo>
                  <a:lnTo>
                    <a:pt x="215094" y="971097"/>
                  </a:lnTo>
                  <a:cubicBezTo>
                    <a:pt x="207924" y="907222"/>
                    <a:pt x="204340" y="843348"/>
                    <a:pt x="202547" y="781247"/>
                  </a:cubicBezTo>
                  <a:lnTo>
                    <a:pt x="201777" y="704201"/>
                  </a:lnTo>
                  <a:lnTo>
                    <a:pt x="186179" y="706311"/>
                  </a:lnTo>
                  <a:cubicBezTo>
                    <a:pt x="141915" y="709806"/>
                    <a:pt x="95880" y="709806"/>
                    <a:pt x="46305" y="702815"/>
                  </a:cubicBezTo>
                  <a:cubicBezTo>
                    <a:pt x="32140" y="702815"/>
                    <a:pt x="32141" y="688832"/>
                    <a:pt x="46305" y="688832"/>
                  </a:cubicBezTo>
                  <a:lnTo>
                    <a:pt x="59394" y="687947"/>
                  </a:lnTo>
                  <a:lnTo>
                    <a:pt x="60469" y="688832"/>
                  </a:lnTo>
                  <a:lnTo>
                    <a:pt x="97184" y="685812"/>
                  </a:lnTo>
                  <a:lnTo>
                    <a:pt x="104733" y="687084"/>
                  </a:lnTo>
                  <a:cubicBezTo>
                    <a:pt x="131292" y="688832"/>
                    <a:pt x="159620" y="688832"/>
                    <a:pt x="187949" y="688832"/>
                  </a:cubicBezTo>
                  <a:lnTo>
                    <a:pt x="195448" y="678962"/>
                  </a:lnTo>
                  <a:lnTo>
                    <a:pt x="201529" y="679462"/>
                  </a:lnTo>
                  <a:lnTo>
                    <a:pt x="201500" y="676527"/>
                  </a:lnTo>
                  <a:lnTo>
                    <a:pt x="196809" y="677172"/>
                  </a:lnTo>
                  <a:lnTo>
                    <a:pt x="197428" y="676357"/>
                  </a:lnTo>
                  <a:lnTo>
                    <a:pt x="201497" y="676298"/>
                  </a:lnTo>
                  <a:lnTo>
                    <a:pt x="201408" y="667362"/>
                  </a:lnTo>
                  <a:lnTo>
                    <a:pt x="192370" y="666685"/>
                  </a:lnTo>
                  <a:lnTo>
                    <a:pt x="187950" y="660867"/>
                  </a:lnTo>
                  <a:lnTo>
                    <a:pt x="201343" y="660867"/>
                  </a:lnTo>
                  <a:lnTo>
                    <a:pt x="201301" y="656697"/>
                  </a:lnTo>
                  <a:lnTo>
                    <a:pt x="175556" y="655623"/>
                  </a:lnTo>
                  <a:cubicBezTo>
                    <a:pt x="134833" y="653875"/>
                    <a:pt x="95880" y="653875"/>
                    <a:pt x="60469" y="660866"/>
                  </a:cubicBezTo>
                  <a:lnTo>
                    <a:pt x="85611" y="660866"/>
                  </a:lnTo>
                  <a:lnTo>
                    <a:pt x="60469" y="660867"/>
                  </a:lnTo>
                  <a:lnTo>
                    <a:pt x="32141" y="660866"/>
                  </a:lnTo>
                  <a:cubicBezTo>
                    <a:pt x="32141" y="660866"/>
                    <a:pt x="32141" y="674849"/>
                    <a:pt x="32141" y="674849"/>
                  </a:cubicBezTo>
                  <a:cubicBezTo>
                    <a:pt x="17976" y="674849"/>
                    <a:pt x="17976" y="660866"/>
                    <a:pt x="17976" y="660866"/>
                  </a:cubicBezTo>
                  <a:cubicBezTo>
                    <a:pt x="67552" y="646884"/>
                    <a:pt x="113586" y="646884"/>
                    <a:pt x="159621" y="650379"/>
                  </a:cubicBezTo>
                  <a:lnTo>
                    <a:pt x="201269" y="653463"/>
                  </a:lnTo>
                  <a:lnTo>
                    <a:pt x="200755" y="602043"/>
                  </a:lnTo>
                  <a:cubicBezTo>
                    <a:pt x="200755" y="531071"/>
                    <a:pt x="186415" y="474294"/>
                    <a:pt x="172075" y="403322"/>
                  </a:cubicBezTo>
                  <a:lnTo>
                    <a:pt x="163503" y="352411"/>
                  </a:lnTo>
                  <a:lnTo>
                    <a:pt x="182874" y="349360"/>
                  </a:lnTo>
                  <a:lnTo>
                    <a:pt x="200755" y="445905"/>
                  </a:lnTo>
                  <a:cubicBezTo>
                    <a:pt x="215094" y="502682"/>
                    <a:pt x="215094" y="573654"/>
                    <a:pt x="215094" y="630432"/>
                  </a:cubicBezTo>
                  <a:lnTo>
                    <a:pt x="216223" y="654570"/>
                  </a:lnTo>
                  <a:lnTo>
                    <a:pt x="217913" y="654695"/>
                  </a:lnTo>
                  <a:lnTo>
                    <a:pt x="217913" y="446668"/>
                  </a:lnTo>
                  <a:lnTo>
                    <a:pt x="208495" y="348413"/>
                  </a:lnTo>
                  <a:lnTo>
                    <a:pt x="200755" y="346544"/>
                  </a:lnTo>
                  <a:lnTo>
                    <a:pt x="182874" y="349360"/>
                  </a:lnTo>
                  <a:lnTo>
                    <a:pt x="181038" y="339447"/>
                  </a:lnTo>
                  <a:lnTo>
                    <a:pt x="180558" y="333745"/>
                  </a:lnTo>
                  <a:lnTo>
                    <a:pt x="200755" y="332350"/>
                  </a:lnTo>
                  <a:lnTo>
                    <a:pt x="207029" y="333116"/>
                  </a:lnTo>
                  <a:lnTo>
                    <a:pt x="205521" y="317377"/>
                  </a:lnTo>
                  <a:lnTo>
                    <a:pt x="205490" y="314985"/>
                  </a:lnTo>
                  <a:lnTo>
                    <a:pt x="179606" y="322439"/>
                  </a:lnTo>
                  <a:lnTo>
                    <a:pt x="177907" y="302258"/>
                  </a:lnTo>
                  <a:lnTo>
                    <a:pt x="184876" y="300569"/>
                  </a:lnTo>
                  <a:lnTo>
                    <a:pt x="205328" y="302126"/>
                  </a:lnTo>
                  <a:lnTo>
                    <a:pt x="205245" y="295631"/>
                  </a:lnTo>
                  <a:lnTo>
                    <a:pt x="184876" y="300569"/>
                  </a:lnTo>
                  <a:lnTo>
                    <a:pt x="177719" y="300024"/>
                  </a:lnTo>
                  <a:lnTo>
                    <a:pt x="175913" y="278572"/>
                  </a:lnTo>
                  <a:lnTo>
                    <a:pt x="205090" y="283385"/>
                  </a:lnTo>
                  <a:lnTo>
                    <a:pt x="203750" y="177459"/>
                  </a:lnTo>
                  <a:cubicBezTo>
                    <a:pt x="203750" y="177459"/>
                    <a:pt x="217913" y="177459"/>
                    <a:pt x="217913" y="177459"/>
                  </a:cubicBezTo>
                  <a:lnTo>
                    <a:pt x="223097" y="286356"/>
                  </a:lnTo>
                  <a:lnTo>
                    <a:pt x="243774" y="289767"/>
                  </a:lnTo>
                  <a:cubicBezTo>
                    <a:pt x="258113" y="289767"/>
                    <a:pt x="243774" y="303961"/>
                    <a:pt x="243774" y="303961"/>
                  </a:cubicBezTo>
                  <a:lnTo>
                    <a:pt x="224203" y="309597"/>
                  </a:lnTo>
                  <a:lnTo>
                    <a:pt x="224995" y="326232"/>
                  </a:lnTo>
                  <a:lnTo>
                    <a:pt x="225429" y="335363"/>
                  </a:lnTo>
                  <a:lnTo>
                    <a:pt x="235259" y="336564"/>
                  </a:lnTo>
                  <a:cubicBezTo>
                    <a:pt x="271557" y="343883"/>
                    <a:pt x="311887" y="357190"/>
                    <a:pt x="344151" y="346544"/>
                  </a:cubicBezTo>
                  <a:cubicBezTo>
                    <a:pt x="329811" y="318156"/>
                    <a:pt x="315472" y="275573"/>
                    <a:pt x="286792" y="247184"/>
                  </a:cubicBezTo>
                  <a:cubicBezTo>
                    <a:pt x="272453" y="232989"/>
                    <a:pt x="258113" y="204601"/>
                    <a:pt x="243774" y="176212"/>
                  </a:cubicBezTo>
                  <a:cubicBezTo>
                    <a:pt x="229434" y="147823"/>
                    <a:pt x="215094" y="119434"/>
                    <a:pt x="200755" y="105240"/>
                  </a:cubicBezTo>
                  <a:cubicBezTo>
                    <a:pt x="186415" y="76851"/>
                    <a:pt x="172075" y="48462"/>
                    <a:pt x="157736" y="34268"/>
                  </a:cubicBezTo>
                  <a:cubicBezTo>
                    <a:pt x="143396" y="34268"/>
                    <a:pt x="143396" y="20074"/>
                    <a:pt x="129056" y="20074"/>
                  </a:cubicBezTo>
                  <a:cubicBezTo>
                    <a:pt x="114717" y="20074"/>
                    <a:pt x="114717" y="34268"/>
                    <a:pt x="114717" y="48462"/>
                  </a:cubicBezTo>
                  <a:cubicBezTo>
                    <a:pt x="107547" y="55560"/>
                    <a:pt x="103962" y="66206"/>
                    <a:pt x="102170" y="78626"/>
                  </a:cubicBezTo>
                  <a:lnTo>
                    <a:pt x="101611" y="91351"/>
                  </a:lnTo>
                  <a:lnTo>
                    <a:pt x="100377" y="91046"/>
                  </a:lnTo>
                  <a:lnTo>
                    <a:pt x="91553" y="112883"/>
                  </a:lnTo>
                  <a:lnTo>
                    <a:pt x="86037" y="108789"/>
                  </a:lnTo>
                  <a:lnTo>
                    <a:pt x="75713" y="116454"/>
                  </a:lnTo>
                  <a:lnTo>
                    <a:pt x="86037" y="76851"/>
                  </a:lnTo>
                  <a:cubicBezTo>
                    <a:pt x="86037" y="48463"/>
                    <a:pt x="86037" y="20074"/>
                    <a:pt x="114717" y="5879"/>
                  </a:cubicBezTo>
                  <a:cubicBezTo>
                    <a:pt x="118302" y="2331"/>
                    <a:pt x="121887" y="557"/>
                    <a:pt x="125472" y="113"/>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noAutofit/>
            </a:bodyPr>
            <a:lstStyle/>
            <a:p>
              <a:endParaRPr altLang="en-US" lang="zh-CN">
                <a:latin charset="-122" panose="020b0503020204020204" pitchFamily="34" typeface="微软雅黑"/>
                <a:ea charset="-122" panose="020b0503020204020204" pitchFamily="34" typeface="微软雅黑"/>
              </a:endParaRPr>
            </a:p>
          </p:txBody>
        </p:sp>
        <p:sp>
          <p:nvSpPr>
            <p:cNvPr id="77" name="Freeform 874"/>
            <p:cNvSpPr/>
            <p:nvPr/>
          </p:nvSpPr>
          <p:spPr bwMode="auto">
            <a:xfrm rot="198324">
              <a:off x="1529843" y="5851302"/>
              <a:ext cx="257686" cy="227721"/>
            </a:xfrm>
            <a:custGeom>
              <a:gdLst>
                <a:gd fmla="*/ 4 w 18" name="T0"/>
                <a:gd fmla="*/ 8 h 16" name="T1"/>
                <a:gd fmla="*/ 13 w 18" name="T2"/>
                <a:gd fmla="*/ 13 h 16" name="T3"/>
                <a:gd fmla="*/ 15 w 18" name="T4"/>
                <a:gd fmla="*/ 7 h 16" name="T5"/>
                <a:gd fmla="*/ 9 w 18" name="T6"/>
                <a:gd fmla="*/ 2 h 16" name="T7"/>
                <a:gd fmla="*/ 2 w 18" name="T8"/>
                <a:gd fmla="*/ 7 h 16" name="T9"/>
                <a:gd fmla="*/ 7 w 18" name="T10"/>
                <a:gd fmla="*/ 13 h 16" name="T11"/>
                <a:gd fmla="*/ 16 w 18" name="T12"/>
                <a:gd fmla="*/ 12 h 16" name="T13"/>
                <a:gd fmla="*/ 18 w 18" name="T14"/>
                <a:gd fmla="*/ 8 h 16" name="T15"/>
                <a:gd fmla="*/ 14 w 18" name="T16"/>
                <a:gd fmla="*/ 2 h 16" name="T17"/>
                <a:gd fmla="*/ 2 w 18" name="T18"/>
                <a:gd fmla="*/ 6 h 16" name="T19"/>
                <a:gd fmla="*/ 10 w 18" name="T20"/>
                <a:gd fmla="*/ 15 h 16" name="T21"/>
                <a:gd fmla="*/ 17 w 18" name="T22"/>
                <a:gd fmla="*/ 11 h 16" name="T23"/>
                <a:gd fmla="*/ 16 w 18" name="T24"/>
                <a:gd fmla="*/ 4 h 16" name="T25"/>
                <a:gd fmla="*/ 2 w 18" name="T26"/>
                <a:gd fmla="*/ 2 h 16" name="T27"/>
                <a:gd fmla="*/ 3 w 18" name="T28"/>
                <a:gd fmla="*/ 4 h 16" name="T29"/>
                <a:gd fmla="*/ 16 w 18" name="T30"/>
                <a:gd fmla="*/ 6 h 16" name="T31"/>
                <a:gd fmla="*/ 5 w 18" name="T32"/>
                <a:gd fmla="*/ 12 h 16" name="T33"/>
                <a:gd fmla="*/ 5 w 18" name="T34"/>
                <a:gd fmla="*/ 4 h 16" name="T35"/>
                <a:gd fmla="*/ 12 w 18" name="T36"/>
                <a:gd fmla="*/ 3 h 16" name="T37"/>
                <a:gd fmla="*/ 16 w 18" name="T38"/>
                <a:gd fmla="*/ 9 h 16" name="T39"/>
                <a:gd fmla="*/ 13 w 18" name="T40"/>
                <a:gd fmla="*/ 12 h 16" name="T41"/>
                <a:gd fmla="*/ 6 w 18" name="T42"/>
                <a:gd fmla="*/ 10 h 16" name="T43"/>
                <a:gd fmla="*/ 4 w 18" name="T44"/>
                <a:gd fmla="*/ 5 h 16" name="T45"/>
                <a:gd fmla="*/ 14 w 18" name="T46"/>
                <a:gd fmla="*/ 9 h 16" name="T47"/>
                <a:gd fmla="*/ 9 w 18" name="T48"/>
                <a:gd fmla="*/ 12 h 16" name="T49"/>
                <a:gd fmla="*/ 5 w 18" name="T50"/>
                <a:gd fmla="*/ 7 h 16" name="T51"/>
                <a:gd fmla="*/ 4 w 18" name="T52"/>
                <a:gd fmla="*/ 8 h 1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 w="18">
                  <a:moveTo>
                    <a:pt x="4" y="8"/>
                  </a:moveTo>
                  <a:cubicBezTo>
                    <a:pt x="5" y="11"/>
                    <a:pt x="10" y="16"/>
                    <a:pt x="13" y="13"/>
                  </a:cubicBezTo>
                  <a:cubicBezTo>
                    <a:pt x="15" y="12"/>
                    <a:pt x="16" y="9"/>
                    <a:pt x="15" y="7"/>
                  </a:cubicBezTo>
                  <a:cubicBezTo>
                    <a:pt x="14" y="4"/>
                    <a:pt x="12" y="3"/>
                    <a:pt x="9" y="2"/>
                  </a:cubicBezTo>
                  <a:cubicBezTo>
                    <a:pt x="7" y="2"/>
                    <a:pt x="2" y="3"/>
                    <a:pt x="2" y="7"/>
                  </a:cubicBezTo>
                  <a:cubicBezTo>
                    <a:pt x="2" y="9"/>
                    <a:pt x="5" y="12"/>
                    <a:pt x="7" y="13"/>
                  </a:cubicBezTo>
                  <a:cubicBezTo>
                    <a:pt x="10" y="14"/>
                    <a:pt x="13" y="15"/>
                    <a:pt x="16" y="12"/>
                  </a:cubicBezTo>
                  <a:cubicBezTo>
                    <a:pt x="17" y="11"/>
                    <a:pt x="18" y="9"/>
                    <a:pt x="18" y="8"/>
                  </a:cubicBezTo>
                  <a:cubicBezTo>
                    <a:pt x="18" y="5"/>
                    <a:pt x="16" y="3"/>
                    <a:pt x="14" y="2"/>
                  </a:cubicBezTo>
                  <a:cubicBezTo>
                    <a:pt x="10" y="0"/>
                    <a:pt x="4" y="1"/>
                    <a:pt x="2" y="6"/>
                  </a:cubicBezTo>
                  <a:cubicBezTo>
                    <a:pt x="0" y="11"/>
                    <a:pt x="6" y="15"/>
                    <a:pt x="10" y="15"/>
                  </a:cubicBezTo>
                  <a:cubicBezTo>
                    <a:pt x="13" y="15"/>
                    <a:pt x="16" y="13"/>
                    <a:pt x="17" y="11"/>
                  </a:cubicBezTo>
                  <a:cubicBezTo>
                    <a:pt x="18" y="9"/>
                    <a:pt x="18" y="6"/>
                    <a:pt x="16" y="4"/>
                  </a:cubicBezTo>
                  <a:cubicBezTo>
                    <a:pt x="13" y="0"/>
                    <a:pt x="6" y="0"/>
                    <a:pt x="2" y="2"/>
                  </a:cubicBezTo>
                  <a:cubicBezTo>
                    <a:pt x="1" y="3"/>
                    <a:pt x="2" y="4"/>
                    <a:pt x="3" y="4"/>
                  </a:cubicBezTo>
                  <a:cubicBezTo>
                    <a:pt x="7" y="2"/>
                    <a:pt x="14" y="1"/>
                    <a:pt x="16" y="6"/>
                  </a:cubicBezTo>
                  <a:cubicBezTo>
                    <a:pt x="18" y="13"/>
                    <a:pt x="9" y="15"/>
                    <a:pt x="5" y="12"/>
                  </a:cubicBezTo>
                  <a:cubicBezTo>
                    <a:pt x="2" y="9"/>
                    <a:pt x="3" y="6"/>
                    <a:pt x="5" y="4"/>
                  </a:cubicBezTo>
                  <a:cubicBezTo>
                    <a:pt x="7" y="2"/>
                    <a:pt x="10" y="2"/>
                    <a:pt x="12" y="3"/>
                  </a:cubicBezTo>
                  <a:cubicBezTo>
                    <a:pt x="15" y="4"/>
                    <a:pt x="17" y="6"/>
                    <a:pt x="16" y="9"/>
                  </a:cubicBezTo>
                  <a:cubicBezTo>
                    <a:pt x="16" y="11"/>
                    <a:pt x="15" y="12"/>
                    <a:pt x="13" y="12"/>
                  </a:cubicBezTo>
                  <a:cubicBezTo>
                    <a:pt x="11" y="13"/>
                    <a:pt x="8" y="12"/>
                    <a:pt x="6" y="10"/>
                  </a:cubicBezTo>
                  <a:cubicBezTo>
                    <a:pt x="4" y="9"/>
                    <a:pt x="2" y="6"/>
                    <a:pt x="4" y="5"/>
                  </a:cubicBezTo>
                  <a:cubicBezTo>
                    <a:pt x="8" y="2"/>
                    <a:pt x="15" y="4"/>
                    <a:pt x="14" y="9"/>
                  </a:cubicBezTo>
                  <a:cubicBezTo>
                    <a:pt x="14" y="12"/>
                    <a:pt x="12" y="13"/>
                    <a:pt x="9" y="12"/>
                  </a:cubicBezTo>
                  <a:cubicBezTo>
                    <a:pt x="7" y="11"/>
                    <a:pt x="6" y="9"/>
                    <a:pt x="5" y="7"/>
                  </a:cubicBezTo>
                  <a:cubicBezTo>
                    <a:pt x="5" y="7"/>
                    <a:pt x="3" y="7"/>
                    <a:pt x="4" y="8"/>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grpSp>
      <p:sp>
        <p:nvSpPr>
          <p:cNvPr id="78" name="Freeform 1755"/>
          <p:cNvSpPr/>
          <p:nvPr/>
        </p:nvSpPr>
        <p:spPr bwMode="auto">
          <a:xfrm rot="198324">
            <a:off x="4023014" y="1652926"/>
            <a:ext cx="1015042" cy="724714"/>
          </a:xfrm>
          <a:custGeom>
            <a:gdLst>
              <a:gd fmla="*/ 110 w 114" name="T0"/>
              <a:gd fmla="*/ 40 h 81" name="T1"/>
              <a:gd fmla="*/ 89 w 114" name="T2"/>
              <a:gd fmla="*/ 7 h 81" name="T3"/>
              <a:gd fmla="*/ 9 w 114" name="T4"/>
              <a:gd fmla="*/ 29 h 81" name="T5"/>
              <a:gd fmla="*/ 26 w 114" name="T6"/>
              <a:gd fmla="*/ 72 h 81" name="T7"/>
              <a:gd fmla="*/ 85 w 114" name="T8"/>
              <a:gd fmla="*/ 61 h 81" name="T9"/>
              <a:gd fmla="*/ 58 w 114" name="T10"/>
              <a:gd fmla="*/ 72 h 81" name="T11"/>
              <a:gd fmla="*/ 2 w 114" name="T12"/>
              <a:gd fmla="*/ 52 h 81" name="T13"/>
              <a:gd fmla="*/ 12 w 114" name="T14"/>
              <a:gd fmla="*/ 23 h 81" name="T15"/>
              <a:gd fmla="*/ 69 w 114" name="T16"/>
              <a:gd fmla="*/ 2 h 81" name="T17"/>
              <a:gd fmla="*/ 109 w 114" name="T18"/>
              <a:gd fmla="*/ 35 h 81" name="T19"/>
              <a:gd fmla="*/ 101 w 114" name="T20"/>
              <a:gd fmla="*/ 57 h 81" name="T21"/>
              <a:gd fmla="*/ 113 w 114" name="T22"/>
              <a:gd fmla="*/ 79 h 81" name="T23"/>
              <a:gd fmla="*/ 99 w 114" name="T24"/>
              <a:gd fmla="*/ 72 h 81" name="T25"/>
              <a:gd fmla="*/ 110 w 114" name="T26"/>
              <a:gd fmla="*/ 81 h 81" name="T27"/>
              <a:gd fmla="*/ 108 w 114" name="T28"/>
              <a:gd fmla="*/ 70 h 81" name="T29"/>
              <a:gd fmla="*/ 110 w 114" name="T30"/>
              <a:gd fmla="*/ 81 h 81" name="T31"/>
              <a:gd fmla="*/ 96 w 114" name="T32"/>
              <a:gd fmla="*/ 73 h 81" name="T33"/>
              <a:gd fmla="*/ 67 w 114" name="T34"/>
              <a:gd fmla="*/ 71 h 81" name="T35"/>
              <a:gd fmla="*/ 5 w 114" name="T36"/>
              <a:gd fmla="*/ 39 h 81" name="T37"/>
              <a:gd fmla="*/ 36 w 114" name="T38"/>
              <a:gd fmla="*/ 10 h 81" name="T39"/>
              <a:gd fmla="*/ 88 w 114" name="T40"/>
              <a:gd fmla="*/ 6 h 81" name="T41"/>
              <a:gd fmla="*/ 101 w 114" name="T42"/>
              <a:gd fmla="*/ 56 h 81" name="T43"/>
              <a:gd fmla="*/ 90 w 114" name="T44"/>
              <a:gd fmla="*/ 8 h 81" name="T45"/>
              <a:gd fmla="*/ 19 w 114" name="T46"/>
              <a:gd fmla="*/ 17 h 81" name="T47"/>
              <a:gd fmla="*/ 4 w 114" name="T48"/>
              <a:gd fmla="*/ 52 h 81" name="T49"/>
              <a:gd fmla="*/ 56 w 114" name="T50"/>
              <a:gd fmla="*/ 75 h 81" name="T51"/>
              <a:gd fmla="*/ 75 w 114" name="T52"/>
              <a:gd fmla="*/ 69 h 81" name="T53"/>
              <a:gd fmla="*/ 39 w 114" name="T54"/>
              <a:gd fmla="*/ 73 h 81" name="T55"/>
              <a:gd fmla="*/ 2 w 114" name="T56"/>
              <a:gd fmla="*/ 43 h 81" name="T57"/>
              <a:gd fmla="*/ 49 w 114" name="T58"/>
              <a:gd fmla="*/ 6 h 81" name="T59"/>
              <a:gd fmla="*/ 106 w 114" name="T60"/>
              <a:gd fmla="*/ 47 h 81" name="T61"/>
              <a:gd fmla="*/ 109 w 114" name="T62"/>
              <a:gd fmla="*/ 43 h 81" name="T63"/>
              <a:gd fmla="*/ 64 w 114" name="T64"/>
              <a:gd fmla="*/ 4 h 81" name="T65"/>
              <a:gd fmla="*/ 8 w 114" name="T66"/>
              <a:gd fmla="*/ 26 h 81" name="T67"/>
              <a:gd fmla="*/ 18 w 114" name="T68"/>
              <a:gd fmla="*/ 68 h 81" name="T69"/>
              <a:gd fmla="*/ 72 w 114" name="T70"/>
              <a:gd fmla="*/ 71 h 81" name="T71"/>
              <a:gd fmla="*/ 89 w 114" name="T72"/>
              <a:gd fmla="*/ 70 h 81" name="T73"/>
              <a:gd fmla="*/ 106 w 114" name="T74"/>
              <a:gd fmla="*/ 79 h 81" name="T75"/>
              <a:gd fmla="*/ 101 w 114" name="T76"/>
              <a:gd fmla="*/ 56 h 81" name="T77"/>
              <a:gd fmla="*/ 109 w 114" name="T78"/>
              <a:gd fmla="*/ 75 h 81" name="T79"/>
              <a:gd fmla="*/ 84 w 114" name="T80"/>
              <a:gd fmla="*/ 63 h 81" name="T81"/>
              <a:gd fmla="*/ 107 w 114" name="T82"/>
              <a:gd fmla="*/ 77 h 81" name="T83"/>
              <a:gd fmla="*/ 111 w 114" name="T84"/>
              <a:gd fmla="*/ 74 h 81" name="T85"/>
              <a:gd fmla="*/ 102 w 114" name="T86"/>
              <a:gd fmla="*/ 58 h 81" name="T87"/>
              <a:gd fmla="*/ 104 w 114" name="T88"/>
              <a:gd fmla="*/ 15 h 81" name="T89"/>
              <a:gd fmla="*/ 34 w 114" name="T90"/>
              <a:gd fmla="*/ 8 h 81" name="T91"/>
              <a:gd fmla="*/ 0 w 114" name="T92"/>
              <a:gd fmla="*/ 46 h 81" name="T93"/>
              <a:gd fmla="*/ 39 w 114" name="T94"/>
              <a:gd fmla="*/ 75 h 81" name="T95"/>
              <a:gd fmla="*/ 86 w 114" name="T96"/>
              <a:gd fmla="*/ 62 h 81" name="T97"/>
              <a:gd fmla="*/ 25 w 114" name="T98"/>
              <a:gd fmla="*/ 70 h 81" name="T99"/>
              <a:gd fmla="*/ 13 w 114" name="T100"/>
              <a:gd fmla="*/ 25 h 81" name="T101"/>
              <a:gd fmla="*/ 68 w 114" name="T102"/>
              <a:gd fmla="*/ 4 h 81" name="T103"/>
              <a:gd fmla="*/ 105 w 114" name="T104"/>
              <a:gd fmla="*/ 20 h 81" name="T105"/>
              <a:gd fmla="*/ 106 w 114" name="T106"/>
              <a:gd fmla="*/ 50 h 8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1" w="114">
                <a:moveTo>
                  <a:pt x="104" y="54"/>
                </a:moveTo>
                <a:cubicBezTo>
                  <a:pt x="106" y="52"/>
                  <a:pt x="108" y="50"/>
                  <a:pt x="109" y="48"/>
                </a:cubicBezTo>
                <a:cubicBezTo>
                  <a:pt x="110" y="45"/>
                  <a:pt x="110" y="42"/>
                  <a:pt x="110" y="40"/>
                </a:cubicBezTo>
                <a:cubicBezTo>
                  <a:pt x="111" y="34"/>
                  <a:pt x="110" y="28"/>
                  <a:pt x="108" y="23"/>
                </a:cubicBezTo>
                <a:cubicBezTo>
                  <a:pt x="106" y="19"/>
                  <a:pt x="103" y="15"/>
                  <a:pt x="100" y="13"/>
                </a:cubicBezTo>
                <a:cubicBezTo>
                  <a:pt x="97" y="10"/>
                  <a:pt x="93" y="8"/>
                  <a:pt x="89" y="7"/>
                </a:cubicBezTo>
                <a:cubicBezTo>
                  <a:pt x="80" y="4"/>
                  <a:pt x="70" y="3"/>
                  <a:pt x="60" y="3"/>
                </a:cubicBezTo>
                <a:cubicBezTo>
                  <a:pt x="49" y="4"/>
                  <a:pt x="39" y="6"/>
                  <a:pt x="30" y="11"/>
                </a:cubicBezTo>
                <a:cubicBezTo>
                  <a:pt x="21" y="15"/>
                  <a:pt x="14" y="21"/>
                  <a:pt x="9" y="29"/>
                </a:cubicBezTo>
                <a:cubicBezTo>
                  <a:pt x="4" y="36"/>
                  <a:pt x="1" y="45"/>
                  <a:pt x="5" y="54"/>
                </a:cubicBezTo>
                <a:cubicBezTo>
                  <a:pt x="7" y="58"/>
                  <a:pt x="11" y="62"/>
                  <a:pt x="14" y="65"/>
                </a:cubicBezTo>
                <a:cubicBezTo>
                  <a:pt x="18" y="68"/>
                  <a:pt x="22" y="70"/>
                  <a:pt x="26" y="72"/>
                </a:cubicBezTo>
                <a:cubicBezTo>
                  <a:pt x="36" y="75"/>
                  <a:pt x="46" y="75"/>
                  <a:pt x="55" y="74"/>
                </a:cubicBezTo>
                <a:cubicBezTo>
                  <a:pt x="66" y="72"/>
                  <a:pt x="77" y="68"/>
                  <a:pt x="85" y="62"/>
                </a:cubicBezTo>
                <a:cubicBezTo>
                  <a:pt x="85" y="62"/>
                  <a:pt x="85" y="61"/>
                  <a:pt x="85" y="61"/>
                </a:cubicBezTo>
                <a:cubicBezTo>
                  <a:pt x="84" y="63"/>
                  <a:pt x="82" y="64"/>
                  <a:pt x="80" y="65"/>
                </a:cubicBezTo>
                <a:cubicBezTo>
                  <a:pt x="78" y="66"/>
                  <a:pt x="76" y="67"/>
                  <a:pt x="74" y="68"/>
                </a:cubicBezTo>
                <a:cubicBezTo>
                  <a:pt x="69" y="69"/>
                  <a:pt x="64" y="71"/>
                  <a:pt x="58" y="72"/>
                </a:cubicBezTo>
                <a:cubicBezTo>
                  <a:pt x="47" y="75"/>
                  <a:pt x="36" y="75"/>
                  <a:pt x="24" y="72"/>
                </a:cubicBezTo>
                <a:cubicBezTo>
                  <a:pt x="19" y="71"/>
                  <a:pt x="15" y="68"/>
                  <a:pt x="11" y="65"/>
                </a:cubicBezTo>
                <a:cubicBezTo>
                  <a:pt x="7" y="61"/>
                  <a:pt x="4" y="57"/>
                  <a:pt x="2" y="52"/>
                </a:cubicBezTo>
                <a:cubicBezTo>
                  <a:pt x="1" y="49"/>
                  <a:pt x="1" y="47"/>
                  <a:pt x="1" y="44"/>
                </a:cubicBezTo>
                <a:cubicBezTo>
                  <a:pt x="1" y="42"/>
                  <a:pt x="2" y="39"/>
                  <a:pt x="3" y="37"/>
                </a:cubicBezTo>
                <a:cubicBezTo>
                  <a:pt x="5" y="32"/>
                  <a:pt x="8" y="27"/>
                  <a:pt x="12" y="23"/>
                </a:cubicBezTo>
                <a:cubicBezTo>
                  <a:pt x="16" y="19"/>
                  <a:pt x="20" y="16"/>
                  <a:pt x="25" y="13"/>
                </a:cubicBezTo>
                <a:cubicBezTo>
                  <a:pt x="29" y="11"/>
                  <a:pt x="34" y="9"/>
                  <a:pt x="39" y="8"/>
                </a:cubicBezTo>
                <a:cubicBezTo>
                  <a:pt x="48" y="4"/>
                  <a:pt x="59" y="2"/>
                  <a:pt x="69" y="2"/>
                </a:cubicBezTo>
                <a:cubicBezTo>
                  <a:pt x="79" y="2"/>
                  <a:pt x="89" y="4"/>
                  <a:pt x="97" y="10"/>
                </a:cubicBezTo>
                <a:cubicBezTo>
                  <a:pt x="101" y="13"/>
                  <a:pt x="105" y="17"/>
                  <a:pt x="107" y="21"/>
                </a:cubicBezTo>
                <a:cubicBezTo>
                  <a:pt x="109" y="25"/>
                  <a:pt x="109" y="30"/>
                  <a:pt x="109" y="35"/>
                </a:cubicBezTo>
                <a:cubicBezTo>
                  <a:pt x="109" y="39"/>
                  <a:pt x="109" y="43"/>
                  <a:pt x="108" y="47"/>
                </a:cubicBezTo>
                <a:cubicBezTo>
                  <a:pt x="108" y="51"/>
                  <a:pt x="106" y="55"/>
                  <a:pt x="102" y="57"/>
                </a:cubicBezTo>
                <a:cubicBezTo>
                  <a:pt x="101" y="57"/>
                  <a:pt x="101" y="57"/>
                  <a:pt x="101" y="57"/>
                </a:cubicBezTo>
                <a:cubicBezTo>
                  <a:pt x="102" y="61"/>
                  <a:pt x="105" y="64"/>
                  <a:pt x="107" y="67"/>
                </a:cubicBezTo>
                <a:cubicBezTo>
                  <a:pt x="108" y="69"/>
                  <a:pt x="109" y="72"/>
                  <a:pt x="109" y="74"/>
                </a:cubicBezTo>
                <a:cubicBezTo>
                  <a:pt x="110" y="76"/>
                  <a:pt x="112" y="77"/>
                  <a:pt x="113" y="79"/>
                </a:cubicBezTo>
                <a:cubicBezTo>
                  <a:pt x="113" y="79"/>
                  <a:pt x="113" y="79"/>
                  <a:pt x="113" y="79"/>
                </a:cubicBezTo>
                <a:cubicBezTo>
                  <a:pt x="111" y="78"/>
                  <a:pt x="109" y="76"/>
                  <a:pt x="107" y="75"/>
                </a:cubicBezTo>
                <a:cubicBezTo>
                  <a:pt x="105" y="74"/>
                  <a:pt x="102" y="73"/>
                  <a:pt x="99" y="72"/>
                </a:cubicBezTo>
                <a:cubicBezTo>
                  <a:pt x="94" y="69"/>
                  <a:pt x="89" y="67"/>
                  <a:pt x="84" y="63"/>
                </a:cubicBezTo>
                <a:cubicBezTo>
                  <a:pt x="84" y="64"/>
                  <a:pt x="84" y="64"/>
                  <a:pt x="83" y="64"/>
                </a:cubicBezTo>
                <a:cubicBezTo>
                  <a:pt x="93" y="69"/>
                  <a:pt x="102" y="75"/>
                  <a:pt x="110" y="81"/>
                </a:cubicBezTo>
                <a:cubicBezTo>
                  <a:pt x="110" y="81"/>
                  <a:pt x="111" y="81"/>
                  <a:pt x="111" y="81"/>
                </a:cubicBezTo>
                <a:cubicBezTo>
                  <a:pt x="111" y="79"/>
                  <a:pt x="111" y="77"/>
                  <a:pt x="110" y="76"/>
                </a:cubicBezTo>
                <a:cubicBezTo>
                  <a:pt x="110" y="74"/>
                  <a:pt x="109" y="72"/>
                  <a:pt x="108" y="70"/>
                </a:cubicBezTo>
                <a:cubicBezTo>
                  <a:pt x="106" y="66"/>
                  <a:pt x="104" y="60"/>
                  <a:pt x="101" y="56"/>
                </a:cubicBezTo>
                <a:cubicBezTo>
                  <a:pt x="100" y="55"/>
                  <a:pt x="100" y="56"/>
                  <a:pt x="100" y="57"/>
                </a:cubicBezTo>
                <a:cubicBezTo>
                  <a:pt x="104" y="64"/>
                  <a:pt x="108" y="72"/>
                  <a:pt x="110" y="81"/>
                </a:cubicBezTo>
                <a:cubicBezTo>
                  <a:pt x="110" y="81"/>
                  <a:pt x="110" y="80"/>
                  <a:pt x="110" y="80"/>
                </a:cubicBezTo>
                <a:cubicBezTo>
                  <a:pt x="108" y="80"/>
                  <a:pt x="106" y="78"/>
                  <a:pt x="104" y="77"/>
                </a:cubicBezTo>
                <a:cubicBezTo>
                  <a:pt x="101" y="76"/>
                  <a:pt x="98" y="75"/>
                  <a:pt x="96" y="73"/>
                </a:cubicBezTo>
                <a:cubicBezTo>
                  <a:pt x="92" y="71"/>
                  <a:pt x="88" y="67"/>
                  <a:pt x="83" y="67"/>
                </a:cubicBezTo>
                <a:cubicBezTo>
                  <a:pt x="80" y="67"/>
                  <a:pt x="78" y="68"/>
                  <a:pt x="76" y="69"/>
                </a:cubicBezTo>
                <a:cubicBezTo>
                  <a:pt x="73" y="70"/>
                  <a:pt x="70" y="70"/>
                  <a:pt x="67" y="71"/>
                </a:cubicBezTo>
                <a:cubicBezTo>
                  <a:pt x="61" y="72"/>
                  <a:pt x="54" y="73"/>
                  <a:pt x="48" y="73"/>
                </a:cubicBezTo>
                <a:cubicBezTo>
                  <a:pt x="38" y="74"/>
                  <a:pt x="27" y="73"/>
                  <a:pt x="19" y="67"/>
                </a:cubicBezTo>
                <a:cubicBezTo>
                  <a:pt x="10" y="61"/>
                  <a:pt x="4" y="49"/>
                  <a:pt x="5" y="39"/>
                </a:cubicBezTo>
                <a:cubicBezTo>
                  <a:pt x="5" y="33"/>
                  <a:pt x="7" y="28"/>
                  <a:pt x="11" y="24"/>
                </a:cubicBezTo>
                <a:cubicBezTo>
                  <a:pt x="14" y="20"/>
                  <a:pt x="18" y="17"/>
                  <a:pt x="22" y="15"/>
                </a:cubicBezTo>
                <a:cubicBezTo>
                  <a:pt x="26" y="13"/>
                  <a:pt x="31" y="11"/>
                  <a:pt x="36" y="10"/>
                </a:cubicBezTo>
                <a:cubicBezTo>
                  <a:pt x="41" y="8"/>
                  <a:pt x="47" y="7"/>
                  <a:pt x="52" y="6"/>
                </a:cubicBezTo>
                <a:cubicBezTo>
                  <a:pt x="59" y="5"/>
                  <a:pt x="65" y="4"/>
                  <a:pt x="71" y="4"/>
                </a:cubicBezTo>
                <a:cubicBezTo>
                  <a:pt x="77" y="4"/>
                  <a:pt x="83" y="4"/>
                  <a:pt x="88" y="6"/>
                </a:cubicBezTo>
                <a:cubicBezTo>
                  <a:pt x="97" y="9"/>
                  <a:pt x="104" y="15"/>
                  <a:pt x="108" y="23"/>
                </a:cubicBezTo>
                <a:cubicBezTo>
                  <a:pt x="110" y="29"/>
                  <a:pt x="111" y="35"/>
                  <a:pt x="109" y="40"/>
                </a:cubicBezTo>
                <a:cubicBezTo>
                  <a:pt x="108" y="46"/>
                  <a:pt x="104" y="51"/>
                  <a:pt x="101" y="56"/>
                </a:cubicBezTo>
                <a:cubicBezTo>
                  <a:pt x="100" y="56"/>
                  <a:pt x="101" y="57"/>
                  <a:pt x="102" y="56"/>
                </a:cubicBezTo>
                <a:cubicBezTo>
                  <a:pt x="108" y="49"/>
                  <a:pt x="110" y="38"/>
                  <a:pt x="108" y="29"/>
                </a:cubicBezTo>
                <a:cubicBezTo>
                  <a:pt x="105" y="19"/>
                  <a:pt x="98" y="12"/>
                  <a:pt x="90" y="8"/>
                </a:cubicBezTo>
                <a:cubicBezTo>
                  <a:pt x="82" y="3"/>
                  <a:pt x="72" y="3"/>
                  <a:pt x="63" y="3"/>
                </a:cubicBezTo>
                <a:cubicBezTo>
                  <a:pt x="54" y="4"/>
                  <a:pt x="44" y="6"/>
                  <a:pt x="35" y="9"/>
                </a:cubicBezTo>
                <a:cubicBezTo>
                  <a:pt x="29" y="11"/>
                  <a:pt x="24" y="14"/>
                  <a:pt x="19" y="17"/>
                </a:cubicBezTo>
                <a:cubicBezTo>
                  <a:pt x="15" y="20"/>
                  <a:pt x="11" y="23"/>
                  <a:pt x="7" y="27"/>
                </a:cubicBezTo>
                <a:cubicBezTo>
                  <a:pt x="4" y="31"/>
                  <a:pt x="2" y="35"/>
                  <a:pt x="1" y="40"/>
                </a:cubicBezTo>
                <a:cubicBezTo>
                  <a:pt x="1" y="44"/>
                  <a:pt x="2" y="48"/>
                  <a:pt x="4" y="52"/>
                </a:cubicBezTo>
                <a:cubicBezTo>
                  <a:pt x="7" y="59"/>
                  <a:pt x="14" y="64"/>
                  <a:pt x="21" y="68"/>
                </a:cubicBezTo>
                <a:cubicBezTo>
                  <a:pt x="30" y="72"/>
                  <a:pt x="40" y="74"/>
                  <a:pt x="49" y="75"/>
                </a:cubicBezTo>
                <a:cubicBezTo>
                  <a:pt x="52" y="75"/>
                  <a:pt x="54" y="75"/>
                  <a:pt x="56" y="75"/>
                </a:cubicBezTo>
                <a:cubicBezTo>
                  <a:pt x="58" y="74"/>
                  <a:pt x="60" y="74"/>
                  <a:pt x="62" y="73"/>
                </a:cubicBezTo>
                <a:cubicBezTo>
                  <a:pt x="66" y="72"/>
                  <a:pt x="71" y="70"/>
                  <a:pt x="75" y="70"/>
                </a:cubicBezTo>
                <a:cubicBezTo>
                  <a:pt x="76" y="70"/>
                  <a:pt x="76" y="69"/>
                  <a:pt x="75" y="69"/>
                </a:cubicBezTo>
                <a:cubicBezTo>
                  <a:pt x="69" y="70"/>
                  <a:pt x="64" y="72"/>
                  <a:pt x="58" y="73"/>
                </a:cubicBezTo>
                <a:cubicBezTo>
                  <a:pt x="55" y="74"/>
                  <a:pt x="52" y="74"/>
                  <a:pt x="49" y="74"/>
                </a:cubicBezTo>
                <a:cubicBezTo>
                  <a:pt x="46" y="74"/>
                  <a:pt x="43" y="73"/>
                  <a:pt x="39" y="73"/>
                </a:cubicBezTo>
                <a:cubicBezTo>
                  <a:pt x="35" y="72"/>
                  <a:pt x="30" y="70"/>
                  <a:pt x="26" y="69"/>
                </a:cubicBezTo>
                <a:cubicBezTo>
                  <a:pt x="22" y="67"/>
                  <a:pt x="19" y="65"/>
                  <a:pt x="15" y="63"/>
                </a:cubicBezTo>
                <a:cubicBezTo>
                  <a:pt x="8" y="58"/>
                  <a:pt x="3" y="52"/>
                  <a:pt x="2" y="43"/>
                </a:cubicBezTo>
                <a:cubicBezTo>
                  <a:pt x="2" y="38"/>
                  <a:pt x="4" y="33"/>
                  <a:pt x="7" y="29"/>
                </a:cubicBezTo>
                <a:cubicBezTo>
                  <a:pt x="10" y="25"/>
                  <a:pt x="14" y="21"/>
                  <a:pt x="19" y="18"/>
                </a:cubicBezTo>
                <a:cubicBezTo>
                  <a:pt x="28" y="12"/>
                  <a:pt x="39" y="8"/>
                  <a:pt x="49" y="6"/>
                </a:cubicBezTo>
                <a:cubicBezTo>
                  <a:pt x="59" y="4"/>
                  <a:pt x="68" y="3"/>
                  <a:pt x="77" y="5"/>
                </a:cubicBezTo>
                <a:cubicBezTo>
                  <a:pt x="87" y="6"/>
                  <a:pt x="95" y="10"/>
                  <a:pt x="101" y="18"/>
                </a:cubicBezTo>
                <a:cubicBezTo>
                  <a:pt x="108" y="26"/>
                  <a:pt x="109" y="37"/>
                  <a:pt x="106" y="47"/>
                </a:cubicBezTo>
                <a:cubicBezTo>
                  <a:pt x="105" y="50"/>
                  <a:pt x="103" y="53"/>
                  <a:pt x="101" y="56"/>
                </a:cubicBezTo>
                <a:cubicBezTo>
                  <a:pt x="101" y="56"/>
                  <a:pt x="101" y="56"/>
                  <a:pt x="102" y="56"/>
                </a:cubicBezTo>
                <a:cubicBezTo>
                  <a:pt x="105" y="52"/>
                  <a:pt x="108" y="48"/>
                  <a:pt x="109" y="43"/>
                </a:cubicBezTo>
                <a:cubicBezTo>
                  <a:pt x="111" y="39"/>
                  <a:pt x="112" y="33"/>
                  <a:pt x="110" y="28"/>
                </a:cubicBezTo>
                <a:cubicBezTo>
                  <a:pt x="109" y="20"/>
                  <a:pt x="103" y="12"/>
                  <a:pt x="96" y="8"/>
                </a:cubicBezTo>
                <a:cubicBezTo>
                  <a:pt x="86" y="2"/>
                  <a:pt x="74" y="3"/>
                  <a:pt x="64" y="4"/>
                </a:cubicBezTo>
                <a:cubicBezTo>
                  <a:pt x="57" y="4"/>
                  <a:pt x="52" y="5"/>
                  <a:pt x="46" y="6"/>
                </a:cubicBezTo>
                <a:cubicBezTo>
                  <a:pt x="40" y="7"/>
                  <a:pt x="35" y="9"/>
                  <a:pt x="30" y="10"/>
                </a:cubicBezTo>
                <a:cubicBezTo>
                  <a:pt x="22" y="13"/>
                  <a:pt x="13" y="18"/>
                  <a:pt x="8" y="26"/>
                </a:cubicBezTo>
                <a:cubicBezTo>
                  <a:pt x="5" y="31"/>
                  <a:pt x="4" y="36"/>
                  <a:pt x="4" y="41"/>
                </a:cubicBezTo>
                <a:cubicBezTo>
                  <a:pt x="4" y="46"/>
                  <a:pt x="5" y="52"/>
                  <a:pt x="8" y="56"/>
                </a:cubicBezTo>
                <a:cubicBezTo>
                  <a:pt x="10" y="61"/>
                  <a:pt x="14" y="65"/>
                  <a:pt x="18" y="68"/>
                </a:cubicBezTo>
                <a:cubicBezTo>
                  <a:pt x="22" y="70"/>
                  <a:pt x="27" y="72"/>
                  <a:pt x="31" y="73"/>
                </a:cubicBezTo>
                <a:cubicBezTo>
                  <a:pt x="43" y="75"/>
                  <a:pt x="54" y="74"/>
                  <a:pt x="65" y="72"/>
                </a:cubicBezTo>
                <a:cubicBezTo>
                  <a:pt x="67" y="72"/>
                  <a:pt x="70" y="71"/>
                  <a:pt x="72" y="71"/>
                </a:cubicBezTo>
                <a:cubicBezTo>
                  <a:pt x="74" y="70"/>
                  <a:pt x="76" y="70"/>
                  <a:pt x="78" y="69"/>
                </a:cubicBezTo>
                <a:cubicBezTo>
                  <a:pt x="80" y="68"/>
                  <a:pt x="82" y="67"/>
                  <a:pt x="84" y="68"/>
                </a:cubicBezTo>
                <a:cubicBezTo>
                  <a:pt x="86" y="68"/>
                  <a:pt x="87" y="69"/>
                  <a:pt x="89" y="70"/>
                </a:cubicBezTo>
                <a:cubicBezTo>
                  <a:pt x="91" y="71"/>
                  <a:pt x="92" y="72"/>
                  <a:pt x="94" y="74"/>
                </a:cubicBezTo>
                <a:cubicBezTo>
                  <a:pt x="96" y="75"/>
                  <a:pt x="98" y="75"/>
                  <a:pt x="100" y="77"/>
                </a:cubicBezTo>
                <a:cubicBezTo>
                  <a:pt x="102" y="78"/>
                  <a:pt x="104" y="78"/>
                  <a:pt x="106" y="79"/>
                </a:cubicBezTo>
                <a:cubicBezTo>
                  <a:pt x="107" y="80"/>
                  <a:pt x="109" y="81"/>
                  <a:pt x="110" y="81"/>
                </a:cubicBezTo>
                <a:cubicBezTo>
                  <a:pt x="111" y="81"/>
                  <a:pt x="111" y="81"/>
                  <a:pt x="111" y="80"/>
                </a:cubicBezTo>
                <a:cubicBezTo>
                  <a:pt x="109" y="72"/>
                  <a:pt x="106" y="63"/>
                  <a:pt x="101" y="56"/>
                </a:cubicBezTo>
                <a:cubicBezTo>
                  <a:pt x="100" y="56"/>
                  <a:pt x="100" y="56"/>
                  <a:pt x="100" y="57"/>
                </a:cubicBezTo>
                <a:cubicBezTo>
                  <a:pt x="103" y="61"/>
                  <a:pt x="104" y="66"/>
                  <a:pt x="107" y="70"/>
                </a:cubicBezTo>
                <a:cubicBezTo>
                  <a:pt x="108" y="72"/>
                  <a:pt x="109" y="74"/>
                  <a:pt x="109" y="75"/>
                </a:cubicBezTo>
                <a:cubicBezTo>
                  <a:pt x="110" y="77"/>
                  <a:pt x="110" y="79"/>
                  <a:pt x="110" y="80"/>
                </a:cubicBezTo>
                <a:cubicBezTo>
                  <a:pt x="110" y="80"/>
                  <a:pt x="110" y="80"/>
                  <a:pt x="110" y="80"/>
                </a:cubicBezTo>
                <a:cubicBezTo>
                  <a:pt x="102" y="74"/>
                  <a:pt x="93" y="68"/>
                  <a:pt x="84" y="63"/>
                </a:cubicBezTo>
                <a:cubicBezTo>
                  <a:pt x="83" y="63"/>
                  <a:pt x="83" y="64"/>
                  <a:pt x="83" y="64"/>
                </a:cubicBezTo>
                <a:cubicBezTo>
                  <a:pt x="89" y="68"/>
                  <a:pt x="94" y="70"/>
                  <a:pt x="99" y="73"/>
                </a:cubicBezTo>
                <a:cubicBezTo>
                  <a:pt x="102" y="74"/>
                  <a:pt x="105" y="75"/>
                  <a:pt x="107" y="77"/>
                </a:cubicBezTo>
                <a:cubicBezTo>
                  <a:pt x="109" y="78"/>
                  <a:pt x="111" y="80"/>
                  <a:pt x="113" y="80"/>
                </a:cubicBezTo>
                <a:cubicBezTo>
                  <a:pt x="113" y="80"/>
                  <a:pt x="114" y="79"/>
                  <a:pt x="114" y="79"/>
                </a:cubicBezTo>
                <a:cubicBezTo>
                  <a:pt x="113" y="77"/>
                  <a:pt x="112" y="76"/>
                  <a:pt x="111" y="74"/>
                </a:cubicBezTo>
                <a:cubicBezTo>
                  <a:pt x="109" y="72"/>
                  <a:pt x="109" y="69"/>
                  <a:pt x="108" y="67"/>
                </a:cubicBezTo>
                <a:cubicBezTo>
                  <a:pt x="106" y="64"/>
                  <a:pt x="103" y="61"/>
                  <a:pt x="102" y="57"/>
                </a:cubicBezTo>
                <a:cubicBezTo>
                  <a:pt x="102" y="57"/>
                  <a:pt x="102" y="57"/>
                  <a:pt x="102" y="58"/>
                </a:cubicBezTo>
                <a:cubicBezTo>
                  <a:pt x="109" y="55"/>
                  <a:pt x="110" y="45"/>
                  <a:pt x="110" y="39"/>
                </a:cubicBezTo>
                <a:cubicBezTo>
                  <a:pt x="110" y="35"/>
                  <a:pt x="110" y="30"/>
                  <a:pt x="109" y="26"/>
                </a:cubicBezTo>
                <a:cubicBezTo>
                  <a:pt x="109" y="22"/>
                  <a:pt x="107" y="18"/>
                  <a:pt x="104" y="15"/>
                </a:cubicBezTo>
                <a:cubicBezTo>
                  <a:pt x="97" y="7"/>
                  <a:pt x="87" y="3"/>
                  <a:pt x="78" y="1"/>
                </a:cubicBezTo>
                <a:cubicBezTo>
                  <a:pt x="68" y="0"/>
                  <a:pt x="58" y="1"/>
                  <a:pt x="48" y="4"/>
                </a:cubicBezTo>
                <a:cubicBezTo>
                  <a:pt x="43" y="5"/>
                  <a:pt x="38" y="6"/>
                  <a:pt x="34" y="8"/>
                </a:cubicBezTo>
                <a:cubicBezTo>
                  <a:pt x="29" y="10"/>
                  <a:pt x="24" y="12"/>
                  <a:pt x="20" y="15"/>
                </a:cubicBezTo>
                <a:cubicBezTo>
                  <a:pt x="12" y="21"/>
                  <a:pt x="5" y="29"/>
                  <a:pt x="1" y="39"/>
                </a:cubicBezTo>
                <a:cubicBezTo>
                  <a:pt x="0" y="42"/>
                  <a:pt x="0" y="44"/>
                  <a:pt x="0" y="46"/>
                </a:cubicBezTo>
                <a:cubicBezTo>
                  <a:pt x="0" y="49"/>
                  <a:pt x="1" y="51"/>
                  <a:pt x="1" y="53"/>
                </a:cubicBezTo>
                <a:cubicBezTo>
                  <a:pt x="3" y="58"/>
                  <a:pt x="6" y="63"/>
                  <a:pt x="10" y="66"/>
                </a:cubicBezTo>
                <a:cubicBezTo>
                  <a:pt x="18" y="73"/>
                  <a:pt x="29" y="75"/>
                  <a:pt x="39" y="75"/>
                </a:cubicBezTo>
                <a:cubicBezTo>
                  <a:pt x="49" y="75"/>
                  <a:pt x="58" y="74"/>
                  <a:pt x="67" y="71"/>
                </a:cubicBezTo>
                <a:cubicBezTo>
                  <a:pt x="71" y="70"/>
                  <a:pt x="74" y="69"/>
                  <a:pt x="78" y="67"/>
                </a:cubicBezTo>
                <a:cubicBezTo>
                  <a:pt x="81" y="66"/>
                  <a:pt x="84" y="64"/>
                  <a:pt x="86" y="62"/>
                </a:cubicBezTo>
                <a:cubicBezTo>
                  <a:pt x="86" y="61"/>
                  <a:pt x="85" y="61"/>
                  <a:pt x="85" y="61"/>
                </a:cubicBezTo>
                <a:cubicBezTo>
                  <a:pt x="76" y="68"/>
                  <a:pt x="65" y="71"/>
                  <a:pt x="55" y="73"/>
                </a:cubicBezTo>
                <a:cubicBezTo>
                  <a:pt x="45" y="74"/>
                  <a:pt x="35" y="74"/>
                  <a:pt x="25" y="70"/>
                </a:cubicBezTo>
                <a:cubicBezTo>
                  <a:pt x="21" y="68"/>
                  <a:pt x="16" y="66"/>
                  <a:pt x="13" y="62"/>
                </a:cubicBezTo>
                <a:cubicBezTo>
                  <a:pt x="10" y="59"/>
                  <a:pt x="6" y="55"/>
                  <a:pt x="5" y="50"/>
                </a:cubicBezTo>
                <a:cubicBezTo>
                  <a:pt x="2" y="41"/>
                  <a:pt x="8" y="31"/>
                  <a:pt x="13" y="25"/>
                </a:cubicBezTo>
                <a:cubicBezTo>
                  <a:pt x="16" y="21"/>
                  <a:pt x="19" y="18"/>
                  <a:pt x="23" y="16"/>
                </a:cubicBezTo>
                <a:cubicBezTo>
                  <a:pt x="27" y="13"/>
                  <a:pt x="32" y="10"/>
                  <a:pt x="37" y="9"/>
                </a:cubicBezTo>
                <a:cubicBezTo>
                  <a:pt x="47" y="5"/>
                  <a:pt x="58" y="4"/>
                  <a:pt x="68" y="4"/>
                </a:cubicBezTo>
                <a:cubicBezTo>
                  <a:pt x="73" y="4"/>
                  <a:pt x="78" y="5"/>
                  <a:pt x="83" y="6"/>
                </a:cubicBezTo>
                <a:cubicBezTo>
                  <a:pt x="87" y="7"/>
                  <a:pt x="92" y="9"/>
                  <a:pt x="96" y="11"/>
                </a:cubicBezTo>
                <a:cubicBezTo>
                  <a:pt x="99" y="13"/>
                  <a:pt x="103" y="16"/>
                  <a:pt x="105" y="20"/>
                </a:cubicBezTo>
                <a:cubicBezTo>
                  <a:pt x="108" y="25"/>
                  <a:pt x="109" y="30"/>
                  <a:pt x="109" y="36"/>
                </a:cubicBezTo>
                <a:cubicBezTo>
                  <a:pt x="109" y="39"/>
                  <a:pt x="109" y="42"/>
                  <a:pt x="108" y="46"/>
                </a:cubicBezTo>
                <a:cubicBezTo>
                  <a:pt x="108" y="47"/>
                  <a:pt x="107" y="49"/>
                  <a:pt x="106" y="50"/>
                </a:cubicBezTo>
                <a:cubicBezTo>
                  <a:pt x="105" y="51"/>
                  <a:pt x="104" y="53"/>
                  <a:pt x="104" y="54"/>
                </a:cubicBezTo>
                <a:cubicBezTo>
                  <a:pt x="103" y="55"/>
                  <a:pt x="104" y="55"/>
                  <a:pt x="104" y="54"/>
                </a:cubicBezTo>
                <a:close/>
              </a:path>
            </a:pathLst>
          </a:custGeom>
          <a:solidFill>
            <a:schemeClr val="tx1">
              <a:lumMod val="65000"/>
              <a:lumOff val="35000"/>
            </a:schemeClr>
          </a:solidFill>
          <a:ln>
            <a:noFill/>
          </a:ln>
          <a:extLst/>
        </p:spPr>
        <p:txBody>
          <a:bodyPr anchor="t" anchorCtr="0" bIns="34290" compatLnSpc="1" lIns="68580" numCol="1" rIns="68580" tIns="3429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86" name="TextBox 107"/>
          <p:cNvSpPr txBox="1"/>
          <p:nvPr/>
        </p:nvSpPr>
        <p:spPr>
          <a:xfrm>
            <a:off x="5444222" y="2758056"/>
            <a:ext cx="2741559" cy="17144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defPPr>
              <a:defRPr lang="zh-CN"/>
            </a:defPPr>
            <a:lvl1pPr algn="ctr">
              <a:lnSpc>
                <a:spcPct val="130000"/>
              </a:lnSpc>
              <a:spcBef>
                <a:spcPct val="0"/>
              </a:spcBef>
              <a:buFont typeface="Arial"/>
              <a:buNone/>
              <a:defRPr sz="1400">
                <a:solidFill>
                  <a:schemeClr val="tx1">
                    <a:lumMod val="65000"/>
                    <a:lumOff val="35000"/>
                  </a:schemeClr>
                </a:solidFill>
                <a:latin charset="-122" panose="020b0503020204020204" pitchFamily="34" typeface="微软雅黑"/>
                <a:ea charset="-122" panose="020b0503020204020204" pitchFamily="34" typeface="微软雅黑"/>
              </a:defRPr>
            </a:lvl1pPr>
            <a:lvl2pPr indent="-285750" marL="742950">
              <a:spcBef>
                <a:spcPct val="20000"/>
              </a:spcBef>
              <a:buFont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9pPr>
          </a:lstStyle>
          <a:p>
            <a:pPr algn="l">
              <a:lnSpc>
                <a:spcPct val="120000"/>
              </a:lnSpc>
            </a:pPr>
            <a:r>
              <a:rPr altLang="en-US" lang="zh-CN" sz="1000">
                <a:solidFill>
                  <a:schemeClr val="tx1">
                    <a:lumMod val="50000"/>
                    <a:lumOff val="50000"/>
                  </a:schemeClr>
                </a:solidFill>
                <a:sym charset="-122" panose="020b0503020204020204" pitchFamily="34" typeface="微软雅黑"/>
              </a:rPr>
              <a:t>在此录入上述图表的综合描述说明，在此录入上述图表的综合描述说明，在此录入上述图表的综合描述说明。在此录入上述图表的描述说明。</a:t>
            </a:r>
          </a:p>
          <a:p>
            <a:pPr algn="l">
              <a:lnSpc>
                <a:spcPct val="120000"/>
              </a:lnSpc>
            </a:pPr>
            <a:r>
              <a:rPr altLang="en-US" lang="zh-CN" sz="1000">
                <a:solidFill>
                  <a:schemeClr val="tx1">
                    <a:lumMod val="50000"/>
                    <a:lumOff val="50000"/>
                  </a:schemeClr>
                </a:solidFill>
                <a:sym charset="-122" panose="020b0503020204020204" pitchFamily="34" typeface="微软雅黑"/>
              </a:rPr>
              <a:t>在此录入上述图表的综合描述说明，在此录入上述图表的综合描述说明，在此录入上述图表的综合描述说明，在此录入上述图表的综合描述说明，在此录入上述图表的综合描述说明。在此录入上述图表的描述说明。</a:t>
            </a:r>
          </a:p>
        </p:txBody>
      </p:sp>
      <p:sp>
        <p:nvSpPr>
          <p:cNvPr id="85" name="TextBox 59"/>
          <p:cNvSpPr txBox="1">
            <a:spLocks noChangeArrowheads="1"/>
          </p:cNvSpPr>
          <p:nvPr/>
        </p:nvSpPr>
        <p:spPr bwMode="auto">
          <a:xfrm flipH="1">
            <a:off x="5451825" y="2424765"/>
            <a:ext cx="2290236" cy="281934"/>
          </a:xfrm>
          <a:prstGeom prst="rect">
            <a:avLst/>
          </a:prstGeom>
          <a:noFill/>
          <a:ln>
            <a:noFill/>
          </a:ln>
          <a:extLst/>
        </p:spPr>
        <p:txBody>
          <a:bodyPr bIns="34287" lIns="68573" rIns="68573" tIns="34287"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defRPr/>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添加关键字</a:t>
            </a:r>
          </a:p>
        </p:txBody>
      </p:sp>
    </p:spTree>
    <p:extLst>
      <p:ext uri="{BB962C8B-B14F-4D97-AF65-F5344CB8AC3E}">
        <p14:creationId val="9220385"/>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3">
                                  <p:stCondLst>
                                    <p:cond delay="0"/>
                                  </p:stCondLst>
                                  <p:childTnLst>
                                    <p:set>
                                      <p:cBhvr>
                                        <p:cTn dur="1" fill="hold" id="6">
                                          <p:stCondLst>
                                            <p:cond delay="0"/>
                                          </p:stCondLst>
                                        </p:cTn>
                                        <p:tgtEl>
                                          <p:spTgt spid="2"/>
                                        </p:tgtEl>
                                        <p:attrNameLst>
                                          <p:attrName>style.visibility</p:attrName>
                                        </p:attrNameLst>
                                      </p:cBhvr>
                                      <p:to>
                                        <p:strVal val="visible"/>
                                      </p:to>
                                    </p:set>
                                    <p:animEffect filter="strips(upRigh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12" presetSubtype="4">
                                  <p:stCondLst>
                                    <p:cond delay="0"/>
                                  </p:stCondLst>
                                  <p:childTnLst>
                                    <p:set>
                                      <p:cBhvr>
                                        <p:cTn dur="1" fill="hold" id="10">
                                          <p:stCondLst>
                                            <p:cond delay="0"/>
                                          </p:stCondLst>
                                        </p:cTn>
                                        <p:tgtEl>
                                          <p:spTgt spid="69"/>
                                        </p:tgtEl>
                                        <p:attrNameLst>
                                          <p:attrName>style.visibility</p:attrName>
                                        </p:attrNameLst>
                                      </p:cBhvr>
                                      <p:to>
                                        <p:strVal val="visible"/>
                                      </p:to>
                                    </p:set>
                                    <p:anim calcmode="lin" valueType="num">
                                      <p:cBhvr additive="base">
                                        <p:cTn dur="400" id="11"/>
                                        <p:tgtEl>
                                          <p:spTgt spid="69"/>
                                        </p:tgtEl>
                                        <p:attrNameLst>
                                          <p:attrName>ppt_y</p:attrName>
                                        </p:attrNameLst>
                                      </p:cBhvr>
                                      <p:tavLst>
                                        <p:tav tm="0">
                                          <p:val>
                                            <p:strVal val="#ppt_y+#ppt_h*1.125000"/>
                                          </p:val>
                                        </p:tav>
                                        <p:tav tm="100000">
                                          <p:val>
                                            <p:strVal val="#ppt_y"/>
                                          </p:val>
                                        </p:tav>
                                      </p:tavLst>
                                    </p:anim>
                                    <p:animEffect filter="wipe(up)" transition="in">
                                      <p:cBhvr>
                                        <p:cTn dur="400" id="12"/>
                                        <p:tgtEl>
                                          <p:spTgt spid="69"/>
                                        </p:tgtEl>
                                      </p:cBhvr>
                                    </p:animEffect>
                                  </p:childTnLst>
                                </p:cTn>
                              </p:par>
                              <p:par>
                                <p:cTn fill="hold" grpId="0" id="13" nodeType="withEffect" presetClass="entr" presetID="12" presetSubtype="4">
                                  <p:stCondLst>
                                    <p:cond delay="0"/>
                                  </p:stCondLst>
                                  <p:childTnLst>
                                    <p:set>
                                      <p:cBhvr>
                                        <p:cTn dur="1" fill="hold" id="14">
                                          <p:stCondLst>
                                            <p:cond delay="0"/>
                                          </p:stCondLst>
                                        </p:cTn>
                                        <p:tgtEl>
                                          <p:spTgt spid="68"/>
                                        </p:tgtEl>
                                        <p:attrNameLst>
                                          <p:attrName>style.visibility</p:attrName>
                                        </p:attrNameLst>
                                      </p:cBhvr>
                                      <p:to>
                                        <p:strVal val="visible"/>
                                      </p:to>
                                    </p:set>
                                    <p:anim calcmode="lin" valueType="num">
                                      <p:cBhvr additive="base">
                                        <p:cTn dur="750" id="15"/>
                                        <p:tgtEl>
                                          <p:spTgt spid="68"/>
                                        </p:tgtEl>
                                        <p:attrNameLst>
                                          <p:attrName>ppt_y</p:attrName>
                                        </p:attrNameLst>
                                      </p:cBhvr>
                                      <p:tavLst>
                                        <p:tav tm="0">
                                          <p:val>
                                            <p:strVal val="#ppt_y+#ppt_h*1.125000"/>
                                          </p:val>
                                        </p:tav>
                                        <p:tav tm="100000">
                                          <p:val>
                                            <p:strVal val="#ppt_y"/>
                                          </p:val>
                                        </p:tav>
                                      </p:tavLst>
                                    </p:anim>
                                    <p:animEffect filter="wipe(up)" transition="in">
                                      <p:cBhvr>
                                        <p:cTn dur="750" id="16"/>
                                        <p:tgtEl>
                                          <p:spTgt spid="68"/>
                                        </p:tgtEl>
                                      </p:cBhvr>
                                    </p:animEffect>
                                  </p:childTnLst>
                                </p:cTn>
                              </p:par>
                              <p:par>
                                <p:cTn fill="hold" grpId="0" id="17" nodeType="withEffect" presetClass="entr" presetID="12" presetSubtype="4">
                                  <p:stCondLst>
                                    <p:cond delay="0"/>
                                  </p:stCondLst>
                                  <p:childTnLst>
                                    <p:set>
                                      <p:cBhvr>
                                        <p:cTn dur="1" fill="hold" id="18">
                                          <p:stCondLst>
                                            <p:cond delay="0"/>
                                          </p:stCondLst>
                                        </p:cTn>
                                        <p:tgtEl>
                                          <p:spTgt spid="67"/>
                                        </p:tgtEl>
                                        <p:attrNameLst>
                                          <p:attrName>style.visibility</p:attrName>
                                        </p:attrNameLst>
                                      </p:cBhvr>
                                      <p:to>
                                        <p:strVal val="visible"/>
                                      </p:to>
                                    </p:set>
                                    <p:anim calcmode="lin" valueType="num">
                                      <p:cBhvr additive="base">
                                        <p:cTn dur="500" id="19"/>
                                        <p:tgtEl>
                                          <p:spTgt spid="67"/>
                                        </p:tgtEl>
                                        <p:attrNameLst>
                                          <p:attrName>ppt_y</p:attrName>
                                        </p:attrNameLst>
                                      </p:cBhvr>
                                      <p:tavLst>
                                        <p:tav tm="0">
                                          <p:val>
                                            <p:strVal val="#ppt_y+#ppt_h*1.125000"/>
                                          </p:val>
                                        </p:tav>
                                        <p:tav tm="100000">
                                          <p:val>
                                            <p:strVal val="#ppt_y"/>
                                          </p:val>
                                        </p:tav>
                                      </p:tavLst>
                                    </p:anim>
                                    <p:animEffect filter="wipe(up)" transition="in">
                                      <p:cBhvr>
                                        <p:cTn dur="500" id="20"/>
                                        <p:tgtEl>
                                          <p:spTgt spid="67"/>
                                        </p:tgtEl>
                                      </p:cBhvr>
                                    </p:animEffect>
                                  </p:childTnLst>
                                </p:cTn>
                              </p:par>
                              <p:par>
                                <p:cTn fill="hold" grpId="0" id="21" nodeType="withEffect" presetClass="entr" presetID="12" presetSubtype="4">
                                  <p:stCondLst>
                                    <p:cond delay="0"/>
                                  </p:stCondLst>
                                  <p:childTnLst>
                                    <p:set>
                                      <p:cBhvr>
                                        <p:cTn dur="1" fill="hold" id="22">
                                          <p:stCondLst>
                                            <p:cond delay="0"/>
                                          </p:stCondLst>
                                        </p:cTn>
                                        <p:tgtEl>
                                          <p:spTgt spid="66"/>
                                        </p:tgtEl>
                                        <p:attrNameLst>
                                          <p:attrName>style.visibility</p:attrName>
                                        </p:attrNameLst>
                                      </p:cBhvr>
                                      <p:to>
                                        <p:strVal val="visible"/>
                                      </p:to>
                                    </p:set>
                                    <p:anim calcmode="lin" valueType="num">
                                      <p:cBhvr additive="base">
                                        <p:cTn dur="650" id="23"/>
                                        <p:tgtEl>
                                          <p:spTgt spid="66"/>
                                        </p:tgtEl>
                                        <p:attrNameLst>
                                          <p:attrName>ppt_y</p:attrName>
                                        </p:attrNameLst>
                                      </p:cBhvr>
                                      <p:tavLst>
                                        <p:tav tm="0">
                                          <p:val>
                                            <p:strVal val="#ppt_y+#ppt_h*1.125000"/>
                                          </p:val>
                                        </p:tav>
                                        <p:tav tm="100000">
                                          <p:val>
                                            <p:strVal val="#ppt_y"/>
                                          </p:val>
                                        </p:tav>
                                      </p:tavLst>
                                    </p:anim>
                                    <p:animEffect filter="wipe(up)" transition="in">
                                      <p:cBhvr>
                                        <p:cTn dur="650" id="24"/>
                                        <p:tgtEl>
                                          <p:spTgt spid="66"/>
                                        </p:tgtEl>
                                      </p:cBhvr>
                                    </p:animEffect>
                                  </p:childTnLst>
                                </p:cTn>
                              </p:par>
                              <p:par>
                                <p:cTn fill="hold" grpId="0" id="25" nodeType="withEffect" presetClass="entr" presetID="12" presetSubtype="4">
                                  <p:stCondLst>
                                    <p:cond delay="0"/>
                                  </p:stCondLst>
                                  <p:childTnLst>
                                    <p:set>
                                      <p:cBhvr>
                                        <p:cTn dur="1" fill="hold" id="26">
                                          <p:stCondLst>
                                            <p:cond delay="0"/>
                                          </p:stCondLst>
                                        </p:cTn>
                                        <p:tgtEl>
                                          <p:spTgt spid="65"/>
                                        </p:tgtEl>
                                        <p:attrNameLst>
                                          <p:attrName>style.visibility</p:attrName>
                                        </p:attrNameLst>
                                      </p:cBhvr>
                                      <p:to>
                                        <p:strVal val="visible"/>
                                      </p:to>
                                    </p:set>
                                    <p:anim calcmode="lin" valueType="num">
                                      <p:cBhvr additive="base">
                                        <p:cTn dur="850" id="27"/>
                                        <p:tgtEl>
                                          <p:spTgt spid="65"/>
                                        </p:tgtEl>
                                        <p:attrNameLst>
                                          <p:attrName>ppt_y</p:attrName>
                                        </p:attrNameLst>
                                      </p:cBhvr>
                                      <p:tavLst>
                                        <p:tav tm="0">
                                          <p:val>
                                            <p:strVal val="#ppt_y+#ppt_h*1.125000"/>
                                          </p:val>
                                        </p:tav>
                                        <p:tav tm="100000">
                                          <p:val>
                                            <p:strVal val="#ppt_y"/>
                                          </p:val>
                                        </p:tav>
                                      </p:tavLst>
                                    </p:anim>
                                    <p:animEffect filter="wipe(up)" transition="in">
                                      <p:cBhvr>
                                        <p:cTn dur="850" id="28"/>
                                        <p:tgtEl>
                                          <p:spTgt spid="65"/>
                                        </p:tgtEl>
                                      </p:cBhvr>
                                    </p:animEffect>
                                  </p:childTnLst>
                                </p:cTn>
                              </p:par>
                              <p:par>
                                <p:cTn fill="hold" grpId="0" id="29" nodeType="withEffect" presetClass="entr" presetID="22" presetSubtype="4">
                                  <p:stCondLst>
                                    <p:cond delay="0"/>
                                  </p:stCondLst>
                                  <p:childTnLst>
                                    <p:set>
                                      <p:cBhvr>
                                        <p:cTn dur="1" fill="hold" id="30">
                                          <p:stCondLst>
                                            <p:cond delay="0"/>
                                          </p:stCondLst>
                                        </p:cTn>
                                        <p:tgtEl>
                                          <p:spTgt spid="80"/>
                                        </p:tgtEl>
                                        <p:attrNameLst>
                                          <p:attrName>style.visibility</p:attrName>
                                        </p:attrNameLst>
                                      </p:cBhvr>
                                      <p:to>
                                        <p:strVal val="visible"/>
                                      </p:to>
                                    </p:set>
                                    <p:animEffect filter="wipe(down)" transition="in">
                                      <p:cBhvr>
                                        <p:cTn dur="400" id="31"/>
                                        <p:tgtEl>
                                          <p:spTgt spid="80"/>
                                        </p:tgtEl>
                                      </p:cBhvr>
                                    </p:animEffect>
                                  </p:childTnLst>
                                </p:cTn>
                              </p:par>
                              <p:par>
                                <p:cTn fill="hold" grpId="0" id="32" nodeType="withEffect" presetClass="entr" presetID="22" presetSubtype="4">
                                  <p:stCondLst>
                                    <p:cond delay="0"/>
                                  </p:stCondLst>
                                  <p:childTnLst>
                                    <p:set>
                                      <p:cBhvr>
                                        <p:cTn dur="1" fill="hold" id="33">
                                          <p:stCondLst>
                                            <p:cond delay="0"/>
                                          </p:stCondLst>
                                        </p:cTn>
                                        <p:tgtEl>
                                          <p:spTgt spid="82"/>
                                        </p:tgtEl>
                                        <p:attrNameLst>
                                          <p:attrName>style.visibility</p:attrName>
                                        </p:attrNameLst>
                                      </p:cBhvr>
                                      <p:to>
                                        <p:strVal val="visible"/>
                                      </p:to>
                                    </p:set>
                                    <p:animEffect filter="wipe(down)" transition="in">
                                      <p:cBhvr>
                                        <p:cTn dur="500" id="34"/>
                                        <p:tgtEl>
                                          <p:spTgt spid="82"/>
                                        </p:tgtEl>
                                      </p:cBhvr>
                                    </p:animEffect>
                                  </p:childTnLst>
                                </p:cTn>
                              </p:par>
                              <p:par>
                                <p:cTn fill="hold" grpId="0" id="35" nodeType="withEffect" presetClass="entr" presetID="22" presetSubtype="4">
                                  <p:stCondLst>
                                    <p:cond delay="0"/>
                                  </p:stCondLst>
                                  <p:childTnLst>
                                    <p:set>
                                      <p:cBhvr>
                                        <p:cTn dur="1" fill="hold" id="36">
                                          <p:stCondLst>
                                            <p:cond delay="0"/>
                                          </p:stCondLst>
                                        </p:cTn>
                                        <p:tgtEl>
                                          <p:spTgt spid="83"/>
                                        </p:tgtEl>
                                        <p:attrNameLst>
                                          <p:attrName>style.visibility</p:attrName>
                                        </p:attrNameLst>
                                      </p:cBhvr>
                                      <p:to>
                                        <p:strVal val="visible"/>
                                      </p:to>
                                    </p:set>
                                    <p:animEffect filter="wipe(down)" transition="in">
                                      <p:cBhvr>
                                        <p:cTn dur="850" id="37"/>
                                        <p:tgtEl>
                                          <p:spTgt spid="83"/>
                                        </p:tgtEl>
                                      </p:cBhvr>
                                    </p:animEffect>
                                  </p:childTnLst>
                                </p:cTn>
                              </p:par>
                              <p:par>
                                <p:cTn fill="hold" grpId="0" id="38" nodeType="withEffect" presetClass="entr" presetID="22" presetSubtype="4">
                                  <p:stCondLst>
                                    <p:cond delay="0"/>
                                  </p:stCondLst>
                                  <p:childTnLst>
                                    <p:set>
                                      <p:cBhvr>
                                        <p:cTn dur="1" fill="hold" id="39">
                                          <p:stCondLst>
                                            <p:cond delay="0"/>
                                          </p:stCondLst>
                                        </p:cTn>
                                        <p:tgtEl>
                                          <p:spTgt spid="79"/>
                                        </p:tgtEl>
                                        <p:attrNameLst>
                                          <p:attrName>style.visibility</p:attrName>
                                        </p:attrNameLst>
                                      </p:cBhvr>
                                      <p:to>
                                        <p:strVal val="visible"/>
                                      </p:to>
                                    </p:set>
                                    <p:animEffect filter="wipe(down)" transition="in">
                                      <p:cBhvr>
                                        <p:cTn dur="650" id="40"/>
                                        <p:tgtEl>
                                          <p:spTgt spid="79"/>
                                        </p:tgtEl>
                                      </p:cBhvr>
                                    </p:animEffect>
                                  </p:childTnLst>
                                </p:cTn>
                              </p:par>
                              <p:par>
                                <p:cTn fill="hold" grpId="0" id="41" nodeType="withEffect" presetClass="entr" presetID="22" presetSubtype="4">
                                  <p:stCondLst>
                                    <p:cond delay="0"/>
                                  </p:stCondLst>
                                  <p:childTnLst>
                                    <p:set>
                                      <p:cBhvr>
                                        <p:cTn dur="1" fill="hold" id="42">
                                          <p:stCondLst>
                                            <p:cond delay="0"/>
                                          </p:stCondLst>
                                        </p:cTn>
                                        <p:tgtEl>
                                          <p:spTgt spid="81"/>
                                        </p:tgtEl>
                                        <p:attrNameLst>
                                          <p:attrName>style.visibility</p:attrName>
                                        </p:attrNameLst>
                                      </p:cBhvr>
                                      <p:to>
                                        <p:strVal val="visible"/>
                                      </p:to>
                                    </p:set>
                                    <p:animEffect filter="wipe(down)" transition="in">
                                      <p:cBhvr>
                                        <p:cTn dur="750" id="43"/>
                                        <p:tgtEl>
                                          <p:spTgt spid="81"/>
                                        </p:tgtEl>
                                      </p:cBhvr>
                                    </p:animEffect>
                                  </p:childTnLst>
                                </p:cTn>
                              </p:par>
                            </p:childTnLst>
                          </p:cTn>
                        </p:par>
                        <p:par>
                          <p:cTn fill="hold" id="44" nodeType="afterGroup">
                            <p:stCondLst>
                              <p:cond delay="1350"/>
                            </p:stCondLst>
                            <p:childTnLst>
                              <p:par>
                                <p:cTn fill="hold" grpId="0" id="45" nodeType="afterEffect" presetClass="entr" presetID="23" presetSubtype="32">
                                  <p:stCondLst>
                                    <p:cond delay="0"/>
                                  </p:stCondLst>
                                  <p:childTnLst>
                                    <p:set>
                                      <p:cBhvr>
                                        <p:cTn dur="1" fill="hold" id="46">
                                          <p:stCondLst>
                                            <p:cond delay="0"/>
                                          </p:stCondLst>
                                        </p:cTn>
                                        <p:tgtEl>
                                          <p:spTgt spid="78"/>
                                        </p:tgtEl>
                                        <p:attrNameLst>
                                          <p:attrName>style.visibility</p:attrName>
                                        </p:attrNameLst>
                                      </p:cBhvr>
                                      <p:to>
                                        <p:strVal val="visible"/>
                                      </p:to>
                                    </p:set>
                                    <p:anim calcmode="lin" valueType="num">
                                      <p:cBhvr>
                                        <p:cTn dur="250" fill="hold" id="47"/>
                                        <p:tgtEl>
                                          <p:spTgt spid="78"/>
                                        </p:tgtEl>
                                        <p:attrNameLst>
                                          <p:attrName>ppt_w</p:attrName>
                                        </p:attrNameLst>
                                      </p:cBhvr>
                                      <p:tavLst>
                                        <p:tav tm="0">
                                          <p:val>
                                            <p:strVal val="4*#ppt_w"/>
                                          </p:val>
                                        </p:tav>
                                        <p:tav tm="100000">
                                          <p:val>
                                            <p:strVal val="#ppt_w"/>
                                          </p:val>
                                        </p:tav>
                                      </p:tavLst>
                                    </p:anim>
                                    <p:anim calcmode="lin" valueType="num">
                                      <p:cBhvr>
                                        <p:cTn dur="250" fill="hold" id="48"/>
                                        <p:tgtEl>
                                          <p:spTgt spid="78"/>
                                        </p:tgtEl>
                                        <p:attrNameLst>
                                          <p:attrName>ppt_h</p:attrName>
                                        </p:attrNameLst>
                                      </p:cBhvr>
                                      <p:tavLst>
                                        <p:tav tm="0">
                                          <p:val>
                                            <p:strVal val="4*#ppt_h"/>
                                          </p:val>
                                        </p:tav>
                                        <p:tav tm="100000">
                                          <p:val>
                                            <p:strVal val="#ppt_h"/>
                                          </p:val>
                                        </p:tav>
                                      </p:tavLst>
                                    </p:anim>
                                  </p:childTnLst>
                                </p:cTn>
                              </p:par>
                            </p:childTnLst>
                          </p:cTn>
                        </p:par>
                        <p:par>
                          <p:cTn fill="hold" id="49" nodeType="afterGroup">
                            <p:stCondLst>
                              <p:cond delay="1600"/>
                            </p:stCondLst>
                            <p:childTnLst>
                              <p:par>
                                <p:cTn fill="hold" grpId="0" id="50" nodeType="afterEffect" presetClass="entr" presetID="55" presetSubtype="0">
                                  <p:stCondLst>
                                    <p:cond delay="0"/>
                                  </p:stCondLst>
                                  <p:iterate type="lt">
                                    <p:tmPct val="10000"/>
                                  </p:iterate>
                                  <p:childTnLst>
                                    <p:set>
                                      <p:cBhvr>
                                        <p:cTn dur="1" fill="hold" id="51">
                                          <p:stCondLst>
                                            <p:cond delay="0"/>
                                          </p:stCondLst>
                                        </p:cTn>
                                        <p:tgtEl>
                                          <p:spTgt spid="85"/>
                                        </p:tgtEl>
                                        <p:attrNameLst>
                                          <p:attrName>style.visibility</p:attrName>
                                        </p:attrNameLst>
                                      </p:cBhvr>
                                      <p:to>
                                        <p:strVal val="visible"/>
                                      </p:to>
                                    </p:set>
                                    <p:anim calcmode="lin" valueType="num">
                                      <p:cBhvr>
                                        <p:cTn dur="750" fill="hold" id="52"/>
                                        <p:tgtEl>
                                          <p:spTgt spid="85"/>
                                        </p:tgtEl>
                                        <p:attrNameLst>
                                          <p:attrName>ppt_w</p:attrName>
                                        </p:attrNameLst>
                                      </p:cBhvr>
                                      <p:tavLst>
                                        <p:tav tm="0">
                                          <p:val>
                                            <p:strVal val="#ppt_w*0.70"/>
                                          </p:val>
                                        </p:tav>
                                        <p:tav tm="100000">
                                          <p:val>
                                            <p:strVal val="#ppt_w"/>
                                          </p:val>
                                        </p:tav>
                                      </p:tavLst>
                                    </p:anim>
                                    <p:anim calcmode="lin" valueType="num">
                                      <p:cBhvr>
                                        <p:cTn dur="750" fill="hold" id="53"/>
                                        <p:tgtEl>
                                          <p:spTgt spid="85"/>
                                        </p:tgtEl>
                                        <p:attrNameLst>
                                          <p:attrName>ppt_h</p:attrName>
                                        </p:attrNameLst>
                                      </p:cBhvr>
                                      <p:tavLst>
                                        <p:tav tm="0">
                                          <p:val>
                                            <p:strVal val="#ppt_h"/>
                                          </p:val>
                                        </p:tav>
                                        <p:tav tm="100000">
                                          <p:val>
                                            <p:strVal val="#ppt_h"/>
                                          </p:val>
                                        </p:tav>
                                      </p:tavLst>
                                    </p:anim>
                                    <p:animEffect filter="fade" transition="in">
                                      <p:cBhvr>
                                        <p:cTn dur="750" id="54"/>
                                        <p:tgtEl>
                                          <p:spTgt spid="85"/>
                                        </p:tgtEl>
                                      </p:cBhvr>
                                    </p:animEffect>
                                  </p:childTnLst>
                                </p:cTn>
                              </p:par>
                            </p:childTnLst>
                          </p:cTn>
                        </p:par>
                        <p:par>
                          <p:cTn fill="hold" id="55" nodeType="afterGroup">
                            <p:stCondLst>
                              <p:cond delay="2350"/>
                            </p:stCondLst>
                            <p:childTnLst>
                              <p:par>
                                <p:cTn fill="hold" grpId="0" id="56" nodeType="afterEffect" presetClass="entr" presetID="9" presetSubtype="0">
                                  <p:stCondLst>
                                    <p:cond delay="0"/>
                                  </p:stCondLst>
                                  <p:childTnLst>
                                    <p:set>
                                      <p:cBhvr>
                                        <p:cTn dur="1" fill="hold" id="57">
                                          <p:stCondLst>
                                            <p:cond delay="0"/>
                                          </p:stCondLst>
                                        </p:cTn>
                                        <p:tgtEl>
                                          <p:spTgt spid="86"/>
                                        </p:tgtEl>
                                        <p:attrNameLst>
                                          <p:attrName>style.visibility</p:attrName>
                                        </p:attrNameLst>
                                      </p:cBhvr>
                                      <p:to>
                                        <p:strVal val="visible"/>
                                      </p:to>
                                    </p:set>
                                    <p:animEffect filter="dissolve" transition="in">
                                      <p:cBhvr>
                                        <p:cTn dur="1250" id="58"/>
                                        <p:tgtEl>
                                          <p:spTgt spid="8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3"/>
      <p:bldP grpId="0" spid="79"/>
      <p:bldP grpId="0" spid="80"/>
      <p:bldP grpId="0" spid="82"/>
      <p:bldP grpId="0" spid="81"/>
      <p:bldP grpId="0" spid="65"/>
      <p:bldP grpId="0" spid="66"/>
      <p:bldP grpId="0" spid="67"/>
      <p:bldP grpId="0" spid="68"/>
      <p:bldP grpId="0" spid="69"/>
      <p:bldP grpId="0" spid="78"/>
      <p:bldP grpId="0" spid="86"/>
      <p:bldP grpId="0" spid="8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图片3副本.png" id="4" name="Picture 2"/>
          <p:cNvPicPr>
            <a:picLocks noChangeArrowheads="1" noChangeAspect="1"/>
          </p:cNvPicPr>
          <p:nvPr/>
        </p:nvPicPr>
        <p:blipFill>
          <a:blip r:embed="rId3"/>
          <a:srcRect b="16470" l="37286"/>
          <a:stretch>
            <a:fillRect/>
          </a:stretch>
        </p:blipFill>
        <p:spPr bwMode="auto">
          <a:xfrm rot="510874">
            <a:off x="1214003" y="1435328"/>
            <a:ext cx="5491856" cy="2153468"/>
          </a:xfrm>
          <a:prstGeom prst="rect">
            <a:avLst/>
          </a:prstGeom>
          <a:noFill/>
        </p:spPr>
      </p:pic>
      <p:pic>
        <p:nvPicPr>
          <p:cNvPr id="5" name="图片 4"/>
          <p:cNvPicPr>
            <a:picLocks noChangeAspect="1"/>
          </p:cNvPicPr>
          <p:nvPr/>
        </p:nvPicPr>
        <p:blipFill>
          <a:blip r:embed="rId4">
            <a:extLst>
              <a:ext uri="{28A0092B-C50C-407E-A947-70E740481C1C}">
                <a14:useLocalDpi/>
              </a:ext>
            </a:extLst>
          </a:blip>
          <a:stretch>
            <a:fillRect/>
          </a:stretch>
        </p:blipFill>
        <p:spPr>
          <a:xfrm flipH="1" rot="1818226">
            <a:off x="6117935" y="1622224"/>
            <a:ext cx="2326734" cy="2476399"/>
          </a:xfrm>
          <a:prstGeom prst="rect">
            <a:avLst/>
          </a:prstGeom>
        </p:spPr>
      </p:pic>
      <p:sp>
        <p:nvSpPr>
          <p:cNvPr id="6" name="文本框 5"/>
          <p:cNvSpPr txBox="1"/>
          <p:nvPr/>
        </p:nvSpPr>
        <p:spPr>
          <a:xfrm>
            <a:off x="2267744" y="1744452"/>
            <a:ext cx="3564396" cy="762000"/>
          </a:xfrm>
          <a:prstGeom prst="rect">
            <a:avLst/>
          </a:prstGeom>
          <a:noFill/>
        </p:spPr>
        <p:txBody>
          <a:bodyPr rtlCol="0" wrap="square">
            <a:spAutoFit/>
          </a:bodyPr>
          <a:lstStyle/>
          <a:p>
            <a:pPr algn="ctr"/>
            <a:r>
              <a:rPr altLang="en-US" lang="zh-CN" smtClean="0" sz="4400">
                <a:solidFill>
                  <a:schemeClr val="tx1">
                    <a:lumMod val="65000"/>
                    <a:lumOff val="35000"/>
                  </a:schemeClr>
                </a:solidFill>
                <a:latin charset="-122" panose="020b0503020204020204" pitchFamily="34" typeface="微软雅黑"/>
                <a:ea charset="-122" panose="020b0503020204020204" pitchFamily="34" typeface="微软雅黑"/>
              </a:rPr>
              <a:t>第三部分</a:t>
            </a:r>
          </a:p>
        </p:txBody>
      </p:sp>
      <p:sp>
        <p:nvSpPr>
          <p:cNvPr id="7" name="矩形 6"/>
          <p:cNvSpPr/>
          <p:nvPr/>
        </p:nvSpPr>
        <p:spPr>
          <a:xfrm>
            <a:off x="2549455" y="2512062"/>
            <a:ext cx="3186100" cy="457200"/>
          </a:xfrm>
          <a:prstGeom prst="rect">
            <a:avLst/>
          </a:prstGeom>
        </p:spPr>
        <p:txBody>
          <a:bodyPr wrap="square">
            <a:spAutoFit/>
          </a:bodyPr>
          <a:lstStyle/>
          <a:p>
            <a:pPr algn="ctr">
              <a:lnSpc>
                <a:spcPct val="150000"/>
              </a:lnSpc>
            </a:pPr>
            <a:r>
              <a:rPr altLang="en-US" lang="zh-CN" sz="800">
                <a:solidFill>
                  <a:schemeClr val="tx1">
                    <a:lumMod val="50000"/>
                    <a:lumOff val="50000"/>
                  </a:schemeClr>
                </a:solidFill>
                <a:latin charset="-122" panose="020b0503020204020204" pitchFamily="34" typeface="微软雅黑"/>
                <a:ea charset="-122" panose="020b0503020204020204" pitchFamily="34" typeface="微软雅黑"/>
              </a:rPr>
              <a:t>字信息请在这里输入文字信息。息请在这里输入文字信息请在这里输入文字信息请在。</a:t>
            </a:r>
          </a:p>
        </p:txBody>
      </p:sp>
    </p:spTree>
    <p:extLst>
      <p:ext uri="{BB962C8B-B14F-4D97-AF65-F5344CB8AC3E}">
        <p14:creationId val="2390636627"/>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mph" presetID="26" presetSubtype="0">
                                  <p:stCondLst>
                                    <p:cond delay="0"/>
                                  </p:stCondLst>
                                  <p:childTnLst>
                                    <p:animEffect filter="fade" transition="out">
                                      <p:cBhvr>
                                        <p:cTn dur="500" id="11" tmFilter="0, 0; .2, .5; .8, .5; 1, 0"/>
                                        <p:tgtEl>
                                          <p:spTgt spid="4"/>
                                        </p:tgtEl>
                                      </p:cBhvr>
                                    </p:animEffect>
                                    <p:animScale>
                                      <p:cBhvr>
                                        <p:cTn autoRev="1" dur="250" fill="hold" id="12"/>
                                        <p:tgtEl>
                                          <p:spTgt spid="4"/>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390639" y="1887333"/>
            <a:ext cx="2284880" cy="1824223"/>
            <a:chOff x="4371632" y="2052709"/>
            <a:chExt cx="3448736" cy="2752582"/>
          </a:xfrm>
        </p:grpSpPr>
        <p:grpSp>
          <p:nvGrpSpPr>
            <p:cNvPr id="3" name="组合 49"/>
            <p:cNvGrpSpPr/>
            <p:nvPr/>
          </p:nvGrpSpPr>
          <p:grpSpPr>
            <a:xfrm>
              <a:off x="5527750" y="2528695"/>
              <a:ext cx="1136500" cy="840022"/>
              <a:chOff x="3476625" y="1952625"/>
              <a:chExt cx="1350963" cy="998538"/>
            </a:xfrm>
          </p:grpSpPr>
          <p:sp>
            <p:nvSpPr>
              <p:cNvPr id="53" name="Freeform 39"/>
              <p:cNvSpPr/>
              <p:nvPr/>
            </p:nvSpPr>
            <p:spPr bwMode="auto">
              <a:xfrm>
                <a:off x="3476625" y="2459038"/>
                <a:ext cx="1350963" cy="492125"/>
              </a:xfrm>
              <a:custGeom>
                <a:gdLst>
                  <a:gd fmla="*/ 288 w 628" name="T0"/>
                  <a:gd fmla="*/ 4 h 229" name="T1"/>
                  <a:gd fmla="*/ 134 w 628" name="T2"/>
                  <a:gd fmla="*/ 11 h 229" name="T3"/>
                  <a:gd fmla="*/ 0 w 628" name="T4"/>
                  <a:gd fmla="*/ 229 h 229" name="T5"/>
                  <a:gd fmla="*/ 628 w 628" name="T6"/>
                  <a:gd fmla="*/ 227 h 229" name="T7"/>
                  <a:gd fmla="*/ 540 w 628" name="T8"/>
                  <a:gd fmla="*/ 24 h 229" name="T9"/>
                  <a:gd fmla="*/ 522 w 628" name="T10"/>
                  <a:gd fmla="*/ 0 h 229" name="T11"/>
                  <a:gd fmla="*/ 364 w 628" name="T12"/>
                  <a:gd fmla="*/ 2 h 229" name="T13"/>
                </a:gdLst>
                <a:cxnLst>
                  <a:cxn ang="0">
                    <a:pos x="T0" y="T1"/>
                  </a:cxn>
                  <a:cxn ang="0">
                    <a:pos x="T2" y="T3"/>
                  </a:cxn>
                  <a:cxn ang="0">
                    <a:pos x="T4" y="T5"/>
                  </a:cxn>
                  <a:cxn ang="0">
                    <a:pos x="T6" y="T7"/>
                  </a:cxn>
                  <a:cxn ang="0">
                    <a:pos x="T8" y="T9"/>
                  </a:cxn>
                  <a:cxn ang="0">
                    <a:pos x="T10" y="T11"/>
                  </a:cxn>
                  <a:cxn ang="0">
                    <a:pos x="T12" y="T13"/>
                  </a:cxn>
                </a:cxnLst>
                <a:rect b="b" l="0" r="r" t="0"/>
                <a:pathLst>
                  <a:path h="229" w="628">
                    <a:moveTo>
                      <a:pt x="288" y="4"/>
                    </a:moveTo>
                    <a:cubicBezTo>
                      <a:pt x="237" y="6"/>
                      <a:pt x="186" y="8"/>
                      <a:pt x="134" y="11"/>
                    </a:cubicBezTo>
                    <a:cubicBezTo>
                      <a:pt x="106" y="91"/>
                      <a:pt x="58" y="167"/>
                      <a:pt x="0" y="229"/>
                    </a:cubicBezTo>
                    <a:cubicBezTo>
                      <a:pt x="208" y="222"/>
                      <a:pt x="419" y="225"/>
                      <a:pt x="628" y="227"/>
                    </a:cubicBezTo>
                    <a:cubicBezTo>
                      <a:pt x="602" y="158"/>
                      <a:pt x="571" y="91"/>
                      <a:pt x="540" y="24"/>
                    </a:cubicBezTo>
                    <a:cubicBezTo>
                      <a:pt x="536" y="15"/>
                      <a:pt x="528" y="8"/>
                      <a:pt x="522" y="0"/>
                    </a:cubicBezTo>
                    <a:cubicBezTo>
                      <a:pt x="469" y="0"/>
                      <a:pt x="417" y="1"/>
                      <a:pt x="364" y="2"/>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40"/>
              <p:cNvSpPr/>
              <p:nvPr/>
            </p:nvSpPr>
            <p:spPr bwMode="auto">
              <a:xfrm>
                <a:off x="3594100" y="2509838"/>
                <a:ext cx="1123950" cy="393700"/>
              </a:xfrm>
              <a:custGeom>
                <a:gdLst>
                  <a:gd fmla="*/ 300 w 522" name="T0"/>
                  <a:gd fmla="*/ 1 h 183" name="T1"/>
                  <a:gd fmla="*/ 457 w 522" name="T2"/>
                  <a:gd fmla="*/ 0 h 183" name="T3"/>
                  <a:gd fmla="*/ 522 w 522" name="T4"/>
                  <a:gd fmla="*/ 183 h 183" name="T5"/>
                  <a:gd fmla="*/ 0 w 522" name="T6"/>
                  <a:gd fmla="*/ 179 h 183" name="T7"/>
                  <a:gd fmla="*/ 52 w 522" name="T8"/>
                  <a:gd fmla="*/ 98 h 183" name="T9"/>
                  <a:gd fmla="*/ 93 w 522" name="T10"/>
                  <a:gd fmla="*/ 5 h 183" name="T11"/>
                  <a:gd fmla="*/ 241 w 522" name="T12"/>
                  <a:gd fmla="*/ 2 h 183" name="T13"/>
                </a:gdLst>
                <a:cxnLst>
                  <a:cxn ang="0">
                    <a:pos x="T0" y="T1"/>
                  </a:cxn>
                  <a:cxn ang="0">
                    <a:pos x="T2" y="T3"/>
                  </a:cxn>
                  <a:cxn ang="0">
                    <a:pos x="T4" y="T5"/>
                  </a:cxn>
                  <a:cxn ang="0">
                    <a:pos x="T6" y="T7"/>
                  </a:cxn>
                  <a:cxn ang="0">
                    <a:pos x="T8" y="T9"/>
                  </a:cxn>
                  <a:cxn ang="0">
                    <a:pos x="T10" y="T11"/>
                  </a:cxn>
                  <a:cxn ang="0">
                    <a:pos x="T12" y="T13"/>
                  </a:cxn>
                </a:cxnLst>
                <a:rect b="b" l="0" r="r" t="0"/>
                <a:pathLst>
                  <a:path h="183" w="522">
                    <a:moveTo>
                      <a:pt x="300" y="1"/>
                    </a:moveTo>
                    <a:cubicBezTo>
                      <a:pt x="352" y="1"/>
                      <a:pt x="404" y="1"/>
                      <a:pt x="457" y="0"/>
                    </a:cubicBezTo>
                    <a:cubicBezTo>
                      <a:pt x="484" y="59"/>
                      <a:pt x="505" y="121"/>
                      <a:pt x="522" y="183"/>
                    </a:cubicBezTo>
                    <a:cubicBezTo>
                      <a:pt x="350" y="182"/>
                      <a:pt x="173" y="180"/>
                      <a:pt x="0" y="179"/>
                    </a:cubicBezTo>
                    <a:cubicBezTo>
                      <a:pt x="19" y="158"/>
                      <a:pt x="40" y="125"/>
                      <a:pt x="52" y="98"/>
                    </a:cubicBezTo>
                    <a:cubicBezTo>
                      <a:pt x="65" y="70"/>
                      <a:pt x="80" y="33"/>
                      <a:pt x="93" y="5"/>
                    </a:cubicBezTo>
                    <a:cubicBezTo>
                      <a:pt x="143" y="3"/>
                      <a:pt x="192" y="2"/>
                      <a:pt x="241" y="2"/>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41"/>
              <p:cNvSpPr/>
              <p:nvPr/>
            </p:nvSpPr>
            <p:spPr bwMode="auto">
              <a:xfrm>
                <a:off x="3706813" y="2516188"/>
                <a:ext cx="149225" cy="381000"/>
              </a:xfrm>
              <a:custGeom>
                <a:gdLst>
                  <a:gd fmla="*/ 70 w 70" name="T0"/>
                  <a:gd fmla="*/ 0 h 177" name="T1"/>
                  <a:gd fmla="*/ 0 w 70" name="T2"/>
                  <a:gd fmla="*/ 177 h 177" name="T3"/>
                </a:gdLst>
                <a:cxnLst>
                  <a:cxn ang="0">
                    <a:pos x="T0" y="T1"/>
                  </a:cxn>
                  <a:cxn ang="0">
                    <a:pos x="T2" y="T3"/>
                  </a:cxn>
                </a:cxnLst>
                <a:rect b="b" l="0" r="r" t="0"/>
                <a:pathLst>
                  <a:path h="177" w="70">
                    <a:moveTo>
                      <a:pt x="70" y="0"/>
                    </a:moveTo>
                    <a:cubicBezTo>
                      <a:pt x="44" y="58"/>
                      <a:pt x="22" y="118"/>
                      <a:pt x="0" y="177"/>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42"/>
              <p:cNvSpPr/>
              <p:nvPr/>
            </p:nvSpPr>
            <p:spPr bwMode="auto">
              <a:xfrm>
                <a:off x="3840163" y="2528888"/>
                <a:ext cx="100013" cy="369888"/>
              </a:xfrm>
              <a:custGeom>
                <a:gdLst>
                  <a:gd fmla="*/ 47 w 47" name="T0"/>
                  <a:gd fmla="*/ 0 h 172" name="T1"/>
                  <a:gd fmla="*/ 0 w 47" name="T2"/>
                  <a:gd fmla="*/ 172 h 172" name="T3"/>
                </a:gdLst>
                <a:cxnLst>
                  <a:cxn ang="0">
                    <a:pos x="T0" y="T1"/>
                  </a:cxn>
                  <a:cxn ang="0">
                    <a:pos x="T2" y="T3"/>
                  </a:cxn>
                </a:cxnLst>
                <a:rect b="b" l="0" r="r" t="0"/>
                <a:pathLst>
                  <a:path h="172" w="47">
                    <a:moveTo>
                      <a:pt x="47" y="0"/>
                    </a:moveTo>
                    <a:cubicBezTo>
                      <a:pt x="32" y="57"/>
                      <a:pt x="16" y="114"/>
                      <a:pt x="0" y="172"/>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43"/>
              <p:cNvSpPr/>
              <p:nvPr/>
            </p:nvSpPr>
            <p:spPr bwMode="auto">
              <a:xfrm>
                <a:off x="3970338" y="2516188"/>
                <a:ext cx="58738" cy="374650"/>
              </a:xfrm>
              <a:custGeom>
                <a:gdLst>
                  <a:gd fmla="*/ 27 w 27" name="T0"/>
                  <a:gd fmla="*/ 0 h 174" name="T1"/>
                  <a:gd fmla="*/ 0 w 27" name="T2"/>
                  <a:gd fmla="*/ 174 h 174" name="T3"/>
                </a:gdLst>
                <a:cxnLst>
                  <a:cxn ang="0">
                    <a:pos x="T0" y="T1"/>
                  </a:cxn>
                  <a:cxn ang="0">
                    <a:pos x="T2" y="T3"/>
                  </a:cxn>
                </a:cxnLst>
                <a:rect b="b" l="0" r="r" t="0"/>
                <a:pathLst>
                  <a:path h="174" w="27">
                    <a:moveTo>
                      <a:pt x="27" y="0"/>
                    </a:moveTo>
                    <a:cubicBezTo>
                      <a:pt x="16" y="58"/>
                      <a:pt x="8" y="116"/>
                      <a:pt x="0" y="174"/>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Line 44"/>
              <p:cNvSpPr>
                <a:spLocks noChangeShapeType="1"/>
              </p:cNvSpPr>
              <p:nvPr/>
            </p:nvSpPr>
            <p:spPr bwMode="auto">
              <a:xfrm flipH="1">
                <a:off x="4113213" y="2552700"/>
                <a:ext cx="17463" cy="344488"/>
              </a:xfrm>
              <a:prstGeom prst="line">
                <a:avLst/>
              </a:prstGeom>
              <a:noFill/>
              <a:ln cap="rnd" w="17463">
                <a:solidFill>
                  <a:schemeClr val="tx1">
                    <a:lumMod val="65000"/>
                    <a:lumOff val="35000"/>
                  </a:schemeClr>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45"/>
              <p:cNvSpPr/>
              <p:nvPr/>
            </p:nvSpPr>
            <p:spPr bwMode="auto">
              <a:xfrm>
                <a:off x="4216400" y="2582863"/>
                <a:ext cx="1588" cy="309563"/>
              </a:xfrm>
              <a:custGeom>
                <a:gdLst>
                  <a:gd fmla="*/ 0 w 1" name="T0"/>
                  <a:gd fmla="*/ 0 h 144" name="T1"/>
                  <a:gd fmla="*/ 1 w 1" name="T2"/>
                  <a:gd fmla="*/ 144 h 144" name="T3"/>
                </a:gdLst>
                <a:cxnLst>
                  <a:cxn ang="0">
                    <a:pos x="T0" y="T1"/>
                  </a:cxn>
                  <a:cxn ang="0">
                    <a:pos x="T2" y="T3"/>
                  </a:cxn>
                </a:cxnLst>
                <a:rect b="b" l="0" r="r" t="0"/>
                <a:pathLst>
                  <a:path h="144" w="1">
                    <a:moveTo>
                      <a:pt x="0" y="0"/>
                    </a:moveTo>
                    <a:cubicBezTo>
                      <a:pt x="0" y="44"/>
                      <a:pt x="1" y="100"/>
                      <a:pt x="1" y="144"/>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46"/>
              <p:cNvSpPr/>
              <p:nvPr/>
            </p:nvSpPr>
            <p:spPr bwMode="auto">
              <a:xfrm>
                <a:off x="4283075" y="2516188"/>
                <a:ext cx="61913" cy="381000"/>
              </a:xfrm>
              <a:custGeom>
                <a:gdLst>
                  <a:gd fmla="*/ 0 w 29" name="T0"/>
                  <a:gd fmla="*/ 0 h 177" name="T1"/>
                  <a:gd fmla="*/ 29 w 29" name="T2"/>
                  <a:gd fmla="*/ 177 h 177" name="T3"/>
                </a:gdLst>
                <a:cxnLst>
                  <a:cxn ang="0">
                    <a:pos x="T0" y="T1"/>
                  </a:cxn>
                  <a:cxn ang="0">
                    <a:pos x="T2" y="T3"/>
                  </a:cxn>
                </a:cxnLst>
                <a:rect b="b" l="0" r="r" t="0"/>
                <a:pathLst>
                  <a:path h="177" w="28">
                    <a:moveTo>
                      <a:pt x="0" y="0"/>
                    </a:moveTo>
                    <a:cubicBezTo>
                      <a:pt x="11" y="59"/>
                      <a:pt x="20" y="118"/>
                      <a:pt x="29" y="177"/>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47"/>
              <p:cNvSpPr/>
              <p:nvPr/>
            </p:nvSpPr>
            <p:spPr bwMode="auto">
              <a:xfrm>
                <a:off x="4391025" y="2519363"/>
                <a:ext cx="92075" cy="381000"/>
              </a:xfrm>
              <a:custGeom>
                <a:gdLst>
                  <a:gd fmla="*/ 0 w 43" name="T0"/>
                  <a:gd fmla="*/ 0 h 178" name="T1"/>
                  <a:gd fmla="*/ 43 w 43" name="T2"/>
                  <a:gd fmla="*/ 178 h 178" name="T3"/>
                </a:gdLst>
                <a:cxnLst>
                  <a:cxn ang="0">
                    <a:pos x="T0" y="T1"/>
                  </a:cxn>
                  <a:cxn ang="0">
                    <a:pos x="T2" y="T3"/>
                  </a:cxn>
                </a:cxnLst>
                <a:rect b="b" l="0" r="r" t="0"/>
                <a:pathLst>
                  <a:path h="178" w="43">
                    <a:moveTo>
                      <a:pt x="0" y="0"/>
                    </a:moveTo>
                    <a:cubicBezTo>
                      <a:pt x="14" y="60"/>
                      <a:pt x="28" y="119"/>
                      <a:pt x="43" y="178"/>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48"/>
              <p:cNvSpPr/>
              <p:nvPr/>
            </p:nvSpPr>
            <p:spPr bwMode="auto">
              <a:xfrm>
                <a:off x="4489450" y="2522538"/>
                <a:ext cx="122238" cy="376238"/>
              </a:xfrm>
              <a:custGeom>
                <a:gdLst>
                  <a:gd fmla="*/ 0 w 57" name="T0"/>
                  <a:gd fmla="*/ 0 h 175" name="T1"/>
                  <a:gd fmla="*/ 57 w 57" name="T2"/>
                  <a:gd fmla="*/ 175 h 175" name="T3"/>
                </a:gdLst>
                <a:cxnLst>
                  <a:cxn ang="0">
                    <a:pos x="T0" y="T1"/>
                  </a:cxn>
                  <a:cxn ang="0">
                    <a:pos x="T2" y="T3"/>
                  </a:cxn>
                </a:cxnLst>
                <a:rect b="b" l="0" r="r" t="0"/>
                <a:pathLst>
                  <a:path h="175" w="57">
                    <a:moveTo>
                      <a:pt x="0" y="0"/>
                    </a:moveTo>
                    <a:cubicBezTo>
                      <a:pt x="21" y="57"/>
                      <a:pt x="39" y="116"/>
                      <a:pt x="57" y="175"/>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49"/>
              <p:cNvSpPr/>
              <p:nvPr/>
            </p:nvSpPr>
            <p:spPr bwMode="auto">
              <a:xfrm>
                <a:off x="4229100" y="2565400"/>
                <a:ext cx="382588" cy="9525"/>
              </a:xfrm>
              <a:custGeom>
                <a:gdLst>
                  <a:gd fmla="*/ 0 w 178" name="T0"/>
                  <a:gd fmla="*/ 1 h 4" name="T1"/>
                  <a:gd fmla="*/ 178 w 178" name="T2"/>
                  <a:gd fmla="*/ 4 h 4" name="T3"/>
                </a:gdLst>
                <a:cxnLst>
                  <a:cxn ang="0">
                    <a:pos x="T0" y="T1"/>
                  </a:cxn>
                  <a:cxn ang="0">
                    <a:pos x="T2" y="T3"/>
                  </a:cxn>
                </a:cxnLst>
                <a:rect b="b" l="0" r="r" t="0"/>
                <a:pathLst>
                  <a:path h="4" w="178">
                    <a:moveTo>
                      <a:pt x="0" y="1"/>
                    </a:moveTo>
                    <a:cubicBezTo>
                      <a:pt x="59" y="0"/>
                      <a:pt x="119" y="0"/>
                      <a:pt x="178" y="4"/>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50"/>
              <p:cNvSpPr/>
              <p:nvPr/>
            </p:nvSpPr>
            <p:spPr bwMode="auto">
              <a:xfrm>
                <a:off x="3767138" y="2571750"/>
                <a:ext cx="366713" cy="20638"/>
              </a:xfrm>
              <a:custGeom>
                <a:gdLst>
                  <a:gd fmla="*/ 0 w 171" name="T0"/>
                  <a:gd fmla="*/ 9 h 9" name="T1"/>
                  <a:gd fmla="*/ 171 w 171" name="T2"/>
                  <a:gd fmla="*/ 0 h 9" name="T3"/>
                </a:gdLst>
                <a:cxnLst>
                  <a:cxn ang="0">
                    <a:pos x="T0" y="T1"/>
                  </a:cxn>
                  <a:cxn ang="0">
                    <a:pos x="T2" y="T3"/>
                  </a:cxn>
                </a:cxnLst>
                <a:rect b="b" l="0" r="r" t="0"/>
                <a:pathLst>
                  <a:path h="9" w="171">
                    <a:moveTo>
                      <a:pt x="0" y="9"/>
                    </a:moveTo>
                    <a:cubicBezTo>
                      <a:pt x="57" y="6"/>
                      <a:pt x="114" y="3"/>
                      <a:pt x="171" y="0"/>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51"/>
              <p:cNvSpPr/>
              <p:nvPr/>
            </p:nvSpPr>
            <p:spPr bwMode="auto">
              <a:xfrm>
                <a:off x="4205288" y="2649538"/>
                <a:ext cx="433388" cy="3175"/>
              </a:xfrm>
              <a:custGeom>
                <a:gdLst>
                  <a:gd fmla="*/ 0 w 201" name="T0"/>
                  <a:gd fmla="*/ 1 h 1" name="T1"/>
                  <a:gd fmla="*/ 201 w 201" name="T2"/>
                  <a:gd fmla="*/ 0 h 1" name="T3"/>
                </a:gdLst>
                <a:cxnLst>
                  <a:cxn ang="0">
                    <a:pos x="T0" y="T1"/>
                  </a:cxn>
                  <a:cxn ang="0">
                    <a:pos x="T2" y="T3"/>
                  </a:cxn>
                </a:cxnLst>
                <a:rect b="b" l="0" r="r" t="0"/>
                <a:pathLst>
                  <a:path h="1" w="201">
                    <a:moveTo>
                      <a:pt x="0" y="1"/>
                    </a:moveTo>
                    <a:cubicBezTo>
                      <a:pt x="67" y="0"/>
                      <a:pt x="134" y="0"/>
                      <a:pt x="201" y="0"/>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52"/>
              <p:cNvSpPr/>
              <p:nvPr/>
            </p:nvSpPr>
            <p:spPr bwMode="auto">
              <a:xfrm>
                <a:off x="3729038" y="2652713"/>
                <a:ext cx="428625" cy="20638"/>
              </a:xfrm>
              <a:custGeom>
                <a:gdLst>
                  <a:gd fmla="*/ 0 w 199" name="T0"/>
                  <a:gd fmla="*/ 10 h 10" name="T1"/>
                  <a:gd fmla="*/ 199 w 199" name="T2"/>
                  <a:gd fmla="*/ 0 h 10" name="T3"/>
                </a:gdLst>
                <a:cxnLst>
                  <a:cxn ang="0">
                    <a:pos x="T0" y="T1"/>
                  </a:cxn>
                  <a:cxn ang="0">
                    <a:pos x="T2" y="T3"/>
                  </a:cxn>
                </a:cxnLst>
                <a:rect b="b" l="0" r="r" t="0"/>
                <a:pathLst>
                  <a:path h="10" w="199">
                    <a:moveTo>
                      <a:pt x="0" y="10"/>
                    </a:moveTo>
                    <a:cubicBezTo>
                      <a:pt x="66" y="4"/>
                      <a:pt x="133" y="2"/>
                      <a:pt x="199" y="0"/>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53"/>
              <p:cNvSpPr/>
              <p:nvPr/>
            </p:nvSpPr>
            <p:spPr bwMode="auto">
              <a:xfrm>
                <a:off x="3679825" y="2770188"/>
                <a:ext cx="1001713" cy="1588"/>
              </a:xfrm>
              <a:custGeom>
                <a:gdLst>
                  <a:gd fmla="*/ 0 w 465" name="T0"/>
                  <a:gd fmla="*/ 0 h 1" name="T1"/>
                  <a:gd fmla="*/ 465 w 465" name="T2"/>
                  <a:gd fmla="*/ 1 h 1" name="T3"/>
                </a:gdLst>
                <a:cxnLst>
                  <a:cxn ang="0">
                    <a:pos x="T0" y="T1"/>
                  </a:cxn>
                  <a:cxn ang="0">
                    <a:pos x="T2" y="T3"/>
                  </a:cxn>
                </a:cxnLst>
                <a:rect b="b" l="0" r="r" t="0"/>
                <a:pathLst>
                  <a:path h="1" w="465">
                    <a:moveTo>
                      <a:pt x="0" y="0"/>
                    </a:moveTo>
                    <a:cubicBezTo>
                      <a:pt x="152" y="0"/>
                      <a:pt x="310" y="0"/>
                      <a:pt x="465" y="1"/>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54"/>
              <p:cNvSpPr/>
              <p:nvPr/>
            </p:nvSpPr>
            <p:spPr bwMode="auto">
              <a:xfrm>
                <a:off x="3616325" y="2827338"/>
                <a:ext cx="1074738" cy="39688"/>
              </a:xfrm>
              <a:custGeom>
                <a:gdLst>
                  <a:gd fmla="*/ 0 w 500" name="T0"/>
                  <a:gd fmla="*/ 18 h 18" name="T1"/>
                  <a:gd fmla="*/ 395 w 500" name="T2"/>
                  <a:gd fmla="*/ 2 h 18" name="T3"/>
                  <a:gd fmla="*/ 500 w 500" name="T4"/>
                  <a:gd fmla="*/ 4 h 18" name="T5"/>
                </a:gdLst>
                <a:cxnLst>
                  <a:cxn ang="0">
                    <a:pos x="T0" y="T1"/>
                  </a:cxn>
                  <a:cxn ang="0">
                    <a:pos x="T2" y="T3"/>
                  </a:cxn>
                  <a:cxn ang="0">
                    <a:pos x="T4" y="T5"/>
                  </a:cxn>
                </a:cxnLst>
                <a:rect b="b" l="0" r="r" t="0"/>
                <a:pathLst>
                  <a:path h="18" w="500">
                    <a:moveTo>
                      <a:pt x="0" y="18"/>
                    </a:moveTo>
                    <a:cubicBezTo>
                      <a:pt x="132" y="18"/>
                      <a:pt x="263" y="10"/>
                      <a:pt x="395" y="2"/>
                    </a:cubicBezTo>
                    <a:cubicBezTo>
                      <a:pt x="430" y="0"/>
                      <a:pt x="465" y="2"/>
                      <a:pt x="500" y="4"/>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55"/>
              <p:cNvSpPr/>
              <p:nvPr/>
            </p:nvSpPr>
            <p:spPr bwMode="auto">
              <a:xfrm>
                <a:off x="3979863" y="1952625"/>
                <a:ext cx="341313" cy="750888"/>
              </a:xfrm>
              <a:custGeom>
                <a:gdLst>
                  <a:gd fmla="*/ 33 w 159" name="T0"/>
                  <a:gd fmla="*/ 185 h 350" name="T1"/>
                  <a:gd fmla="*/ 20 w 159" name="T2"/>
                  <a:gd fmla="*/ 61 h 350" name="T3"/>
                  <a:gd fmla="*/ 57 w 159" name="T4"/>
                  <a:gd fmla="*/ 23 h 350" name="T5"/>
                  <a:gd fmla="*/ 126 w 159" name="T6"/>
                  <a:gd fmla="*/ 13 h 350" name="T7"/>
                  <a:gd fmla="*/ 151 w 159" name="T8"/>
                  <a:gd fmla="*/ 51 h 350" name="T9"/>
                  <a:gd fmla="*/ 152 w 159" name="T10"/>
                  <a:gd fmla="*/ 141 h 350" name="T11"/>
                  <a:gd fmla="*/ 124 w 159" name="T12"/>
                  <a:gd fmla="*/ 254 h 350" name="T13"/>
                  <a:gd fmla="*/ 99 w 159" name="T14"/>
                  <a:gd fmla="*/ 350 h 350" name="T15"/>
                  <a:gd fmla="*/ 33 w 159" name="T16"/>
                  <a:gd fmla="*/ 185 h 35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0" w="159">
                    <a:moveTo>
                      <a:pt x="33" y="185"/>
                    </a:moveTo>
                    <a:cubicBezTo>
                      <a:pt x="16" y="145"/>
                      <a:pt x="0" y="99"/>
                      <a:pt x="20" y="61"/>
                    </a:cubicBezTo>
                    <a:cubicBezTo>
                      <a:pt x="28" y="45"/>
                      <a:pt x="42" y="32"/>
                      <a:pt x="57" y="23"/>
                    </a:cubicBezTo>
                    <a:cubicBezTo>
                      <a:pt x="77" y="9"/>
                      <a:pt x="105" y="0"/>
                      <a:pt x="126" y="13"/>
                    </a:cubicBezTo>
                    <a:cubicBezTo>
                      <a:pt x="139" y="21"/>
                      <a:pt x="147" y="36"/>
                      <a:pt x="151" y="51"/>
                    </a:cubicBezTo>
                    <a:cubicBezTo>
                      <a:pt x="159" y="80"/>
                      <a:pt x="157" y="111"/>
                      <a:pt x="152" y="141"/>
                    </a:cubicBezTo>
                    <a:cubicBezTo>
                      <a:pt x="146" y="179"/>
                      <a:pt x="137" y="217"/>
                      <a:pt x="124" y="254"/>
                    </a:cubicBezTo>
                    <a:cubicBezTo>
                      <a:pt x="112" y="285"/>
                      <a:pt x="98" y="317"/>
                      <a:pt x="99" y="350"/>
                    </a:cubicBezTo>
                    <a:cubicBezTo>
                      <a:pt x="77" y="295"/>
                      <a:pt x="55" y="240"/>
                      <a:pt x="33" y="185"/>
                    </a:cubicBezTo>
                    <a:close/>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56"/>
              <p:cNvSpPr/>
              <p:nvPr/>
            </p:nvSpPr>
            <p:spPr bwMode="auto">
              <a:xfrm>
                <a:off x="4106863" y="2084388"/>
                <a:ext cx="133350" cy="139700"/>
              </a:xfrm>
              <a:custGeom>
                <a:gdLst>
                  <a:gd fmla="*/ 50 w 62" name="T0"/>
                  <a:gd fmla="*/ 13 h 65" name="T1"/>
                  <a:gd fmla="*/ 20 w 62" name="T2"/>
                  <a:gd fmla="*/ 6 h 65" name="T3"/>
                  <a:gd fmla="*/ 6 w 62" name="T4"/>
                  <a:gd fmla="*/ 20 h 65" name="T5"/>
                  <a:gd fmla="*/ 15 w 62" name="T6"/>
                  <a:gd fmla="*/ 58 h 65" name="T7"/>
                  <a:gd fmla="*/ 52 w 62" name="T8"/>
                  <a:gd fmla="*/ 50 h 65" name="T9"/>
                  <a:gd fmla="*/ 50 w 62" name="T10"/>
                  <a:gd fmla="*/ 13 h 65" name="T11"/>
                </a:gdLst>
                <a:cxnLst>
                  <a:cxn ang="0">
                    <a:pos x="T0" y="T1"/>
                  </a:cxn>
                  <a:cxn ang="0">
                    <a:pos x="T2" y="T3"/>
                  </a:cxn>
                  <a:cxn ang="0">
                    <a:pos x="T4" y="T5"/>
                  </a:cxn>
                  <a:cxn ang="0">
                    <a:pos x="T6" y="T7"/>
                  </a:cxn>
                  <a:cxn ang="0">
                    <a:pos x="T8" y="T9"/>
                  </a:cxn>
                  <a:cxn ang="0">
                    <a:pos x="T10" y="T11"/>
                  </a:cxn>
                </a:cxnLst>
                <a:rect b="b" l="0" r="r" t="0"/>
                <a:pathLst>
                  <a:path h="65" w="62">
                    <a:moveTo>
                      <a:pt x="50" y="13"/>
                    </a:moveTo>
                    <a:cubicBezTo>
                      <a:pt x="38" y="0"/>
                      <a:pt x="28" y="4"/>
                      <a:pt x="20" y="6"/>
                    </a:cubicBezTo>
                    <a:cubicBezTo>
                      <a:pt x="13" y="8"/>
                      <a:pt x="9" y="13"/>
                      <a:pt x="6" y="20"/>
                    </a:cubicBezTo>
                    <a:cubicBezTo>
                      <a:pt x="0" y="33"/>
                      <a:pt x="4" y="50"/>
                      <a:pt x="15" y="58"/>
                    </a:cubicBezTo>
                    <a:cubicBezTo>
                      <a:pt x="27" y="65"/>
                      <a:pt x="45" y="62"/>
                      <a:pt x="52" y="50"/>
                    </a:cubicBezTo>
                    <a:cubicBezTo>
                      <a:pt x="60" y="38"/>
                      <a:pt x="62" y="26"/>
                      <a:pt x="50" y="13"/>
                    </a:cubicBezTo>
                  </a:path>
                </a:pathLst>
              </a:custGeom>
              <a:noFill/>
              <a:ln cap="flat" w="9525">
                <a:solidFill>
                  <a:schemeClr val="tx1">
                    <a:lumMod val="65000"/>
                    <a:lumOff val="3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 name="组合 70"/>
            <p:cNvGrpSpPr/>
            <p:nvPr/>
          </p:nvGrpSpPr>
          <p:grpSpPr>
            <a:xfrm>
              <a:off x="4371632" y="2052709"/>
              <a:ext cx="3448736" cy="2752582"/>
              <a:chOff x="4497388" y="4560888"/>
              <a:chExt cx="1879600" cy="1500188"/>
            </a:xfrm>
          </p:grpSpPr>
          <p:sp>
            <p:nvSpPr>
              <p:cNvPr id="72" name="Freeform 142"/>
              <p:cNvSpPr/>
              <p:nvPr/>
            </p:nvSpPr>
            <p:spPr bwMode="auto">
              <a:xfrm>
                <a:off x="4670425" y="4560888"/>
                <a:ext cx="1489075" cy="1003300"/>
              </a:xfrm>
              <a:custGeom>
                <a:gdLst>
                  <a:gd fmla="*/ 685 w 692" name="T0"/>
                  <a:gd fmla="*/ 444 h 467" name="T1"/>
                  <a:gd fmla="*/ 667 w 692" name="T2"/>
                  <a:gd fmla="*/ 26 h 467" name="T3"/>
                  <a:gd fmla="*/ 0 w 692" name="T4"/>
                  <a:gd fmla="*/ 45 h 467" name="T5"/>
                  <a:gd fmla="*/ 5 w 692" name="T6"/>
                  <a:gd fmla="*/ 128 h 467" name="T7"/>
                  <a:gd fmla="*/ 8 w 692" name="T8"/>
                  <a:gd fmla="*/ 467 h 467" name="T9"/>
                  <a:gd fmla="*/ 683 w 692" name="T10"/>
                  <a:gd fmla="*/ 447 h 467" name="T11"/>
                </a:gdLst>
                <a:cxnLst>
                  <a:cxn ang="0">
                    <a:pos x="T0" y="T1"/>
                  </a:cxn>
                  <a:cxn ang="0">
                    <a:pos x="T2" y="T3"/>
                  </a:cxn>
                  <a:cxn ang="0">
                    <a:pos x="T4" y="T5"/>
                  </a:cxn>
                  <a:cxn ang="0">
                    <a:pos x="T6" y="T7"/>
                  </a:cxn>
                  <a:cxn ang="0">
                    <a:pos x="T8" y="T9"/>
                  </a:cxn>
                  <a:cxn ang="0">
                    <a:pos x="T10" y="T11"/>
                  </a:cxn>
                </a:cxnLst>
                <a:rect b="b" l="0" r="r" t="0"/>
                <a:pathLst>
                  <a:path h="467" w="692">
                    <a:moveTo>
                      <a:pt x="685" y="444"/>
                    </a:moveTo>
                    <a:cubicBezTo>
                      <a:pt x="692" y="291"/>
                      <a:pt x="683" y="179"/>
                      <a:pt x="667" y="26"/>
                    </a:cubicBezTo>
                    <a:cubicBezTo>
                      <a:pt x="442" y="6"/>
                      <a:pt x="221" y="0"/>
                      <a:pt x="0" y="45"/>
                    </a:cubicBezTo>
                    <a:cubicBezTo>
                      <a:pt x="5" y="72"/>
                      <a:pt x="5" y="100"/>
                      <a:pt x="5" y="128"/>
                    </a:cubicBezTo>
                    <a:cubicBezTo>
                      <a:pt x="8" y="467"/>
                      <a:pt x="8" y="467"/>
                      <a:pt x="8" y="467"/>
                    </a:cubicBezTo>
                    <a:cubicBezTo>
                      <a:pt x="234" y="457"/>
                      <a:pt x="456" y="456"/>
                      <a:pt x="683" y="447"/>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143"/>
              <p:cNvSpPr/>
              <p:nvPr/>
            </p:nvSpPr>
            <p:spPr bwMode="auto">
              <a:xfrm>
                <a:off x="4757738" y="4668838"/>
                <a:ext cx="1293813" cy="758825"/>
              </a:xfrm>
              <a:custGeom>
                <a:gdLst>
                  <a:gd fmla="*/ 601 w 601" name="T0"/>
                  <a:gd fmla="*/ 340 h 354" name="T1"/>
                  <a:gd fmla="*/ 22 w 601" name="T2"/>
                  <a:gd fmla="*/ 354 h 354" name="T3"/>
                  <a:gd fmla="*/ 0 w 601" name="T4"/>
                  <a:gd fmla="*/ 39 h 354" name="T5"/>
                  <a:gd fmla="*/ 585 w 601" name="T6"/>
                  <a:gd fmla="*/ 18 h 354" name="T7"/>
                  <a:gd fmla="*/ 601 w 601" name="T8"/>
                  <a:gd fmla="*/ 338 h 354" name="T9"/>
                </a:gdLst>
                <a:cxnLst>
                  <a:cxn ang="0">
                    <a:pos x="T0" y="T1"/>
                  </a:cxn>
                  <a:cxn ang="0">
                    <a:pos x="T2" y="T3"/>
                  </a:cxn>
                  <a:cxn ang="0">
                    <a:pos x="T4" y="T5"/>
                  </a:cxn>
                  <a:cxn ang="0">
                    <a:pos x="T6" y="T7"/>
                  </a:cxn>
                  <a:cxn ang="0">
                    <a:pos x="T8" y="T9"/>
                  </a:cxn>
                </a:cxnLst>
                <a:rect b="b" l="0" r="r" t="0"/>
                <a:pathLst>
                  <a:path h="354" w="601">
                    <a:moveTo>
                      <a:pt x="601" y="340"/>
                    </a:moveTo>
                    <a:cubicBezTo>
                      <a:pt x="411" y="352"/>
                      <a:pt x="212" y="352"/>
                      <a:pt x="22" y="354"/>
                    </a:cubicBezTo>
                    <a:cubicBezTo>
                      <a:pt x="21" y="249"/>
                      <a:pt x="14" y="143"/>
                      <a:pt x="0" y="39"/>
                    </a:cubicBezTo>
                    <a:cubicBezTo>
                      <a:pt x="201" y="10"/>
                      <a:pt x="391" y="0"/>
                      <a:pt x="585" y="18"/>
                    </a:cubicBezTo>
                    <a:cubicBezTo>
                      <a:pt x="599" y="133"/>
                      <a:pt x="599" y="206"/>
                      <a:pt x="601" y="338"/>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144"/>
              <p:cNvSpPr/>
              <p:nvPr/>
            </p:nvSpPr>
            <p:spPr bwMode="auto">
              <a:xfrm>
                <a:off x="4497388" y="5567363"/>
                <a:ext cx="198438" cy="468313"/>
              </a:xfrm>
              <a:custGeom>
                <a:gdLst>
                  <a:gd fmla="*/ 92 w 92" name="T0"/>
                  <a:gd fmla="*/ 0 h 218" name="T1"/>
                  <a:gd fmla="*/ 0 w 92" name="T2"/>
                  <a:gd fmla="*/ 218 h 218" name="T3"/>
                </a:gdLst>
                <a:cxnLst>
                  <a:cxn ang="0">
                    <a:pos x="T0" y="T1"/>
                  </a:cxn>
                  <a:cxn ang="0">
                    <a:pos x="T2" y="T3"/>
                  </a:cxn>
                </a:cxnLst>
                <a:rect b="b" l="0" r="r" t="0"/>
                <a:pathLst>
                  <a:path h="218" w="92">
                    <a:moveTo>
                      <a:pt x="92" y="0"/>
                    </a:moveTo>
                    <a:cubicBezTo>
                      <a:pt x="58" y="71"/>
                      <a:pt x="27" y="144"/>
                      <a:pt x="0" y="218"/>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145"/>
              <p:cNvSpPr/>
              <p:nvPr/>
            </p:nvSpPr>
            <p:spPr bwMode="auto">
              <a:xfrm>
                <a:off x="6137275" y="5516563"/>
                <a:ext cx="239713" cy="492125"/>
              </a:xfrm>
              <a:custGeom>
                <a:gdLst>
                  <a:gd fmla="*/ 0 w 111" name="T0"/>
                  <a:gd fmla="*/ 0 h 229" name="T1"/>
                  <a:gd fmla="*/ 111 w 111" name="T2"/>
                  <a:gd fmla="*/ 229 h 229" name="T3"/>
                </a:gdLst>
                <a:cxnLst>
                  <a:cxn ang="0">
                    <a:pos x="T0" y="T1"/>
                  </a:cxn>
                  <a:cxn ang="0">
                    <a:pos x="T2" y="T3"/>
                  </a:cxn>
                </a:cxnLst>
                <a:rect b="b" l="0" r="r" t="0"/>
                <a:pathLst>
                  <a:path h="229" w="110">
                    <a:moveTo>
                      <a:pt x="0" y="0"/>
                    </a:moveTo>
                    <a:cubicBezTo>
                      <a:pt x="40" y="75"/>
                      <a:pt x="77" y="151"/>
                      <a:pt x="111" y="229"/>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146"/>
              <p:cNvSpPr/>
              <p:nvPr/>
            </p:nvSpPr>
            <p:spPr bwMode="auto">
              <a:xfrm>
                <a:off x="4497388" y="6011863"/>
                <a:ext cx="1879600" cy="49213"/>
              </a:xfrm>
              <a:custGeom>
                <a:gdLst>
                  <a:gd fmla="*/ 0 w 873" name="T0"/>
                  <a:gd fmla="*/ 11 h 23" name="T1"/>
                  <a:gd fmla="*/ 873 w 873" name="T2"/>
                  <a:gd fmla="*/ 0 h 23" name="T3"/>
                </a:gdLst>
                <a:cxnLst>
                  <a:cxn ang="0">
                    <a:pos x="T0" y="T1"/>
                  </a:cxn>
                  <a:cxn ang="0">
                    <a:pos x="T2" y="T3"/>
                  </a:cxn>
                </a:cxnLst>
                <a:rect b="b" l="0" r="r" t="0"/>
                <a:pathLst>
                  <a:path h="23" w="873">
                    <a:moveTo>
                      <a:pt x="0" y="11"/>
                    </a:moveTo>
                    <a:cubicBezTo>
                      <a:pt x="294" y="23"/>
                      <a:pt x="579" y="16"/>
                      <a:pt x="873" y="0"/>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147"/>
              <p:cNvSpPr/>
              <p:nvPr/>
            </p:nvSpPr>
            <p:spPr bwMode="auto">
              <a:xfrm>
                <a:off x="4633913" y="5638800"/>
                <a:ext cx="123825" cy="342900"/>
              </a:xfrm>
              <a:custGeom>
                <a:gdLst>
                  <a:gd fmla="*/ 58 w 58" name="T0"/>
                  <a:gd fmla="*/ 0 h 160" name="T1"/>
                  <a:gd fmla="*/ 0 w 58" name="T2"/>
                  <a:gd fmla="*/ 160 h 160" name="T3"/>
                </a:gdLst>
                <a:cxnLst>
                  <a:cxn ang="0">
                    <a:pos x="T0" y="T1"/>
                  </a:cxn>
                  <a:cxn ang="0">
                    <a:pos x="T2" y="T3"/>
                  </a:cxn>
                </a:cxnLst>
                <a:rect b="b" l="0" r="r" t="0"/>
                <a:pathLst>
                  <a:path h="160" w="57">
                    <a:moveTo>
                      <a:pt x="58" y="0"/>
                    </a:moveTo>
                    <a:cubicBezTo>
                      <a:pt x="38" y="53"/>
                      <a:pt x="19" y="106"/>
                      <a:pt x="0" y="160"/>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148"/>
              <p:cNvSpPr/>
              <p:nvPr/>
            </p:nvSpPr>
            <p:spPr bwMode="auto">
              <a:xfrm>
                <a:off x="4719638" y="5634038"/>
                <a:ext cx="127000" cy="346075"/>
              </a:xfrm>
              <a:custGeom>
                <a:gdLst>
                  <a:gd fmla="*/ 59 w 59" name="T0"/>
                  <a:gd fmla="*/ 0 h 161" name="T1"/>
                  <a:gd fmla="*/ 0 w 59" name="T2"/>
                  <a:gd fmla="*/ 161 h 161" name="T3"/>
                </a:gdLst>
                <a:cxnLst>
                  <a:cxn ang="0">
                    <a:pos x="T0" y="T1"/>
                  </a:cxn>
                  <a:cxn ang="0">
                    <a:pos x="T2" y="T3"/>
                  </a:cxn>
                </a:cxnLst>
                <a:rect b="b" l="0" r="r" t="0"/>
                <a:pathLst>
                  <a:path h="161" w="59">
                    <a:moveTo>
                      <a:pt x="59" y="0"/>
                    </a:moveTo>
                    <a:cubicBezTo>
                      <a:pt x="39" y="53"/>
                      <a:pt x="19" y="107"/>
                      <a:pt x="0" y="161"/>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149"/>
              <p:cNvSpPr/>
              <p:nvPr/>
            </p:nvSpPr>
            <p:spPr bwMode="auto">
              <a:xfrm>
                <a:off x="4832350" y="5637213"/>
                <a:ext cx="104775" cy="331788"/>
              </a:xfrm>
              <a:custGeom>
                <a:gdLst>
                  <a:gd fmla="*/ 49 w 49" name="T0"/>
                  <a:gd fmla="*/ 0 h 155" name="T1"/>
                  <a:gd fmla="*/ 0 w 49" name="T2"/>
                  <a:gd fmla="*/ 155 h 155" name="T3"/>
                </a:gdLst>
                <a:cxnLst>
                  <a:cxn ang="0">
                    <a:pos x="T0" y="T1"/>
                  </a:cxn>
                  <a:cxn ang="0">
                    <a:pos x="T2" y="T3"/>
                  </a:cxn>
                </a:cxnLst>
                <a:rect b="b" l="0" r="r" t="0"/>
                <a:pathLst>
                  <a:path h="155" w="49">
                    <a:moveTo>
                      <a:pt x="49" y="0"/>
                    </a:moveTo>
                    <a:cubicBezTo>
                      <a:pt x="35" y="52"/>
                      <a:pt x="18" y="104"/>
                      <a:pt x="0" y="155"/>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150"/>
              <p:cNvSpPr/>
              <p:nvPr/>
            </p:nvSpPr>
            <p:spPr bwMode="auto">
              <a:xfrm>
                <a:off x="4941888" y="5640388"/>
                <a:ext cx="77788" cy="320675"/>
              </a:xfrm>
              <a:custGeom>
                <a:gdLst>
                  <a:gd fmla="*/ 36 w 36" name="T0"/>
                  <a:gd fmla="*/ 0 h 149" name="T1"/>
                  <a:gd fmla="*/ 0 w 36" name="T2"/>
                  <a:gd fmla="*/ 149 h 149" name="T3"/>
                </a:gdLst>
                <a:cxnLst>
                  <a:cxn ang="0">
                    <a:pos x="T0" y="T1"/>
                  </a:cxn>
                  <a:cxn ang="0">
                    <a:pos x="T2" y="T3"/>
                  </a:cxn>
                </a:cxnLst>
                <a:rect b="b" l="0" r="r" t="0"/>
                <a:pathLst>
                  <a:path h="149" w="36">
                    <a:moveTo>
                      <a:pt x="36" y="0"/>
                    </a:moveTo>
                    <a:cubicBezTo>
                      <a:pt x="27" y="51"/>
                      <a:pt x="15" y="100"/>
                      <a:pt x="0" y="149"/>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151"/>
              <p:cNvSpPr/>
              <p:nvPr/>
            </p:nvSpPr>
            <p:spPr bwMode="auto">
              <a:xfrm>
                <a:off x="5053013" y="5634038"/>
                <a:ext cx="65088" cy="333375"/>
              </a:xfrm>
              <a:custGeom>
                <a:gdLst>
                  <a:gd fmla="*/ 30 w 30" name="T0"/>
                  <a:gd fmla="*/ 0 h 155" name="T1"/>
                  <a:gd fmla="*/ 0 w 30" name="T2"/>
                  <a:gd fmla="*/ 155 h 155" name="T3"/>
                </a:gdLst>
                <a:cxnLst>
                  <a:cxn ang="0">
                    <a:pos x="T0" y="T1"/>
                  </a:cxn>
                  <a:cxn ang="0">
                    <a:pos x="T2" y="T3"/>
                  </a:cxn>
                </a:cxnLst>
                <a:rect b="b" l="0" r="r" t="0"/>
                <a:pathLst>
                  <a:path h="155" w="30">
                    <a:moveTo>
                      <a:pt x="30" y="0"/>
                    </a:moveTo>
                    <a:cubicBezTo>
                      <a:pt x="19" y="52"/>
                      <a:pt x="9" y="103"/>
                      <a:pt x="0" y="155"/>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152"/>
              <p:cNvSpPr/>
              <p:nvPr/>
            </p:nvSpPr>
            <p:spPr bwMode="auto">
              <a:xfrm>
                <a:off x="5162550" y="5637213"/>
                <a:ext cx="69850" cy="325438"/>
              </a:xfrm>
              <a:custGeom>
                <a:gdLst>
                  <a:gd fmla="*/ 32 w 32" name="T0"/>
                  <a:gd fmla="*/ 0 h 152" name="T1"/>
                  <a:gd fmla="*/ 0 w 32" name="T2"/>
                  <a:gd fmla="*/ 152 h 152" name="T3"/>
                </a:gdLst>
                <a:cxnLst>
                  <a:cxn ang="0">
                    <a:pos x="T0" y="T1"/>
                  </a:cxn>
                  <a:cxn ang="0">
                    <a:pos x="T2" y="T3"/>
                  </a:cxn>
                </a:cxnLst>
                <a:rect b="b" l="0" r="r" t="0"/>
                <a:pathLst>
                  <a:path h="152" w="32">
                    <a:moveTo>
                      <a:pt x="32" y="0"/>
                    </a:moveTo>
                    <a:cubicBezTo>
                      <a:pt x="22" y="51"/>
                      <a:pt x="11" y="102"/>
                      <a:pt x="0" y="152"/>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153"/>
              <p:cNvSpPr/>
              <p:nvPr/>
            </p:nvSpPr>
            <p:spPr bwMode="auto">
              <a:xfrm>
                <a:off x="5310188" y="5634038"/>
                <a:ext cx="36513" cy="322263"/>
              </a:xfrm>
              <a:custGeom>
                <a:gdLst>
                  <a:gd fmla="*/ 17 w 17" name="T0"/>
                  <a:gd fmla="*/ 0 h 150" name="T1"/>
                  <a:gd fmla="*/ 0 w 17" name="T2"/>
                  <a:gd fmla="*/ 150 h 150" name="T3"/>
                </a:gdLst>
                <a:cxnLst>
                  <a:cxn ang="0">
                    <a:pos x="T0" y="T1"/>
                  </a:cxn>
                  <a:cxn ang="0">
                    <a:pos x="T2" y="T3"/>
                  </a:cxn>
                </a:cxnLst>
                <a:rect b="b" l="0" r="r" t="0"/>
                <a:pathLst>
                  <a:path h="150" w="17">
                    <a:moveTo>
                      <a:pt x="17" y="0"/>
                    </a:moveTo>
                    <a:cubicBezTo>
                      <a:pt x="12" y="50"/>
                      <a:pt x="7" y="100"/>
                      <a:pt x="0" y="150"/>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154"/>
              <p:cNvSpPr/>
              <p:nvPr/>
            </p:nvSpPr>
            <p:spPr bwMode="auto">
              <a:xfrm>
                <a:off x="5432425" y="5638800"/>
                <a:ext cx="12700" cy="319088"/>
              </a:xfrm>
              <a:custGeom>
                <a:gdLst>
                  <a:gd fmla="*/ 6 w 6" name="T0"/>
                  <a:gd fmla="*/ 0 h 149" name="T1"/>
                  <a:gd fmla="*/ 0 w 6" name="T2"/>
                  <a:gd fmla="*/ 149 h 149" name="T3"/>
                </a:gdLst>
                <a:cxnLst>
                  <a:cxn ang="0">
                    <a:pos x="T0" y="T1"/>
                  </a:cxn>
                  <a:cxn ang="0">
                    <a:pos x="T2" y="T3"/>
                  </a:cxn>
                </a:cxnLst>
                <a:rect b="b" l="0" r="r" t="0"/>
                <a:pathLst>
                  <a:path h="149" w="6">
                    <a:moveTo>
                      <a:pt x="6" y="0"/>
                    </a:moveTo>
                    <a:cubicBezTo>
                      <a:pt x="4" y="50"/>
                      <a:pt x="2" y="99"/>
                      <a:pt x="0" y="149"/>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85" name="Line 155"/>
              <p:cNvSpPr>
                <a:spLocks noChangeShapeType="1"/>
              </p:cNvSpPr>
              <p:nvPr/>
            </p:nvSpPr>
            <p:spPr bwMode="auto">
              <a:xfrm>
                <a:off x="5553075" y="5638800"/>
                <a:ext cx="6350" cy="312738"/>
              </a:xfrm>
              <a:prstGeom prst="line">
                <a:avLst/>
              </a:prstGeom>
              <a:noFill/>
              <a:ln cap="rnd" w="17463">
                <a:solidFill>
                  <a:schemeClr val="tx1">
                    <a:lumMod val="65000"/>
                    <a:lumOff val="35000"/>
                  </a:schemeClr>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86" name="Freeform 156"/>
              <p:cNvSpPr/>
              <p:nvPr/>
            </p:nvSpPr>
            <p:spPr bwMode="auto">
              <a:xfrm>
                <a:off x="5659438" y="5634038"/>
                <a:ext cx="26988" cy="307975"/>
              </a:xfrm>
              <a:custGeom>
                <a:gdLst>
                  <a:gd fmla="*/ 0 w 12" name="T0"/>
                  <a:gd fmla="*/ 0 h 143" name="T1"/>
                  <a:gd fmla="*/ 12 w 12" name="T2"/>
                  <a:gd fmla="*/ 143 h 143" name="T3"/>
                </a:gdLst>
                <a:cxnLst>
                  <a:cxn ang="0">
                    <a:pos x="T0" y="T1"/>
                  </a:cxn>
                  <a:cxn ang="0">
                    <a:pos x="T2" y="T3"/>
                  </a:cxn>
                </a:cxnLst>
                <a:rect b="b" l="0" r="r" t="0"/>
                <a:pathLst>
                  <a:path h="143" w="12">
                    <a:moveTo>
                      <a:pt x="0" y="0"/>
                    </a:moveTo>
                    <a:cubicBezTo>
                      <a:pt x="4" y="48"/>
                      <a:pt x="8" y="95"/>
                      <a:pt x="12" y="143"/>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Freeform 157"/>
              <p:cNvSpPr/>
              <p:nvPr/>
            </p:nvSpPr>
            <p:spPr bwMode="auto">
              <a:xfrm>
                <a:off x="5807075" y="5634038"/>
                <a:ext cx="42863" cy="309563"/>
              </a:xfrm>
              <a:custGeom>
                <a:gdLst>
                  <a:gd fmla="*/ 0 w 20" name="T0"/>
                  <a:gd fmla="*/ 0 h 144" name="T1"/>
                  <a:gd fmla="*/ 20 w 20" name="T2"/>
                  <a:gd fmla="*/ 144 h 144" name="T3"/>
                </a:gdLst>
                <a:cxnLst>
                  <a:cxn ang="0">
                    <a:pos x="T0" y="T1"/>
                  </a:cxn>
                  <a:cxn ang="0">
                    <a:pos x="T2" y="T3"/>
                  </a:cxn>
                </a:cxnLst>
                <a:rect b="b" l="0" r="r" t="0"/>
                <a:pathLst>
                  <a:path h="144" w="20">
                    <a:moveTo>
                      <a:pt x="0" y="0"/>
                    </a:moveTo>
                    <a:cubicBezTo>
                      <a:pt x="7" y="48"/>
                      <a:pt x="13" y="96"/>
                      <a:pt x="20" y="144"/>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158"/>
              <p:cNvSpPr/>
              <p:nvPr/>
            </p:nvSpPr>
            <p:spPr bwMode="auto">
              <a:xfrm>
                <a:off x="5894388" y="5632450"/>
                <a:ext cx="66675" cy="309563"/>
              </a:xfrm>
              <a:custGeom>
                <a:gdLst>
                  <a:gd fmla="*/ 0 w 31" name="T0"/>
                  <a:gd fmla="*/ 0 h 144" name="T1"/>
                  <a:gd fmla="*/ 31 w 31" name="T2"/>
                  <a:gd fmla="*/ 144 h 144" name="T3"/>
                </a:gdLst>
                <a:cxnLst>
                  <a:cxn ang="0">
                    <a:pos x="T0" y="T1"/>
                  </a:cxn>
                  <a:cxn ang="0">
                    <a:pos x="T2" y="T3"/>
                  </a:cxn>
                </a:cxnLst>
                <a:rect b="b" l="0" r="r" t="0"/>
                <a:pathLst>
                  <a:path h="144" w="31">
                    <a:moveTo>
                      <a:pt x="0" y="0"/>
                    </a:moveTo>
                    <a:cubicBezTo>
                      <a:pt x="10" y="48"/>
                      <a:pt x="21" y="96"/>
                      <a:pt x="31" y="144"/>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159"/>
              <p:cNvSpPr/>
              <p:nvPr/>
            </p:nvSpPr>
            <p:spPr bwMode="auto">
              <a:xfrm>
                <a:off x="6032500" y="5637213"/>
                <a:ext cx="92075" cy="301625"/>
              </a:xfrm>
              <a:custGeom>
                <a:gdLst>
                  <a:gd fmla="*/ 0 w 43" name="T0"/>
                  <a:gd fmla="*/ 0 h 141" name="T1"/>
                  <a:gd fmla="*/ 43 w 43" name="T2"/>
                  <a:gd fmla="*/ 141 h 141" name="T3"/>
                </a:gdLst>
                <a:cxnLst>
                  <a:cxn ang="0">
                    <a:pos x="T0" y="T1"/>
                  </a:cxn>
                  <a:cxn ang="0">
                    <a:pos x="T2" y="T3"/>
                  </a:cxn>
                </a:cxnLst>
                <a:rect b="b" l="0" r="r" t="0"/>
                <a:pathLst>
                  <a:path h="141" w="43">
                    <a:moveTo>
                      <a:pt x="0" y="0"/>
                    </a:moveTo>
                    <a:cubicBezTo>
                      <a:pt x="15" y="47"/>
                      <a:pt x="29" y="94"/>
                      <a:pt x="43" y="141"/>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160"/>
              <p:cNvSpPr/>
              <p:nvPr/>
            </p:nvSpPr>
            <p:spPr bwMode="auto">
              <a:xfrm>
                <a:off x="6124575" y="5632450"/>
                <a:ext cx="96838" cy="309563"/>
              </a:xfrm>
              <a:custGeom>
                <a:gdLst>
                  <a:gd fmla="*/ 0 w 45" name="T0"/>
                  <a:gd fmla="*/ 0 h 144" name="T1"/>
                  <a:gd fmla="*/ 45 w 45" name="T2"/>
                  <a:gd fmla="*/ 144 h 144" name="T3"/>
                </a:gdLst>
                <a:cxnLst>
                  <a:cxn ang="0">
                    <a:pos x="T0" y="T1"/>
                  </a:cxn>
                  <a:cxn ang="0">
                    <a:pos x="T2" y="T3"/>
                  </a:cxn>
                </a:cxnLst>
                <a:rect b="b" l="0" r="r" t="0"/>
                <a:pathLst>
                  <a:path h="144" w="45">
                    <a:moveTo>
                      <a:pt x="0" y="0"/>
                    </a:moveTo>
                    <a:cubicBezTo>
                      <a:pt x="17" y="47"/>
                      <a:pt x="32" y="95"/>
                      <a:pt x="45" y="144"/>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161"/>
              <p:cNvSpPr/>
              <p:nvPr/>
            </p:nvSpPr>
            <p:spPr bwMode="auto">
              <a:xfrm>
                <a:off x="4760913" y="5622925"/>
                <a:ext cx="1354138" cy="14288"/>
              </a:xfrm>
              <a:custGeom>
                <a:gdLst>
                  <a:gd fmla="*/ 0 w 629" name="T0"/>
                  <a:gd fmla="*/ 6 h 6" name="T1"/>
                  <a:gd fmla="*/ 629 w 629" name="T2"/>
                  <a:gd fmla="*/ 0 h 6" name="T3"/>
                </a:gdLst>
                <a:cxnLst>
                  <a:cxn ang="0">
                    <a:pos x="T0" y="T1"/>
                  </a:cxn>
                  <a:cxn ang="0">
                    <a:pos x="T2" y="T3"/>
                  </a:cxn>
                </a:cxnLst>
                <a:rect b="b" l="0" r="r" t="0"/>
                <a:pathLst>
                  <a:path h="6" w="629">
                    <a:moveTo>
                      <a:pt x="0" y="6"/>
                    </a:moveTo>
                    <a:cubicBezTo>
                      <a:pt x="212" y="2"/>
                      <a:pt x="418" y="2"/>
                      <a:pt x="629" y="0"/>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162"/>
              <p:cNvSpPr/>
              <p:nvPr/>
            </p:nvSpPr>
            <p:spPr bwMode="auto">
              <a:xfrm>
                <a:off x="4724400" y="5705475"/>
                <a:ext cx="1419225" cy="19050"/>
              </a:xfrm>
              <a:custGeom>
                <a:gdLst>
                  <a:gd fmla="*/ 0 w 660" name="T0"/>
                  <a:gd fmla="*/ 9 h 9" name="T1"/>
                  <a:gd fmla="*/ 660 w 660" name="T2"/>
                  <a:gd fmla="*/ 4 h 9" name="T3"/>
                </a:gdLst>
                <a:cxnLst>
                  <a:cxn ang="0">
                    <a:pos x="T0" y="T1"/>
                  </a:cxn>
                  <a:cxn ang="0">
                    <a:pos x="T2" y="T3"/>
                  </a:cxn>
                </a:cxnLst>
                <a:rect b="b" l="0" r="r" t="0"/>
                <a:pathLst>
                  <a:path h="9" w="660">
                    <a:moveTo>
                      <a:pt x="0" y="9"/>
                    </a:moveTo>
                    <a:cubicBezTo>
                      <a:pt x="221" y="0"/>
                      <a:pt x="443" y="0"/>
                      <a:pt x="660" y="4"/>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163"/>
              <p:cNvSpPr/>
              <p:nvPr/>
            </p:nvSpPr>
            <p:spPr bwMode="auto">
              <a:xfrm>
                <a:off x="4681538" y="5767388"/>
                <a:ext cx="1490663" cy="71438"/>
              </a:xfrm>
              <a:custGeom>
                <a:gdLst>
                  <a:gd fmla="*/ 0 w 693" name="T0"/>
                  <a:gd fmla="*/ 33 h 33" name="T1"/>
                  <a:gd fmla="*/ 693 w 693" name="T2"/>
                  <a:gd fmla="*/ 6 h 33" name="T3"/>
                </a:gdLst>
                <a:cxnLst>
                  <a:cxn ang="0">
                    <a:pos x="T0" y="T1"/>
                  </a:cxn>
                  <a:cxn ang="0">
                    <a:pos x="T2" y="T3"/>
                  </a:cxn>
                </a:cxnLst>
                <a:rect b="b" l="0" r="r" t="0"/>
                <a:pathLst>
                  <a:path h="33" w="693">
                    <a:moveTo>
                      <a:pt x="0" y="33"/>
                    </a:moveTo>
                    <a:cubicBezTo>
                      <a:pt x="229" y="32"/>
                      <a:pt x="463" y="0"/>
                      <a:pt x="693" y="6"/>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164"/>
              <p:cNvSpPr/>
              <p:nvPr/>
            </p:nvSpPr>
            <p:spPr bwMode="auto">
              <a:xfrm>
                <a:off x="4659313" y="5864225"/>
                <a:ext cx="1536700" cy="41275"/>
              </a:xfrm>
              <a:custGeom>
                <a:gdLst>
                  <a:gd fmla="*/ 0 w 714" name="T0"/>
                  <a:gd fmla="*/ 18 h 19" name="T1"/>
                  <a:gd fmla="*/ 714 w 714" name="T2"/>
                  <a:gd fmla="*/ 0 h 19" name="T3"/>
                </a:gdLst>
                <a:cxnLst>
                  <a:cxn ang="0">
                    <a:pos x="T0" y="T1"/>
                  </a:cxn>
                  <a:cxn ang="0">
                    <a:pos x="T2" y="T3"/>
                  </a:cxn>
                </a:cxnLst>
                <a:rect b="b" l="0" r="r" t="0"/>
                <a:pathLst>
                  <a:path h="19" w="714">
                    <a:moveTo>
                      <a:pt x="0" y="18"/>
                    </a:moveTo>
                    <a:cubicBezTo>
                      <a:pt x="239" y="19"/>
                      <a:pt x="477" y="3"/>
                      <a:pt x="714" y="0"/>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165"/>
              <p:cNvSpPr/>
              <p:nvPr/>
            </p:nvSpPr>
            <p:spPr bwMode="auto">
              <a:xfrm>
                <a:off x="4633913" y="5942013"/>
                <a:ext cx="1574800" cy="38100"/>
              </a:xfrm>
              <a:custGeom>
                <a:gdLst>
                  <a:gd fmla="*/ 0 w 732" name="T0"/>
                  <a:gd fmla="*/ 18 h 18" name="T1"/>
                  <a:gd fmla="*/ 732 w 732" name="T2"/>
                  <a:gd fmla="*/ 0 h 18" name="T3"/>
                </a:gdLst>
                <a:cxnLst>
                  <a:cxn ang="0">
                    <a:pos x="T0" y="T1"/>
                  </a:cxn>
                  <a:cxn ang="0">
                    <a:pos x="T2" y="T3"/>
                  </a:cxn>
                </a:cxnLst>
                <a:rect b="b" l="0" r="r" t="0"/>
                <a:pathLst>
                  <a:path h="18" w="732">
                    <a:moveTo>
                      <a:pt x="0" y="18"/>
                    </a:moveTo>
                    <a:cubicBezTo>
                      <a:pt x="243" y="12"/>
                      <a:pt x="489" y="4"/>
                      <a:pt x="732" y="0"/>
                    </a:cubicBezTo>
                  </a:path>
                </a:pathLst>
              </a:custGeom>
              <a:noFill/>
              <a:ln cap="rnd" w="17463">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5" name="组合 3"/>
          <p:cNvGrpSpPr/>
          <p:nvPr/>
        </p:nvGrpSpPr>
        <p:grpSpPr>
          <a:xfrm>
            <a:off x="539552" y="1924472"/>
            <a:ext cx="7987054" cy="1718935"/>
            <a:chOff x="706638" y="3270092"/>
            <a:chExt cx="10649405" cy="2291207"/>
          </a:xfrm>
        </p:grpSpPr>
        <p:grpSp>
          <p:nvGrpSpPr>
            <p:cNvPr id="6" name="组合 95"/>
            <p:cNvGrpSpPr/>
            <p:nvPr/>
          </p:nvGrpSpPr>
          <p:grpSpPr>
            <a:xfrm>
              <a:off x="8036543" y="3270092"/>
              <a:ext cx="3319500" cy="1018637"/>
              <a:chOff x="8291427" y="2152368"/>
              <a:chExt cx="3319500" cy="1018637"/>
            </a:xfrm>
          </p:grpSpPr>
          <p:sp>
            <p:nvSpPr>
              <p:cNvPr id="97" name="矩形 96"/>
              <p:cNvSpPr/>
              <p:nvPr/>
            </p:nvSpPr>
            <p:spPr>
              <a:xfrm>
                <a:off x="8943111" y="2152368"/>
                <a:ext cx="1056640" cy="365647"/>
              </a:xfrm>
              <a:prstGeom prst="rect">
                <a:avLst/>
              </a:prstGeom>
            </p:spPr>
            <p:txBody>
              <a:bodyPr wrap="none">
                <a:spAutoFit/>
              </a:bodyPr>
              <a:lstStyle/>
              <a:p>
                <a:pPr algn="ct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98" name="矩形 97"/>
              <p:cNvSpPr/>
              <p:nvPr/>
            </p:nvSpPr>
            <p:spPr>
              <a:xfrm>
                <a:off x="8291426" y="2552478"/>
                <a:ext cx="3319500" cy="650040"/>
              </a:xfrm>
              <a:prstGeom prst="rect">
                <a:avLst/>
              </a:prstGeom>
            </p:spPr>
            <p:txBody>
              <a:bodyPr wrap="square">
                <a:spAutoFit/>
              </a:bodyPr>
              <a:lstStyle/>
              <a:p>
                <a:pPr>
                  <a:lnSpc>
                    <a:spcPct val="130000"/>
                  </a:lnSpc>
                  <a:spcBef>
                    <a:spcPct val="0"/>
                  </a:spcBef>
                  <a:buNone/>
                </a:pPr>
                <a:r>
                  <a:rPr altLang="en-US" lang="zh-CN" sz="10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在此录入上述图表的描述说明，在此录入上述图表的综合描述说明。</a:t>
                </a:r>
              </a:p>
            </p:txBody>
          </p:sp>
        </p:grpSp>
        <p:grpSp>
          <p:nvGrpSpPr>
            <p:cNvPr id="7" name="组合 98"/>
            <p:cNvGrpSpPr/>
            <p:nvPr/>
          </p:nvGrpSpPr>
          <p:grpSpPr>
            <a:xfrm>
              <a:off x="706638" y="3270092"/>
              <a:ext cx="3319500" cy="1018637"/>
              <a:chOff x="486239" y="2152368"/>
              <a:chExt cx="3319500" cy="1018637"/>
            </a:xfrm>
          </p:grpSpPr>
          <p:sp>
            <p:nvSpPr>
              <p:cNvPr id="100" name="矩形 99"/>
              <p:cNvSpPr/>
              <p:nvPr/>
            </p:nvSpPr>
            <p:spPr>
              <a:xfrm>
                <a:off x="2590052" y="2152368"/>
                <a:ext cx="1056640" cy="365647"/>
              </a:xfrm>
              <a:prstGeom prst="rect">
                <a:avLst/>
              </a:prstGeom>
            </p:spPr>
            <p:txBody>
              <a:bodyPr wrap="none">
                <a:spAutoFit/>
              </a:bodyPr>
              <a:lstStyle/>
              <a:p>
                <a:pPr algn="ct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101" name="矩形 100"/>
              <p:cNvSpPr/>
              <p:nvPr/>
            </p:nvSpPr>
            <p:spPr>
              <a:xfrm>
                <a:off x="486239" y="2552478"/>
                <a:ext cx="3319500" cy="650040"/>
              </a:xfrm>
              <a:prstGeom prst="rect">
                <a:avLst/>
              </a:prstGeom>
            </p:spPr>
            <p:txBody>
              <a:bodyPr wrap="square">
                <a:spAutoFit/>
              </a:bodyPr>
              <a:lstStyle/>
              <a:p>
                <a:pPr algn="r">
                  <a:lnSpc>
                    <a:spcPct val="130000"/>
                  </a:lnSpc>
                  <a:spcBef>
                    <a:spcPct val="0"/>
                  </a:spcBef>
                  <a:buNone/>
                </a:pPr>
                <a:r>
                  <a:rPr altLang="en-US" lang="zh-CN" sz="10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在此录入上述图表的描述说明，在此录入上述图表的综合描述说明。</a:t>
                </a:r>
              </a:p>
            </p:txBody>
          </p:sp>
        </p:grpSp>
        <p:grpSp>
          <p:nvGrpSpPr>
            <p:cNvPr id="8" name="组合 101"/>
            <p:cNvGrpSpPr/>
            <p:nvPr/>
          </p:nvGrpSpPr>
          <p:grpSpPr>
            <a:xfrm>
              <a:off x="8036543" y="4542662"/>
              <a:ext cx="3319500" cy="1018637"/>
              <a:chOff x="8291427" y="2152368"/>
              <a:chExt cx="3319500" cy="1018637"/>
            </a:xfrm>
          </p:grpSpPr>
          <p:sp>
            <p:nvSpPr>
              <p:cNvPr id="103" name="矩形 102"/>
              <p:cNvSpPr/>
              <p:nvPr/>
            </p:nvSpPr>
            <p:spPr>
              <a:xfrm>
                <a:off x="8943111" y="2152368"/>
                <a:ext cx="1056640" cy="365647"/>
              </a:xfrm>
              <a:prstGeom prst="rect">
                <a:avLst/>
              </a:prstGeom>
            </p:spPr>
            <p:txBody>
              <a:bodyPr wrap="none">
                <a:spAutoFit/>
              </a:bodyPr>
              <a:lstStyle/>
              <a:p>
                <a:pPr algn="ct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104" name="矩形 103"/>
              <p:cNvSpPr/>
              <p:nvPr/>
            </p:nvSpPr>
            <p:spPr>
              <a:xfrm>
                <a:off x="8291427" y="2552478"/>
                <a:ext cx="3319500" cy="650040"/>
              </a:xfrm>
              <a:prstGeom prst="rect">
                <a:avLst/>
              </a:prstGeom>
            </p:spPr>
            <p:txBody>
              <a:bodyPr wrap="square">
                <a:spAutoFit/>
              </a:bodyPr>
              <a:lstStyle/>
              <a:p>
                <a:pPr>
                  <a:lnSpc>
                    <a:spcPct val="130000"/>
                  </a:lnSpc>
                  <a:spcBef>
                    <a:spcPct val="0"/>
                  </a:spcBef>
                  <a:buNone/>
                </a:pPr>
                <a:r>
                  <a:rPr altLang="en-US" lang="zh-CN" sz="10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在此录入上述图表的描述说明，在此录入上述图表的综合描述说明。</a:t>
                </a:r>
              </a:p>
            </p:txBody>
          </p:sp>
        </p:grpSp>
        <p:grpSp>
          <p:nvGrpSpPr>
            <p:cNvPr id="9" name="组合 104"/>
            <p:cNvGrpSpPr/>
            <p:nvPr/>
          </p:nvGrpSpPr>
          <p:grpSpPr>
            <a:xfrm>
              <a:off x="706638" y="4542662"/>
              <a:ext cx="3319500" cy="1018637"/>
              <a:chOff x="486239" y="2152368"/>
              <a:chExt cx="3319500" cy="1018637"/>
            </a:xfrm>
          </p:grpSpPr>
          <p:sp>
            <p:nvSpPr>
              <p:cNvPr id="106" name="矩形 105"/>
              <p:cNvSpPr/>
              <p:nvPr/>
            </p:nvSpPr>
            <p:spPr>
              <a:xfrm>
                <a:off x="2590051" y="2152368"/>
                <a:ext cx="1056640" cy="365647"/>
              </a:xfrm>
              <a:prstGeom prst="rect">
                <a:avLst/>
              </a:prstGeom>
            </p:spPr>
            <p:txBody>
              <a:bodyPr wrap="none">
                <a:spAutoFit/>
              </a:bodyPr>
              <a:lstStyle/>
              <a:p>
                <a:pPr algn="ct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107" name="矩形 106"/>
              <p:cNvSpPr/>
              <p:nvPr/>
            </p:nvSpPr>
            <p:spPr>
              <a:xfrm>
                <a:off x="486239" y="2552478"/>
                <a:ext cx="3319500" cy="650040"/>
              </a:xfrm>
              <a:prstGeom prst="rect">
                <a:avLst/>
              </a:prstGeom>
            </p:spPr>
            <p:txBody>
              <a:bodyPr wrap="square">
                <a:spAutoFit/>
              </a:bodyPr>
              <a:lstStyle/>
              <a:p>
                <a:pPr algn="r">
                  <a:lnSpc>
                    <a:spcPct val="130000"/>
                  </a:lnSpc>
                  <a:spcBef>
                    <a:spcPct val="0"/>
                  </a:spcBef>
                  <a:buNone/>
                </a:pPr>
                <a:r>
                  <a:rPr altLang="en-US" lang="zh-CN" sz="10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在此录入上述图表的描述说明，在此录入上述图表的综合描述说明。</a:t>
                </a:r>
              </a:p>
            </p:txBody>
          </p:sp>
        </p:grpSp>
      </p:grpSp>
      <p:sp>
        <p:nvSpPr>
          <p:cNvPr id="108" name="矩形 107"/>
          <p:cNvSpPr/>
          <p:nvPr/>
        </p:nvSpPr>
        <p:spPr>
          <a:xfrm>
            <a:off x="3410760" y="4049376"/>
            <a:ext cx="2244637" cy="312420"/>
          </a:xfrm>
          <a:prstGeom prst="rect">
            <a:avLst/>
          </a:prstGeom>
        </p:spPr>
        <p:txBody>
          <a:bodyPr bIns="34290" lIns="68580" rIns="68580" tIns="34290" wrap="square">
            <a:spAutoFit/>
          </a:bodyPr>
          <a:lstStyle/>
          <a:p>
            <a:pPr algn="ctr"/>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109" name="矩形 108"/>
          <p:cNvSpPr/>
          <p:nvPr/>
        </p:nvSpPr>
        <p:spPr>
          <a:xfrm>
            <a:off x="1384706" y="4395731"/>
            <a:ext cx="6296744" cy="464820"/>
          </a:xfrm>
          <a:prstGeom prst="rect">
            <a:avLst/>
          </a:prstGeom>
        </p:spPr>
        <p:txBody>
          <a:bodyPr bIns="34290" lIns="68580" rIns="68580" tIns="34290" wrap="square">
            <a:spAutoFit/>
          </a:bodyPr>
          <a:lstStyle/>
          <a:p>
            <a:pPr>
              <a:lnSpc>
                <a:spcPct val="130000"/>
              </a:lnSpc>
              <a:spcBef>
                <a:spcPct val="0"/>
              </a:spcBef>
            </a:pPr>
            <a:r>
              <a:rPr altLang="en-US" lang="zh-CN" sz="10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在此录入上述图表的描述说明，在此录入上述图表的综合描述说明。在此录入上述图表的描述说明，在此录入上述图表的综合描述说明。</a:t>
            </a:r>
          </a:p>
        </p:txBody>
      </p:sp>
    </p:spTree>
    <p:extLst>
      <p:ext uri="{BB962C8B-B14F-4D97-AF65-F5344CB8AC3E}">
        <p14:creationId val="795168854"/>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120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200"/>
                            </p:stCondLst>
                            <p:childTnLst>
                              <p:par>
                                <p:cTn fill="hold" id="11" nodeType="afterEffect" presetClass="entr" presetID="14" presetSubtype="10">
                                  <p:stCondLst>
                                    <p:cond delay="0"/>
                                  </p:stCondLst>
                                  <p:childTnLst>
                                    <p:set>
                                      <p:cBhvr>
                                        <p:cTn dur="1" fill="hold" id="12">
                                          <p:stCondLst>
                                            <p:cond delay="0"/>
                                          </p:stCondLst>
                                        </p:cTn>
                                        <p:tgtEl>
                                          <p:spTgt spid="5"/>
                                        </p:tgtEl>
                                        <p:attrNameLst>
                                          <p:attrName>style.visibility</p:attrName>
                                        </p:attrNameLst>
                                      </p:cBhvr>
                                      <p:to>
                                        <p:strVal val="visible"/>
                                      </p:to>
                                    </p:set>
                                    <p:animEffect filter="randombar(horizontal)" transition="in">
                                      <p:cBhvr>
                                        <p:cTn dur="500" id="13"/>
                                        <p:tgtEl>
                                          <p:spTgt spid="5"/>
                                        </p:tgtEl>
                                      </p:cBhvr>
                                    </p:animEffect>
                                  </p:childTnLst>
                                </p:cTn>
                              </p:par>
                            </p:childTnLst>
                          </p:cTn>
                        </p:par>
                        <p:par>
                          <p:cTn fill="hold" id="14" nodeType="afterGroup">
                            <p:stCondLst>
                              <p:cond delay="2700"/>
                            </p:stCondLst>
                            <p:childTnLst>
                              <p:par>
                                <p:cTn fill="hold" grpId="0" id="15" nodeType="afterEffect" presetClass="entr" presetID="2" presetSubtype="2">
                                  <p:stCondLst>
                                    <p:cond delay="0"/>
                                  </p:stCondLst>
                                  <p:childTnLst>
                                    <p:set>
                                      <p:cBhvr>
                                        <p:cTn dur="1" fill="hold" id="16">
                                          <p:stCondLst>
                                            <p:cond delay="0"/>
                                          </p:stCondLst>
                                        </p:cTn>
                                        <p:tgtEl>
                                          <p:spTgt spid="108"/>
                                        </p:tgtEl>
                                        <p:attrNameLst>
                                          <p:attrName>style.visibility</p:attrName>
                                        </p:attrNameLst>
                                      </p:cBhvr>
                                      <p:to>
                                        <p:strVal val="visible"/>
                                      </p:to>
                                    </p:set>
                                    <p:anim calcmode="lin" valueType="num">
                                      <p:cBhvr additive="base">
                                        <p:cTn dur="500" fill="hold" id="17"/>
                                        <p:tgtEl>
                                          <p:spTgt spid="108"/>
                                        </p:tgtEl>
                                        <p:attrNameLst>
                                          <p:attrName>ppt_x</p:attrName>
                                        </p:attrNameLst>
                                      </p:cBhvr>
                                      <p:tavLst>
                                        <p:tav tm="0">
                                          <p:val>
                                            <p:strVal val="1+#ppt_w/2"/>
                                          </p:val>
                                        </p:tav>
                                        <p:tav tm="100000">
                                          <p:val>
                                            <p:strVal val="#ppt_x"/>
                                          </p:val>
                                        </p:tav>
                                      </p:tavLst>
                                    </p:anim>
                                    <p:anim calcmode="lin" valueType="num">
                                      <p:cBhvr additive="base">
                                        <p:cTn dur="500" fill="hold" id="18"/>
                                        <p:tgtEl>
                                          <p:spTgt spid="108"/>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200"/>
                            </p:stCondLst>
                            <p:childTnLst>
                              <p:par>
                                <p:cTn fill="hold" grpId="0" id="20" nodeType="afterEffect" presetClass="entr" presetID="2" presetSubtype="8">
                                  <p:stCondLst>
                                    <p:cond delay="0"/>
                                  </p:stCondLst>
                                  <p:childTnLst>
                                    <p:set>
                                      <p:cBhvr>
                                        <p:cTn dur="1" fill="hold" id="21">
                                          <p:stCondLst>
                                            <p:cond delay="0"/>
                                          </p:stCondLst>
                                        </p:cTn>
                                        <p:tgtEl>
                                          <p:spTgt spid="109"/>
                                        </p:tgtEl>
                                        <p:attrNameLst>
                                          <p:attrName>style.visibility</p:attrName>
                                        </p:attrNameLst>
                                      </p:cBhvr>
                                      <p:to>
                                        <p:strVal val="visible"/>
                                      </p:to>
                                    </p:set>
                                    <p:anim calcmode="lin" valueType="num">
                                      <p:cBhvr additive="base">
                                        <p:cTn dur="500" fill="hold" id="22"/>
                                        <p:tgtEl>
                                          <p:spTgt spid="109"/>
                                        </p:tgtEl>
                                        <p:attrNameLst>
                                          <p:attrName>ppt_x</p:attrName>
                                        </p:attrNameLst>
                                      </p:cBhvr>
                                      <p:tavLst>
                                        <p:tav tm="0">
                                          <p:val>
                                            <p:strVal val="0-#ppt_w/2"/>
                                          </p:val>
                                        </p:tav>
                                        <p:tav tm="100000">
                                          <p:val>
                                            <p:strVal val="#ppt_x"/>
                                          </p:val>
                                        </p:tav>
                                      </p:tavLst>
                                    </p:anim>
                                    <p:anim calcmode="lin" valueType="num">
                                      <p:cBhvr additive="base">
                                        <p:cTn dur="500" fill="hold" id="23"/>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8"/>
      <p:bldP grpId="0" spid="10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1305"/>
          <p:cNvSpPr/>
          <p:nvPr/>
        </p:nvSpPr>
        <p:spPr bwMode="auto">
          <a:xfrm>
            <a:off x="4246026" y="2149388"/>
            <a:ext cx="652877" cy="1795966"/>
          </a:xfrm>
          <a:custGeom>
            <a:gdLst>
              <a:gd fmla="*/ 7 w 83" name="T0"/>
              <a:gd fmla="*/ 226 h 228" name="T1"/>
              <a:gd fmla="*/ 5 w 83" name="T2"/>
              <a:gd fmla="*/ 143 h 228" name="T3"/>
              <a:gd fmla="*/ 6 w 83" name="T4"/>
              <a:gd fmla="*/ 113 h 228" name="T5"/>
              <a:gd fmla="*/ 17 w 83" name="T6"/>
              <a:gd fmla="*/ 100 h 228" name="T7"/>
              <a:gd fmla="*/ 35 w 83" name="T8"/>
              <a:gd fmla="*/ 100 h 228" name="T9"/>
              <a:gd fmla="*/ 46 w 83" name="T10"/>
              <a:gd fmla="*/ 89 h 228" name="T11"/>
              <a:gd fmla="*/ 50 w 83" name="T12"/>
              <a:gd fmla="*/ 59 h 228" name="T13"/>
              <a:gd fmla="*/ 49 w 83" name="T14"/>
              <a:gd fmla="*/ 41 h 228" name="T15"/>
              <a:gd fmla="*/ 35 w 83" name="T16"/>
              <a:gd fmla="*/ 35 h 228" name="T17"/>
              <a:gd fmla="*/ 39 w 83" name="T18"/>
              <a:gd fmla="*/ 23 h 228" name="T19"/>
              <a:gd fmla="*/ 44 w 83" name="T20"/>
              <a:gd fmla="*/ 12 h 228" name="T21"/>
              <a:gd fmla="*/ 59 w 83" name="T22"/>
              <a:gd fmla="*/ 9 h 228" name="T23"/>
              <a:gd fmla="*/ 72 w 83" name="T24"/>
              <a:gd fmla="*/ 24 h 228" name="T25"/>
              <a:gd fmla="*/ 78 w 83" name="T26"/>
              <a:gd fmla="*/ 40 h 228" name="T27"/>
              <a:gd fmla="*/ 72 w 83" name="T28"/>
              <a:gd fmla="*/ 43 h 228" name="T29"/>
              <a:gd fmla="*/ 70 w 83" name="T30"/>
              <a:gd fmla="*/ 51 h 228" name="T31"/>
              <a:gd fmla="*/ 69 w 83" name="T32"/>
              <a:gd fmla="*/ 71 h 228" name="T33"/>
              <a:gd fmla="*/ 69 w 83" name="T34"/>
              <a:gd fmla="*/ 107 h 228" name="T35"/>
              <a:gd fmla="*/ 61 w 83" name="T36"/>
              <a:gd fmla="*/ 118 h 228" name="T37"/>
              <a:gd fmla="*/ 57 w 83" name="T38"/>
              <a:gd fmla="*/ 119 h 228" name="T39"/>
              <a:gd fmla="*/ 46 w 83" name="T40"/>
              <a:gd fmla="*/ 123 h 228" name="T41"/>
              <a:gd fmla="*/ 30 w 83" name="T42"/>
              <a:gd fmla="*/ 162 h 228" name="T43"/>
              <a:gd fmla="*/ 29 w 83" name="T44"/>
              <a:gd fmla="*/ 195 h 228" name="T45"/>
              <a:gd fmla="*/ 28 w 83" name="T46"/>
              <a:gd fmla="*/ 226 h 228" name="T47"/>
              <a:gd fmla="*/ 30 w 83" name="T48"/>
              <a:gd fmla="*/ 227 h 228" name="T49"/>
              <a:gd fmla="*/ 30 w 83" name="T50"/>
              <a:gd fmla="*/ 204 h 228" name="T51"/>
              <a:gd fmla="*/ 32 w 83" name="T52"/>
              <a:gd fmla="*/ 171 h 228" name="T53"/>
              <a:gd fmla="*/ 48 w 83" name="T54"/>
              <a:gd fmla="*/ 124 h 228" name="T55"/>
              <a:gd fmla="*/ 67 w 83" name="T56"/>
              <a:gd fmla="*/ 119 h 228" name="T57"/>
              <a:gd fmla="*/ 71 w 83" name="T58"/>
              <a:gd fmla="*/ 101 h 228" name="T59"/>
              <a:gd fmla="*/ 71 w 83" name="T60"/>
              <a:gd fmla="*/ 68 h 228" name="T61"/>
              <a:gd fmla="*/ 72 w 83" name="T62"/>
              <a:gd fmla="*/ 53 h 228" name="T63"/>
              <a:gd fmla="*/ 82 w 83" name="T64"/>
              <a:gd fmla="*/ 41 h 228" name="T65"/>
              <a:gd fmla="*/ 82 w 83" name="T66"/>
              <a:gd fmla="*/ 39 h 228" name="T67"/>
              <a:gd fmla="*/ 59 w 83" name="T68"/>
              <a:gd fmla="*/ 6 h 228" name="T69"/>
              <a:gd fmla="*/ 42 w 83" name="T70"/>
              <a:gd fmla="*/ 13 h 228" name="T71"/>
              <a:gd fmla="*/ 36 w 83" name="T72"/>
              <a:gd fmla="*/ 27 h 228" name="T73"/>
              <a:gd fmla="*/ 33 w 83" name="T74"/>
              <a:gd fmla="*/ 38 h 228" name="T75"/>
              <a:gd fmla="*/ 41 w 83" name="T76"/>
              <a:gd fmla="*/ 41 h 228" name="T77"/>
              <a:gd fmla="*/ 47 w 83" name="T78"/>
              <a:gd fmla="*/ 43 h 228" name="T79"/>
              <a:gd fmla="*/ 49 w 83" name="T80"/>
              <a:gd fmla="*/ 57 h 228" name="T81"/>
              <a:gd fmla="*/ 46 w 83" name="T82"/>
              <a:gd fmla="*/ 78 h 228" name="T83"/>
              <a:gd fmla="*/ 44 w 83" name="T84"/>
              <a:gd fmla="*/ 91 h 228" name="T85"/>
              <a:gd fmla="*/ 25 w 83" name="T86"/>
              <a:gd fmla="*/ 97 h 228" name="T87"/>
              <a:gd fmla="*/ 4 w 83" name="T88"/>
              <a:gd fmla="*/ 112 h 228" name="T89"/>
              <a:gd fmla="*/ 3 w 83" name="T90"/>
              <a:gd fmla="*/ 160 h 228" name="T91"/>
              <a:gd fmla="*/ 4 w 83" name="T92"/>
              <a:gd fmla="*/ 226 h 228" name="T93"/>
              <a:gd fmla="*/ 7 w 83" name="T94"/>
              <a:gd fmla="*/ 226 h 22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28" w="83">
                <a:moveTo>
                  <a:pt x="7" y="226"/>
                </a:moveTo>
                <a:cubicBezTo>
                  <a:pt x="6" y="198"/>
                  <a:pt x="5" y="171"/>
                  <a:pt x="5" y="143"/>
                </a:cubicBezTo>
                <a:cubicBezTo>
                  <a:pt x="5" y="133"/>
                  <a:pt x="4" y="123"/>
                  <a:pt x="6" y="113"/>
                </a:cubicBezTo>
                <a:cubicBezTo>
                  <a:pt x="8" y="107"/>
                  <a:pt x="11" y="102"/>
                  <a:pt x="17" y="100"/>
                </a:cubicBezTo>
                <a:cubicBezTo>
                  <a:pt x="23" y="98"/>
                  <a:pt x="29" y="100"/>
                  <a:pt x="35" y="100"/>
                </a:cubicBezTo>
                <a:cubicBezTo>
                  <a:pt x="41" y="100"/>
                  <a:pt x="45" y="94"/>
                  <a:pt x="46" y="89"/>
                </a:cubicBezTo>
                <a:cubicBezTo>
                  <a:pt x="49" y="80"/>
                  <a:pt x="49" y="69"/>
                  <a:pt x="50" y="59"/>
                </a:cubicBezTo>
                <a:cubicBezTo>
                  <a:pt x="51" y="54"/>
                  <a:pt x="52" y="45"/>
                  <a:pt x="49" y="41"/>
                </a:cubicBezTo>
                <a:cubicBezTo>
                  <a:pt x="46" y="37"/>
                  <a:pt x="35" y="41"/>
                  <a:pt x="35" y="35"/>
                </a:cubicBezTo>
                <a:cubicBezTo>
                  <a:pt x="34" y="32"/>
                  <a:pt x="38" y="26"/>
                  <a:pt x="39" y="23"/>
                </a:cubicBezTo>
                <a:cubicBezTo>
                  <a:pt x="41" y="19"/>
                  <a:pt x="42" y="16"/>
                  <a:pt x="44" y="12"/>
                </a:cubicBezTo>
                <a:cubicBezTo>
                  <a:pt x="48" y="6"/>
                  <a:pt x="53" y="3"/>
                  <a:pt x="59" y="9"/>
                </a:cubicBezTo>
                <a:cubicBezTo>
                  <a:pt x="64" y="13"/>
                  <a:pt x="68" y="19"/>
                  <a:pt x="72" y="24"/>
                </a:cubicBezTo>
                <a:cubicBezTo>
                  <a:pt x="74" y="26"/>
                  <a:pt x="83" y="38"/>
                  <a:pt x="78" y="40"/>
                </a:cubicBezTo>
                <a:cubicBezTo>
                  <a:pt x="75" y="41"/>
                  <a:pt x="74" y="41"/>
                  <a:pt x="72" y="43"/>
                </a:cubicBezTo>
                <a:cubicBezTo>
                  <a:pt x="71" y="45"/>
                  <a:pt x="70" y="48"/>
                  <a:pt x="70" y="51"/>
                </a:cubicBezTo>
                <a:cubicBezTo>
                  <a:pt x="69" y="57"/>
                  <a:pt x="69" y="64"/>
                  <a:pt x="69" y="71"/>
                </a:cubicBezTo>
                <a:cubicBezTo>
                  <a:pt x="68" y="83"/>
                  <a:pt x="70" y="95"/>
                  <a:pt x="69" y="107"/>
                </a:cubicBezTo>
                <a:cubicBezTo>
                  <a:pt x="69" y="112"/>
                  <a:pt x="67" y="118"/>
                  <a:pt x="61" y="118"/>
                </a:cubicBezTo>
                <a:cubicBezTo>
                  <a:pt x="60" y="119"/>
                  <a:pt x="58" y="118"/>
                  <a:pt x="57" y="119"/>
                </a:cubicBezTo>
                <a:cubicBezTo>
                  <a:pt x="53" y="119"/>
                  <a:pt x="49" y="121"/>
                  <a:pt x="46" y="123"/>
                </a:cubicBezTo>
                <a:cubicBezTo>
                  <a:pt x="33" y="132"/>
                  <a:pt x="31" y="149"/>
                  <a:pt x="30" y="162"/>
                </a:cubicBezTo>
                <a:cubicBezTo>
                  <a:pt x="30" y="173"/>
                  <a:pt x="29" y="185"/>
                  <a:pt x="29" y="195"/>
                </a:cubicBezTo>
                <a:cubicBezTo>
                  <a:pt x="28" y="205"/>
                  <a:pt x="31" y="217"/>
                  <a:pt x="28" y="226"/>
                </a:cubicBezTo>
                <a:cubicBezTo>
                  <a:pt x="27" y="228"/>
                  <a:pt x="30" y="228"/>
                  <a:pt x="30" y="227"/>
                </a:cubicBezTo>
                <a:cubicBezTo>
                  <a:pt x="32" y="219"/>
                  <a:pt x="31" y="211"/>
                  <a:pt x="30" y="204"/>
                </a:cubicBezTo>
                <a:cubicBezTo>
                  <a:pt x="30" y="193"/>
                  <a:pt x="31" y="182"/>
                  <a:pt x="32" y="171"/>
                </a:cubicBezTo>
                <a:cubicBezTo>
                  <a:pt x="33" y="155"/>
                  <a:pt x="33" y="134"/>
                  <a:pt x="48" y="124"/>
                </a:cubicBezTo>
                <a:cubicBezTo>
                  <a:pt x="54" y="120"/>
                  <a:pt x="62" y="122"/>
                  <a:pt x="67" y="119"/>
                </a:cubicBezTo>
                <a:cubicBezTo>
                  <a:pt x="72" y="115"/>
                  <a:pt x="71" y="106"/>
                  <a:pt x="71" y="101"/>
                </a:cubicBezTo>
                <a:cubicBezTo>
                  <a:pt x="71" y="90"/>
                  <a:pt x="70" y="79"/>
                  <a:pt x="71" y="68"/>
                </a:cubicBezTo>
                <a:cubicBezTo>
                  <a:pt x="71" y="63"/>
                  <a:pt x="72" y="58"/>
                  <a:pt x="72" y="53"/>
                </a:cubicBezTo>
                <a:cubicBezTo>
                  <a:pt x="72" y="46"/>
                  <a:pt x="77" y="44"/>
                  <a:pt x="82" y="41"/>
                </a:cubicBezTo>
                <a:cubicBezTo>
                  <a:pt x="82" y="40"/>
                  <a:pt x="82" y="40"/>
                  <a:pt x="82" y="39"/>
                </a:cubicBezTo>
                <a:cubicBezTo>
                  <a:pt x="78" y="27"/>
                  <a:pt x="69" y="14"/>
                  <a:pt x="59" y="6"/>
                </a:cubicBezTo>
                <a:cubicBezTo>
                  <a:pt x="51" y="0"/>
                  <a:pt x="46" y="6"/>
                  <a:pt x="42" y="13"/>
                </a:cubicBezTo>
                <a:cubicBezTo>
                  <a:pt x="39" y="17"/>
                  <a:pt x="38" y="22"/>
                  <a:pt x="36" y="27"/>
                </a:cubicBezTo>
                <a:cubicBezTo>
                  <a:pt x="34" y="30"/>
                  <a:pt x="31" y="35"/>
                  <a:pt x="33" y="38"/>
                </a:cubicBezTo>
                <a:cubicBezTo>
                  <a:pt x="34" y="40"/>
                  <a:pt x="39" y="41"/>
                  <a:pt x="41" y="41"/>
                </a:cubicBezTo>
                <a:cubicBezTo>
                  <a:pt x="42" y="42"/>
                  <a:pt x="47" y="42"/>
                  <a:pt x="47" y="43"/>
                </a:cubicBezTo>
                <a:cubicBezTo>
                  <a:pt x="49" y="47"/>
                  <a:pt x="49" y="52"/>
                  <a:pt x="49" y="57"/>
                </a:cubicBezTo>
                <a:cubicBezTo>
                  <a:pt x="48" y="64"/>
                  <a:pt x="46" y="71"/>
                  <a:pt x="46" y="78"/>
                </a:cubicBezTo>
                <a:cubicBezTo>
                  <a:pt x="45" y="82"/>
                  <a:pt x="45" y="87"/>
                  <a:pt x="44" y="91"/>
                </a:cubicBezTo>
                <a:cubicBezTo>
                  <a:pt x="41" y="99"/>
                  <a:pt x="32" y="98"/>
                  <a:pt x="25" y="97"/>
                </a:cubicBezTo>
                <a:cubicBezTo>
                  <a:pt x="14" y="96"/>
                  <a:pt x="7" y="102"/>
                  <a:pt x="4" y="112"/>
                </a:cubicBezTo>
                <a:cubicBezTo>
                  <a:pt x="0" y="127"/>
                  <a:pt x="3" y="145"/>
                  <a:pt x="3" y="160"/>
                </a:cubicBezTo>
                <a:cubicBezTo>
                  <a:pt x="4" y="182"/>
                  <a:pt x="4" y="203"/>
                  <a:pt x="4" y="226"/>
                </a:cubicBezTo>
                <a:cubicBezTo>
                  <a:pt x="4" y="227"/>
                  <a:pt x="7" y="227"/>
                  <a:pt x="7" y="226"/>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6" name="Freeform 1307"/>
          <p:cNvSpPr/>
          <p:nvPr/>
        </p:nvSpPr>
        <p:spPr bwMode="auto">
          <a:xfrm>
            <a:off x="4822290" y="2882435"/>
            <a:ext cx="1558911" cy="1112899"/>
          </a:xfrm>
          <a:custGeom>
            <a:gdLst>
              <a:gd fmla="*/ 3 w 198" name="T0"/>
              <a:gd fmla="*/ 128 h 141" name="T1"/>
              <a:gd fmla="*/ 5 w 198" name="T2"/>
              <a:gd fmla="*/ 109 h 141" name="T3"/>
              <a:gd fmla="*/ 7 w 198" name="T4"/>
              <a:gd fmla="*/ 96 h 141" name="T5"/>
              <a:gd fmla="*/ 46 w 198" name="T6"/>
              <a:gd fmla="*/ 86 h 141" name="T7"/>
              <a:gd fmla="*/ 84 w 198" name="T8"/>
              <a:gd fmla="*/ 85 h 141" name="T9"/>
              <a:gd fmla="*/ 125 w 198" name="T10"/>
              <a:gd fmla="*/ 84 h 141" name="T11"/>
              <a:gd fmla="*/ 161 w 198" name="T12"/>
              <a:gd fmla="*/ 65 h 141" name="T13"/>
              <a:gd fmla="*/ 160 w 198" name="T14"/>
              <a:gd fmla="*/ 46 h 141" name="T15"/>
              <a:gd fmla="*/ 146 w 198" name="T16"/>
              <a:gd fmla="*/ 40 h 141" name="T17"/>
              <a:gd fmla="*/ 144 w 198" name="T18"/>
              <a:gd fmla="*/ 26 h 141" name="T19"/>
              <a:gd fmla="*/ 148 w 198" name="T20"/>
              <a:gd fmla="*/ 17 h 141" name="T21"/>
              <a:gd fmla="*/ 156 w 198" name="T22"/>
              <a:gd fmla="*/ 6 h 141" name="T23"/>
              <a:gd fmla="*/ 178 w 198" name="T24"/>
              <a:gd fmla="*/ 15 h 141" name="T25"/>
              <a:gd fmla="*/ 191 w 198" name="T26"/>
              <a:gd fmla="*/ 32 h 141" name="T27"/>
              <a:gd fmla="*/ 190 w 198" name="T28"/>
              <a:gd fmla="*/ 43 h 141" name="T29"/>
              <a:gd fmla="*/ 185 w 198" name="T30"/>
              <a:gd fmla="*/ 43 h 141" name="T31"/>
              <a:gd fmla="*/ 179 w 198" name="T32"/>
              <a:gd fmla="*/ 46 h 141" name="T33"/>
              <a:gd fmla="*/ 179 w 198" name="T34"/>
              <a:gd fmla="*/ 67 h 141" name="T35"/>
              <a:gd fmla="*/ 164 w 198" name="T36"/>
              <a:gd fmla="*/ 102 h 141" name="T37"/>
              <a:gd fmla="*/ 134 w 198" name="T38"/>
              <a:gd fmla="*/ 103 h 141" name="T39"/>
              <a:gd fmla="*/ 94 w 198" name="T40"/>
              <a:gd fmla="*/ 104 h 141" name="T41"/>
              <a:gd fmla="*/ 44 w 198" name="T42"/>
              <a:gd fmla="*/ 109 h 141" name="T43"/>
              <a:gd fmla="*/ 30 w 198" name="T44"/>
              <a:gd fmla="*/ 119 h 141" name="T45"/>
              <a:gd fmla="*/ 19 w 198" name="T46"/>
              <a:gd fmla="*/ 139 h 141" name="T47"/>
              <a:gd fmla="*/ 19 w 198" name="T48"/>
              <a:gd fmla="*/ 141 h 141" name="T49"/>
              <a:gd fmla="*/ 30 w 198" name="T50"/>
              <a:gd fmla="*/ 136 h 141" name="T51"/>
              <a:gd fmla="*/ 31 w 198" name="T52"/>
              <a:gd fmla="*/ 125 h 141" name="T53"/>
              <a:gd fmla="*/ 47 w 198" name="T54"/>
              <a:gd fmla="*/ 110 h 141" name="T55"/>
              <a:gd fmla="*/ 116 w 198" name="T56"/>
              <a:gd fmla="*/ 106 h 141" name="T57"/>
              <a:gd fmla="*/ 148 w 198" name="T58"/>
              <a:gd fmla="*/ 106 h 141" name="T59"/>
              <a:gd fmla="*/ 173 w 198" name="T60"/>
              <a:gd fmla="*/ 100 h 141" name="T61"/>
              <a:gd fmla="*/ 182 w 198" name="T62"/>
              <a:gd fmla="*/ 82 h 141" name="T63"/>
              <a:gd fmla="*/ 184 w 198" name="T64"/>
              <a:gd fmla="*/ 46 h 141" name="T65"/>
              <a:gd fmla="*/ 196 w 198" name="T66"/>
              <a:gd fmla="*/ 41 h 141" name="T67"/>
              <a:gd fmla="*/ 191 w 198" name="T68"/>
              <a:gd fmla="*/ 28 h 141" name="T69"/>
              <a:gd fmla="*/ 176 w 198" name="T70"/>
              <a:gd fmla="*/ 10 h 141" name="T71"/>
              <a:gd fmla="*/ 159 w 198" name="T72"/>
              <a:gd fmla="*/ 3 h 141" name="T73"/>
              <a:gd fmla="*/ 147 w 198" name="T74"/>
              <a:gd fmla="*/ 14 h 141" name="T75"/>
              <a:gd fmla="*/ 138 w 198" name="T76"/>
              <a:gd fmla="*/ 34 h 141" name="T77"/>
              <a:gd fmla="*/ 143 w 198" name="T78"/>
              <a:gd fmla="*/ 42 h 141" name="T79"/>
              <a:gd fmla="*/ 156 w 198" name="T80"/>
              <a:gd fmla="*/ 44 h 141" name="T81"/>
              <a:gd fmla="*/ 160 w 198" name="T82"/>
              <a:gd fmla="*/ 61 h 141" name="T83"/>
              <a:gd fmla="*/ 143 w 198" name="T84"/>
              <a:gd fmla="*/ 80 h 141" name="T85"/>
              <a:gd fmla="*/ 113 w 198" name="T86"/>
              <a:gd fmla="*/ 83 h 141" name="T87"/>
              <a:gd fmla="*/ 81 w 198" name="T88"/>
              <a:gd fmla="*/ 82 h 141" name="T89"/>
              <a:gd fmla="*/ 49 w 198" name="T90"/>
              <a:gd fmla="*/ 83 h 141" name="T91"/>
              <a:gd fmla="*/ 8 w 198" name="T92"/>
              <a:gd fmla="*/ 90 h 141" name="T93"/>
              <a:gd fmla="*/ 3 w 198" name="T94"/>
              <a:gd fmla="*/ 109 h 141" name="T95"/>
              <a:gd fmla="*/ 1 w 198" name="T96"/>
              <a:gd fmla="*/ 129 h 141" name="T97"/>
              <a:gd fmla="*/ 3 w 198" name="T98"/>
              <a:gd fmla="*/ 128 h 141"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41" w="198">
                <a:moveTo>
                  <a:pt x="3" y="128"/>
                </a:moveTo>
                <a:cubicBezTo>
                  <a:pt x="2" y="122"/>
                  <a:pt x="4" y="116"/>
                  <a:pt x="5" y="109"/>
                </a:cubicBezTo>
                <a:cubicBezTo>
                  <a:pt x="6" y="105"/>
                  <a:pt x="6" y="101"/>
                  <a:pt x="7" y="96"/>
                </a:cubicBezTo>
                <a:cubicBezTo>
                  <a:pt x="11" y="81"/>
                  <a:pt x="34" y="86"/>
                  <a:pt x="46" y="86"/>
                </a:cubicBezTo>
                <a:cubicBezTo>
                  <a:pt x="59" y="85"/>
                  <a:pt x="71" y="84"/>
                  <a:pt x="84" y="85"/>
                </a:cubicBezTo>
                <a:cubicBezTo>
                  <a:pt x="98" y="85"/>
                  <a:pt x="112" y="85"/>
                  <a:pt x="125" y="84"/>
                </a:cubicBezTo>
                <a:cubicBezTo>
                  <a:pt x="139" y="83"/>
                  <a:pt x="160" y="82"/>
                  <a:pt x="161" y="65"/>
                </a:cubicBezTo>
                <a:cubicBezTo>
                  <a:pt x="162" y="59"/>
                  <a:pt x="163" y="51"/>
                  <a:pt x="160" y="46"/>
                </a:cubicBezTo>
                <a:cubicBezTo>
                  <a:pt x="158" y="41"/>
                  <a:pt x="150" y="40"/>
                  <a:pt x="146" y="40"/>
                </a:cubicBezTo>
                <a:cubicBezTo>
                  <a:pt x="137" y="39"/>
                  <a:pt x="142" y="31"/>
                  <a:pt x="144" y="26"/>
                </a:cubicBezTo>
                <a:cubicBezTo>
                  <a:pt x="145" y="23"/>
                  <a:pt x="146" y="20"/>
                  <a:pt x="148" y="17"/>
                </a:cubicBezTo>
                <a:cubicBezTo>
                  <a:pt x="150" y="12"/>
                  <a:pt x="152" y="8"/>
                  <a:pt x="156" y="6"/>
                </a:cubicBezTo>
                <a:cubicBezTo>
                  <a:pt x="164" y="0"/>
                  <a:pt x="173" y="10"/>
                  <a:pt x="178" y="15"/>
                </a:cubicBezTo>
                <a:cubicBezTo>
                  <a:pt x="182" y="21"/>
                  <a:pt x="187" y="27"/>
                  <a:pt x="191" y="32"/>
                </a:cubicBezTo>
                <a:cubicBezTo>
                  <a:pt x="193" y="35"/>
                  <a:pt x="197" y="40"/>
                  <a:pt x="190" y="43"/>
                </a:cubicBezTo>
                <a:cubicBezTo>
                  <a:pt x="189" y="43"/>
                  <a:pt x="187" y="43"/>
                  <a:pt x="185" y="43"/>
                </a:cubicBezTo>
                <a:cubicBezTo>
                  <a:pt x="182" y="44"/>
                  <a:pt x="181" y="44"/>
                  <a:pt x="179" y="46"/>
                </a:cubicBezTo>
                <a:cubicBezTo>
                  <a:pt x="175" y="50"/>
                  <a:pt x="178" y="62"/>
                  <a:pt x="179" y="67"/>
                </a:cubicBezTo>
                <a:cubicBezTo>
                  <a:pt x="180" y="81"/>
                  <a:pt x="180" y="96"/>
                  <a:pt x="164" y="102"/>
                </a:cubicBezTo>
                <a:cubicBezTo>
                  <a:pt x="155" y="105"/>
                  <a:pt x="144" y="103"/>
                  <a:pt x="134" y="103"/>
                </a:cubicBezTo>
                <a:cubicBezTo>
                  <a:pt x="121" y="103"/>
                  <a:pt x="107" y="104"/>
                  <a:pt x="94" y="104"/>
                </a:cubicBezTo>
                <a:cubicBezTo>
                  <a:pt x="78" y="104"/>
                  <a:pt x="60" y="104"/>
                  <a:pt x="44" y="109"/>
                </a:cubicBezTo>
                <a:cubicBezTo>
                  <a:pt x="39" y="111"/>
                  <a:pt x="33" y="114"/>
                  <a:pt x="30" y="119"/>
                </a:cubicBezTo>
                <a:cubicBezTo>
                  <a:pt x="26" y="126"/>
                  <a:pt x="33" y="140"/>
                  <a:pt x="19" y="139"/>
                </a:cubicBezTo>
                <a:cubicBezTo>
                  <a:pt x="18" y="139"/>
                  <a:pt x="18" y="141"/>
                  <a:pt x="19" y="141"/>
                </a:cubicBezTo>
                <a:cubicBezTo>
                  <a:pt x="23" y="141"/>
                  <a:pt x="28" y="141"/>
                  <a:pt x="30" y="136"/>
                </a:cubicBezTo>
                <a:cubicBezTo>
                  <a:pt x="30" y="133"/>
                  <a:pt x="31" y="129"/>
                  <a:pt x="31" y="125"/>
                </a:cubicBezTo>
                <a:cubicBezTo>
                  <a:pt x="31" y="117"/>
                  <a:pt x="40" y="113"/>
                  <a:pt x="47" y="110"/>
                </a:cubicBezTo>
                <a:cubicBezTo>
                  <a:pt x="69" y="104"/>
                  <a:pt x="94" y="107"/>
                  <a:pt x="116" y="106"/>
                </a:cubicBezTo>
                <a:cubicBezTo>
                  <a:pt x="127" y="105"/>
                  <a:pt x="137" y="105"/>
                  <a:pt x="148" y="106"/>
                </a:cubicBezTo>
                <a:cubicBezTo>
                  <a:pt x="157" y="106"/>
                  <a:pt x="166" y="105"/>
                  <a:pt x="173" y="100"/>
                </a:cubicBezTo>
                <a:cubicBezTo>
                  <a:pt x="178" y="96"/>
                  <a:pt x="181" y="88"/>
                  <a:pt x="182" y="82"/>
                </a:cubicBezTo>
                <a:cubicBezTo>
                  <a:pt x="182" y="75"/>
                  <a:pt x="175" y="48"/>
                  <a:pt x="184" y="46"/>
                </a:cubicBezTo>
                <a:cubicBezTo>
                  <a:pt x="188" y="44"/>
                  <a:pt x="194" y="46"/>
                  <a:pt x="196" y="41"/>
                </a:cubicBezTo>
                <a:cubicBezTo>
                  <a:pt x="198" y="37"/>
                  <a:pt x="193" y="31"/>
                  <a:pt x="191" y="28"/>
                </a:cubicBezTo>
                <a:cubicBezTo>
                  <a:pt x="186" y="22"/>
                  <a:pt x="181" y="16"/>
                  <a:pt x="176" y="10"/>
                </a:cubicBezTo>
                <a:cubicBezTo>
                  <a:pt x="173" y="6"/>
                  <a:pt x="165" y="1"/>
                  <a:pt x="159" y="3"/>
                </a:cubicBezTo>
                <a:cubicBezTo>
                  <a:pt x="153" y="4"/>
                  <a:pt x="150" y="9"/>
                  <a:pt x="147" y="14"/>
                </a:cubicBezTo>
                <a:cubicBezTo>
                  <a:pt x="144" y="20"/>
                  <a:pt x="140" y="28"/>
                  <a:pt x="138" y="34"/>
                </a:cubicBezTo>
                <a:cubicBezTo>
                  <a:pt x="137" y="38"/>
                  <a:pt x="139" y="41"/>
                  <a:pt x="143" y="42"/>
                </a:cubicBezTo>
                <a:cubicBezTo>
                  <a:pt x="147" y="42"/>
                  <a:pt x="151" y="43"/>
                  <a:pt x="156" y="44"/>
                </a:cubicBezTo>
                <a:cubicBezTo>
                  <a:pt x="161" y="47"/>
                  <a:pt x="160" y="56"/>
                  <a:pt x="160" y="61"/>
                </a:cubicBezTo>
                <a:cubicBezTo>
                  <a:pt x="160" y="72"/>
                  <a:pt x="153" y="77"/>
                  <a:pt x="143" y="80"/>
                </a:cubicBezTo>
                <a:cubicBezTo>
                  <a:pt x="133" y="82"/>
                  <a:pt x="123" y="83"/>
                  <a:pt x="113" y="83"/>
                </a:cubicBezTo>
                <a:cubicBezTo>
                  <a:pt x="103" y="83"/>
                  <a:pt x="92" y="83"/>
                  <a:pt x="81" y="82"/>
                </a:cubicBezTo>
                <a:cubicBezTo>
                  <a:pt x="71" y="82"/>
                  <a:pt x="60" y="83"/>
                  <a:pt x="49" y="83"/>
                </a:cubicBezTo>
                <a:cubicBezTo>
                  <a:pt x="38" y="84"/>
                  <a:pt x="15" y="78"/>
                  <a:pt x="8" y="90"/>
                </a:cubicBezTo>
                <a:cubicBezTo>
                  <a:pt x="4" y="96"/>
                  <a:pt x="4" y="103"/>
                  <a:pt x="3" y="109"/>
                </a:cubicBezTo>
                <a:cubicBezTo>
                  <a:pt x="2" y="116"/>
                  <a:pt x="0" y="122"/>
                  <a:pt x="1" y="129"/>
                </a:cubicBezTo>
                <a:cubicBezTo>
                  <a:pt x="1" y="130"/>
                  <a:pt x="3" y="130"/>
                  <a:pt x="3" y="128"/>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71" name="任意多边形 70"/>
          <p:cNvSpPr/>
          <p:nvPr/>
        </p:nvSpPr>
        <p:spPr bwMode="auto">
          <a:xfrm>
            <a:off x="3779683" y="3854096"/>
            <a:ext cx="1425671" cy="1128779"/>
          </a:xfrm>
          <a:custGeom>
            <a:gdLst>
              <a:gd fmla="*/ 1641385 w 1900894" name="connsiteX0"/>
              <a:gd fmla="*/ 854256 h 1504574" name="connsiteY0"/>
              <a:gd fmla="*/ 1606833 w 1900894" name="connsiteX1"/>
              <a:gd fmla="*/ 860609 h 1504574" name="connsiteY1"/>
              <a:gd fmla="*/ 1134235 w 1900894" name="connsiteX2"/>
              <a:gd fmla="*/ 871151 h 1504574" name="connsiteY2"/>
              <a:gd fmla="*/ 430589 w 1900894" name="connsiteX3"/>
              <a:gd fmla="*/ 892235 h 1504574" name="connsiteY3"/>
              <a:gd fmla="*/ 321301 w 1900894" name="connsiteX4"/>
              <a:gd fmla="*/ 880704 h 1504574" name="connsiteY4"/>
              <a:gd fmla="*/ 306679 w 1900894" name="connsiteX5"/>
              <a:gd fmla="*/ 878410 h 1504574" name="connsiteY5"/>
              <a:gd fmla="*/ 324981 w 1900894" name="connsiteX6"/>
              <a:gd fmla="*/ 1010315 h 1504574" name="connsiteY6"/>
              <a:gd fmla="*/ 336808 w 1900894" name="connsiteX7"/>
              <a:gd fmla="*/ 1152370 h 1504574" name="connsiteY7"/>
              <a:gd fmla="*/ 336808 w 1900894" name="connsiteX8"/>
              <a:gd fmla="*/ 1341776 h 1504574" name="connsiteY8"/>
              <a:gd fmla="*/ 473467 w 1900894" name="connsiteX9"/>
              <a:gd fmla="*/ 1457524 h 1504574" name="connsiteY9"/>
              <a:gd fmla="*/ 830883 w 1900894" name="connsiteX10"/>
              <a:gd fmla="*/ 1478569 h 1504574" name="connsiteY10"/>
              <a:gd fmla="*/ 1135739 w 1900894" name="connsiteX11"/>
              <a:gd fmla="*/ 1468046 h 1504574" name="connsiteY11"/>
              <a:gd fmla="*/ 1661351 w 1900894" name="connsiteX12"/>
              <a:gd fmla="*/ 1278640 h 1504574" name="connsiteY12"/>
              <a:gd fmla="*/ 1656916 w 1900894" name="connsiteX13"/>
              <a:gd fmla="*/ 957538 h 1504574" name="connsiteY13"/>
              <a:gd fmla="*/ 153329 w 1900894" name="connsiteX14"/>
              <a:gd fmla="*/ 79163 h 1504574" name="connsiteY14"/>
              <a:gd fmla="*/ 160712 w 1900894" name="connsiteX15"/>
              <a:gd fmla="*/ 104190 h 1504574" name="connsiteY15"/>
              <a:gd fmla="*/ 381216 w 1900894" name="connsiteX16"/>
              <a:gd fmla="*/ 177473 h 1504574" name="connsiteY16"/>
              <a:gd fmla="*/ 685722 w 1900894" name="connsiteX17"/>
              <a:gd fmla="*/ 167004 h 1504574" name="connsiteY17"/>
              <a:gd fmla="*/ 1242234 w 1900894" name="connsiteX18"/>
              <a:gd fmla="*/ 177473 h 1504574" name="connsiteY18"/>
              <a:gd fmla="*/ 1504739 w 1900894" name="connsiteX19"/>
              <a:gd fmla="*/ 198411 h 1504574" name="connsiteY19"/>
              <a:gd fmla="*/ 1662242 w 1900894" name="connsiteX20"/>
              <a:gd fmla="*/ 177473 h 1504574" name="connsiteY20"/>
              <a:gd fmla="*/ 1735744 w 1900894" name="connsiteX21"/>
              <a:gd fmla="*/ 156535 h 1504574" name="connsiteY21"/>
              <a:gd fmla="*/ 1704243 w 1900894" name="connsiteX22"/>
              <a:gd fmla="*/ 93721 h 1504574" name="connsiteY22"/>
              <a:gd fmla="*/ 1725244 w 1900894" name="connsiteX23"/>
              <a:gd fmla="*/ 83252 h 1504574" name="connsiteY23"/>
              <a:gd fmla="*/ 1767245 w 1900894" name="connsiteX24"/>
              <a:gd fmla="*/ 167004 h 1504574" name="connsiteY24"/>
              <a:gd fmla="*/ 1504739 w 1900894" name="connsiteX25"/>
              <a:gd fmla="*/ 219349 h 1504574" name="connsiteY25"/>
              <a:gd fmla="*/ 685722 w 1900894" name="connsiteX26"/>
              <a:gd fmla="*/ 187942 h 1504574" name="connsiteY26"/>
              <a:gd fmla="*/ 255213 w 1900894" name="connsiteX27"/>
              <a:gd fmla="*/ 208880 h 1504574" name="connsiteY27"/>
              <a:gd fmla="*/ 150211 w 1900894" name="connsiteX28"/>
              <a:gd fmla="*/ 83252 h 1504574" name="connsiteY28"/>
              <a:gd fmla="*/ 153329 w 1900894" name="connsiteX29"/>
              <a:gd fmla="*/ 79163 h 1504574" name="connsiteY29"/>
              <a:gd fmla="*/ 1731280 w 1900894" name="connsiteX30"/>
              <a:gd fmla="*/ 111 h 1504574" name="connsiteY30"/>
              <a:gd fmla="*/ 1879890 w 1900894" name="connsiteX31"/>
              <a:gd fmla="*/ 175374 h 1504574" name="connsiteY31"/>
              <a:gd fmla="*/ 1900894 w 1900894" name="connsiteX32"/>
              <a:gd fmla="*/ 481094 h 1504574" name="connsiteY32"/>
              <a:gd fmla="*/ 1869388 w 1900894" name="connsiteX33"/>
              <a:gd fmla="*/ 702478 h 1504574" name="connsiteY33"/>
              <a:gd fmla="*/ 1684779 w 1900894" name="connsiteX34"/>
              <a:gd fmla="*/ 846278 h 1504574" name="connsiteY34"/>
              <a:gd fmla="*/ 1672032 w 1900894" name="connsiteX35"/>
              <a:gd fmla="*/ 848622 h 1504574" name="connsiteY35"/>
              <a:gd fmla="*/ 1686646 w 1900894" name="connsiteX36"/>
              <a:gd fmla="*/ 970363 h 1504574" name="connsiteY36"/>
              <a:gd fmla="*/ 1671863 w 1900894" name="connsiteX37"/>
              <a:gd fmla="*/ 1341776 h 1504574" name="connsiteY37"/>
              <a:gd fmla="*/ 1156763 w 1900894" name="connsiteX38"/>
              <a:gd fmla="*/ 1499614 h 1504574" name="connsiteY38"/>
              <a:gd fmla="*/ 736273 w 1900894" name="connsiteX39"/>
              <a:gd fmla="*/ 1499614 h 1504574" name="connsiteY39"/>
              <a:gd fmla="*/ 420906 w 1900894" name="connsiteX40"/>
              <a:gd fmla="*/ 1468046 h 1504574" name="connsiteY40"/>
              <a:gd fmla="*/ 305271 w 1900894" name="connsiteX41"/>
              <a:gd fmla="*/ 1268118 h 1504574" name="connsiteY41"/>
              <a:gd fmla="*/ 302314 w 1900894" name="connsiteX42"/>
              <a:gd fmla="*/ 966252 h 1504574" name="connsiteY42"/>
              <a:gd fmla="*/ 285505 w 1900894" name="connsiteX43"/>
              <a:gd fmla="*/ 875087 h 1504574" name="connsiteY43"/>
              <a:gd fmla="*/ 210044 w 1900894" name="connsiteX44"/>
              <a:gd fmla="*/ 863244 h 1504574" name="connsiteY44"/>
              <a:gd fmla="*/ 52511 w 1900894" name="connsiteX45"/>
              <a:gd fmla="*/ 723562 h 1504574" name="connsiteY45"/>
              <a:gd fmla="*/ 31506 w 1900894" name="connsiteX46"/>
              <a:gd fmla="*/ 502178 h 1504574" name="connsiteY46"/>
              <a:gd fmla="*/ 0 w 1900894" name="connsiteX47"/>
              <a:gd fmla="*/ 228084 h 1504574" name="connsiteY47"/>
              <a:gd fmla="*/ 42008 w 1900894" name="connsiteX48"/>
              <a:gd fmla="*/ 48868 h 1504574" name="connsiteY48"/>
              <a:gd fmla="*/ 189039 w 1900894" name="connsiteX49"/>
              <a:gd fmla="*/ 6700 h 1504574" name="connsiteY49"/>
              <a:gd fmla="*/ 199542 w 1900894" name="connsiteX50"/>
              <a:gd fmla="*/ 27784 h 1504574" name="connsiteY50"/>
              <a:gd fmla="*/ 31506 w 1900894" name="connsiteX51"/>
              <a:gd fmla="*/ 143747 h 1504574" name="connsiteY51"/>
              <a:gd fmla="*/ 42008 w 1900894" name="connsiteX52"/>
              <a:gd fmla="*/ 375673 h 1504574" name="connsiteY52"/>
              <a:gd fmla="*/ 94519 w 1900894" name="connsiteX53"/>
              <a:gd fmla="*/ 755188 h 1504574" name="connsiteY53"/>
              <a:gd fmla="*/ 256975 w 1900894" name="connsiteX54"/>
              <a:gd fmla="*/ 851549 h 1504574" name="connsiteY54"/>
              <a:gd fmla="*/ 294666 w 1900894" name="connsiteX55"/>
              <a:gd fmla="*/ 856527 h 1504574" name="connsiteY55"/>
              <a:gd fmla="*/ 294759 w 1900894" name="connsiteX56"/>
              <a:gd fmla="*/ 856423 h 1504574" name="connsiteY56"/>
              <a:gd fmla="*/ 296363 w 1900894" name="connsiteX57"/>
              <a:gd fmla="*/ 856751 h 1504574" name="connsiteY57"/>
              <a:gd fmla="*/ 325568 w 1900894" name="connsiteX58"/>
              <a:gd fmla="*/ 860609 h 1504574" name="connsiteY58"/>
              <a:gd fmla="*/ 556616 w 1900894" name="connsiteX59"/>
              <a:gd fmla="*/ 881693 h 1504574" name="connsiteY59"/>
              <a:gd fmla="*/ 1060720 w 1900894" name="connsiteX60"/>
              <a:gd fmla="*/ 850067 h 1504574" name="connsiteY60"/>
              <a:gd fmla="*/ 1470305 w 1900894" name="connsiteX61"/>
              <a:gd fmla="*/ 850067 h 1504574" name="connsiteY61"/>
              <a:gd fmla="*/ 1774868 w 1900894" name="connsiteX62"/>
              <a:gd fmla="*/ 776272 h 1504574" name="connsiteY62"/>
              <a:gd fmla="*/ 1869388 w 1900894" name="connsiteX63"/>
              <a:gd fmla="*/ 354589 h 1504574" name="connsiteY63"/>
              <a:gd fmla="*/ 1690851 w 1900894" name="connsiteX64"/>
              <a:gd fmla="*/ 27784 h 1504574" name="connsiteY64"/>
              <a:gd fmla="*/ 1690851 w 1900894" name="connsiteX65"/>
              <a:gd fmla="*/ 6700 h 1504574" name="connsiteY65"/>
              <a:gd fmla="*/ 1731280 w 1900894" name="connsiteX66"/>
              <a:gd fmla="*/ 111 h 1504574" name="connsiteY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b="b" l="l" r="r" t="t"/>
            <a:pathLst>
              <a:path h="1504574" w="1900894">
                <a:moveTo>
                  <a:pt x="1641385" y="854256"/>
                </a:moveTo>
                <a:lnTo>
                  <a:pt x="1606833" y="860609"/>
                </a:lnTo>
                <a:cubicBezTo>
                  <a:pt x="1449301" y="881693"/>
                  <a:pt x="1291768" y="860609"/>
                  <a:pt x="1134235" y="871151"/>
                </a:cubicBezTo>
                <a:cubicBezTo>
                  <a:pt x="903187" y="881693"/>
                  <a:pt x="651135" y="934403"/>
                  <a:pt x="430589" y="892235"/>
                </a:cubicBezTo>
                <a:cubicBezTo>
                  <a:pt x="396457" y="886964"/>
                  <a:pt x="359043" y="884328"/>
                  <a:pt x="321301" y="880704"/>
                </a:cubicBezTo>
                <a:lnTo>
                  <a:pt x="306679" y="878410"/>
                </a:lnTo>
                <a:lnTo>
                  <a:pt x="324981" y="1010315"/>
                </a:lnTo>
                <a:cubicBezTo>
                  <a:pt x="328923" y="1057667"/>
                  <a:pt x="331552" y="1105018"/>
                  <a:pt x="336808" y="1152370"/>
                </a:cubicBezTo>
                <a:cubicBezTo>
                  <a:pt x="336808" y="1215505"/>
                  <a:pt x="315783" y="1289163"/>
                  <a:pt x="336808" y="1341776"/>
                </a:cubicBezTo>
                <a:cubicBezTo>
                  <a:pt x="357832" y="1404911"/>
                  <a:pt x="410393" y="1447001"/>
                  <a:pt x="473467" y="1457524"/>
                </a:cubicBezTo>
                <a:cubicBezTo>
                  <a:pt x="578589" y="1489092"/>
                  <a:pt x="715249" y="1489092"/>
                  <a:pt x="830883" y="1478569"/>
                </a:cubicBezTo>
                <a:cubicBezTo>
                  <a:pt x="936006" y="1468046"/>
                  <a:pt x="1030616" y="1468046"/>
                  <a:pt x="1135739" y="1468046"/>
                </a:cubicBezTo>
                <a:cubicBezTo>
                  <a:pt x="1303935" y="1489092"/>
                  <a:pt x="1619302" y="1510137"/>
                  <a:pt x="1661351" y="1278640"/>
                </a:cubicBezTo>
                <a:cubicBezTo>
                  <a:pt x="1685004" y="1176046"/>
                  <a:pt x="1673178" y="1067532"/>
                  <a:pt x="1656916" y="957538"/>
                </a:cubicBezTo>
                <a:close/>
                <a:moveTo>
                  <a:pt x="153329" y="79163"/>
                </a:moveTo>
                <a:cubicBezTo>
                  <a:pt x="158743" y="78672"/>
                  <a:pt x="168587" y="88487"/>
                  <a:pt x="160712" y="104190"/>
                </a:cubicBezTo>
                <a:cubicBezTo>
                  <a:pt x="108210" y="198411"/>
                  <a:pt x="328715" y="187942"/>
                  <a:pt x="381216" y="177473"/>
                </a:cubicBezTo>
                <a:cubicBezTo>
                  <a:pt x="486218" y="177473"/>
                  <a:pt x="580720" y="167004"/>
                  <a:pt x="685722" y="167004"/>
                </a:cubicBezTo>
                <a:cubicBezTo>
                  <a:pt x="874726" y="177473"/>
                  <a:pt x="1063730" y="177473"/>
                  <a:pt x="1242234" y="177473"/>
                </a:cubicBezTo>
                <a:cubicBezTo>
                  <a:pt x="1336736" y="187942"/>
                  <a:pt x="1420737" y="198411"/>
                  <a:pt x="1504739" y="198411"/>
                </a:cubicBezTo>
                <a:cubicBezTo>
                  <a:pt x="1557240" y="198411"/>
                  <a:pt x="1609741" y="198411"/>
                  <a:pt x="1662242" y="177473"/>
                </a:cubicBezTo>
                <a:cubicBezTo>
                  <a:pt x="1683243" y="177473"/>
                  <a:pt x="1704243" y="167004"/>
                  <a:pt x="1735744" y="156535"/>
                </a:cubicBezTo>
                <a:cubicBezTo>
                  <a:pt x="1746244" y="125128"/>
                  <a:pt x="1746244" y="104190"/>
                  <a:pt x="1704243" y="93721"/>
                </a:cubicBezTo>
                <a:cubicBezTo>
                  <a:pt x="1693743" y="93721"/>
                  <a:pt x="1704243" y="72783"/>
                  <a:pt x="1725244" y="83252"/>
                </a:cubicBezTo>
                <a:cubicBezTo>
                  <a:pt x="1756744" y="93721"/>
                  <a:pt x="1798745" y="125128"/>
                  <a:pt x="1767245" y="167004"/>
                </a:cubicBezTo>
                <a:cubicBezTo>
                  <a:pt x="1714743" y="219349"/>
                  <a:pt x="1578241" y="219349"/>
                  <a:pt x="1504739" y="219349"/>
                </a:cubicBezTo>
                <a:cubicBezTo>
                  <a:pt x="1231734" y="198411"/>
                  <a:pt x="958728" y="198411"/>
                  <a:pt x="685722" y="187942"/>
                </a:cubicBezTo>
                <a:cubicBezTo>
                  <a:pt x="538719" y="187942"/>
                  <a:pt x="391716" y="219349"/>
                  <a:pt x="255213" y="208880"/>
                </a:cubicBezTo>
                <a:cubicBezTo>
                  <a:pt x="181712" y="198411"/>
                  <a:pt x="97710" y="177473"/>
                  <a:pt x="150211" y="83252"/>
                </a:cubicBezTo>
                <a:cubicBezTo>
                  <a:pt x="150211" y="80635"/>
                  <a:pt x="151524" y="79326"/>
                  <a:pt x="153329" y="79163"/>
                </a:cubicBezTo>
                <a:close/>
                <a:moveTo>
                  <a:pt x="1731280" y="111"/>
                </a:moveTo>
                <a:cubicBezTo>
                  <a:pt x="1819010" y="-3348"/>
                  <a:pt x="1861511" y="73906"/>
                  <a:pt x="1879890" y="175374"/>
                </a:cubicBezTo>
                <a:cubicBezTo>
                  <a:pt x="1890392" y="270252"/>
                  <a:pt x="1900894" y="375673"/>
                  <a:pt x="1900894" y="481094"/>
                </a:cubicBezTo>
                <a:cubicBezTo>
                  <a:pt x="1900894" y="554888"/>
                  <a:pt x="1900894" y="639225"/>
                  <a:pt x="1869388" y="702478"/>
                </a:cubicBezTo>
                <a:cubicBezTo>
                  <a:pt x="1830004" y="781543"/>
                  <a:pt x="1761084" y="825029"/>
                  <a:pt x="1684779" y="846278"/>
                </a:cubicBezTo>
                <a:lnTo>
                  <a:pt x="1672032" y="848622"/>
                </a:lnTo>
                <a:lnTo>
                  <a:pt x="1686646" y="970363"/>
                </a:lnTo>
                <a:cubicBezTo>
                  <a:pt x="1705371" y="1097127"/>
                  <a:pt x="1727053" y="1231289"/>
                  <a:pt x="1671863" y="1341776"/>
                </a:cubicBezTo>
                <a:cubicBezTo>
                  <a:pt x="1577253" y="1520659"/>
                  <a:pt x="1324959" y="1510137"/>
                  <a:pt x="1156763" y="1499614"/>
                </a:cubicBezTo>
                <a:cubicBezTo>
                  <a:pt x="1009592" y="1489092"/>
                  <a:pt x="872932" y="1499614"/>
                  <a:pt x="736273" y="1499614"/>
                </a:cubicBezTo>
                <a:cubicBezTo>
                  <a:pt x="641663" y="1499614"/>
                  <a:pt x="515516" y="1510137"/>
                  <a:pt x="420906" y="1468046"/>
                </a:cubicBezTo>
                <a:cubicBezTo>
                  <a:pt x="336808" y="1425956"/>
                  <a:pt x="305271" y="1362821"/>
                  <a:pt x="305271" y="1268118"/>
                </a:cubicBezTo>
                <a:cubicBezTo>
                  <a:pt x="313155" y="1173415"/>
                  <a:pt x="315126" y="1066874"/>
                  <a:pt x="302314" y="966252"/>
                </a:cubicBezTo>
                <a:lnTo>
                  <a:pt x="285505" y="875087"/>
                </a:lnTo>
                <a:lnTo>
                  <a:pt x="210044" y="863244"/>
                </a:lnTo>
                <a:cubicBezTo>
                  <a:pt x="139154" y="844796"/>
                  <a:pt x="78766" y="807898"/>
                  <a:pt x="52511" y="723562"/>
                </a:cubicBezTo>
                <a:cubicBezTo>
                  <a:pt x="31506" y="649767"/>
                  <a:pt x="31506" y="575973"/>
                  <a:pt x="31506" y="502178"/>
                </a:cubicBezTo>
                <a:cubicBezTo>
                  <a:pt x="21004" y="417841"/>
                  <a:pt x="10502" y="322963"/>
                  <a:pt x="0" y="228084"/>
                </a:cubicBezTo>
                <a:cubicBezTo>
                  <a:pt x="0" y="164832"/>
                  <a:pt x="0" y="101579"/>
                  <a:pt x="42008" y="48868"/>
                </a:cubicBezTo>
                <a:cubicBezTo>
                  <a:pt x="84017" y="17242"/>
                  <a:pt x="147031" y="17242"/>
                  <a:pt x="189039" y="6700"/>
                </a:cubicBezTo>
                <a:cubicBezTo>
                  <a:pt x="199542" y="-3842"/>
                  <a:pt x="210044" y="27784"/>
                  <a:pt x="199542" y="27784"/>
                </a:cubicBezTo>
                <a:cubicBezTo>
                  <a:pt x="115524" y="38326"/>
                  <a:pt x="31506" y="48868"/>
                  <a:pt x="31506" y="143747"/>
                </a:cubicBezTo>
                <a:cubicBezTo>
                  <a:pt x="21004" y="228084"/>
                  <a:pt x="31506" y="301879"/>
                  <a:pt x="42008" y="375673"/>
                </a:cubicBezTo>
                <a:cubicBezTo>
                  <a:pt x="52511" y="491636"/>
                  <a:pt x="31506" y="649767"/>
                  <a:pt x="94519" y="755188"/>
                </a:cubicBezTo>
                <a:cubicBezTo>
                  <a:pt x="133903" y="818440"/>
                  <a:pt x="191009" y="840184"/>
                  <a:pt x="256975" y="851549"/>
                </a:cubicBezTo>
                <a:lnTo>
                  <a:pt x="294666" y="856527"/>
                </a:lnTo>
                <a:lnTo>
                  <a:pt x="294759" y="856423"/>
                </a:lnTo>
                <a:lnTo>
                  <a:pt x="296363" y="856751"/>
                </a:lnTo>
                <a:lnTo>
                  <a:pt x="325568" y="860609"/>
                </a:lnTo>
                <a:cubicBezTo>
                  <a:pt x="409585" y="871151"/>
                  <a:pt x="483100" y="881693"/>
                  <a:pt x="556616" y="881693"/>
                </a:cubicBezTo>
                <a:cubicBezTo>
                  <a:pt x="724650" y="881693"/>
                  <a:pt x="892685" y="860609"/>
                  <a:pt x="1060720" y="850067"/>
                </a:cubicBezTo>
                <a:cubicBezTo>
                  <a:pt x="1197248" y="839525"/>
                  <a:pt x="1333777" y="850067"/>
                  <a:pt x="1470305" y="850067"/>
                </a:cubicBezTo>
                <a:cubicBezTo>
                  <a:pt x="1564825" y="850067"/>
                  <a:pt x="1690851" y="839525"/>
                  <a:pt x="1774868" y="776272"/>
                </a:cubicBezTo>
                <a:cubicBezTo>
                  <a:pt x="1900894" y="681393"/>
                  <a:pt x="1879890" y="491636"/>
                  <a:pt x="1869388" y="354589"/>
                </a:cubicBezTo>
                <a:cubicBezTo>
                  <a:pt x="1858885" y="228084"/>
                  <a:pt x="1879890" y="-3842"/>
                  <a:pt x="1690851" y="27784"/>
                </a:cubicBezTo>
                <a:cubicBezTo>
                  <a:pt x="1680348" y="27784"/>
                  <a:pt x="1669846" y="6700"/>
                  <a:pt x="1690851" y="6700"/>
                </a:cubicBezTo>
                <a:cubicBezTo>
                  <a:pt x="1705291" y="2747"/>
                  <a:pt x="1718747" y="605"/>
                  <a:pt x="1731280" y="111"/>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noAutofit/>
          </a:bodyPr>
          <a:lstStyle/>
          <a:p>
            <a:endParaRPr altLang="en-US" lang="zh-CN">
              <a:latin charset="-122" panose="020b0503020204020204" pitchFamily="34" typeface="微软雅黑"/>
              <a:ea charset="-122" panose="020b0503020204020204" pitchFamily="34" typeface="微软雅黑"/>
            </a:endParaRPr>
          </a:p>
        </p:txBody>
      </p:sp>
      <p:sp>
        <p:nvSpPr>
          <p:cNvPr id="68" name="任意多边形 67"/>
          <p:cNvSpPr/>
          <p:nvPr/>
        </p:nvSpPr>
        <p:spPr bwMode="auto">
          <a:xfrm>
            <a:off x="3921848" y="4086567"/>
            <a:ext cx="1213557" cy="232917"/>
          </a:xfrm>
          <a:custGeom>
            <a:gdLst>
              <a:gd fmla="*/ 937069 w 1618076" name="connsiteX0"/>
              <a:gd fmla="*/ 256933 h 310460" name="connsiteY0"/>
              <a:gd fmla="*/ 916342 w 1618076" name="connsiteX1"/>
              <a:gd fmla="*/ 267524 h 310460" name="connsiteY1"/>
              <a:gd fmla="*/ 937069 w 1618076" name="connsiteX2"/>
              <a:gd fmla="*/ 256933 h 310460" name="connsiteY2"/>
              <a:gd fmla="*/ 931548 w 1618076" name="connsiteX3"/>
              <a:gd fmla="*/ 233736 h 310460" name="connsiteY3"/>
              <a:gd fmla="*/ 937069 w 1618076" name="connsiteX4"/>
              <a:gd fmla="*/ 235751 h 310460" name="connsiteY4"/>
              <a:gd fmla="*/ 937069 w 1618076" name="connsiteX5"/>
              <a:gd fmla="*/ 256933 h 310460" name="connsiteY5"/>
              <a:gd fmla="*/ 902903 w 1618076" name="connsiteX6"/>
              <a:gd fmla="*/ 146721 h 310460" name="connsiteY6"/>
              <a:gd fmla="*/ 905979 w 1618076" name="connsiteX7"/>
              <a:gd fmla="*/ 151023 h 310460" name="connsiteY7"/>
              <a:gd fmla="*/ 925410 w 1618076" name="connsiteX8"/>
              <a:gd fmla="*/ 207950 h 310460" name="connsiteY8"/>
              <a:gd fmla="*/ 931548 w 1618076" name="connsiteX9"/>
              <a:gd fmla="*/ 233736 h 310460" name="connsiteY9"/>
              <a:gd fmla="*/ 918933 w 1618076" name="connsiteX10"/>
              <a:gd fmla="*/ 229132 h 310460" name="connsiteY10"/>
              <a:gd fmla="*/ 916342 w 1618076" name="connsiteX11"/>
              <a:gd fmla="*/ 246342 h 310460" name="connsiteY11"/>
              <a:gd fmla="*/ 916342 w 1618076" name="connsiteX12"/>
              <a:gd fmla="*/ 267524 h 310460" name="connsiteY12"/>
              <a:gd fmla="*/ 895616 w 1618076" name="connsiteX13"/>
              <a:gd fmla="*/ 161614 h 310460" name="connsiteY13"/>
              <a:gd fmla="*/ 902903 w 1618076" name="connsiteX14"/>
              <a:gd fmla="*/ 146721 h 310460" name="connsiteY14"/>
              <a:gd fmla="*/ 1042181 w 1618076" name="connsiteX15"/>
              <a:gd fmla="*/ 132474 h 310460" name="connsiteY15"/>
              <a:gd fmla="*/ 1052544 w 1618076" name="connsiteX16"/>
              <a:gd fmla="*/ 148574 h 310460" name="connsiteY16"/>
              <a:gd fmla="*/ 1083634 w 1618076" name="connsiteX17"/>
              <a:gd fmla="*/ 234441 h 310460" name="connsiteY17"/>
              <a:gd fmla="*/ 1062907 w 1618076" name="connsiteX18"/>
              <a:gd fmla="*/ 245174 h 310460" name="connsiteY18"/>
              <a:gd fmla="*/ 1031818 w 1618076" name="connsiteX19"/>
              <a:gd fmla="*/ 148574 h 310460" name="connsiteY19"/>
              <a:gd fmla="*/ 1042181 w 1618076" name="connsiteX20"/>
              <a:gd fmla="*/ 132474 h 310460" name="connsiteY20"/>
              <a:gd fmla="*/ 454101 w 1618076" name="connsiteX21"/>
              <a:gd fmla="*/ 120837 h 310460" name="connsiteY21"/>
              <a:gd fmla="*/ 464350 w 1618076" name="connsiteX22"/>
              <a:gd fmla="*/ 128674 h 310460" name="connsiteY22"/>
              <a:gd fmla="*/ 454100 w 1618076" name="connsiteX23"/>
              <a:gd fmla="*/ 233176 h 310460" name="connsiteY23"/>
              <a:gd fmla="*/ 546344 w 1618076" name="connsiteX24"/>
              <a:gd fmla="*/ 254077 h 310460" name="connsiteY24"/>
              <a:gd fmla="*/ 536094 w 1618076" name="connsiteX25"/>
              <a:gd fmla="*/ 274977 h 310460" name="connsiteY25"/>
              <a:gd fmla="*/ 443851 w 1618076" name="connsiteX26"/>
              <a:gd fmla="*/ 254077 h 310460" name="connsiteY26"/>
              <a:gd fmla="*/ 443851 w 1618076" name="connsiteX27"/>
              <a:gd fmla="*/ 128674 h 310460" name="connsiteY27"/>
              <a:gd fmla="*/ 454101 w 1618076" name="connsiteX28"/>
              <a:gd fmla="*/ 120837 h 310460" name="connsiteY28"/>
              <a:gd fmla="*/ 1293022 w 1618076" name="connsiteX29"/>
              <a:gd fmla="*/ 114133 h 310460" name="connsiteY29"/>
              <a:gd fmla="*/ 1297125 w 1618076" name="connsiteX30"/>
              <a:gd fmla="*/ 125587 h 310460" name="connsiteY30"/>
              <a:gd fmla="*/ 1306681 w 1618076" name="connsiteX31"/>
              <a:gd fmla="*/ 149264 h 310460" name="connsiteY31"/>
              <a:gd fmla="*/ 1322069 w 1618076" name="connsiteX32"/>
              <a:gd fmla="*/ 178430 h 310460" name="connsiteY32"/>
              <a:gd fmla="*/ 1323170 w 1618076" name="connsiteX33"/>
              <a:gd fmla="*/ 234651 h 310460" name="connsiteY33"/>
              <a:gd fmla="*/ 1291192 w 1618076" name="connsiteX34"/>
              <a:gd fmla="*/ 234651 h 310460" name="connsiteY34"/>
              <a:gd fmla="*/ 1299186 w 1618076" name="connsiteX35"/>
              <a:gd fmla="*/ 166603 h 310460" name="connsiteY35"/>
              <a:gd fmla="*/ 274014 w 1618076" name="connsiteX36"/>
              <a:gd fmla="*/ 109341 h 310460" name="connsiteY36"/>
              <a:gd fmla="*/ 347852 w 1618076" name="connsiteX37"/>
              <a:gd fmla="*/ 171520 h 310460" name="connsiteY37"/>
              <a:gd fmla="*/ 252918 w 1618076" name="connsiteX38"/>
              <a:gd fmla="*/ 285514 h 310460" name="connsiteY38"/>
              <a:gd fmla="*/ 200177 w 1618076" name="connsiteX39"/>
              <a:gd fmla="*/ 161157 h 310460" name="connsiteY39"/>
              <a:gd fmla="*/ 221274 w 1618076" name="connsiteX40"/>
              <a:gd fmla="*/ 161157 h 310460" name="connsiteY40"/>
              <a:gd fmla="*/ 263466 w 1618076" name="connsiteX41"/>
              <a:gd fmla="*/ 264788 h 310460" name="connsiteY41"/>
              <a:gd fmla="*/ 326755 w 1618076" name="connsiteX42"/>
              <a:gd fmla="*/ 171520 h 310460" name="connsiteY42"/>
              <a:gd fmla="*/ 274014 w 1618076" name="connsiteX43"/>
              <a:gd fmla="*/ 130067 h 310460" name="connsiteY43"/>
              <a:gd fmla="*/ 242370 w 1618076" name="connsiteX44"/>
              <a:gd fmla="*/ 150794 h 310460" name="connsiteY44"/>
              <a:gd fmla="*/ 221274 w 1618076" name="connsiteX45"/>
              <a:gd fmla="*/ 161157 h 310460" name="connsiteY45"/>
              <a:gd fmla="*/ 274014 w 1618076" name="connsiteX46"/>
              <a:gd fmla="*/ 109341 h 310460" name="connsiteY46"/>
              <a:gd fmla="*/ 1292251 w 1618076" name="connsiteX47"/>
              <a:gd fmla="*/ 107569 h 310460" name="connsiteY47"/>
              <a:gd fmla="*/ 1293022 w 1618076" name="connsiteX48"/>
              <a:gd fmla="*/ 114133 h 310460" name="connsiteY48"/>
              <a:gd fmla="*/ 1291192 w 1618076" name="connsiteX49"/>
              <a:gd fmla="*/ 109025 h 310460" name="connsiteY49"/>
              <a:gd fmla="*/ 1204085 w 1618076" name="connsiteX50"/>
              <a:gd fmla="*/ 106560 h 310460" name="connsiteY50"/>
              <a:gd fmla="*/ 1270171 w 1618076" name="connsiteX51"/>
              <a:gd fmla="*/ 192248 h 310460" name="connsiteY51"/>
              <a:gd fmla="*/ 1156176 w 1618076" name="connsiteX52"/>
              <a:gd fmla="*/ 171028 h 310460" name="connsiteY52"/>
              <a:gd fmla="*/ 1176902 w 1618076" name="connsiteX53"/>
              <a:gd fmla="*/ 160418 h 310460" name="connsiteY53"/>
              <a:gd fmla="*/ 1218355 w 1618076" name="connsiteX54"/>
              <a:gd fmla="*/ 192248 h 310460" name="connsiteY54"/>
              <a:gd fmla="*/ 1249444 w 1618076" name="connsiteX55"/>
              <a:gd fmla="*/ 192248 h 310460" name="connsiteY55"/>
              <a:gd fmla="*/ 1218355 w 1618076" name="connsiteX56"/>
              <a:gd fmla="*/ 139198 h 310460" name="connsiteY56"/>
              <a:gd fmla="*/ 1176902 w 1618076" name="connsiteX57"/>
              <a:gd fmla="*/ 139198 h 310460" name="connsiteY57"/>
              <a:gd fmla="*/ 1156176 w 1618076" name="connsiteX58"/>
              <a:gd fmla="*/ 139198 h 310460" name="connsiteY58"/>
              <a:gd fmla="*/ 1204085 w 1618076" name="connsiteX59"/>
              <a:gd fmla="*/ 106560 h 310460" name="connsiteY59"/>
              <a:gd fmla="*/ 747310 w 1618076" name="connsiteX60"/>
              <a:gd fmla="*/ 98649 h 310460" name="connsiteY60"/>
              <a:gd fmla="*/ 758022 w 1618076" name="connsiteX61"/>
              <a:gd fmla="*/ 106538 h 310460" name="connsiteY61"/>
              <a:gd fmla="*/ 704464 w 1618076" name="connsiteX62"/>
              <a:gd fmla="*/ 285362 h 310460" name="connsiteY62"/>
              <a:gd fmla="*/ 640195 w 1618076" name="connsiteX63"/>
              <a:gd fmla="*/ 138095 h 310460" name="connsiteY63"/>
              <a:gd fmla="*/ 661618 w 1618076" name="connsiteX64"/>
              <a:gd fmla="*/ 138095 h 310460" name="connsiteY64"/>
              <a:gd fmla="*/ 725887 w 1618076" name="connsiteX65"/>
              <a:gd fmla="*/ 253805 h 310460" name="connsiteY65"/>
              <a:gd fmla="*/ 736599 w 1618076" name="connsiteX66"/>
              <a:gd fmla="*/ 106538 h 310460" name="connsiteY66"/>
              <a:gd fmla="*/ 747310 w 1618076" name="connsiteX67"/>
              <a:gd fmla="*/ 98649 h 310460" name="connsiteY67"/>
              <a:gd fmla="*/ 1312510 w 1618076" name="connsiteX68"/>
              <a:gd fmla="*/ 98556 h 310460" name="connsiteY68"/>
              <a:gd fmla="*/ 1315148 w 1618076" name="connsiteX69"/>
              <a:gd fmla="*/ 117801 h 310460" name="connsiteY69"/>
              <a:gd fmla="*/ 1302471 w 1618076" name="connsiteX70"/>
              <a:gd fmla="*/ 99452 h 310460" name="connsiteY70"/>
              <a:gd fmla="*/ 1292524 w 1618076" name="connsiteX71"/>
              <a:gd fmla="*/ 86778 h 310460" name="connsiteY71"/>
              <a:gd fmla="*/ 1301851 w 1618076" name="connsiteX72"/>
              <a:gd fmla="*/ 98556 h 310460" name="connsiteY72"/>
              <a:gd fmla="*/ 1302471 w 1618076" name="connsiteX73"/>
              <a:gd fmla="*/ 99452 h 310460" name="connsiteY73"/>
              <a:gd fmla="*/ 1297854 w 1618076" name="connsiteX74"/>
              <a:gd fmla="*/ 99864 h 310460" name="connsiteY74"/>
              <a:gd fmla="*/ 1292251 w 1618076" name="connsiteX75"/>
              <a:gd fmla="*/ 107569 h 310460" name="connsiteY75"/>
              <a:gd fmla="*/ 1291192 w 1618076" name="connsiteX76"/>
              <a:gd fmla="*/ 98556 h 310460" name="connsiteY76"/>
              <a:gd fmla="*/ 1292524 w 1618076" name="connsiteX77"/>
              <a:gd fmla="*/ 86778 h 310460" name="connsiteY77"/>
              <a:gd fmla="*/ 1513147 w 1618076" name="connsiteX78"/>
              <a:gd fmla="*/ 62269 h 310460" name="connsiteY78"/>
              <a:gd fmla="*/ 1524806 w 1618076" name="connsiteX79"/>
              <a:gd fmla="*/ 77008 h 310460" name="connsiteY79"/>
              <a:gd fmla="*/ 1576621 w 1618076" name="connsiteX80"/>
              <a:gd fmla="*/ 213269 h 310460" name="connsiteY80"/>
              <a:gd fmla="*/ 1524806 w 1618076" name="connsiteX81"/>
              <a:gd fmla="*/ 307604 h 310460" name="connsiteY81"/>
              <a:gd fmla="*/ 1514443 w 1618076" name="connsiteX82"/>
              <a:gd fmla="*/ 286640 h 310460" name="connsiteY82"/>
              <a:gd fmla="*/ 1504080 w 1618076" name="connsiteX83"/>
              <a:gd fmla="*/ 66527 h 310460" name="connsiteY83"/>
              <a:gd fmla="*/ 1513147 w 1618076" name="connsiteX84"/>
              <a:gd fmla="*/ 62269 h 310460" name="connsiteY84"/>
              <a:gd fmla="*/ 38665 w 1618076" name="connsiteX85"/>
              <a:gd fmla="*/ 49563 h 310460" name="connsiteY85"/>
              <a:gd fmla="*/ 64288 w 1618076" name="connsiteX86"/>
              <a:gd fmla="*/ 65285 h 310460" name="connsiteY86"/>
              <a:gd fmla="*/ 54039 w 1618076" name="connsiteX87"/>
              <a:gd fmla="*/ 86248 h 310460" name="connsiteY87"/>
              <a:gd fmla="*/ 33541 w 1618076" name="connsiteX88"/>
              <a:gd fmla="*/ 86248 h 310460" name="connsiteY88"/>
              <a:gd fmla="*/ 43790 w 1618076" name="connsiteX89"/>
              <a:gd fmla="*/ 107211 h 310460" name="connsiteY89"/>
              <a:gd fmla="*/ 84787 w 1618076" name="connsiteX90"/>
              <a:gd fmla="*/ 149138 h 310460" name="connsiteY90"/>
              <a:gd fmla="*/ 115535 w 1618076" name="connsiteX91"/>
              <a:gd fmla="*/ 232991 h 310460" name="connsiteY91"/>
              <a:gd fmla="*/ 2793 w 1618076" name="connsiteX92"/>
              <a:gd fmla="*/ 232991 h 310460" name="connsiteY92"/>
              <a:gd fmla="*/ 23291 w 1618076" name="connsiteX93"/>
              <a:gd fmla="*/ 222509 h 310460" name="connsiteY93"/>
              <a:gd fmla="*/ 95036 w 1618076" name="connsiteX94"/>
              <a:gd fmla="*/ 222509 h 310460" name="connsiteY94"/>
              <a:gd fmla="*/ 33541 w 1618076" name="connsiteX95"/>
              <a:gd fmla="*/ 128175 h 310460" name="connsiteY95"/>
              <a:gd fmla="*/ 13042 w 1618076" name="connsiteX96"/>
              <a:gd fmla="*/ 65285 h 310460" name="connsiteY96"/>
              <a:gd fmla="*/ 38665 w 1618076" name="connsiteX97"/>
              <a:gd fmla="*/ 49563 h 310460" name="connsiteY97"/>
              <a:gd fmla="*/ 929723 w 1618076" name="connsiteX98"/>
              <a:gd fmla="*/ 47604 h 310460" name="connsiteY98"/>
              <a:gd fmla="*/ 967863 w 1618076" name="connsiteX99"/>
              <a:gd fmla="*/ 54567 h 310460" name="connsiteY99"/>
              <a:gd fmla="*/ 957203 w 1618076" name="connsiteX100"/>
              <a:gd fmla="*/ 75293 h 310460" name="connsiteY100"/>
              <a:gd fmla="*/ 839952 w 1618076" name="connsiteX101"/>
              <a:gd fmla="*/ 96019 h 310460" name="connsiteY101"/>
              <a:gd fmla="*/ 829293 w 1618076" name="connsiteX102"/>
              <a:gd fmla="*/ 75293 h 310460" name="connsiteY102"/>
              <a:gd fmla="*/ 929723 w 1618076" name="connsiteX103"/>
              <a:gd fmla="*/ 47604 h 310460" name="connsiteY103"/>
              <a:gd fmla="*/ 1568851 w 1618076" name="connsiteX104"/>
              <a:gd fmla="*/ 23476 h 310460" name="connsiteY104"/>
              <a:gd fmla="*/ 1618076 w 1618076" name="connsiteX105"/>
              <a:gd fmla="*/ 64929 h 310460" name="connsiteY105"/>
              <a:gd fmla="*/ 1597350 w 1618076" name="connsiteX106"/>
              <a:gd fmla="*/ 75292 h 310460" name="connsiteY106"/>
              <a:gd fmla="*/ 1524808 w 1618076" name="connsiteX107"/>
              <a:gd fmla="*/ 54565 h 310460" name="connsiteY107"/>
              <a:gd fmla="*/ 1504081 w 1618076" name="connsiteX108"/>
              <a:gd fmla="*/ 44202 h 310460" name="connsiteY108"/>
              <a:gd fmla="*/ 1568851 w 1618076" name="connsiteX109"/>
              <a:gd fmla="*/ 23476 h 310460" name="connsiteY109"/>
              <a:gd fmla="*/ 1390456 w 1618076" name="connsiteX110"/>
              <a:gd fmla="*/ 83 h 310460" name="connsiteY110"/>
              <a:gd fmla="*/ 1408443 w 1618076" name="connsiteX111"/>
              <a:gd fmla="*/ 14805 h 310460" name="connsiteY111"/>
              <a:gd fmla="*/ 1429762 w 1618076" name="connsiteX112"/>
              <a:gd fmla="*/ 150900 h 310460" name="connsiteY112"/>
              <a:gd fmla="*/ 1419102 w 1618076" name="connsiteX113"/>
              <a:gd fmla="*/ 234651 h 310460" name="connsiteY113"/>
              <a:gd fmla="*/ 1335161 w 1618076" name="connsiteX114"/>
              <a:gd fmla="*/ 203244 h 310460" name="connsiteY114"/>
              <a:gd fmla="*/ 1322069 w 1618076" name="connsiteX115"/>
              <a:gd fmla="*/ 178430 h 310460" name="connsiteY115"/>
              <a:gd fmla="*/ 1321837 w 1618076" name="connsiteX116"/>
              <a:gd fmla="*/ 166603 h 310460" name="connsiteY116"/>
              <a:gd fmla="*/ 1315148 w 1618076" name="connsiteX117"/>
              <a:gd fmla="*/ 117801 h 310460" name="connsiteY117"/>
              <a:gd fmla="*/ 1327167 w 1618076" name="connsiteX118"/>
              <a:gd fmla="*/ 135197 h 310460" name="connsiteY118"/>
              <a:gd fmla="*/ 1344488 w 1618076" name="connsiteX119"/>
              <a:gd fmla="*/ 171838 h 310460" name="connsiteY119"/>
              <a:gd fmla="*/ 1397784 w 1618076" name="connsiteX120"/>
              <a:gd fmla="*/ 224182 h 310460" name="connsiteY120"/>
              <a:gd fmla="*/ 1408443 w 1618076" name="connsiteX121"/>
              <a:gd fmla="*/ 182307 h 310460" name="connsiteY121"/>
              <a:gd fmla="*/ 1387125 w 1618076" name="connsiteX122"/>
              <a:gd fmla="*/ 4336 h 310460" name="connsiteY122"/>
              <a:gd fmla="*/ 1390456 w 1618076" name="connsiteX123"/>
              <a:gd fmla="*/ 83 h 310460" name="connsiteY1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b="b" l="l" r="r" t="t"/>
            <a:pathLst>
              <a:path h="310460" w="1618076">
                <a:moveTo>
                  <a:pt x="937069" y="256933"/>
                </a:moveTo>
                <a:cubicBezTo>
                  <a:pt x="947432" y="267524"/>
                  <a:pt x="926705" y="278115"/>
                  <a:pt x="916342" y="267524"/>
                </a:cubicBezTo>
                <a:cubicBezTo>
                  <a:pt x="926705" y="267524"/>
                  <a:pt x="937069" y="256933"/>
                  <a:pt x="937069" y="256933"/>
                </a:cubicBezTo>
                <a:close/>
                <a:moveTo>
                  <a:pt x="931548" y="233736"/>
                </a:moveTo>
                <a:lnTo>
                  <a:pt x="937069" y="235751"/>
                </a:lnTo>
                <a:cubicBezTo>
                  <a:pt x="937069" y="246342"/>
                  <a:pt x="937069" y="246342"/>
                  <a:pt x="937069" y="256933"/>
                </a:cubicBezTo>
                <a:close/>
                <a:moveTo>
                  <a:pt x="902903" y="146721"/>
                </a:moveTo>
                <a:cubicBezTo>
                  <a:pt x="904684" y="147052"/>
                  <a:pt x="905979" y="148376"/>
                  <a:pt x="905979" y="151023"/>
                </a:cubicBezTo>
                <a:cubicBezTo>
                  <a:pt x="911161" y="172205"/>
                  <a:pt x="918933" y="190740"/>
                  <a:pt x="925410" y="207950"/>
                </a:cubicBezTo>
                <a:lnTo>
                  <a:pt x="931548" y="233736"/>
                </a:lnTo>
                <a:lnTo>
                  <a:pt x="918933" y="229132"/>
                </a:lnTo>
                <a:cubicBezTo>
                  <a:pt x="913751" y="230456"/>
                  <a:pt x="911161" y="235751"/>
                  <a:pt x="916342" y="246342"/>
                </a:cubicBezTo>
                <a:cubicBezTo>
                  <a:pt x="916342" y="246342"/>
                  <a:pt x="916342" y="256933"/>
                  <a:pt x="916342" y="267524"/>
                </a:cubicBezTo>
                <a:cubicBezTo>
                  <a:pt x="916342" y="225160"/>
                  <a:pt x="895616" y="193387"/>
                  <a:pt x="895616" y="161614"/>
                </a:cubicBezTo>
                <a:cubicBezTo>
                  <a:pt x="887844" y="153671"/>
                  <a:pt x="897559" y="145728"/>
                  <a:pt x="902903" y="146721"/>
                </a:cubicBezTo>
                <a:close/>
                <a:moveTo>
                  <a:pt x="1042181" y="132474"/>
                </a:moveTo>
                <a:cubicBezTo>
                  <a:pt x="1047363" y="132474"/>
                  <a:pt x="1052544" y="137841"/>
                  <a:pt x="1052544" y="148574"/>
                </a:cubicBezTo>
                <a:cubicBezTo>
                  <a:pt x="1062907" y="170041"/>
                  <a:pt x="1062907" y="212974"/>
                  <a:pt x="1083634" y="234441"/>
                </a:cubicBezTo>
                <a:cubicBezTo>
                  <a:pt x="1093997" y="245174"/>
                  <a:pt x="1073270" y="255907"/>
                  <a:pt x="1062907" y="245174"/>
                </a:cubicBezTo>
                <a:cubicBezTo>
                  <a:pt x="1042181" y="223707"/>
                  <a:pt x="1042181" y="180774"/>
                  <a:pt x="1031818" y="148574"/>
                </a:cubicBezTo>
                <a:cubicBezTo>
                  <a:pt x="1031818" y="137841"/>
                  <a:pt x="1036999" y="132474"/>
                  <a:pt x="1042181" y="132474"/>
                </a:cubicBezTo>
                <a:close/>
                <a:moveTo>
                  <a:pt x="454101" y="120837"/>
                </a:moveTo>
                <a:cubicBezTo>
                  <a:pt x="459225" y="120837"/>
                  <a:pt x="464350" y="123449"/>
                  <a:pt x="464350" y="128674"/>
                </a:cubicBezTo>
                <a:cubicBezTo>
                  <a:pt x="454100" y="160025"/>
                  <a:pt x="443851" y="201826"/>
                  <a:pt x="454100" y="233176"/>
                </a:cubicBezTo>
                <a:cubicBezTo>
                  <a:pt x="464350" y="264527"/>
                  <a:pt x="515596" y="243626"/>
                  <a:pt x="546344" y="254077"/>
                </a:cubicBezTo>
                <a:cubicBezTo>
                  <a:pt x="556593" y="264527"/>
                  <a:pt x="556593" y="285427"/>
                  <a:pt x="536094" y="274977"/>
                </a:cubicBezTo>
                <a:cubicBezTo>
                  <a:pt x="505347" y="264527"/>
                  <a:pt x="454100" y="295877"/>
                  <a:pt x="443851" y="254077"/>
                </a:cubicBezTo>
                <a:cubicBezTo>
                  <a:pt x="423353" y="212276"/>
                  <a:pt x="433602" y="170475"/>
                  <a:pt x="443851" y="128674"/>
                </a:cubicBezTo>
                <a:cubicBezTo>
                  <a:pt x="443851" y="123449"/>
                  <a:pt x="448976" y="120837"/>
                  <a:pt x="454101" y="120837"/>
                </a:cubicBezTo>
                <a:close/>
                <a:moveTo>
                  <a:pt x="1293022" y="114133"/>
                </a:moveTo>
                <a:lnTo>
                  <a:pt x="1297125" y="125587"/>
                </a:lnTo>
                <a:cubicBezTo>
                  <a:pt x="1299728" y="132498"/>
                  <a:pt x="1302934" y="140595"/>
                  <a:pt x="1306681" y="149264"/>
                </a:cubicBezTo>
                <a:lnTo>
                  <a:pt x="1322069" y="178430"/>
                </a:lnTo>
                <a:lnTo>
                  <a:pt x="1323170" y="234651"/>
                </a:lnTo>
                <a:cubicBezTo>
                  <a:pt x="1312510" y="245120"/>
                  <a:pt x="1291192" y="245120"/>
                  <a:pt x="1291192" y="234651"/>
                </a:cubicBezTo>
                <a:cubicBezTo>
                  <a:pt x="1301851" y="213713"/>
                  <a:pt x="1301851" y="190158"/>
                  <a:pt x="1299186" y="166603"/>
                </a:cubicBezTo>
                <a:close/>
                <a:moveTo>
                  <a:pt x="274014" y="109341"/>
                </a:moveTo>
                <a:cubicBezTo>
                  <a:pt x="316207" y="109341"/>
                  <a:pt x="347852" y="130067"/>
                  <a:pt x="347852" y="171520"/>
                </a:cubicBezTo>
                <a:cubicBezTo>
                  <a:pt x="347852" y="223335"/>
                  <a:pt x="316207" y="295877"/>
                  <a:pt x="252918" y="285514"/>
                </a:cubicBezTo>
                <a:cubicBezTo>
                  <a:pt x="189629" y="275151"/>
                  <a:pt x="179081" y="202609"/>
                  <a:pt x="200177" y="161157"/>
                </a:cubicBezTo>
                <a:cubicBezTo>
                  <a:pt x="200177" y="150794"/>
                  <a:pt x="221274" y="150794"/>
                  <a:pt x="221274" y="161157"/>
                </a:cubicBezTo>
                <a:cubicBezTo>
                  <a:pt x="210725" y="202609"/>
                  <a:pt x="210725" y="264788"/>
                  <a:pt x="263466" y="264788"/>
                </a:cubicBezTo>
                <a:cubicBezTo>
                  <a:pt x="305659" y="264788"/>
                  <a:pt x="337304" y="212972"/>
                  <a:pt x="326755" y="171520"/>
                </a:cubicBezTo>
                <a:cubicBezTo>
                  <a:pt x="326755" y="150794"/>
                  <a:pt x="305659" y="130067"/>
                  <a:pt x="274014" y="130067"/>
                </a:cubicBezTo>
                <a:cubicBezTo>
                  <a:pt x="263466" y="130067"/>
                  <a:pt x="242370" y="130067"/>
                  <a:pt x="242370" y="150794"/>
                </a:cubicBezTo>
                <a:cubicBezTo>
                  <a:pt x="252918" y="171520"/>
                  <a:pt x="231822" y="171520"/>
                  <a:pt x="221274" y="161157"/>
                </a:cubicBezTo>
                <a:cubicBezTo>
                  <a:pt x="210725" y="130067"/>
                  <a:pt x="242370" y="109341"/>
                  <a:pt x="274014" y="109341"/>
                </a:cubicBezTo>
                <a:close/>
                <a:moveTo>
                  <a:pt x="1292251" y="107569"/>
                </a:moveTo>
                <a:lnTo>
                  <a:pt x="1293022" y="114133"/>
                </a:lnTo>
                <a:lnTo>
                  <a:pt x="1291192" y="109025"/>
                </a:lnTo>
                <a:close/>
                <a:moveTo>
                  <a:pt x="1204085" y="106560"/>
                </a:moveTo>
                <a:cubicBezTo>
                  <a:pt x="1238595" y="112673"/>
                  <a:pt x="1276648" y="152460"/>
                  <a:pt x="1270171" y="192248"/>
                </a:cubicBezTo>
                <a:cubicBezTo>
                  <a:pt x="1259807" y="255907"/>
                  <a:pt x="1176902" y="213467"/>
                  <a:pt x="1156176" y="171028"/>
                </a:cubicBezTo>
                <a:cubicBezTo>
                  <a:pt x="1156176" y="160418"/>
                  <a:pt x="1166539" y="149808"/>
                  <a:pt x="1176902" y="160418"/>
                </a:cubicBezTo>
                <a:cubicBezTo>
                  <a:pt x="1187265" y="181638"/>
                  <a:pt x="1197628" y="192248"/>
                  <a:pt x="1218355" y="192248"/>
                </a:cubicBezTo>
                <a:cubicBezTo>
                  <a:pt x="1228718" y="202858"/>
                  <a:pt x="1249444" y="202858"/>
                  <a:pt x="1249444" y="192248"/>
                </a:cubicBezTo>
                <a:cubicBezTo>
                  <a:pt x="1249444" y="171028"/>
                  <a:pt x="1239081" y="149808"/>
                  <a:pt x="1218355" y="139198"/>
                </a:cubicBezTo>
                <a:cubicBezTo>
                  <a:pt x="1207992" y="128588"/>
                  <a:pt x="1187265" y="117978"/>
                  <a:pt x="1176902" y="139198"/>
                </a:cubicBezTo>
                <a:cubicBezTo>
                  <a:pt x="1176902" y="149808"/>
                  <a:pt x="1156176" y="149808"/>
                  <a:pt x="1156176" y="139198"/>
                </a:cubicBezTo>
                <a:cubicBezTo>
                  <a:pt x="1163948" y="111347"/>
                  <a:pt x="1183379" y="102892"/>
                  <a:pt x="1204085" y="106560"/>
                </a:cubicBezTo>
                <a:close/>
                <a:moveTo>
                  <a:pt x="747310" y="98649"/>
                </a:moveTo>
                <a:cubicBezTo>
                  <a:pt x="752666" y="98649"/>
                  <a:pt x="758022" y="101279"/>
                  <a:pt x="758022" y="106538"/>
                </a:cubicBezTo>
                <a:cubicBezTo>
                  <a:pt x="758022" y="159134"/>
                  <a:pt x="800868" y="285362"/>
                  <a:pt x="704464" y="285362"/>
                </a:cubicBezTo>
                <a:cubicBezTo>
                  <a:pt x="640195" y="285362"/>
                  <a:pt x="618772" y="180172"/>
                  <a:pt x="640195" y="138095"/>
                </a:cubicBezTo>
                <a:cubicBezTo>
                  <a:pt x="640195" y="117057"/>
                  <a:pt x="661618" y="127576"/>
                  <a:pt x="661618" y="138095"/>
                </a:cubicBezTo>
                <a:cubicBezTo>
                  <a:pt x="650906" y="169653"/>
                  <a:pt x="661618" y="295881"/>
                  <a:pt x="725887" y="253805"/>
                </a:cubicBezTo>
                <a:cubicBezTo>
                  <a:pt x="768733" y="222248"/>
                  <a:pt x="736599" y="148615"/>
                  <a:pt x="736599" y="106538"/>
                </a:cubicBezTo>
                <a:cubicBezTo>
                  <a:pt x="736599" y="101279"/>
                  <a:pt x="741955" y="98649"/>
                  <a:pt x="747310" y="98649"/>
                </a:cubicBezTo>
                <a:close/>
                <a:moveTo>
                  <a:pt x="1312510" y="98556"/>
                </a:moveTo>
                <a:lnTo>
                  <a:pt x="1315148" y="117801"/>
                </a:lnTo>
                <a:lnTo>
                  <a:pt x="1302471" y="99452"/>
                </a:lnTo>
                <a:close/>
                <a:moveTo>
                  <a:pt x="1292524" y="86778"/>
                </a:moveTo>
                <a:cubicBezTo>
                  <a:pt x="1296522" y="85470"/>
                  <a:pt x="1301851" y="88087"/>
                  <a:pt x="1301851" y="98556"/>
                </a:cubicBezTo>
                <a:lnTo>
                  <a:pt x="1302471" y="99452"/>
                </a:lnTo>
                <a:lnTo>
                  <a:pt x="1297854" y="99864"/>
                </a:lnTo>
                <a:lnTo>
                  <a:pt x="1292251" y="107569"/>
                </a:lnTo>
                <a:lnTo>
                  <a:pt x="1291192" y="98556"/>
                </a:lnTo>
                <a:cubicBezTo>
                  <a:pt x="1285862" y="93321"/>
                  <a:pt x="1288527" y="88087"/>
                  <a:pt x="1292524" y="86778"/>
                </a:cubicBezTo>
                <a:close/>
                <a:moveTo>
                  <a:pt x="1513147" y="62269"/>
                </a:moveTo>
                <a:cubicBezTo>
                  <a:pt x="1522863" y="61286"/>
                  <a:pt x="1532578" y="69147"/>
                  <a:pt x="1524806" y="77008"/>
                </a:cubicBezTo>
                <a:cubicBezTo>
                  <a:pt x="1504080" y="97972"/>
                  <a:pt x="1566258" y="181824"/>
                  <a:pt x="1576621" y="213269"/>
                </a:cubicBezTo>
                <a:cubicBezTo>
                  <a:pt x="1597348" y="265677"/>
                  <a:pt x="1566258" y="297122"/>
                  <a:pt x="1524806" y="307604"/>
                </a:cubicBezTo>
                <a:cubicBezTo>
                  <a:pt x="1504080" y="318085"/>
                  <a:pt x="1504080" y="297122"/>
                  <a:pt x="1514443" y="286640"/>
                </a:cubicBezTo>
                <a:cubicBezTo>
                  <a:pt x="1649163" y="244714"/>
                  <a:pt x="1462627" y="129416"/>
                  <a:pt x="1504080" y="66527"/>
                </a:cubicBezTo>
                <a:cubicBezTo>
                  <a:pt x="1506670" y="63906"/>
                  <a:pt x="1509909" y="62596"/>
                  <a:pt x="1513147" y="62269"/>
                </a:cubicBezTo>
                <a:close/>
                <a:moveTo>
                  <a:pt x="38665" y="49563"/>
                </a:moveTo>
                <a:cubicBezTo>
                  <a:pt x="48915" y="52183"/>
                  <a:pt x="59164" y="60044"/>
                  <a:pt x="64288" y="65285"/>
                </a:cubicBezTo>
                <a:cubicBezTo>
                  <a:pt x="74538" y="75767"/>
                  <a:pt x="64288" y="96730"/>
                  <a:pt x="54039" y="86248"/>
                </a:cubicBezTo>
                <a:cubicBezTo>
                  <a:pt x="43790" y="75767"/>
                  <a:pt x="23291" y="65285"/>
                  <a:pt x="33541" y="86248"/>
                </a:cubicBezTo>
                <a:cubicBezTo>
                  <a:pt x="33541" y="96730"/>
                  <a:pt x="33541" y="107211"/>
                  <a:pt x="43790" y="107211"/>
                </a:cubicBezTo>
                <a:cubicBezTo>
                  <a:pt x="54039" y="128175"/>
                  <a:pt x="74538" y="138656"/>
                  <a:pt x="84787" y="149138"/>
                </a:cubicBezTo>
                <a:cubicBezTo>
                  <a:pt x="105285" y="170101"/>
                  <a:pt x="125784" y="201546"/>
                  <a:pt x="115535" y="232991"/>
                </a:cubicBezTo>
                <a:cubicBezTo>
                  <a:pt x="95036" y="285399"/>
                  <a:pt x="23291" y="295880"/>
                  <a:pt x="2793" y="232991"/>
                </a:cubicBezTo>
                <a:cubicBezTo>
                  <a:pt x="-7456" y="222509"/>
                  <a:pt x="13042" y="212027"/>
                  <a:pt x="23291" y="222509"/>
                </a:cubicBezTo>
                <a:cubicBezTo>
                  <a:pt x="33541" y="264435"/>
                  <a:pt x="95036" y="264435"/>
                  <a:pt x="95036" y="222509"/>
                </a:cubicBezTo>
                <a:cubicBezTo>
                  <a:pt x="105285" y="180583"/>
                  <a:pt x="54039" y="159619"/>
                  <a:pt x="33541" y="128175"/>
                </a:cubicBezTo>
                <a:cubicBezTo>
                  <a:pt x="13042" y="117693"/>
                  <a:pt x="2793" y="86248"/>
                  <a:pt x="13042" y="65285"/>
                </a:cubicBezTo>
                <a:cubicBezTo>
                  <a:pt x="18167" y="49563"/>
                  <a:pt x="28416" y="46942"/>
                  <a:pt x="38665" y="49563"/>
                </a:cubicBezTo>
                <a:close/>
                <a:moveTo>
                  <a:pt x="929723" y="47604"/>
                </a:moveTo>
                <a:cubicBezTo>
                  <a:pt x="941881" y="47442"/>
                  <a:pt x="954539" y="49385"/>
                  <a:pt x="967863" y="54567"/>
                </a:cubicBezTo>
                <a:cubicBezTo>
                  <a:pt x="978522" y="54567"/>
                  <a:pt x="978522" y="75293"/>
                  <a:pt x="957203" y="75293"/>
                </a:cubicBezTo>
                <a:cubicBezTo>
                  <a:pt x="914567" y="64930"/>
                  <a:pt x="871930" y="85656"/>
                  <a:pt x="839952" y="96019"/>
                </a:cubicBezTo>
                <a:cubicBezTo>
                  <a:pt x="818634" y="96019"/>
                  <a:pt x="818634" y="75293"/>
                  <a:pt x="829293" y="75293"/>
                </a:cubicBezTo>
                <a:cubicBezTo>
                  <a:pt x="861270" y="67521"/>
                  <a:pt x="893248" y="48090"/>
                  <a:pt x="929723" y="47604"/>
                </a:cubicBezTo>
                <a:close/>
                <a:moveTo>
                  <a:pt x="1568851" y="23476"/>
                </a:moveTo>
                <a:cubicBezTo>
                  <a:pt x="1589578" y="28657"/>
                  <a:pt x="1607713" y="44202"/>
                  <a:pt x="1618076" y="64929"/>
                </a:cubicBezTo>
                <a:cubicBezTo>
                  <a:pt x="1618076" y="75292"/>
                  <a:pt x="1607713" y="96018"/>
                  <a:pt x="1597350" y="75292"/>
                </a:cubicBezTo>
                <a:cubicBezTo>
                  <a:pt x="1586987" y="44202"/>
                  <a:pt x="1545534" y="33839"/>
                  <a:pt x="1524808" y="54565"/>
                </a:cubicBezTo>
                <a:cubicBezTo>
                  <a:pt x="1514445" y="64929"/>
                  <a:pt x="1493718" y="54565"/>
                  <a:pt x="1504081" y="44202"/>
                </a:cubicBezTo>
                <a:cubicBezTo>
                  <a:pt x="1524808" y="23476"/>
                  <a:pt x="1548125" y="18294"/>
                  <a:pt x="1568851" y="23476"/>
                </a:cubicBezTo>
                <a:close/>
                <a:moveTo>
                  <a:pt x="1390456" y="83"/>
                </a:moveTo>
                <a:cubicBezTo>
                  <a:pt x="1396452" y="-899"/>
                  <a:pt x="1408443" y="6953"/>
                  <a:pt x="1408443" y="14805"/>
                </a:cubicBezTo>
                <a:cubicBezTo>
                  <a:pt x="1397784" y="56680"/>
                  <a:pt x="1419102" y="109025"/>
                  <a:pt x="1429762" y="150900"/>
                </a:cubicBezTo>
                <a:cubicBezTo>
                  <a:pt x="1429762" y="171838"/>
                  <a:pt x="1440421" y="213713"/>
                  <a:pt x="1419102" y="234651"/>
                </a:cubicBezTo>
                <a:cubicBezTo>
                  <a:pt x="1387125" y="260823"/>
                  <a:pt x="1357812" y="237268"/>
                  <a:pt x="1335161" y="203244"/>
                </a:cubicBezTo>
                <a:lnTo>
                  <a:pt x="1322069" y="178430"/>
                </a:lnTo>
                <a:lnTo>
                  <a:pt x="1321837" y="166603"/>
                </a:lnTo>
                <a:lnTo>
                  <a:pt x="1315148" y="117801"/>
                </a:lnTo>
                <a:lnTo>
                  <a:pt x="1327167" y="135197"/>
                </a:lnTo>
                <a:cubicBezTo>
                  <a:pt x="1333829" y="148283"/>
                  <a:pt x="1339158" y="161369"/>
                  <a:pt x="1344488" y="171838"/>
                </a:cubicBezTo>
                <a:cubicBezTo>
                  <a:pt x="1355147" y="182307"/>
                  <a:pt x="1387125" y="245120"/>
                  <a:pt x="1397784" y="224182"/>
                </a:cubicBezTo>
                <a:cubicBezTo>
                  <a:pt x="1408443" y="213713"/>
                  <a:pt x="1408443" y="192776"/>
                  <a:pt x="1408443" y="182307"/>
                </a:cubicBezTo>
                <a:cubicBezTo>
                  <a:pt x="1408443" y="129962"/>
                  <a:pt x="1376466" y="67149"/>
                  <a:pt x="1387125" y="4336"/>
                </a:cubicBezTo>
                <a:cubicBezTo>
                  <a:pt x="1387125" y="1719"/>
                  <a:pt x="1388457" y="410"/>
                  <a:pt x="1390456" y="83"/>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noAutofit/>
          </a:bodyPr>
          <a:lstStyle/>
          <a:p>
            <a:endParaRPr altLang="en-US" lang="zh-CN">
              <a:latin charset="-122" panose="020b0503020204020204" pitchFamily="34" typeface="微软雅黑"/>
              <a:ea charset="-122" panose="020b0503020204020204" pitchFamily="34" typeface="微软雅黑"/>
            </a:endParaRPr>
          </a:p>
        </p:txBody>
      </p:sp>
      <p:sp>
        <p:nvSpPr>
          <p:cNvPr id="69" name="任意多边形 68"/>
          <p:cNvSpPr/>
          <p:nvPr/>
        </p:nvSpPr>
        <p:spPr bwMode="auto">
          <a:xfrm>
            <a:off x="3086835" y="2616082"/>
            <a:ext cx="1165217" cy="1369256"/>
          </a:xfrm>
          <a:custGeom>
            <a:gdLst>
              <a:gd fmla="*/ 1449091 w 1553622" name="connsiteX0"/>
              <a:gd fmla="*/ 1700754 h 1825111" name="connsiteY0"/>
              <a:gd fmla="*/ 1459589 w 1553622" name="connsiteX1"/>
              <a:gd fmla="*/ 1721480 h 1825111" name="connsiteY1"/>
              <a:gd fmla="*/ 1260132 w 1553622" name="connsiteX2"/>
              <a:gd fmla="*/ 1825111 h 1825111" name="connsiteY2"/>
              <a:gd fmla="*/ 1249634 w 1553622" name="connsiteX3"/>
              <a:gd fmla="*/ 1804385 h 1825111" name="connsiteY3"/>
              <a:gd fmla="*/ 1449091 w 1553622" name="connsiteX4"/>
              <a:gd fmla="*/ 1700754 h 1825111" name="connsiteY4"/>
              <a:gd fmla="*/ 1459567 w 1553622" name="connsiteX5"/>
              <a:gd fmla="*/ 1626864 h 1825111" name="connsiteY5"/>
              <a:gd fmla="*/ 1459567 w 1553622" name="connsiteX6"/>
              <a:gd fmla="*/ 1647860 h 1825111" name="connsiteY6"/>
              <a:gd fmla="*/ 1291262 w 1553622" name="connsiteX7"/>
              <a:gd fmla="*/ 1721345 h 1825111" name="connsiteY7"/>
              <a:gd fmla="*/ 1280743 w 1553622" name="connsiteX8"/>
              <a:gd fmla="*/ 1700349 h 1825111" name="connsiteY8"/>
              <a:gd fmla="*/ 1459567 w 1553622" name="connsiteX9"/>
              <a:gd fmla="*/ 1626864 h 1825111" name="connsiteY9"/>
              <a:gd fmla="*/ 1500951 w 1553622" name="connsiteX10"/>
              <a:gd fmla="*/ 1455448 h 1825111" name="connsiteY10"/>
              <a:gd fmla="*/ 1503925 w 1553622" name="connsiteX11"/>
              <a:gd fmla="*/ 1479003 h 1825111" name="connsiteY11"/>
              <a:gd fmla="*/ 1313581 w 1553622" name="connsiteX12"/>
              <a:gd fmla="*/ 1583693 h 1825111" name="connsiteY12"/>
              <a:gd fmla="*/ 1303007 w 1553622" name="connsiteX13"/>
              <a:gd fmla="*/ 1562755 h 1825111" name="connsiteY13"/>
              <a:gd fmla="*/ 1493350 w 1553622" name="connsiteX14"/>
              <a:gd fmla="*/ 1458065 h 1825111" name="connsiteY14"/>
              <a:gd fmla="*/ 1500951 w 1553622" name="connsiteX15"/>
              <a:gd fmla="*/ 1455448 h 1825111" name="connsiteY15"/>
              <a:gd fmla="*/ 1500951 w 1553622" name="connsiteX16"/>
              <a:gd fmla="*/ 1339893 h 1825111" name="connsiteY16"/>
              <a:gd fmla="*/ 1503925 w 1553622" name="connsiteX17"/>
              <a:gd fmla="*/ 1363210 h 1825111" name="connsiteY17"/>
              <a:gd fmla="*/ 1313581 w 1553622" name="connsiteX18"/>
              <a:gd fmla="*/ 1456478 h 1825111" name="connsiteY18"/>
              <a:gd fmla="*/ 1303007 w 1553622" name="connsiteX19"/>
              <a:gd fmla="*/ 1435752 h 1825111" name="connsiteY19"/>
              <a:gd fmla="*/ 1493350 w 1553622" name="connsiteX20"/>
              <a:gd fmla="*/ 1342484 h 1825111" name="connsiteY20"/>
              <a:gd fmla="*/ 1500951 w 1553622" name="connsiteX21"/>
              <a:gd fmla="*/ 1339893 h 1825111" name="connsiteY21"/>
              <a:gd fmla="*/ 1284658 w 1553622" name="connsiteX22"/>
              <a:gd fmla="*/ 1025671 h 1825111" name="connsiteY22"/>
              <a:gd fmla="*/ 1284658 w 1553622" name="connsiteX23"/>
              <a:gd fmla="*/ 1046891 h 1825111" name="connsiteY23"/>
              <a:gd fmla="*/ 999856 w 1553622" name="connsiteX24"/>
              <a:gd fmla="*/ 1216650 h 1825111" name="connsiteY24"/>
              <a:gd fmla="*/ 978760 w 1553622" name="connsiteX25"/>
              <a:gd fmla="*/ 1195430 h 1825111" name="connsiteY25"/>
              <a:gd fmla="*/ 1284658 w 1553622" name="connsiteX26"/>
              <a:gd fmla="*/ 1025671 h 1825111" name="connsiteY26"/>
              <a:gd fmla="*/ 1110247 w 1553622" name="connsiteX27"/>
              <a:gd fmla="*/ 1015579 h 1825111" name="connsiteY27"/>
              <a:gd fmla="*/ 1113192 w 1553622" name="connsiteX28"/>
              <a:gd fmla="*/ 1028805 h 1825111" name="connsiteY28"/>
              <a:gd fmla="*/ 861938 w 1553622" name="connsiteX29"/>
              <a:gd fmla="*/ 1175108 h 1825111" name="connsiteY29"/>
              <a:gd fmla="*/ 851470 w 1553622" name="connsiteX30"/>
              <a:gd fmla="*/ 1164658 h 1825111" name="connsiteY30"/>
              <a:gd fmla="*/ 1102723 w 1553622" name="connsiteX31"/>
              <a:gd fmla="*/ 1018355 h 1825111" name="connsiteY31"/>
              <a:gd fmla="*/ 1110247 w 1553622" name="connsiteX32"/>
              <a:gd fmla="*/ 1015579 h 1825111" name="connsiteY32"/>
              <a:gd fmla="*/ 430420 w 1553622" name="connsiteX33"/>
              <a:gd fmla="*/ 678307 h 1825111" name="connsiteY33"/>
              <a:gd fmla="*/ 422985 w 1553622" name="connsiteX34"/>
              <a:gd fmla="*/ 702137 h 1825111" name="connsiteY34"/>
              <a:gd fmla="*/ 243216 w 1553622" name="connsiteX35"/>
              <a:gd fmla="*/ 808047 h 1825111" name="connsiteY35"/>
              <a:gd fmla="*/ 232641 w 1553622" name="connsiteX36"/>
              <a:gd fmla="*/ 786865 h 1825111" name="connsiteY36"/>
              <a:gd fmla="*/ 422985 w 1553622" name="connsiteX37"/>
              <a:gd fmla="*/ 680955 h 1825111" name="connsiteY37"/>
              <a:gd fmla="*/ 430420 w 1553622" name="connsiteX38"/>
              <a:gd fmla="*/ 678307 h 1825111" name="connsiteY38"/>
              <a:gd fmla="*/ 410085 w 1553622" name="connsiteX39"/>
              <a:gd fmla="*/ 563771 h 1825111" name="connsiteY39"/>
              <a:gd fmla="*/ 420448 w 1553622" name="connsiteX40"/>
              <a:gd fmla="*/ 584867 h 1825111" name="connsiteY40"/>
              <a:gd fmla="*/ 202822 w 1553622" name="connsiteX41"/>
              <a:gd fmla="*/ 721994 h 1825111" name="connsiteY41"/>
              <a:gd fmla="*/ 192459 w 1553622" name="connsiteX42"/>
              <a:gd fmla="*/ 700897 h 1825111" name="connsiteY42"/>
              <a:gd fmla="*/ 410085 w 1553622" name="connsiteX43"/>
              <a:gd fmla="*/ 563771 h 1825111" name="connsiteY43"/>
              <a:gd fmla="*/ 417330 w 1553622" name="connsiteX44"/>
              <a:gd fmla="*/ 216353 h 1825111" name="connsiteY44"/>
              <a:gd fmla="*/ 411418 w 1553622" name="connsiteX45"/>
              <a:gd fmla="*/ 240021 h 1825111" name="connsiteY45"/>
              <a:gd fmla="*/ 127614 w 1553622" name="connsiteX46"/>
              <a:gd fmla="*/ 397807 h 1825111" name="connsiteY46"/>
              <a:gd fmla="*/ 117103 w 1553622" name="connsiteX47"/>
              <a:gd fmla="*/ 387288 h 1825111" name="connsiteY47"/>
              <a:gd fmla="*/ 411418 w 1553622" name="connsiteX48"/>
              <a:gd fmla="*/ 218983 h 1825111" name="connsiteY48"/>
              <a:gd fmla="*/ 417330 w 1553622" name="connsiteX49"/>
              <a:gd fmla="*/ 216353 h 1825111" name="connsiteY49"/>
              <a:gd fmla="*/ 336062 w 1553622" name="connsiteX50"/>
              <a:gd fmla="*/ 186256 h 1825111" name="connsiteY50"/>
              <a:gd fmla="*/ 336062 w 1553622" name="connsiteX51"/>
              <a:gd fmla="*/ 207574 h 1825111" name="connsiteY51"/>
              <a:gd fmla="*/ 128799 w 1553622" name="connsiteX52"/>
              <a:gd fmla="*/ 335485 h 1825111" name="connsiteY52"/>
              <a:gd fmla="*/ 108073 w 1553622" name="connsiteX53"/>
              <a:gd fmla="*/ 324825 h 1825111" name="connsiteY53"/>
              <a:gd fmla="*/ 336062 w 1553622" name="connsiteX54"/>
              <a:gd fmla="*/ 186256 h 1825111" name="connsiteY54"/>
              <a:gd fmla="*/ 264390 w 1553622" name="connsiteX55"/>
              <a:gd fmla="*/ 137839 h 1825111" name="connsiteY55"/>
              <a:gd fmla="*/ 264390 w 1553622" name="connsiteX56"/>
              <a:gd fmla="*/ 146286 h 1825111" name="connsiteY56"/>
              <a:gd fmla="*/ 274840 w 1553622" name="connsiteX57"/>
              <a:gd fmla="*/ 146286 h 1825111" name="connsiteY57"/>
              <a:gd fmla="*/ 285291 w 1553622" name="connsiteX58"/>
              <a:gd fmla="*/ 146286 h 1825111" name="connsiteY58"/>
              <a:gd fmla="*/ 286565 w 1553622" name="connsiteX59"/>
              <a:gd fmla="*/ 146286 h 1825111" name="connsiteY59"/>
              <a:gd fmla="*/ 257859 w 1553622" name="connsiteX60"/>
              <a:gd fmla="*/ 168937 h 1825111" name="connsiteY60"/>
              <a:gd fmla="*/ 180788 w 1553622" name="connsiteX61"/>
              <a:gd fmla="*/ 199582 h 1825111" name="connsiteY61"/>
              <a:gd fmla="*/ 170338 w 1553622" name="connsiteX62"/>
              <a:gd fmla="*/ 178263 h 1825111" name="connsiteY62"/>
              <a:gd fmla="*/ 180788 w 1553622" name="connsiteX63"/>
              <a:gd fmla="*/ 188923 h 1825111" name="connsiteY63"/>
              <a:gd fmla="*/ 222589 w 1553622" name="connsiteX64"/>
              <a:gd fmla="*/ 162275 h 1825111" name="connsiteY64"/>
              <a:gd fmla="*/ 237694 w 1553622" name="connsiteX65"/>
              <a:gd fmla="*/ 152646 h 1825111" name="connsiteY65"/>
              <a:gd fmla="*/ 247409 w 1553622" name="connsiteX66"/>
              <a:gd fmla="*/ 148951 h 1825111" name="connsiteY66"/>
              <a:gd fmla="*/ 299792 w 1553622" name="connsiteX67"/>
              <a:gd fmla="*/ 135849 h 1825111" name="connsiteY67"/>
              <a:gd fmla="*/ 299986 w 1553622" name="connsiteX68"/>
              <a:gd fmla="*/ 136959 h 1825111" name="connsiteY68"/>
              <a:gd fmla="*/ 295741 w 1553622" name="connsiteX69"/>
              <a:gd fmla="*/ 146286 h 1825111" name="connsiteY69"/>
              <a:gd fmla="*/ 286565 w 1553622" name="connsiteX70"/>
              <a:gd fmla="*/ 146286 h 1825111" name="connsiteY70"/>
              <a:gd fmla="*/ 306618 w 1553622" name="connsiteX71"/>
              <a:gd fmla="*/ 130463 h 1825111" name="connsiteY71"/>
              <a:gd fmla="*/ 299792 w 1553622" name="connsiteX72"/>
              <a:gd fmla="*/ 135849 h 1825111" name="connsiteY72"/>
              <a:gd fmla="*/ 299476 w 1553622" name="connsiteX73"/>
              <a:gd fmla="*/ 134043 h 1825111" name="connsiteY73"/>
              <a:gd fmla="*/ 302272 w 1553622" name="connsiteX74"/>
              <a:gd fmla="*/ 131629 h 1825111" name="connsiteY74"/>
              <a:gd fmla="*/ 292802 w 1553622" name="connsiteX75"/>
              <a:gd fmla="*/ 122303 h 1825111" name="connsiteY75"/>
              <a:gd fmla="*/ 298353 w 1553622" name="connsiteX76"/>
              <a:gd fmla="*/ 127632 h 1825111" name="connsiteY76"/>
              <a:gd fmla="*/ 299476 w 1553622" name="connsiteX77"/>
              <a:gd fmla="*/ 134043 h 1825111" name="connsiteY77"/>
              <a:gd fmla="*/ 285291 w 1553622" name="connsiteX78"/>
              <a:gd fmla="*/ 146286 h 1825111" name="connsiteY78"/>
              <a:gd fmla="*/ 285291 w 1553622" name="connsiteX79"/>
              <a:gd fmla="*/ 135627 h 1825111" name="connsiteY79"/>
              <a:gd fmla="*/ 276147 w 1553622" name="connsiteX80"/>
              <a:gd fmla="*/ 130297 h 1825111" name="connsiteY80"/>
              <a:gd fmla="*/ 276115 w 1553622" name="connsiteX81"/>
              <a:gd fmla="*/ 130167 h 1825111" name="connsiteY81"/>
              <a:gd fmla="*/ 284062 w 1553622" name="connsiteX82"/>
              <a:gd fmla="*/ 124967 h 1825111" name="connsiteY82"/>
              <a:gd fmla="*/ 285291 w 1553622" name="connsiteX83"/>
              <a:gd fmla="*/ 124967 h 1825111" name="connsiteY83"/>
              <a:gd fmla="*/ 292802 w 1553622" name="connsiteX84"/>
              <a:gd fmla="*/ 122303 h 1825111" name="connsiteY84"/>
              <a:gd fmla="*/ 321639 w 1553622" name="connsiteX85"/>
              <a:gd fmla="*/ 118611 h 1825111" name="connsiteY85"/>
              <a:gd fmla="*/ 327092 w 1553622" name="connsiteX86"/>
              <a:gd fmla="*/ 124967 h 1825111" name="connsiteY86"/>
              <a:gd fmla="*/ 306618 w 1553622" name="connsiteX87"/>
              <a:gd fmla="*/ 130463 h 1825111" name="connsiteY87"/>
              <a:gd fmla="*/ 253940 w 1553622" name="connsiteX88"/>
              <a:gd fmla="*/ 114308 h 1825111" name="connsiteY88"/>
              <a:gd fmla="*/ 267003 w 1553622" name="connsiteX89"/>
              <a:gd fmla="*/ 120970 h 1825111" name="connsiteY89"/>
              <a:gd fmla="*/ 267536 w 1553622" name="connsiteX90"/>
              <a:gd fmla="*/ 123202 h 1825111" name="connsiteY90"/>
              <a:gd fmla="*/ 264390 w 1553622" name="connsiteX91"/>
              <a:gd fmla="*/ 124967 h 1825111" name="connsiteY91"/>
              <a:gd fmla="*/ 264390 w 1553622" name="connsiteX92"/>
              <a:gd fmla="*/ 135627 h 1825111" name="connsiteY92"/>
              <a:gd fmla="*/ 237694 w 1553622" name="connsiteX93"/>
              <a:gd fmla="*/ 152646 h 1825111" name="connsiteY93"/>
              <a:gd fmla="*/ 170338 w 1553622" name="connsiteX94"/>
              <a:gd fmla="*/ 178263 h 1825111" name="connsiteY94"/>
              <a:gd fmla="*/ 253940 w 1553622" name="connsiteX95"/>
              <a:gd fmla="*/ 114308 h 1825111" name="connsiteY95"/>
              <a:gd fmla="*/ 316641 w 1553622" name="connsiteX96"/>
              <a:gd fmla="*/ 103649 h 1825111" name="connsiteY96"/>
              <a:gd fmla="*/ 284062 w 1553622" name="connsiteX97"/>
              <a:gd fmla="*/ 124967 h 1825111" name="connsiteY97"/>
              <a:gd fmla="*/ 276147 w 1553622" name="connsiteX98"/>
              <a:gd fmla="*/ 124967 h 1825111" name="connsiteY98"/>
              <a:gd fmla="*/ 274840 w 1553622" name="connsiteX99"/>
              <a:gd fmla="*/ 124967 h 1825111" name="connsiteY99"/>
              <a:gd fmla="*/ 276115 w 1553622" name="connsiteX100"/>
              <a:gd fmla="*/ 130167 h 1825111" name="connsiteY100"/>
              <a:gd fmla="*/ 264390 w 1553622" name="connsiteX101"/>
              <a:gd fmla="*/ 137839 h 1825111" name="connsiteY101"/>
              <a:gd fmla="*/ 264390 w 1553622" name="connsiteX102"/>
              <a:gd fmla="*/ 135627 h 1825111" name="connsiteY102"/>
              <a:gd fmla="*/ 268636 w 1553622" name="connsiteX103"/>
              <a:gd fmla="*/ 127799 h 1825111" name="connsiteY103"/>
              <a:gd fmla="*/ 267536 w 1553622" name="connsiteX104"/>
              <a:gd fmla="*/ 123202 h 1825111" name="connsiteY104"/>
              <a:gd fmla="*/ 290516 w 1553622" name="connsiteX105"/>
              <a:gd fmla="*/ 110311 h 1825111" name="connsiteY105"/>
              <a:gd fmla="*/ 316641 w 1553622" name="connsiteX106"/>
              <a:gd fmla="*/ 103649 h 1825111" name="connsiteY106"/>
              <a:gd fmla="*/ 324153 w 1553622" name="connsiteX107"/>
              <a:gd fmla="*/ 100818 h 1825111" name="connsiteY107"/>
              <a:gd fmla="*/ 327092 w 1553622" name="connsiteX108"/>
              <a:gd fmla="*/ 114308 h 1825111" name="connsiteY108"/>
              <a:gd fmla="*/ 321639 w 1553622" name="connsiteX109"/>
              <a:gd fmla="*/ 118611 h 1825111" name="connsiteY109"/>
              <a:gd fmla="*/ 317948 w 1553622" name="connsiteX110"/>
              <a:gd fmla="*/ 114308 h 1825111" name="connsiteY110"/>
              <a:gd fmla="*/ 316641 w 1553622" name="connsiteX111"/>
              <a:gd fmla="*/ 103649 h 1825111" name="connsiteY111"/>
              <a:gd fmla="*/ 324153 w 1553622" name="connsiteX112"/>
              <a:gd fmla="*/ 100818 h 1825111" name="connsiteY112"/>
              <a:gd fmla="*/ 272609 w 1553622" name="connsiteX113"/>
              <a:gd fmla="*/ 31157 h 1825111" name="connsiteY113"/>
              <a:gd fmla="*/ 199920 w 1553622" name="connsiteX114"/>
              <a:gd fmla="*/ 70857 h 1825111" name="connsiteY114"/>
              <a:gd fmla="*/ 168354 w 1553622" name="connsiteX115"/>
              <a:gd fmla="*/ 133884 h 1825111" name="connsiteY115"/>
              <a:gd fmla="*/ 143952 w 1553622" name="connsiteX116"/>
              <a:gd fmla="*/ 178799 h 1825111" name="connsiteY116"/>
              <a:gd fmla="*/ 150823 w 1553622" name="connsiteX117"/>
              <a:gd fmla="*/ 180844 h 1825111" name="connsiteY117"/>
              <a:gd fmla="*/ 139164 w 1553622" name="connsiteX118"/>
              <a:gd fmla="*/ 199582 h 1825111" name="connsiteY118"/>
              <a:gd fmla="*/ 135503 w 1553622" name="connsiteX119"/>
              <a:gd fmla="*/ 194352 h 1825111" name="connsiteY119"/>
              <a:gd fmla="*/ 126265 w 1553622" name="connsiteX120"/>
              <a:gd fmla="*/ 211355 h 1825111" name="connsiteY120"/>
              <a:gd fmla="*/ 84177 w 1553622" name="connsiteX121"/>
              <a:gd fmla="*/ 280947 h 1825111" name="connsiteY121"/>
              <a:gd fmla="*/ 21044 w 1553622" name="connsiteX122"/>
              <a:gd fmla="*/ 396497 h 1825111" name="connsiteY122"/>
              <a:gd fmla="*/ 63133 w 1553622" name="connsiteX123"/>
              <a:gd fmla="*/ 407001 h 1825111" name="connsiteY123"/>
              <a:gd fmla="*/ 136787 w 1553622" name="connsiteX124"/>
              <a:gd fmla="*/ 438515 h 1825111" name="connsiteY124"/>
              <a:gd fmla="*/ 147309 w 1553622" name="connsiteX125"/>
              <a:gd fmla="*/ 690623 h 1825111" name="connsiteY125"/>
              <a:gd fmla="*/ 175053 w 1553622" name="connsiteX126"/>
              <a:gd fmla="*/ 1072233 h 1825111" name="connsiteY126"/>
              <a:gd fmla="*/ 179403 w 1553622" name="connsiteX127"/>
              <a:gd fmla="*/ 1080015 h 1825111" name="connsiteY127"/>
              <a:gd fmla="*/ 266821 w 1553622" name="connsiteX128"/>
              <a:gd fmla="*/ 1018337 h 1825111" name="connsiteY128"/>
              <a:gd fmla="*/ 346568 w 1553622" name="connsiteX129"/>
              <a:gd fmla="*/ 964427 h 1825111" name="connsiteY129"/>
              <a:gd fmla="*/ 443638 w 1553622" name="connsiteX130"/>
              <a:gd fmla="*/ 912654 h 1825111" name="connsiteY130"/>
              <a:gd fmla="*/ 478246 w 1553622" name="connsiteX131"/>
              <a:gd fmla="*/ 911922 h 1825111" name="connsiteY131"/>
              <a:gd fmla="*/ 475180 w 1553622" name="connsiteX132"/>
              <a:gd fmla="*/ 908900 h 1825111" name="connsiteY132"/>
              <a:gd fmla="*/ 452451 w 1553622" name="connsiteX133"/>
              <a:gd fmla="*/ 858695 h 1825111" name="connsiteY133"/>
              <a:gd fmla="*/ 444687 w 1553622" name="connsiteX134"/>
              <a:gd fmla="*/ 812909 h 1825111" name="connsiteY134"/>
              <a:gd fmla="*/ 442588 w 1553622" name="connsiteX135"/>
              <a:gd fmla="*/ 817482 h 1825111" name="connsiteY135"/>
              <a:gd fmla="*/ 234039 w 1553622" name="connsiteX136"/>
              <a:gd fmla="*/ 954609 h 1825111" name="connsiteY136"/>
              <a:gd fmla="*/ 223611 w 1553622" name="connsiteX137"/>
              <a:gd fmla="*/ 933512 h 1825111" name="connsiteY137"/>
              <a:gd fmla="*/ 432161 w 1553622" name="connsiteX138"/>
              <a:gd fmla="*/ 796386 h 1825111" name="connsiteY138"/>
              <a:gd fmla="*/ 439656 w 1553622" name="connsiteX139"/>
              <a:gd fmla="*/ 793749 h 1825111" name="connsiteY139"/>
              <a:gd fmla="*/ 441782 w 1553622" name="connsiteX140"/>
              <a:gd fmla="*/ 795774 h 1825111" name="connsiteY140"/>
              <a:gd fmla="*/ 441764 w 1553622" name="connsiteX141"/>
              <a:gd fmla="*/ 795668 h 1825111" name="connsiteY141"/>
              <a:gd fmla="*/ 431406 w 1553622" name="connsiteX142"/>
              <a:gd fmla="*/ 606587 h 1825111" name="connsiteY142"/>
              <a:gd fmla="*/ 420884 w 1553622" name="connsiteX143"/>
              <a:gd fmla="*/ 512046 h 1825111" name="connsiteY143"/>
              <a:gd fmla="*/ 424692 w 1553622" name="connsiteX144"/>
              <a:gd fmla="*/ 472944 h 1825111" name="connsiteY144"/>
              <a:gd fmla="*/ 379583 w 1553622" name="connsiteX145"/>
              <a:gd fmla="*/ 490661 h 1825111" name="connsiteY145"/>
              <a:gd fmla="*/ 231724 w 1553622" name="connsiteX146"/>
              <a:gd fmla="*/ 585980 h 1825111" name="connsiteY146"/>
              <a:gd fmla="*/ 221103 w 1553622" name="connsiteX147"/>
              <a:gd fmla="*/ 564798 h 1825111" name="connsiteY147"/>
              <a:gd fmla="*/ 422895 w 1553622" name="connsiteX148"/>
              <a:gd fmla="*/ 448297 h 1825111" name="connsiteY148"/>
              <a:gd fmla="*/ 430497 w 1553622" name="connsiteX149"/>
              <a:gd fmla="*/ 450374 h 1825111" name="connsiteY149"/>
              <a:gd fmla="*/ 441929 w 1553622" name="connsiteX150"/>
              <a:gd fmla="*/ 417506 h 1825111" name="connsiteY150"/>
              <a:gd fmla="*/ 452451 w 1553622" name="connsiteX151"/>
              <a:gd fmla="*/ 417506 h 1825111" name="connsiteY151"/>
              <a:gd fmla="*/ 508678 w 1553622" name="connsiteX152"/>
              <a:gd fmla="*/ 320011 h 1825111" name="connsiteY152"/>
              <a:gd fmla="*/ 505277 w 1553622" name="connsiteX153"/>
              <a:gd fmla="*/ 313174 h 1825111" name="connsiteY153"/>
              <a:gd fmla="*/ 504698 w 1553622" name="connsiteX154"/>
              <a:gd fmla="*/ 315055 h 1825111" name="connsiteY154"/>
              <a:gd fmla="*/ 189766 w 1553622" name="connsiteX155"/>
              <a:gd fmla="*/ 491230 h 1825111" name="connsiteY155"/>
              <a:gd fmla="*/ 179269 w 1553622" name="connsiteX156"/>
              <a:gd fmla="*/ 470503 h 1825111" name="connsiteY156"/>
              <a:gd fmla="*/ 494200 w 1553622" name="connsiteX157"/>
              <a:gd fmla="*/ 294329 h 1825111" name="connsiteY157"/>
              <a:gd fmla="*/ 495403 w 1553622" name="connsiteX158"/>
              <a:gd fmla="*/ 293329 h 1825111" name="connsiteY158"/>
              <a:gd fmla="*/ 484017 w 1553622" name="connsiteX159"/>
              <a:gd fmla="*/ 270442 h 1825111" name="connsiteY159"/>
              <a:gd fmla="*/ 368274 w 1553622" name="connsiteX160"/>
              <a:gd fmla="*/ 123379 h 1825111" name="connsiteY160"/>
              <a:gd fmla="*/ 272609 w 1553622" name="connsiteX161"/>
              <a:gd fmla="*/ 31157 h 1825111" name="connsiteY161"/>
              <a:gd fmla="*/ 296325 w 1553622" name="connsiteX162"/>
              <a:gd fmla="*/ 1244 h 1825111" name="connsiteY162"/>
              <a:gd fmla="*/ 368274 w 1553622" name="connsiteX163"/>
              <a:gd fmla="*/ 70857 h 1825111" name="connsiteY163"/>
              <a:gd fmla="*/ 452451 w 1553622" name="connsiteX164"/>
              <a:gd fmla="*/ 196911 h 1825111" name="connsiteY164"/>
              <a:gd fmla="*/ 505061 w 1553622" name="connsiteX165"/>
              <a:gd fmla="*/ 270442 h 1825111" name="connsiteY165"/>
              <a:gd fmla="*/ 547150 w 1553622" name="connsiteX166"/>
              <a:gd fmla="*/ 385992 h 1825111" name="connsiteY166"/>
              <a:gd fmla="*/ 505061 w 1553622" name="connsiteX167"/>
              <a:gd fmla="*/ 449019 h 1825111" name="connsiteY167"/>
              <a:gd fmla="*/ 441929 w 1553622" name="connsiteX168"/>
              <a:gd fmla="*/ 480533 h 1825111" name="connsiteY168"/>
              <a:gd fmla="*/ 452451 w 1553622" name="connsiteX169"/>
              <a:gd fmla="*/ 627596 h 1825111" name="connsiteY169"/>
              <a:gd fmla="*/ 473495 w 1553622" name="connsiteX170"/>
              <a:gd fmla="*/ 848191 h 1825111" name="connsiteY170"/>
              <a:gd fmla="*/ 747070 w 1553622" name="connsiteX171"/>
              <a:gd fmla="*/ 953236 h 1825111" name="connsiteY171"/>
              <a:gd fmla="*/ 1283698 w 1553622" name="connsiteX172"/>
              <a:gd fmla="*/ 974245 h 1825111" name="connsiteY172"/>
              <a:gd fmla="*/ 1371821 w 1553622" name="connsiteX173"/>
              <a:gd fmla="*/ 1023321 h 1825111" name="connsiteY173"/>
              <a:gd fmla="*/ 1433383 w 1553622" name="connsiteX174"/>
              <a:gd fmla="*/ 1081009 h 1825111" name="connsiteY174"/>
              <a:gd fmla="*/ 1441753 w 1553622" name="connsiteX175"/>
              <a:gd fmla="*/ 1078967 h 1825111" name="connsiteY175"/>
              <a:gd fmla="*/ 1449678 w 1553622" name="connsiteX176"/>
              <a:gd fmla="*/ 1089626 h 1825111" name="connsiteY176"/>
              <a:gd fmla="*/ 1446160 w 1553622" name="connsiteX177"/>
              <a:gd fmla="*/ 1094358 h 1825111" name="connsiteY177"/>
              <a:gd fmla="*/ 1496771 w 1553622" name="connsiteX178"/>
              <a:gd fmla="*/ 1176621 h 1825111" name="connsiteY178"/>
              <a:gd fmla="*/ 1525707 w 1553622" name="connsiteX179"/>
              <a:gd fmla="*/ 1278876 h 1825111" name="connsiteY179"/>
              <a:gd fmla="*/ 1546751 w 1553622" name="connsiteX180"/>
              <a:gd fmla="*/ 1573002 h 1825111" name="connsiteY180"/>
              <a:gd fmla="*/ 1536229 w 1553622" name="connsiteX181"/>
              <a:gd fmla="*/ 1783093 h 1825111" name="connsiteY181"/>
              <a:gd fmla="*/ 1525707 w 1553622" name="connsiteX182"/>
              <a:gd fmla="*/ 1783093 h 1825111" name="connsiteY182"/>
              <a:gd fmla="*/ 1515185 w 1553622" name="connsiteX183"/>
              <a:gd fmla="*/ 1783093 h 1825111" name="connsiteY183"/>
              <a:gd fmla="*/ 1525707 w 1553622" name="connsiteX184"/>
              <a:gd fmla="*/ 1762084 h 1825111" name="connsiteY184"/>
              <a:gd fmla="*/ 1515185 w 1553622" name="connsiteX185"/>
              <a:gd fmla="*/ 1467957 h 1825111" name="connsiteY185"/>
              <a:gd fmla="*/ 1505978 w 1553622" name="connsiteX186"/>
              <a:gd fmla="*/ 1286754 h 1825111" name="connsiteY186"/>
              <a:gd fmla="*/ 1488455 w 1553622" name="connsiteX187"/>
              <a:gd fmla="*/ 1216519 h 1825111" name="connsiteY187"/>
              <a:gd fmla="*/ 1432032 w 1553622" name="connsiteX188"/>
              <a:gd fmla="*/ 1231169 h 1825111" name="connsiteY188"/>
              <a:gd fmla="*/ 1273184 w 1553622" name="connsiteX189"/>
              <a:gd fmla="*/ 1323241 h 1825111" name="connsiteY189"/>
              <a:gd fmla="*/ 1262821 w 1553622" name="connsiteX190"/>
              <a:gd fmla="*/ 1301774 h 1825111" name="connsiteY190"/>
              <a:gd fmla="*/ 1430413 w 1553622" name="connsiteX191"/>
              <a:gd fmla="*/ 1203665 h 1825111" name="connsiteY191"/>
              <a:gd fmla="*/ 1482271 w 1553622" name="connsiteX192"/>
              <a:gd fmla="*/ 1195745 h 1825111" name="connsiteY192"/>
              <a:gd fmla="*/ 1441530 w 1553622" name="connsiteX193"/>
              <a:gd fmla="*/ 1121308 h 1825111" name="connsiteY193"/>
              <a:gd fmla="*/ 1424736 w 1553622" name="connsiteX194"/>
              <a:gd fmla="*/ 1104445 h 1825111" name="connsiteY194"/>
              <a:gd fmla="*/ 1366130 w 1553622" name="connsiteX195"/>
              <a:gd fmla="*/ 1118772 h 1825111" name="connsiteY195"/>
              <a:gd fmla="*/ 1167001 w 1553622" name="connsiteX196"/>
              <a:gd fmla="*/ 1228196 h 1825111" name="connsiteY196"/>
              <a:gd fmla="*/ 1156433 w 1553622" name="connsiteX197"/>
              <a:gd fmla="*/ 1206877 h 1825111" name="connsiteY197"/>
              <a:gd fmla="*/ 1365965 w 1553622" name="connsiteX198"/>
              <a:gd fmla="*/ 1097454 h 1825111" name="connsiteY198"/>
              <a:gd fmla="*/ 1407648 w 1553622" name="connsiteX199"/>
              <a:gd fmla="*/ 1087286 h 1825111" name="connsiteY199"/>
              <a:gd fmla="*/ 1378171 w 1553622" name="connsiteX200"/>
              <a:gd fmla="*/ 1057686 h 1825111" name="connsiteY200"/>
              <a:gd fmla="*/ 820725 w 1553622" name="connsiteX201"/>
              <a:gd fmla="*/ 974245 h 1825111" name="connsiteY201"/>
              <a:gd fmla="*/ 509994 w 1553622" name="connsiteX202"/>
              <a:gd fmla="*/ 943224 h 1825111" name="connsiteY202"/>
              <a:gd fmla="*/ 488968 w 1553622" name="connsiteX203"/>
              <a:gd fmla="*/ 922494 h 1825111" name="connsiteY203"/>
              <a:gd fmla="*/ 484002 w 1553622" name="connsiteX204"/>
              <a:gd fmla="*/ 929583 h 1825111" name="connsiteY204"/>
              <a:gd fmla="*/ 472072 w 1553622" name="connsiteX205"/>
              <a:gd fmla="*/ 932870 h 1825111" name="connsiteY205"/>
              <a:gd fmla="*/ 315192 w 1553622" name="connsiteX206"/>
              <a:gd fmla="*/ 1017022 h 1825111" name="connsiteY206"/>
              <a:gd fmla="*/ 252440 w 1553622" name="connsiteX207"/>
              <a:gd fmla="*/ 1055154 h 1825111" name="connsiteY207"/>
              <a:gd fmla="*/ 190782 w 1553622" name="connsiteX208"/>
              <a:gd fmla="*/ 1100373 h 1825111" name="connsiteY208"/>
              <a:gd fmla="*/ 209456 w 1553622" name="connsiteX209"/>
              <a:gd fmla="*/ 1133782 h 1825111" name="connsiteY209"/>
              <a:gd fmla="*/ 256924 w 1553622" name="connsiteX210"/>
              <a:gd fmla="*/ 1172404 h 1825111" name="connsiteY210"/>
              <a:gd fmla="*/ 400629 w 1553622" name="connsiteX211"/>
              <a:gd fmla="*/ 1084332 h 1825111" name="connsiteY211"/>
              <a:gd fmla="*/ 538589 w 1553622" name="connsiteX212"/>
              <a:gd fmla="*/ 987177 h 1825111" name="connsiteY212"/>
              <a:gd fmla="*/ 549101 w 1553622" name="connsiteX213"/>
              <a:gd fmla="*/ 1007903 h 1825111" name="connsiteY213"/>
              <a:gd fmla="*/ 348073 w 1553622" name="connsiteX214"/>
              <a:gd fmla="*/ 1144892 h 1825111" name="connsiteY214"/>
              <a:gd fmla="*/ 291374 w 1553622" name="connsiteX215"/>
              <a:gd fmla="*/ 1183769 h 1825111" name="connsiteY215"/>
              <a:gd fmla="*/ 336708 w 1553622" name="connsiteX216"/>
              <a:gd fmla="*/ 1194840 h 1825111" name="connsiteY216"/>
              <a:gd fmla="*/ 422310 w 1553622" name="connsiteX217"/>
              <a:gd fmla="*/ 1197064 h 1825111" name="connsiteY217"/>
              <a:gd fmla="*/ 423543 w 1553622" name="connsiteX218"/>
              <a:gd fmla="*/ 1194442 h 1825111" name="connsiteY218"/>
              <a:gd fmla="*/ 738475 w 1553622" name="connsiteX219"/>
              <a:gd fmla="*/ 1007905 h 1825111" name="connsiteY219"/>
              <a:gd fmla="*/ 748973 w 1553622" name="connsiteX220"/>
              <a:gd fmla="*/ 1028631 h 1825111" name="connsiteY220"/>
              <a:gd fmla="*/ 509822 w 1553622" name="connsiteX221"/>
              <a:gd fmla="*/ 1164162 h 1825111" name="connsiteY221"/>
              <a:gd fmla="*/ 459675 w 1553622" name="connsiteX222"/>
              <a:gd fmla="*/ 1197915 h 1825111" name="connsiteY222"/>
              <a:gd fmla="*/ 578716 w 1553622" name="connsiteX223"/>
              <a:gd fmla="*/ 1196153 h 1825111" name="connsiteY223"/>
              <a:gd fmla="*/ 606159 w 1553622" name="connsiteX224"/>
              <a:gd fmla="*/ 1196190 h 1825111" name="connsiteY224"/>
              <a:gd fmla="*/ 605827 w 1553622" name="connsiteX225"/>
              <a:gd fmla="*/ 1194339 h 1825111" name="connsiteY225"/>
              <a:gd fmla="*/ 610101 w 1553622" name="connsiteX226"/>
              <a:gd fmla="*/ 1185154 h 1825111" name="connsiteY226"/>
              <a:gd fmla="*/ 841518 w 1553622" name="connsiteX227"/>
              <a:gd fmla="*/ 1059181 h 1825111" name="connsiteY227"/>
              <a:gd fmla="*/ 978265 w 1553622" name="connsiteX228"/>
              <a:gd fmla="*/ 985697 h 1825111" name="connsiteY228"/>
              <a:gd fmla="*/ 978265 w 1553622" name="connsiteX229"/>
              <a:gd fmla="*/ 1006692 h 1825111" name="connsiteY229"/>
              <a:gd fmla="*/ 778404 w 1553622" name="connsiteX230"/>
              <a:gd fmla="*/ 1111670 h 1825111" name="connsiteY230"/>
              <a:gd fmla="*/ 637182 w 1553622" name="connsiteX231"/>
              <a:gd fmla="*/ 1196232 h 1825111" name="connsiteY231"/>
              <a:gd fmla="*/ 700707 w 1553622" name="connsiteX232"/>
              <a:gd fmla="*/ 1196317 h 1825111" name="connsiteY232"/>
              <a:gd fmla="*/ 820725 w 1553622" name="connsiteX233"/>
              <a:gd fmla="*/ 1205344 h 1825111" name="connsiteY233"/>
              <a:gd fmla="*/ 1157432 w 1553622" name="connsiteX234"/>
              <a:gd fmla="*/ 1331399 h 1825111" name="connsiteY234"/>
              <a:gd fmla="*/ 1199521 w 1553622" name="connsiteX235"/>
              <a:gd fmla="*/ 1804102 h 1825111" name="connsiteY235"/>
              <a:gd fmla="*/ 1178477 w 1553622" name="connsiteX236"/>
              <a:gd fmla="*/ 1804102 h 1825111" name="connsiteY236"/>
              <a:gd fmla="*/ 1157432 w 1553622" name="connsiteX237"/>
              <a:gd fmla="*/ 1404930 h 1825111" name="connsiteY237"/>
              <a:gd fmla="*/ 1031167 w 1553622" name="connsiteX238"/>
              <a:gd fmla="*/ 1268371 h 1825111" name="connsiteY238"/>
              <a:gd fmla="*/ 873335 w 1553622" name="connsiteX239"/>
              <a:gd fmla="*/ 1236858 h 1825111" name="connsiteY239"/>
              <a:gd fmla="*/ 505061 w 1553622" name="connsiteX240"/>
              <a:gd fmla="*/ 1215849 h 1825111" name="connsiteY240"/>
              <a:gd fmla="*/ 294619 w 1553622" name="connsiteX241"/>
              <a:gd fmla="*/ 1215849 h 1825111" name="connsiteY241"/>
              <a:gd fmla="*/ 126265 w 1553622" name="connsiteX242"/>
              <a:gd fmla="*/ 827182 h 1825111" name="connsiteY242"/>
              <a:gd fmla="*/ 136787 w 1553622" name="connsiteX243"/>
              <a:gd fmla="*/ 596082 h 1825111" name="connsiteY243"/>
              <a:gd fmla="*/ 10522 w 1553622" name="connsiteX244"/>
              <a:gd fmla="*/ 438515 h 1825111" name="connsiteY244"/>
              <a:gd fmla="*/ 0 w 1553622" name="connsiteX245"/>
              <a:gd fmla="*/ 428010 h 1825111" name="connsiteY245"/>
              <a:gd fmla="*/ 73655 w 1553622" name="connsiteX246"/>
              <a:gd fmla="*/ 249433 h 1825111" name="connsiteY246"/>
              <a:gd fmla="*/ 178876 w 1553622" name="connsiteX247"/>
              <a:gd fmla="*/ 81361 h 1825111" name="connsiteY247"/>
              <a:gd fmla="*/ 296325 w 1553622" name="connsiteX248"/>
              <a:gd fmla="*/ 1244 h 1825111" name="connsiteY2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b="b" l="l" r="r" t="t"/>
            <a:pathLst>
              <a:path h="1825111" w="1553622">
                <a:moveTo>
                  <a:pt x="1449091" y="1700754"/>
                </a:moveTo>
                <a:cubicBezTo>
                  <a:pt x="1459589" y="1700754"/>
                  <a:pt x="1470086" y="1721480"/>
                  <a:pt x="1459589" y="1721480"/>
                </a:cubicBezTo>
                <a:cubicBezTo>
                  <a:pt x="1386104" y="1752570"/>
                  <a:pt x="1323118" y="1794022"/>
                  <a:pt x="1260132" y="1825111"/>
                </a:cubicBezTo>
                <a:cubicBezTo>
                  <a:pt x="1249634" y="1825111"/>
                  <a:pt x="1239136" y="1804385"/>
                  <a:pt x="1249634" y="1804385"/>
                </a:cubicBezTo>
                <a:cubicBezTo>
                  <a:pt x="1312620" y="1773296"/>
                  <a:pt x="1375607" y="1731843"/>
                  <a:pt x="1449091" y="1700754"/>
                </a:cubicBezTo>
                <a:close/>
                <a:moveTo>
                  <a:pt x="1459567" y="1626864"/>
                </a:moveTo>
                <a:cubicBezTo>
                  <a:pt x="1470086" y="1626864"/>
                  <a:pt x="1470086" y="1647860"/>
                  <a:pt x="1459567" y="1647860"/>
                </a:cubicBezTo>
                <a:cubicBezTo>
                  <a:pt x="1396453" y="1647860"/>
                  <a:pt x="1343858" y="1700349"/>
                  <a:pt x="1291262" y="1721345"/>
                </a:cubicBezTo>
                <a:cubicBezTo>
                  <a:pt x="1280743" y="1731842"/>
                  <a:pt x="1270224" y="1710847"/>
                  <a:pt x="1280743" y="1700349"/>
                </a:cubicBezTo>
                <a:cubicBezTo>
                  <a:pt x="1333339" y="1679353"/>
                  <a:pt x="1385934" y="1616367"/>
                  <a:pt x="1459567" y="1626864"/>
                </a:cubicBezTo>
                <a:close/>
                <a:moveTo>
                  <a:pt x="1500951" y="1455448"/>
                </a:moveTo>
                <a:cubicBezTo>
                  <a:pt x="1507890" y="1457410"/>
                  <a:pt x="1511856" y="1471151"/>
                  <a:pt x="1503925" y="1479003"/>
                </a:cubicBezTo>
                <a:cubicBezTo>
                  <a:pt x="1440477" y="1510410"/>
                  <a:pt x="1377029" y="1552286"/>
                  <a:pt x="1313581" y="1583693"/>
                </a:cubicBezTo>
                <a:cubicBezTo>
                  <a:pt x="1303007" y="1594162"/>
                  <a:pt x="1292432" y="1573224"/>
                  <a:pt x="1303007" y="1562755"/>
                </a:cubicBezTo>
                <a:cubicBezTo>
                  <a:pt x="1366455" y="1531348"/>
                  <a:pt x="1429902" y="1489472"/>
                  <a:pt x="1493350" y="1458065"/>
                </a:cubicBezTo>
                <a:cubicBezTo>
                  <a:pt x="1495994" y="1455447"/>
                  <a:pt x="1498637" y="1454793"/>
                  <a:pt x="1500951" y="1455448"/>
                </a:cubicBezTo>
                <a:close/>
                <a:moveTo>
                  <a:pt x="1500951" y="1339893"/>
                </a:moveTo>
                <a:cubicBezTo>
                  <a:pt x="1507890" y="1341836"/>
                  <a:pt x="1511856" y="1355438"/>
                  <a:pt x="1503925" y="1363210"/>
                </a:cubicBezTo>
                <a:cubicBezTo>
                  <a:pt x="1429902" y="1373573"/>
                  <a:pt x="1377029" y="1415026"/>
                  <a:pt x="1313581" y="1456478"/>
                </a:cubicBezTo>
                <a:cubicBezTo>
                  <a:pt x="1303007" y="1456478"/>
                  <a:pt x="1292432" y="1435752"/>
                  <a:pt x="1303007" y="1435752"/>
                </a:cubicBezTo>
                <a:cubicBezTo>
                  <a:pt x="1366455" y="1394299"/>
                  <a:pt x="1429902" y="1352847"/>
                  <a:pt x="1493350" y="1342484"/>
                </a:cubicBezTo>
                <a:cubicBezTo>
                  <a:pt x="1495994" y="1339893"/>
                  <a:pt x="1498637" y="1339245"/>
                  <a:pt x="1500951" y="1339893"/>
                </a:cubicBezTo>
                <a:close/>
                <a:moveTo>
                  <a:pt x="1284658" y="1025671"/>
                </a:moveTo>
                <a:cubicBezTo>
                  <a:pt x="1305754" y="1025671"/>
                  <a:pt x="1305754" y="1046891"/>
                  <a:pt x="1284658" y="1046891"/>
                </a:cubicBezTo>
                <a:cubicBezTo>
                  <a:pt x="1179176" y="1057501"/>
                  <a:pt x="1084242" y="1152990"/>
                  <a:pt x="999856" y="1216650"/>
                </a:cubicBezTo>
                <a:cubicBezTo>
                  <a:pt x="978760" y="1216650"/>
                  <a:pt x="968212" y="1206040"/>
                  <a:pt x="978760" y="1195430"/>
                </a:cubicBezTo>
                <a:cubicBezTo>
                  <a:pt x="1073694" y="1131770"/>
                  <a:pt x="1168627" y="1036281"/>
                  <a:pt x="1284658" y="1025671"/>
                </a:cubicBezTo>
                <a:close/>
                <a:moveTo>
                  <a:pt x="1110247" y="1015579"/>
                </a:moveTo>
                <a:cubicBezTo>
                  <a:pt x="1117118" y="1017049"/>
                  <a:pt x="1121044" y="1028805"/>
                  <a:pt x="1113192" y="1028805"/>
                </a:cubicBezTo>
                <a:cubicBezTo>
                  <a:pt x="1029441" y="1091506"/>
                  <a:pt x="945690" y="1133307"/>
                  <a:pt x="861938" y="1175108"/>
                </a:cubicBezTo>
                <a:cubicBezTo>
                  <a:pt x="851470" y="1185558"/>
                  <a:pt x="830532" y="1164658"/>
                  <a:pt x="851470" y="1164658"/>
                </a:cubicBezTo>
                <a:cubicBezTo>
                  <a:pt x="935221" y="1112407"/>
                  <a:pt x="1018972" y="1070606"/>
                  <a:pt x="1102723" y="1018355"/>
                </a:cubicBezTo>
                <a:cubicBezTo>
                  <a:pt x="1105340" y="1015743"/>
                  <a:pt x="1107957" y="1015089"/>
                  <a:pt x="1110247" y="1015579"/>
                </a:cubicBezTo>
                <a:close/>
                <a:moveTo>
                  <a:pt x="430420" y="678307"/>
                </a:moveTo>
                <a:cubicBezTo>
                  <a:pt x="436864" y="680293"/>
                  <a:pt x="438847" y="694194"/>
                  <a:pt x="422985" y="702137"/>
                </a:cubicBezTo>
                <a:cubicBezTo>
                  <a:pt x="370111" y="733910"/>
                  <a:pt x="306664" y="765683"/>
                  <a:pt x="243216" y="808047"/>
                </a:cubicBezTo>
                <a:cubicBezTo>
                  <a:pt x="232641" y="808047"/>
                  <a:pt x="222067" y="797456"/>
                  <a:pt x="232641" y="786865"/>
                </a:cubicBezTo>
                <a:cubicBezTo>
                  <a:pt x="296089" y="744501"/>
                  <a:pt x="348962" y="712728"/>
                  <a:pt x="422985" y="680955"/>
                </a:cubicBezTo>
                <a:cubicBezTo>
                  <a:pt x="425628" y="678307"/>
                  <a:pt x="428272" y="677645"/>
                  <a:pt x="430420" y="678307"/>
                </a:cubicBezTo>
                <a:close/>
                <a:moveTo>
                  <a:pt x="410085" y="563771"/>
                </a:moveTo>
                <a:cubicBezTo>
                  <a:pt x="420448" y="563771"/>
                  <a:pt x="430811" y="574319"/>
                  <a:pt x="420448" y="584867"/>
                </a:cubicBezTo>
                <a:cubicBezTo>
                  <a:pt x="347906" y="627060"/>
                  <a:pt x="275364" y="679801"/>
                  <a:pt x="202822" y="721994"/>
                </a:cubicBezTo>
                <a:cubicBezTo>
                  <a:pt x="192459" y="732542"/>
                  <a:pt x="182096" y="711445"/>
                  <a:pt x="192459" y="700897"/>
                </a:cubicBezTo>
                <a:cubicBezTo>
                  <a:pt x="265001" y="658705"/>
                  <a:pt x="337543" y="616512"/>
                  <a:pt x="410085" y="563771"/>
                </a:cubicBezTo>
                <a:close/>
                <a:moveTo>
                  <a:pt x="417330" y="216353"/>
                </a:moveTo>
                <a:cubicBezTo>
                  <a:pt x="421272" y="218325"/>
                  <a:pt x="419301" y="232132"/>
                  <a:pt x="411418" y="240021"/>
                </a:cubicBezTo>
                <a:cubicBezTo>
                  <a:pt x="306305" y="282097"/>
                  <a:pt x="222215" y="345212"/>
                  <a:pt x="127614" y="397807"/>
                </a:cubicBezTo>
                <a:cubicBezTo>
                  <a:pt x="117103" y="408326"/>
                  <a:pt x="106592" y="387288"/>
                  <a:pt x="117103" y="387288"/>
                </a:cubicBezTo>
                <a:cubicBezTo>
                  <a:pt x="211704" y="324173"/>
                  <a:pt x="306305" y="261059"/>
                  <a:pt x="411418" y="218983"/>
                </a:cubicBezTo>
                <a:cubicBezTo>
                  <a:pt x="414046" y="216353"/>
                  <a:pt x="416016" y="215696"/>
                  <a:pt x="417330" y="216353"/>
                </a:cubicBezTo>
                <a:close/>
                <a:moveTo>
                  <a:pt x="336062" y="186256"/>
                </a:moveTo>
                <a:cubicBezTo>
                  <a:pt x="346425" y="186256"/>
                  <a:pt x="346425" y="207574"/>
                  <a:pt x="336062" y="207574"/>
                </a:cubicBezTo>
                <a:cubicBezTo>
                  <a:pt x="263520" y="218233"/>
                  <a:pt x="180615" y="292848"/>
                  <a:pt x="128799" y="335485"/>
                </a:cubicBezTo>
                <a:cubicBezTo>
                  <a:pt x="118436" y="346144"/>
                  <a:pt x="97710" y="335485"/>
                  <a:pt x="108073" y="324825"/>
                </a:cubicBezTo>
                <a:cubicBezTo>
                  <a:pt x="180615" y="271529"/>
                  <a:pt x="253157" y="196915"/>
                  <a:pt x="336062" y="186256"/>
                </a:cubicBezTo>
                <a:close/>
                <a:moveTo>
                  <a:pt x="264390" y="137839"/>
                </a:moveTo>
                <a:lnTo>
                  <a:pt x="264390" y="146286"/>
                </a:lnTo>
                <a:cubicBezTo>
                  <a:pt x="264390" y="146286"/>
                  <a:pt x="274840" y="146286"/>
                  <a:pt x="274840" y="146286"/>
                </a:cubicBezTo>
                <a:cubicBezTo>
                  <a:pt x="280066" y="146286"/>
                  <a:pt x="282678" y="146286"/>
                  <a:pt x="285291" y="146286"/>
                </a:cubicBezTo>
                <a:lnTo>
                  <a:pt x="286565" y="146286"/>
                </a:lnTo>
                <a:lnTo>
                  <a:pt x="257859" y="168937"/>
                </a:lnTo>
                <a:cubicBezTo>
                  <a:pt x="233040" y="183593"/>
                  <a:pt x="206914" y="194252"/>
                  <a:pt x="180788" y="199582"/>
                </a:cubicBezTo>
                <a:cubicBezTo>
                  <a:pt x="170338" y="199582"/>
                  <a:pt x="159888" y="188923"/>
                  <a:pt x="170338" y="178263"/>
                </a:cubicBezTo>
                <a:cubicBezTo>
                  <a:pt x="180788" y="178263"/>
                  <a:pt x="180788" y="188923"/>
                  <a:pt x="180788" y="188923"/>
                </a:cubicBezTo>
                <a:cubicBezTo>
                  <a:pt x="196464" y="178264"/>
                  <a:pt x="209527" y="170269"/>
                  <a:pt x="222589" y="162275"/>
                </a:cubicBezTo>
                <a:lnTo>
                  <a:pt x="237694" y="152646"/>
                </a:lnTo>
                <a:lnTo>
                  <a:pt x="247409" y="148951"/>
                </a:lnTo>
                <a:close/>
                <a:moveTo>
                  <a:pt x="299792" y="135849"/>
                </a:moveTo>
                <a:lnTo>
                  <a:pt x="299986" y="136959"/>
                </a:lnTo>
                <a:cubicBezTo>
                  <a:pt x="299660" y="140290"/>
                  <a:pt x="298353" y="143621"/>
                  <a:pt x="295741" y="146286"/>
                </a:cubicBezTo>
                <a:lnTo>
                  <a:pt x="286565" y="146286"/>
                </a:lnTo>
                <a:close/>
                <a:moveTo>
                  <a:pt x="306618" y="130463"/>
                </a:moveTo>
                <a:lnTo>
                  <a:pt x="299792" y="135849"/>
                </a:lnTo>
                <a:lnTo>
                  <a:pt x="299476" y="134043"/>
                </a:lnTo>
                <a:lnTo>
                  <a:pt x="302272" y="131629"/>
                </a:lnTo>
                <a:close/>
                <a:moveTo>
                  <a:pt x="292802" y="122303"/>
                </a:moveTo>
                <a:cubicBezTo>
                  <a:pt x="295088" y="122969"/>
                  <a:pt x="297047" y="124968"/>
                  <a:pt x="298353" y="127632"/>
                </a:cubicBezTo>
                <a:lnTo>
                  <a:pt x="299476" y="134043"/>
                </a:lnTo>
                <a:lnTo>
                  <a:pt x="285291" y="146286"/>
                </a:lnTo>
                <a:cubicBezTo>
                  <a:pt x="285291" y="146286"/>
                  <a:pt x="285291" y="135627"/>
                  <a:pt x="285291" y="135627"/>
                </a:cubicBezTo>
                <a:cubicBezTo>
                  <a:pt x="280066" y="135627"/>
                  <a:pt x="277453" y="132962"/>
                  <a:pt x="276147" y="130297"/>
                </a:cubicBezTo>
                <a:lnTo>
                  <a:pt x="276115" y="130167"/>
                </a:lnTo>
                <a:lnTo>
                  <a:pt x="284062" y="124967"/>
                </a:lnTo>
                <a:lnTo>
                  <a:pt x="285291" y="124967"/>
                </a:lnTo>
                <a:cubicBezTo>
                  <a:pt x="287903" y="122303"/>
                  <a:pt x="290516" y="121636"/>
                  <a:pt x="292802" y="122303"/>
                </a:cubicBezTo>
                <a:close/>
                <a:moveTo>
                  <a:pt x="321639" y="118611"/>
                </a:moveTo>
                <a:lnTo>
                  <a:pt x="327092" y="124967"/>
                </a:lnTo>
                <a:lnTo>
                  <a:pt x="306618" y="130463"/>
                </a:lnTo>
                <a:close/>
                <a:moveTo>
                  <a:pt x="253940" y="114308"/>
                </a:moveTo>
                <a:cubicBezTo>
                  <a:pt x="259165" y="114308"/>
                  <a:pt x="264390" y="116973"/>
                  <a:pt x="267003" y="120970"/>
                </a:cubicBezTo>
                <a:lnTo>
                  <a:pt x="267536" y="123202"/>
                </a:lnTo>
                <a:lnTo>
                  <a:pt x="264390" y="124967"/>
                </a:lnTo>
                <a:cubicBezTo>
                  <a:pt x="264390" y="130297"/>
                  <a:pt x="264390" y="132962"/>
                  <a:pt x="264390" y="135627"/>
                </a:cubicBezTo>
                <a:lnTo>
                  <a:pt x="237694" y="152646"/>
                </a:lnTo>
                <a:lnTo>
                  <a:pt x="170338" y="178263"/>
                </a:lnTo>
                <a:cubicBezTo>
                  <a:pt x="191239" y="156945"/>
                  <a:pt x="222589" y="135627"/>
                  <a:pt x="253940" y="114308"/>
                </a:cubicBezTo>
                <a:close/>
                <a:moveTo>
                  <a:pt x="316641" y="103649"/>
                </a:moveTo>
                <a:lnTo>
                  <a:pt x="284062" y="124967"/>
                </a:lnTo>
                <a:lnTo>
                  <a:pt x="276147" y="124967"/>
                </a:lnTo>
                <a:cubicBezTo>
                  <a:pt x="274840" y="124967"/>
                  <a:pt x="274840" y="124967"/>
                  <a:pt x="274840" y="124967"/>
                </a:cubicBezTo>
                <a:lnTo>
                  <a:pt x="276115" y="130167"/>
                </a:lnTo>
                <a:lnTo>
                  <a:pt x="264390" y="137839"/>
                </a:lnTo>
                <a:lnTo>
                  <a:pt x="264390" y="135627"/>
                </a:lnTo>
                <a:cubicBezTo>
                  <a:pt x="267003" y="132962"/>
                  <a:pt x="268309" y="130297"/>
                  <a:pt x="268636" y="127799"/>
                </a:cubicBezTo>
                <a:lnTo>
                  <a:pt x="267536" y="123202"/>
                </a:lnTo>
                <a:lnTo>
                  <a:pt x="290516" y="110311"/>
                </a:lnTo>
                <a:cubicBezTo>
                  <a:pt x="298353" y="106314"/>
                  <a:pt x="306191" y="103649"/>
                  <a:pt x="316641" y="103649"/>
                </a:cubicBezTo>
                <a:close/>
                <a:moveTo>
                  <a:pt x="324153" y="100818"/>
                </a:moveTo>
                <a:cubicBezTo>
                  <a:pt x="331010" y="102317"/>
                  <a:pt x="334929" y="114308"/>
                  <a:pt x="327092" y="114308"/>
                </a:cubicBezTo>
                <a:lnTo>
                  <a:pt x="321639" y="118611"/>
                </a:lnTo>
                <a:lnTo>
                  <a:pt x="317948" y="114308"/>
                </a:lnTo>
                <a:cubicBezTo>
                  <a:pt x="316641" y="111644"/>
                  <a:pt x="316641" y="108979"/>
                  <a:pt x="316641" y="103649"/>
                </a:cubicBezTo>
                <a:cubicBezTo>
                  <a:pt x="319254" y="100984"/>
                  <a:pt x="321867" y="100318"/>
                  <a:pt x="324153" y="100818"/>
                </a:cubicBezTo>
                <a:close/>
                <a:moveTo>
                  <a:pt x="272609" y="31157"/>
                </a:moveTo>
                <a:cubicBezTo>
                  <a:pt x="248749" y="28510"/>
                  <a:pt x="223595" y="39343"/>
                  <a:pt x="199920" y="70857"/>
                </a:cubicBezTo>
                <a:cubicBezTo>
                  <a:pt x="189398" y="91866"/>
                  <a:pt x="178876" y="112875"/>
                  <a:pt x="168354" y="133884"/>
                </a:cubicBezTo>
                <a:lnTo>
                  <a:pt x="143952" y="178799"/>
                </a:lnTo>
                <a:lnTo>
                  <a:pt x="150823" y="180844"/>
                </a:lnTo>
                <a:cubicBezTo>
                  <a:pt x="158595" y="187090"/>
                  <a:pt x="154709" y="199582"/>
                  <a:pt x="139164" y="199582"/>
                </a:cubicBezTo>
                <a:lnTo>
                  <a:pt x="135503" y="194352"/>
                </a:lnTo>
                <a:lnTo>
                  <a:pt x="126265" y="211355"/>
                </a:lnTo>
                <a:cubicBezTo>
                  <a:pt x="113113" y="236303"/>
                  <a:pt x="99960" y="259938"/>
                  <a:pt x="84177" y="280947"/>
                </a:cubicBezTo>
                <a:cubicBezTo>
                  <a:pt x="63133" y="312460"/>
                  <a:pt x="31566" y="354478"/>
                  <a:pt x="21044" y="396497"/>
                </a:cubicBezTo>
                <a:cubicBezTo>
                  <a:pt x="21044" y="428010"/>
                  <a:pt x="52610" y="407001"/>
                  <a:pt x="63133" y="407001"/>
                </a:cubicBezTo>
                <a:cubicBezTo>
                  <a:pt x="94699" y="407001"/>
                  <a:pt x="115743" y="417506"/>
                  <a:pt x="136787" y="438515"/>
                </a:cubicBezTo>
                <a:cubicBezTo>
                  <a:pt x="178876" y="512046"/>
                  <a:pt x="157832" y="606587"/>
                  <a:pt x="147309" y="690623"/>
                </a:cubicBezTo>
                <a:cubicBezTo>
                  <a:pt x="147309" y="789103"/>
                  <a:pt x="130869" y="957339"/>
                  <a:pt x="175053" y="1072233"/>
                </a:cubicBezTo>
                <a:lnTo>
                  <a:pt x="179403" y="1080015"/>
                </a:lnTo>
                <a:lnTo>
                  <a:pt x="266821" y="1018337"/>
                </a:lnTo>
                <a:cubicBezTo>
                  <a:pt x="294275" y="998614"/>
                  <a:pt x="320422" y="980206"/>
                  <a:pt x="346568" y="964427"/>
                </a:cubicBezTo>
                <a:cubicBezTo>
                  <a:pt x="370100" y="948649"/>
                  <a:pt x="405398" y="921036"/>
                  <a:pt x="443638" y="912654"/>
                </a:cubicBezTo>
                <a:lnTo>
                  <a:pt x="478246" y="911922"/>
                </a:lnTo>
                <a:lnTo>
                  <a:pt x="475180" y="908900"/>
                </a:lnTo>
                <a:cubicBezTo>
                  <a:pt x="465439" y="894969"/>
                  <a:pt x="457712" y="878391"/>
                  <a:pt x="452451" y="858695"/>
                </a:cubicBezTo>
                <a:lnTo>
                  <a:pt x="444687" y="812909"/>
                </a:lnTo>
                <a:lnTo>
                  <a:pt x="442588" y="817482"/>
                </a:lnTo>
                <a:cubicBezTo>
                  <a:pt x="380023" y="859675"/>
                  <a:pt x="307031" y="901868"/>
                  <a:pt x="234039" y="954609"/>
                </a:cubicBezTo>
                <a:cubicBezTo>
                  <a:pt x="223611" y="954609"/>
                  <a:pt x="213184" y="933512"/>
                  <a:pt x="223611" y="933512"/>
                </a:cubicBezTo>
                <a:cubicBezTo>
                  <a:pt x="296604" y="880772"/>
                  <a:pt x="369596" y="849127"/>
                  <a:pt x="432161" y="796386"/>
                </a:cubicBezTo>
                <a:cubicBezTo>
                  <a:pt x="434768" y="793749"/>
                  <a:pt x="437375" y="793090"/>
                  <a:pt x="439656" y="793749"/>
                </a:cubicBezTo>
                <a:lnTo>
                  <a:pt x="441782" y="795774"/>
                </a:lnTo>
                <a:lnTo>
                  <a:pt x="441764" y="795668"/>
                </a:lnTo>
                <a:cubicBezTo>
                  <a:pt x="435352" y="732641"/>
                  <a:pt x="439298" y="669614"/>
                  <a:pt x="431406" y="606587"/>
                </a:cubicBezTo>
                <a:cubicBezTo>
                  <a:pt x="426145" y="575073"/>
                  <a:pt x="420884" y="543560"/>
                  <a:pt x="420884" y="512046"/>
                </a:cubicBezTo>
                <a:lnTo>
                  <a:pt x="424692" y="472944"/>
                </a:lnTo>
                <a:lnTo>
                  <a:pt x="379583" y="490661"/>
                </a:lnTo>
                <a:cubicBezTo>
                  <a:pt x="327310" y="516476"/>
                  <a:pt x="279517" y="554207"/>
                  <a:pt x="231724" y="585980"/>
                </a:cubicBezTo>
                <a:cubicBezTo>
                  <a:pt x="210483" y="585980"/>
                  <a:pt x="199862" y="564798"/>
                  <a:pt x="221103" y="564798"/>
                </a:cubicBezTo>
                <a:cubicBezTo>
                  <a:pt x="284827" y="522434"/>
                  <a:pt x="348551" y="480070"/>
                  <a:pt x="422895" y="448297"/>
                </a:cubicBezTo>
                <a:lnTo>
                  <a:pt x="430497" y="450374"/>
                </a:lnTo>
                <a:lnTo>
                  <a:pt x="441929" y="417506"/>
                </a:lnTo>
                <a:cubicBezTo>
                  <a:pt x="441929" y="417506"/>
                  <a:pt x="441929" y="417506"/>
                  <a:pt x="452451" y="417506"/>
                </a:cubicBezTo>
                <a:cubicBezTo>
                  <a:pt x="539258" y="441141"/>
                  <a:pt x="531366" y="376144"/>
                  <a:pt x="508678" y="320011"/>
                </a:cubicBezTo>
                <a:lnTo>
                  <a:pt x="505277" y="313174"/>
                </a:lnTo>
                <a:lnTo>
                  <a:pt x="504698" y="315055"/>
                </a:lnTo>
                <a:cubicBezTo>
                  <a:pt x="410218" y="387598"/>
                  <a:pt x="284246" y="418687"/>
                  <a:pt x="189766" y="491230"/>
                </a:cubicBezTo>
                <a:cubicBezTo>
                  <a:pt x="179269" y="501593"/>
                  <a:pt x="168771" y="480866"/>
                  <a:pt x="179269" y="470503"/>
                </a:cubicBezTo>
                <a:cubicBezTo>
                  <a:pt x="273748" y="408324"/>
                  <a:pt x="399721" y="377235"/>
                  <a:pt x="494200" y="294329"/>
                </a:cubicBezTo>
                <a:lnTo>
                  <a:pt x="495403" y="293329"/>
                </a:lnTo>
                <a:lnTo>
                  <a:pt x="484017" y="270442"/>
                </a:lnTo>
                <a:cubicBezTo>
                  <a:pt x="441929" y="217920"/>
                  <a:pt x="389318" y="186406"/>
                  <a:pt x="368274" y="123379"/>
                </a:cubicBezTo>
                <a:cubicBezTo>
                  <a:pt x="348545" y="77422"/>
                  <a:pt x="312375" y="35568"/>
                  <a:pt x="272609" y="31157"/>
                </a:cubicBezTo>
                <a:close/>
                <a:moveTo>
                  <a:pt x="296325" y="1244"/>
                </a:moveTo>
                <a:cubicBezTo>
                  <a:pt x="322897" y="6352"/>
                  <a:pt x="348545" y="27525"/>
                  <a:pt x="368274" y="70857"/>
                </a:cubicBezTo>
                <a:cubicBezTo>
                  <a:pt x="389318" y="123379"/>
                  <a:pt x="410362" y="165397"/>
                  <a:pt x="452451" y="196911"/>
                </a:cubicBezTo>
                <a:cubicBezTo>
                  <a:pt x="473495" y="228424"/>
                  <a:pt x="494539" y="238929"/>
                  <a:pt x="505061" y="270442"/>
                </a:cubicBezTo>
                <a:cubicBezTo>
                  <a:pt x="526105" y="301956"/>
                  <a:pt x="547150" y="343974"/>
                  <a:pt x="547150" y="385992"/>
                </a:cubicBezTo>
                <a:cubicBezTo>
                  <a:pt x="547150" y="417506"/>
                  <a:pt x="536628" y="438515"/>
                  <a:pt x="505061" y="449019"/>
                </a:cubicBezTo>
                <a:cubicBezTo>
                  <a:pt x="473495" y="459524"/>
                  <a:pt x="441929" y="417506"/>
                  <a:pt x="441929" y="480533"/>
                </a:cubicBezTo>
                <a:cubicBezTo>
                  <a:pt x="441929" y="533055"/>
                  <a:pt x="452451" y="575073"/>
                  <a:pt x="452451" y="627596"/>
                </a:cubicBezTo>
                <a:cubicBezTo>
                  <a:pt x="462973" y="701128"/>
                  <a:pt x="452451" y="785164"/>
                  <a:pt x="473495" y="848191"/>
                </a:cubicBezTo>
                <a:cubicBezTo>
                  <a:pt x="515583" y="974245"/>
                  <a:pt x="641849" y="963740"/>
                  <a:pt x="747070" y="953236"/>
                </a:cubicBezTo>
                <a:cubicBezTo>
                  <a:pt x="915424" y="942731"/>
                  <a:pt x="1115344" y="911218"/>
                  <a:pt x="1283698" y="974245"/>
                </a:cubicBezTo>
                <a:cubicBezTo>
                  <a:pt x="1315265" y="987376"/>
                  <a:pt x="1344858" y="1003789"/>
                  <a:pt x="1371821" y="1023321"/>
                </a:cubicBezTo>
                <a:lnTo>
                  <a:pt x="1433383" y="1081009"/>
                </a:lnTo>
                <a:lnTo>
                  <a:pt x="1441753" y="1078967"/>
                </a:lnTo>
                <a:cubicBezTo>
                  <a:pt x="1447036" y="1078967"/>
                  <a:pt x="1449678" y="1084297"/>
                  <a:pt x="1449678" y="1089626"/>
                </a:cubicBezTo>
                <a:lnTo>
                  <a:pt x="1446160" y="1094358"/>
                </a:lnTo>
                <a:lnTo>
                  <a:pt x="1496771" y="1176621"/>
                </a:lnTo>
                <a:cubicBezTo>
                  <a:pt x="1510581" y="1207970"/>
                  <a:pt x="1520446" y="1242110"/>
                  <a:pt x="1525707" y="1278876"/>
                </a:cubicBezTo>
                <a:cubicBezTo>
                  <a:pt x="1536229" y="1373417"/>
                  <a:pt x="1536229" y="1467957"/>
                  <a:pt x="1546751" y="1573002"/>
                </a:cubicBezTo>
                <a:cubicBezTo>
                  <a:pt x="1546751" y="1636030"/>
                  <a:pt x="1567795" y="1709562"/>
                  <a:pt x="1536229" y="1783093"/>
                </a:cubicBezTo>
                <a:cubicBezTo>
                  <a:pt x="1536229" y="1783093"/>
                  <a:pt x="1525707" y="1793598"/>
                  <a:pt x="1525707" y="1783093"/>
                </a:cubicBezTo>
                <a:cubicBezTo>
                  <a:pt x="1525707" y="1783093"/>
                  <a:pt x="1525707" y="1783093"/>
                  <a:pt x="1515185" y="1783093"/>
                </a:cubicBezTo>
                <a:cubicBezTo>
                  <a:pt x="1504663" y="1783093"/>
                  <a:pt x="1515185" y="1762084"/>
                  <a:pt x="1525707" y="1762084"/>
                </a:cubicBezTo>
                <a:cubicBezTo>
                  <a:pt x="1525707" y="1762084"/>
                  <a:pt x="1515185" y="1488966"/>
                  <a:pt x="1515185" y="1467957"/>
                </a:cubicBezTo>
                <a:cubicBezTo>
                  <a:pt x="1515185" y="1410182"/>
                  <a:pt x="1515185" y="1347155"/>
                  <a:pt x="1505978" y="1286754"/>
                </a:cubicBezTo>
                <a:lnTo>
                  <a:pt x="1488455" y="1216519"/>
                </a:lnTo>
                <a:lnTo>
                  <a:pt x="1432032" y="1231169"/>
                </a:lnTo>
                <a:cubicBezTo>
                  <a:pt x="1376168" y="1252803"/>
                  <a:pt x="1327591" y="1291041"/>
                  <a:pt x="1273184" y="1323241"/>
                </a:cubicBezTo>
                <a:cubicBezTo>
                  <a:pt x="1262821" y="1323241"/>
                  <a:pt x="1252458" y="1312508"/>
                  <a:pt x="1262821" y="1301774"/>
                </a:cubicBezTo>
                <a:cubicBezTo>
                  <a:pt x="1317228" y="1261524"/>
                  <a:pt x="1371634" y="1221274"/>
                  <a:pt x="1430413" y="1203665"/>
                </a:cubicBezTo>
                <a:lnTo>
                  <a:pt x="1482271" y="1195745"/>
                </a:lnTo>
                <a:lnTo>
                  <a:pt x="1441530" y="1121308"/>
                </a:lnTo>
                <a:lnTo>
                  <a:pt x="1424736" y="1104445"/>
                </a:lnTo>
                <a:lnTo>
                  <a:pt x="1366130" y="1118772"/>
                </a:lnTo>
                <a:cubicBezTo>
                  <a:pt x="1293810" y="1146253"/>
                  <a:pt x="1230405" y="1196218"/>
                  <a:pt x="1167001" y="1228196"/>
                </a:cubicBezTo>
                <a:cubicBezTo>
                  <a:pt x="1156433" y="1238855"/>
                  <a:pt x="1145866" y="1217536"/>
                  <a:pt x="1156433" y="1206877"/>
                </a:cubicBezTo>
                <a:cubicBezTo>
                  <a:pt x="1227763" y="1174900"/>
                  <a:pt x="1293149" y="1124935"/>
                  <a:pt x="1365965" y="1097454"/>
                </a:cubicBezTo>
                <a:lnTo>
                  <a:pt x="1407648" y="1087286"/>
                </a:lnTo>
                <a:lnTo>
                  <a:pt x="1378171" y="1057686"/>
                </a:lnTo>
                <a:cubicBezTo>
                  <a:pt x="1221223" y="934032"/>
                  <a:pt x="1004862" y="974245"/>
                  <a:pt x="820725" y="974245"/>
                </a:cubicBezTo>
                <a:cubicBezTo>
                  <a:pt x="726026" y="974245"/>
                  <a:pt x="589896" y="997880"/>
                  <a:pt x="509994" y="943224"/>
                </a:cubicBezTo>
                <a:lnTo>
                  <a:pt x="488968" y="922494"/>
                </a:lnTo>
                <a:lnTo>
                  <a:pt x="484002" y="929583"/>
                </a:lnTo>
                <a:cubicBezTo>
                  <a:pt x="481224" y="931555"/>
                  <a:pt x="477302" y="932870"/>
                  <a:pt x="472072" y="932870"/>
                </a:cubicBezTo>
                <a:cubicBezTo>
                  <a:pt x="419779" y="922351"/>
                  <a:pt x="346568" y="985465"/>
                  <a:pt x="315192" y="1017022"/>
                </a:cubicBezTo>
                <a:cubicBezTo>
                  <a:pt x="294275" y="1027541"/>
                  <a:pt x="273358" y="1040690"/>
                  <a:pt x="252440" y="1055154"/>
                </a:cubicBezTo>
                <a:lnTo>
                  <a:pt x="190782" y="1100373"/>
                </a:lnTo>
                <a:lnTo>
                  <a:pt x="209456" y="1133782"/>
                </a:lnTo>
                <a:lnTo>
                  <a:pt x="256924" y="1172404"/>
                </a:lnTo>
                <a:lnTo>
                  <a:pt x="400629" y="1084332"/>
                </a:lnTo>
                <a:cubicBezTo>
                  <a:pt x="449244" y="1054538"/>
                  <a:pt x="496544" y="1023448"/>
                  <a:pt x="538589" y="987177"/>
                </a:cubicBezTo>
                <a:cubicBezTo>
                  <a:pt x="549101" y="976814"/>
                  <a:pt x="559612" y="997540"/>
                  <a:pt x="549101" y="1007903"/>
                </a:cubicBezTo>
                <a:cubicBezTo>
                  <a:pt x="493917" y="1062310"/>
                  <a:pt x="420995" y="1099229"/>
                  <a:pt x="348073" y="1144892"/>
                </a:cubicBezTo>
                <a:lnTo>
                  <a:pt x="291374" y="1183769"/>
                </a:lnTo>
                <a:lnTo>
                  <a:pt x="336708" y="1194840"/>
                </a:lnTo>
                <a:lnTo>
                  <a:pt x="422310" y="1197064"/>
                </a:lnTo>
                <a:lnTo>
                  <a:pt x="423543" y="1194442"/>
                </a:lnTo>
                <a:cubicBezTo>
                  <a:pt x="528521" y="1132263"/>
                  <a:pt x="623000" y="1038994"/>
                  <a:pt x="738475" y="1007905"/>
                </a:cubicBezTo>
                <a:cubicBezTo>
                  <a:pt x="759471" y="1007905"/>
                  <a:pt x="759471" y="1028631"/>
                  <a:pt x="748973" y="1028631"/>
                </a:cubicBezTo>
                <a:cubicBezTo>
                  <a:pt x="654494" y="1051949"/>
                  <a:pt x="583634" y="1110241"/>
                  <a:pt x="509822" y="1164162"/>
                </a:cubicBezTo>
                <a:lnTo>
                  <a:pt x="459675" y="1197915"/>
                </a:lnTo>
                <a:lnTo>
                  <a:pt x="578716" y="1196153"/>
                </a:lnTo>
                <a:lnTo>
                  <a:pt x="606159" y="1196190"/>
                </a:lnTo>
                <a:lnTo>
                  <a:pt x="605827" y="1194339"/>
                </a:lnTo>
                <a:cubicBezTo>
                  <a:pt x="606156" y="1191059"/>
                  <a:pt x="607471" y="1187778"/>
                  <a:pt x="610101" y="1185154"/>
                </a:cubicBezTo>
                <a:cubicBezTo>
                  <a:pt x="683734" y="1143163"/>
                  <a:pt x="767885" y="1101172"/>
                  <a:pt x="841518" y="1059181"/>
                </a:cubicBezTo>
                <a:cubicBezTo>
                  <a:pt x="883594" y="1027688"/>
                  <a:pt x="925670" y="985697"/>
                  <a:pt x="978265" y="985697"/>
                </a:cubicBezTo>
                <a:cubicBezTo>
                  <a:pt x="999303" y="985697"/>
                  <a:pt x="999303" y="1006692"/>
                  <a:pt x="978265" y="1006692"/>
                </a:cubicBezTo>
                <a:cubicBezTo>
                  <a:pt x="925670" y="1006692"/>
                  <a:pt x="830999" y="1080176"/>
                  <a:pt x="778404" y="1111670"/>
                </a:cubicBezTo>
                <a:lnTo>
                  <a:pt x="637182" y="1196232"/>
                </a:lnTo>
                <a:lnTo>
                  <a:pt x="700707" y="1196317"/>
                </a:lnTo>
                <a:cubicBezTo>
                  <a:pt x="741151" y="1197466"/>
                  <a:pt x="781267" y="1200092"/>
                  <a:pt x="820725" y="1205344"/>
                </a:cubicBezTo>
                <a:cubicBezTo>
                  <a:pt x="936468" y="1215849"/>
                  <a:pt x="1104822" y="1226353"/>
                  <a:pt x="1157432" y="1331399"/>
                </a:cubicBezTo>
                <a:cubicBezTo>
                  <a:pt x="1231087" y="1467957"/>
                  <a:pt x="1199521" y="1657039"/>
                  <a:pt x="1199521" y="1804102"/>
                </a:cubicBezTo>
                <a:cubicBezTo>
                  <a:pt x="1199521" y="1825111"/>
                  <a:pt x="1178477" y="1825111"/>
                  <a:pt x="1178477" y="1804102"/>
                </a:cubicBezTo>
                <a:cubicBezTo>
                  <a:pt x="1178477" y="1678048"/>
                  <a:pt x="1188999" y="1530984"/>
                  <a:pt x="1157432" y="1404930"/>
                </a:cubicBezTo>
                <a:cubicBezTo>
                  <a:pt x="1146910" y="1331399"/>
                  <a:pt x="1104822" y="1278876"/>
                  <a:pt x="1031167" y="1268371"/>
                </a:cubicBezTo>
                <a:cubicBezTo>
                  <a:pt x="978556" y="1257867"/>
                  <a:pt x="925946" y="1247362"/>
                  <a:pt x="873335" y="1236858"/>
                </a:cubicBezTo>
                <a:cubicBezTo>
                  <a:pt x="757592" y="1215849"/>
                  <a:pt x="631327" y="1215849"/>
                  <a:pt x="505061" y="1215849"/>
                </a:cubicBezTo>
                <a:cubicBezTo>
                  <a:pt x="441929" y="1215849"/>
                  <a:pt x="357752" y="1226353"/>
                  <a:pt x="294619" y="1215849"/>
                </a:cubicBezTo>
                <a:cubicBezTo>
                  <a:pt x="136787" y="1173831"/>
                  <a:pt x="126265" y="963740"/>
                  <a:pt x="126265" y="827182"/>
                </a:cubicBezTo>
                <a:cubicBezTo>
                  <a:pt x="126265" y="753650"/>
                  <a:pt x="136787" y="669614"/>
                  <a:pt x="136787" y="596082"/>
                </a:cubicBezTo>
                <a:cubicBezTo>
                  <a:pt x="136787" y="512046"/>
                  <a:pt x="136787" y="407001"/>
                  <a:pt x="10522" y="438515"/>
                </a:cubicBezTo>
                <a:cubicBezTo>
                  <a:pt x="10522" y="438515"/>
                  <a:pt x="0" y="438515"/>
                  <a:pt x="0" y="428010"/>
                </a:cubicBezTo>
                <a:cubicBezTo>
                  <a:pt x="0" y="364983"/>
                  <a:pt x="42088" y="301956"/>
                  <a:pt x="73655" y="249433"/>
                </a:cubicBezTo>
                <a:cubicBezTo>
                  <a:pt x="115743" y="196911"/>
                  <a:pt x="136787" y="133884"/>
                  <a:pt x="178876" y="81361"/>
                </a:cubicBezTo>
                <a:cubicBezTo>
                  <a:pt x="205181" y="28838"/>
                  <a:pt x="252037" y="-7271"/>
                  <a:pt x="296325" y="1244"/>
                </a:cubicBezTo>
                <a:close/>
              </a:path>
            </a:pathLst>
          </a:custGeom>
          <a:solidFill>
            <a:schemeClr val="tx1">
              <a:lumMod val="65000"/>
              <a:lumOff val="35000"/>
            </a:schemeClr>
          </a:solidFill>
          <a:ln>
            <a:noFill/>
          </a:ln>
          <a:extLst/>
        </p:spPr>
        <p:txBody>
          <a:bodyPr anchor="t" anchorCtr="0" bIns="34290" compatLnSpc="1" lIns="68580" numCol="1" rIns="68580" tIns="34290" vert="horz" wrap="square">
            <a:prstTxWarp prst="textNoShape">
              <a:avLst/>
            </a:prstTxWarp>
            <a:noAutofit/>
          </a:bodyPr>
          <a:lstStyle/>
          <a:p>
            <a:endParaRPr altLang="en-US" lang="zh-CN">
              <a:latin charset="-122" panose="020b0503020204020204" pitchFamily="34" typeface="微软雅黑"/>
              <a:ea charset="-122" panose="020b0503020204020204" pitchFamily="34" typeface="微软雅黑"/>
            </a:endParaRPr>
          </a:p>
        </p:txBody>
      </p:sp>
      <p:sp>
        <p:nvSpPr>
          <p:cNvPr id="70" name="任意多边形 69"/>
          <p:cNvSpPr/>
          <p:nvPr/>
        </p:nvSpPr>
        <p:spPr bwMode="auto">
          <a:xfrm>
            <a:off x="4514273" y="2484191"/>
            <a:ext cx="1169085" cy="1466543"/>
          </a:xfrm>
          <a:custGeom>
            <a:gdLst>
              <a:gd fmla="*/ 272236 w 1558780" name="connsiteX0"/>
              <a:gd fmla="*/ 1707784 h 1954787" name="connsiteY0"/>
              <a:gd fmla="*/ 293477 w 1558780" name="connsiteX1"/>
              <a:gd fmla="*/ 1728881 h 1954787" name="connsiteY1"/>
              <a:gd fmla="*/ 81064 w 1558780" name="connsiteX2"/>
              <a:gd fmla="*/ 1866007 h 1954787" name="connsiteY2"/>
              <a:gd fmla="*/ 70443 w 1558780" name="connsiteX3"/>
              <a:gd fmla="*/ 1855459 h 1954787" name="connsiteY3"/>
              <a:gd fmla="*/ 272236 w 1558780" name="connsiteX4"/>
              <a:gd fmla="*/ 1707784 h 1954787" name="connsiteY4"/>
              <a:gd fmla="*/ 299551 w 1558780" name="connsiteX5"/>
              <a:gd fmla="*/ 1600147 h 1954787" name="connsiteY5"/>
              <a:gd fmla="*/ 302499 w 1558780" name="connsiteX6"/>
              <a:gd fmla="*/ 1623660 h 1954787" name="connsiteY6"/>
              <a:gd fmla="*/ 82385 w 1558780" name="connsiteX7"/>
              <a:gd fmla="*/ 1759512 h 1954787" name="connsiteY7"/>
              <a:gd fmla="*/ 71903 w 1558780" name="connsiteX8"/>
              <a:gd fmla="*/ 1738612 h 1954787" name="connsiteY8"/>
              <a:gd fmla="*/ 292017 w 1558780" name="connsiteX9"/>
              <a:gd fmla="*/ 1602759 h 1954787" name="connsiteY9"/>
              <a:gd fmla="*/ 299551 w 1558780" name="connsiteX10"/>
              <a:gd fmla="*/ 1600147 h 1954787" name="connsiteY10"/>
              <a:gd fmla="*/ 298642 w 1558780" name="connsiteX11"/>
              <a:gd fmla="*/ 1493628 h 1954787" name="connsiteY11"/>
              <a:gd fmla="*/ 292125 w 1558780" name="connsiteX12"/>
              <a:gd fmla="*/ 1506814 h 1954787" name="connsiteY12"/>
              <a:gd fmla="*/ 94003 w 1558780" name="connsiteX13"/>
              <a:gd fmla="*/ 1643940 h 1954787" name="connsiteY13"/>
              <a:gd fmla="*/ 83575 w 1558780" name="connsiteX14"/>
              <a:gd fmla="*/ 1622844 h 1954787" name="connsiteY14"/>
              <a:gd fmla="*/ 281697 w 1558780" name="connsiteX15"/>
              <a:gd fmla="*/ 1496265 h 1954787" name="connsiteY15"/>
              <a:gd fmla="*/ 298642 w 1558780" name="connsiteX16"/>
              <a:gd fmla="*/ 1493628 h 1954787" name="connsiteY16"/>
              <a:gd fmla="*/ 1406624 w 1558780" name="connsiteX17"/>
              <a:gd fmla="*/ 1068231 h 1954787" name="connsiteY17"/>
              <a:gd fmla="*/ 1417192 w 1558780" name="connsiteX18"/>
              <a:gd fmla="*/ 1088957 h 1954787" name="connsiteY18"/>
              <a:gd fmla="*/ 1142440 w 1558780" name="connsiteX19"/>
              <a:gd fmla="*/ 1244404 h 1954787" name="connsiteY19"/>
              <a:gd fmla="*/ 1131873 w 1558780" name="connsiteX20"/>
              <a:gd fmla="*/ 1223678 h 1954787" name="connsiteY20"/>
              <a:gd fmla="*/ 1406624 w 1558780" name="connsiteX21"/>
              <a:gd fmla="*/ 1068231 h 1954787" name="connsiteY21"/>
              <a:gd fmla="*/ 376449 w 1558780" name="connsiteX22"/>
              <a:gd fmla="*/ 1054906 h 1954787" name="connsiteY22"/>
              <a:gd fmla="*/ 386908 w 1558780" name="connsiteX23"/>
              <a:gd fmla="*/ 1075944 h 1954787" name="connsiteY23"/>
              <a:gd fmla="*/ 94065 w 1558780" name="connsiteX24"/>
              <a:gd fmla="*/ 1244249 h 1954787" name="connsiteY24"/>
              <a:gd fmla="*/ 83606 w 1558780" name="connsiteX25"/>
              <a:gd fmla="*/ 1223211 h 1954787" name="connsiteY25"/>
              <a:gd fmla="*/ 376449 w 1558780" name="connsiteX26"/>
              <a:gd fmla="*/ 1054906 h 1954787" name="connsiteY26"/>
              <a:gd fmla="*/ 779022 w 1558780" name="connsiteX27"/>
              <a:gd fmla="*/ 1053916 h 1954787" name="connsiteY27"/>
              <a:gd fmla="*/ 776067 w 1558780" name="connsiteX28"/>
              <a:gd fmla="*/ 1077595 h 1954787" name="connsiteY28"/>
              <a:gd fmla="*/ 71958 w 1558780" name="connsiteX29"/>
              <a:gd fmla="*/ 1519606 h 1954787" name="connsiteY29"/>
              <a:gd fmla="*/ 61449 w 1558780" name="connsiteX30"/>
              <a:gd fmla="*/ 1498558 h 1954787" name="connsiteY30"/>
              <a:gd fmla="*/ 765558 w 1558780" name="connsiteX31"/>
              <a:gd fmla="*/ 1056547 h 1954787" name="connsiteY31"/>
              <a:gd fmla="*/ 779022 w 1558780" name="connsiteX32"/>
              <a:gd fmla="*/ 1053916 h 1954787" name="connsiteY32"/>
              <a:gd fmla="*/ 598469 w 1558780" name="connsiteX33"/>
              <a:gd fmla="*/ 1046023 h 1954787" name="connsiteY33"/>
              <a:gd fmla="*/ 608950 w 1558780" name="connsiteX34"/>
              <a:gd fmla="*/ 1067078 h 1954787" name="connsiteY34"/>
              <a:gd fmla="*/ 116317 w 1558780" name="connsiteX35"/>
              <a:gd fmla="*/ 1319742 h 1954787" name="connsiteY35"/>
              <a:gd fmla="*/ 105835 w 1558780" name="connsiteX36"/>
              <a:gd fmla="*/ 1298686 h 1954787" name="connsiteY36"/>
              <a:gd fmla="*/ 598469 w 1558780" name="connsiteX37"/>
              <a:gd fmla="*/ 1046023 h 1954787" name="connsiteY37"/>
              <a:gd fmla="*/ 1423165 w 1558780" name="connsiteX38"/>
              <a:gd fmla="*/ 454387 h 1954787" name="connsiteY38"/>
              <a:gd fmla="*/ 1426123 w 1558780" name="connsiteX39"/>
              <a:gd fmla="*/ 478217 h 1954787" name="connsiteY39"/>
              <a:gd fmla="*/ 1268337 w 1558780" name="connsiteX40"/>
              <a:gd fmla="*/ 584127 h 1954787" name="connsiteY40"/>
              <a:gd fmla="*/ 1257818 w 1558780" name="connsiteX41"/>
              <a:gd fmla="*/ 562945 h 1954787" name="connsiteY41"/>
              <a:gd fmla="*/ 1415604 w 1558780" name="connsiteX42"/>
              <a:gd fmla="*/ 457035 h 1954787" name="connsiteY42"/>
              <a:gd fmla="*/ 1423165 w 1558780" name="connsiteX43"/>
              <a:gd fmla="*/ 454387 h 1954787" name="connsiteY43"/>
              <a:gd fmla="*/ 1369917 w 1558780" name="connsiteX44"/>
              <a:gd fmla="*/ 245611 h 1954787" name="connsiteY44"/>
              <a:gd fmla="*/ 1372865 w 1558780" name="connsiteX45"/>
              <a:gd fmla="*/ 269345 h 1954787" name="connsiteY45"/>
              <a:gd fmla="*/ 1142269 w 1558780" name="connsiteX46"/>
              <a:gd fmla="*/ 395923 h 1954787" name="connsiteY46"/>
              <a:gd fmla="*/ 1131787 w 1558780" name="connsiteX47"/>
              <a:gd fmla="*/ 374827 h 1954787" name="connsiteY47"/>
              <a:gd fmla="*/ 1362383 w 1558780" name="connsiteX48"/>
              <a:gd fmla="*/ 248248 h 1954787" name="connsiteY48"/>
              <a:gd fmla="*/ 1369917 w 1558780" name="connsiteX49"/>
              <a:gd fmla="*/ 245611 h 1954787" name="connsiteY49"/>
              <a:gd fmla="*/ 1267705 w 1558780" name="connsiteX50"/>
              <a:gd fmla="*/ 170233 h 1954787" name="connsiteY50"/>
              <a:gd fmla="*/ 1270666 w 1558780" name="connsiteX51"/>
              <a:gd fmla="*/ 194334 h 1954787" name="connsiteY51"/>
              <a:gd fmla="*/ 1018002 w 1558780" name="connsiteX52"/>
              <a:gd fmla="*/ 333584 h 1954787" name="connsiteY52"/>
              <a:gd fmla="*/ 1007474 w 1558780" name="connsiteX53"/>
              <a:gd fmla="*/ 322872 h 1954787" name="connsiteY53"/>
              <a:gd fmla="*/ 1260138 w 1558780" name="connsiteX54"/>
              <a:gd fmla="*/ 172911 h 1954787" name="connsiteY54"/>
              <a:gd fmla="*/ 1267705 w 1558780" name="connsiteX55"/>
              <a:gd fmla="*/ 170233 h 1954787" name="connsiteY55"/>
              <a:gd fmla="*/ 1174339 w 1558780" name="connsiteX56"/>
              <a:gd fmla="*/ 131108 h 1954787" name="connsiteY56"/>
              <a:gd fmla="*/ 1195239 w 1558780" name="connsiteX57"/>
              <a:gd fmla="*/ 151835 h 1954787" name="connsiteY57"/>
              <a:gd fmla="*/ 1059386 w 1558780" name="connsiteX58"/>
              <a:gd fmla="*/ 214014 h 1954787" name="connsiteY58"/>
              <a:gd fmla="*/ 1048936 w 1558780" name="connsiteX59"/>
              <a:gd fmla="*/ 193287 h 1954787" name="connsiteY59"/>
              <a:gd fmla="*/ 1174339 w 1558780" name="connsiteX60"/>
              <a:gd fmla="*/ 131108 h 1954787" name="connsiteY60"/>
              <a:gd fmla="*/ 1141766 w 1558780" name="connsiteX61"/>
              <a:gd fmla="*/ 445 h 1954787" name="connsiteY61"/>
              <a:gd fmla="*/ 1247869 w 1558780" name="connsiteX62"/>
              <a:gd fmla="*/ 49191 h 1954787" name="connsiteY62"/>
              <a:gd fmla="*/ 1394579 w 1558780" name="connsiteX63"/>
              <a:gd fmla="*/ 175240 h 1954787" name="connsiteY63"/>
              <a:gd fmla="*/ 1488892 w 1558780" name="connsiteX64"/>
              <a:gd fmla="*/ 259273 h 1954787" name="connsiteY64"/>
              <a:gd fmla="*/ 1551767 w 1558780" name="connsiteX65"/>
              <a:gd fmla="*/ 395827 h 1954787" name="connsiteY65"/>
              <a:gd fmla="*/ 1467933 w 1558780" name="connsiteX66"/>
              <a:gd fmla="*/ 490364 h 1954787" name="connsiteY66"/>
              <a:gd fmla="*/ 1461232 w 1558780" name="connsiteX67"/>
              <a:gd fmla="*/ 544105 h 1954787" name="connsiteY67"/>
              <a:gd fmla="*/ 1467728 w 1558780" name="connsiteX68"/>
              <a:gd fmla="*/ 546452 h 1954787" name="connsiteY68"/>
              <a:gd fmla="*/ 1470393 w 1558780" name="connsiteX69"/>
              <a:gd fmla="*/ 561283 h 1954787" name="connsiteY69"/>
              <a:gd fmla="*/ 1458658 w 1558780" name="connsiteX70"/>
              <a:gd fmla="*/ 569870 h 1954787" name="connsiteY70"/>
              <a:gd fmla="*/ 1457454 w 1558780" name="connsiteX71"/>
              <a:gd fmla="*/ 637422 h 1954787" name="connsiteY71"/>
              <a:gd fmla="*/ 1467933 w 1558780" name="connsiteX72"/>
              <a:gd fmla="*/ 984058 h 1954787" name="connsiteY72"/>
              <a:gd fmla="*/ 1426016 w 1558780" name="connsiteX73"/>
              <a:gd fmla="*/ 1225653 h 1954787" name="connsiteY73"/>
              <a:gd fmla="*/ 1059242 w 1558780" name="connsiteX74"/>
              <a:gd fmla="*/ 1299182 h 1954787" name="connsiteY74"/>
              <a:gd fmla="*/ 482883 w 1558780" name="connsiteX75"/>
              <a:gd fmla="*/ 1372710 h 1954787" name="connsiteY75"/>
              <a:gd fmla="*/ 346653 w 1558780" name="connsiteX76"/>
              <a:gd fmla="*/ 1719346 h 1954787" name="connsiteY76"/>
              <a:gd fmla="*/ 346653 w 1558780" name="connsiteX77"/>
              <a:gd fmla="*/ 1939933 h 1954787" name="connsiteY77"/>
              <a:gd fmla="*/ 325694 w 1558780" name="connsiteX78"/>
              <a:gd fmla="*/ 1950437 h 1954787" name="connsiteY78"/>
              <a:gd fmla="*/ 308011 w 1558780" name="connsiteX79"/>
              <a:gd fmla="*/ 1886920 h 1954787" name="connsiteY79"/>
              <a:gd fmla="*/ 309884 w 1558780" name="connsiteX80"/>
              <a:gd fmla="*/ 1816044 h 1954787" name="connsiteY80"/>
              <a:gd fmla="*/ 217727 w 1558780" name="connsiteX81"/>
              <a:gd fmla="*/ 1873159 h 1954787" name="connsiteY81"/>
              <a:gd fmla="*/ 93988 w 1558780" name="connsiteX82"/>
              <a:gd fmla="*/ 1937166 h 1954787" name="connsiteY82"/>
              <a:gd fmla="*/ 83568 w 1558780" name="connsiteX83"/>
              <a:gd fmla="*/ 1916266 h 1954787" name="connsiteY83"/>
              <a:gd fmla="*/ 312810 w 1558780" name="connsiteX84"/>
              <a:gd fmla="*/ 1780413 h 1954787" name="connsiteY84"/>
              <a:gd fmla="*/ 314148 w 1558780" name="connsiteX85"/>
              <a:gd fmla="*/ 1780155 h 1954787" name="connsiteY85"/>
              <a:gd fmla="*/ 319800 w 1558780" name="connsiteX86"/>
              <a:gd fmla="*/ 1736251 h 1954787" name="connsiteY86"/>
              <a:gd fmla="*/ 325694 w 1558780" name="connsiteX87"/>
              <a:gd fmla="*/ 1666826 h 1954787" name="connsiteY87"/>
              <a:gd fmla="*/ 451445 w 1558780" name="connsiteX88"/>
              <a:gd fmla="*/ 1351702 h 1954787" name="connsiteY88"/>
              <a:gd fmla="*/ 550998 w 1558780" name="connsiteX89"/>
              <a:gd fmla="*/ 1326755 h 1954787" name="connsiteY89"/>
              <a:gd fmla="*/ 586632 w 1558780" name="connsiteX90"/>
              <a:gd fmla="*/ 1320645 h 1954787" name="connsiteY90"/>
              <a:gd fmla="*/ 582919 w 1558780" name="connsiteX91"/>
              <a:gd fmla="*/ 1317169 h 1954787" name="connsiteY91"/>
              <a:gd fmla="*/ 585553 w 1558780" name="connsiteX92"/>
              <a:gd fmla="*/ 1298826 h 1954787" name="connsiteY92"/>
              <a:gd fmla="*/ 1006964 w 1558780" name="connsiteX93"/>
              <a:gd fmla="*/ 1068231 h 1954787" name="connsiteY93"/>
              <a:gd fmla="*/ 1017499 w 1558780" name="connsiteX94"/>
              <a:gd fmla="*/ 1089194 h 1954787" name="connsiteY94"/>
              <a:gd fmla="*/ 806794 w 1558780" name="connsiteX95"/>
              <a:gd fmla="*/ 1204492 h 1954787" name="connsiteY95"/>
              <a:gd fmla="*/ 598127 w 1558780" name="connsiteX96"/>
              <a:gd fmla="*/ 1318674 h 1954787" name="connsiteY96"/>
              <a:gd fmla="*/ 650551 w 1558780" name="connsiteX97"/>
              <a:gd fmla="*/ 1309686 h 1954787" name="connsiteY97"/>
              <a:gd fmla="*/ 765823 w 1558780" name="connsiteX98"/>
              <a:gd fmla="*/ 1286051 h 1954787" name="connsiteY98"/>
              <a:gd fmla="*/ 858917 w 1558780" name="connsiteX99"/>
              <a:gd fmla="*/ 1279689 h 1954787" name="connsiteY99"/>
              <a:gd fmla="*/ 858228 w 1558780" name="connsiteX100"/>
              <a:gd fmla="*/ 1279346 h 1954787" name="connsiteY100"/>
              <a:gd fmla="*/ 860844 w 1558780" name="connsiteX101"/>
              <a:gd fmla="*/ 1265018 h 1954787" name="connsiteY101"/>
              <a:gd fmla="*/ 1111928 w 1558780" name="connsiteX102"/>
              <a:gd fmla="*/ 1129556 h 1954787" name="connsiteY102"/>
              <a:gd fmla="*/ 1300241 w 1558780" name="connsiteX103"/>
              <a:gd fmla="*/ 1014935 h 1954787" name="connsiteY103"/>
              <a:gd fmla="*/ 1310702 w 1558780" name="connsiteX104"/>
              <a:gd fmla="*/ 1035775 h 1954787" name="connsiteY104"/>
              <a:gd fmla="*/ 1091004 w 1558780" name="connsiteX105"/>
              <a:gd fmla="*/ 1160817 h 1954787" name="connsiteY105"/>
              <a:gd fmla="*/ 884652 w 1558780" name="connsiteX106"/>
              <a:gd fmla="*/ 1278262 h 1954787" name="connsiteY106"/>
              <a:gd fmla="*/ 1039594 w 1558780" name="connsiteX107"/>
              <a:gd fmla="*/ 1282112 h 1954787" name="connsiteY107"/>
              <a:gd fmla="*/ 1205952 w 1558780" name="connsiteX108"/>
              <a:gd fmla="*/ 1278173 h 1954787" name="connsiteY108"/>
              <a:gd fmla="*/ 1436496 w 1558780" name="connsiteX109"/>
              <a:gd fmla="*/ 1141620 h 1954787" name="connsiteY109"/>
              <a:gd fmla="*/ 1449595 w 1558780" name="connsiteX110"/>
              <a:gd fmla="*/ 963050 h 1954787" name="connsiteY110"/>
              <a:gd fmla="*/ 1447720 w 1558780" name="connsiteX111"/>
              <a:gd fmla="*/ 835294 h 1954787" name="connsiteY111"/>
              <a:gd fmla="*/ 1399347 w 1558780" name="connsiteX112"/>
              <a:gd fmla="*/ 876805 h 1954787" name="connsiteY112"/>
              <a:gd fmla="*/ 1217646 w 1558780" name="connsiteX113"/>
              <a:gd fmla="*/ 1004498 h 1954787" name="connsiteY113"/>
              <a:gd fmla="*/ 1207226 w 1558780" name="connsiteX114"/>
              <a:gd fmla="*/ 983624 h 1954787" name="connsiteY114"/>
              <a:gd fmla="*/ 1446889 w 1558780" name="connsiteX115"/>
              <a:gd fmla="*/ 816628 h 1954787" name="connsiteY115"/>
              <a:gd fmla="*/ 1447445 w 1558780" name="connsiteX116"/>
              <a:gd fmla="*/ 816517 h 1954787" name="connsiteY116"/>
              <a:gd fmla="*/ 1446975 w 1558780" name="connsiteX117"/>
              <a:gd fmla="*/ 784480 h 1954787" name="connsiteY117"/>
              <a:gd fmla="*/ 1439528 w 1558780" name="connsiteX118"/>
              <a:gd fmla="*/ 698222 h 1954787" name="connsiteY118"/>
              <a:gd fmla="*/ 1439445 w 1558780" name="connsiteX119"/>
              <a:gd fmla="*/ 698332 h 1954787" name="connsiteY119"/>
              <a:gd fmla="*/ 1271140 w 1558780" name="connsiteX120"/>
              <a:gd fmla="*/ 813491 h 1954787" name="connsiteY120"/>
              <a:gd fmla="*/ 1260621 w 1558780" name="connsiteX121"/>
              <a:gd fmla="*/ 803022 h 1954787" name="connsiteY121"/>
              <a:gd fmla="*/ 1387836 w 1558780" name="connsiteX122"/>
              <a:gd fmla="*/ 704385 h 1954787" name="connsiteY122"/>
              <a:gd fmla="*/ 1437804 w 1558780" name="connsiteX123"/>
              <a:gd fmla="*/ 678253 h 1954787" name="connsiteY123"/>
              <a:gd fmla="*/ 1435186 w 1558780" name="connsiteX124"/>
              <a:gd fmla="*/ 647926 h 1954787" name="connsiteY124"/>
              <a:gd fmla="*/ 1436483 w 1558780" name="connsiteX125"/>
              <a:gd fmla="*/ 586095 h 1954787" name="connsiteY125"/>
              <a:gd fmla="*/ 1383787 w 1558780" name="connsiteX126"/>
              <a:gd fmla="*/ 624652 h 1954787" name="connsiteY126"/>
              <a:gd fmla="*/ 1289187 w 1558780" name="connsiteX127"/>
              <a:gd fmla="*/ 679930 h 1954787" name="connsiteY127"/>
              <a:gd fmla="*/ 1278527 w 1558780" name="connsiteX128"/>
              <a:gd fmla="*/ 658358 h 1954787" name="connsiteY128"/>
              <a:gd fmla="*/ 1363801 w 1558780" name="connsiteX129"/>
              <a:gd fmla="*/ 607124 h 1954787" name="connsiteY129"/>
              <a:gd fmla="*/ 1441653 w 1558780" name="connsiteX130"/>
              <a:gd fmla="*/ 545578 h 1954787" name="connsiteY130"/>
              <a:gd fmla="*/ 1446975 w 1558780" name="connsiteX131"/>
              <a:gd fmla="*/ 511372 h 1954787" name="connsiteY131"/>
              <a:gd fmla="*/ 1467933 w 1558780" name="connsiteX132"/>
              <a:gd fmla="*/ 427339 h 1954787" name="connsiteY132"/>
              <a:gd fmla="*/ 1509850 w 1558780" name="connsiteX133"/>
              <a:gd fmla="*/ 332802 h 1954787" name="connsiteY133"/>
              <a:gd fmla="*/ 1258348 w 1558780" name="connsiteX134"/>
              <a:gd fmla="*/ 80703 h 1954787" name="connsiteY134"/>
              <a:gd fmla="*/ 1101159 w 1558780" name="connsiteX135"/>
              <a:gd fmla="*/ 49191 h 1954787" name="connsiteY135"/>
              <a:gd fmla="*/ 1059242 w 1558780" name="connsiteX136"/>
              <a:gd fmla="*/ 112215 h 1954787" name="connsiteY136"/>
              <a:gd fmla="*/ 996367 w 1558780" name="connsiteX137"/>
              <a:gd fmla="*/ 248769 h 1954787" name="connsiteY137"/>
              <a:gd fmla="*/ 1017325 w 1558780" name="connsiteX138"/>
              <a:gd fmla="*/ 416835 h 1954787" name="connsiteY138"/>
              <a:gd fmla="*/ 1132597 w 1558780" name="connsiteX139"/>
              <a:gd fmla="*/ 437843 h 1954787" name="connsiteY139"/>
              <a:gd fmla="*/ 1186303 w 1558780" name="connsiteX140"/>
              <a:gd fmla="*/ 478547 h 1954787" name="connsiteY140"/>
              <a:gd fmla="*/ 1187708 w 1558780" name="connsiteX141"/>
              <a:gd fmla="*/ 480952 h 1954787" name="connsiteY141"/>
              <a:gd fmla="*/ 1195539 w 1558780" name="connsiteX142"/>
              <a:gd fmla="*/ 478520 h 1954787" name="connsiteY142"/>
              <a:gd fmla="*/ 1446792 w 1558780" name="connsiteX143"/>
              <a:gd fmla="*/ 319371 h 1954787" name="connsiteY143"/>
              <a:gd fmla="*/ 1457261 w 1558780" name="connsiteX144"/>
              <a:gd fmla="*/ 329981 h 1954787" name="connsiteY144"/>
              <a:gd fmla="*/ 1206008 w 1558780" name="connsiteX145"/>
              <a:gd fmla="*/ 489130 h 1954787" name="connsiteY145"/>
              <a:gd fmla="*/ 1193963 w 1558780" name="connsiteX146"/>
              <a:gd fmla="*/ 491661 h 1954787" name="connsiteY146"/>
              <a:gd fmla="*/ 1204806 w 1558780" name="connsiteX147"/>
              <a:gd fmla="*/ 510223 h 1954787" name="connsiteY147"/>
              <a:gd fmla="*/ 1216431 w 1558780" name="connsiteX148"/>
              <a:gd fmla="*/ 542885 h 1954787" name="connsiteY148"/>
              <a:gd fmla="*/ 1195473 w 1558780" name="connsiteX149"/>
              <a:gd fmla="*/ 952545 h 1954787" name="connsiteY149"/>
              <a:gd fmla="*/ 797261 w 1558780" name="connsiteX150"/>
              <a:gd fmla="*/ 1026074 h 1954787" name="connsiteY150"/>
              <a:gd fmla="*/ 367611 w 1558780" name="connsiteX151"/>
              <a:gd fmla="*/ 1005066 h 1954787" name="connsiteY151"/>
              <a:gd fmla="*/ 97116 w 1558780" name="connsiteX152"/>
              <a:gd fmla="*/ 1092525 h 1954787" name="connsiteY152"/>
              <a:gd fmla="*/ 93312 w 1558780" name="connsiteX153"/>
              <a:gd fmla="*/ 1098929 h 1954787" name="connsiteY153"/>
              <a:gd fmla="*/ 150871 w 1558780" name="connsiteX154"/>
              <a:gd fmla="*/ 1074995 h 1954787" name="connsiteY154"/>
              <a:gd fmla="*/ 229764 w 1558780" name="connsiteX155"/>
              <a:gd fmla="*/ 1034316 h 1954787" name="connsiteY155"/>
              <a:gd fmla="*/ 240283 w 1558780" name="connsiteX156"/>
              <a:gd fmla="*/ 1044814 h 1954787" name="connsiteY156"/>
              <a:gd fmla="*/ 82497 w 1558780" name="connsiteX157"/>
              <a:gd fmla="*/ 1128795 h 1954787" name="connsiteY157"/>
              <a:gd fmla="*/ 74160 w 1558780" name="connsiteX158"/>
              <a:gd fmla="*/ 1131216 h 1954787" name="connsiteY158"/>
              <a:gd fmla="*/ 45313 w 1558780" name="connsiteX159"/>
              <a:gd fmla="*/ 1219600 h 1954787" name="connsiteY159"/>
              <a:gd fmla="*/ 32275 w 1558780" name="connsiteX160"/>
              <a:gd fmla="*/ 1876908 h 1954787" name="connsiteY160"/>
              <a:gd fmla="*/ 11317 w 1558780" name="connsiteX161"/>
              <a:gd fmla="*/ 1876908 h 1954787" name="connsiteY161"/>
              <a:gd fmla="*/ 21796 w 1558780" name="connsiteX162"/>
              <a:gd fmla="*/ 1215149 h 1954787" name="connsiteY162"/>
              <a:gd fmla="*/ 241860 w 1558780" name="connsiteX163"/>
              <a:gd fmla="*/ 984058 h 1954787" name="connsiteY163"/>
              <a:gd fmla="*/ 912532 w 1558780" name="connsiteX164"/>
              <a:gd fmla="*/ 1005066 h 1954787" name="connsiteY164"/>
              <a:gd fmla="*/ 1143076 w 1558780" name="connsiteX165"/>
              <a:gd fmla="*/ 973554 h 1954787" name="connsiteY165"/>
              <a:gd fmla="*/ 1216431 w 1558780" name="connsiteX166"/>
              <a:gd fmla="*/ 742463 h 1954787" name="connsiteY166"/>
              <a:gd fmla="*/ 1111639 w 1558780" name="connsiteX167"/>
              <a:gd fmla="*/ 448348 h 1954787" name="connsiteY167"/>
              <a:gd fmla="*/ 954449 w 1558780" name="connsiteX168"/>
              <a:gd fmla="*/ 395827 h 1954787" name="connsiteY168"/>
              <a:gd fmla="*/ 985887 w 1558780" name="connsiteX169"/>
              <a:gd fmla="*/ 227761 h 1954787" name="connsiteY169"/>
              <a:gd fmla="*/ 1101159 w 1558780" name="connsiteX170"/>
              <a:gd fmla="*/ 17678 h 1954787" name="connsiteY170"/>
              <a:gd fmla="*/ 1141766 w 1558780" name="connsiteX171"/>
              <a:gd fmla="*/ 445 h 1954787" name="connsiteY1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b="b" l="l" r="r" t="t"/>
            <a:pathLst>
              <a:path h="1954787" w="1558780">
                <a:moveTo>
                  <a:pt x="272236" y="1707784"/>
                </a:moveTo>
                <a:cubicBezTo>
                  <a:pt x="282856" y="1707784"/>
                  <a:pt x="304098" y="1718332"/>
                  <a:pt x="293477" y="1728881"/>
                </a:cubicBezTo>
                <a:cubicBezTo>
                  <a:pt x="229753" y="1781622"/>
                  <a:pt x="155409" y="1823814"/>
                  <a:pt x="81064" y="1866007"/>
                </a:cubicBezTo>
                <a:cubicBezTo>
                  <a:pt x="70443" y="1876555"/>
                  <a:pt x="59823" y="1855459"/>
                  <a:pt x="70443" y="1855459"/>
                </a:cubicBezTo>
                <a:cubicBezTo>
                  <a:pt x="144788" y="1802718"/>
                  <a:pt x="208512" y="1760525"/>
                  <a:pt x="272236" y="1707784"/>
                </a:cubicBezTo>
                <a:close/>
                <a:moveTo>
                  <a:pt x="299551" y="1600147"/>
                </a:moveTo>
                <a:cubicBezTo>
                  <a:pt x="306430" y="1602106"/>
                  <a:pt x="310360" y="1615822"/>
                  <a:pt x="302499" y="1623660"/>
                </a:cubicBezTo>
                <a:cubicBezTo>
                  <a:pt x="229128" y="1665460"/>
                  <a:pt x="155756" y="1717711"/>
                  <a:pt x="82385" y="1759512"/>
                </a:cubicBezTo>
                <a:cubicBezTo>
                  <a:pt x="71903" y="1769962"/>
                  <a:pt x="50940" y="1749062"/>
                  <a:pt x="71903" y="1738612"/>
                </a:cubicBezTo>
                <a:cubicBezTo>
                  <a:pt x="145275" y="1696811"/>
                  <a:pt x="218646" y="1644560"/>
                  <a:pt x="292017" y="1602759"/>
                </a:cubicBezTo>
                <a:cubicBezTo>
                  <a:pt x="294638" y="1600147"/>
                  <a:pt x="297258" y="1599494"/>
                  <a:pt x="299551" y="1600147"/>
                </a:cubicBezTo>
                <a:close/>
                <a:moveTo>
                  <a:pt x="298642" y="1493628"/>
                </a:moveTo>
                <a:cubicBezTo>
                  <a:pt x="302552" y="1496265"/>
                  <a:pt x="302552" y="1501539"/>
                  <a:pt x="292125" y="1506814"/>
                </a:cubicBezTo>
                <a:cubicBezTo>
                  <a:pt x="229560" y="1559554"/>
                  <a:pt x="166995" y="1601747"/>
                  <a:pt x="94003" y="1643940"/>
                </a:cubicBezTo>
                <a:cubicBezTo>
                  <a:pt x="83575" y="1654488"/>
                  <a:pt x="73148" y="1633392"/>
                  <a:pt x="83575" y="1622844"/>
                </a:cubicBezTo>
                <a:cubicBezTo>
                  <a:pt x="156568" y="1580651"/>
                  <a:pt x="219132" y="1538458"/>
                  <a:pt x="281697" y="1496265"/>
                </a:cubicBezTo>
                <a:cubicBezTo>
                  <a:pt x="286911" y="1490991"/>
                  <a:pt x="294732" y="1490991"/>
                  <a:pt x="298642" y="1493628"/>
                </a:cubicBezTo>
                <a:close/>
                <a:moveTo>
                  <a:pt x="1406624" y="1068231"/>
                </a:moveTo>
                <a:cubicBezTo>
                  <a:pt x="1417192" y="1068231"/>
                  <a:pt x="1427759" y="1088957"/>
                  <a:pt x="1417192" y="1088957"/>
                </a:cubicBezTo>
                <a:cubicBezTo>
                  <a:pt x="1322085" y="1140773"/>
                  <a:pt x="1237546" y="1192588"/>
                  <a:pt x="1142440" y="1244404"/>
                </a:cubicBezTo>
                <a:cubicBezTo>
                  <a:pt x="1131873" y="1254767"/>
                  <a:pt x="1121305" y="1234041"/>
                  <a:pt x="1131873" y="1223678"/>
                </a:cubicBezTo>
                <a:cubicBezTo>
                  <a:pt x="1226979" y="1171862"/>
                  <a:pt x="1311518" y="1130410"/>
                  <a:pt x="1406624" y="1068231"/>
                </a:cubicBezTo>
                <a:close/>
                <a:moveTo>
                  <a:pt x="376449" y="1054906"/>
                </a:moveTo>
                <a:cubicBezTo>
                  <a:pt x="386908" y="1054906"/>
                  <a:pt x="397367" y="1075944"/>
                  <a:pt x="386908" y="1075944"/>
                </a:cubicBezTo>
                <a:cubicBezTo>
                  <a:pt x="282321" y="1128539"/>
                  <a:pt x="188193" y="1181135"/>
                  <a:pt x="94065" y="1244249"/>
                </a:cubicBezTo>
                <a:cubicBezTo>
                  <a:pt x="83606" y="1254768"/>
                  <a:pt x="73148" y="1233730"/>
                  <a:pt x="83606" y="1223211"/>
                </a:cubicBezTo>
                <a:cubicBezTo>
                  <a:pt x="177735" y="1160097"/>
                  <a:pt x="271863" y="1107501"/>
                  <a:pt x="376449" y="1054906"/>
                </a:cubicBezTo>
                <a:close/>
                <a:moveTo>
                  <a:pt x="779022" y="1053916"/>
                </a:moveTo>
                <a:cubicBezTo>
                  <a:pt x="789860" y="1055889"/>
                  <a:pt x="791830" y="1069702"/>
                  <a:pt x="776067" y="1077595"/>
                </a:cubicBezTo>
                <a:cubicBezTo>
                  <a:pt x="555376" y="1245980"/>
                  <a:pt x="303158" y="1372269"/>
                  <a:pt x="71958" y="1519606"/>
                </a:cubicBezTo>
                <a:cubicBezTo>
                  <a:pt x="61449" y="1530130"/>
                  <a:pt x="50940" y="1509082"/>
                  <a:pt x="61449" y="1498558"/>
                </a:cubicBezTo>
                <a:cubicBezTo>
                  <a:pt x="292649" y="1351221"/>
                  <a:pt x="544867" y="1224932"/>
                  <a:pt x="765558" y="1056547"/>
                </a:cubicBezTo>
                <a:cubicBezTo>
                  <a:pt x="770812" y="1053916"/>
                  <a:pt x="775410" y="1053258"/>
                  <a:pt x="779022" y="1053916"/>
                </a:cubicBezTo>
                <a:close/>
                <a:moveTo>
                  <a:pt x="598469" y="1046023"/>
                </a:moveTo>
                <a:cubicBezTo>
                  <a:pt x="608950" y="1046023"/>
                  <a:pt x="619432" y="1067078"/>
                  <a:pt x="608950" y="1067078"/>
                </a:cubicBezTo>
                <a:cubicBezTo>
                  <a:pt x="430764" y="1140772"/>
                  <a:pt x="273540" y="1235520"/>
                  <a:pt x="116317" y="1319742"/>
                </a:cubicBezTo>
                <a:cubicBezTo>
                  <a:pt x="105835" y="1330269"/>
                  <a:pt x="95354" y="1309214"/>
                  <a:pt x="105835" y="1298686"/>
                </a:cubicBezTo>
                <a:cubicBezTo>
                  <a:pt x="263059" y="1214465"/>
                  <a:pt x="430764" y="1119717"/>
                  <a:pt x="598469" y="1046023"/>
                </a:cubicBezTo>
                <a:close/>
                <a:moveTo>
                  <a:pt x="1423165" y="454387"/>
                </a:moveTo>
                <a:cubicBezTo>
                  <a:pt x="1430068" y="456373"/>
                  <a:pt x="1434012" y="470274"/>
                  <a:pt x="1426123" y="478217"/>
                </a:cubicBezTo>
                <a:cubicBezTo>
                  <a:pt x="1384047" y="520581"/>
                  <a:pt x="1320933" y="552354"/>
                  <a:pt x="1268337" y="584127"/>
                </a:cubicBezTo>
                <a:cubicBezTo>
                  <a:pt x="1247299" y="584127"/>
                  <a:pt x="1236780" y="573536"/>
                  <a:pt x="1257818" y="562945"/>
                </a:cubicBezTo>
                <a:cubicBezTo>
                  <a:pt x="1310414" y="531172"/>
                  <a:pt x="1363009" y="499399"/>
                  <a:pt x="1415604" y="457035"/>
                </a:cubicBezTo>
                <a:cubicBezTo>
                  <a:pt x="1418234" y="454387"/>
                  <a:pt x="1420864" y="453725"/>
                  <a:pt x="1423165" y="454387"/>
                </a:cubicBezTo>
                <a:close/>
                <a:moveTo>
                  <a:pt x="1369917" y="245611"/>
                </a:moveTo>
                <a:cubicBezTo>
                  <a:pt x="1376795" y="247589"/>
                  <a:pt x="1380726" y="261434"/>
                  <a:pt x="1372865" y="269345"/>
                </a:cubicBezTo>
                <a:cubicBezTo>
                  <a:pt x="1299493" y="311537"/>
                  <a:pt x="1215640" y="353730"/>
                  <a:pt x="1142269" y="395923"/>
                </a:cubicBezTo>
                <a:cubicBezTo>
                  <a:pt x="1131787" y="406471"/>
                  <a:pt x="1121305" y="385375"/>
                  <a:pt x="1131787" y="374827"/>
                </a:cubicBezTo>
                <a:cubicBezTo>
                  <a:pt x="1205158" y="332634"/>
                  <a:pt x="1289011" y="300989"/>
                  <a:pt x="1362383" y="248248"/>
                </a:cubicBezTo>
                <a:cubicBezTo>
                  <a:pt x="1365003" y="245611"/>
                  <a:pt x="1367624" y="244952"/>
                  <a:pt x="1369917" y="245611"/>
                </a:cubicBezTo>
                <a:close/>
                <a:moveTo>
                  <a:pt x="1267705" y="170233"/>
                </a:moveTo>
                <a:cubicBezTo>
                  <a:pt x="1274614" y="172241"/>
                  <a:pt x="1278561" y="186300"/>
                  <a:pt x="1270666" y="194334"/>
                </a:cubicBezTo>
                <a:cubicBezTo>
                  <a:pt x="1175917" y="226468"/>
                  <a:pt x="1102224" y="290737"/>
                  <a:pt x="1018002" y="333584"/>
                </a:cubicBezTo>
                <a:cubicBezTo>
                  <a:pt x="1007474" y="344295"/>
                  <a:pt x="996947" y="322872"/>
                  <a:pt x="1007474" y="322872"/>
                </a:cubicBezTo>
                <a:cubicBezTo>
                  <a:pt x="1091696" y="269314"/>
                  <a:pt x="1165389" y="205045"/>
                  <a:pt x="1260138" y="172911"/>
                </a:cubicBezTo>
                <a:cubicBezTo>
                  <a:pt x="1262770" y="170233"/>
                  <a:pt x="1265402" y="169563"/>
                  <a:pt x="1267705" y="170233"/>
                </a:cubicBezTo>
                <a:close/>
                <a:moveTo>
                  <a:pt x="1174339" y="131108"/>
                </a:moveTo>
                <a:cubicBezTo>
                  <a:pt x="1195239" y="131108"/>
                  <a:pt x="1205689" y="151835"/>
                  <a:pt x="1195239" y="151835"/>
                </a:cubicBezTo>
                <a:cubicBezTo>
                  <a:pt x="1142988" y="172561"/>
                  <a:pt x="1101187" y="193287"/>
                  <a:pt x="1059386" y="214014"/>
                </a:cubicBezTo>
                <a:cubicBezTo>
                  <a:pt x="1048936" y="224377"/>
                  <a:pt x="1028035" y="203651"/>
                  <a:pt x="1048936" y="193287"/>
                </a:cubicBezTo>
                <a:cubicBezTo>
                  <a:pt x="1090737" y="172561"/>
                  <a:pt x="1132538" y="151835"/>
                  <a:pt x="1174339" y="131108"/>
                </a:cubicBezTo>
                <a:close/>
                <a:moveTo>
                  <a:pt x="1141766" y="445"/>
                </a:moveTo>
                <a:cubicBezTo>
                  <a:pt x="1183029" y="-3986"/>
                  <a:pt x="1224291" y="25556"/>
                  <a:pt x="1247869" y="49191"/>
                </a:cubicBezTo>
                <a:cubicBezTo>
                  <a:pt x="1289786" y="101711"/>
                  <a:pt x="1331703" y="143728"/>
                  <a:pt x="1394579" y="175240"/>
                </a:cubicBezTo>
                <a:cubicBezTo>
                  <a:pt x="1426016" y="206753"/>
                  <a:pt x="1457454" y="227761"/>
                  <a:pt x="1488892" y="259273"/>
                </a:cubicBezTo>
                <a:cubicBezTo>
                  <a:pt x="1499371" y="280282"/>
                  <a:pt x="1583205" y="364315"/>
                  <a:pt x="1551767" y="395827"/>
                </a:cubicBezTo>
                <a:cubicBezTo>
                  <a:pt x="1520330" y="427339"/>
                  <a:pt x="1478413" y="437843"/>
                  <a:pt x="1467933" y="490364"/>
                </a:cubicBezTo>
                <a:lnTo>
                  <a:pt x="1461232" y="544105"/>
                </a:lnTo>
                <a:lnTo>
                  <a:pt x="1467728" y="546452"/>
                </a:lnTo>
                <a:cubicBezTo>
                  <a:pt x="1473058" y="550497"/>
                  <a:pt x="1475723" y="555890"/>
                  <a:pt x="1470393" y="561283"/>
                </a:cubicBezTo>
                <a:lnTo>
                  <a:pt x="1458658" y="569870"/>
                </a:lnTo>
                <a:lnTo>
                  <a:pt x="1457454" y="637422"/>
                </a:lnTo>
                <a:cubicBezTo>
                  <a:pt x="1467933" y="752967"/>
                  <a:pt x="1478413" y="868513"/>
                  <a:pt x="1467933" y="984058"/>
                </a:cubicBezTo>
                <a:cubicBezTo>
                  <a:pt x="1467933" y="1057587"/>
                  <a:pt x="1467933" y="1152124"/>
                  <a:pt x="1426016" y="1225653"/>
                </a:cubicBezTo>
                <a:cubicBezTo>
                  <a:pt x="1363141" y="1330694"/>
                  <a:pt x="1164035" y="1309686"/>
                  <a:pt x="1059242" y="1299182"/>
                </a:cubicBezTo>
                <a:cubicBezTo>
                  <a:pt x="870615" y="1299182"/>
                  <a:pt x="661030" y="1299182"/>
                  <a:pt x="482883" y="1372710"/>
                </a:cubicBezTo>
                <a:cubicBezTo>
                  <a:pt x="315215" y="1435735"/>
                  <a:pt x="357132" y="1582793"/>
                  <a:pt x="346653" y="1719346"/>
                </a:cubicBezTo>
                <a:cubicBezTo>
                  <a:pt x="346653" y="1771867"/>
                  <a:pt x="315215" y="1887412"/>
                  <a:pt x="346653" y="1939933"/>
                </a:cubicBezTo>
                <a:cubicBezTo>
                  <a:pt x="357132" y="1950437"/>
                  <a:pt x="336173" y="1960941"/>
                  <a:pt x="325694" y="1950437"/>
                </a:cubicBezTo>
                <a:cubicBezTo>
                  <a:pt x="315215" y="1932055"/>
                  <a:pt x="309975" y="1910390"/>
                  <a:pt x="308011" y="1886920"/>
                </a:cubicBezTo>
                <a:lnTo>
                  <a:pt x="309884" y="1816044"/>
                </a:lnTo>
                <a:lnTo>
                  <a:pt x="217727" y="1873159"/>
                </a:lnTo>
                <a:cubicBezTo>
                  <a:pt x="177349" y="1895365"/>
                  <a:pt x="135668" y="1916266"/>
                  <a:pt x="93988" y="1937166"/>
                </a:cubicBezTo>
                <a:cubicBezTo>
                  <a:pt x="83568" y="1947616"/>
                  <a:pt x="73148" y="1926716"/>
                  <a:pt x="83568" y="1916266"/>
                </a:cubicBezTo>
                <a:cubicBezTo>
                  <a:pt x="166929" y="1874465"/>
                  <a:pt x="250290" y="1832664"/>
                  <a:pt x="312810" y="1780413"/>
                </a:cubicBezTo>
                <a:lnTo>
                  <a:pt x="314148" y="1780155"/>
                </a:lnTo>
                <a:lnTo>
                  <a:pt x="319800" y="1736251"/>
                </a:lnTo>
                <a:cubicBezTo>
                  <a:pt x="323074" y="1711468"/>
                  <a:pt x="325694" y="1687834"/>
                  <a:pt x="325694" y="1666826"/>
                </a:cubicBezTo>
                <a:cubicBezTo>
                  <a:pt x="325694" y="1540776"/>
                  <a:pt x="325694" y="1425231"/>
                  <a:pt x="451445" y="1351702"/>
                </a:cubicBezTo>
                <a:cubicBezTo>
                  <a:pt x="482883" y="1341198"/>
                  <a:pt x="516941" y="1333320"/>
                  <a:pt x="550998" y="1326755"/>
                </a:cubicBezTo>
                <a:lnTo>
                  <a:pt x="586632" y="1320645"/>
                </a:lnTo>
                <a:lnTo>
                  <a:pt x="582919" y="1317169"/>
                </a:lnTo>
                <a:cubicBezTo>
                  <a:pt x="580286" y="1311928"/>
                  <a:pt x="580286" y="1304067"/>
                  <a:pt x="585553" y="1298826"/>
                </a:cubicBezTo>
                <a:cubicBezTo>
                  <a:pt x="722512" y="1225455"/>
                  <a:pt x="870006" y="1152084"/>
                  <a:pt x="1006964" y="1068231"/>
                </a:cubicBezTo>
                <a:cubicBezTo>
                  <a:pt x="1017499" y="1068231"/>
                  <a:pt x="1028035" y="1089194"/>
                  <a:pt x="1017499" y="1089194"/>
                </a:cubicBezTo>
                <a:cubicBezTo>
                  <a:pt x="949020" y="1131121"/>
                  <a:pt x="877907" y="1167806"/>
                  <a:pt x="806794" y="1204492"/>
                </a:cubicBezTo>
                <a:lnTo>
                  <a:pt x="598127" y="1318674"/>
                </a:lnTo>
                <a:lnTo>
                  <a:pt x="650551" y="1309686"/>
                </a:lnTo>
                <a:cubicBezTo>
                  <a:pt x="687229" y="1299182"/>
                  <a:pt x="726526" y="1291303"/>
                  <a:pt x="765823" y="1286051"/>
                </a:cubicBezTo>
                <a:lnTo>
                  <a:pt x="858917" y="1279689"/>
                </a:lnTo>
                <a:lnTo>
                  <a:pt x="858228" y="1279346"/>
                </a:lnTo>
                <a:cubicBezTo>
                  <a:pt x="855613" y="1275438"/>
                  <a:pt x="855613" y="1270228"/>
                  <a:pt x="860844" y="1265018"/>
                </a:cubicBezTo>
                <a:cubicBezTo>
                  <a:pt x="944538" y="1223337"/>
                  <a:pt x="1028233" y="1181657"/>
                  <a:pt x="1111928" y="1129556"/>
                </a:cubicBezTo>
                <a:cubicBezTo>
                  <a:pt x="1174699" y="1098296"/>
                  <a:pt x="1237470" y="1056616"/>
                  <a:pt x="1300241" y="1014935"/>
                </a:cubicBezTo>
                <a:cubicBezTo>
                  <a:pt x="1310702" y="1014935"/>
                  <a:pt x="1321164" y="1035775"/>
                  <a:pt x="1310702" y="1035775"/>
                </a:cubicBezTo>
                <a:cubicBezTo>
                  <a:pt x="1237470" y="1077456"/>
                  <a:pt x="1174699" y="1129556"/>
                  <a:pt x="1091004" y="1160817"/>
                </a:cubicBezTo>
                <a:lnTo>
                  <a:pt x="884652" y="1278262"/>
                </a:lnTo>
                <a:lnTo>
                  <a:pt x="1039594" y="1282112"/>
                </a:lnTo>
                <a:cubicBezTo>
                  <a:pt x="1093300" y="1283425"/>
                  <a:pt x="1148316" y="1283425"/>
                  <a:pt x="1205952" y="1278173"/>
                </a:cubicBezTo>
                <a:cubicBezTo>
                  <a:pt x="1310745" y="1278173"/>
                  <a:pt x="1405058" y="1257165"/>
                  <a:pt x="1436496" y="1141620"/>
                </a:cubicBezTo>
                <a:cubicBezTo>
                  <a:pt x="1446975" y="1083847"/>
                  <a:pt x="1449595" y="1023448"/>
                  <a:pt x="1449595" y="963050"/>
                </a:cubicBezTo>
                <a:lnTo>
                  <a:pt x="1447720" y="835294"/>
                </a:lnTo>
                <a:lnTo>
                  <a:pt x="1399347" y="876805"/>
                </a:lnTo>
                <a:cubicBezTo>
                  <a:pt x="1338780" y="922305"/>
                  <a:pt x="1272352" y="957530"/>
                  <a:pt x="1217646" y="1004498"/>
                </a:cubicBezTo>
                <a:cubicBezTo>
                  <a:pt x="1207226" y="1014935"/>
                  <a:pt x="1196806" y="994061"/>
                  <a:pt x="1207226" y="983624"/>
                </a:cubicBezTo>
                <a:cubicBezTo>
                  <a:pt x="1280167" y="921000"/>
                  <a:pt x="1373948" y="879252"/>
                  <a:pt x="1446889" y="816628"/>
                </a:cubicBezTo>
                <a:lnTo>
                  <a:pt x="1447445" y="816517"/>
                </a:lnTo>
                <a:lnTo>
                  <a:pt x="1446975" y="784480"/>
                </a:lnTo>
                <a:lnTo>
                  <a:pt x="1439528" y="698222"/>
                </a:lnTo>
                <a:lnTo>
                  <a:pt x="1439445" y="698332"/>
                </a:lnTo>
                <a:cubicBezTo>
                  <a:pt x="1376331" y="729739"/>
                  <a:pt x="1334255" y="782084"/>
                  <a:pt x="1271140" y="813491"/>
                </a:cubicBezTo>
                <a:cubicBezTo>
                  <a:pt x="1260621" y="823960"/>
                  <a:pt x="1250102" y="813491"/>
                  <a:pt x="1260621" y="803022"/>
                </a:cubicBezTo>
                <a:cubicBezTo>
                  <a:pt x="1300068" y="771615"/>
                  <a:pt x="1339514" y="734319"/>
                  <a:pt x="1387836" y="704385"/>
                </a:cubicBezTo>
                <a:lnTo>
                  <a:pt x="1437804" y="678253"/>
                </a:lnTo>
                <a:lnTo>
                  <a:pt x="1435186" y="647926"/>
                </a:lnTo>
                <a:lnTo>
                  <a:pt x="1436483" y="586095"/>
                </a:lnTo>
                <a:lnTo>
                  <a:pt x="1383787" y="624652"/>
                </a:lnTo>
                <a:cubicBezTo>
                  <a:pt x="1353142" y="644875"/>
                  <a:pt x="1321164" y="663751"/>
                  <a:pt x="1289187" y="679930"/>
                </a:cubicBezTo>
                <a:cubicBezTo>
                  <a:pt x="1278527" y="690716"/>
                  <a:pt x="1267868" y="669144"/>
                  <a:pt x="1278527" y="658358"/>
                </a:cubicBezTo>
                <a:cubicBezTo>
                  <a:pt x="1305175" y="642179"/>
                  <a:pt x="1334488" y="626000"/>
                  <a:pt x="1363801" y="607124"/>
                </a:cubicBezTo>
                <a:lnTo>
                  <a:pt x="1441653" y="545578"/>
                </a:lnTo>
                <a:lnTo>
                  <a:pt x="1446975" y="511372"/>
                </a:lnTo>
                <a:cubicBezTo>
                  <a:pt x="1446975" y="479860"/>
                  <a:pt x="1457454" y="448348"/>
                  <a:pt x="1467933" y="427339"/>
                </a:cubicBezTo>
                <a:cubicBezTo>
                  <a:pt x="1499371" y="395827"/>
                  <a:pt x="1551767" y="374819"/>
                  <a:pt x="1509850" y="332802"/>
                </a:cubicBezTo>
                <a:cubicBezTo>
                  <a:pt x="1446975" y="227761"/>
                  <a:pt x="1342182" y="175240"/>
                  <a:pt x="1258348" y="80703"/>
                </a:cubicBezTo>
                <a:cubicBezTo>
                  <a:pt x="1226911" y="49191"/>
                  <a:pt x="1164035" y="-13834"/>
                  <a:pt x="1101159" y="49191"/>
                </a:cubicBezTo>
                <a:cubicBezTo>
                  <a:pt x="1090680" y="70199"/>
                  <a:pt x="1080201" y="91207"/>
                  <a:pt x="1059242" y="112215"/>
                </a:cubicBezTo>
                <a:cubicBezTo>
                  <a:pt x="1038284" y="164736"/>
                  <a:pt x="1017325" y="206753"/>
                  <a:pt x="996367" y="248769"/>
                </a:cubicBezTo>
                <a:cubicBezTo>
                  <a:pt x="985887" y="301290"/>
                  <a:pt x="933491" y="395827"/>
                  <a:pt x="1017325" y="416835"/>
                </a:cubicBezTo>
                <a:cubicBezTo>
                  <a:pt x="1059242" y="416835"/>
                  <a:pt x="1101159" y="416835"/>
                  <a:pt x="1132597" y="437843"/>
                </a:cubicBezTo>
                <a:cubicBezTo>
                  <a:pt x="1153556" y="443096"/>
                  <a:pt x="1171895" y="458852"/>
                  <a:pt x="1186303" y="478547"/>
                </a:cubicBezTo>
                <a:lnTo>
                  <a:pt x="1187708" y="480952"/>
                </a:lnTo>
                <a:lnTo>
                  <a:pt x="1195539" y="478520"/>
                </a:lnTo>
                <a:cubicBezTo>
                  <a:pt x="1268821" y="425471"/>
                  <a:pt x="1394448" y="404251"/>
                  <a:pt x="1446792" y="319371"/>
                </a:cubicBezTo>
                <a:cubicBezTo>
                  <a:pt x="1446792" y="308761"/>
                  <a:pt x="1467730" y="319371"/>
                  <a:pt x="1457261" y="329981"/>
                </a:cubicBezTo>
                <a:cubicBezTo>
                  <a:pt x="1415386" y="414861"/>
                  <a:pt x="1279290" y="446690"/>
                  <a:pt x="1206008" y="489130"/>
                </a:cubicBezTo>
                <a:lnTo>
                  <a:pt x="1193963" y="491661"/>
                </a:lnTo>
                <a:lnTo>
                  <a:pt x="1204806" y="510223"/>
                </a:lnTo>
                <a:cubicBezTo>
                  <a:pt x="1209882" y="521220"/>
                  <a:pt x="1213811" y="532381"/>
                  <a:pt x="1216431" y="542885"/>
                </a:cubicBezTo>
                <a:cubicBezTo>
                  <a:pt x="1247869" y="658430"/>
                  <a:pt x="1279307" y="858008"/>
                  <a:pt x="1195473" y="952545"/>
                </a:cubicBezTo>
                <a:cubicBezTo>
                  <a:pt x="1101159" y="1057587"/>
                  <a:pt x="923012" y="1036578"/>
                  <a:pt x="797261" y="1026074"/>
                </a:cubicBezTo>
                <a:cubicBezTo>
                  <a:pt x="650551" y="1026074"/>
                  <a:pt x="514321" y="994562"/>
                  <a:pt x="367611" y="1005066"/>
                </a:cubicBezTo>
                <a:cubicBezTo>
                  <a:pt x="266748" y="1005066"/>
                  <a:pt x="157862" y="1013108"/>
                  <a:pt x="97116" y="1092525"/>
                </a:cubicBezTo>
                <a:lnTo>
                  <a:pt x="93312" y="1098929"/>
                </a:lnTo>
                <a:lnTo>
                  <a:pt x="150871" y="1074995"/>
                </a:lnTo>
                <a:cubicBezTo>
                  <a:pt x="177168" y="1063185"/>
                  <a:pt x="203466" y="1050063"/>
                  <a:pt x="229764" y="1034316"/>
                </a:cubicBezTo>
                <a:cubicBezTo>
                  <a:pt x="240283" y="1023818"/>
                  <a:pt x="250802" y="1044814"/>
                  <a:pt x="240283" y="1044814"/>
                </a:cubicBezTo>
                <a:cubicBezTo>
                  <a:pt x="187687" y="1076307"/>
                  <a:pt x="135092" y="1107800"/>
                  <a:pt x="82497" y="1128795"/>
                </a:cubicBezTo>
                <a:lnTo>
                  <a:pt x="74160" y="1131216"/>
                </a:lnTo>
                <a:lnTo>
                  <a:pt x="45313" y="1219600"/>
                </a:lnTo>
                <a:cubicBezTo>
                  <a:pt x="-7841" y="1429990"/>
                  <a:pt x="32275" y="1665513"/>
                  <a:pt x="32275" y="1876908"/>
                </a:cubicBezTo>
                <a:cubicBezTo>
                  <a:pt x="32275" y="1887412"/>
                  <a:pt x="11317" y="1887412"/>
                  <a:pt x="11317" y="1876908"/>
                </a:cubicBezTo>
                <a:cubicBezTo>
                  <a:pt x="11317" y="1656322"/>
                  <a:pt x="-20121" y="1435735"/>
                  <a:pt x="21796" y="1215149"/>
                </a:cubicBezTo>
                <a:cubicBezTo>
                  <a:pt x="53234" y="1099603"/>
                  <a:pt x="116109" y="1005066"/>
                  <a:pt x="241860" y="984058"/>
                </a:cubicBezTo>
                <a:cubicBezTo>
                  <a:pt x="461924" y="963050"/>
                  <a:pt x="692468" y="1015570"/>
                  <a:pt x="912532" y="1005066"/>
                </a:cubicBezTo>
                <a:cubicBezTo>
                  <a:pt x="985887" y="1005066"/>
                  <a:pt x="1080201" y="1015570"/>
                  <a:pt x="1143076" y="973554"/>
                </a:cubicBezTo>
                <a:cubicBezTo>
                  <a:pt x="1216431" y="910529"/>
                  <a:pt x="1216431" y="826496"/>
                  <a:pt x="1216431" y="742463"/>
                </a:cubicBezTo>
                <a:cubicBezTo>
                  <a:pt x="1216431" y="658430"/>
                  <a:pt x="1216431" y="469356"/>
                  <a:pt x="1111639" y="448348"/>
                </a:cubicBezTo>
                <a:cubicBezTo>
                  <a:pt x="1069722" y="437843"/>
                  <a:pt x="985887" y="448348"/>
                  <a:pt x="954449" y="395827"/>
                </a:cubicBezTo>
                <a:cubicBezTo>
                  <a:pt x="923012" y="353811"/>
                  <a:pt x="964929" y="269778"/>
                  <a:pt x="985887" y="227761"/>
                </a:cubicBezTo>
                <a:cubicBezTo>
                  <a:pt x="1017325" y="154232"/>
                  <a:pt x="1048763" y="70199"/>
                  <a:pt x="1101159" y="17678"/>
                </a:cubicBezTo>
                <a:cubicBezTo>
                  <a:pt x="1114258" y="7174"/>
                  <a:pt x="1128012" y="1922"/>
                  <a:pt x="1141766" y="445"/>
                </a:cubicBezTo>
                <a:close/>
              </a:path>
            </a:pathLst>
          </a:custGeom>
          <a:solidFill>
            <a:schemeClr val="tx1">
              <a:lumMod val="65000"/>
              <a:lumOff val="35000"/>
            </a:schemeClr>
          </a:solidFill>
          <a:ln>
            <a:solidFill>
              <a:schemeClr val="tx1">
                <a:lumMod val="65000"/>
                <a:lumOff val="35000"/>
              </a:schemeClr>
            </a:solidFill>
          </a:ln>
          <a:extLst/>
        </p:spPr>
        <p:txBody>
          <a:bodyPr anchor="t" anchorCtr="0" bIns="34290" compatLnSpc="1" lIns="68580" numCol="1" rIns="68580" tIns="34290" vert="horz" wrap="square">
            <a:prstTxWarp prst="textNoShape">
              <a:avLst/>
            </a:prstTxWarp>
            <a:noAutofit/>
          </a:bodyPr>
          <a:lstStyle/>
          <a:p>
            <a:endParaRPr altLang="en-US" lang="zh-CN">
              <a:latin charset="-122" panose="020b0503020204020204" pitchFamily="34" typeface="微软雅黑"/>
              <a:ea charset="-122" panose="020b0503020204020204" pitchFamily="34" typeface="微软雅黑"/>
            </a:endParaRPr>
          </a:p>
        </p:txBody>
      </p:sp>
      <p:sp>
        <p:nvSpPr>
          <p:cNvPr id="64" name="矩形 47"/>
          <p:cNvSpPr>
            <a:spLocks noChangeArrowheads="1"/>
          </p:cNvSpPr>
          <p:nvPr/>
        </p:nvSpPr>
        <p:spPr bwMode="auto">
          <a:xfrm>
            <a:off x="719572" y="2500536"/>
            <a:ext cx="2301053" cy="7269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r">
              <a:lnSpc>
                <a:spcPct val="120000"/>
              </a:lnSpc>
              <a:spcBef>
                <a:spcPct val="0"/>
              </a:spcBef>
              <a:buNone/>
            </a:pPr>
            <a:r>
              <a:rPr altLang="en-US" lang="zh-CN" sz="900">
                <a:solidFill>
                  <a:schemeClr val="tx1">
                    <a:lumMod val="50000"/>
                    <a:lumOff val="50000"/>
                  </a:schemeClr>
                </a:solidFill>
                <a:sym charset="-122" panose="020b0503020204020204" pitchFamily="34" typeface="微软雅黑"/>
              </a:rPr>
              <a:t>点击此处录入上述图表的综合描述说明，在此录入上述图表的综合描述说明。点击此处录入上述图表的综合描述说明，点击此处录入上述图表的综合描述说明</a:t>
            </a:r>
          </a:p>
        </p:txBody>
      </p:sp>
      <p:sp>
        <p:nvSpPr>
          <p:cNvPr id="65" name="矩形 47"/>
          <p:cNvSpPr>
            <a:spLocks noChangeArrowheads="1"/>
          </p:cNvSpPr>
          <p:nvPr/>
        </p:nvSpPr>
        <p:spPr bwMode="auto">
          <a:xfrm>
            <a:off x="6435206" y="2815794"/>
            <a:ext cx="2025225" cy="7269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900">
                <a:solidFill>
                  <a:schemeClr val="tx1">
                    <a:lumMod val="50000"/>
                    <a:lumOff val="50000"/>
                  </a:schemeClr>
                </a:solidFill>
                <a:sym charset="-122" panose="020b0503020204020204" pitchFamily="34" typeface="微软雅黑"/>
              </a:rPr>
              <a:t>在此录入上述图表的综合描述说明，在此录入上述图表的综合描述说明。在此录入上述图表的描述说明点击此处录入上述图表的综合描述说明</a:t>
            </a:r>
          </a:p>
        </p:txBody>
      </p:sp>
      <p:sp>
        <p:nvSpPr>
          <p:cNvPr id="66" name="矩形 47"/>
          <p:cNvSpPr>
            <a:spLocks noChangeArrowheads="1"/>
          </p:cNvSpPr>
          <p:nvPr/>
        </p:nvSpPr>
        <p:spPr bwMode="auto">
          <a:xfrm>
            <a:off x="5158720" y="1778137"/>
            <a:ext cx="2446187" cy="562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900">
                <a:solidFill>
                  <a:schemeClr val="tx1">
                    <a:lumMod val="50000"/>
                    <a:lumOff val="50000"/>
                  </a:schemeClr>
                </a:solidFill>
                <a:sym charset="-122" panose="020b0503020204020204" pitchFamily="34" typeface="微软雅黑"/>
              </a:rPr>
              <a:t>在此录入上述图表的综合描述说明，在此录入上述图表的综合描述说明。在此录入上述图表的描述说明</a:t>
            </a:r>
          </a:p>
        </p:txBody>
      </p:sp>
      <p:sp>
        <p:nvSpPr>
          <p:cNvPr id="67" name="矩形 47"/>
          <p:cNvSpPr>
            <a:spLocks noChangeArrowheads="1"/>
          </p:cNvSpPr>
          <p:nvPr/>
        </p:nvSpPr>
        <p:spPr bwMode="auto">
          <a:xfrm>
            <a:off x="2492769" y="1838308"/>
            <a:ext cx="2000656" cy="3977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r">
              <a:lnSpc>
                <a:spcPct val="120000"/>
              </a:lnSpc>
              <a:spcBef>
                <a:spcPct val="0"/>
              </a:spcBef>
              <a:buNone/>
            </a:pPr>
            <a:r>
              <a:rPr altLang="en-US" lang="zh-CN" sz="900">
                <a:solidFill>
                  <a:schemeClr val="tx1">
                    <a:lumMod val="50000"/>
                    <a:lumOff val="50000"/>
                  </a:schemeClr>
                </a:solidFill>
                <a:sym charset="-122" panose="020b0503020204020204" pitchFamily="34" typeface="微软雅黑"/>
              </a:rPr>
              <a:t>在此录入上述图表的综合描述说明，在此录入上述图表的综合描述说明</a:t>
            </a:r>
          </a:p>
        </p:txBody>
      </p:sp>
    </p:spTree>
    <p:extLst>
      <p:ext uri="{BB962C8B-B14F-4D97-AF65-F5344CB8AC3E}">
        <p14:creationId val="4189585128"/>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100"/>
                                  </p:stCondLst>
                                  <p:childTnLst>
                                    <p:set>
                                      <p:cBhvr>
                                        <p:cTn dur="1" fill="hold" id="6">
                                          <p:stCondLst>
                                            <p:cond delay="0"/>
                                          </p:stCondLst>
                                        </p:cTn>
                                        <p:tgtEl>
                                          <p:spTgt spid="71"/>
                                        </p:tgtEl>
                                        <p:attrNameLst>
                                          <p:attrName>style.visibility</p:attrName>
                                        </p:attrNameLst>
                                      </p:cBhvr>
                                      <p:to>
                                        <p:strVal val="visible"/>
                                      </p:to>
                                    </p:set>
                                    <p:animEffect filter="fade" transition="in">
                                      <p:cBhvr>
                                        <p:cTn dur="750" id="7"/>
                                        <p:tgtEl>
                                          <p:spTgt spid="71"/>
                                        </p:tgtEl>
                                      </p:cBhvr>
                                    </p:animEffect>
                                    <p:anim calcmode="lin" valueType="num">
                                      <p:cBhvr>
                                        <p:cTn dur="750" fill="hold" id="8"/>
                                        <p:tgtEl>
                                          <p:spTgt spid="71"/>
                                        </p:tgtEl>
                                        <p:attrNameLst>
                                          <p:attrName>ppt_x</p:attrName>
                                        </p:attrNameLst>
                                      </p:cBhvr>
                                      <p:tavLst>
                                        <p:tav tm="0">
                                          <p:val>
                                            <p:strVal val="#ppt_x"/>
                                          </p:val>
                                        </p:tav>
                                        <p:tav tm="100000">
                                          <p:val>
                                            <p:strVal val="#ppt_x"/>
                                          </p:val>
                                        </p:tav>
                                      </p:tavLst>
                                    </p:anim>
                                    <p:anim calcmode="lin" valueType="num">
                                      <p:cBhvr>
                                        <p:cTn dur="750" fill="hold" id="9"/>
                                        <p:tgtEl>
                                          <p:spTgt spid="7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850"/>
                            </p:stCondLst>
                            <p:childTnLst>
                              <p:par>
                                <p:cTn fill="hold" grpId="0" id="11" nodeType="afterEffect" presetClass="entr" presetID="22" presetSubtype="8">
                                  <p:stCondLst>
                                    <p:cond delay="0"/>
                                  </p:stCondLst>
                                  <p:childTnLst>
                                    <p:set>
                                      <p:cBhvr>
                                        <p:cTn dur="1" fill="hold" id="12">
                                          <p:stCondLst>
                                            <p:cond delay="0"/>
                                          </p:stCondLst>
                                        </p:cTn>
                                        <p:tgtEl>
                                          <p:spTgt spid="68"/>
                                        </p:tgtEl>
                                        <p:attrNameLst>
                                          <p:attrName>style.visibility</p:attrName>
                                        </p:attrNameLst>
                                      </p:cBhvr>
                                      <p:to>
                                        <p:strVal val="visible"/>
                                      </p:to>
                                    </p:set>
                                    <p:animEffect filter="wipe(left)" transition="in">
                                      <p:cBhvr>
                                        <p:cTn dur="1000" id="13"/>
                                        <p:tgtEl>
                                          <p:spTgt spid="68"/>
                                        </p:tgtEl>
                                      </p:cBhvr>
                                    </p:animEffect>
                                  </p:childTnLst>
                                </p:cTn>
                              </p:par>
                            </p:childTnLst>
                          </p:cTn>
                        </p:par>
                        <p:par>
                          <p:cTn fill="hold" id="14" nodeType="afterGroup">
                            <p:stCondLst>
                              <p:cond delay="1850"/>
                            </p:stCondLst>
                            <p:childTnLst>
                              <p:par>
                                <p:cTn fill="hold" grpId="0" id="15" nodeType="afterEffect" presetClass="entr" presetID="18" presetSubtype="9">
                                  <p:stCondLst>
                                    <p:cond delay="0"/>
                                  </p:stCondLst>
                                  <p:childTnLst>
                                    <p:set>
                                      <p:cBhvr>
                                        <p:cTn dur="1" fill="hold" id="16">
                                          <p:stCondLst>
                                            <p:cond delay="0"/>
                                          </p:stCondLst>
                                        </p:cTn>
                                        <p:tgtEl>
                                          <p:spTgt spid="69"/>
                                        </p:tgtEl>
                                        <p:attrNameLst>
                                          <p:attrName>style.visibility</p:attrName>
                                        </p:attrNameLst>
                                      </p:cBhvr>
                                      <p:to>
                                        <p:strVal val="visible"/>
                                      </p:to>
                                    </p:set>
                                    <p:animEffect filter="strips(upLeft)" transition="in">
                                      <p:cBhvr>
                                        <p:cTn dur="750" id="17"/>
                                        <p:tgtEl>
                                          <p:spTgt spid="69"/>
                                        </p:tgtEl>
                                      </p:cBhvr>
                                    </p:animEffect>
                                  </p:childTnLst>
                                </p:cTn>
                              </p:par>
                              <p:par>
                                <p:cTn fill="hold" grpId="0" id="18" nodeType="withEffect" presetClass="entr" presetID="18" presetSubtype="3">
                                  <p:stCondLst>
                                    <p:cond delay="0"/>
                                  </p:stCondLst>
                                  <p:childTnLst>
                                    <p:set>
                                      <p:cBhvr>
                                        <p:cTn dur="1" fill="hold" id="19">
                                          <p:stCondLst>
                                            <p:cond delay="0"/>
                                          </p:stCondLst>
                                        </p:cTn>
                                        <p:tgtEl>
                                          <p:spTgt spid="4"/>
                                        </p:tgtEl>
                                        <p:attrNameLst>
                                          <p:attrName>style.visibility</p:attrName>
                                        </p:attrNameLst>
                                      </p:cBhvr>
                                      <p:to>
                                        <p:strVal val="visible"/>
                                      </p:to>
                                    </p:set>
                                    <p:animEffect filter="strips(upRight)" transition="in">
                                      <p:cBhvr>
                                        <p:cTn dur="750" id="20"/>
                                        <p:tgtEl>
                                          <p:spTgt spid="4"/>
                                        </p:tgtEl>
                                      </p:cBhvr>
                                    </p:animEffect>
                                  </p:childTnLst>
                                </p:cTn>
                              </p:par>
                              <p:par>
                                <p:cTn fill="hold" grpId="0" id="21" nodeType="withEffect" presetClass="entr" presetID="18" presetSubtype="3">
                                  <p:stCondLst>
                                    <p:cond delay="0"/>
                                  </p:stCondLst>
                                  <p:childTnLst>
                                    <p:set>
                                      <p:cBhvr>
                                        <p:cTn dur="1" fill="hold" id="22">
                                          <p:stCondLst>
                                            <p:cond delay="0"/>
                                          </p:stCondLst>
                                        </p:cTn>
                                        <p:tgtEl>
                                          <p:spTgt spid="70"/>
                                        </p:tgtEl>
                                        <p:attrNameLst>
                                          <p:attrName>style.visibility</p:attrName>
                                        </p:attrNameLst>
                                      </p:cBhvr>
                                      <p:to>
                                        <p:strVal val="visible"/>
                                      </p:to>
                                    </p:set>
                                    <p:animEffect filter="strips(upRight)" transition="in">
                                      <p:cBhvr>
                                        <p:cTn dur="750" id="23"/>
                                        <p:tgtEl>
                                          <p:spTgt spid="70"/>
                                        </p:tgtEl>
                                      </p:cBhvr>
                                    </p:animEffect>
                                  </p:childTnLst>
                                </p:cTn>
                              </p:par>
                              <p:par>
                                <p:cTn fill="hold" grpId="0" id="24" nodeType="withEffect" presetClass="entr" presetID="18" presetSubtype="3">
                                  <p:stCondLst>
                                    <p:cond delay="0"/>
                                  </p:stCondLst>
                                  <p:childTnLst>
                                    <p:set>
                                      <p:cBhvr>
                                        <p:cTn dur="1" fill="hold" id="25">
                                          <p:stCondLst>
                                            <p:cond delay="0"/>
                                          </p:stCondLst>
                                        </p:cTn>
                                        <p:tgtEl>
                                          <p:spTgt spid="6"/>
                                        </p:tgtEl>
                                        <p:attrNameLst>
                                          <p:attrName>style.visibility</p:attrName>
                                        </p:attrNameLst>
                                      </p:cBhvr>
                                      <p:to>
                                        <p:strVal val="visible"/>
                                      </p:to>
                                    </p:set>
                                    <p:animEffect filter="strips(upRight)" transition="in">
                                      <p:cBhvr>
                                        <p:cTn dur="750" id="26"/>
                                        <p:tgtEl>
                                          <p:spTgt spid="6"/>
                                        </p:tgtEl>
                                      </p:cBhvr>
                                    </p:animEffect>
                                  </p:childTnLst>
                                </p:cTn>
                              </p:par>
                            </p:childTnLst>
                          </p:cTn>
                        </p:par>
                        <p:par>
                          <p:cTn fill="hold" id="27" nodeType="afterGroup">
                            <p:stCondLst>
                              <p:cond delay="2600"/>
                            </p:stCondLst>
                            <p:childTnLst>
                              <p:par>
                                <p:cTn decel="100000" fill="hold" grpId="0" id="28" nodeType="afterEffect" presetClass="entr" presetID="2" presetSubtype="8">
                                  <p:stCondLst>
                                    <p:cond delay="0"/>
                                  </p:stCondLst>
                                  <p:childTnLst>
                                    <p:set>
                                      <p:cBhvr>
                                        <p:cTn dur="1" fill="hold" id="29">
                                          <p:stCondLst>
                                            <p:cond delay="0"/>
                                          </p:stCondLst>
                                        </p:cTn>
                                        <p:tgtEl>
                                          <p:spTgt spid="64"/>
                                        </p:tgtEl>
                                        <p:attrNameLst>
                                          <p:attrName>style.visibility</p:attrName>
                                        </p:attrNameLst>
                                      </p:cBhvr>
                                      <p:to>
                                        <p:strVal val="visible"/>
                                      </p:to>
                                    </p:set>
                                    <p:anim calcmode="lin" valueType="num">
                                      <p:cBhvr additive="base">
                                        <p:cTn dur="750" fill="hold" id="30"/>
                                        <p:tgtEl>
                                          <p:spTgt spid="64"/>
                                        </p:tgtEl>
                                        <p:attrNameLst>
                                          <p:attrName>ppt_x</p:attrName>
                                        </p:attrNameLst>
                                      </p:cBhvr>
                                      <p:tavLst>
                                        <p:tav tm="0">
                                          <p:val>
                                            <p:strVal val="0-#ppt_w/2"/>
                                          </p:val>
                                        </p:tav>
                                        <p:tav tm="100000">
                                          <p:val>
                                            <p:strVal val="#ppt_x"/>
                                          </p:val>
                                        </p:tav>
                                      </p:tavLst>
                                    </p:anim>
                                    <p:anim calcmode="lin" valueType="num">
                                      <p:cBhvr additive="base">
                                        <p:cTn dur="750" fill="hold" id="31"/>
                                        <p:tgtEl>
                                          <p:spTgt spid="64"/>
                                        </p:tgtEl>
                                        <p:attrNameLst>
                                          <p:attrName>ppt_y</p:attrName>
                                        </p:attrNameLst>
                                      </p:cBhvr>
                                      <p:tavLst>
                                        <p:tav tm="0">
                                          <p:val>
                                            <p:strVal val="#ppt_y"/>
                                          </p:val>
                                        </p:tav>
                                        <p:tav tm="100000">
                                          <p:val>
                                            <p:strVal val="#ppt_y"/>
                                          </p:val>
                                        </p:tav>
                                      </p:tavLst>
                                    </p:anim>
                                  </p:childTnLst>
                                </p:cTn>
                              </p:par>
                              <p:par>
                                <p:cTn decel="100000" fill="hold" grpId="0" id="32" nodeType="withEffect" presetClass="entr" presetID="2" presetSubtype="2">
                                  <p:stCondLst>
                                    <p:cond delay="0"/>
                                  </p:stCondLst>
                                  <p:childTnLst>
                                    <p:set>
                                      <p:cBhvr>
                                        <p:cTn dur="1" fill="hold" id="33">
                                          <p:stCondLst>
                                            <p:cond delay="0"/>
                                          </p:stCondLst>
                                        </p:cTn>
                                        <p:tgtEl>
                                          <p:spTgt spid="65"/>
                                        </p:tgtEl>
                                        <p:attrNameLst>
                                          <p:attrName>style.visibility</p:attrName>
                                        </p:attrNameLst>
                                      </p:cBhvr>
                                      <p:to>
                                        <p:strVal val="visible"/>
                                      </p:to>
                                    </p:set>
                                    <p:anim calcmode="lin" valueType="num">
                                      <p:cBhvr additive="base">
                                        <p:cTn dur="750" fill="hold" id="34"/>
                                        <p:tgtEl>
                                          <p:spTgt spid="65"/>
                                        </p:tgtEl>
                                        <p:attrNameLst>
                                          <p:attrName>ppt_x</p:attrName>
                                        </p:attrNameLst>
                                      </p:cBhvr>
                                      <p:tavLst>
                                        <p:tav tm="0">
                                          <p:val>
                                            <p:strVal val="1+#ppt_w/2"/>
                                          </p:val>
                                        </p:tav>
                                        <p:tav tm="100000">
                                          <p:val>
                                            <p:strVal val="#ppt_x"/>
                                          </p:val>
                                        </p:tav>
                                      </p:tavLst>
                                    </p:anim>
                                    <p:anim calcmode="lin" valueType="num">
                                      <p:cBhvr additive="base">
                                        <p:cTn dur="750" fill="hold" id="35"/>
                                        <p:tgtEl>
                                          <p:spTgt spid="65"/>
                                        </p:tgtEl>
                                        <p:attrNameLst>
                                          <p:attrName>ppt_y</p:attrName>
                                        </p:attrNameLst>
                                      </p:cBhvr>
                                      <p:tavLst>
                                        <p:tav tm="0">
                                          <p:val>
                                            <p:strVal val="#ppt_y"/>
                                          </p:val>
                                        </p:tav>
                                        <p:tav tm="100000">
                                          <p:val>
                                            <p:strVal val="#ppt_y"/>
                                          </p:val>
                                        </p:tav>
                                      </p:tavLst>
                                    </p:anim>
                                  </p:childTnLst>
                                </p:cTn>
                              </p:par>
                              <p:par>
                                <p:cTn decel="100000" fill="hold" grpId="0" id="36" nodeType="withEffect" presetClass="entr" presetID="2" presetSubtype="2">
                                  <p:stCondLst>
                                    <p:cond delay="0"/>
                                  </p:stCondLst>
                                  <p:childTnLst>
                                    <p:set>
                                      <p:cBhvr>
                                        <p:cTn dur="1" fill="hold" id="37">
                                          <p:stCondLst>
                                            <p:cond delay="0"/>
                                          </p:stCondLst>
                                        </p:cTn>
                                        <p:tgtEl>
                                          <p:spTgt spid="66"/>
                                        </p:tgtEl>
                                        <p:attrNameLst>
                                          <p:attrName>style.visibility</p:attrName>
                                        </p:attrNameLst>
                                      </p:cBhvr>
                                      <p:to>
                                        <p:strVal val="visible"/>
                                      </p:to>
                                    </p:set>
                                    <p:anim calcmode="lin" valueType="num">
                                      <p:cBhvr additive="base">
                                        <p:cTn dur="750" fill="hold" id="38"/>
                                        <p:tgtEl>
                                          <p:spTgt spid="66"/>
                                        </p:tgtEl>
                                        <p:attrNameLst>
                                          <p:attrName>ppt_x</p:attrName>
                                        </p:attrNameLst>
                                      </p:cBhvr>
                                      <p:tavLst>
                                        <p:tav tm="0">
                                          <p:val>
                                            <p:strVal val="1+#ppt_w/2"/>
                                          </p:val>
                                        </p:tav>
                                        <p:tav tm="100000">
                                          <p:val>
                                            <p:strVal val="#ppt_x"/>
                                          </p:val>
                                        </p:tav>
                                      </p:tavLst>
                                    </p:anim>
                                    <p:anim calcmode="lin" valueType="num">
                                      <p:cBhvr additive="base">
                                        <p:cTn dur="750" fill="hold" id="39"/>
                                        <p:tgtEl>
                                          <p:spTgt spid="66"/>
                                        </p:tgtEl>
                                        <p:attrNameLst>
                                          <p:attrName>ppt_y</p:attrName>
                                        </p:attrNameLst>
                                      </p:cBhvr>
                                      <p:tavLst>
                                        <p:tav tm="0">
                                          <p:val>
                                            <p:strVal val="#ppt_y"/>
                                          </p:val>
                                        </p:tav>
                                        <p:tav tm="100000">
                                          <p:val>
                                            <p:strVal val="#ppt_y"/>
                                          </p:val>
                                        </p:tav>
                                      </p:tavLst>
                                    </p:anim>
                                  </p:childTnLst>
                                </p:cTn>
                              </p:par>
                              <p:par>
                                <p:cTn decel="100000" fill="hold" grpId="0" id="40" nodeType="withEffect" presetClass="entr" presetID="2" presetSubtype="8">
                                  <p:stCondLst>
                                    <p:cond delay="0"/>
                                  </p:stCondLst>
                                  <p:childTnLst>
                                    <p:set>
                                      <p:cBhvr>
                                        <p:cTn dur="1" fill="hold" id="41">
                                          <p:stCondLst>
                                            <p:cond delay="0"/>
                                          </p:stCondLst>
                                        </p:cTn>
                                        <p:tgtEl>
                                          <p:spTgt spid="67"/>
                                        </p:tgtEl>
                                        <p:attrNameLst>
                                          <p:attrName>style.visibility</p:attrName>
                                        </p:attrNameLst>
                                      </p:cBhvr>
                                      <p:to>
                                        <p:strVal val="visible"/>
                                      </p:to>
                                    </p:set>
                                    <p:anim calcmode="lin" valueType="num">
                                      <p:cBhvr additive="base">
                                        <p:cTn dur="750" fill="hold" id="42"/>
                                        <p:tgtEl>
                                          <p:spTgt spid="67"/>
                                        </p:tgtEl>
                                        <p:attrNameLst>
                                          <p:attrName>ppt_x</p:attrName>
                                        </p:attrNameLst>
                                      </p:cBhvr>
                                      <p:tavLst>
                                        <p:tav tm="0">
                                          <p:val>
                                            <p:strVal val="0-#ppt_w/2"/>
                                          </p:val>
                                        </p:tav>
                                        <p:tav tm="100000">
                                          <p:val>
                                            <p:strVal val="#ppt_x"/>
                                          </p:val>
                                        </p:tav>
                                      </p:tavLst>
                                    </p:anim>
                                    <p:anim calcmode="lin" valueType="num">
                                      <p:cBhvr additive="base">
                                        <p:cTn dur="750" fill="hold" id="43"/>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71"/>
      <p:bldP grpId="0" spid="68"/>
      <p:bldP grpId="0" spid="69"/>
      <p:bldP grpId="0" spid="70"/>
      <p:bldP grpId="0" spid="64"/>
      <p:bldP grpId="0" spid="65"/>
      <p:bldP grpId="0" spid="66"/>
      <p:bldP grpId="0" spid="6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78"/>
          <p:cNvGrpSpPr/>
          <p:nvPr/>
        </p:nvGrpSpPr>
        <p:grpSpPr>
          <a:xfrm>
            <a:off x="3510017" y="1341630"/>
            <a:ext cx="1957897" cy="3502864"/>
            <a:chOff x="4974047" y="1777893"/>
            <a:chExt cx="2243907" cy="4014880"/>
          </a:xfrm>
          <a:solidFill>
            <a:schemeClr val="tx1">
              <a:lumMod val="65000"/>
              <a:lumOff val="35000"/>
            </a:schemeClr>
          </a:solidFill>
        </p:grpSpPr>
        <p:grpSp>
          <p:nvGrpSpPr>
            <p:cNvPr id="8" name="组合 84"/>
            <p:cNvGrpSpPr/>
            <p:nvPr/>
          </p:nvGrpSpPr>
          <p:grpSpPr>
            <a:xfrm rot="20700000">
              <a:off x="5380965" y="4734197"/>
              <a:ext cx="1251133" cy="1058576"/>
              <a:chOff x="5307614" y="4252313"/>
              <a:chExt cx="2011362" cy="1701801"/>
            </a:xfrm>
            <a:grpFill/>
          </p:grpSpPr>
          <p:sp>
            <p:nvSpPr>
              <p:cNvPr id="3" name="Freeform 81"/>
              <p:cNvSpPr>
                <a:spLocks noEditPoints="1"/>
              </p:cNvSpPr>
              <p:nvPr/>
            </p:nvSpPr>
            <p:spPr bwMode="auto">
              <a:xfrm>
                <a:off x="5463189" y="4252313"/>
                <a:ext cx="541337" cy="1128713"/>
              </a:xfrm>
              <a:custGeom>
                <a:gdLst>
                  <a:gd fmla="*/ 41 w 166" name="T0"/>
                  <a:gd fmla="*/ 287 h 346" name="T1"/>
                  <a:gd fmla="*/ 64 w 166" name="T2"/>
                  <a:gd fmla="*/ 242 h 346" name="T3"/>
                  <a:gd fmla="*/ 68 w 166" name="T4"/>
                  <a:gd fmla="*/ 231 h 346" name="T5"/>
                  <a:gd fmla="*/ 60 w 166" name="T6"/>
                  <a:gd fmla="*/ 254 h 346" name="T7"/>
                  <a:gd fmla="*/ 99 w 166" name="T8"/>
                  <a:gd fmla="*/ 167 h 346" name="T9"/>
                  <a:gd fmla="*/ 114 w 166" name="T10"/>
                  <a:gd fmla="*/ 110 h 346" name="T11"/>
                  <a:gd fmla="*/ 122 w 166" name="T12"/>
                  <a:gd fmla="*/ 67 h 346" name="T13"/>
                  <a:gd fmla="*/ 124 w 166" name="T14"/>
                  <a:gd fmla="*/ 51 h 346" name="T15"/>
                  <a:gd fmla="*/ 117 w 166" name="T16"/>
                  <a:gd fmla="*/ 50 h 346" name="T17"/>
                  <a:gd fmla="*/ 113 w 166" name="T18"/>
                  <a:gd fmla="*/ 48 h 346" name="T19"/>
                  <a:gd fmla="*/ 151 w 166" name="T20"/>
                  <a:gd fmla="*/ 38 h 346" name="T21"/>
                  <a:gd fmla="*/ 162 w 166" name="T22"/>
                  <a:gd fmla="*/ 34 h 346" name="T23"/>
                  <a:gd fmla="*/ 154 w 166" name="T24"/>
                  <a:gd fmla="*/ 24 h 346" name="T25"/>
                  <a:gd fmla="*/ 147 w 166" name="T26"/>
                  <a:gd fmla="*/ 29 h 346" name="T27"/>
                  <a:gd fmla="*/ 145 w 166" name="T28"/>
                  <a:gd fmla="*/ 26 h 346" name="T29"/>
                  <a:gd fmla="*/ 138 w 166" name="T30"/>
                  <a:gd fmla="*/ 25 h 346" name="T31"/>
                  <a:gd fmla="*/ 129 w 166" name="T32"/>
                  <a:gd fmla="*/ 24 h 346" name="T33"/>
                  <a:gd fmla="*/ 149 w 166" name="T34"/>
                  <a:gd fmla="*/ 14 h 346" name="T35"/>
                  <a:gd fmla="*/ 140 w 166" name="T36"/>
                  <a:gd fmla="*/ 14 h 346" name="T37"/>
                  <a:gd fmla="*/ 109 w 166" name="T38"/>
                  <a:gd fmla="*/ 16 h 346" name="T39"/>
                  <a:gd fmla="*/ 97 w 166" name="T40"/>
                  <a:gd fmla="*/ 4 h 346" name="T41"/>
                  <a:gd fmla="*/ 93 w 166" name="T42"/>
                  <a:gd fmla="*/ 9 h 346" name="T43"/>
                  <a:gd fmla="*/ 100 w 166" name="T44"/>
                  <a:gd fmla="*/ 21 h 346" name="T45"/>
                  <a:gd fmla="*/ 102 w 166" name="T46"/>
                  <a:gd fmla="*/ 28 h 346" name="T47"/>
                  <a:gd fmla="*/ 91 w 166" name="T48"/>
                  <a:gd fmla="*/ 31 h 346" name="T49"/>
                  <a:gd fmla="*/ 106 w 166" name="T50"/>
                  <a:gd fmla="*/ 47 h 346" name="T51"/>
                  <a:gd fmla="*/ 87 w 166" name="T52"/>
                  <a:gd fmla="*/ 109 h 346" name="T53"/>
                  <a:gd fmla="*/ 50 w 166" name="T54"/>
                  <a:gd fmla="*/ 223 h 346" name="T55"/>
                  <a:gd fmla="*/ 23 w 166" name="T56"/>
                  <a:gd fmla="*/ 284 h 346" name="T57"/>
                  <a:gd fmla="*/ 9 w 166" name="T58"/>
                  <a:gd fmla="*/ 317 h 346" name="T59"/>
                  <a:gd fmla="*/ 8 w 166" name="T60"/>
                  <a:gd fmla="*/ 320 h 346" name="T61"/>
                  <a:gd fmla="*/ 1 w 166" name="T62"/>
                  <a:gd fmla="*/ 338 h 346" name="T63"/>
                  <a:gd fmla="*/ 10 w 166" name="T64"/>
                  <a:gd fmla="*/ 343 h 346" name="T65"/>
                  <a:gd fmla="*/ 109 w 166" name="T66"/>
                  <a:gd fmla="*/ 88 h 346" name="T67"/>
                  <a:gd fmla="*/ 104 w 166" name="T68"/>
                  <a:gd fmla="*/ 106 h 346" name="T69"/>
                  <a:gd fmla="*/ 110 w 166" name="T70"/>
                  <a:gd fmla="*/ 75 h 346" name="T71"/>
                  <a:gd fmla="*/ 91 w 166" name="T72"/>
                  <a:gd fmla="*/ 120 h 346" name="T73"/>
                  <a:gd fmla="*/ 79 w 166" name="T74"/>
                  <a:gd fmla="*/ 153 h 346" name="T75"/>
                  <a:gd fmla="*/ 99 w 166" name="T76"/>
                  <a:gd fmla="*/ 139 h 346" name="T77"/>
                  <a:gd fmla="*/ 103 w 166" name="T78"/>
                  <a:gd fmla="*/ 121 h 34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46" w="166">
                    <a:moveTo>
                      <a:pt x="10" y="343"/>
                    </a:moveTo>
                    <a:cubicBezTo>
                      <a:pt x="22" y="325"/>
                      <a:pt x="32" y="306"/>
                      <a:pt x="41" y="287"/>
                    </a:cubicBezTo>
                    <a:cubicBezTo>
                      <a:pt x="42" y="287"/>
                      <a:pt x="43" y="286"/>
                      <a:pt x="43" y="285"/>
                    </a:cubicBezTo>
                    <a:cubicBezTo>
                      <a:pt x="52" y="272"/>
                      <a:pt x="58" y="257"/>
                      <a:pt x="64" y="242"/>
                    </a:cubicBezTo>
                    <a:cubicBezTo>
                      <a:pt x="65" y="239"/>
                      <a:pt x="66" y="236"/>
                      <a:pt x="67" y="233"/>
                    </a:cubicBezTo>
                    <a:cubicBezTo>
                      <a:pt x="67" y="232"/>
                      <a:pt x="67" y="231"/>
                      <a:pt x="68" y="231"/>
                    </a:cubicBezTo>
                    <a:cubicBezTo>
                      <a:pt x="68" y="231"/>
                      <a:pt x="69" y="231"/>
                      <a:pt x="70" y="231"/>
                    </a:cubicBezTo>
                    <a:cubicBezTo>
                      <a:pt x="67" y="239"/>
                      <a:pt x="63" y="247"/>
                      <a:pt x="60" y="254"/>
                    </a:cubicBezTo>
                    <a:cubicBezTo>
                      <a:pt x="58" y="259"/>
                      <a:pt x="64" y="262"/>
                      <a:pt x="66" y="258"/>
                    </a:cubicBezTo>
                    <a:cubicBezTo>
                      <a:pt x="79" y="228"/>
                      <a:pt x="90" y="198"/>
                      <a:pt x="99" y="167"/>
                    </a:cubicBezTo>
                    <a:cubicBezTo>
                      <a:pt x="103" y="155"/>
                      <a:pt x="106" y="144"/>
                      <a:pt x="109" y="132"/>
                    </a:cubicBezTo>
                    <a:cubicBezTo>
                      <a:pt x="111" y="125"/>
                      <a:pt x="113" y="117"/>
                      <a:pt x="114" y="110"/>
                    </a:cubicBezTo>
                    <a:cubicBezTo>
                      <a:pt x="114" y="105"/>
                      <a:pt x="115" y="100"/>
                      <a:pt x="115" y="95"/>
                    </a:cubicBezTo>
                    <a:cubicBezTo>
                      <a:pt x="117" y="85"/>
                      <a:pt x="119" y="76"/>
                      <a:pt x="122" y="67"/>
                    </a:cubicBezTo>
                    <a:cubicBezTo>
                      <a:pt x="122" y="65"/>
                      <a:pt x="121" y="64"/>
                      <a:pt x="120" y="63"/>
                    </a:cubicBezTo>
                    <a:cubicBezTo>
                      <a:pt x="121" y="59"/>
                      <a:pt x="122" y="55"/>
                      <a:pt x="124" y="51"/>
                    </a:cubicBezTo>
                    <a:cubicBezTo>
                      <a:pt x="126" y="47"/>
                      <a:pt x="120" y="44"/>
                      <a:pt x="118" y="48"/>
                    </a:cubicBezTo>
                    <a:cubicBezTo>
                      <a:pt x="118" y="49"/>
                      <a:pt x="117" y="49"/>
                      <a:pt x="117" y="50"/>
                    </a:cubicBezTo>
                    <a:cubicBezTo>
                      <a:pt x="116" y="48"/>
                      <a:pt x="114" y="48"/>
                      <a:pt x="113" y="48"/>
                    </a:cubicBezTo>
                    <a:cubicBezTo>
                      <a:pt x="113" y="48"/>
                      <a:pt x="113" y="48"/>
                      <a:pt x="113" y="48"/>
                    </a:cubicBezTo>
                    <a:cubicBezTo>
                      <a:pt x="114" y="45"/>
                      <a:pt x="115" y="43"/>
                      <a:pt x="117" y="41"/>
                    </a:cubicBezTo>
                    <a:cubicBezTo>
                      <a:pt x="131" y="44"/>
                      <a:pt x="145" y="45"/>
                      <a:pt x="151" y="38"/>
                    </a:cubicBezTo>
                    <a:cubicBezTo>
                      <a:pt x="154" y="39"/>
                      <a:pt x="156" y="40"/>
                      <a:pt x="158" y="41"/>
                    </a:cubicBezTo>
                    <a:cubicBezTo>
                      <a:pt x="162" y="43"/>
                      <a:pt x="166" y="36"/>
                      <a:pt x="162" y="34"/>
                    </a:cubicBezTo>
                    <a:cubicBezTo>
                      <a:pt x="159" y="33"/>
                      <a:pt x="157" y="32"/>
                      <a:pt x="154" y="31"/>
                    </a:cubicBezTo>
                    <a:cubicBezTo>
                      <a:pt x="154" y="29"/>
                      <a:pt x="154" y="27"/>
                      <a:pt x="154" y="24"/>
                    </a:cubicBezTo>
                    <a:cubicBezTo>
                      <a:pt x="153" y="20"/>
                      <a:pt x="146" y="22"/>
                      <a:pt x="147" y="26"/>
                    </a:cubicBezTo>
                    <a:cubicBezTo>
                      <a:pt x="147" y="27"/>
                      <a:pt x="147" y="28"/>
                      <a:pt x="147" y="29"/>
                    </a:cubicBezTo>
                    <a:cubicBezTo>
                      <a:pt x="146" y="29"/>
                      <a:pt x="145" y="28"/>
                      <a:pt x="145" y="28"/>
                    </a:cubicBezTo>
                    <a:cubicBezTo>
                      <a:pt x="145" y="28"/>
                      <a:pt x="145" y="27"/>
                      <a:pt x="145" y="26"/>
                    </a:cubicBezTo>
                    <a:cubicBezTo>
                      <a:pt x="145" y="23"/>
                      <a:pt x="140" y="22"/>
                      <a:pt x="139" y="24"/>
                    </a:cubicBezTo>
                    <a:cubicBezTo>
                      <a:pt x="138" y="25"/>
                      <a:pt x="138" y="25"/>
                      <a:pt x="138" y="25"/>
                    </a:cubicBezTo>
                    <a:cubicBezTo>
                      <a:pt x="137" y="25"/>
                      <a:pt x="137" y="25"/>
                      <a:pt x="136" y="26"/>
                    </a:cubicBezTo>
                    <a:cubicBezTo>
                      <a:pt x="134" y="25"/>
                      <a:pt x="131" y="25"/>
                      <a:pt x="129" y="24"/>
                    </a:cubicBezTo>
                    <a:cubicBezTo>
                      <a:pt x="136" y="23"/>
                      <a:pt x="142" y="22"/>
                      <a:pt x="148" y="19"/>
                    </a:cubicBezTo>
                    <a:cubicBezTo>
                      <a:pt x="149" y="18"/>
                      <a:pt x="150" y="16"/>
                      <a:pt x="149" y="14"/>
                    </a:cubicBezTo>
                    <a:cubicBezTo>
                      <a:pt x="147" y="11"/>
                      <a:pt x="147" y="11"/>
                      <a:pt x="145" y="9"/>
                    </a:cubicBezTo>
                    <a:cubicBezTo>
                      <a:pt x="142" y="6"/>
                      <a:pt x="137" y="11"/>
                      <a:pt x="140" y="14"/>
                    </a:cubicBezTo>
                    <a:cubicBezTo>
                      <a:pt x="140" y="14"/>
                      <a:pt x="140" y="14"/>
                      <a:pt x="140" y="14"/>
                    </a:cubicBezTo>
                    <a:cubicBezTo>
                      <a:pt x="131" y="18"/>
                      <a:pt x="120" y="18"/>
                      <a:pt x="109" y="16"/>
                    </a:cubicBezTo>
                    <a:cubicBezTo>
                      <a:pt x="106" y="12"/>
                      <a:pt x="104" y="8"/>
                      <a:pt x="104" y="4"/>
                    </a:cubicBezTo>
                    <a:cubicBezTo>
                      <a:pt x="104" y="0"/>
                      <a:pt x="97" y="0"/>
                      <a:pt x="97" y="4"/>
                    </a:cubicBezTo>
                    <a:cubicBezTo>
                      <a:pt x="97" y="7"/>
                      <a:pt x="98" y="10"/>
                      <a:pt x="99" y="12"/>
                    </a:cubicBezTo>
                    <a:cubicBezTo>
                      <a:pt x="97" y="11"/>
                      <a:pt x="95" y="10"/>
                      <a:pt x="93" y="9"/>
                    </a:cubicBezTo>
                    <a:cubicBezTo>
                      <a:pt x="90" y="6"/>
                      <a:pt x="85" y="11"/>
                      <a:pt x="88" y="14"/>
                    </a:cubicBezTo>
                    <a:cubicBezTo>
                      <a:pt x="92" y="17"/>
                      <a:pt x="96" y="19"/>
                      <a:pt x="100" y="21"/>
                    </a:cubicBezTo>
                    <a:cubicBezTo>
                      <a:pt x="98" y="22"/>
                      <a:pt x="98" y="24"/>
                      <a:pt x="99" y="26"/>
                    </a:cubicBezTo>
                    <a:cubicBezTo>
                      <a:pt x="100" y="27"/>
                      <a:pt x="101" y="27"/>
                      <a:pt x="102" y="28"/>
                    </a:cubicBezTo>
                    <a:cubicBezTo>
                      <a:pt x="99" y="27"/>
                      <a:pt x="96" y="26"/>
                      <a:pt x="94" y="25"/>
                    </a:cubicBezTo>
                    <a:cubicBezTo>
                      <a:pt x="90" y="23"/>
                      <a:pt x="87" y="29"/>
                      <a:pt x="91" y="31"/>
                    </a:cubicBezTo>
                    <a:cubicBezTo>
                      <a:pt x="94" y="33"/>
                      <a:pt x="100" y="35"/>
                      <a:pt x="107" y="38"/>
                    </a:cubicBezTo>
                    <a:cubicBezTo>
                      <a:pt x="106" y="41"/>
                      <a:pt x="106" y="44"/>
                      <a:pt x="106" y="47"/>
                    </a:cubicBezTo>
                    <a:cubicBezTo>
                      <a:pt x="105" y="51"/>
                      <a:pt x="104" y="55"/>
                      <a:pt x="103" y="58"/>
                    </a:cubicBezTo>
                    <a:cubicBezTo>
                      <a:pt x="98" y="76"/>
                      <a:pt x="94" y="92"/>
                      <a:pt x="87" y="109"/>
                    </a:cubicBezTo>
                    <a:cubicBezTo>
                      <a:pt x="74" y="144"/>
                      <a:pt x="62" y="178"/>
                      <a:pt x="54" y="213"/>
                    </a:cubicBezTo>
                    <a:cubicBezTo>
                      <a:pt x="53" y="216"/>
                      <a:pt x="52" y="220"/>
                      <a:pt x="50" y="223"/>
                    </a:cubicBezTo>
                    <a:cubicBezTo>
                      <a:pt x="41" y="242"/>
                      <a:pt x="31" y="261"/>
                      <a:pt x="22" y="281"/>
                    </a:cubicBezTo>
                    <a:cubicBezTo>
                      <a:pt x="22" y="282"/>
                      <a:pt x="22" y="283"/>
                      <a:pt x="23" y="284"/>
                    </a:cubicBezTo>
                    <a:cubicBezTo>
                      <a:pt x="19" y="290"/>
                      <a:pt x="16" y="296"/>
                      <a:pt x="14" y="303"/>
                    </a:cubicBezTo>
                    <a:cubicBezTo>
                      <a:pt x="11" y="308"/>
                      <a:pt x="10" y="313"/>
                      <a:pt x="9" y="317"/>
                    </a:cubicBezTo>
                    <a:cubicBezTo>
                      <a:pt x="9" y="318"/>
                      <a:pt x="8" y="318"/>
                      <a:pt x="8" y="319"/>
                    </a:cubicBezTo>
                    <a:cubicBezTo>
                      <a:pt x="8" y="319"/>
                      <a:pt x="8" y="320"/>
                      <a:pt x="8" y="320"/>
                    </a:cubicBezTo>
                    <a:cubicBezTo>
                      <a:pt x="8" y="321"/>
                      <a:pt x="8" y="321"/>
                      <a:pt x="8" y="322"/>
                    </a:cubicBezTo>
                    <a:cubicBezTo>
                      <a:pt x="5" y="326"/>
                      <a:pt x="0" y="333"/>
                      <a:pt x="1" y="338"/>
                    </a:cubicBezTo>
                    <a:cubicBezTo>
                      <a:pt x="2" y="340"/>
                      <a:pt x="3" y="341"/>
                      <a:pt x="4" y="341"/>
                    </a:cubicBezTo>
                    <a:cubicBezTo>
                      <a:pt x="3" y="344"/>
                      <a:pt x="8" y="346"/>
                      <a:pt x="10" y="343"/>
                    </a:cubicBezTo>
                    <a:close/>
                    <a:moveTo>
                      <a:pt x="110" y="75"/>
                    </a:moveTo>
                    <a:cubicBezTo>
                      <a:pt x="110" y="79"/>
                      <a:pt x="109" y="84"/>
                      <a:pt x="109" y="88"/>
                    </a:cubicBezTo>
                    <a:cubicBezTo>
                      <a:pt x="107" y="94"/>
                      <a:pt x="106" y="99"/>
                      <a:pt x="105" y="105"/>
                    </a:cubicBezTo>
                    <a:cubicBezTo>
                      <a:pt x="105" y="105"/>
                      <a:pt x="104" y="105"/>
                      <a:pt x="104" y="106"/>
                    </a:cubicBezTo>
                    <a:cubicBezTo>
                      <a:pt x="103" y="107"/>
                      <a:pt x="102" y="108"/>
                      <a:pt x="102" y="109"/>
                    </a:cubicBezTo>
                    <a:cubicBezTo>
                      <a:pt x="105" y="97"/>
                      <a:pt x="107" y="86"/>
                      <a:pt x="110" y="75"/>
                    </a:cubicBezTo>
                    <a:close/>
                    <a:moveTo>
                      <a:pt x="79" y="153"/>
                    </a:moveTo>
                    <a:cubicBezTo>
                      <a:pt x="83" y="142"/>
                      <a:pt x="87" y="131"/>
                      <a:pt x="91" y="120"/>
                    </a:cubicBezTo>
                    <a:cubicBezTo>
                      <a:pt x="87" y="131"/>
                      <a:pt x="84" y="142"/>
                      <a:pt x="80" y="153"/>
                    </a:cubicBezTo>
                    <a:cubicBezTo>
                      <a:pt x="80" y="153"/>
                      <a:pt x="79" y="153"/>
                      <a:pt x="79" y="153"/>
                    </a:cubicBezTo>
                    <a:close/>
                    <a:moveTo>
                      <a:pt x="103" y="121"/>
                    </a:moveTo>
                    <a:cubicBezTo>
                      <a:pt x="102" y="127"/>
                      <a:pt x="101" y="133"/>
                      <a:pt x="99" y="139"/>
                    </a:cubicBezTo>
                    <a:cubicBezTo>
                      <a:pt x="98" y="142"/>
                      <a:pt x="97" y="147"/>
                      <a:pt x="95" y="152"/>
                    </a:cubicBezTo>
                    <a:cubicBezTo>
                      <a:pt x="96" y="141"/>
                      <a:pt x="99" y="130"/>
                      <a:pt x="103" y="121"/>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4" name="Freeform 82"/>
              <p:cNvSpPr/>
              <p:nvPr/>
            </p:nvSpPr>
            <p:spPr bwMode="auto">
              <a:xfrm>
                <a:off x="5307614" y="5308001"/>
                <a:ext cx="303212" cy="244475"/>
              </a:xfrm>
              <a:custGeom>
                <a:gdLst>
                  <a:gd fmla="*/ 89 w 93" name="T0"/>
                  <a:gd fmla="*/ 67 h 75" name="T1"/>
                  <a:gd fmla="*/ 79 w 93" name="T2"/>
                  <a:gd fmla="*/ 64 h 75" name="T3"/>
                  <a:gd fmla="*/ 76 w 93" name="T4"/>
                  <a:gd fmla="*/ 63 h 75" name="T5"/>
                  <a:gd fmla="*/ 44 w 93" name="T6"/>
                  <a:gd fmla="*/ 45 h 75" name="T7"/>
                  <a:gd fmla="*/ 43 w 93" name="T8"/>
                  <a:gd fmla="*/ 44 h 75" name="T9"/>
                  <a:gd fmla="*/ 49 w 93" name="T10"/>
                  <a:gd fmla="*/ 45 h 75" name="T11"/>
                  <a:gd fmla="*/ 50 w 93" name="T12"/>
                  <a:gd fmla="*/ 45 h 75" name="T13"/>
                  <a:gd fmla="*/ 51 w 93" name="T14"/>
                  <a:gd fmla="*/ 46 h 75" name="T15"/>
                  <a:gd fmla="*/ 56 w 93" name="T16"/>
                  <a:gd fmla="*/ 41 h 75" name="T17"/>
                  <a:gd fmla="*/ 65 w 93" name="T18"/>
                  <a:gd fmla="*/ 44 h 75" name="T19"/>
                  <a:gd fmla="*/ 67 w 93" name="T20"/>
                  <a:gd fmla="*/ 38 h 75" name="T21"/>
                  <a:gd fmla="*/ 64 w 93" name="T22"/>
                  <a:gd fmla="*/ 36 h 75" name="T23"/>
                  <a:gd fmla="*/ 61 w 93" name="T24"/>
                  <a:gd fmla="*/ 36 h 75" name="T25"/>
                  <a:gd fmla="*/ 48 w 93" name="T26"/>
                  <a:gd fmla="*/ 30 h 75" name="T27"/>
                  <a:gd fmla="*/ 47 w 93" name="T28"/>
                  <a:gd fmla="*/ 29 h 75" name="T29"/>
                  <a:gd fmla="*/ 44 w 93" name="T30"/>
                  <a:gd fmla="*/ 28 h 75" name="T31"/>
                  <a:gd fmla="*/ 21 w 93" name="T32"/>
                  <a:gd fmla="*/ 12 h 75" name="T33"/>
                  <a:gd fmla="*/ 17 w 93" name="T34"/>
                  <a:gd fmla="*/ 4 h 75" name="T35"/>
                  <a:gd fmla="*/ 10 w 93" name="T36"/>
                  <a:gd fmla="*/ 6 h 75" name="T37"/>
                  <a:gd fmla="*/ 12 w 93" name="T38"/>
                  <a:gd fmla="*/ 11 h 75" name="T39"/>
                  <a:gd fmla="*/ 13 w 93" name="T40"/>
                  <a:gd fmla="*/ 14 h 75" name="T41"/>
                  <a:gd fmla="*/ 16 w 93" name="T42"/>
                  <a:gd fmla="*/ 17 h 75" name="T43"/>
                  <a:gd fmla="*/ 21 w 93" name="T44"/>
                  <a:gd fmla="*/ 24 h 75" name="T45"/>
                  <a:gd fmla="*/ 20 w 93" name="T46"/>
                  <a:gd fmla="*/ 26 h 75" name="T47"/>
                  <a:gd fmla="*/ 9 w 93" name="T48"/>
                  <a:gd fmla="*/ 17 h 75" name="T49"/>
                  <a:gd fmla="*/ 4 w 93" name="T50"/>
                  <a:gd fmla="*/ 22 h 75" name="T51"/>
                  <a:gd fmla="*/ 31 w 93" name="T52"/>
                  <a:gd fmla="*/ 44 h 75" name="T53"/>
                  <a:gd fmla="*/ 33 w 93" name="T54"/>
                  <a:gd fmla="*/ 48 h 75" name="T55"/>
                  <a:gd fmla="*/ 46 w 93" name="T56"/>
                  <a:gd fmla="*/ 57 h 75" name="T57"/>
                  <a:gd fmla="*/ 57 w 93" name="T58"/>
                  <a:gd fmla="*/ 64 h 75" name="T59"/>
                  <a:gd fmla="*/ 77 w 93" name="T60"/>
                  <a:gd fmla="*/ 71 h 75" name="T61"/>
                  <a:gd fmla="*/ 87 w 93" name="T62"/>
                  <a:gd fmla="*/ 74 h 75" name="T63"/>
                  <a:gd fmla="*/ 89 w 93" name="T64"/>
                  <a:gd fmla="*/ 67 h 75"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75" w="93">
                    <a:moveTo>
                      <a:pt x="89" y="67"/>
                    </a:moveTo>
                    <a:cubicBezTo>
                      <a:pt x="86" y="66"/>
                      <a:pt x="82" y="65"/>
                      <a:pt x="79" y="64"/>
                    </a:cubicBezTo>
                    <a:cubicBezTo>
                      <a:pt x="79" y="63"/>
                      <a:pt x="77" y="63"/>
                      <a:pt x="76" y="63"/>
                    </a:cubicBezTo>
                    <a:cubicBezTo>
                      <a:pt x="64" y="59"/>
                      <a:pt x="54" y="52"/>
                      <a:pt x="44" y="45"/>
                    </a:cubicBezTo>
                    <a:cubicBezTo>
                      <a:pt x="43" y="45"/>
                      <a:pt x="43" y="44"/>
                      <a:pt x="43" y="44"/>
                    </a:cubicBezTo>
                    <a:cubicBezTo>
                      <a:pt x="45" y="44"/>
                      <a:pt x="47" y="45"/>
                      <a:pt x="49" y="45"/>
                    </a:cubicBezTo>
                    <a:cubicBezTo>
                      <a:pt x="50" y="45"/>
                      <a:pt x="50" y="45"/>
                      <a:pt x="50" y="45"/>
                    </a:cubicBezTo>
                    <a:cubicBezTo>
                      <a:pt x="51" y="45"/>
                      <a:pt x="51" y="45"/>
                      <a:pt x="51" y="46"/>
                    </a:cubicBezTo>
                    <a:cubicBezTo>
                      <a:pt x="54" y="47"/>
                      <a:pt x="57" y="44"/>
                      <a:pt x="56" y="41"/>
                    </a:cubicBezTo>
                    <a:cubicBezTo>
                      <a:pt x="59" y="42"/>
                      <a:pt x="62" y="43"/>
                      <a:pt x="65" y="44"/>
                    </a:cubicBezTo>
                    <a:cubicBezTo>
                      <a:pt x="69" y="45"/>
                      <a:pt x="71" y="40"/>
                      <a:pt x="67" y="38"/>
                    </a:cubicBezTo>
                    <a:cubicBezTo>
                      <a:pt x="66" y="37"/>
                      <a:pt x="65" y="36"/>
                      <a:pt x="64" y="36"/>
                    </a:cubicBezTo>
                    <a:cubicBezTo>
                      <a:pt x="63" y="35"/>
                      <a:pt x="62" y="35"/>
                      <a:pt x="61" y="36"/>
                    </a:cubicBezTo>
                    <a:cubicBezTo>
                      <a:pt x="57" y="34"/>
                      <a:pt x="52" y="32"/>
                      <a:pt x="48" y="30"/>
                    </a:cubicBezTo>
                    <a:cubicBezTo>
                      <a:pt x="48" y="30"/>
                      <a:pt x="48" y="30"/>
                      <a:pt x="47" y="29"/>
                    </a:cubicBezTo>
                    <a:cubicBezTo>
                      <a:pt x="46" y="28"/>
                      <a:pt x="45" y="28"/>
                      <a:pt x="44" y="28"/>
                    </a:cubicBezTo>
                    <a:cubicBezTo>
                      <a:pt x="36" y="24"/>
                      <a:pt x="28" y="19"/>
                      <a:pt x="21" y="12"/>
                    </a:cubicBezTo>
                    <a:cubicBezTo>
                      <a:pt x="19" y="10"/>
                      <a:pt x="18" y="7"/>
                      <a:pt x="17" y="4"/>
                    </a:cubicBezTo>
                    <a:cubicBezTo>
                      <a:pt x="15" y="0"/>
                      <a:pt x="8" y="2"/>
                      <a:pt x="10" y="6"/>
                    </a:cubicBezTo>
                    <a:cubicBezTo>
                      <a:pt x="10" y="8"/>
                      <a:pt x="11" y="9"/>
                      <a:pt x="12" y="11"/>
                    </a:cubicBezTo>
                    <a:cubicBezTo>
                      <a:pt x="11" y="12"/>
                      <a:pt x="11" y="13"/>
                      <a:pt x="13" y="14"/>
                    </a:cubicBezTo>
                    <a:cubicBezTo>
                      <a:pt x="14" y="15"/>
                      <a:pt x="15" y="16"/>
                      <a:pt x="16" y="17"/>
                    </a:cubicBezTo>
                    <a:cubicBezTo>
                      <a:pt x="17" y="20"/>
                      <a:pt x="19" y="22"/>
                      <a:pt x="21" y="24"/>
                    </a:cubicBezTo>
                    <a:cubicBezTo>
                      <a:pt x="20" y="24"/>
                      <a:pt x="20" y="25"/>
                      <a:pt x="20" y="26"/>
                    </a:cubicBezTo>
                    <a:cubicBezTo>
                      <a:pt x="16" y="23"/>
                      <a:pt x="12" y="20"/>
                      <a:pt x="9" y="17"/>
                    </a:cubicBezTo>
                    <a:cubicBezTo>
                      <a:pt x="5" y="14"/>
                      <a:pt x="0" y="19"/>
                      <a:pt x="4" y="22"/>
                    </a:cubicBezTo>
                    <a:cubicBezTo>
                      <a:pt x="13" y="30"/>
                      <a:pt x="22" y="37"/>
                      <a:pt x="31" y="44"/>
                    </a:cubicBezTo>
                    <a:cubicBezTo>
                      <a:pt x="31" y="46"/>
                      <a:pt x="32" y="47"/>
                      <a:pt x="33" y="48"/>
                    </a:cubicBezTo>
                    <a:cubicBezTo>
                      <a:pt x="37" y="51"/>
                      <a:pt x="42" y="54"/>
                      <a:pt x="46" y="57"/>
                    </a:cubicBezTo>
                    <a:cubicBezTo>
                      <a:pt x="50" y="60"/>
                      <a:pt x="53" y="63"/>
                      <a:pt x="57" y="64"/>
                    </a:cubicBezTo>
                    <a:cubicBezTo>
                      <a:pt x="62" y="67"/>
                      <a:pt x="71" y="73"/>
                      <a:pt x="77" y="71"/>
                    </a:cubicBezTo>
                    <a:cubicBezTo>
                      <a:pt x="80" y="72"/>
                      <a:pt x="83" y="73"/>
                      <a:pt x="87" y="74"/>
                    </a:cubicBezTo>
                    <a:cubicBezTo>
                      <a:pt x="92" y="75"/>
                      <a:pt x="93" y="68"/>
                      <a:pt x="89" y="67"/>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5" name="Freeform 83"/>
              <p:cNvSpPr>
                <a:spLocks noEditPoints="1"/>
              </p:cNvSpPr>
              <p:nvPr/>
            </p:nvSpPr>
            <p:spPr bwMode="auto">
              <a:xfrm>
                <a:off x="5710839" y="4398363"/>
                <a:ext cx="628650" cy="1168400"/>
              </a:xfrm>
              <a:custGeom>
                <a:gdLst>
                  <a:gd fmla="*/ 160 w 193" name="T0"/>
                  <a:gd fmla="*/ 228 h 358" name="T1"/>
                  <a:gd fmla="*/ 193 w 193" name="T2"/>
                  <a:gd fmla="*/ 89 h 358" name="T3"/>
                  <a:gd fmla="*/ 185 w 193" name="T4"/>
                  <a:gd fmla="*/ 39 h 358" name="T5"/>
                  <a:gd fmla="*/ 163 w 193" name="T6"/>
                  <a:gd fmla="*/ 17 h 358" name="T7"/>
                  <a:gd fmla="*/ 124 w 193" name="T8"/>
                  <a:gd fmla="*/ 7 h 358" name="T9"/>
                  <a:gd fmla="*/ 96 w 193" name="T10"/>
                  <a:gd fmla="*/ 58 h 358" name="T11"/>
                  <a:gd fmla="*/ 23 w 193" name="T12"/>
                  <a:gd fmla="*/ 238 h 358" name="T13"/>
                  <a:gd fmla="*/ 7 w 193" name="T14"/>
                  <a:gd fmla="*/ 298 h 358" name="T15"/>
                  <a:gd fmla="*/ 7 w 193" name="T16"/>
                  <a:gd fmla="*/ 320 h 358" name="T17"/>
                  <a:gd fmla="*/ 55 w 193" name="T18"/>
                  <a:gd fmla="*/ 308 h 358" name="T19"/>
                  <a:gd fmla="*/ 37 w 193" name="T20"/>
                  <a:gd fmla="*/ 329 h 358" name="T21"/>
                  <a:gd fmla="*/ 37 w 193" name="T22"/>
                  <a:gd fmla="*/ 341 h 358" name="T23"/>
                  <a:gd fmla="*/ 10 w 193" name="T24"/>
                  <a:gd fmla="*/ 340 h 358" name="T25"/>
                  <a:gd fmla="*/ 2 w 193" name="T26"/>
                  <a:gd fmla="*/ 344 h 358" name="T27"/>
                  <a:gd fmla="*/ 112 w 193" name="T28"/>
                  <a:gd fmla="*/ 306 h 358" name="T29"/>
                  <a:gd fmla="*/ 145 w 193" name="T30"/>
                  <a:gd fmla="*/ 174 h 358" name="T31"/>
                  <a:gd fmla="*/ 165 w 193" name="T32"/>
                  <a:gd fmla="*/ 131 h 358" name="T33"/>
                  <a:gd fmla="*/ 148 w 193" name="T34"/>
                  <a:gd fmla="*/ 196 h 358" name="T35"/>
                  <a:gd fmla="*/ 62 w 193" name="T36"/>
                  <a:gd fmla="*/ 159 h 358" name="T37"/>
                  <a:gd fmla="*/ 23 w 193" name="T38"/>
                  <a:gd fmla="*/ 283 h 358" name="T39"/>
                  <a:gd fmla="*/ 17 w 193" name="T40"/>
                  <a:gd fmla="*/ 313 h 358" name="T41"/>
                  <a:gd fmla="*/ 26 w 193" name="T42"/>
                  <a:gd fmla="*/ 295 h 358" name="T43"/>
                  <a:gd fmla="*/ 38 w 193" name="T44"/>
                  <a:gd fmla="*/ 269 h 358" name="T45"/>
                  <a:gd fmla="*/ 41 w 193" name="T46"/>
                  <a:gd fmla="*/ 258 h 358" name="T47"/>
                  <a:gd fmla="*/ 26 w 193" name="T48"/>
                  <a:gd fmla="*/ 308 h 358" name="T49"/>
                  <a:gd fmla="*/ 33 w 193" name="T50"/>
                  <a:gd fmla="*/ 310 h 358" name="T51"/>
                  <a:gd fmla="*/ 90 w 193" name="T52"/>
                  <a:gd fmla="*/ 126 h 358" name="T53"/>
                  <a:gd fmla="*/ 96 w 193" name="T54"/>
                  <a:gd fmla="*/ 103 h 358" name="T55"/>
                  <a:gd fmla="*/ 107 w 193" name="T56"/>
                  <a:gd fmla="*/ 77 h 358" name="T57"/>
                  <a:gd fmla="*/ 113 w 193" name="T58"/>
                  <a:gd fmla="*/ 33 h 358" name="T59"/>
                  <a:gd fmla="*/ 121 w 193" name="T60"/>
                  <a:gd fmla="*/ 12 h 358" name="T61"/>
                  <a:gd fmla="*/ 172 w 193" name="T62"/>
                  <a:gd fmla="*/ 50 h 358" name="T63"/>
                  <a:gd fmla="*/ 175 w 193" name="T64"/>
                  <a:gd fmla="*/ 58 h 358" name="T65"/>
                  <a:gd fmla="*/ 174 w 193" name="T66"/>
                  <a:gd fmla="*/ 67 h 358" name="T67"/>
                  <a:gd fmla="*/ 167 w 193" name="T68"/>
                  <a:gd fmla="*/ 114 h 358" name="T69"/>
                  <a:gd fmla="*/ 120 w 193" name="T70"/>
                  <a:gd fmla="*/ 20 h 358" name="T71"/>
                  <a:gd fmla="*/ 136 w 193" name="T72"/>
                  <a:gd fmla="*/ 27 h 358" name="T73"/>
                  <a:gd fmla="*/ 33 w 193" name="T74"/>
                  <a:gd fmla="*/ 310 h 358" name="T75"/>
                  <a:gd fmla="*/ 156 w 193" name="T76"/>
                  <a:gd fmla="*/ 36 h 358" name="T77"/>
                  <a:gd fmla="*/ 87 w 193" name="T78"/>
                  <a:gd fmla="*/ 279 h 358" name="T79"/>
                  <a:gd fmla="*/ 38 w 193" name="T80"/>
                  <a:gd fmla="*/ 328 h 358" name="T81"/>
                  <a:gd fmla="*/ 79 w 193" name="T82"/>
                  <a:gd fmla="*/ 301 h 358" name="T83"/>
                  <a:gd fmla="*/ 87 w 193" name="T84"/>
                  <a:gd fmla="*/ 298 h 358" name="T85"/>
                  <a:gd fmla="*/ 69 w 193" name="T86"/>
                  <a:gd fmla="*/ 332 h 358" name="T87"/>
                  <a:gd fmla="*/ 99 w 193" name="T88"/>
                  <a:gd fmla="*/ 301 h 35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58" w="193">
                    <a:moveTo>
                      <a:pt x="112" y="306"/>
                    </a:moveTo>
                    <a:cubicBezTo>
                      <a:pt x="116" y="302"/>
                      <a:pt x="119" y="297"/>
                      <a:pt x="123" y="292"/>
                    </a:cubicBezTo>
                    <a:cubicBezTo>
                      <a:pt x="136" y="271"/>
                      <a:pt x="149" y="251"/>
                      <a:pt x="160" y="228"/>
                    </a:cubicBezTo>
                    <a:cubicBezTo>
                      <a:pt x="175" y="196"/>
                      <a:pt x="186" y="162"/>
                      <a:pt x="188" y="127"/>
                    </a:cubicBezTo>
                    <a:cubicBezTo>
                      <a:pt x="188" y="125"/>
                      <a:pt x="189" y="123"/>
                      <a:pt x="189" y="120"/>
                    </a:cubicBezTo>
                    <a:cubicBezTo>
                      <a:pt x="191" y="110"/>
                      <a:pt x="192" y="99"/>
                      <a:pt x="193" y="89"/>
                    </a:cubicBezTo>
                    <a:cubicBezTo>
                      <a:pt x="193" y="85"/>
                      <a:pt x="193" y="77"/>
                      <a:pt x="191" y="70"/>
                    </a:cubicBezTo>
                    <a:cubicBezTo>
                      <a:pt x="191" y="60"/>
                      <a:pt x="190" y="50"/>
                      <a:pt x="192" y="41"/>
                    </a:cubicBezTo>
                    <a:cubicBezTo>
                      <a:pt x="192" y="37"/>
                      <a:pt x="185" y="35"/>
                      <a:pt x="185" y="39"/>
                    </a:cubicBezTo>
                    <a:cubicBezTo>
                      <a:pt x="184" y="45"/>
                      <a:pt x="184" y="50"/>
                      <a:pt x="184" y="56"/>
                    </a:cubicBezTo>
                    <a:cubicBezTo>
                      <a:pt x="184" y="55"/>
                      <a:pt x="184" y="54"/>
                      <a:pt x="183" y="53"/>
                    </a:cubicBezTo>
                    <a:cubicBezTo>
                      <a:pt x="180" y="40"/>
                      <a:pt x="173" y="26"/>
                      <a:pt x="163" y="17"/>
                    </a:cubicBezTo>
                    <a:cubicBezTo>
                      <a:pt x="160" y="14"/>
                      <a:pt x="157" y="11"/>
                      <a:pt x="154" y="8"/>
                    </a:cubicBezTo>
                    <a:cubicBezTo>
                      <a:pt x="152" y="7"/>
                      <a:pt x="151" y="7"/>
                      <a:pt x="149" y="8"/>
                    </a:cubicBezTo>
                    <a:cubicBezTo>
                      <a:pt x="141" y="4"/>
                      <a:pt x="133" y="3"/>
                      <a:pt x="124" y="7"/>
                    </a:cubicBezTo>
                    <a:cubicBezTo>
                      <a:pt x="124" y="3"/>
                      <a:pt x="119" y="0"/>
                      <a:pt x="117" y="4"/>
                    </a:cubicBezTo>
                    <a:cubicBezTo>
                      <a:pt x="116" y="7"/>
                      <a:pt x="115" y="10"/>
                      <a:pt x="113" y="13"/>
                    </a:cubicBezTo>
                    <a:cubicBezTo>
                      <a:pt x="102" y="23"/>
                      <a:pt x="100" y="43"/>
                      <a:pt x="96" y="58"/>
                    </a:cubicBezTo>
                    <a:cubicBezTo>
                      <a:pt x="93" y="66"/>
                      <a:pt x="90" y="74"/>
                      <a:pt x="87" y="82"/>
                    </a:cubicBezTo>
                    <a:cubicBezTo>
                      <a:pt x="77" y="109"/>
                      <a:pt x="64" y="135"/>
                      <a:pt x="53" y="162"/>
                    </a:cubicBezTo>
                    <a:cubicBezTo>
                      <a:pt x="42" y="187"/>
                      <a:pt x="32" y="212"/>
                      <a:pt x="23" y="238"/>
                    </a:cubicBezTo>
                    <a:cubicBezTo>
                      <a:pt x="17" y="255"/>
                      <a:pt x="14" y="274"/>
                      <a:pt x="9" y="291"/>
                    </a:cubicBezTo>
                    <a:cubicBezTo>
                      <a:pt x="8" y="292"/>
                      <a:pt x="8" y="292"/>
                      <a:pt x="7" y="294"/>
                    </a:cubicBezTo>
                    <a:cubicBezTo>
                      <a:pt x="7" y="295"/>
                      <a:pt x="7" y="296"/>
                      <a:pt x="7" y="298"/>
                    </a:cubicBezTo>
                    <a:cubicBezTo>
                      <a:pt x="5" y="294"/>
                      <a:pt x="0" y="295"/>
                      <a:pt x="0" y="299"/>
                    </a:cubicBezTo>
                    <a:cubicBezTo>
                      <a:pt x="0" y="306"/>
                      <a:pt x="0" y="311"/>
                      <a:pt x="3" y="317"/>
                    </a:cubicBezTo>
                    <a:cubicBezTo>
                      <a:pt x="4" y="320"/>
                      <a:pt x="6" y="320"/>
                      <a:pt x="7" y="320"/>
                    </a:cubicBezTo>
                    <a:cubicBezTo>
                      <a:pt x="8" y="322"/>
                      <a:pt x="11" y="322"/>
                      <a:pt x="13" y="320"/>
                    </a:cubicBezTo>
                    <a:cubicBezTo>
                      <a:pt x="23" y="324"/>
                      <a:pt x="37" y="318"/>
                      <a:pt x="52" y="308"/>
                    </a:cubicBezTo>
                    <a:cubicBezTo>
                      <a:pt x="53" y="308"/>
                      <a:pt x="54" y="309"/>
                      <a:pt x="55" y="308"/>
                    </a:cubicBezTo>
                    <a:cubicBezTo>
                      <a:pt x="56" y="308"/>
                      <a:pt x="57" y="308"/>
                      <a:pt x="57" y="308"/>
                    </a:cubicBezTo>
                    <a:cubicBezTo>
                      <a:pt x="50" y="313"/>
                      <a:pt x="42" y="318"/>
                      <a:pt x="33" y="323"/>
                    </a:cubicBezTo>
                    <a:cubicBezTo>
                      <a:pt x="29" y="325"/>
                      <a:pt x="33" y="331"/>
                      <a:pt x="37" y="329"/>
                    </a:cubicBezTo>
                    <a:cubicBezTo>
                      <a:pt x="35" y="331"/>
                      <a:pt x="37" y="335"/>
                      <a:pt x="40" y="335"/>
                    </a:cubicBezTo>
                    <a:cubicBezTo>
                      <a:pt x="50" y="333"/>
                      <a:pt x="58" y="330"/>
                      <a:pt x="66" y="326"/>
                    </a:cubicBezTo>
                    <a:cubicBezTo>
                      <a:pt x="57" y="337"/>
                      <a:pt x="46" y="346"/>
                      <a:pt x="37" y="341"/>
                    </a:cubicBezTo>
                    <a:cubicBezTo>
                      <a:pt x="33" y="339"/>
                      <a:pt x="30" y="345"/>
                      <a:pt x="34" y="347"/>
                    </a:cubicBezTo>
                    <a:cubicBezTo>
                      <a:pt x="34" y="347"/>
                      <a:pt x="35" y="347"/>
                      <a:pt x="35" y="348"/>
                    </a:cubicBezTo>
                    <a:cubicBezTo>
                      <a:pt x="26" y="349"/>
                      <a:pt x="18" y="344"/>
                      <a:pt x="10" y="340"/>
                    </a:cubicBezTo>
                    <a:cubicBezTo>
                      <a:pt x="12" y="336"/>
                      <a:pt x="7" y="332"/>
                      <a:pt x="4" y="335"/>
                    </a:cubicBezTo>
                    <a:cubicBezTo>
                      <a:pt x="1" y="338"/>
                      <a:pt x="1" y="338"/>
                      <a:pt x="1" y="338"/>
                    </a:cubicBezTo>
                    <a:cubicBezTo>
                      <a:pt x="0" y="340"/>
                      <a:pt x="0" y="343"/>
                      <a:pt x="2" y="344"/>
                    </a:cubicBezTo>
                    <a:cubicBezTo>
                      <a:pt x="18" y="352"/>
                      <a:pt x="29" y="358"/>
                      <a:pt x="47" y="351"/>
                    </a:cubicBezTo>
                    <a:cubicBezTo>
                      <a:pt x="55" y="347"/>
                      <a:pt x="62" y="344"/>
                      <a:pt x="69" y="340"/>
                    </a:cubicBezTo>
                    <a:cubicBezTo>
                      <a:pt x="88" y="339"/>
                      <a:pt x="101" y="322"/>
                      <a:pt x="112" y="306"/>
                    </a:cubicBezTo>
                    <a:close/>
                    <a:moveTo>
                      <a:pt x="158" y="141"/>
                    </a:moveTo>
                    <a:cubicBezTo>
                      <a:pt x="154" y="167"/>
                      <a:pt x="144" y="193"/>
                      <a:pt x="130" y="217"/>
                    </a:cubicBezTo>
                    <a:cubicBezTo>
                      <a:pt x="136" y="203"/>
                      <a:pt x="141" y="188"/>
                      <a:pt x="145" y="174"/>
                    </a:cubicBezTo>
                    <a:cubicBezTo>
                      <a:pt x="150" y="158"/>
                      <a:pt x="156" y="140"/>
                      <a:pt x="160" y="121"/>
                    </a:cubicBezTo>
                    <a:cubicBezTo>
                      <a:pt x="159" y="127"/>
                      <a:pt x="159" y="134"/>
                      <a:pt x="158" y="141"/>
                    </a:cubicBezTo>
                    <a:close/>
                    <a:moveTo>
                      <a:pt x="165" y="131"/>
                    </a:moveTo>
                    <a:cubicBezTo>
                      <a:pt x="165" y="142"/>
                      <a:pt x="163" y="153"/>
                      <a:pt x="161" y="164"/>
                    </a:cubicBezTo>
                    <a:cubicBezTo>
                      <a:pt x="157" y="174"/>
                      <a:pt x="153" y="184"/>
                      <a:pt x="149" y="193"/>
                    </a:cubicBezTo>
                    <a:cubicBezTo>
                      <a:pt x="149" y="194"/>
                      <a:pt x="148" y="195"/>
                      <a:pt x="148" y="196"/>
                    </a:cubicBezTo>
                    <a:cubicBezTo>
                      <a:pt x="156" y="175"/>
                      <a:pt x="162" y="153"/>
                      <a:pt x="165" y="131"/>
                    </a:cubicBezTo>
                    <a:close/>
                    <a:moveTo>
                      <a:pt x="28" y="246"/>
                    </a:moveTo>
                    <a:cubicBezTo>
                      <a:pt x="36" y="216"/>
                      <a:pt x="50" y="187"/>
                      <a:pt x="62" y="159"/>
                    </a:cubicBezTo>
                    <a:cubicBezTo>
                      <a:pt x="64" y="155"/>
                      <a:pt x="66" y="150"/>
                      <a:pt x="68" y="146"/>
                    </a:cubicBezTo>
                    <a:cubicBezTo>
                      <a:pt x="55" y="181"/>
                      <a:pt x="39" y="217"/>
                      <a:pt x="33" y="254"/>
                    </a:cubicBezTo>
                    <a:cubicBezTo>
                      <a:pt x="30" y="264"/>
                      <a:pt x="27" y="273"/>
                      <a:pt x="23" y="283"/>
                    </a:cubicBezTo>
                    <a:cubicBezTo>
                      <a:pt x="20" y="289"/>
                      <a:pt x="18" y="298"/>
                      <a:pt x="14" y="303"/>
                    </a:cubicBezTo>
                    <a:cubicBezTo>
                      <a:pt x="19" y="284"/>
                      <a:pt x="22" y="265"/>
                      <a:pt x="28" y="246"/>
                    </a:cubicBezTo>
                    <a:close/>
                    <a:moveTo>
                      <a:pt x="17" y="313"/>
                    </a:moveTo>
                    <a:cubicBezTo>
                      <a:pt x="19" y="309"/>
                      <a:pt x="21" y="305"/>
                      <a:pt x="23" y="301"/>
                    </a:cubicBezTo>
                    <a:cubicBezTo>
                      <a:pt x="24" y="300"/>
                      <a:pt x="25" y="298"/>
                      <a:pt x="26" y="296"/>
                    </a:cubicBezTo>
                    <a:cubicBezTo>
                      <a:pt x="26" y="296"/>
                      <a:pt x="26" y="296"/>
                      <a:pt x="26" y="295"/>
                    </a:cubicBezTo>
                    <a:cubicBezTo>
                      <a:pt x="26" y="295"/>
                      <a:pt x="27" y="294"/>
                      <a:pt x="27" y="294"/>
                    </a:cubicBezTo>
                    <a:cubicBezTo>
                      <a:pt x="30" y="286"/>
                      <a:pt x="33" y="278"/>
                      <a:pt x="36" y="271"/>
                    </a:cubicBezTo>
                    <a:cubicBezTo>
                      <a:pt x="37" y="271"/>
                      <a:pt x="38" y="270"/>
                      <a:pt x="38" y="269"/>
                    </a:cubicBezTo>
                    <a:cubicBezTo>
                      <a:pt x="40" y="266"/>
                      <a:pt x="40" y="266"/>
                      <a:pt x="40" y="262"/>
                    </a:cubicBezTo>
                    <a:cubicBezTo>
                      <a:pt x="40" y="262"/>
                      <a:pt x="40" y="261"/>
                      <a:pt x="40" y="261"/>
                    </a:cubicBezTo>
                    <a:cubicBezTo>
                      <a:pt x="40" y="260"/>
                      <a:pt x="40" y="259"/>
                      <a:pt x="41" y="258"/>
                    </a:cubicBezTo>
                    <a:cubicBezTo>
                      <a:pt x="41" y="258"/>
                      <a:pt x="41" y="258"/>
                      <a:pt x="41" y="258"/>
                    </a:cubicBezTo>
                    <a:cubicBezTo>
                      <a:pt x="41" y="259"/>
                      <a:pt x="42" y="259"/>
                      <a:pt x="43" y="259"/>
                    </a:cubicBezTo>
                    <a:cubicBezTo>
                      <a:pt x="38" y="276"/>
                      <a:pt x="34" y="294"/>
                      <a:pt x="26" y="308"/>
                    </a:cubicBezTo>
                    <a:cubicBezTo>
                      <a:pt x="25" y="310"/>
                      <a:pt x="25" y="312"/>
                      <a:pt x="26" y="312"/>
                    </a:cubicBezTo>
                    <a:cubicBezTo>
                      <a:pt x="23" y="313"/>
                      <a:pt x="20" y="314"/>
                      <a:pt x="17" y="313"/>
                    </a:cubicBezTo>
                    <a:close/>
                    <a:moveTo>
                      <a:pt x="33" y="310"/>
                    </a:moveTo>
                    <a:cubicBezTo>
                      <a:pt x="42" y="294"/>
                      <a:pt x="45" y="273"/>
                      <a:pt x="51" y="255"/>
                    </a:cubicBezTo>
                    <a:cubicBezTo>
                      <a:pt x="59" y="229"/>
                      <a:pt x="68" y="204"/>
                      <a:pt x="75" y="178"/>
                    </a:cubicBezTo>
                    <a:cubicBezTo>
                      <a:pt x="81" y="161"/>
                      <a:pt x="86" y="143"/>
                      <a:pt x="90" y="126"/>
                    </a:cubicBezTo>
                    <a:cubicBezTo>
                      <a:pt x="95" y="117"/>
                      <a:pt x="100" y="109"/>
                      <a:pt x="107" y="101"/>
                    </a:cubicBezTo>
                    <a:cubicBezTo>
                      <a:pt x="109" y="98"/>
                      <a:pt x="104" y="93"/>
                      <a:pt x="101" y="96"/>
                    </a:cubicBezTo>
                    <a:cubicBezTo>
                      <a:pt x="100" y="99"/>
                      <a:pt x="98" y="101"/>
                      <a:pt x="96" y="103"/>
                    </a:cubicBezTo>
                    <a:cubicBezTo>
                      <a:pt x="97" y="103"/>
                      <a:pt x="97" y="102"/>
                      <a:pt x="97" y="102"/>
                    </a:cubicBezTo>
                    <a:cubicBezTo>
                      <a:pt x="98" y="97"/>
                      <a:pt x="99" y="92"/>
                      <a:pt x="100" y="87"/>
                    </a:cubicBezTo>
                    <a:cubicBezTo>
                      <a:pt x="102" y="84"/>
                      <a:pt x="104" y="80"/>
                      <a:pt x="107" y="77"/>
                    </a:cubicBezTo>
                    <a:cubicBezTo>
                      <a:pt x="109" y="74"/>
                      <a:pt x="106" y="70"/>
                      <a:pt x="103" y="71"/>
                    </a:cubicBezTo>
                    <a:cubicBezTo>
                      <a:pt x="106" y="60"/>
                      <a:pt x="110" y="48"/>
                      <a:pt x="115" y="38"/>
                    </a:cubicBezTo>
                    <a:cubicBezTo>
                      <a:pt x="117" y="36"/>
                      <a:pt x="115" y="34"/>
                      <a:pt x="113" y="33"/>
                    </a:cubicBezTo>
                    <a:cubicBezTo>
                      <a:pt x="115" y="28"/>
                      <a:pt x="117" y="22"/>
                      <a:pt x="119" y="17"/>
                    </a:cubicBezTo>
                    <a:cubicBezTo>
                      <a:pt x="120" y="16"/>
                      <a:pt x="120" y="16"/>
                      <a:pt x="120" y="15"/>
                    </a:cubicBezTo>
                    <a:cubicBezTo>
                      <a:pt x="120" y="14"/>
                      <a:pt x="121" y="13"/>
                      <a:pt x="121" y="12"/>
                    </a:cubicBezTo>
                    <a:cubicBezTo>
                      <a:pt x="122" y="13"/>
                      <a:pt x="123" y="14"/>
                      <a:pt x="125" y="13"/>
                    </a:cubicBezTo>
                    <a:cubicBezTo>
                      <a:pt x="136" y="9"/>
                      <a:pt x="145" y="11"/>
                      <a:pt x="153" y="17"/>
                    </a:cubicBezTo>
                    <a:cubicBezTo>
                      <a:pt x="162" y="25"/>
                      <a:pt x="168" y="37"/>
                      <a:pt x="172" y="50"/>
                    </a:cubicBezTo>
                    <a:cubicBezTo>
                      <a:pt x="172" y="50"/>
                      <a:pt x="172" y="51"/>
                      <a:pt x="173" y="52"/>
                    </a:cubicBezTo>
                    <a:cubicBezTo>
                      <a:pt x="173" y="52"/>
                      <a:pt x="173" y="53"/>
                      <a:pt x="173" y="54"/>
                    </a:cubicBezTo>
                    <a:cubicBezTo>
                      <a:pt x="174" y="55"/>
                      <a:pt x="174" y="57"/>
                      <a:pt x="175" y="58"/>
                    </a:cubicBezTo>
                    <a:cubicBezTo>
                      <a:pt x="174" y="59"/>
                      <a:pt x="174" y="60"/>
                      <a:pt x="174" y="61"/>
                    </a:cubicBezTo>
                    <a:cubicBezTo>
                      <a:pt x="173" y="61"/>
                      <a:pt x="173" y="61"/>
                      <a:pt x="173" y="62"/>
                    </a:cubicBezTo>
                    <a:cubicBezTo>
                      <a:pt x="171" y="64"/>
                      <a:pt x="172" y="66"/>
                      <a:pt x="174" y="67"/>
                    </a:cubicBezTo>
                    <a:cubicBezTo>
                      <a:pt x="177" y="86"/>
                      <a:pt x="176" y="106"/>
                      <a:pt x="172" y="125"/>
                    </a:cubicBezTo>
                    <a:cubicBezTo>
                      <a:pt x="172" y="122"/>
                      <a:pt x="172" y="120"/>
                      <a:pt x="172" y="117"/>
                    </a:cubicBezTo>
                    <a:cubicBezTo>
                      <a:pt x="171" y="114"/>
                      <a:pt x="169" y="113"/>
                      <a:pt x="167" y="114"/>
                    </a:cubicBezTo>
                    <a:cubicBezTo>
                      <a:pt x="168" y="103"/>
                      <a:pt x="169" y="93"/>
                      <a:pt x="169" y="82"/>
                    </a:cubicBezTo>
                    <a:cubicBezTo>
                      <a:pt x="169" y="61"/>
                      <a:pt x="171" y="38"/>
                      <a:pt x="154" y="22"/>
                    </a:cubicBezTo>
                    <a:cubicBezTo>
                      <a:pt x="144" y="14"/>
                      <a:pt x="129" y="9"/>
                      <a:pt x="120" y="20"/>
                    </a:cubicBezTo>
                    <a:cubicBezTo>
                      <a:pt x="117" y="23"/>
                      <a:pt x="122" y="28"/>
                      <a:pt x="125" y="25"/>
                    </a:cubicBezTo>
                    <a:cubicBezTo>
                      <a:pt x="129" y="20"/>
                      <a:pt x="133" y="20"/>
                      <a:pt x="138" y="21"/>
                    </a:cubicBezTo>
                    <a:cubicBezTo>
                      <a:pt x="135" y="22"/>
                      <a:pt x="134" y="25"/>
                      <a:pt x="136" y="27"/>
                    </a:cubicBezTo>
                    <a:cubicBezTo>
                      <a:pt x="177" y="63"/>
                      <a:pt x="151" y="129"/>
                      <a:pt x="138" y="172"/>
                    </a:cubicBezTo>
                    <a:cubicBezTo>
                      <a:pt x="131" y="198"/>
                      <a:pt x="121" y="224"/>
                      <a:pt x="108" y="248"/>
                    </a:cubicBezTo>
                    <a:cubicBezTo>
                      <a:pt x="98" y="259"/>
                      <a:pt x="59" y="298"/>
                      <a:pt x="33" y="310"/>
                    </a:cubicBezTo>
                    <a:close/>
                    <a:moveTo>
                      <a:pt x="162" y="57"/>
                    </a:moveTo>
                    <a:cubicBezTo>
                      <a:pt x="159" y="44"/>
                      <a:pt x="152" y="32"/>
                      <a:pt x="142" y="23"/>
                    </a:cubicBezTo>
                    <a:cubicBezTo>
                      <a:pt x="148" y="26"/>
                      <a:pt x="153" y="32"/>
                      <a:pt x="156" y="36"/>
                    </a:cubicBezTo>
                    <a:cubicBezTo>
                      <a:pt x="160" y="42"/>
                      <a:pt x="162" y="49"/>
                      <a:pt x="162" y="57"/>
                    </a:cubicBezTo>
                    <a:close/>
                    <a:moveTo>
                      <a:pt x="66" y="298"/>
                    </a:moveTo>
                    <a:cubicBezTo>
                      <a:pt x="73" y="292"/>
                      <a:pt x="80" y="285"/>
                      <a:pt x="87" y="279"/>
                    </a:cubicBezTo>
                    <a:cubicBezTo>
                      <a:pt x="83" y="284"/>
                      <a:pt x="79" y="289"/>
                      <a:pt x="74" y="293"/>
                    </a:cubicBezTo>
                    <a:cubicBezTo>
                      <a:pt x="72" y="295"/>
                      <a:pt x="69" y="296"/>
                      <a:pt x="66" y="298"/>
                    </a:cubicBezTo>
                    <a:close/>
                    <a:moveTo>
                      <a:pt x="38" y="328"/>
                    </a:moveTo>
                    <a:cubicBezTo>
                      <a:pt x="38" y="328"/>
                      <a:pt x="38" y="328"/>
                      <a:pt x="38" y="328"/>
                    </a:cubicBezTo>
                    <a:cubicBezTo>
                      <a:pt x="52" y="321"/>
                      <a:pt x="65" y="312"/>
                      <a:pt x="76" y="302"/>
                    </a:cubicBezTo>
                    <a:cubicBezTo>
                      <a:pt x="77" y="302"/>
                      <a:pt x="78" y="302"/>
                      <a:pt x="79" y="301"/>
                    </a:cubicBezTo>
                    <a:cubicBezTo>
                      <a:pt x="81" y="299"/>
                      <a:pt x="82" y="297"/>
                      <a:pt x="83" y="296"/>
                    </a:cubicBezTo>
                    <a:cubicBezTo>
                      <a:pt x="90" y="291"/>
                      <a:pt x="95" y="286"/>
                      <a:pt x="101" y="280"/>
                    </a:cubicBezTo>
                    <a:cubicBezTo>
                      <a:pt x="96" y="286"/>
                      <a:pt x="91" y="292"/>
                      <a:pt x="87" y="298"/>
                    </a:cubicBezTo>
                    <a:cubicBezTo>
                      <a:pt x="85" y="301"/>
                      <a:pt x="82" y="306"/>
                      <a:pt x="78" y="311"/>
                    </a:cubicBezTo>
                    <a:cubicBezTo>
                      <a:pt x="67" y="319"/>
                      <a:pt x="54" y="325"/>
                      <a:pt x="38" y="328"/>
                    </a:cubicBezTo>
                    <a:close/>
                    <a:moveTo>
                      <a:pt x="69" y="332"/>
                    </a:moveTo>
                    <a:cubicBezTo>
                      <a:pt x="72" y="329"/>
                      <a:pt x="74" y="327"/>
                      <a:pt x="76" y="325"/>
                    </a:cubicBezTo>
                    <a:cubicBezTo>
                      <a:pt x="78" y="322"/>
                      <a:pt x="80" y="319"/>
                      <a:pt x="82" y="316"/>
                    </a:cubicBezTo>
                    <a:cubicBezTo>
                      <a:pt x="88" y="312"/>
                      <a:pt x="94" y="307"/>
                      <a:pt x="99" y="301"/>
                    </a:cubicBezTo>
                    <a:cubicBezTo>
                      <a:pt x="91" y="313"/>
                      <a:pt x="81" y="324"/>
                      <a:pt x="69" y="332"/>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6" name="Freeform 84"/>
              <p:cNvSpPr>
                <a:spLocks noEditPoints="1"/>
              </p:cNvSpPr>
              <p:nvPr/>
            </p:nvSpPr>
            <p:spPr bwMode="auto">
              <a:xfrm>
                <a:off x="6261701" y="4565051"/>
                <a:ext cx="719137" cy="1184275"/>
              </a:xfrm>
              <a:custGeom>
                <a:gdLst>
                  <a:gd fmla="*/ 71 w 221" name="T0"/>
                  <a:gd fmla="*/ 354 h 363" name="T1"/>
                  <a:gd fmla="*/ 78 w 221" name="T2"/>
                  <a:gd fmla="*/ 349 h 363" name="T3"/>
                  <a:gd fmla="*/ 94 w 221" name="T4"/>
                  <a:gd fmla="*/ 340 h 363" name="T5"/>
                  <a:gd fmla="*/ 74 w 221" name="T6"/>
                  <a:gd fmla="*/ 336 h 363" name="T7"/>
                  <a:gd fmla="*/ 61 w 221" name="T8"/>
                  <a:gd fmla="*/ 336 h 363" name="T9"/>
                  <a:gd fmla="*/ 43 w 221" name="T10"/>
                  <a:gd fmla="*/ 328 h 363" name="T11"/>
                  <a:gd fmla="*/ 28 w 221" name="T12"/>
                  <a:gd fmla="*/ 305 h 363" name="T13"/>
                  <a:gd fmla="*/ 34 w 221" name="T14"/>
                  <a:gd fmla="*/ 274 h 363" name="T15"/>
                  <a:gd fmla="*/ 58 w 221" name="T16"/>
                  <a:gd fmla="*/ 225 h 363" name="T17"/>
                  <a:gd fmla="*/ 86 w 221" name="T18"/>
                  <a:gd fmla="*/ 175 h 363" name="T19"/>
                  <a:gd fmla="*/ 88 w 221" name="T20"/>
                  <a:gd fmla="*/ 190 h 363" name="T21"/>
                  <a:gd fmla="*/ 129 w 221" name="T22"/>
                  <a:gd fmla="*/ 185 h 363" name="T23"/>
                  <a:gd fmla="*/ 125 w 221" name="T24"/>
                  <a:gd fmla="*/ 193 h 363" name="T25"/>
                  <a:gd fmla="*/ 116 w 221" name="T26"/>
                  <a:gd fmla="*/ 229 h 363" name="T27"/>
                  <a:gd fmla="*/ 150 w 221" name="T28"/>
                  <a:gd fmla="*/ 172 h 363" name="T29"/>
                  <a:gd fmla="*/ 161 w 221" name="T30"/>
                  <a:gd fmla="*/ 127 h 363" name="T31"/>
                  <a:gd fmla="*/ 149 w 221" name="T32"/>
                  <a:gd fmla="*/ 141 h 363" name="T33"/>
                  <a:gd fmla="*/ 128 w 221" name="T34"/>
                  <a:gd fmla="*/ 175 h 363" name="T35"/>
                  <a:gd fmla="*/ 109 w 221" name="T36"/>
                  <a:gd fmla="*/ 131 h 363" name="T37"/>
                  <a:gd fmla="*/ 143 w 221" name="T38"/>
                  <a:gd fmla="*/ 24 h 363" name="T39"/>
                  <a:gd fmla="*/ 195 w 221" name="T40"/>
                  <a:gd fmla="*/ 32 h 363" name="T41"/>
                  <a:gd fmla="*/ 191 w 221" name="T42"/>
                  <a:gd fmla="*/ 55 h 363" name="T43"/>
                  <a:gd fmla="*/ 193 w 221" name="T44"/>
                  <a:gd fmla="*/ 62 h 363" name="T45"/>
                  <a:gd fmla="*/ 214 w 221" name="T46"/>
                  <a:gd fmla="*/ 36 h 363" name="T47"/>
                  <a:gd fmla="*/ 215 w 221" name="T48"/>
                  <a:gd fmla="*/ 27 h 363" name="T49"/>
                  <a:gd fmla="*/ 213 w 221" name="T50"/>
                  <a:gd fmla="*/ 18 h 363" name="T51"/>
                  <a:gd fmla="*/ 194 w 221" name="T52"/>
                  <a:gd fmla="*/ 19 h 363" name="T53"/>
                  <a:gd fmla="*/ 142 w 221" name="T54"/>
                  <a:gd fmla="*/ 9 h 363" name="T55"/>
                  <a:gd fmla="*/ 123 w 221" name="T56"/>
                  <a:gd fmla="*/ 3 h 363" name="T57"/>
                  <a:gd fmla="*/ 113 w 221" name="T58"/>
                  <a:gd fmla="*/ 15 h 363" name="T59"/>
                  <a:gd fmla="*/ 109 w 221" name="T60"/>
                  <a:gd fmla="*/ 32 h 363" name="T61"/>
                  <a:gd fmla="*/ 76 w 221" name="T62"/>
                  <a:gd fmla="*/ 116 h 363" name="T63"/>
                  <a:gd fmla="*/ 42 w 221" name="T64"/>
                  <a:gd fmla="*/ 221 h 363" name="T65"/>
                  <a:gd fmla="*/ 22 w 221" name="T66"/>
                  <a:gd fmla="*/ 272 h 363" name="T67"/>
                  <a:gd fmla="*/ 17 w 221" name="T68"/>
                  <a:gd fmla="*/ 283 h 363" name="T69"/>
                  <a:gd fmla="*/ 10 w 221" name="T70"/>
                  <a:gd fmla="*/ 299 h 363" name="T71"/>
                  <a:gd fmla="*/ 5 w 221" name="T72"/>
                  <a:gd fmla="*/ 314 h 363" name="T73"/>
                  <a:gd fmla="*/ 15 w 221" name="T74"/>
                  <a:gd fmla="*/ 318 h 363" name="T75"/>
                  <a:gd fmla="*/ 15 w 221" name="T76"/>
                  <a:gd fmla="*/ 321 h 363" name="T77"/>
                  <a:gd fmla="*/ 11 w 221" name="T78"/>
                  <a:gd fmla="*/ 328 h 363" name="T79"/>
                  <a:gd fmla="*/ 84 w 221" name="T80"/>
                  <a:gd fmla="*/ 355 h 363" name="T81"/>
                  <a:gd fmla="*/ 93 w 221" name="T82"/>
                  <a:gd fmla="*/ 178 h 363" name="T83"/>
                  <a:gd fmla="*/ 112 w 221" name="T84"/>
                  <a:gd fmla="*/ 54 h 363" name="T85"/>
                  <a:gd fmla="*/ 128 w 221" name="T86"/>
                  <a:gd fmla="*/ 20 h 363" name="T87"/>
                  <a:gd fmla="*/ 138 w 221" name="T88"/>
                  <a:gd fmla="*/ 23 h 363" name="T89"/>
                  <a:gd fmla="*/ 132 w 221" name="T90"/>
                  <a:gd fmla="*/ 31 h 363" name="T91"/>
                  <a:gd fmla="*/ 89 w 221" name="T92"/>
                  <a:gd fmla="*/ 136 h 363" name="T93"/>
                  <a:gd fmla="*/ 116 w 221" name="T94"/>
                  <a:gd fmla="*/ 78 h 363" name="T95"/>
                  <a:gd fmla="*/ 84 w 221" name="T96"/>
                  <a:gd fmla="*/ 167 h 363"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63" w="221">
                    <a:moveTo>
                      <a:pt x="84" y="355"/>
                    </a:moveTo>
                    <a:cubicBezTo>
                      <a:pt x="80" y="355"/>
                      <a:pt x="77" y="354"/>
                      <a:pt x="73" y="353"/>
                    </a:cubicBezTo>
                    <a:cubicBezTo>
                      <a:pt x="72" y="353"/>
                      <a:pt x="72" y="353"/>
                      <a:pt x="71" y="354"/>
                    </a:cubicBezTo>
                    <a:cubicBezTo>
                      <a:pt x="69" y="354"/>
                      <a:pt x="67" y="353"/>
                      <a:pt x="66" y="353"/>
                    </a:cubicBezTo>
                    <a:cubicBezTo>
                      <a:pt x="66" y="352"/>
                      <a:pt x="66" y="351"/>
                      <a:pt x="65" y="350"/>
                    </a:cubicBezTo>
                    <a:cubicBezTo>
                      <a:pt x="69" y="350"/>
                      <a:pt x="74" y="350"/>
                      <a:pt x="78" y="349"/>
                    </a:cubicBezTo>
                    <a:cubicBezTo>
                      <a:pt x="79" y="349"/>
                      <a:pt x="79" y="349"/>
                      <a:pt x="80" y="349"/>
                    </a:cubicBezTo>
                    <a:cubicBezTo>
                      <a:pt x="85" y="349"/>
                      <a:pt x="91" y="349"/>
                      <a:pt x="96" y="347"/>
                    </a:cubicBezTo>
                    <a:cubicBezTo>
                      <a:pt x="100" y="345"/>
                      <a:pt x="98" y="338"/>
                      <a:pt x="94" y="340"/>
                    </a:cubicBezTo>
                    <a:cubicBezTo>
                      <a:pt x="90" y="342"/>
                      <a:pt x="86" y="342"/>
                      <a:pt x="81" y="342"/>
                    </a:cubicBezTo>
                    <a:cubicBezTo>
                      <a:pt x="82" y="340"/>
                      <a:pt x="81" y="337"/>
                      <a:pt x="79" y="337"/>
                    </a:cubicBezTo>
                    <a:cubicBezTo>
                      <a:pt x="77" y="336"/>
                      <a:pt x="76" y="336"/>
                      <a:pt x="74" y="336"/>
                    </a:cubicBezTo>
                    <a:cubicBezTo>
                      <a:pt x="73" y="336"/>
                      <a:pt x="73" y="336"/>
                      <a:pt x="72" y="337"/>
                    </a:cubicBezTo>
                    <a:cubicBezTo>
                      <a:pt x="68" y="336"/>
                      <a:pt x="64" y="336"/>
                      <a:pt x="61" y="336"/>
                    </a:cubicBezTo>
                    <a:cubicBezTo>
                      <a:pt x="61" y="336"/>
                      <a:pt x="61" y="336"/>
                      <a:pt x="61" y="336"/>
                    </a:cubicBezTo>
                    <a:cubicBezTo>
                      <a:pt x="57" y="332"/>
                      <a:pt x="54" y="330"/>
                      <a:pt x="49" y="327"/>
                    </a:cubicBezTo>
                    <a:cubicBezTo>
                      <a:pt x="47" y="326"/>
                      <a:pt x="45" y="327"/>
                      <a:pt x="44" y="329"/>
                    </a:cubicBezTo>
                    <a:cubicBezTo>
                      <a:pt x="44" y="329"/>
                      <a:pt x="43" y="329"/>
                      <a:pt x="43" y="328"/>
                    </a:cubicBezTo>
                    <a:cubicBezTo>
                      <a:pt x="41" y="328"/>
                      <a:pt x="40" y="329"/>
                      <a:pt x="39" y="330"/>
                    </a:cubicBezTo>
                    <a:cubicBezTo>
                      <a:pt x="34" y="328"/>
                      <a:pt x="28" y="326"/>
                      <a:pt x="23" y="324"/>
                    </a:cubicBezTo>
                    <a:cubicBezTo>
                      <a:pt x="26" y="317"/>
                      <a:pt x="27" y="309"/>
                      <a:pt x="28" y="305"/>
                    </a:cubicBezTo>
                    <a:cubicBezTo>
                      <a:pt x="30" y="298"/>
                      <a:pt x="31" y="289"/>
                      <a:pt x="33" y="281"/>
                    </a:cubicBezTo>
                    <a:cubicBezTo>
                      <a:pt x="33" y="280"/>
                      <a:pt x="34" y="279"/>
                      <a:pt x="34" y="278"/>
                    </a:cubicBezTo>
                    <a:cubicBezTo>
                      <a:pt x="35" y="276"/>
                      <a:pt x="34" y="275"/>
                      <a:pt x="34" y="274"/>
                    </a:cubicBezTo>
                    <a:cubicBezTo>
                      <a:pt x="34" y="273"/>
                      <a:pt x="34" y="271"/>
                      <a:pt x="35" y="270"/>
                    </a:cubicBezTo>
                    <a:cubicBezTo>
                      <a:pt x="37" y="268"/>
                      <a:pt x="39" y="265"/>
                      <a:pt x="40" y="262"/>
                    </a:cubicBezTo>
                    <a:cubicBezTo>
                      <a:pt x="49" y="253"/>
                      <a:pt x="54" y="236"/>
                      <a:pt x="58" y="225"/>
                    </a:cubicBezTo>
                    <a:cubicBezTo>
                      <a:pt x="58" y="225"/>
                      <a:pt x="58" y="225"/>
                      <a:pt x="58" y="225"/>
                    </a:cubicBezTo>
                    <a:cubicBezTo>
                      <a:pt x="66" y="208"/>
                      <a:pt x="73" y="191"/>
                      <a:pt x="81" y="174"/>
                    </a:cubicBezTo>
                    <a:cubicBezTo>
                      <a:pt x="83" y="174"/>
                      <a:pt x="84" y="175"/>
                      <a:pt x="86" y="175"/>
                    </a:cubicBezTo>
                    <a:cubicBezTo>
                      <a:pt x="80" y="194"/>
                      <a:pt x="70" y="213"/>
                      <a:pt x="65" y="233"/>
                    </a:cubicBezTo>
                    <a:cubicBezTo>
                      <a:pt x="64" y="237"/>
                      <a:pt x="71" y="239"/>
                      <a:pt x="72" y="234"/>
                    </a:cubicBezTo>
                    <a:cubicBezTo>
                      <a:pt x="76" y="219"/>
                      <a:pt x="83" y="205"/>
                      <a:pt x="88" y="190"/>
                    </a:cubicBezTo>
                    <a:cubicBezTo>
                      <a:pt x="89" y="190"/>
                      <a:pt x="89" y="190"/>
                      <a:pt x="89" y="190"/>
                    </a:cubicBezTo>
                    <a:cubicBezTo>
                      <a:pt x="101" y="189"/>
                      <a:pt x="112" y="187"/>
                      <a:pt x="122" y="184"/>
                    </a:cubicBezTo>
                    <a:cubicBezTo>
                      <a:pt x="125" y="184"/>
                      <a:pt x="127" y="184"/>
                      <a:pt x="129" y="185"/>
                    </a:cubicBezTo>
                    <a:cubicBezTo>
                      <a:pt x="129" y="185"/>
                      <a:pt x="128" y="186"/>
                      <a:pt x="128" y="187"/>
                    </a:cubicBezTo>
                    <a:cubicBezTo>
                      <a:pt x="128" y="188"/>
                      <a:pt x="127" y="188"/>
                      <a:pt x="127" y="188"/>
                    </a:cubicBezTo>
                    <a:cubicBezTo>
                      <a:pt x="127" y="190"/>
                      <a:pt x="126" y="191"/>
                      <a:pt x="125" y="193"/>
                    </a:cubicBezTo>
                    <a:cubicBezTo>
                      <a:pt x="125" y="194"/>
                      <a:pt x="125" y="194"/>
                      <a:pt x="125" y="195"/>
                    </a:cubicBezTo>
                    <a:cubicBezTo>
                      <a:pt x="120" y="205"/>
                      <a:pt x="115" y="215"/>
                      <a:pt x="110" y="225"/>
                    </a:cubicBezTo>
                    <a:cubicBezTo>
                      <a:pt x="107" y="229"/>
                      <a:pt x="114" y="233"/>
                      <a:pt x="116" y="229"/>
                    </a:cubicBezTo>
                    <a:cubicBezTo>
                      <a:pt x="121" y="219"/>
                      <a:pt x="126" y="209"/>
                      <a:pt x="131" y="200"/>
                    </a:cubicBezTo>
                    <a:cubicBezTo>
                      <a:pt x="132" y="201"/>
                      <a:pt x="134" y="202"/>
                      <a:pt x="136" y="200"/>
                    </a:cubicBezTo>
                    <a:cubicBezTo>
                      <a:pt x="143" y="192"/>
                      <a:pt x="147" y="182"/>
                      <a:pt x="150" y="172"/>
                    </a:cubicBezTo>
                    <a:cubicBezTo>
                      <a:pt x="152" y="168"/>
                      <a:pt x="153" y="165"/>
                      <a:pt x="155" y="161"/>
                    </a:cubicBezTo>
                    <a:cubicBezTo>
                      <a:pt x="155" y="160"/>
                      <a:pt x="155" y="158"/>
                      <a:pt x="154" y="157"/>
                    </a:cubicBezTo>
                    <a:cubicBezTo>
                      <a:pt x="157" y="147"/>
                      <a:pt x="158" y="137"/>
                      <a:pt x="161" y="127"/>
                    </a:cubicBezTo>
                    <a:cubicBezTo>
                      <a:pt x="162" y="122"/>
                      <a:pt x="155" y="121"/>
                      <a:pt x="154" y="125"/>
                    </a:cubicBezTo>
                    <a:cubicBezTo>
                      <a:pt x="153" y="130"/>
                      <a:pt x="152" y="134"/>
                      <a:pt x="151" y="139"/>
                    </a:cubicBezTo>
                    <a:cubicBezTo>
                      <a:pt x="150" y="139"/>
                      <a:pt x="149" y="140"/>
                      <a:pt x="149" y="141"/>
                    </a:cubicBezTo>
                    <a:cubicBezTo>
                      <a:pt x="144" y="154"/>
                      <a:pt x="139" y="165"/>
                      <a:pt x="133" y="177"/>
                    </a:cubicBezTo>
                    <a:cubicBezTo>
                      <a:pt x="133" y="177"/>
                      <a:pt x="133" y="177"/>
                      <a:pt x="133" y="177"/>
                    </a:cubicBezTo>
                    <a:cubicBezTo>
                      <a:pt x="132" y="175"/>
                      <a:pt x="131" y="174"/>
                      <a:pt x="128" y="175"/>
                    </a:cubicBezTo>
                    <a:cubicBezTo>
                      <a:pt x="126" y="175"/>
                      <a:pt x="124" y="176"/>
                      <a:pt x="122" y="177"/>
                    </a:cubicBezTo>
                    <a:cubicBezTo>
                      <a:pt x="113" y="176"/>
                      <a:pt x="104" y="174"/>
                      <a:pt x="95" y="171"/>
                    </a:cubicBezTo>
                    <a:cubicBezTo>
                      <a:pt x="100" y="158"/>
                      <a:pt x="105" y="144"/>
                      <a:pt x="109" y="131"/>
                    </a:cubicBezTo>
                    <a:cubicBezTo>
                      <a:pt x="114" y="114"/>
                      <a:pt x="120" y="97"/>
                      <a:pt x="124" y="80"/>
                    </a:cubicBezTo>
                    <a:cubicBezTo>
                      <a:pt x="128" y="62"/>
                      <a:pt x="130" y="43"/>
                      <a:pt x="142" y="29"/>
                    </a:cubicBezTo>
                    <a:cubicBezTo>
                      <a:pt x="144" y="27"/>
                      <a:pt x="143" y="26"/>
                      <a:pt x="143" y="24"/>
                    </a:cubicBezTo>
                    <a:cubicBezTo>
                      <a:pt x="146" y="25"/>
                      <a:pt x="150" y="26"/>
                      <a:pt x="154" y="27"/>
                    </a:cubicBezTo>
                    <a:cubicBezTo>
                      <a:pt x="165" y="30"/>
                      <a:pt x="177" y="30"/>
                      <a:pt x="189" y="31"/>
                    </a:cubicBezTo>
                    <a:cubicBezTo>
                      <a:pt x="189" y="34"/>
                      <a:pt x="193" y="35"/>
                      <a:pt x="195" y="32"/>
                    </a:cubicBezTo>
                    <a:cubicBezTo>
                      <a:pt x="196" y="33"/>
                      <a:pt x="197" y="33"/>
                      <a:pt x="198" y="33"/>
                    </a:cubicBezTo>
                    <a:cubicBezTo>
                      <a:pt x="196" y="39"/>
                      <a:pt x="195" y="44"/>
                      <a:pt x="193" y="50"/>
                    </a:cubicBezTo>
                    <a:cubicBezTo>
                      <a:pt x="192" y="52"/>
                      <a:pt x="192" y="53"/>
                      <a:pt x="191" y="55"/>
                    </a:cubicBezTo>
                    <a:cubicBezTo>
                      <a:pt x="191" y="56"/>
                      <a:pt x="191" y="57"/>
                      <a:pt x="191" y="58"/>
                    </a:cubicBezTo>
                    <a:cubicBezTo>
                      <a:pt x="191" y="58"/>
                      <a:pt x="191" y="58"/>
                      <a:pt x="191" y="59"/>
                    </a:cubicBezTo>
                    <a:cubicBezTo>
                      <a:pt x="190" y="61"/>
                      <a:pt x="192" y="62"/>
                      <a:pt x="193" y="62"/>
                    </a:cubicBezTo>
                    <a:cubicBezTo>
                      <a:pt x="192" y="67"/>
                      <a:pt x="191" y="72"/>
                      <a:pt x="191" y="76"/>
                    </a:cubicBezTo>
                    <a:cubicBezTo>
                      <a:pt x="191" y="81"/>
                      <a:pt x="198" y="81"/>
                      <a:pt x="198" y="76"/>
                    </a:cubicBezTo>
                    <a:cubicBezTo>
                      <a:pt x="198" y="62"/>
                      <a:pt x="206" y="48"/>
                      <a:pt x="214" y="36"/>
                    </a:cubicBezTo>
                    <a:cubicBezTo>
                      <a:pt x="215" y="36"/>
                      <a:pt x="217" y="35"/>
                      <a:pt x="217" y="33"/>
                    </a:cubicBezTo>
                    <a:cubicBezTo>
                      <a:pt x="217" y="33"/>
                      <a:pt x="217" y="32"/>
                      <a:pt x="217" y="32"/>
                    </a:cubicBezTo>
                    <a:cubicBezTo>
                      <a:pt x="218" y="30"/>
                      <a:pt x="217" y="28"/>
                      <a:pt x="215" y="27"/>
                    </a:cubicBezTo>
                    <a:cubicBezTo>
                      <a:pt x="214" y="27"/>
                      <a:pt x="214" y="27"/>
                      <a:pt x="214" y="27"/>
                    </a:cubicBezTo>
                    <a:cubicBezTo>
                      <a:pt x="215" y="26"/>
                      <a:pt x="216" y="25"/>
                      <a:pt x="217" y="25"/>
                    </a:cubicBezTo>
                    <a:cubicBezTo>
                      <a:pt x="221" y="22"/>
                      <a:pt x="217" y="16"/>
                      <a:pt x="213" y="18"/>
                    </a:cubicBezTo>
                    <a:cubicBezTo>
                      <a:pt x="210" y="21"/>
                      <a:pt x="207" y="24"/>
                      <a:pt x="204" y="28"/>
                    </a:cubicBezTo>
                    <a:cubicBezTo>
                      <a:pt x="202" y="26"/>
                      <a:pt x="199" y="25"/>
                      <a:pt x="196" y="24"/>
                    </a:cubicBezTo>
                    <a:cubicBezTo>
                      <a:pt x="197" y="22"/>
                      <a:pt x="196" y="20"/>
                      <a:pt x="194" y="19"/>
                    </a:cubicBezTo>
                    <a:cubicBezTo>
                      <a:pt x="188" y="17"/>
                      <a:pt x="183" y="16"/>
                      <a:pt x="177" y="14"/>
                    </a:cubicBezTo>
                    <a:cubicBezTo>
                      <a:pt x="167" y="9"/>
                      <a:pt x="157" y="5"/>
                      <a:pt x="145" y="4"/>
                    </a:cubicBezTo>
                    <a:cubicBezTo>
                      <a:pt x="142" y="4"/>
                      <a:pt x="141" y="7"/>
                      <a:pt x="142" y="9"/>
                    </a:cubicBezTo>
                    <a:cubicBezTo>
                      <a:pt x="137" y="8"/>
                      <a:pt x="132" y="9"/>
                      <a:pt x="127" y="9"/>
                    </a:cubicBezTo>
                    <a:cubicBezTo>
                      <a:pt x="127" y="9"/>
                      <a:pt x="127" y="8"/>
                      <a:pt x="128" y="8"/>
                    </a:cubicBezTo>
                    <a:cubicBezTo>
                      <a:pt x="131" y="5"/>
                      <a:pt x="126" y="0"/>
                      <a:pt x="123" y="3"/>
                    </a:cubicBezTo>
                    <a:cubicBezTo>
                      <a:pt x="120" y="5"/>
                      <a:pt x="119" y="8"/>
                      <a:pt x="118" y="11"/>
                    </a:cubicBezTo>
                    <a:cubicBezTo>
                      <a:pt x="117" y="11"/>
                      <a:pt x="116" y="11"/>
                      <a:pt x="116" y="11"/>
                    </a:cubicBezTo>
                    <a:cubicBezTo>
                      <a:pt x="114" y="12"/>
                      <a:pt x="113" y="14"/>
                      <a:pt x="113" y="15"/>
                    </a:cubicBezTo>
                    <a:cubicBezTo>
                      <a:pt x="113" y="16"/>
                      <a:pt x="112" y="16"/>
                      <a:pt x="111" y="17"/>
                    </a:cubicBezTo>
                    <a:cubicBezTo>
                      <a:pt x="109" y="18"/>
                      <a:pt x="110" y="20"/>
                      <a:pt x="111" y="22"/>
                    </a:cubicBezTo>
                    <a:cubicBezTo>
                      <a:pt x="110" y="25"/>
                      <a:pt x="109" y="28"/>
                      <a:pt x="109" y="32"/>
                    </a:cubicBezTo>
                    <a:cubicBezTo>
                      <a:pt x="107" y="32"/>
                      <a:pt x="107" y="33"/>
                      <a:pt x="106" y="34"/>
                    </a:cubicBezTo>
                    <a:cubicBezTo>
                      <a:pt x="102" y="62"/>
                      <a:pt x="92" y="89"/>
                      <a:pt x="82" y="115"/>
                    </a:cubicBezTo>
                    <a:cubicBezTo>
                      <a:pt x="81" y="114"/>
                      <a:pt x="78" y="114"/>
                      <a:pt x="76" y="116"/>
                    </a:cubicBezTo>
                    <a:cubicBezTo>
                      <a:pt x="70" y="127"/>
                      <a:pt x="68" y="140"/>
                      <a:pt x="65" y="152"/>
                    </a:cubicBezTo>
                    <a:cubicBezTo>
                      <a:pt x="60" y="167"/>
                      <a:pt x="55" y="183"/>
                      <a:pt x="51" y="198"/>
                    </a:cubicBezTo>
                    <a:cubicBezTo>
                      <a:pt x="48" y="206"/>
                      <a:pt x="45" y="214"/>
                      <a:pt x="42" y="221"/>
                    </a:cubicBezTo>
                    <a:cubicBezTo>
                      <a:pt x="40" y="227"/>
                      <a:pt x="38" y="234"/>
                      <a:pt x="36" y="241"/>
                    </a:cubicBezTo>
                    <a:cubicBezTo>
                      <a:pt x="34" y="243"/>
                      <a:pt x="33" y="246"/>
                      <a:pt x="32" y="249"/>
                    </a:cubicBezTo>
                    <a:cubicBezTo>
                      <a:pt x="29" y="257"/>
                      <a:pt x="25" y="264"/>
                      <a:pt x="22" y="272"/>
                    </a:cubicBezTo>
                    <a:cubicBezTo>
                      <a:pt x="22" y="272"/>
                      <a:pt x="22" y="272"/>
                      <a:pt x="22" y="272"/>
                    </a:cubicBezTo>
                    <a:cubicBezTo>
                      <a:pt x="21" y="268"/>
                      <a:pt x="14" y="269"/>
                      <a:pt x="15" y="273"/>
                    </a:cubicBezTo>
                    <a:cubicBezTo>
                      <a:pt x="15" y="277"/>
                      <a:pt x="16" y="280"/>
                      <a:pt x="17" y="283"/>
                    </a:cubicBezTo>
                    <a:cubicBezTo>
                      <a:pt x="16" y="285"/>
                      <a:pt x="15" y="288"/>
                      <a:pt x="13" y="290"/>
                    </a:cubicBezTo>
                    <a:cubicBezTo>
                      <a:pt x="12" y="291"/>
                      <a:pt x="11" y="291"/>
                      <a:pt x="11" y="293"/>
                    </a:cubicBezTo>
                    <a:cubicBezTo>
                      <a:pt x="11" y="295"/>
                      <a:pt x="10" y="297"/>
                      <a:pt x="10" y="299"/>
                    </a:cubicBezTo>
                    <a:cubicBezTo>
                      <a:pt x="9" y="300"/>
                      <a:pt x="10" y="302"/>
                      <a:pt x="11" y="302"/>
                    </a:cubicBezTo>
                    <a:cubicBezTo>
                      <a:pt x="9" y="306"/>
                      <a:pt x="7" y="308"/>
                      <a:pt x="6" y="308"/>
                    </a:cubicBezTo>
                    <a:cubicBezTo>
                      <a:pt x="2" y="307"/>
                      <a:pt x="0" y="314"/>
                      <a:pt x="5" y="314"/>
                    </a:cubicBezTo>
                    <a:cubicBezTo>
                      <a:pt x="6" y="315"/>
                      <a:pt x="7" y="315"/>
                      <a:pt x="9" y="314"/>
                    </a:cubicBezTo>
                    <a:cubicBezTo>
                      <a:pt x="9" y="314"/>
                      <a:pt x="8" y="315"/>
                      <a:pt x="8" y="315"/>
                    </a:cubicBezTo>
                    <a:cubicBezTo>
                      <a:pt x="6" y="319"/>
                      <a:pt x="13" y="322"/>
                      <a:pt x="15" y="318"/>
                    </a:cubicBezTo>
                    <a:cubicBezTo>
                      <a:pt x="17" y="312"/>
                      <a:pt x="20" y="306"/>
                      <a:pt x="23" y="300"/>
                    </a:cubicBezTo>
                    <a:cubicBezTo>
                      <a:pt x="22" y="308"/>
                      <a:pt x="19" y="315"/>
                      <a:pt x="17" y="321"/>
                    </a:cubicBezTo>
                    <a:cubicBezTo>
                      <a:pt x="16" y="321"/>
                      <a:pt x="16" y="321"/>
                      <a:pt x="15" y="321"/>
                    </a:cubicBezTo>
                    <a:cubicBezTo>
                      <a:pt x="12" y="319"/>
                      <a:pt x="7" y="324"/>
                      <a:pt x="11" y="327"/>
                    </a:cubicBezTo>
                    <a:cubicBezTo>
                      <a:pt x="11" y="327"/>
                      <a:pt x="12" y="327"/>
                      <a:pt x="12" y="328"/>
                    </a:cubicBezTo>
                    <a:cubicBezTo>
                      <a:pt x="12" y="328"/>
                      <a:pt x="11" y="328"/>
                      <a:pt x="11" y="328"/>
                    </a:cubicBezTo>
                    <a:cubicBezTo>
                      <a:pt x="8" y="325"/>
                      <a:pt x="3" y="328"/>
                      <a:pt x="5" y="332"/>
                    </a:cubicBezTo>
                    <a:cubicBezTo>
                      <a:pt x="20" y="356"/>
                      <a:pt x="57" y="359"/>
                      <a:pt x="82" y="362"/>
                    </a:cubicBezTo>
                    <a:cubicBezTo>
                      <a:pt x="87" y="363"/>
                      <a:pt x="88" y="356"/>
                      <a:pt x="84" y="355"/>
                    </a:cubicBezTo>
                    <a:close/>
                    <a:moveTo>
                      <a:pt x="105" y="181"/>
                    </a:moveTo>
                    <a:cubicBezTo>
                      <a:pt x="101" y="182"/>
                      <a:pt x="96" y="183"/>
                      <a:pt x="91" y="183"/>
                    </a:cubicBezTo>
                    <a:cubicBezTo>
                      <a:pt x="92" y="181"/>
                      <a:pt x="92" y="179"/>
                      <a:pt x="93" y="178"/>
                    </a:cubicBezTo>
                    <a:cubicBezTo>
                      <a:pt x="97" y="179"/>
                      <a:pt x="101" y="180"/>
                      <a:pt x="105" y="181"/>
                    </a:cubicBezTo>
                    <a:close/>
                    <a:moveTo>
                      <a:pt x="101" y="96"/>
                    </a:moveTo>
                    <a:cubicBezTo>
                      <a:pt x="105" y="82"/>
                      <a:pt x="109" y="68"/>
                      <a:pt x="112" y="54"/>
                    </a:cubicBezTo>
                    <a:cubicBezTo>
                      <a:pt x="115" y="45"/>
                      <a:pt x="117" y="31"/>
                      <a:pt x="121" y="20"/>
                    </a:cubicBezTo>
                    <a:cubicBezTo>
                      <a:pt x="123" y="19"/>
                      <a:pt x="125" y="19"/>
                      <a:pt x="127" y="19"/>
                    </a:cubicBezTo>
                    <a:cubicBezTo>
                      <a:pt x="128" y="19"/>
                      <a:pt x="128" y="20"/>
                      <a:pt x="128" y="20"/>
                    </a:cubicBezTo>
                    <a:cubicBezTo>
                      <a:pt x="127" y="23"/>
                      <a:pt x="129" y="26"/>
                      <a:pt x="132" y="25"/>
                    </a:cubicBezTo>
                    <a:cubicBezTo>
                      <a:pt x="133" y="24"/>
                      <a:pt x="135" y="24"/>
                      <a:pt x="137" y="23"/>
                    </a:cubicBezTo>
                    <a:cubicBezTo>
                      <a:pt x="137" y="23"/>
                      <a:pt x="138" y="23"/>
                      <a:pt x="138" y="23"/>
                    </a:cubicBezTo>
                    <a:cubicBezTo>
                      <a:pt x="138" y="24"/>
                      <a:pt x="137" y="24"/>
                      <a:pt x="137" y="24"/>
                    </a:cubicBezTo>
                    <a:cubicBezTo>
                      <a:pt x="135" y="27"/>
                      <a:pt x="133" y="30"/>
                      <a:pt x="131" y="33"/>
                    </a:cubicBezTo>
                    <a:cubicBezTo>
                      <a:pt x="131" y="32"/>
                      <a:pt x="131" y="31"/>
                      <a:pt x="132" y="31"/>
                    </a:cubicBezTo>
                    <a:cubicBezTo>
                      <a:pt x="133" y="27"/>
                      <a:pt x="127" y="23"/>
                      <a:pt x="125" y="28"/>
                    </a:cubicBezTo>
                    <a:cubicBezTo>
                      <a:pt x="113" y="59"/>
                      <a:pt x="105" y="92"/>
                      <a:pt x="93" y="124"/>
                    </a:cubicBezTo>
                    <a:cubicBezTo>
                      <a:pt x="92" y="128"/>
                      <a:pt x="90" y="132"/>
                      <a:pt x="89" y="136"/>
                    </a:cubicBezTo>
                    <a:cubicBezTo>
                      <a:pt x="93" y="123"/>
                      <a:pt x="97" y="109"/>
                      <a:pt x="101" y="96"/>
                    </a:cubicBezTo>
                    <a:close/>
                    <a:moveTo>
                      <a:pt x="100" y="127"/>
                    </a:moveTo>
                    <a:cubicBezTo>
                      <a:pt x="106" y="111"/>
                      <a:pt x="111" y="95"/>
                      <a:pt x="116" y="78"/>
                    </a:cubicBezTo>
                    <a:cubicBezTo>
                      <a:pt x="113" y="89"/>
                      <a:pt x="111" y="100"/>
                      <a:pt x="108" y="110"/>
                    </a:cubicBezTo>
                    <a:cubicBezTo>
                      <a:pt x="102" y="130"/>
                      <a:pt x="96" y="149"/>
                      <a:pt x="89" y="169"/>
                    </a:cubicBezTo>
                    <a:cubicBezTo>
                      <a:pt x="87" y="168"/>
                      <a:pt x="85" y="168"/>
                      <a:pt x="84" y="167"/>
                    </a:cubicBezTo>
                    <a:cubicBezTo>
                      <a:pt x="89" y="154"/>
                      <a:pt x="94" y="141"/>
                      <a:pt x="100" y="127"/>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7" name="Freeform 85"/>
              <p:cNvSpPr>
                <a:spLocks noEditPoints="1"/>
              </p:cNvSpPr>
              <p:nvPr/>
            </p:nvSpPr>
            <p:spPr bwMode="auto">
              <a:xfrm>
                <a:off x="6612539" y="4663476"/>
                <a:ext cx="706437" cy="1290638"/>
              </a:xfrm>
              <a:custGeom>
                <a:gdLst>
                  <a:gd fmla="*/ 128 w 217" name="T0"/>
                  <a:gd fmla="*/ 385 h 396" name="T1"/>
                  <a:gd fmla="*/ 136 w 217" name="T2"/>
                  <a:gd fmla="*/ 376 h 396" name="T3"/>
                  <a:gd fmla="*/ 144 w 217" name="T4"/>
                  <a:gd fmla="*/ 361 h 396" name="T5"/>
                  <a:gd fmla="*/ 166 w 217" name="T6"/>
                  <a:gd fmla="*/ 265 h 396" name="T7"/>
                  <a:gd fmla="*/ 206 w 217" name="T8"/>
                  <a:gd fmla="*/ 107 h 396" name="T9"/>
                  <a:gd fmla="*/ 203 w 217" name="T10"/>
                  <a:gd fmla="*/ 97 h 396" name="T11"/>
                  <a:gd fmla="*/ 214 w 217" name="T12"/>
                  <a:gd fmla="*/ 43 h 396" name="T13"/>
                  <a:gd fmla="*/ 215 w 217" name="T14"/>
                  <a:gd fmla="*/ 29 h 396" name="T15"/>
                  <a:gd fmla="*/ 207 w 217" name="T16"/>
                  <a:gd fmla="*/ 38 h 396" name="T17"/>
                  <a:gd fmla="*/ 194 w 217" name="T18"/>
                  <a:gd fmla="*/ 52 h 396" name="T19"/>
                  <a:gd fmla="*/ 187 w 217" name="T20"/>
                  <a:gd fmla="*/ 105 h 396" name="T21"/>
                  <a:gd fmla="*/ 192 w 217" name="T22"/>
                  <a:gd fmla="*/ 69 h 396" name="T23"/>
                  <a:gd fmla="*/ 205 w 217" name="T24"/>
                  <a:gd fmla="*/ 11 h 396" name="T25"/>
                  <a:gd fmla="*/ 179 w 217" name="T26"/>
                  <a:gd fmla="*/ 35 h 396" name="T27"/>
                  <a:gd fmla="*/ 153 w 217" name="T28"/>
                  <a:gd fmla="*/ 75 h 396" name="T29"/>
                  <a:gd fmla="*/ 99 w 217" name="T30"/>
                  <a:gd fmla="*/ 152 h 396" name="T31"/>
                  <a:gd fmla="*/ 100 w 217" name="T32"/>
                  <a:gd fmla="*/ 171 h 396" name="T33"/>
                  <a:gd fmla="*/ 79 w 217" name="T34"/>
                  <a:gd fmla="*/ 208 h 396" name="T35"/>
                  <a:gd fmla="*/ 2 w 217" name="T36"/>
                  <a:gd fmla="*/ 319 h 396" name="T37"/>
                  <a:gd fmla="*/ 16 w 217" name="T38"/>
                  <a:gd fmla="*/ 307 h 396" name="T39"/>
                  <a:gd fmla="*/ 25 w 217" name="T40"/>
                  <a:gd fmla="*/ 319 h 396" name="T41"/>
                  <a:gd fmla="*/ 23 w 217" name="T42"/>
                  <a:gd fmla="*/ 324 h 396" name="T43"/>
                  <a:gd fmla="*/ 15 w 217" name="T44"/>
                  <a:gd fmla="*/ 352 h 396" name="T45"/>
                  <a:gd fmla="*/ 22 w 217" name="T46"/>
                  <a:gd fmla="*/ 351 h 396" name="T47"/>
                  <a:gd fmla="*/ 31 w 217" name="T48"/>
                  <a:gd fmla="*/ 336 h 396" name="T49"/>
                  <a:gd fmla="*/ 37 w 217" name="T50"/>
                  <a:gd fmla="*/ 340 h 396" name="T51"/>
                  <a:gd fmla="*/ 31 w 217" name="T52"/>
                  <a:gd fmla="*/ 349 h 396" name="T53"/>
                  <a:gd fmla="*/ 72 w 217" name="T54"/>
                  <a:gd fmla="*/ 276 h 396" name="T55"/>
                  <a:gd fmla="*/ 131 w 217" name="T56"/>
                  <a:gd fmla="*/ 245 h 396" name="T57"/>
                  <a:gd fmla="*/ 137 w 217" name="T58"/>
                  <a:gd fmla="*/ 250 h 396" name="T59"/>
                  <a:gd fmla="*/ 142 w 217" name="T60"/>
                  <a:gd fmla="*/ 263 h 396" name="T61"/>
                  <a:gd fmla="*/ 125 w 217" name="T62"/>
                  <a:gd fmla="*/ 320 h 396" name="T63"/>
                  <a:gd fmla="*/ 125 w 217" name="T64"/>
                  <a:gd fmla="*/ 332 h 396" name="T65"/>
                  <a:gd fmla="*/ 117 w 217" name="T66"/>
                  <a:gd fmla="*/ 355 h 396" name="T67"/>
                  <a:gd fmla="*/ 128 w 217" name="T68"/>
                  <a:gd fmla="*/ 347 h 396" name="T69"/>
                  <a:gd fmla="*/ 118 w 217" name="T70"/>
                  <a:gd fmla="*/ 388 h 396" name="T71"/>
                  <a:gd fmla="*/ 123 w 217" name="T72"/>
                  <a:gd fmla="*/ 394 h 396" name="T73"/>
                  <a:gd fmla="*/ 186 w 217" name="T74"/>
                  <a:gd fmla="*/ 53 h 396" name="T75"/>
                  <a:gd fmla="*/ 174 w 217" name="T76"/>
                  <a:gd fmla="*/ 59 h 396" name="T77"/>
                  <a:gd fmla="*/ 174 w 217" name="T78"/>
                  <a:gd fmla="*/ 90 h 396" name="T79"/>
                  <a:gd fmla="*/ 175 w 217" name="T80"/>
                  <a:gd fmla="*/ 71 h 396" name="T81"/>
                  <a:gd fmla="*/ 174 w 217" name="T82"/>
                  <a:gd fmla="*/ 59 h 396" name="T83"/>
                  <a:gd fmla="*/ 151 w 217" name="T84"/>
                  <a:gd fmla="*/ 103 h 396" name="T85"/>
                  <a:gd fmla="*/ 162 w 217" name="T86"/>
                  <a:gd fmla="*/ 99 h 396" name="T87"/>
                  <a:gd fmla="*/ 106 w 217" name="T88"/>
                  <a:gd fmla="*/ 218 h 396" name="T89"/>
                  <a:gd fmla="*/ 119 w 217" name="T90"/>
                  <a:gd fmla="*/ 212 h 396" name="T91"/>
                  <a:gd fmla="*/ 112 w 217" name="T92"/>
                  <a:gd fmla="*/ 220 h 396" name="T93"/>
                  <a:gd fmla="*/ 139 w 217" name="T94"/>
                  <a:gd fmla="*/ 145 h 396" name="T95"/>
                  <a:gd fmla="*/ 140 w 217" name="T96"/>
                  <a:gd fmla="*/ 140 h 396" name="T97"/>
                  <a:gd fmla="*/ 150 w 217" name="T98"/>
                  <a:gd fmla="*/ 114 h 396" name="T99"/>
                  <a:gd fmla="*/ 161 w 217" name="T100"/>
                  <a:gd fmla="*/ 113 h 396" name="T101"/>
                  <a:gd fmla="*/ 135 w 217" name="T102"/>
                  <a:gd fmla="*/ 211 h 396" name="T103"/>
                  <a:gd fmla="*/ 148 w 217" name="T104"/>
                  <a:gd fmla="*/ 214 h 396" name="T105"/>
                  <a:gd fmla="*/ 153 w 217" name="T106"/>
                  <a:gd fmla="*/ 193 h 396" name="T107"/>
                  <a:gd fmla="*/ 141 w 217" name="T108"/>
                  <a:gd fmla="*/ 244 h 396" name="T109"/>
                  <a:gd fmla="*/ 141 w 217" name="T110"/>
                  <a:gd fmla="*/ 239 h 396" name="T111"/>
                  <a:gd fmla="*/ 141 w 217" name="T112"/>
                  <a:gd fmla="*/ 244 h 396" name="T113"/>
                  <a:gd fmla="*/ 149 w 217" name="T114"/>
                  <a:gd fmla="*/ 303 h 39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96" w="216">
                    <a:moveTo>
                      <a:pt x="123" y="394"/>
                    </a:moveTo>
                    <a:cubicBezTo>
                      <a:pt x="124" y="392"/>
                      <a:pt x="125" y="389"/>
                      <a:pt x="127" y="387"/>
                    </a:cubicBezTo>
                    <a:cubicBezTo>
                      <a:pt x="127" y="387"/>
                      <a:pt x="128" y="386"/>
                      <a:pt x="128" y="385"/>
                    </a:cubicBezTo>
                    <a:cubicBezTo>
                      <a:pt x="128" y="384"/>
                      <a:pt x="129" y="384"/>
                      <a:pt x="129" y="383"/>
                    </a:cubicBezTo>
                    <a:cubicBezTo>
                      <a:pt x="130" y="381"/>
                      <a:pt x="131" y="379"/>
                      <a:pt x="132" y="377"/>
                    </a:cubicBezTo>
                    <a:cubicBezTo>
                      <a:pt x="133" y="378"/>
                      <a:pt x="135" y="377"/>
                      <a:pt x="136" y="376"/>
                    </a:cubicBezTo>
                    <a:cubicBezTo>
                      <a:pt x="136" y="375"/>
                      <a:pt x="136" y="375"/>
                      <a:pt x="136" y="374"/>
                    </a:cubicBezTo>
                    <a:cubicBezTo>
                      <a:pt x="138" y="375"/>
                      <a:pt x="140" y="374"/>
                      <a:pt x="140" y="373"/>
                    </a:cubicBezTo>
                    <a:cubicBezTo>
                      <a:pt x="142" y="367"/>
                      <a:pt x="142" y="367"/>
                      <a:pt x="144" y="361"/>
                    </a:cubicBezTo>
                    <a:cubicBezTo>
                      <a:pt x="144" y="361"/>
                      <a:pt x="144" y="361"/>
                      <a:pt x="144" y="361"/>
                    </a:cubicBezTo>
                    <a:cubicBezTo>
                      <a:pt x="150" y="338"/>
                      <a:pt x="157" y="315"/>
                      <a:pt x="162" y="291"/>
                    </a:cubicBezTo>
                    <a:cubicBezTo>
                      <a:pt x="164" y="283"/>
                      <a:pt x="165" y="274"/>
                      <a:pt x="166" y="265"/>
                    </a:cubicBezTo>
                    <a:cubicBezTo>
                      <a:pt x="171" y="242"/>
                      <a:pt x="175" y="219"/>
                      <a:pt x="180" y="197"/>
                    </a:cubicBezTo>
                    <a:cubicBezTo>
                      <a:pt x="183" y="184"/>
                      <a:pt x="186" y="172"/>
                      <a:pt x="188" y="160"/>
                    </a:cubicBezTo>
                    <a:cubicBezTo>
                      <a:pt x="193" y="141"/>
                      <a:pt x="198" y="123"/>
                      <a:pt x="206" y="107"/>
                    </a:cubicBezTo>
                    <a:cubicBezTo>
                      <a:pt x="208" y="108"/>
                      <a:pt x="211" y="107"/>
                      <a:pt x="211" y="104"/>
                    </a:cubicBezTo>
                    <a:cubicBezTo>
                      <a:pt x="211" y="100"/>
                      <a:pt x="211" y="100"/>
                      <a:pt x="209" y="97"/>
                    </a:cubicBezTo>
                    <a:cubicBezTo>
                      <a:pt x="208" y="94"/>
                      <a:pt x="204" y="94"/>
                      <a:pt x="203" y="97"/>
                    </a:cubicBezTo>
                    <a:cubicBezTo>
                      <a:pt x="201" y="100"/>
                      <a:pt x="199" y="104"/>
                      <a:pt x="197" y="108"/>
                    </a:cubicBezTo>
                    <a:cubicBezTo>
                      <a:pt x="199" y="102"/>
                      <a:pt x="200" y="96"/>
                      <a:pt x="201" y="91"/>
                    </a:cubicBezTo>
                    <a:cubicBezTo>
                      <a:pt x="206" y="75"/>
                      <a:pt x="211" y="59"/>
                      <a:pt x="214" y="43"/>
                    </a:cubicBezTo>
                    <a:cubicBezTo>
                      <a:pt x="215" y="43"/>
                      <a:pt x="215" y="42"/>
                      <a:pt x="216" y="41"/>
                    </a:cubicBezTo>
                    <a:cubicBezTo>
                      <a:pt x="216" y="37"/>
                      <a:pt x="216" y="36"/>
                      <a:pt x="217" y="32"/>
                    </a:cubicBezTo>
                    <a:cubicBezTo>
                      <a:pt x="217" y="31"/>
                      <a:pt x="216" y="30"/>
                      <a:pt x="215" y="29"/>
                    </a:cubicBezTo>
                    <a:cubicBezTo>
                      <a:pt x="215" y="29"/>
                      <a:pt x="215" y="29"/>
                      <a:pt x="215" y="29"/>
                    </a:cubicBezTo>
                    <a:cubicBezTo>
                      <a:pt x="216" y="24"/>
                      <a:pt x="209" y="25"/>
                      <a:pt x="208" y="29"/>
                    </a:cubicBezTo>
                    <a:cubicBezTo>
                      <a:pt x="208" y="32"/>
                      <a:pt x="208" y="35"/>
                      <a:pt x="207" y="38"/>
                    </a:cubicBezTo>
                    <a:cubicBezTo>
                      <a:pt x="205" y="46"/>
                      <a:pt x="202" y="55"/>
                      <a:pt x="200" y="63"/>
                    </a:cubicBezTo>
                    <a:cubicBezTo>
                      <a:pt x="200" y="60"/>
                      <a:pt x="201" y="57"/>
                      <a:pt x="201" y="54"/>
                    </a:cubicBezTo>
                    <a:cubicBezTo>
                      <a:pt x="202" y="49"/>
                      <a:pt x="195" y="48"/>
                      <a:pt x="194" y="52"/>
                    </a:cubicBezTo>
                    <a:cubicBezTo>
                      <a:pt x="192" y="72"/>
                      <a:pt x="190" y="93"/>
                      <a:pt x="188" y="113"/>
                    </a:cubicBezTo>
                    <a:cubicBezTo>
                      <a:pt x="186" y="120"/>
                      <a:pt x="185" y="126"/>
                      <a:pt x="183" y="132"/>
                    </a:cubicBezTo>
                    <a:cubicBezTo>
                      <a:pt x="184" y="123"/>
                      <a:pt x="186" y="114"/>
                      <a:pt x="187" y="105"/>
                    </a:cubicBezTo>
                    <a:cubicBezTo>
                      <a:pt x="187" y="103"/>
                      <a:pt x="188" y="100"/>
                      <a:pt x="188" y="98"/>
                    </a:cubicBezTo>
                    <a:cubicBezTo>
                      <a:pt x="189" y="97"/>
                      <a:pt x="188" y="97"/>
                      <a:pt x="188" y="96"/>
                    </a:cubicBezTo>
                    <a:cubicBezTo>
                      <a:pt x="189" y="87"/>
                      <a:pt x="191" y="78"/>
                      <a:pt x="192" y="69"/>
                    </a:cubicBezTo>
                    <a:cubicBezTo>
                      <a:pt x="192" y="67"/>
                      <a:pt x="191" y="66"/>
                      <a:pt x="190" y="65"/>
                    </a:cubicBezTo>
                    <a:cubicBezTo>
                      <a:pt x="195" y="49"/>
                      <a:pt x="200" y="32"/>
                      <a:pt x="206" y="16"/>
                    </a:cubicBezTo>
                    <a:cubicBezTo>
                      <a:pt x="207" y="13"/>
                      <a:pt x="206" y="12"/>
                      <a:pt x="205" y="11"/>
                    </a:cubicBezTo>
                    <a:cubicBezTo>
                      <a:pt x="205" y="10"/>
                      <a:pt x="206" y="9"/>
                      <a:pt x="207" y="9"/>
                    </a:cubicBezTo>
                    <a:cubicBezTo>
                      <a:pt x="210" y="6"/>
                      <a:pt x="207" y="0"/>
                      <a:pt x="203" y="3"/>
                    </a:cubicBezTo>
                    <a:cubicBezTo>
                      <a:pt x="192" y="11"/>
                      <a:pt x="185" y="24"/>
                      <a:pt x="179" y="35"/>
                    </a:cubicBezTo>
                    <a:cubicBezTo>
                      <a:pt x="177" y="35"/>
                      <a:pt x="176" y="36"/>
                      <a:pt x="176" y="37"/>
                    </a:cubicBezTo>
                    <a:cubicBezTo>
                      <a:pt x="173" y="43"/>
                      <a:pt x="170" y="48"/>
                      <a:pt x="167" y="54"/>
                    </a:cubicBezTo>
                    <a:cubicBezTo>
                      <a:pt x="162" y="61"/>
                      <a:pt x="158" y="68"/>
                      <a:pt x="153" y="75"/>
                    </a:cubicBezTo>
                    <a:cubicBezTo>
                      <a:pt x="140" y="95"/>
                      <a:pt x="128" y="116"/>
                      <a:pt x="117" y="137"/>
                    </a:cubicBezTo>
                    <a:cubicBezTo>
                      <a:pt x="113" y="143"/>
                      <a:pt x="110" y="149"/>
                      <a:pt x="105" y="155"/>
                    </a:cubicBezTo>
                    <a:cubicBezTo>
                      <a:pt x="107" y="151"/>
                      <a:pt x="101" y="148"/>
                      <a:pt x="99" y="152"/>
                    </a:cubicBezTo>
                    <a:cubicBezTo>
                      <a:pt x="97" y="157"/>
                      <a:pt x="95" y="162"/>
                      <a:pt x="93" y="168"/>
                    </a:cubicBezTo>
                    <a:cubicBezTo>
                      <a:pt x="92" y="171"/>
                      <a:pt x="96" y="173"/>
                      <a:pt x="99" y="172"/>
                    </a:cubicBezTo>
                    <a:cubicBezTo>
                      <a:pt x="99" y="171"/>
                      <a:pt x="99" y="171"/>
                      <a:pt x="100" y="171"/>
                    </a:cubicBezTo>
                    <a:cubicBezTo>
                      <a:pt x="99" y="172"/>
                      <a:pt x="99" y="173"/>
                      <a:pt x="98" y="174"/>
                    </a:cubicBezTo>
                    <a:cubicBezTo>
                      <a:pt x="94" y="180"/>
                      <a:pt x="86" y="199"/>
                      <a:pt x="77" y="201"/>
                    </a:cubicBezTo>
                    <a:cubicBezTo>
                      <a:pt x="73" y="202"/>
                      <a:pt x="75" y="209"/>
                      <a:pt x="79" y="208"/>
                    </a:cubicBezTo>
                    <a:cubicBezTo>
                      <a:pt x="80" y="208"/>
                      <a:pt x="80" y="207"/>
                      <a:pt x="81" y="207"/>
                    </a:cubicBezTo>
                    <a:cubicBezTo>
                      <a:pt x="75" y="214"/>
                      <a:pt x="69" y="220"/>
                      <a:pt x="63" y="227"/>
                    </a:cubicBezTo>
                    <a:cubicBezTo>
                      <a:pt x="39" y="255"/>
                      <a:pt x="19" y="287"/>
                      <a:pt x="2" y="319"/>
                    </a:cubicBezTo>
                    <a:cubicBezTo>
                      <a:pt x="0" y="323"/>
                      <a:pt x="6" y="326"/>
                      <a:pt x="8" y="322"/>
                    </a:cubicBezTo>
                    <a:cubicBezTo>
                      <a:pt x="10" y="319"/>
                      <a:pt x="12" y="315"/>
                      <a:pt x="14" y="312"/>
                    </a:cubicBezTo>
                    <a:cubicBezTo>
                      <a:pt x="16" y="311"/>
                      <a:pt x="17" y="309"/>
                      <a:pt x="16" y="307"/>
                    </a:cubicBezTo>
                    <a:cubicBezTo>
                      <a:pt x="31" y="282"/>
                      <a:pt x="47" y="258"/>
                      <a:pt x="66" y="235"/>
                    </a:cubicBezTo>
                    <a:cubicBezTo>
                      <a:pt x="51" y="262"/>
                      <a:pt x="38" y="290"/>
                      <a:pt x="19" y="314"/>
                    </a:cubicBezTo>
                    <a:cubicBezTo>
                      <a:pt x="17" y="318"/>
                      <a:pt x="22" y="323"/>
                      <a:pt x="25" y="319"/>
                    </a:cubicBezTo>
                    <a:cubicBezTo>
                      <a:pt x="28" y="315"/>
                      <a:pt x="31" y="310"/>
                      <a:pt x="34" y="305"/>
                    </a:cubicBezTo>
                    <a:cubicBezTo>
                      <a:pt x="31" y="311"/>
                      <a:pt x="28" y="316"/>
                      <a:pt x="25" y="322"/>
                    </a:cubicBezTo>
                    <a:cubicBezTo>
                      <a:pt x="24" y="323"/>
                      <a:pt x="24" y="323"/>
                      <a:pt x="23" y="324"/>
                    </a:cubicBezTo>
                    <a:cubicBezTo>
                      <a:pt x="23" y="325"/>
                      <a:pt x="22" y="326"/>
                      <a:pt x="23" y="327"/>
                    </a:cubicBezTo>
                    <a:cubicBezTo>
                      <a:pt x="20" y="333"/>
                      <a:pt x="17" y="340"/>
                      <a:pt x="16" y="346"/>
                    </a:cubicBezTo>
                    <a:cubicBezTo>
                      <a:pt x="14" y="347"/>
                      <a:pt x="13" y="350"/>
                      <a:pt x="15" y="352"/>
                    </a:cubicBezTo>
                    <a:cubicBezTo>
                      <a:pt x="16" y="353"/>
                      <a:pt x="16" y="353"/>
                      <a:pt x="16" y="353"/>
                    </a:cubicBezTo>
                    <a:cubicBezTo>
                      <a:pt x="17" y="354"/>
                      <a:pt x="18" y="354"/>
                      <a:pt x="19" y="354"/>
                    </a:cubicBezTo>
                    <a:cubicBezTo>
                      <a:pt x="21" y="354"/>
                      <a:pt x="22" y="353"/>
                      <a:pt x="22" y="351"/>
                    </a:cubicBezTo>
                    <a:cubicBezTo>
                      <a:pt x="23" y="348"/>
                      <a:pt x="23" y="345"/>
                      <a:pt x="24" y="342"/>
                    </a:cubicBezTo>
                    <a:cubicBezTo>
                      <a:pt x="26" y="343"/>
                      <a:pt x="28" y="343"/>
                      <a:pt x="29" y="340"/>
                    </a:cubicBezTo>
                    <a:cubicBezTo>
                      <a:pt x="30" y="339"/>
                      <a:pt x="30" y="338"/>
                      <a:pt x="31" y="336"/>
                    </a:cubicBezTo>
                    <a:cubicBezTo>
                      <a:pt x="31" y="336"/>
                      <a:pt x="31" y="336"/>
                      <a:pt x="32" y="336"/>
                    </a:cubicBezTo>
                    <a:cubicBezTo>
                      <a:pt x="39" y="328"/>
                      <a:pt x="44" y="320"/>
                      <a:pt x="49" y="311"/>
                    </a:cubicBezTo>
                    <a:cubicBezTo>
                      <a:pt x="47" y="317"/>
                      <a:pt x="41" y="333"/>
                      <a:pt x="37" y="340"/>
                    </a:cubicBezTo>
                    <a:cubicBezTo>
                      <a:pt x="37" y="340"/>
                      <a:pt x="37" y="340"/>
                      <a:pt x="37" y="339"/>
                    </a:cubicBezTo>
                    <a:cubicBezTo>
                      <a:pt x="36" y="335"/>
                      <a:pt x="29" y="337"/>
                      <a:pt x="30" y="341"/>
                    </a:cubicBezTo>
                    <a:cubicBezTo>
                      <a:pt x="30" y="344"/>
                      <a:pt x="31" y="346"/>
                      <a:pt x="31" y="349"/>
                    </a:cubicBezTo>
                    <a:cubicBezTo>
                      <a:pt x="31" y="351"/>
                      <a:pt x="34" y="352"/>
                      <a:pt x="36" y="351"/>
                    </a:cubicBezTo>
                    <a:cubicBezTo>
                      <a:pt x="43" y="349"/>
                      <a:pt x="46" y="334"/>
                      <a:pt x="49" y="328"/>
                    </a:cubicBezTo>
                    <a:cubicBezTo>
                      <a:pt x="57" y="311"/>
                      <a:pt x="65" y="293"/>
                      <a:pt x="72" y="276"/>
                    </a:cubicBezTo>
                    <a:cubicBezTo>
                      <a:pt x="79" y="261"/>
                      <a:pt x="85" y="247"/>
                      <a:pt x="92" y="232"/>
                    </a:cubicBezTo>
                    <a:cubicBezTo>
                      <a:pt x="97" y="232"/>
                      <a:pt x="102" y="232"/>
                      <a:pt x="107" y="233"/>
                    </a:cubicBezTo>
                    <a:cubicBezTo>
                      <a:pt x="115" y="236"/>
                      <a:pt x="124" y="240"/>
                      <a:pt x="131" y="245"/>
                    </a:cubicBezTo>
                    <a:cubicBezTo>
                      <a:pt x="129" y="251"/>
                      <a:pt x="127" y="254"/>
                      <a:pt x="126" y="254"/>
                    </a:cubicBezTo>
                    <a:cubicBezTo>
                      <a:pt x="121" y="254"/>
                      <a:pt x="120" y="261"/>
                      <a:pt x="124" y="261"/>
                    </a:cubicBezTo>
                    <a:cubicBezTo>
                      <a:pt x="129" y="262"/>
                      <a:pt x="133" y="257"/>
                      <a:pt x="137" y="250"/>
                    </a:cubicBezTo>
                    <a:cubicBezTo>
                      <a:pt x="138" y="251"/>
                      <a:pt x="140" y="253"/>
                      <a:pt x="142" y="255"/>
                    </a:cubicBezTo>
                    <a:cubicBezTo>
                      <a:pt x="142" y="256"/>
                      <a:pt x="143" y="256"/>
                      <a:pt x="143" y="256"/>
                    </a:cubicBezTo>
                    <a:cubicBezTo>
                      <a:pt x="143" y="258"/>
                      <a:pt x="142" y="261"/>
                      <a:pt x="142" y="263"/>
                    </a:cubicBezTo>
                    <a:cubicBezTo>
                      <a:pt x="140" y="271"/>
                      <a:pt x="138" y="280"/>
                      <a:pt x="136" y="288"/>
                    </a:cubicBezTo>
                    <a:cubicBezTo>
                      <a:pt x="136" y="289"/>
                      <a:pt x="136" y="291"/>
                      <a:pt x="135" y="292"/>
                    </a:cubicBezTo>
                    <a:cubicBezTo>
                      <a:pt x="132" y="302"/>
                      <a:pt x="129" y="311"/>
                      <a:pt x="125" y="320"/>
                    </a:cubicBezTo>
                    <a:cubicBezTo>
                      <a:pt x="123" y="317"/>
                      <a:pt x="117" y="317"/>
                      <a:pt x="118" y="322"/>
                    </a:cubicBezTo>
                    <a:cubicBezTo>
                      <a:pt x="119" y="327"/>
                      <a:pt x="119" y="327"/>
                      <a:pt x="122" y="331"/>
                    </a:cubicBezTo>
                    <a:cubicBezTo>
                      <a:pt x="123" y="332"/>
                      <a:pt x="124" y="332"/>
                      <a:pt x="125" y="332"/>
                    </a:cubicBezTo>
                    <a:cubicBezTo>
                      <a:pt x="123" y="336"/>
                      <a:pt x="122" y="340"/>
                      <a:pt x="120" y="343"/>
                    </a:cubicBezTo>
                    <a:cubicBezTo>
                      <a:pt x="118" y="342"/>
                      <a:pt x="115" y="343"/>
                      <a:pt x="115" y="346"/>
                    </a:cubicBezTo>
                    <a:cubicBezTo>
                      <a:pt x="115" y="351"/>
                      <a:pt x="115" y="351"/>
                      <a:pt x="117" y="355"/>
                    </a:cubicBezTo>
                    <a:cubicBezTo>
                      <a:pt x="118" y="358"/>
                      <a:pt x="122" y="359"/>
                      <a:pt x="123" y="356"/>
                    </a:cubicBezTo>
                    <a:cubicBezTo>
                      <a:pt x="124" y="355"/>
                      <a:pt x="124" y="353"/>
                      <a:pt x="125" y="352"/>
                    </a:cubicBezTo>
                    <a:cubicBezTo>
                      <a:pt x="126" y="350"/>
                      <a:pt x="127" y="349"/>
                      <a:pt x="128" y="347"/>
                    </a:cubicBezTo>
                    <a:cubicBezTo>
                      <a:pt x="128" y="348"/>
                      <a:pt x="129" y="349"/>
                      <a:pt x="130" y="349"/>
                    </a:cubicBezTo>
                    <a:cubicBezTo>
                      <a:pt x="128" y="360"/>
                      <a:pt x="125" y="370"/>
                      <a:pt x="122" y="380"/>
                    </a:cubicBezTo>
                    <a:cubicBezTo>
                      <a:pt x="121" y="383"/>
                      <a:pt x="119" y="385"/>
                      <a:pt x="118" y="388"/>
                    </a:cubicBezTo>
                    <a:cubicBezTo>
                      <a:pt x="114" y="387"/>
                      <a:pt x="111" y="393"/>
                      <a:pt x="115" y="395"/>
                    </a:cubicBezTo>
                    <a:cubicBezTo>
                      <a:pt x="116" y="395"/>
                      <a:pt x="117" y="395"/>
                      <a:pt x="118" y="396"/>
                    </a:cubicBezTo>
                    <a:cubicBezTo>
                      <a:pt x="120" y="396"/>
                      <a:pt x="122" y="396"/>
                      <a:pt x="123" y="394"/>
                    </a:cubicBezTo>
                    <a:close/>
                    <a:moveTo>
                      <a:pt x="184" y="38"/>
                    </a:moveTo>
                    <a:cubicBezTo>
                      <a:pt x="188" y="31"/>
                      <a:pt x="193" y="23"/>
                      <a:pt x="198" y="17"/>
                    </a:cubicBezTo>
                    <a:cubicBezTo>
                      <a:pt x="194" y="29"/>
                      <a:pt x="190" y="41"/>
                      <a:pt x="186" y="53"/>
                    </a:cubicBezTo>
                    <a:cubicBezTo>
                      <a:pt x="187" y="49"/>
                      <a:pt x="187" y="46"/>
                      <a:pt x="188" y="42"/>
                    </a:cubicBezTo>
                    <a:cubicBezTo>
                      <a:pt x="188" y="40"/>
                      <a:pt x="186" y="38"/>
                      <a:pt x="184" y="38"/>
                    </a:cubicBezTo>
                    <a:close/>
                    <a:moveTo>
                      <a:pt x="174" y="59"/>
                    </a:moveTo>
                    <a:cubicBezTo>
                      <a:pt x="175" y="57"/>
                      <a:pt x="176" y="54"/>
                      <a:pt x="177" y="52"/>
                    </a:cubicBezTo>
                    <a:cubicBezTo>
                      <a:pt x="178" y="51"/>
                      <a:pt x="179" y="50"/>
                      <a:pt x="180" y="50"/>
                    </a:cubicBezTo>
                    <a:cubicBezTo>
                      <a:pt x="178" y="63"/>
                      <a:pt x="176" y="77"/>
                      <a:pt x="174" y="90"/>
                    </a:cubicBezTo>
                    <a:cubicBezTo>
                      <a:pt x="174" y="89"/>
                      <a:pt x="174" y="88"/>
                      <a:pt x="173" y="88"/>
                    </a:cubicBezTo>
                    <a:cubicBezTo>
                      <a:pt x="174" y="83"/>
                      <a:pt x="175" y="78"/>
                      <a:pt x="176" y="73"/>
                    </a:cubicBezTo>
                    <a:cubicBezTo>
                      <a:pt x="176" y="72"/>
                      <a:pt x="176" y="71"/>
                      <a:pt x="175" y="71"/>
                    </a:cubicBezTo>
                    <a:cubicBezTo>
                      <a:pt x="176" y="70"/>
                      <a:pt x="176" y="70"/>
                      <a:pt x="176" y="69"/>
                    </a:cubicBezTo>
                    <a:cubicBezTo>
                      <a:pt x="177" y="67"/>
                      <a:pt x="177" y="65"/>
                      <a:pt x="177" y="64"/>
                    </a:cubicBezTo>
                    <a:cubicBezTo>
                      <a:pt x="177" y="61"/>
                      <a:pt x="176" y="59"/>
                      <a:pt x="174" y="59"/>
                    </a:cubicBezTo>
                    <a:close/>
                    <a:moveTo>
                      <a:pt x="162" y="99"/>
                    </a:moveTo>
                    <a:cubicBezTo>
                      <a:pt x="161" y="96"/>
                      <a:pt x="158" y="96"/>
                      <a:pt x="156" y="97"/>
                    </a:cubicBezTo>
                    <a:cubicBezTo>
                      <a:pt x="154" y="99"/>
                      <a:pt x="152" y="101"/>
                      <a:pt x="151" y="103"/>
                    </a:cubicBezTo>
                    <a:cubicBezTo>
                      <a:pt x="156" y="93"/>
                      <a:pt x="162" y="84"/>
                      <a:pt x="168" y="75"/>
                    </a:cubicBezTo>
                    <a:cubicBezTo>
                      <a:pt x="166" y="86"/>
                      <a:pt x="164" y="96"/>
                      <a:pt x="162" y="107"/>
                    </a:cubicBezTo>
                    <a:cubicBezTo>
                      <a:pt x="163" y="104"/>
                      <a:pt x="162" y="102"/>
                      <a:pt x="162" y="99"/>
                    </a:cubicBezTo>
                    <a:close/>
                    <a:moveTo>
                      <a:pt x="112" y="220"/>
                    </a:moveTo>
                    <a:cubicBezTo>
                      <a:pt x="111" y="219"/>
                      <a:pt x="110" y="218"/>
                      <a:pt x="109" y="218"/>
                    </a:cubicBezTo>
                    <a:cubicBezTo>
                      <a:pt x="108" y="217"/>
                      <a:pt x="107" y="217"/>
                      <a:pt x="106" y="218"/>
                    </a:cubicBezTo>
                    <a:cubicBezTo>
                      <a:pt x="104" y="217"/>
                      <a:pt x="102" y="216"/>
                      <a:pt x="100" y="216"/>
                    </a:cubicBezTo>
                    <a:cubicBezTo>
                      <a:pt x="102" y="213"/>
                      <a:pt x="103" y="210"/>
                      <a:pt x="105" y="207"/>
                    </a:cubicBezTo>
                    <a:cubicBezTo>
                      <a:pt x="110" y="209"/>
                      <a:pt x="114" y="210"/>
                      <a:pt x="119" y="212"/>
                    </a:cubicBezTo>
                    <a:cubicBezTo>
                      <a:pt x="119" y="212"/>
                      <a:pt x="118" y="212"/>
                      <a:pt x="118" y="212"/>
                    </a:cubicBezTo>
                    <a:cubicBezTo>
                      <a:pt x="114" y="212"/>
                      <a:pt x="113" y="216"/>
                      <a:pt x="114" y="218"/>
                    </a:cubicBezTo>
                    <a:cubicBezTo>
                      <a:pt x="113" y="218"/>
                      <a:pt x="113" y="219"/>
                      <a:pt x="112" y="220"/>
                    </a:cubicBezTo>
                    <a:close/>
                    <a:moveTo>
                      <a:pt x="108" y="201"/>
                    </a:moveTo>
                    <a:cubicBezTo>
                      <a:pt x="118" y="183"/>
                      <a:pt x="128" y="165"/>
                      <a:pt x="137" y="148"/>
                    </a:cubicBezTo>
                    <a:cubicBezTo>
                      <a:pt x="138" y="147"/>
                      <a:pt x="138" y="146"/>
                      <a:pt x="139" y="145"/>
                    </a:cubicBezTo>
                    <a:cubicBezTo>
                      <a:pt x="139" y="145"/>
                      <a:pt x="139" y="144"/>
                      <a:pt x="139" y="144"/>
                    </a:cubicBezTo>
                    <a:cubicBezTo>
                      <a:pt x="139" y="144"/>
                      <a:pt x="140" y="143"/>
                      <a:pt x="140" y="142"/>
                    </a:cubicBezTo>
                    <a:cubicBezTo>
                      <a:pt x="140" y="142"/>
                      <a:pt x="141" y="141"/>
                      <a:pt x="140" y="140"/>
                    </a:cubicBezTo>
                    <a:cubicBezTo>
                      <a:pt x="145" y="134"/>
                      <a:pt x="148" y="127"/>
                      <a:pt x="149" y="120"/>
                    </a:cubicBezTo>
                    <a:cubicBezTo>
                      <a:pt x="150" y="119"/>
                      <a:pt x="150" y="118"/>
                      <a:pt x="150" y="117"/>
                    </a:cubicBezTo>
                    <a:cubicBezTo>
                      <a:pt x="151" y="116"/>
                      <a:pt x="151" y="115"/>
                      <a:pt x="150" y="114"/>
                    </a:cubicBezTo>
                    <a:cubicBezTo>
                      <a:pt x="152" y="112"/>
                      <a:pt x="153" y="110"/>
                      <a:pt x="155" y="109"/>
                    </a:cubicBezTo>
                    <a:cubicBezTo>
                      <a:pt x="155" y="109"/>
                      <a:pt x="155" y="110"/>
                      <a:pt x="155" y="111"/>
                    </a:cubicBezTo>
                    <a:cubicBezTo>
                      <a:pt x="154" y="115"/>
                      <a:pt x="160" y="117"/>
                      <a:pt x="161" y="113"/>
                    </a:cubicBezTo>
                    <a:cubicBezTo>
                      <a:pt x="158" y="133"/>
                      <a:pt x="155" y="152"/>
                      <a:pt x="150" y="172"/>
                    </a:cubicBezTo>
                    <a:cubicBezTo>
                      <a:pt x="149" y="175"/>
                      <a:pt x="145" y="195"/>
                      <a:pt x="140" y="213"/>
                    </a:cubicBezTo>
                    <a:cubicBezTo>
                      <a:pt x="138" y="212"/>
                      <a:pt x="136" y="212"/>
                      <a:pt x="135" y="211"/>
                    </a:cubicBezTo>
                    <a:cubicBezTo>
                      <a:pt x="126" y="207"/>
                      <a:pt x="117" y="204"/>
                      <a:pt x="108" y="201"/>
                    </a:cubicBezTo>
                    <a:close/>
                    <a:moveTo>
                      <a:pt x="148" y="214"/>
                    </a:moveTo>
                    <a:cubicBezTo>
                      <a:pt x="148" y="214"/>
                      <a:pt x="148" y="214"/>
                      <a:pt x="148" y="214"/>
                    </a:cubicBezTo>
                    <a:cubicBezTo>
                      <a:pt x="150" y="205"/>
                      <a:pt x="151" y="197"/>
                      <a:pt x="152" y="194"/>
                    </a:cubicBezTo>
                    <a:cubicBezTo>
                      <a:pt x="152" y="194"/>
                      <a:pt x="152" y="193"/>
                      <a:pt x="152" y="193"/>
                    </a:cubicBezTo>
                    <a:cubicBezTo>
                      <a:pt x="153" y="193"/>
                      <a:pt x="153" y="193"/>
                      <a:pt x="153" y="193"/>
                    </a:cubicBezTo>
                    <a:cubicBezTo>
                      <a:pt x="152" y="200"/>
                      <a:pt x="151" y="207"/>
                      <a:pt x="150" y="214"/>
                    </a:cubicBezTo>
                    <a:cubicBezTo>
                      <a:pt x="149" y="214"/>
                      <a:pt x="149" y="214"/>
                      <a:pt x="148" y="214"/>
                    </a:cubicBezTo>
                    <a:close/>
                    <a:moveTo>
                      <a:pt x="141" y="244"/>
                    </a:moveTo>
                    <a:cubicBezTo>
                      <a:pt x="143" y="243"/>
                      <a:pt x="143" y="241"/>
                      <a:pt x="141" y="239"/>
                    </a:cubicBezTo>
                    <a:cubicBezTo>
                      <a:pt x="141" y="239"/>
                      <a:pt x="141" y="239"/>
                      <a:pt x="141" y="239"/>
                    </a:cubicBezTo>
                    <a:cubicBezTo>
                      <a:pt x="141" y="239"/>
                      <a:pt x="141" y="239"/>
                      <a:pt x="141" y="239"/>
                    </a:cubicBezTo>
                    <a:cubicBezTo>
                      <a:pt x="142" y="240"/>
                      <a:pt x="144" y="240"/>
                      <a:pt x="145" y="241"/>
                    </a:cubicBezTo>
                    <a:cubicBezTo>
                      <a:pt x="145" y="243"/>
                      <a:pt x="145" y="245"/>
                      <a:pt x="144" y="248"/>
                    </a:cubicBezTo>
                    <a:cubicBezTo>
                      <a:pt x="143" y="246"/>
                      <a:pt x="142" y="245"/>
                      <a:pt x="141" y="244"/>
                    </a:cubicBezTo>
                    <a:close/>
                    <a:moveTo>
                      <a:pt x="146" y="300"/>
                    </a:moveTo>
                    <a:cubicBezTo>
                      <a:pt x="148" y="300"/>
                      <a:pt x="149" y="300"/>
                      <a:pt x="150" y="298"/>
                    </a:cubicBezTo>
                    <a:cubicBezTo>
                      <a:pt x="149" y="299"/>
                      <a:pt x="149" y="301"/>
                      <a:pt x="149" y="303"/>
                    </a:cubicBezTo>
                    <a:cubicBezTo>
                      <a:pt x="146" y="315"/>
                      <a:pt x="143" y="327"/>
                      <a:pt x="140" y="338"/>
                    </a:cubicBezTo>
                    <a:cubicBezTo>
                      <a:pt x="142" y="325"/>
                      <a:pt x="144" y="313"/>
                      <a:pt x="146" y="300"/>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grpSp>
        <p:grpSp>
          <p:nvGrpSpPr>
            <p:cNvPr id="249" name="Group 4"/>
            <p:cNvGrpSpPr>
              <a:grpSpLocks noChangeAspect="1"/>
            </p:cNvGrpSpPr>
            <p:nvPr/>
          </p:nvGrpSpPr>
          <p:grpSpPr>
            <a:xfrm>
              <a:off x="4974047" y="1777893"/>
              <a:ext cx="2243907" cy="2955540"/>
              <a:chOff x="721" y="397"/>
              <a:chExt cx="2182" cy="2874"/>
            </a:xfrm>
            <a:grpFill/>
          </p:grpSpPr>
          <p:sp>
            <p:nvSpPr>
              <p:cNvPr id="9" name="Freeform 5"/>
              <p:cNvSpPr/>
              <p:nvPr/>
            </p:nvSpPr>
            <p:spPr bwMode="auto">
              <a:xfrm>
                <a:off x="2416" y="1121"/>
                <a:ext cx="4" cy="8"/>
              </a:xfrm>
              <a:custGeom>
                <a:gdLst>
                  <a:gd fmla="*/ 0 w 2" name="T0"/>
                  <a:gd fmla="*/ 3 h 4" name="T1"/>
                  <a:gd fmla="*/ 0 w 2" name="T2"/>
                  <a:gd fmla="*/ 4 h 4" name="T3"/>
                  <a:gd fmla="*/ 2 w 2" name="T4"/>
                  <a:gd fmla="*/ 0 h 4" name="T5"/>
                  <a:gd fmla="*/ 0 w 2" name="T6"/>
                  <a:gd fmla="*/ 3 h 4" name="T7"/>
                </a:gdLst>
                <a:cxnLst>
                  <a:cxn ang="0">
                    <a:pos x="T0" y="T1"/>
                  </a:cxn>
                  <a:cxn ang="0">
                    <a:pos x="T2" y="T3"/>
                  </a:cxn>
                  <a:cxn ang="0">
                    <a:pos x="T4" y="T5"/>
                  </a:cxn>
                  <a:cxn ang="0">
                    <a:pos x="T6" y="T7"/>
                  </a:cxn>
                </a:cxnLst>
                <a:rect b="b" l="0" r="r" t="0"/>
                <a:pathLst>
                  <a:path h="4" w="2">
                    <a:moveTo>
                      <a:pt x="0" y="3"/>
                    </a:moveTo>
                    <a:cubicBezTo>
                      <a:pt x="0" y="3"/>
                      <a:pt x="0" y="4"/>
                      <a:pt x="0" y="4"/>
                    </a:cubicBezTo>
                    <a:cubicBezTo>
                      <a:pt x="1" y="3"/>
                      <a:pt x="1" y="1"/>
                      <a:pt x="2" y="0"/>
                    </a:cubicBezTo>
                    <a:cubicBezTo>
                      <a:pt x="1" y="1"/>
                      <a:pt x="0" y="2"/>
                      <a:pt x="0" y="3"/>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0" name="Freeform 6"/>
              <p:cNvSpPr/>
              <p:nvPr/>
            </p:nvSpPr>
            <p:spPr bwMode="auto">
              <a:xfrm>
                <a:off x="1079" y="1583"/>
                <a:ext cx="4" cy="7"/>
              </a:xfrm>
              <a:custGeom>
                <a:gdLst>
                  <a:gd fmla="*/ 0 w 2" name="T0"/>
                  <a:gd fmla="*/ 2 h 3" name="T1"/>
                  <a:gd fmla="*/ 0 w 2" name="T2"/>
                  <a:gd fmla="*/ 3 h 3" name="T3"/>
                  <a:gd fmla="*/ 2 w 2" name="T4"/>
                  <a:gd fmla="*/ 0 h 3" name="T5"/>
                  <a:gd fmla="*/ 0 w 2" name="T6"/>
                  <a:gd fmla="*/ 2 h 3" name="T7"/>
                </a:gdLst>
                <a:cxnLst>
                  <a:cxn ang="0">
                    <a:pos x="T0" y="T1"/>
                  </a:cxn>
                  <a:cxn ang="0">
                    <a:pos x="T2" y="T3"/>
                  </a:cxn>
                  <a:cxn ang="0">
                    <a:pos x="T4" y="T5"/>
                  </a:cxn>
                  <a:cxn ang="0">
                    <a:pos x="T6" y="T7"/>
                  </a:cxn>
                </a:cxnLst>
                <a:rect b="b" l="0" r="r" t="0"/>
                <a:pathLst>
                  <a:path h="3" w="2">
                    <a:moveTo>
                      <a:pt x="0" y="2"/>
                    </a:moveTo>
                    <a:cubicBezTo>
                      <a:pt x="0" y="2"/>
                      <a:pt x="0" y="3"/>
                      <a:pt x="0" y="3"/>
                    </a:cubicBezTo>
                    <a:cubicBezTo>
                      <a:pt x="0" y="2"/>
                      <a:pt x="1" y="1"/>
                      <a:pt x="2" y="0"/>
                    </a:cubicBezTo>
                    <a:cubicBezTo>
                      <a:pt x="1" y="0"/>
                      <a:pt x="0" y="1"/>
                      <a:pt x="0" y="2"/>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1" name="Freeform 7"/>
              <p:cNvSpPr/>
              <p:nvPr/>
            </p:nvSpPr>
            <p:spPr bwMode="auto">
              <a:xfrm>
                <a:off x="1083" y="1577"/>
                <a:ext cx="2" cy="6"/>
              </a:xfrm>
              <a:custGeom>
                <a:gdLst>
                  <a:gd fmla="*/ 1 w 1" name="T0"/>
                  <a:gd fmla="*/ 0 h 3" name="T1"/>
                  <a:gd fmla="*/ 0 w 1" name="T2"/>
                  <a:gd fmla="*/ 3 h 3" name="T3"/>
                  <a:gd fmla="*/ 1 w 1" name="T4"/>
                  <a:gd fmla="*/ 0 h 3" name="T5"/>
                  <a:gd fmla="*/ 1 w 1" name="T6"/>
                  <a:gd fmla="*/ 0 h 3" name="T7"/>
                </a:gdLst>
                <a:cxnLst>
                  <a:cxn ang="0">
                    <a:pos x="T0" y="T1"/>
                  </a:cxn>
                  <a:cxn ang="0">
                    <a:pos x="T2" y="T3"/>
                  </a:cxn>
                  <a:cxn ang="0">
                    <a:pos x="T4" y="T5"/>
                  </a:cxn>
                  <a:cxn ang="0">
                    <a:pos x="T6" y="T7"/>
                  </a:cxn>
                </a:cxnLst>
                <a:rect b="b" l="0" r="r" t="0"/>
                <a:pathLst>
                  <a:path h="3" w="1">
                    <a:moveTo>
                      <a:pt x="1" y="0"/>
                    </a:moveTo>
                    <a:cubicBezTo>
                      <a:pt x="1" y="1"/>
                      <a:pt x="0" y="2"/>
                      <a:pt x="0" y="3"/>
                    </a:cubicBezTo>
                    <a:cubicBezTo>
                      <a:pt x="0" y="2"/>
                      <a:pt x="1" y="1"/>
                      <a:pt x="1" y="0"/>
                    </a:cubicBezTo>
                    <a:cubicBezTo>
                      <a:pt x="1" y="0"/>
                      <a:pt x="1" y="0"/>
                      <a:pt x="1" y="0"/>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2" name="Freeform 8"/>
              <p:cNvSpPr>
                <a:spLocks noEditPoints="1"/>
              </p:cNvSpPr>
              <p:nvPr/>
            </p:nvSpPr>
            <p:spPr bwMode="auto">
              <a:xfrm>
                <a:off x="1001" y="745"/>
                <a:ext cx="1546" cy="2526"/>
              </a:xfrm>
              <a:custGeom>
                <a:gdLst>
                  <a:gd fmla="*/ 299 w 756" name="T0"/>
                  <a:gd fmla="*/ 1199 h 1235" name="T1"/>
                  <a:gd fmla="*/ 734 w 756" name="T2"/>
                  <a:gd fmla="*/ 276 h 1235" name="T3"/>
                  <a:gd fmla="*/ 655 w 756" name="T4"/>
                  <a:gd fmla="*/ 152 h 1235" name="T5"/>
                  <a:gd fmla="*/ 339 w 756" name="T6"/>
                  <a:gd fmla="*/ 1204 h 1235" name="T7"/>
                  <a:gd fmla="*/ 321 w 756" name="T8"/>
                  <a:gd fmla="*/ 1212 h 1235" name="T9"/>
                  <a:gd fmla="*/ 341 w 756" name="T10"/>
                  <a:gd fmla="*/ 1218 h 1235" name="T11"/>
                  <a:gd fmla="*/ 354 w 756" name="T12"/>
                  <a:gd fmla="*/ 1207 h 1235" name="T13"/>
                  <a:gd fmla="*/ 366 w 756" name="T14"/>
                  <a:gd fmla="*/ 1225 h 1235" name="T15"/>
                  <a:gd fmla="*/ 381 w 756" name="T16"/>
                  <a:gd fmla="*/ 1221 h 1235" name="T17"/>
                  <a:gd fmla="*/ 419 w 756" name="T18"/>
                  <a:gd fmla="*/ 1204 h 1235" name="T19"/>
                  <a:gd fmla="*/ 404 w 756" name="T20"/>
                  <a:gd fmla="*/ 1221 h 1235" name="T21"/>
                  <a:gd fmla="*/ 512 w 756" name="T22"/>
                  <a:gd fmla="*/ 1018 h 1235" name="T23"/>
                  <a:gd fmla="*/ 510 w 756" name="T24"/>
                  <a:gd fmla="*/ 1095 h 1235" name="T25"/>
                  <a:gd fmla="*/ 231 w 756" name="T26"/>
                  <a:gd fmla="*/ 1125 h 1235" name="T27"/>
                  <a:gd fmla="*/ 373 w 756" name="T28"/>
                  <a:gd fmla="*/ 1131 h 1235" name="T29"/>
                  <a:gd fmla="*/ 302 w 756" name="T30"/>
                  <a:gd fmla="*/ 1125 h 1235" name="T31"/>
                  <a:gd fmla="*/ 416 w 756" name="T32"/>
                  <a:gd fmla="*/ 1083 h 1235" name="T33"/>
                  <a:gd fmla="*/ 366 w 756" name="T34"/>
                  <a:gd fmla="*/ 1083 h 1235" name="T35"/>
                  <a:gd fmla="*/ 309 w 756" name="T36"/>
                  <a:gd fmla="*/ 1079 h 1235" name="T37"/>
                  <a:gd fmla="*/ 254 w 756" name="T38"/>
                  <a:gd fmla="*/ 1033 h 1235" name="T39"/>
                  <a:gd fmla="*/ 352 w 756" name="T40"/>
                  <a:gd fmla="*/ 1040 h 1235" name="T41"/>
                  <a:gd fmla="*/ 283 w 756" name="T42"/>
                  <a:gd fmla="*/ 1031 h 1235" name="T43"/>
                  <a:gd fmla="*/ 436 w 756" name="T44"/>
                  <a:gd fmla="*/ 995 h 1235" name="T45"/>
                  <a:gd fmla="*/ 374 w 756" name="T46"/>
                  <a:gd fmla="*/ 1000 h 1235" name="T47"/>
                  <a:gd fmla="*/ 318 w 756" name="T48"/>
                  <a:gd fmla="*/ 990 h 1235" name="T49"/>
                  <a:gd fmla="*/ 260 w 756" name="T50"/>
                  <a:gd fmla="*/ 980 h 1235" name="T51"/>
                  <a:gd fmla="*/ 243 w 756" name="T52"/>
                  <a:gd fmla="*/ 944 h 1235" name="T53"/>
                  <a:gd fmla="*/ 413 w 756" name="T54"/>
                  <a:gd fmla="*/ 962 h 1235" name="T55"/>
                  <a:gd fmla="*/ 236 w 756" name="T56"/>
                  <a:gd fmla="*/ 929 h 1235" name="T57"/>
                  <a:gd fmla="*/ 283 w 756" name="T58"/>
                  <a:gd fmla="*/ 885 h 1235" name="T59"/>
                  <a:gd fmla="*/ 283 w 756" name="T60"/>
                  <a:gd fmla="*/ 925 h 1235" name="T61"/>
                  <a:gd fmla="*/ 272 w 756" name="T62"/>
                  <a:gd fmla="*/ 878 h 1235" name="T63"/>
                  <a:gd fmla="*/ 341 w 756" name="T64"/>
                  <a:gd fmla="*/ 679 h 1235" name="T65"/>
                  <a:gd fmla="*/ 426 w 756" name="T66"/>
                  <a:gd fmla="*/ 404 h 1235" name="T67"/>
                  <a:gd fmla="*/ 473 w 756" name="T68"/>
                  <a:gd fmla="*/ 427 h 1235" name="T69"/>
                  <a:gd fmla="*/ 394 w 756" name="T70"/>
                  <a:gd fmla="*/ 927 h 1235" name="T71"/>
                  <a:gd fmla="*/ 351 w 756" name="T72"/>
                  <a:gd fmla="*/ 932 h 1235" name="T73"/>
                  <a:gd fmla="*/ 361 w 756" name="T74"/>
                  <a:gd fmla="*/ 876 h 1235" name="T75"/>
                  <a:gd fmla="*/ 331 w 756" name="T76"/>
                  <a:gd fmla="*/ 913 h 1235" name="T77"/>
                  <a:gd fmla="*/ 389 w 756" name="T78"/>
                  <a:gd fmla="*/ 949 h 1235" name="T79"/>
                  <a:gd fmla="*/ 389 w 756" name="T80"/>
                  <a:gd fmla="*/ 872 h 1235" name="T81"/>
                  <a:gd fmla="*/ 370 w 756" name="T82"/>
                  <a:gd fmla="*/ 445 h 1235" name="T83"/>
                  <a:gd fmla="*/ 383 w 756" name="T84"/>
                  <a:gd fmla="*/ 603 h 1235" name="T85"/>
                  <a:gd fmla="*/ 416 w 756" name="T86"/>
                  <a:gd fmla="*/ 905 h 1235" name="T87"/>
                  <a:gd fmla="*/ 423 w 756" name="T88"/>
                  <a:gd fmla="*/ 908 h 1235" name="T89"/>
                  <a:gd fmla="*/ 425 w 756" name="T90"/>
                  <a:gd fmla="*/ 953 h 1235" name="T91"/>
                  <a:gd fmla="*/ 417 w 756" name="T92"/>
                  <a:gd fmla="*/ 634 h 1235" name="T93"/>
                  <a:gd fmla="*/ 319 w 756" name="T94"/>
                  <a:gd fmla="*/ 918 h 1235" name="T95"/>
                  <a:gd fmla="*/ 310 w 756" name="T96"/>
                  <a:gd fmla="*/ 951 h 1235" name="T97"/>
                  <a:gd fmla="*/ 452 w 756" name="T98"/>
                  <a:gd fmla="*/ 900 h 1235" name="T99"/>
                  <a:gd fmla="*/ 471 w 756" name="T100"/>
                  <a:gd fmla="*/ 936 h 1235" name="T101"/>
                  <a:gd fmla="*/ 496 w 756" name="T102"/>
                  <a:gd fmla="*/ 913 h 1235" name="T103"/>
                  <a:gd fmla="*/ 475 w 756" name="T104"/>
                  <a:gd fmla="*/ 916 h 1235" name="T105"/>
                  <a:gd fmla="*/ 495 w 756" name="T106"/>
                  <a:gd fmla="*/ 928 h 1235" name="T107"/>
                  <a:gd fmla="*/ 524 w 756" name="T108"/>
                  <a:gd fmla="*/ 907 h 1235" name="T109"/>
                  <a:gd fmla="*/ 463 w 756" name="T110"/>
                  <a:gd fmla="*/ 872 h 1235" name="T111"/>
                  <a:gd fmla="*/ 683 w 756" name="T112"/>
                  <a:gd fmla="*/ 568 h 1235" name="T113"/>
                  <a:gd fmla="*/ 531 w 756" name="T114"/>
                  <a:gd fmla="*/ 363 h 1235" name="T115"/>
                  <a:gd fmla="*/ 292 w 756" name="T116"/>
                  <a:gd fmla="*/ 375 h 1235" name="T117"/>
                  <a:gd fmla="*/ 158 w 756" name="T118"/>
                  <a:gd fmla="*/ 704 h 1235" name="T119"/>
                  <a:gd fmla="*/ 55 w 756" name="T120"/>
                  <a:gd fmla="*/ 512 h 1235" name="T121"/>
                  <a:gd fmla="*/ 16 w 756" name="T122"/>
                  <a:gd fmla="*/ 293 h 1235" name="T123"/>
                  <a:gd fmla="*/ 662 w 756" name="T124"/>
                  <a:gd fmla="*/ 165 h 123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235" w="756">
                    <a:moveTo>
                      <a:pt x="746" y="297"/>
                    </a:moveTo>
                    <a:cubicBezTo>
                      <a:pt x="740" y="261"/>
                      <a:pt x="729" y="227"/>
                      <a:pt x="711" y="195"/>
                    </a:cubicBezTo>
                    <a:cubicBezTo>
                      <a:pt x="702" y="180"/>
                      <a:pt x="691" y="166"/>
                      <a:pt x="680" y="153"/>
                    </a:cubicBezTo>
                    <a:cubicBezTo>
                      <a:pt x="667" y="139"/>
                      <a:pt x="659" y="122"/>
                      <a:pt x="647" y="108"/>
                    </a:cubicBezTo>
                    <a:cubicBezTo>
                      <a:pt x="643" y="102"/>
                      <a:pt x="638" y="97"/>
                      <a:pt x="632" y="92"/>
                    </a:cubicBezTo>
                    <a:cubicBezTo>
                      <a:pt x="632" y="92"/>
                      <a:pt x="632" y="92"/>
                      <a:pt x="632" y="92"/>
                    </a:cubicBezTo>
                    <a:cubicBezTo>
                      <a:pt x="632" y="91"/>
                      <a:pt x="631" y="91"/>
                      <a:pt x="630" y="90"/>
                    </a:cubicBezTo>
                    <a:cubicBezTo>
                      <a:pt x="630" y="90"/>
                      <a:pt x="629" y="89"/>
                      <a:pt x="628" y="88"/>
                    </a:cubicBezTo>
                    <a:cubicBezTo>
                      <a:pt x="627" y="87"/>
                      <a:pt x="626" y="87"/>
                      <a:pt x="625" y="87"/>
                    </a:cubicBezTo>
                    <a:cubicBezTo>
                      <a:pt x="612" y="79"/>
                      <a:pt x="599" y="71"/>
                      <a:pt x="585" y="64"/>
                    </a:cubicBezTo>
                    <a:cubicBezTo>
                      <a:pt x="569" y="55"/>
                      <a:pt x="553" y="47"/>
                      <a:pt x="536" y="40"/>
                    </a:cubicBezTo>
                    <a:cubicBezTo>
                      <a:pt x="519" y="33"/>
                      <a:pt x="501" y="28"/>
                      <a:pt x="483" y="21"/>
                    </a:cubicBezTo>
                    <a:cubicBezTo>
                      <a:pt x="466" y="15"/>
                      <a:pt x="450" y="6"/>
                      <a:pt x="432" y="4"/>
                    </a:cubicBezTo>
                    <a:cubicBezTo>
                      <a:pt x="413" y="1"/>
                      <a:pt x="394" y="0"/>
                      <a:pt x="375" y="0"/>
                    </a:cubicBezTo>
                    <a:cubicBezTo>
                      <a:pt x="338" y="1"/>
                      <a:pt x="302" y="11"/>
                      <a:pt x="267" y="22"/>
                    </a:cubicBezTo>
                    <a:cubicBezTo>
                      <a:pt x="236" y="32"/>
                      <a:pt x="207" y="46"/>
                      <a:pt x="179" y="64"/>
                    </a:cubicBezTo>
                    <a:cubicBezTo>
                      <a:pt x="124" y="99"/>
                      <a:pt x="79" y="148"/>
                      <a:pt x="44" y="203"/>
                    </a:cubicBezTo>
                    <a:cubicBezTo>
                      <a:pt x="15" y="250"/>
                      <a:pt x="1" y="306"/>
                      <a:pt x="1" y="362"/>
                    </a:cubicBezTo>
                    <a:cubicBezTo>
                      <a:pt x="0" y="362"/>
                      <a:pt x="0" y="362"/>
                      <a:pt x="1" y="363"/>
                    </a:cubicBezTo>
                    <a:cubicBezTo>
                      <a:pt x="1" y="373"/>
                      <a:pt x="1" y="383"/>
                      <a:pt x="2" y="392"/>
                    </a:cubicBezTo>
                    <a:cubicBezTo>
                      <a:pt x="4" y="425"/>
                      <a:pt x="12" y="457"/>
                      <a:pt x="24" y="488"/>
                    </a:cubicBezTo>
                    <a:cubicBezTo>
                      <a:pt x="37" y="521"/>
                      <a:pt x="50" y="554"/>
                      <a:pt x="69" y="584"/>
                    </a:cubicBezTo>
                    <a:cubicBezTo>
                      <a:pt x="86" y="613"/>
                      <a:pt x="111" y="635"/>
                      <a:pt x="127" y="665"/>
                    </a:cubicBezTo>
                    <a:cubicBezTo>
                      <a:pt x="135" y="681"/>
                      <a:pt x="142" y="698"/>
                      <a:pt x="150" y="715"/>
                    </a:cubicBezTo>
                    <a:cubicBezTo>
                      <a:pt x="156" y="729"/>
                      <a:pt x="161" y="743"/>
                      <a:pt x="164" y="758"/>
                    </a:cubicBezTo>
                    <a:cubicBezTo>
                      <a:pt x="173" y="808"/>
                      <a:pt x="164" y="866"/>
                      <a:pt x="199" y="907"/>
                    </a:cubicBezTo>
                    <a:cubicBezTo>
                      <a:pt x="203" y="913"/>
                      <a:pt x="208" y="918"/>
                      <a:pt x="214" y="923"/>
                    </a:cubicBezTo>
                    <a:cubicBezTo>
                      <a:pt x="212" y="930"/>
                      <a:pt x="212" y="938"/>
                      <a:pt x="213" y="946"/>
                    </a:cubicBezTo>
                    <a:cubicBezTo>
                      <a:pt x="213" y="951"/>
                      <a:pt x="215" y="956"/>
                      <a:pt x="217" y="960"/>
                    </a:cubicBezTo>
                    <a:cubicBezTo>
                      <a:pt x="218" y="963"/>
                      <a:pt x="220" y="965"/>
                      <a:pt x="221" y="967"/>
                    </a:cubicBezTo>
                    <a:cubicBezTo>
                      <a:pt x="222" y="969"/>
                      <a:pt x="222" y="970"/>
                      <a:pt x="222" y="971"/>
                    </a:cubicBezTo>
                    <a:cubicBezTo>
                      <a:pt x="216" y="975"/>
                      <a:pt x="213" y="983"/>
                      <a:pt x="212" y="990"/>
                    </a:cubicBezTo>
                    <a:cubicBezTo>
                      <a:pt x="212" y="994"/>
                      <a:pt x="213" y="999"/>
                      <a:pt x="216" y="1002"/>
                    </a:cubicBezTo>
                    <a:cubicBezTo>
                      <a:pt x="218" y="1006"/>
                      <a:pt x="226" y="1010"/>
                      <a:pt x="224" y="1015"/>
                    </a:cubicBezTo>
                    <a:cubicBezTo>
                      <a:pt x="218" y="1019"/>
                      <a:pt x="215" y="1027"/>
                      <a:pt x="215" y="1032"/>
                    </a:cubicBezTo>
                    <a:cubicBezTo>
                      <a:pt x="215" y="1037"/>
                      <a:pt x="217" y="1040"/>
                      <a:pt x="220" y="1043"/>
                    </a:cubicBezTo>
                    <a:cubicBezTo>
                      <a:pt x="222" y="1045"/>
                      <a:pt x="224" y="1046"/>
                      <a:pt x="225" y="1048"/>
                    </a:cubicBezTo>
                    <a:cubicBezTo>
                      <a:pt x="227" y="1049"/>
                      <a:pt x="228" y="1052"/>
                      <a:pt x="229" y="1054"/>
                    </a:cubicBezTo>
                    <a:cubicBezTo>
                      <a:pt x="228" y="1054"/>
                      <a:pt x="227" y="1055"/>
                      <a:pt x="227" y="1056"/>
                    </a:cubicBezTo>
                    <a:cubicBezTo>
                      <a:pt x="219" y="1060"/>
                      <a:pt x="215" y="1070"/>
                      <a:pt x="215" y="1079"/>
                    </a:cubicBezTo>
                    <a:cubicBezTo>
                      <a:pt x="215" y="1086"/>
                      <a:pt x="218" y="1092"/>
                      <a:pt x="222" y="1097"/>
                    </a:cubicBezTo>
                    <a:cubicBezTo>
                      <a:pt x="223" y="1098"/>
                      <a:pt x="224" y="1099"/>
                      <a:pt x="225" y="1100"/>
                    </a:cubicBezTo>
                    <a:cubicBezTo>
                      <a:pt x="218" y="1107"/>
                      <a:pt x="222" y="1122"/>
                      <a:pt x="224" y="1129"/>
                    </a:cubicBezTo>
                    <a:cubicBezTo>
                      <a:pt x="228" y="1136"/>
                      <a:pt x="234" y="1142"/>
                      <a:pt x="239" y="1147"/>
                    </a:cubicBezTo>
                    <a:cubicBezTo>
                      <a:pt x="245" y="1154"/>
                      <a:pt x="252" y="1162"/>
                      <a:pt x="258" y="1168"/>
                    </a:cubicBezTo>
                    <a:cubicBezTo>
                      <a:pt x="270" y="1180"/>
                      <a:pt x="283" y="1193"/>
                      <a:pt x="298" y="1198"/>
                    </a:cubicBezTo>
                    <a:cubicBezTo>
                      <a:pt x="298" y="1199"/>
                      <a:pt x="299" y="1199"/>
                      <a:pt x="299" y="1199"/>
                    </a:cubicBezTo>
                    <a:cubicBezTo>
                      <a:pt x="304" y="1206"/>
                      <a:pt x="309" y="1212"/>
                      <a:pt x="312" y="1220"/>
                    </a:cubicBezTo>
                    <a:cubicBezTo>
                      <a:pt x="314" y="1227"/>
                      <a:pt x="317" y="1231"/>
                      <a:pt x="324" y="1233"/>
                    </a:cubicBezTo>
                    <a:cubicBezTo>
                      <a:pt x="330" y="1235"/>
                      <a:pt x="339" y="1234"/>
                      <a:pt x="346" y="1234"/>
                    </a:cubicBezTo>
                    <a:cubicBezTo>
                      <a:pt x="356" y="1234"/>
                      <a:pt x="366" y="1234"/>
                      <a:pt x="375" y="1234"/>
                    </a:cubicBezTo>
                    <a:cubicBezTo>
                      <a:pt x="384" y="1233"/>
                      <a:pt x="392" y="1231"/>
                      <a:pt x="401" y="1230"/>
                    </a:cubicBezTo>
                    <a:cubicBezTo>
                      <a:pt x="409" y="1230"/>
                      <a:pt x="416" y="1229"/>
                      <a:pt x="423" y="1226"/>
                    </a:cubicBezTo>
                    <a:cubicBezTo>
                      <a:pt x="430" y="1223"/>
                      <a:pt x="433" y="1216"/>
                      <a:pt x="437" y="1210"/>
                    </a:cubicBezTo>
                    <a:cubicBezTo>
                      <a:pt x="440" y="1207"/>
                      <a:pt x="443" y="1204"/>
                      <a:pt x="445" y="1201"/>
                    </a:cubicBezTo>
                    <a:cubicBezTo>
                      <a:pt x="448" y="1198"/>
                      <a:pt x="450" y="1195"/>
                      <a:pt x="454" y="1192"/>
                    </a:cubicBezTo>
                    <a:cubicBezTo>
                      <a:pt x="454" y="1192"/>
                      <a:pt x="455" y="1191"/>
                      <a:pt x="455" y="1191"/>
                    </a:cubicBezTo>
                    <a:cubicBezTo>
                      <a:pt x="456" y="1190"/>
                      <a:pt x="457" y="1189"/>
                      <a:pt x="458" y="1188"/>
                    </a:cubicBezTo>
                    <a:cubicBezTo>
                      <a:pt x="473" y="1177"/>
                      <a:pt x="488" y="1167"/>
                      <a:pt x="502" y="1154"/>
                    </a:cubicBezTo>
                    <a:cubicBezTo>
                      <a:pt x="507" y="1150"/>
                      <a:pt x="512" y="1146"/>
                      <a:pt x="514" y="1140"/>
                    </a:cubicBezTo>
                    <a:cubicBezTo>
                      <a:pt x="516" y="1136"/>
                      <a:pt x="516" y="1129"/>
                      <a:pt x="513" y="1125"/>
                    </a:cubicBezTo>
                    <a:cubicBezTo>
                      <a:pt x="514" y="1125"/>
                      <a:pt x="514" y="1124"/>
                      <a:pt x="515" y="1124"/>
                    </a:cubicBezTo>
                    <a:cubicBezTo>
                      <a:pt x="518" y="1121"/>
                      <a:pt x="521" y="1119"/>
                      <a:pt x="524" y="1116"/>
                    </a:cubicBezTo>
                    <a:cubicBezTo>
                      <a:pt x="532" y="1109"/>
                      <a:pt x="531" y="1095"/>
                      <a:pt x="526" y="1087"/>
                    </a:cubicBezTo>
                    <a:cubicBezTo>
                      <a:pt x="527" y="1084"/>
                      <a:pt x="527" y="1082"/>
                      <a:pt x="527" y="1080"/>
                    </a:cubicBezTo>
                    <a:cubicBezTo>
                      <a:pt x="526" y="1074"/>
                      <a:pt x="526" y="1070"/>
                      <a:pt x="530" y="1064"/>
                    </a:cubicBezTo>
                    <a:cubicBezTo>
                      <a:pt x="534" y="1058"/>
                      <a:pt x="537" y="1050"/>
                      <a:pt x="531" y="1045"/>
                    </a:cubicBezTo>
                    <a:cubicBezTo>
                      <a:pt x="530" y="1044"/>
                      <a:pt x="530" y="1044"/>
                      <a:pt x="529" y="1044"/>
                    </a:cubicBezTo>
                    <a:cubicBezTo>
                      <a:pt x="526" y="1037"/>
                      <a:pt x="526" y="1030"/>
                      <a:pt x="529" y="1023"/>
                    </a:cubicBezTo>
                    <a:cubicBezTo>
                      <a:pt x="532" y="1017"/>
                      <a:pt x="535" y="1013"/>
                      <a:pt x="534" y="1007"/>
                    </a:cubicBezTo>
                    <a:cubicBezTo>
                      <a:pt x="534" y="1006"/>
                      <a:pt x="533" y="1004"/>
                      <a:pt x="533" y="1003"/>
                    </a:cubicBezTo>
                    <a:cubicBezTo>
                      <a:pt x="530" y="999"/>
                      <a:pt x="529" y="996"/>
                      <a:pt x="529" y="991"/>
                    </a:cubicBezTo>
                    <a:cubicBezTo>
                      <a:pt x="529" y="987"/>
                      <a:pt x="532" y="984"/>
                      <a:pt x="534" y="981"/>
                    </a:cubicBezTo>
                    <a:cubicBezTo>
                      <a:pt x="537" y="976"/>
                      <a:pt x="538" y="970"/>
                      <a:pt x="536" y="965"/>
                    </a:cubicBezTo>
                    <a:cubicBezTo>
                      <a:pt x="535" y="964"/>
                      <a:pt x="534" y="963"/>
                      <a:pt x="532" y="963"/>
                    </a:cubicBezTo>
                    <a:cubicBezTo>
                      <a:pt x="532" y="961"/>
                      <a:pt x="531" y="959"/>
                      <a:pt x="531" y="958"/>
                    </a:cubicBezTo>
                    <a:cubicBezTo>
                      <a:pt x="530" y="954"/>
                      <a:pt x="530" y="950"/>
                      <a:pt x="530" y="947"/>
                    </a:cubicBezTo>
                    <a:cubicBezTo>
                      <a:pt x="531" y="940"/>
                      <a:pt x="534" y="933"/>
                      <a:pt x="535" y="926"/>
                    </a:cubicBezTo>
                    <a:cubicBezTo>
                      <a:pt x="535" y="925"/>
                      <a:pt x="535" y="925"/>
                      <a:pt x="535" y="925"/>
                    </a:cubicBezTo>
                    <a:cubicBezTo>
                      <a:pt x="537" y="923"/>
                      <a:pt x="538" y="922"/>
                      <a:pt x="539" y="921"/>
                    </a:cubicBezTo>
                    <a:cubicBezTo>
                      <a:pt x="545" y="916"/>
                      <a:pt x="550" y="910"/>
                      <a:pt x="554" y="903"/>
                    </a:cubicBezTo>
                    <a:cubicBezTo>
                      <a:pt x="559" y="895"/>
                      <a:pt x="561" y="886"/>
                      <a:pt x="565" y="877"/>
                    </a:cubicBezTo>
                    <a:cubicBezTo>
                      <a:pt x="568" y="870"/>
                      <a:pt x="573" y="861"/>
                      <a:pt x="574" y="853"/>
                    </a:cubicBezTo>
                    <a:cubicBezTo>
                      <a:pt x="579" y="840"/>
                      <a:pt x="584" y="828"/>
                      <a:pt x="587" y="815"/>
                    </a:cubicBezTo>
                    <a:cubicBezTo>
                      <a:pt x="593" y="796"/>
                      <a:pt x="598" y="777"/>
                      <a:pt x="602" y="758"/>
                    </a:cubicBezTo>
                    <a:cubicBezTo>
                      <a:pt x="605" y="739"/>
                      <a:pt x="607" y="720"/>
                      <a:pt x="615" y="703"/>
                    </a:cubicBezTo>
                    <a:cubicBezTo>
                      <a:pt x="623" y="687"/>
                      <a:pt x="636" y="674"/>
                      <a:pt x="646" y="659"/>
                    </a:cubicBezTo>
                    <a:cubicBezTo>
                      <a:pt x="655" y="644"/>
                      <a:pt x="662" y="628"/>
                      <a:pt x="671" y="613"/>
                    </a:cubicBezTo>
                    <a:cubicBezTo>
                      <a:pt x="680" y="598"/>
                      <a:pt x="693" y="585"/>
                      <a:pt x="702" y="570"/>
                    </a:cubicBezTo>
                    <a:cubicBezTo>
                      <a:pt x="712" y="554"/>
                      <a:pt x="720" y="538"/>
                      <a:pt x="728" y="521"/>
                    </a:cubicBezTo>
                    <a:cubicBezTo>
                      <a:pt x="735" y="504"/>
                      <a:pt x="742" y="487"/>
                      <a:pt x="746" y="469"/>
                    </a:cubicBezTo>
                    <a:cubicBezTo>
                      <a:pt x="751" y="450"/>
                      <a:pt x="753" y="431"/>
                      <a:pt x="754" y="413"/>
                    </a:cubicBezTo>
                    <a:cubicBezTo>
                      <a:pt x="756" y="374"/>
                      <a:pt x="753" y="335"/>
                      <a:pt x="746" y="297"/>
                    </a:cubicBezTo>
                    <a:close/>
                    <a:moveTo>
                      <a:pt x="734" y="276"/>
                    </a:moveTo>
                    <a:cubicBezTo>
                      <a:pt x="739" y="295"/>
                      <a:pt x="742" y="314"/>
                      <a:pt x="744" y="333"/>
                    </a:cubicBezTo>
                    <a:cubicBezTo>
                      <a:pt x="741" y="327"/>
                      <a:pt x="739" y="321"/>
                      <a:pt x="737" y="316"/>
                    </a:cubicBezTo>
                    <a:cubicBezTo>
                      <a:pt x="733" y="307"/>
                      <a:pt x="726" y="299"/>
                      <a:pt x="721" y="290"/>
                    </a:cubicBezTo>
                    <a:cubicBezTo>
                      <a:pt x="718" y="286"/>
                      <a:pt x="715" y="282"/>
                      <a:pt x="711" y="278"/>
                    </a:cubicBezTo>
                    <a:cubicBezTo>
                      <a:pt x="713" y="273"/>
                      <a:pt x="715" y="268"/>
                      <a:pt x="717" y="263"/>
                    </a:cubicBezTo>
                    <a:cubicBezTo>
                      <a:pt x="718" y="259"/>
                      <a:pt x="719" y="255"/>
                      <a:pt x="719" y="251"/>
                    </a:cubicBezTo>
                    <a:cubicBezTo>
                      <a:pt x="723" y="255"/>
                      <a:pt x="727" y="259"/>
                      <a:pt x="731" y="263"/>
                    </a:cubicBezTo>
                    <a:cubicBezTo>
                      <a:pt x="732" y="268"/>
                      <a:pt x="733" y="272"/>
                      <a:pt x="734" y="276"/>
                    </a:cubicBezTo>
                    <a:close/>
                    <a:moveTo>
                      <a:pt x="721" y="233"/>
                    </a:moveTo>
                    <a:cubicBezTo>
                      <a:pt x="725" y="242"/>
                      <a:pt x="728" y="251"/>
                      <a:pt x="730" y="261"/>
                    </a:cubicBezTo>
                    <a:cubicBezTo>
                      <a:pt x="727" y="257"/>
                      <a:pt x="723" y="253"/>
                      <a:pt x="719" y="249"/>
                    </a:cubicBezTo>
                    <a:cubicBezTo>
                      <a:pt x="720" y="246"/>
                      <a:pt x="720" y="244"/>
                      <a:pt x="721" y="241"/>
                    </a:cubicBezTo>
                    <a:cubicBezTo>
                      <a:pt x="721" y="238"/>
                      <a:pt x="721" y="236"/>
                      <a:pt x="721" y="233"/>
                    </a:cubicBezTo>
                    <a:close/>
                    <a:moveTo>
                      <a:pt x="695" y="187"/>
                    </a:moveTo>
                    <a:cubicBezTo>
                      <a:pt x="693" y="186"/>
                      <a:pt x="691" y="185"/>
                      <a:pt x="688" y="183"/>
                    </a:cubicBezTo>
                    <a:cubicBezTo>
                      <a:pt x="686" y="182"/>
                      <a:pt x="684" y="181"/>
                      <a:pt x="683" y="180"/>
                    </a:cubicBezTo>
                    <a:cubicBezTo>
                      <a:pt x="683" y="176"/>
                      <a:pt x="683" y="173"/>
                      <a:pt x="684" y="169"/>
                    </a:cubicBezTo>
                    <a:cubicBezTo>
                      <a:pt x="686" y="172"/>
                      <a:pt x="688" y="175"/>
                      <a:pt x="690" y="177"/>
                    </a:cubicBezTo>
                    <a:cubicBezTo>
                      <a:pt x="702" y="193"/>
                      <a:pt x="712" y="211"/>
                      <a:pt x="719" y="229"/>
                    </a:cubicBezTo>
                    <a:cubicBezTo>
                      <a:pt x="720" y="232"/>
                      <a:pt x="720" y="235"/>
                      <a:pt x="720" y="238"/>
                    </a:cubicBezTo>
                    <a:cubicBezTo>
                      <a:pt x="719" y="242"/>
                      <a:pt x="719" y="245"/>
                      <a:pt x="718" y="248"/>
                    </a:cubicBezTo>
                    <a:cubicBezTo>
                      <a:pt x="715" y="245"/>
                      <a:pt x="712" y="241"/>
                      <a:pt x="709" y="238"/>
                    </a:cubicBezTo>
                    <a:cubicBezTo>
                      <a:pt x="703" y="231"/>
                      <a:pt x="696" y="224"/>
                      <a:pt x="690" y="218"/>
                    </a:cubicBezTo>
                    <a:cubicBezTo>
                      <a:pt x="687" y="215"/>
                      <a:pt x="684" y="213"/>
                      <a:pt x="681" y="210"/>
                    </a:cubicBezTo>
                    <a:cubicBezTo>
                      <a:pt x="682" y="206"/>
                      <a:pt x="682" y="202"/>
                      <a:pt x="682" y="198"/>
                    </a:cubicBezTo>
                    <a:cubicBezTo>
                      <a:pt x="682" y="192"/>
                      <a:pt x="682" y="187"/>
                      <a:pt x="683" y="181"/>
                    </a:cubicBezTo>
                    <a:cubicBezTo>
                      <a:pt x="683" y="181"/>
                      <a:pt x="683" y="181"/>
                      <a:pt x="683" y="181"/>
                    </a:cubicBezTo>
                    <a:cubicBezTo>
                      <a:pt x="686" y="183"/>
                      <a:pt x="688" y="185"/>
                      <a:pt x="691" y="186"/>
                    </a:cubicBezTo>
                    <a:cubicBezTo>
                      <a:pt x="692" y="187"/>
                      <a:pt x="697" y="189"/>
                      <a:pt x="697" y="191"/>
                    </a:cubicBezTo>
                    <a:cubicBezTo>
                      <a:pt x="697" y="191"/>
                      <a:pt x="699" y="191"/>
                      <a:pt x="699" y="191"/>
                    </a:cubicBezTo>
                    <a:cubicBezTo>
                      <a:pt x="698" y="189"/>
                      <a:pt x="697" y="188"/>
                      <a:pt x="695" y="187"/>
                    </a:cubicBezTo>
                    <a:close/>
                    <a:moveTo>
                      <a:pt x="656" y="134"/>
                    </a:moveTo>
                    <a:cubicBezTo>
                      <a:pt x="664" y="146"/>
                      <a:pt x="673" y="157"/>
                      <a:pt x="682" y="168"/>
                    </a:cubicBezTo>
                    <a:cubicBezTo>
                      <a:pt x="682" y="171"/>
                      <a:pt x="682" y="175"/>
                      <a:pt x="682" y="178"/>
                    </a:cubicBezTo>
                    <a:cubicBezTo>
                      <a:pt x="682" y="179"/>
                      <a:pt x="682" y="179"/>
                      <a:pt x="681" y="179"/>
                    </a:cubicBezTo>
                    <a:cubicBezTo>
                      <a:pt x="676" y="175"/>
                      <a:pt x="671" y="170"/>
                      <a:pt x="666" y="167"/>
                    </a:cubicBezTo>
                    <a:cubicBezTo>
                      <a:pt x="663" y="165"/>
                      <a:pt x="660" y="163"/>
                      <a:pt x="657" y="161"/>
                    </a:cubicBezTo>
                    <a:cubicBezTo>
                      <a:pt x="657" y="158"/>
                      <a:pt x="657" y="156"/>
                      <a:pt x="656" y="153"/>
                    </a:cubicBezTo>
                    <a:cubicBezTo>
                      <a:pt x="656" y="148"/>
                      <a:pt x="656" y="142"/>
                      <a:pt x="656" y="137"/>
                    </a:cubicBezTo>
                    <a:cubicBezTo>
                      <a:pt x="656" y="136"/>
                      <a:pt x="655" y="134"/>
                      <a:pt x="655" y="133"/>
                    </a:cubicBezTo>
                    <a:cubicBezTo>
                      <a:pt x="655" y="133"/>
                      <a:pt x="656" y="134"/>
                      <a:pt x="656" y="134"/>
                    </a:cubicBezTo>
                    <a:close/>
                    <a:moveTo>
                      <a:pt x="611" y="87"/>
                    </a:moveTo>
                    <a:cubicBezTo>
                      <a:pt x="616" y="90"/>
                      <a:pt x="621" y="93"/>
                      <a:pt x="626" y="96"/>
                    </a:cubicBezTo>
                    <a:cubicBezTo>
                      <a:pt x="631" y="101"/>
                      <a:pt x="635" y="105"/>
                      <a:pt x="639" y="110"/>
                    </a:cubicBezTo>
                    <a:cubicBezTo>
                      <a:pt x="645" y="116"/>
                      <a:pt x="649" y="123"/>
                      <a:pt x="654" y="130"/>
                    </a:cubicBezTo>
                    <a:cubicBezTo>
                      <a:pt x="654" y="132"/>
                      <a:pt x="654" y="134"/>
                      <a:pt x="654" y="136"/>
                    </a:cubicBezTo>
                    <a:cubicBezTo>
                      <a:pt x="655" y="141"/>
                      <a:pt x="655" y="146"/>
                      <a:pt x="655" y="152"/>
                    </a:cubicBezTo>
                    <a:cubicBezTo>
                      <a:pt x="655" y="154"/>
                      <a:pt x="655" y="157"/>
                      <a:pt x="656" y="160"/>
                    </a:cubicBezTo>
                    <a:cubicBezTo>
                      <a:pt x="651" y="157"/>
                      <a:pt x="646" y="154"/>
                      <a:pt x="641" y="150"/>
                    </a:cubicBezTo>
                    <a:cubicBezTo>
                      <a:pt x="633" y="145"/>
                      <a:pt x="626" y="140"/>
                      <a:pt x="618" y="135"/>
                    </a:cubicBezTo>
                    <a:cubicBezTo>
                      <a:pt x="617" y="131"/>
                      <a:pt x="617" y="127"/>
                      <a:pt x="616" y="123"/>
                    </a:cubicBezTo>
                    <a:cubicBezTo>
                      <a:pt x="616" y="116"/>
                      <a:pt x="614" y="109"/>
                      <a:pt x="613" y="103"/>
                    </a:cubicBezTo>
                    <a:cubicBezTo>
                      <a:pt x="613" y="100"/>
                      <a:pt x="613" y="97"/>
                      <a:pt x="612" y="94"/>
                    </a:cubicBezTo>
                    <a:cubicBezTo>
                      <a:pt x="611" y="91"/>
                      <a:pt x="611" y="89"/>
                      <a:pt x="610" y="87"/>
                    </a:cubicBezTo>
                    <a:cubicBezTo>
                      <a:pt x="610" y="87"/>
                      <a:pt x="611" y="87"/>
                      <a:pt x="611" y="87"/>
                    </a:cubicBezTo>
                    <a:close/>
                    <a:moveTo>
                      <a:pt x="26" y="258"/>
                    </a:moveTo>
                    <a:cubicBezTo>
                      <a:pt x="27" y="259"/>
                      <a:pt x="27" y="261"/>
                      <a:pt x="28" y="262"/>
                    </a:cubicBezTo>
                    <a:cubicBezTo>
                      <a:pt x="29" y="266"/>
                      <a:pt x="30" y="269"/>
                      <a:pt x="32" y="272"/>
                    </a:cubicBezTo>
                    <a:cubicBezTo>
                      <a:pt x="33" y="275"/>
                      <a:pt x="35" y="278"/>
                      <a:pt x="36" y="281"/>
                    </a:cubicBezTo>
                    <a:cubicBezTo>
                      <a:pt x="36" y="281"/>
                      <a:pt x="36" y="281"/>
                      <a:pt x="36" y="282"/>
                    </a:cubicBezTo>
                    <a:cubicBezTo>
                      <a:pt x="33" y="283"/>
                      <a:pt x="31" y="285"/>
                      <a:pt x="28" y="286"/>
                    </a:cubicBezTo>
                    <a:cubicBezTo>
                      <a:pt x="25" y="287"/>
                      <a:pt x="23" y="288"/>
                      <a:pt x="20" y="289"/>
                    </a:cubicBezTo>
                    <a:cubicBezTo>
                      <a:pt x="19" y="290"/>
                      <a:pt x="18" y="291"/>
                      <a:pt x="16" y="292"/>
                    </a:cubicBezTo>
                    <a:cubicBezTo>
                      <a:pt x="19" y="280"/>
                      <a:pt x="22" y="269"/>
                      <a:pt x="26" y="258"/>
                    </a:cubicBezTo>
                    <a:close/>
                    <a:moveTo>
                      <a:pt x="48" y="526"/>
                    </a:moveTo>
                    <a:cubicBezTo>
                      <a:pt x="48" y="525"/>
                      <a:pt x="47" y="525"/>
                      <a:pt x="47" y="524"/>
                    </a:cubicBezTo>
                    <a:cubicBezTo>
                      <a:pt x="47" y="524"/>
                      <a:pt x="48" y="524"/>
                      <a:pt x="48" y="525"/>
                    </a:cubicBezTo>
                    <a:cubicBezTo>
                      <a:pt x="48" y="525"/>
                      <a:pt x="48" y="525"/>
                      <a:pt x="48" y="526"/>
                    </a:cubicBezTo>
                    <a:close/>
                    <a:moveTo>
                      <a:pt x="78" y="585"/>
                    </a:moveTo>
                    <a:cubicBezTo>
                      <a:pt x="71" y="574"/>
                      <a:pt x="65" y="562"/>
                      <a:pt x="59" y="550"/>
                    </a:cubicBezTo>
                    <a:cubicBezTo>
                      <a:pt x="56" y="543"/>
                      <a:pt x="52" y="536"/>
                      <a:pt x="49" y="529"/>
                    </a:cubicBezTo>
                    <a:cubicBezTo>
                      <a:pt x="50" y="528"/>
                      <a:pt x="50" y="527"/>
                      <a:pt x="50" y="526"/>
                    </a:cubicBezTo>
                    <a:cubicBezTo>
                      <a:pt x="54" y="529"/>
                      <a:pt x="57" y="532"/>
                      <a:pt x="60" y="535"/>
                    </a:cubicBezTo>
                    <a:cubicBezTo>
                      <a:pt x="61" y="537"/>
                      <a:pt x="64" y="538"/>
                      <a:pt x="66" y="539"/>
                    </a:cubicBezTo>
                    <a:cubicBezTo>
                      <a:pt x="68" y="541"/>
                      <a:pt x="70" y="543"/>
                      <a:pt x="73" y="544"/>
                    </a:cubicBezTo>
                    <a:cubicBezTo>
                      <a:pt x="75" y="546"/>
                      <a:pt x="76" y="548"/>
                      <a:pt x="79" y="549"/>
                    </a:cubicBezTo>
                    <a:cubicBezTo>
                      <a:pt x="80" y="550"/>
                      <a:pt x="81" y="550"/>
                      <a:pt x="82" y="551"/>
                    </a:cubicBezTo>
                    <a:cubicBezTo>
                      <a:pt x="83" y="551"/>
                      <a:pt x="84" y="552"/>
                      <a:pt x="85" y="553"/>
                    </a:cubicBezTo>
                    <a:cubicBezTo>
                      <a:pt x="84" y="556"/>
                      <a:pt x="84" y="559"/>
                      <a:pt x="83" y="562"/>
                    </a:cubicBezTo>
                    <a:cubicBezTo>
                      <a:pt x="82" y="567"/>
                      <a:pt x="81" y="572"/>
                      <a:pt x="80" y="577"/>
                    </a:cubicBezTo>
                    <a:cubicBezTo>
                      <a:pt x="79" y="579"/>
                      <a:pt x="79" y="582"/>
                      <a:pt x="78" y="584"/>
                    </a:cubicBezTo>
                    <a:cubicBezTo>
                      <a:pt x="78" y="584"/>
                      <a:pt x="78" y="585"/>
                      <a:pt x="78" y="585"/>
                    </a:cubicBezTo>
                    <a:close/>
                    <a:moveTo>
                      <a:pt x="311" y="1201"/>
                    </a:moveTo>
                    <a:cubicBezTo>
                      <a:pt x="313" y="1201"/>
                      <a:pt x="315" y="1201"/>
                      <a:pt x="316" y="1201"/>
                    </a:cubicBezTo>
                    <a:cubicBezTo>
                      <a:pt x="317" y="1204"/>
                      <a:pt x="319" y="1206"/>
                      <a:pt x="319" y="1208"/>
                    </a:cubicBezTo>
                    <a:cubicBezTo>
                      <a:pt x="320" y="1209"/>
                      <a:pt x="320" y="1210"/>
                      <a:pt x="320" y="1211"/>
                    </a:cubicBezTo>
                    <a:cubicBezTo>
                      <a:pt x="320" y="1211"/>
                      <a:pt x="319" y="1211"/>
                      <a:pt x="318" y="1211"/>
                    </a:cubicBezTo>
                    <a:cubicBezTo>
                      <a:pt x="316" y="1207"/>
                      <a:pt x="314" y="1204"/>
                      <a:pt x="311" y="1201"/>
                    </a:cubicBezTo>
                    <a:close/>
                    <a:moveTo>
                      <a:pt x="339" y="1205"/>
                    </a:moveTo>
                    <a:cubicBezTo>
                      <a:pt x="338" y="1205"/>
                      <a:pt x="338" y="1205"/>
                      <a:pt x="338" y="1206"/>
                    </a:cubicBezTo>
                    <a:cubicBezTo>
                      <a:pt x="337" y="1206"/>
                      <a:pt x="337" y="1206"/>
                      <a:pt x="337" y="1206"/>
                    </a:cubicBezTo>
                    <a:cubicBezTo>
                      <a:pt x="337" y="1205"/>
                      <a:pt x="337" y="1205"/>
                      <a:pt x="337" y="1204"/>
                    </a:cubicBezTo>
                    <a:cubicBezTo>
                      <a:pt x="337" y="1204"/>
                      <a:pt x="338" y="1204"/>
                      <a:pt x="339" y="1204"/>
                    </a:cubicBezTo>
                    <a:cubicBezTo>
                      <a:pt x="339" y="1204"/>
                      <a:pt x="339" y="1204"/>
                      <a:pt x="339" y="1204"/>
                    </a:cubicBezTo>
                    <a:cubicBezTo>
                      <a:pt x="339" y="1205"/>
                      <a:pt x="339" y="1205"/>
                      <a:pt x="339" y="1205"/>
                    </a:cubicBezTo>
                    <a:close/>
                    <a:moveTo>
                      <a:pt x="339" y="1206"/>
                    </a:moveTo>
                    <a:cubicBezTo>
                      <a:pt x="339" y="1208"/>
                      <a:pt x="339" y="1209"/>
                      <a:pt x="340" y="1211"/>
                    </a:cubicBezTo>
                    <a:cubicBezTo>
                      <a:pt x="339" y="1211"/>
                      <a:pt x="338" y="1211"/>
                      <a:pt x="338" y="1211"/>
                    </a:cubicBezTo>
                    <a:cubicBezTo>
                      <a:pt x="338" y="1210"/>
                      <a:pt x="337" y="1209"/>
                      <a:pt x="337" y="1207"/>
                    </a:cubicBezTo>
                    <a:cubicBezTo>
                      <a:pt x="338" y="1207"/>
                      <a:pt x="338" y="1207"/>
                      <a:pt x="338" y="1207"/>
                    </a:cubicBezTo>
                    <a:cubicBezTo>
                      <a:pt x="339" y="1207"/>
                      <a:pt x="339" y="1206"/>
                      <a:pt x="339" y="1206"/>
                    </a:cubicBezTo>
                    <a:close/>
                    <a:moveTo>
                      <a:pt x="337" y="1212"/>
                    </a:moveTo>
                    <a:cubicBezTo>
                      <a:pt x="336" y="1212"/>
                      <a:pt x="335" y="1212"/>
                      <a:pt x="334" y="1213"/>
                    </a:cubicBezTo>
                    <a:cubicBezTo>
                      <a:pt x="333" y="1212"/>
                      <a:pt x="333" y="1210"/>
                      <a:pt x="332" y="1209"/>
                    </a:cubicBezTo>
                    <a:cubicBezTo>
                      <a:pt x="334" y="1209"/>
                      <a:pt x="335" y="1208"/>
                      <a:pt x="336" y="1208"/>
                    </a:cubicBezTo>
                    <a:cubicBezTo>
                      <a:pt x="336" y="1209"/>
                      <a:pt x="336" y="1210"/>
                      <a:pt x="337" y="1212"/>
                    </a:cubicBezTo>
                    <a:close/>
                    <a:moveTo>
                      <a:pt x="332" y="1208"/>
                    </a:moveTo>
                    <a:cubicBezTo>
                      <a:pt x="332" y="1208"/>
                      <a:pt x="332" y="1208"/>
                      <a:pt x="332" y="1208"/>
                    </a:cubicBezTo>
                    <a:cubicBezTo>
                      <a:pt x="332" y="1207"/>
                      <a:pt x="331" y="1205"/>
                      <a:pt x="331" y="1203"/>
                    </a:cubicBezTo>
                    <a:cubicBezTo>
                      <a:pt x="332" y="1203"/>
                      <a:pt x="334" y="1204"/>
                      <a:pt x="335" y="1204"/>
                    </a:cubicBezTo>
                    <a:cubicBezTo>
                      <a:pt x="335" y="1205"/>
                      <a:pt x="336" y="1206"/>
                      <a:pt x="336" y="1206"/>
                    </a:cubicBezTo>
                    <a:cubicBezTo>
                      <a:pt x="335" y="1207"/>
                      <a:pt x="333" y="1208"/>
                      <a:pt x="332" y="1208"/>
                    </a:cubicBezTo>
                    <a:close/>
                    <a:moveTo>
                      <a:pt x="328" y="1211"/>
                    </a:moveTo>
                    <a:cubicBezTo>
                      <a:pt x="329" y="1210"/>
                      <a:pt x="330" y="1210"/>
                      <a:pt x="331" y="1210"/>
                    </a:cubicBezTo>
                    <a:cubicBezTo>
                      <a:pt x="332" y="1211"/>
                      <a:pt x="332" y="1212"/>
                      <a:pt x="332" y="1213"/>
                    </a:cubicBezTo>
                    <a:cubicBezTo>
                      <a:pt x="332" y="1213"/>
                      <a:pt x="332" y="1213"/>
                      <a:pt x="332" y="1213"/>
                    </a:cubicBezTo>
                    <a:cubicBezTo>
                      <a:pt x="331" y="1213"/>
                      <a:pt x="330" y="1214"/>
                      <a:pt x="329" y="1214"/>
                    </a:cubicBezTo>
                    <a:cubicBezTo>
                      <a:pt x="329" y="1213"/>
                      <a:pt x="328" y="1212"/>
                      <a:pt x="328" y="1211"/>
                    </a:cubicBezTo>
                    <a:close/>
                    <a:moveTo>
                      <a:pt x="328" y="1214"/>
                    </a:moveTo>
                    <a:cubicBezTo>
                      <a:pt x="327" y="1215"/>
                      <a:pt x="325" y="1215"/>
                      <a:pt x="324" y="1216"/>
                    </a:cubicBezTo>
                    <a:cubicBezTo>
                      <a:pt x="324" y="1215"/>
                      <a:pt x="324" y="1215"/>
                      <a:pt x="324" y="1215"/>
                    </a:cubicBezTo>
                    <a:cubicBezTo>
                      <a:pt x="323" y="1214"/>
                      <a:pt x="323" y="1213"/>
                      <a:pt x="322" y="1212"/>
                    </a:cubicBezTo>
                    <a:cubicBezTo>
                      <a:pt x="324" y="1212"/>
                      <a:pt x="325" y="1211"/>
                      <a:pt x="327" y="1211"/>
                    </a:cubicBezTo>
                    <a:cubicBezTo>
                      <a:pt x="327" y="1212"/>
                      <a:pt x="327" y="1213"/>
                      <a:pt x="328" y="1214"/>
                    </a:cubicBezTo>
                    <a:close/>
                    <a:moveTo>
                      <a:pt x="331" y="1208"/>
                    </a:moveTo>
                    <a:cubicBezTo>
                      <a:pt x="331" y="1208"/>
                      <a:pt x="331" y="1209"/>
                      <a:pt x="331" y="1209"/>
                    </a:cubicBezTo>
                    <a:cubicBezTo>
                      <a:pt x="330" y="1209"/>
                      <a:pt x="329" y="1209"/>
                      <a:pt x="327" y="1210"/>
                    </a:cubicBezTo>
                    <a:cubicBezTo>
                      <a:pt x="327" y="1207"/>
                      <a:pt x="326" y="1205"/>
                      <a:pt x="325" y="1203"/>
                    </a:cubicBezTo>
                    <a:cubicBezTo>
                      <a:pt x="327" y="1203"/>
                      <a:pt x="328" y="1203"/>
                      <a:pt x="329" y="1203"/>
                    </a:cubicBezTo>
                    <a:cubicBezTo>
                      <a:pt x="329" y="1203"/>
                      <a:pt x="330" y="1204"/>
                      <a:pt x="330" y="1204"/>
                    </a:cubicBezTo>
                    <a:cubicBezTo>
                      <a:pt x="330" y="1206"/>
                      <a:pt x="330" y="1207"/>
                      <a:pt x="331" y="1208"/>
                    </a:cubicBezTo>
                    <a:close/>
                    <a:moveTo>
                      <a:pt x="326" y="1210"/>
                    </a:moveTo>
                    <a:cubicBezTo>
                      <a:pt x="325" y="1210"/>
                      <a:pt x="323" y="1210"/>
                      <a:pt x="322" y="1211"/>
                    </a:cubicBezTo>
                    <a:cubicBezTo>
                      <a:pt x="321" y="1210"/>
                      <a:pt x="321" y="1209"/>
                      <a:pt x="321" y="1208"/>
                    </a:cubicBezTo>
                    <a:cubicBezTo>
                      <a:pt x="320" y="1206"/>
                      <a:pt x="319" y="1204"/>
                      <a:pt x="318" y="1202"/>
                    </a:cubicBezTo>
                    <a:cubicBezTo>
                      <a:pt x="319" y="1202"/>
                      <a:pt x="321" y="1202"/>
                      <a:pt x="322" y="1202"/>
                    </a:cubicBezTo>
                    <a:cubicBezTo>
                      <a:pt x="323" y="1202"/>
                      <a:pt x="323" y="1202"/>
                      <a:pt x="324" y="1202"/>
                    </a:cubicBezTo>
                    <a:cubicBezTo>
                      <a:pt x="324" y="1205"/>
                      <a:pt x="325" y="1207"/>
                      <a:pt x="326" y="1210"/>
                    </a:cubicBezTo>
                    <a:close/>
                    <a:moveTo>
                      <a:pt x="318" y="1213"/>
                    </a:moveTo>
                    <a:cubicBezTo>
                      <a:pt x="318" y="1213"/>
                      <a:pt x="318" y="1212"/>
                      <a:pt x="318" y="1212"/>
                    </a:cubicBezTo>
                    <a:cubicBezTo>
                      <a:pt x="319" y="1212"/>
                      <a:pt x="320" y="1212"/>
                      <a:pt x="321" y="1212"/>
                    </a:cubicBezTo>
                    <a:cubicBezTo>
                      <a:pt x="321" y="1213"/>
                      <a:pt x="322" y="1214"/>
                      <a:pt x="322" y="1216"/>
                    </a:cubicBezTo>
                    <a:cubicBezTo>
                      <a:pt x="322" y="1216"/>
                      <a:pt x="323" y="1216"/>
                      <a:pt x="323" y="1216"/>
                    </a:cubicBezTo>
                    <a:cubicBezTo>
                      <a:pt x="322" y="1216"/>
                      <a:pt x="321" y="1216"/>
                      <a:pt x="320" y="1217"/>
                    </a:cubicBezTo>
                    <a:cubicBezTo>
                      <a:pt x="319" y="1215"/>
                      <a:pt x="319" y="1214"/>
                      <a:pt x="318" y="1213"/>
                    </a:cubicBezTo>
                    <a:close/>
                    <a:moveTo>
                      <a:pt x="324" y="1223"/>
                    </a:moveTo>
                    <a:cubicBezTo>
                      <a:pt x="322" y="1222"/>
                      <a:pt x="321" y="1220"/>
                      <a:pt x="320" y="1218"/>
                    </a:cubicBezTo>
                    <a:cubicBezTo>
                      <a:pt x="321" y="1218"/>
                      <a:pt x="322" y="1217"/>
                      <a:pt x="323" y="1217"/>
                    </a:cubicBezTo>
                    <a:cubicBezTo>
                      <a:pt x="324" y="1219"/>
                      <a:pt x="326" y="1222"/>
                      <a:pt x="327" y="1224"/>
                    </a:cubicBezTo>
                    <a:cubicBezTo>
                      <a:pt x="327" y="1224"/>
                      <a:pt x="327" y="1224"/>
                      <a:pt x="327" y="1224"/>
                    </a:cubicBezTo>
                    <a:cubicBezTo>
                      <a:pt x="326" y="1224"/>
                      <a:pt x="325" y="1224"/>
                      <a:pt x="324" y="1223"/>
                    </a:cubicBezTo>
                    <a:close/>
                    <a:moveTo>
                      <a:pt x="328" y="1225"/>
                    </a:moveTo>
                    <a:cubicBezTo>
                      <a:pt x="328" y="1224"/>
                      <a:pt x="327" y="1222"/>
                      <a:pt x="327" y="1222"/>
                    </a:cubicBezTo>
                    <a:cubicBezTo>
                      <a:pt x="326" y="1220"/>
                      <a:pt x="325" y="1218"/>
                      <a:pt x="324" y="1217"/>
                    </a:cubicBezTo>
                    <a:cubicBezTo>
                      <a:pt x="326" y="1216"/>
                      <a:pt x="327" y="1216"/>
                      <a:pt x="328" y="1216"/>
                    </a:cubicBezTo>
                    <a:cubicBezTo>
                      <a:pt x="329" y="1216"/>
                      <a:pt x="329" y="1217"/>
                      <a:pt x="329" y="1218"/>
                    </a:cubicBezTo>
                    <a:cubicBezTo>
                      <a:pt x="330" y="1220"/>
                      <a:pt x="330" y="1221"/>
                      <a:pt x="331" y="1223"/>
                    </a:cubicBezTo>
                    <a:cubicBezTo>
                      <a:pt x="330" y="1224"/>
                      <a:pt x="329" y="1224"/>
                      <a:pt x="328" y="1225"/>
                    </a:cubicBezTo>
                    <a:close/>
                    <a:moveTo>
                      <a:pt x="332" y="1222"/>
                    </a:moveTo>
                    <a:cubicBezTo>
                      <a:pt x="331" y="1220"/>
                      <a:pt x="330" y="1217"/>
                      <a:pt x="330" y="1215"/>
                    </a:cubicBezTo>
                    <a:cubicBezTo>
                      <a:pt x="331" y="1215"/>
                      <a:pt x="332" y="1215"/>
                      <a:pt x="333" y="1214"/>
                    </a:cubicBezTo>
                    <a:cubicBezTo>
                      <a:pt x="334" y="1216"/>
                      <a:pt x="335" y="1219"/>
                      <a:pt x="335" y="1221"/>
                    </a:cubicBezTo>
                    <a:cubicBezTo>
                      <a:pt x="335" y="1221"/>
                      <a:pt x="336" y="1222"/>
                      <a:pt x="336" y="1222"/>
                    </a:cubicBezTo>
                    <a:cubicBezTo>
                      <a:pt x="335" y="1223"/>
                      <a:pt x="333" y="1223"/>
                      <a:pt x="332" y="1223"/>
                    </a:cubicBezTo>
                    <a:cubicBezTo>
                      <a:pt x="332" y="1223"/>
                      <a:pt x="332" y="1222"/>
                      <a:pt x="332" y="1222"/>
                    </a:cubicBezTo>
                    <a:close/>
                    <a:moveTo>
                      <a:pt x="333" y="1225"/>
                    </a:moveTo>
                    <a:cubicBezTo>
                      <a:pt x="333" y="1225"/>
                      <a:pt x="333" y="1225"/>
                      <a:pt x="333" y="1225"/>
                    </a:cubicBezTo>
                    <a:cubicBezTo>
                      <a:pt x="333" y="1225"/>
                      <a:pt x="333" y="1225"/>
                      <a:pt x="333" y="1224"/>
                    </a:cubicBezTo>
                    <a:cubicBezTo>
                      <a:pt x="334" y="1224"/>
                      <a:pt x="335" y="1224"/>
                      <a:pt x="336" y="1223"/>
                    </a:cubicBezTo>
                    <a:cubicBezTo>
                      <a:pt x="336" y="1224"/>
                      <a:pt x="336" y="1225"/>
                      <a:pt x="337" y="1225"/>
                    </a:cubicBezTo>
                    <a:cubicBezTo>
                      <a:pt x="336" y="1225"/>
                      <a:pt x="335" y="1225"/>
                      <a:pt x="333" y="1225"/>
                    </a:cubicBezTo>
                    <a:close/>
                    <a:moveTo>
                      <a:pt x="334" y="1215"/>
                    </a:moveTo>
                    <a:cubicBezTo>
                      <a:pt x="334" y="1214"/>
                      <a:pt x="334" y="1214"/>
                      <a:pt x="334" y="1214"/>
                    </a:cubicBezTo>
                    <a:cubicBezTo>
                      <a:pt x="335" y="1214"/>
                      <a:pt x="336" y="1213"/>
                      <a:pt x="337" y="1213"/>
                    </a:cubicBezTo>
                    <a:cubicBezTo>
                      <a:pt x="337" y="1214"/>
                      <a:pt x="337" y="1215"/>
                      <a:pt x="338" y="1216"/>
                    </a:cubicBezTo>
                    <a:cubicBezTo>
                      <a:pt x="338" y="1218"/>
                      <a:pt x="338" y="1220"/>
                      <a:pt x="338" y="1221"/>
                    </a:cubicBezTo>
                    <a:cubicBezTo>
                      <a:pt x="338" y="1222"/>
                      <a:pt x="338" y="1222"/>
                      <a:pt x="337" y="1222"/>
                    </a:cubicBezTo>
                    <a:cubicBezTo>
                      <a:pt x="337" y="1222"/>
                      <a:pt x="337" y="1222"/>
                      <a:pt x="337" y="1222"/>
                    </a:cubicBezTo>
                    <a:cubicBezTo>
                      <a:pt x="336" y="1219"/>
                      <a:pt x="335" y="1217"/>
                      <a:pt x="334" y="1215"/>
                    </a:cubicBezTo>
                    <a:close/>
                    <a:moveTo>
                      <a:pt x="338" y="1225"/>
                    </a:moveTo>
                    <a:cubicBezTo>
                      <a:pt x="338" y="1225"/>
                      <a:pt x="337" y="1224"/>
                      <a:pt x="337" y="1223"/>
                    </a:cubicBezTo>
                    <a:cubicBezTo>
                      <a:pt x="338" y="1223"/>
                      <a:pt x="338" y="1223"/>
                      <a:pt x="338" y="1223"/>
                    </a:cubicBezTo>
                    <a:cubicBezTo>
                      <a:pt x="339" y="1224"/>
                      <a:pt x="339" y="1224"/>
                      <a:pt x="339" y="1225"/>
                    </a:cubicBezTo>
                    <a:cubicBezTo>
                      <a:pt x="339" y="1225"/>
                      <a:pt x="338" y="1225"/>
                      <a:pt x="338" y="1225"/>
                    </a:cubicBezTo>
                    <a:close/>
                    <a:moveTo>
                      <a:pt x="339" y="1216"/>
                    </a:moveTo>
                    <a:cubicBezTo>
                      <a:pt x="338" y="1215"/>
                      <a:pt x="338" y="1214"/>
                      <a:pt x="338" y="1212"/>
                    </a:cubicBezTo>
                    <a:cubicBezTo>
                      <a:pt x="339" y="1212"/>
                      <a:pt x="339" y="1212"/>
                      <a:pt x="340" y="1212"/>
                    </a:cubicBezTo>
                    <a:cubicBezTo>
                      <a:pt x="340" y="1214"/>
                      <a:pt x="340" y="1216"/>
                      <a:pt x="341" y="1218"/>
                    </a:cubicBezTo>
                    <a:cubicBezTo>
                      <a:pt x="341" y="1219"/>
                      <a:pt x="341" y="1219"/>
                      <a:pt x="341" y="1220"/>
                    </a:cubicBezTo>
                    <a:cubicBezTo>
                      <a:pt x="340" y="1220"/>
                      <a:pt x="340" y="1221"/>
                      <a:pt x="339" y="1221"/>
                    </a:cubicBezTo>
                    <a:cubicBezTo>
                      <a:pt x="339" y="1219"/>
                      <a:pt x="339" y="1218"/>
                      <a:pt x="339" y="1216"/>
                    </a:cubicBezTo>
                    <a:close/>
                    <a:moveTo>
                      <a:pt x="346" y="1208"/>
                    </a:moveTo>
                    <a:cubicBezTo>
                      <a:pt x="346" y="1208"/>
                      <a:pt x="346" y="1208"/>
                      <a:pt x="346" y="1208"/>
                    </a:cubicBezTo>
                    <a:cubicBezTo>
                      <a:pt x="346" y="1208"/>
                      <a:pt x="346" y="1208"/>
                      <a:pt x="346" y="1208"/>
                    </a:cubicBezTo>
                    <a:cubicBezTo>
                      <a:pt x="345" y="1209"/>
                      <a:pt x="343" y="1209"/>
                      <a:pt x="341" y="1210"/>
                    </a:cubicBezTo>
                    <a:cubicBezTo>
                      <a:pt x="341" y="1209"/>
                      <a:pt x="340" y="1207"/>
                      <a:pt x="340" y="1206"/>
                    </a:cubicBezTo>
                    <a:cubicBezTo>
                      <a:pt x="341" y="1205"/>
                      <a:pt x="342" y="1205"/>
                      <a:pt x="342" y="1204"/>
                    </a:cubicBezTo>
                    <a:cubicBezTo>
                      <a:pt x="344" y="1205"/>
                      <a:pt x="345" y="1205"/>
                      <a:pt x="346" y="1205"/>
                    </a:cubicBezTo>
                    <a:cubicBezTo>
                      <a:pt x="346" y="1206"/>
                      <a:pt x="346" y="1207"/>
                      <a:pt x="346" y="1208"/>
                    </a:cubicBezTo>
                    <a:close/>
                    <a:moveTo>
                      <a:pt x="340" y="1225"/>
                    </a:moveTo>
                    <a:cubicBezTo>
                      <a:pt x="340" y="1224"/>
                      <a:pt x="340" y="1223"/>
                      <a:pt x="340" y="1222"/>
                    </a:cubicBezTo>
                    <a:cubicBezTo>
                      <a:pt x="340" y="1222"/>
                      <a:pt x="340" y="1222"/>
                      <a:pt x="340" y="1222"/>
                    </a:cubicBezTo>
                    <a:cubicBezTo>
                      <a:pt x="340" y="1222"/>
                      <a:pt x="341" y="1222"/>
                      <a:pt x="341" y="1222"/>
                    </a:cubicBezTo>
                    <a:cubicBezTo>
                      <a:pt x="342" y="1223"/>
                      <a:pt x="342" y="1224"/>
                      <a:pt x="342" y="1225"/>
                    </a:cubicBezTo>
                    <a:cubicBezTo>
                      <a:pt x="342" y="1225"/>
                      <a:pt x="342" y="1225"/>
                      <a:pt x="342" y="1225"/>
                    </a:cubicBezTo>
                    <a:cubicBezTo>
                      <a:pt x="341" y="1225"/>
                      <a:pt x="341" y="1225"/>
                      <a:pt x="340" y="1225"/>
                    </a:cubicBezTo>
                    <a:close/>
                    <a:moveTo>
                      <a:pt x="342" y="1219"/>
                    </a:moveTo>
                    <a:cubicBezTo>
                      <a:pt x="342" y="1216"/>
                      <a:pt x="341" y="1214"/>
                      <a:pt x="341" y="1211"/>
                    </a:cubicBezTo>
                    <a:cubicBezTo>
                      <a:pt x="343" y="1211"/>
                      <a:pt x="345" y="1210"/>
                      <a:pt x="347" y="1209"/>
                    </a:cubicBezTo>
                    <a:cubicBezTo>
                      <a:pt x="347" y="1210"/>
                      <a:pt x="347" y="1210"/>
                      <a:pt x="347" y="1210"/>
                    </a:cubicBezTo>
                    <a:cubicBezTo>
                      <a:pt x="347" y="1212"/>
                      <a:pt x="347" y="1214"/>
                      <a:pt x="347" y="1216"/>
                    </a:cubicBezTo>
                    <a:cubicBezTo>
                      <a:pt x="347" y="1217"/>
                      <a:pt x="347" y="1217"/>
                      <a:pt x="347" y="1217"/>
                    </a:cubicBezTo>
                    <a:cubicBezTo>
                      <a:pt x="346" y="1218"/>
                      <a:pt x="344" y="1219"/>
                      <a:pt x="342" y="1220"/>
                    </a:cubicBezTo>
                    <a:cubicBezTo>
                      <a:pt x="342" y="1219"/>
                      <a:pt x="342" y="1219"/>
                      <a:pt x="342" y="1219"/>
                    </a:cubicBezTo>
                    <a:close/>
                    <a:moveTo>
                      <a:pt x="343" y="1225"/>
                    </a:moveTo>
                    <a:cubicBezTo>
                      <a:pt x="343" y="1225"/>
                      <a:pt x="343" y="1225"/>
                      <a:pt x="343" y="1225"/>
                    </a:cubicBezTo>
                    <a:cubicBezTo>
                      <a:pt x="343" y="1224"/>
                      <a:pt x="343" y="1222"/>
                      <a:pt x="342" y="1221"/>
                    </a:cubicBezTo>
                    <a:cubicBezTo>
                      <a:pt x="344" y="1220"/>
                      <a:pt x="346" y="1220"/>
                      <a:pt x="347" y="1219"/>
                    </a:cubicBezTo>
                    <a:cubicBezTo>
                      <a:pt x="347" y="1219"/>
                      <a:pt x="347" y="1220"/>
                      <a:pt x="348" y="1221"/>
                    </a:cubicBezTo>
                    <a:cubicBezTo>
                      <a:pt x="348" y="1221"/>
                      <a:pt x="348" y="1224"/>
                      <a:pt x="348" y="1225"/>
                    </a:cubicBezTo>
                    <a:cubicBezTo>
                      <a:pt x="346" y="1225"/>
                      <a:pt x="345" y="1225"/>
                      <a:pt x="343" y="1225"/>
                    </a:cubicBezTo>
                    <a:close/>
                    <a:moveTo>
                      <a:pt x="347" y="1205"/>
                    </a:moveTo>
                    <a:cubicBezTo>
                      <a:pt x="347" y="1205"/>
                      <a:pt x="347" y="1205"/>
                      <a:pt x="347" y="1205"/>
                    </a:cubicBezTo>
                    <a:cubicBezTo>
                      <a:pt x="347" y="1205"/>
                      <a:pt x="347" y="1205"/>
                      <a:pt x="347" y="1205"/>
                    </a:cubicBezTo>
                    <a:cubicBezTo>
                      <a:pt x="349" y="1205"/>
                      <a:pt x="350" y="1205"/>
                      <a:pt x="352" y="1205"/>
                    </a:cubicBezTo>
                    <a:cubicBezTo>
                      <a:pt x="353" y="1205"/>
                      <a:pt x="354" y="1205"/>
                      <a:pt x="355" y="1205"/>
                    </a:cubicBezTo>
                    <a:cubicBezTo>
                      <a:pt x="355" y="1205"/>
                      <a:pt x="355" y="1205"/>
                      <a:pt x="355" y="1205"/>
                    </a:cubicBezTo>
                    <a:cubicBezTo>
                      <a:pt x="354" y="1206"/>
                      <a:pt x="353" y="1206"/>
                      <a:pt x="352" y="1206"/>
                    </a:cubicBezTo>
                    <a:cubicBezTo>
                      <a:pt x="351" y="1207"/>
                      <a:pt x="349" y="1207"/>
                      <a:pt x="348" y="1208"/>
                    </a:cubicBezTo>
                    <a:cubicBezTo>
                      <a:pt x="348" y="1207"/>
                      <a:pt x="348" y="1206"/>
                      <a:pt x="348" y="1206"/>
                    </a:cubicBezTo>
                    <a:cubicBezTo>
                      <a:pt x="348" y="1205"/>
                      <a:pt x="347" y="1205"/>
                      <a:pt x="347" y="1205"/>
                    </a:cubicBezTo>
                    <a:close/>
                    <a:moveTo>
                      <a:pt x="348" y="1214"/>
                    </a:moveTo>
                    <a:cubicBezTo>
                      <a:pt x="348" y="1212"/>
                      <a:pt x="348" y="1211"/>
                      <a:pt x="348" y="1209"/>
                    </a:cubicBezTo>
                    <a:cubicBezTo>
                      <a:pt x="349" y="1208"/>
                      <a:pt x="351" y="1208"/>
                      <a:pt x="352" y="1207"/>
                    </a:cubicBezTo>
                    <a:cubicBezTo>
                      <a:pt x="353" y="1207"/>
                      <a:pt x="353" y="1207"/>
                      <a:pt x="354" y="1207"/>
                    </a:cubicBezTo>
                    <a:cubicBezTo>
                      <a:pt x="354" y="1207"/>
                      <a:pt x="354" y="1208"/>
                      <a:pt x="354" y="1208"/>
                    </a:cubicBezTo>
                    <a:cubicBezTo>
                      <a:pt x="354" y="1210"/>
                      <a:pt x="355" y="1212"/>
                      <a:pt x="355" y="1214"/>
                    </a:cubicBezTo>
                    <a:cubicBezTo>
                      <a:pt x="355" y="1214"/>
                      <a:pt x="355" y="1214"/>
                      <a:pt x="354" y="1214"/>
                    </a:cubicBezTo>
                    <a:cubicBezTo>
                      <a:pt x="352" y="1215"/>
                      <a:pt x="350" y="1216"/>
                      <a:pt x="349" y="1217"/>
                    </a:cubicBezTo>
                    <a:cubicBezTo>
                      <a:pt x="348" y="1216"/>
                      <a:pt x="348" y="1215"/>
                      <a:pt x="348" y="1214"/>
                    </a:cubicBezTo>
                    <a:close/>
                    <a:moveTo>
                      <a:pt x="354" y="1225"/>
                    </a:moveTo>
                    <a:cubicBezTo>
                      <a:pt x="352" y="1225"/>
                      <a:pt x="351" y="1225"/>
                      <a:pt x="349" y="1225"/>
                    </a:cubicBezTo>
                    <a:cubicBezTo>
                      <a:pt x="349" y="1223"/>
                      <a:pt x="349" y="1219"/>
                      <a:pt x="349" y="1218"/>
                    </a:cubicBezTo>
                    <a:cubicBezTo>
                      <a:pt x="349" y="1218"/>
                      <a:pt x="349" y="1218"/>
                      <a:pt x="349" y="1218"/>
                    </a:cubicBezTo>
                    <a:cubicBezTo>
                      <a:pt x="351" y="1217"/>
                      <a:pt x="353" y="1216"/>
                      <a:pt x="355" y="1216"/>
                    </a:cubicBezTo>
                    <a:cubicBezTo>
                      <a:pt x="355" y="1218"/>
                      <a:pt x="355" y="1221"/>
                      <a:pt x="356" y="1224"/>
                    </a:cubicBezTo>
                    <a:cubicBezTo>
                      <a:pt x="355" y="1224"/>
                      <a:pt x="354" y="1225"/>
                      <a:pt x="354" y="1225"/>
                    </a:cubicBezTo>
                    <a:close/>
                    <a:moveTo>
                      <a:pt x="356" y="1212"/>
                    </a:moveTo>
                    <a:cubicBezTo>
                      <a:pt x="356" y="1210"/>
                      <a:pt x="355" y="1208"/>
                      <a:pt x="355" y="1207"/>
                    </a:cubicBezTo>
                    <a:cubicBezTo>
                      <a:pt x="357" y="1206"/>
                      <a:pt x="358" y="1206"/>
                      <a:pt x="359" y="1206"/>
                    </a:cubicBezTo>
                    <a:cubicBezTo>
                      <a:pt x="360" y="1206"/>
                      <a:pt x="361" y="1206"/>
                      <a:pt x="363" y="1206"/>
                    </a:cubicBezTo>
                    <a:cubicBezTo>
                      <a:pt x="362" y="1208"/>
                      <a:pt x="363" y="1210"/>
                      <a:pt x="363" y="1212"/>
                    </a:cubicBezTo>
                    <a:cubicBezTo>
                      <a:pt x="361" y="1213"/>
                      <a:pt x="358" y="1213"/>
                      <a:pt x="356" y="1214"/>
                    </a:cubicBezTo>
                    <a:cubicBezTo>
                      <a:pt x="356" y="1213"/>
                      <a:pt x="356" y="1212"/>
                      <a:pt x="356" y="1212"/>
                    </a:cubicBezTo>
                    <a:close/>
                    <a:moveTo>
                      <a:pt x="356" y="1218"/>
                    </a:moveTo>
                    <a:cubicBezTo>
                      <a:pt x="356" y="1217"/>
                      <a:pt x="356" y="1216"/>
                      <a:pt x="356" y="1215"/>
                    </a:cubicBezTo>
                    <a:cubicBezTo>
                      <a:pt x="356" y="1215"/>
                      <a:pt x="357" y="1215"/>
                      <a:pt x="357" y="1215"/>
                    </a:cubicBezTo>
                    <a:cubicBezTo>
                      <a:pt x="359" y="1214"/>
                      <a:pt x="361" y="1214"/>
                      <a:pt x="363" y="1213"/>
                    </a:cubicBezTo>
                    <a:cubicBezTo>
                      <a:pt x="363" y="1213"/>
                      <a:pt x="363" y="1214"/>
                      <a:pt x="363" y="1214"/>
                    </a:cubicBezTo>
                    <a:cubicBezTo>
                      <a:pt x="363" y="1216"/>
                      <a:pt x="363" y="1217"/>
                      <a:pt x="363" y="1219"/>
                    </a:cubicBezTo>
                    <a:cubicBezTo>
                      <a:pt x="361" y="1220"/>
                      <a:pt x="359" y="1222"/>
                      <a:pt x="357" y="1223"/>
                    </a:cubicBezTo>
                    <a:cubicBezTo>
                      <a:pt x="357" y="1221"/>
                      <a:pt x="357" y="1219"/>
                      <a:pt x="356" y="1218"/>
                    </a:cubicBezTo>
                    <a:close/>
                    <a:moveTo>
                      <a:pt x="357" y="1225"/>
                    </a:moveTo>
                    <a:cubicBezTo>
                      <a:pt x="357" y="1225"/>
                      <a:pt x="357" y="1225"/>
                      <a:pt x="357" y="1225"/>
                    </a:cubicBezTo>
                    <a:cubicBezTo>
                      <a:pt x="357" y="1225"/>
                      <a:pt x="357" y="1225"/>
                      <a:pt x="357" y="1224"/>
                    </a:cubicBezTo>
                    <a:cubicBezTo>
                      <a:pt x="359" y="1223"/>
                      <a:pt x="361" y="1222"/>
                      <a:pt x="364" y="1221"/>
                    </a:cubicBezTo>
                    <a:cubicBezTo>
                      <a:pt x="364" y="1222"/>
                      <a:pt x="364" y="1224"/>
                      <a:pt x="365" y="1225"/>
                    </a:cubicBezTo>
                    <a:cubicBezTo>
                      <a:pt x="362" y="1225"/>
                      <a:pt x="360" y="1225"/>
                      <a:pt x="357" y="1225"/>
                    </a:cubicBezTo>
                    <a:close/>
                    <a:moveTo>
                      <a:pt x="371" y="1210"/>
                    </a:moveTo>
                    <a:cubicBezTo>
                      <a:pt x="369" y="1210"/>
                      <a:pt x="366" y="1211"/>
                      <a:pt x="364" y="1212"/>
                    </a:cubicBezTo>
                    <a:cubicBezTo>
                      <a:pt x="364" y="1210"/>
                      <a:pt x="363" y="1208"/>
                      <a:pt x="364" y="1206"/>
                    </a:cubicBezTo>
                    <a:cubicBezTo>
                      <a:pt x="366" y="1206"/>
                      <a:pt x="369" y="1206"/>
                      <a:pt x="371" y="1206"/>
                    </a:cubicBezTo>
                    <a:cubicBezTo>
                      <a:pt x="371" y="1207"/>
                      <a:pt x="371" y="1208"/>
                      <a:pt x="371" y="1210"/>
                    </a:cubicBezTo>
                    <a:close/>
                    <a:moveTo>
                      <a:pt x="371" y="1215"/>
                    </a:moveTo>
                    <a:cubicBezTo>
                      <a:pt x="369" y="1216"/>
                      <a:pt x="367" y="1217"/>
                      <a:pt x="365" y="1219"/>
                    </a:cubicBezTo>
                    <a:cubicBezTo>
                      <a:pt x="365" y="1217"/>
                      <a:pt x="364" y="1216"/>
                      <a:pt x="364" y="1215"/>
                    </a:cubicBezTo>
                    <a:cubicBezTo>
                      <a:pt x="364" y="1214"/>
                      <a:pt x="364" y="1214"/>
                      <a:pt x="364" y="1213"/>
                    </a:cubicBezTo>
                    <a:cubicBezTo>
                      <a:pt x="366" y="1212"/>
                      <a:pt x="369" y="1212"/>
                      <a:pt x="371" y="1211"/>
                    </a:cubicBezTo>
                    <a:cubicBezTo>
                      <a:pt x="371" y="1212"/>
                      <a:pt x="371" y="1214"/>
                      <a:pt x="371" y="1215"/>
                    </a:cubicBezTo>
                    <a:close/>
                    <a:moveTo>
                      <a:pt x="372" y="1224"/>
                    </a:moveTo>
                    <a:cubicBezTo>
                      <a:pt x="372" y="1224"/>
                      <a:pt x="372" y="1225"/>
                      <a:pt x="371" y="1225"/>
                    </a:cubicBezTo>
                    <a:cubicBezTo>
                      <a:pt x="370" y="1225"/>
                      <a:pt x="368" y="1225"/>
                      <a:pt x="366" y="1225"/>
                    </a:cubicBezTo>
                    <a:cubicBezTo>
                      <a:pt x="366" y="1225"/>
                      <a:pt x="366" y="1225"/>
                      <a:pt x="366" y="1225"/>
                    </a:cubicBezTo>
                    <a:cubicBezTo>
                      <a:pt x="365" y="1223"/>
                      <a:pt x="365" y="1222"/>
                      <a:pt x="365" y="1220"/>
                    </a:cubicBezTo>
                    <a:cubicBezTo>
                      <a:pt x="367" y="1219"/>
                      <a:pt x="369" y="1218"/>
                      <a:pt x="372" y="1216"/>
                    </a:cubicBezTo>
                    <a:cubicBezTo>
                      <a:pt x="372" y="1219"/>
                      <a:pt x="372" y="1222"/>
                      <a:pt x="373" y="1224"/>
                    </a:cubicBezTo>
                    <a:cubicBezTo>
                      <a:pt x="373" y="1224"/>
                      <a:pt x="373" y="1224"/>
                      <a:pt x="372" y="1224"/>
                    </a:cubicBezTo>
                    <a:close/>
                    <a:moveTo>
                      <a:pt x="373" y="1211"/>
                    </a:moveTo>
                    <a:cubicBezTo>
                      <a:pt x="373" y="1211"/>
                      <a:pt x="374" y="1211"/>
                      <a:pt x="374" y="1210"/>
                    </a:cubicBezTo>
                    <a:cubicBezTo>
                      <a:pt x="375" y="1210"/>
                      <a:pt x="377" y="1210"/>
                      <a:pt x="378" y="1209"/>
                    </a:cubicBezTo>
                    <a:cubicBezTo>
                      <a:pt x="378" y="1210"/>
                      <a:pt x="378" y="1211"/>
                      <a:pt x="378" y="1212"/>
                    </a:cubicBezTo>
                    <a:cubicBezTo>
                      <a:pt x="376" y="1213"/>
                      <a:pt x="375" y="1214"/>
                      <a:pt x="373" y="1215"/>
                    </a:cubicBezTo>
                    <a:cubicBezTo>
                      <a:pt x="373" y="1213"/>
                      <a:pt x="373" y="1212"/>
                      <a:pt x="373" y="1211"/>
                    </a:cubicBezTo>
                    <a:close/>
                    <a:moveTo>
                      <a:pt x="378" y="1208"/>
                    </a:moveTo>
                    <a:cubicBezTo>
                      <a:pt x="376" y="1209"/>
                      <a:pt x="374" y="1209"/>
                      <a:pt x="373" y="1210"/>
                    </a:cubicBezTo>
                    <a:cubicBezTo>
                      <a:pt x="373" y="1208"/>
                      <a:pt x="373" y="1207"/>
                      <a:pt x="373" y="1206"/>
                    </a:cubicBezTo>
                    <a:cubicBezTo>
                      <a:pt x="374" y="1206"/>
                      <a:pt x="376" y="1206"/>
                      <a:pt x="378" y="1206"/>
                    </a:cubicBezTo>
                    <a:cubicBezTo>
                      <a:pt x="377" y="1206"/>
                      <a:pt x="377" y="1207"/>
                      <a:pt x="378" y="1208"/>
                    </a:cubicBezTo>
                    <a:close/>
                    <a:moveTo>
                      <a:pt x="373" y="1216"/>
                    </a:moveTo>
                    <a:cubicBezTo>
                      <a:pt x="375" y="1215"/>
                      <a:pt x="377" y="1214"/>
                      <a:pt x="379" y="1213"/>
                    </a:cubicBezTo>
                    <a:cubicBezTo>
                      <a:pt x="379" y="1214"/>
                      <a:pt x="379" y="1215"/>
                      <a:pt x="379" y="1216"/>
                    </a:cubicBezTo>
                    <a:cubicBezTo>
                      <a:pt x="379" y="1218"/>
                      <a:pt x="379" y="1220"/>
                      <a:pt x="380" y="1221"/>
                    </a:cubicBezTo>
                    <a:cubicBezTo>
                      <a:pt x="379" y="1222"/>
                      <a:pt x="378" y="1222"/>
                      <a:pt x="377" y="1223"/>
                    </a:cubicBezTo>
                    <a:cubicBezTo>
                      <a:pt x="376" y="1223"/>
                      <a:pt x="375" y="1223"/>
                      <a:pt x="374" y="1224"/>
                    </a:cubicBezTo>
                    <a:cubicBezTo>
                      <a:pt x="373" y="1221"/>
                      <a:pt x="373" y="1219"/>
                      <a:pt x="373" y="1216"/>
                    </a:cubicBezTo>
                    <a:close/>
                    <a:moveTo>
                      <a:pt x="381" y="1206"/>
                    </a:moveTo>
                    <a:cubicBezTo>
                      <a:pt x="380" y="1207"/>
                      <a:pt x="379" y="1207"/>
                      <a:pt x="379" y="1207"/>
                    </a:cubicBezTo>
                    <a:cubicBezTo>
                      <a:pt x="379" y="1207"/>
                      <a:pt x="379" y="1206"/>
                      <a:pt x="379" y="1206"/>
                    </a:cubicBezTo>
                    <a:cubicBezTo>
                      <a:pt x="379" y="1206"/>
                      <a:pt x="379" y="1206"/>
                      <a:pt x="380" y="1205"/>
                    </a:cubicBezTo>
                    <a:cubicBezTo>
                      <a:pt x="381" y="1205"/>
                      <a:pt x="381" y="1205"/>
                      <a:pt x="382" y="1205"/>
                    </a:cubicBezTo>
                    <a:cubicBezTo>
                      <a:pt x="382" y="1206"/>
                      <a:pt x="381" y="1206"/>
                      <a:pt x="381" y="1206"/>
                    </a:cubicBezTo>
                    <a:close/>
                    <a:moveTo>
                      <a:pt x="383" y="1206"/>
                    </a:moveTo>
                    <a:cubicBezTo>
                      <a:pt x="383" y="1207"/>
                      <a:pt x="383" y="1208"/>
                      <a:pt x="384" y="1209"/>
                    </a:cubicBezTo>
                    <a:cubicBezTo>
                      <a:pt x="382" y="1210"/>
                      <a:pt x="381" y="1210"/>
                      <a:pt x="380" y="1211"/>
                    </a:cubicBezTo>
                    <a:cubicBezTo>
                      <a:pt x="380" y="1211"/>
                      <a:pt x="380" y="1211"/>
                      <a:pt x="380" y="1211"/>
                    </a:cubicBezTo>
                    <a:cubicBezTo>
                      <a:pt x="379" y="1210"/>
                      <a:pt x="379" y="1209"/>
                      <a:pt x="379" y="1209"/>
                    </a:cubicBezTo>
                    <a:cubicBezTo>
                      <a:pt x="380" y="1208"/>
                      <a:pt x="380" y="1208"/>
                      <a:pt x="381" y="1207"/>
                    </a:cubicBezTo>
                    <a:cubicBezTo>
                      <a:pt x="382" y="1207"/>
                      <a:pt x="382" y="1207"/>
                      <a:pt x="383" y="1206"/>
                    </a:cubicBezTo>
                    <a:close/>
                    <a:moveTo>
                      <a:pt x="375" y="1225"/>
                    </a:moveTo>
                    <a:cubicBezTo>
                      <a:pt x="377" y="1224"/>
                      <a:pt x="378" y="1223"/>
                      <a:pt x="380" y="1222"/>
                    </a:cubicBezTo>
                    <a:cubicBezTo>
                      <a:pt x="380" y="1223"/>
                      <a:pt x="380" y="1223"/>
                      <a:pt x="381" y="1224"/>
                    </a:cubicBezTo>
                    <a:cubicBezTo>
                      <a:pt x="379" y="1224"/>
                      <a:pt x="377" y="1224"/>
                      <a:pt x="375" y="1225"/>
                    </a:cubicBezTo>
                    <a:close/>
                    <a:moveTo>
                      <a:pt x="380" y="1214"/>
                    </a:moveTo>
                    <a:cubicBezTo>
                      <a:pt x="380" y="1214"/>
                      <a:pt x="380" y="1213"/>
                      <a:pt x="380" y="1212"/>
                    </a:cubicBezTo>
                    <a:cubicBezTo>
                      <a:pt x="380" y="1212"/>
                      <a:pt x="381" y="1212"/>
                      <a:pt x="382" y="1212"/>
                    </a:cubicBezTo>
                    <a:cubicBezTo>
                      <a:pt x="382" y="1211"/>
                      <a:pt x="383" y="1211"/>
                      <a:pt x="384" y="1211"/>
                    </a:cubicBezTo>
                    <a:cubicBezTo>
                      <a:pt x="384" y="1211"/>
                      <a:pt x="385" y="1212"/>
                      <a:pt x="385" y="1213"/>
                    </a:cubicBezTo>
                    <a:cubicBezTo>
                      <a:pt x="385" y="1214"/>
                      <a:pt x="386" y="1216"/>
                      <a:pt x="386" y="1218"/>
                    </a:cubicBezTo>
                    <a:cubicBezTo>
                      <a:pt x="384" y="1219"/>
                      <a:pt x="383" y="1220"/>
                      <a:pt x="381" y="1221"/>
                    </a:cubicBezTo>
                    <a:cubicBezTo>
                      <a:pt x="380" y="1219"/>
                      <a:pt x="380" y="1216"/>
                      <a:pt x="380" y="1214"/>
                    </a:cubicBezTo>
                    <a:close/>
                    <a:moveTo>
                      <a:pt x="384" y="1205"/>
                    </a:moveTo>
                    <a:cubicBezTo>
                      <a:pt x="384" y="1205"/>
                      <a:pt x="384" y="1205"/>
                      <a:pt x="384" y="1205"/>
                    </a:cubicBezTo>
                    <a:cubicBezTo>
                      <a:pt x="386" y="1205"/>
                      <a:pt x="388" y="1205"/>
                      <a:pt x="390" y="1204"/>
                    </a:cubicBezTo>
                    <a:cubicBezTo>
                      <a:pt x="390" y="1205"/>
                      <a:pt x="391" y="1206"/>
                      <a:pt x="391" y="1207"/>
                    </a:cubicBezTo>
                    <a:cubicBezTo>
                      <a:pt x="389" y="1208"/>
                      <a:pt x="387" y="1208"/>
                      <a:pt x="385" y="1209"/>
                    </a:cubicBezTo>
                    <a:cubicBezTo>
                      <a:pt x="385" y="1208"/>
                      <a:pt x="384" y="1207"/>
                      <a:pt x="384" y="1205"/>
                    </a:cubicBezTo>
                    <a:close/>
                    <a:moveTo>
                      <a:pt x="383" y="1224"/>
                    </a:moveTo>
                    <a:cubicBezTo>
                      <a:pt x="382" y="1224"/>
                      <a:pt x="382" y="1224"/>
                      <a:pt x="382" y="1224"/>
                    </a:cubicBezTo>
                    <a:cubicBezTo>
                      <a:pt x="382" y="1223"/>
                      <a:pt x="381" y="1223"/>
                      <a:pt x="381" y="1222"/>
                    </a:cubicBezTo>
                    <a:cubicBezTo>
                      <a:pt x="383" y="1221"/>
                      <a:pt x="385" y="1220"/>
                      <a:pt x="386" y="1220"/>
                    </a:cubicBezTo>
                    <a:cubicBezTo>
                      <a:pt x="386" y="1221"/>
                      <a:pt x="387" y="1222"/>
                      <a:pt x="387" y="1223"/>
                    </a:cubicBezTo>
                    <a:cubicBezTo>
                      <a:pt x="385" y="1223"/>
                      <a:pt x="384" y="1223"/>
                      <a:pt x="383" y="1224"/>
                    </a:cubicBezTo>
                    <a:close/>
                    <a:moveTo>
                      <a:pt x="387" y="1214"/>
                    </a:moveTo>
                    <a:cubicBezTo>
                      <a:pt x="386" y="1213"/>
                      <a:pt x="386" y="1211"/>
                      <a:pt x="385" y="1210"/>
                    </a:cubicBezTo>
                    <a:cubicBezTo>
                      <a:pt x="387" y="1209"/>
                      <a:pt x="389" y="1209"/>
                      <a:pt x="391" y="1208"/>
                    </a:cubicBezTo>
                    <a:cubicBezTo>
                      <a:pt x="391" y="1211"/>
                      <a:pt x="391" y="1213"/>
                      <a:pt x="392" y="1216"/>
                    </a:cubicBezTo>
                    <a:cubicBezTo>
                      <a:pt x="390" y="1217"/>
                      <a:pt x="389" y="1217"/>
                      <a:pt x="387" y="1218"/>
                    </a:cubicBezTo>
                    <a:cubicBezTo>
                      <a:pt x="387" y="1217"/>
                      <a:pt x="387" y="1215"/>
                      <a:pt x="387" y="1214"/>
                    </a:cubicBezTo>
                    <a:close/>
                    <a:moveTo>
                      <a:pt x="400" y="1204"/>
                    </a:moveTo>
                    <a:cubicBezTo>
                      <a:pt x="400" y="1204"/>
                      <a:pt x="400" y="1205"/>
                      <a:pt x="400" y="1205"/>
                    </a:cubicBezTo>
                    <a:cubicBezTo>
                      <a:pt x="397" y="1206"/>
                      <a:pt x="395" y="1206"/>
                      <a:pt x="392" y="1207"/>
                    </a:cubicBezTo>
                    <a:cubicBezTo>
                      <a:pt x="392" y="1206"/>
                      <a:pt x="392" y="1205"/>
                      <a:pt x="392" y="1204"/>
                    </a:cubicBezTo>
                    <a:cubicBezTo>
                      <a:pt x="394" y="1204"/>
                      <a:pt x="397" y="1204"/>
                      <a:pt x="400" y="1203"/>
                    </a:cubicBezTo>
                    <a:cubicBezTo>
                      <a:pt x="399" y="1203"/>
                      <a:pt x="399" y="1203"/>
                      <a:pt x="399" y="1204"/>
                    </a:cubicBezTo>
                    <a:cubicBezTo>
                      <a:pt x="399" y="1204"/>
                      <a:pt x="400" y="1204"/>
                      <a:pt x="400" y="1204"/>
                    </a:cubicBezTo>
                    <a:close/>
                    <a:moveTo>
                      <a:pt x="388" y="1223"/>
                    </a:moveTo>
                    <a:cubicBezTo>
                      <a:pt x="388" y="1222"/>
                      <a:pt x="388" y="1220"/>
                      <a:pt x="387" y="1219"/>
                    </a:cubicBezTo>
                    <a:cubicBezTo>
                      <a:pt x="389" y="1218"/>
                      <a:pt x="390" y="1218"/>
                      <a:pt x="392" y="1217"/>
                    </a:cubicBezTo>
                    <a:cubicBezTo>
                      <a:pt x="392" y="1217"/>
                      <a:pt x="392" y="1218"/>
                      <a:pt x="392" y="1218"/>
                    </a:cubicBezTo>
                    <a:cubicBezTo>
                      <a:pt x="392" y="1219"/>
                      <a:pt x="392" y="1221"/>
                      <a:pt x="392" y="1222"/>
                    </a:cubicBezTo>
                    <a:cubicBezTo>
                      <a:pt x="391" y="1222"/>
                      <a:pt x="389" y="1223"/>
                      <a:pt x="388" y="1223"/>
                    </a:cubicBezTo>
                    <a:close/>
                    <a:moveTo>
                      <a:pt x="400" y="1206"/>
                    </a:moveTo>
                    <a:cubicBezTo>
                      <a:pt x="400" y="1208"/>
                      <a:pt x="400" y="1210"/>
                      <a:pt x="401" y="1212"/>
                    </a:cubicBezTo>
                    <a:cubicBezTo>
                      <a:pt x="399" y="1213"/>
                      <a:pt x="397" y="1214"/>
                      <a:pt x="394" y="1215"/>
                    </a:cubicBezTo>
                    <a:cubicBezTo>
                      <a:pt x="394" y="1215"/>
                      <a:pt x="393" y="1215"/>
                      <a:pt x="393" y="1215"/>
                    </a:cubicBezTo>
                    <a:cubicBezTo>
                      <a:pt x="393" y="1213"/>
                      <a:pt x="393" y="1210"/>
                      <a:pt x="392" y="1208"/>
                    </a:cubicBezTo>
                    <a:cubicBezTo>
                      <a:pt x="395" y="1207"/>
                      <a:pt x="397" y="1207"/>
                      <a:pt x="400" y="1206"/>
                    </a:cubicBezTo>
                    <a:close/>
                    <a:moveTo>
                      <a:pt x="400" y="1222"/>
                    </a:moveTo>
                    <a:cubicBezTo>
                      <a:pt x="398" y="1222"/>
                      <a:pt x="395" y="1222"/>
                      <a:pt x="393" y="1222"/>
                    </a:cubicBezTo>
                    <a:cubicBezTo>
                      <a:pt x="393" y="1221"/>
                      <a:pt x="393" y="1218"/>
                      <a:pt x="393" y="1217"/>
                    </a:cubicBezTo>
                    <a:cubicBezTo>
                      <a:pt x="396" y="1215"/>
                      <a:pt x="398" y="1214"/>
                      <a:pt x="401" y="1213"/>
                    </a:cubicBezTo>
                    <a:cubicBezTo>
                      <a:pt x="401" y="1213"/>
                      <a:pt x="401" y="1213"/>
                      <a:pt x="401" y="1213"/>
                    </a:cubicBezTo>
                    <a:cubicBezTo>
                      <a:pt x="401" y="1215"/>
                      <a:pt x="402" y="1217"/>
                      <a:pt x="402" y="1219"/>
                    </a:cubicBezTo>
                    <a:cubicBezTo>
                      <a:pt x="402" y="1219"/>
                      <a:pt x="402" y="1220"/>
                      <a:pt x="402" y="1220"/>
                    </a:cubicBezTo>
                    <a:cubicBezTo>
                      <a:pt x="401" y="1221"/>
                      <a:pt x="401" y="1221"/>
                      <a:pt x="400" y="1222"/>
                    </a:cubicBezTo>
                    <a:close/>
                    <a:moveTo>
                      <a:pt x="419" y="1204"/>
                    </a:moveTo>
                    <a:cubicBezTo>
                      <a:pt x="418" y="1204"/>
                      <a:pt x="416" y="1205"/>
                      <a:pt x="415" y="1205"/>
                    </a:cubicBezTo>
                    <a:cubicBezTo>
                      <a:pt x="415" y="1204"/>
                      <a:pt x="414" y="1203"/>
                      <a:pt x="414" y="1202"/>
                    </a:cubicBezTo>
                    <a:cubicBezTo>
                      <a:pt x="417" y="1202"/>
                      <a:pt x="419" y="1202"/>
                      <a:pt x="421" y="1202"/>
                    </a:cubicBezTo>
                    <a:cubicBezTo>
                      <a:pt x="420" y="1202"/>
                      <a:pt x="420" y="1203"/>
                      <a:pt x="419" y="1204"/>
                    </a:cubicBezTo>
                    <a:close/>
                    <a:moveTo>
                      <a:pt x="424" y="1202"/>
                    </a:moveTo>
                    <a:cubicBezTo>
                      <a:pt x="427" y="1201"/>
                      <a:pt x="430" y="1201"/>
                      <a:pt x="433" y="1201"/>
                    </a:cubicBezTo>
                    <a:cubicBezTo>
                      <a:pt x="428" y="1204"/>
                      <a:pt x="422" y="1208"/>
                      <a:pt x="417" y="1211"/>
                    </a:cubicBezTo>
                    <a:cubicBezTo>
                      <a:pt x="417" y="1211"/>
                      <a:pt x="417" y="1211"/>
                      <a:pt x="417" y="1210"/>
                    </a:cubicBezTo>
                    <a:cubicBezTo>
                      <a:pt x="417" y="1209"/>
                      <a:pt x="416" y="1208"/>
                      <a:pt x="416" y="1207"/>
                    </a:cubicBezTo>
                    <a:cubicBezTo>
                      <a:pt x="417" y="1206"/>
                      <a:pt x="417" y="1206"/>
                      <a:pt x="418" y="1205"/>
                    </a:cubicBezTo>
                    <a:cubicBezTo>
                      <a:pt x="420" y="1204"/>
                      <a:pt x="422" y="1203"/>
                      <a:pt x="424" y="1202"/>
                    </a:cubicBezTo>
                    <a:close/>
                    <a:moveTo>
                      <a:pt x="415" y="1207"/>
                    </a:moveTo>
                    <a:cubicBezTo>
                      <a:pt x="415" y="1208"/>
                      <a:pt x="415" y="1209"/>
                      <a:pt x="415" y="1209"/>
                    </a:cubicBezTo>
                    <a:cubicBezTo>
                      <a:pt x="416" y="1210"/>
                      <a:pt x="416" y="1211"/>
                      <a:pt x="416" y="1212"/>
                    </a:cubicBezTo>
                    <a:cubicBezTo>
                      <a:pt x="415" y="1213"/>
                      <a:pt x="414" y="1214"/>
                      <a:pt x="412" y="1214"/>
                    </a:cubicBezTo>
                    <a:cubicBezTo>
                      <a:pt x="412" y="1213"/>
                      <a:pt x="412" y="1213"/>
                      <a:pt x="411" y="1212"/>
                    </a:cubicBezTo>
                    <a:cubicBezTo>
                      <a:pt x="411" y="1211"/>
                      <a:pt x="411" y="1210"/>
                      <a:pt x="410" y="1209"/>
                    </a:cubicBezTo>
                    <a:cubicBezTo>
                      <a:pt x="410" y="1209"/>
                      <a:pt x="410" y="1209"/>
                      <a:pt x="411" y="1209"/>
                    </a:cubicBezTo>
                    <a:cubicBezTo>
                      <a:pt x="412" y="1208"/>
                      <a:pt x="413" y="1208"/>
                      <a:pt x="415" y="1207"/>
                    </a:cubicBezTo>
                    <a:close/>
                    <a:moveTo>
                      <a:pt x="410" y="1208"/>
                    </a:moveTo>
                    <a:cubicBezTo>
                      <a:pt x="410" y="1208"/>
                      <a:pt x="410" y="1208"/>
                      <a:pt x="410" y="1208"/>
                    </a:cubicBezTo>
                    <a:cubicBezTo>
                      <a:pt x="409" y="1206"/>
                      <a:pt x="409" y="1204"/>
                      <a:pt x="408" y="1203"/>
                    </a:cubicBezTo>
                    <a:cubicBezTo>
                      <a:pt x="408" y="1202"/>
                      <a:pt x="408" y="1202"/>
                      <a:pt x="409" y="1202"/>
                    </a:cubicBezTo>
                    <a:cubicBezTo>
                      <a:pt x="409" y="1202"/>
                      <a:pt x="409" y="1202"/>
                      <a:pt x="409" y="1202"/>
                    </a:cubicBezTo>
                    <a:cubicBezTo>
                      <a:pt x="410" y="1202"/>
                      <a:pt x="412" y="1202"/>
                      <a:pt x="413" y="1202"/>
                    </a:cubicBezTo>
                    <a:cubicBezTo>
                      <a:pt x="413" y="1203"/>
                      <a:pt x="414" y="1205"/>
                      <a:pt x="414" y="1206"/>
                    </a:cubicBezTo>
                    <a:cubicBezTo>
                      <a:pt x="413" y="1207"/>
                      <a:pt x="412" y="1207"/>
                      <a:pt x="410" y="1208"/>
                    </a:cubicBezTo>
                    <a:close/>
                    <a:moveTo>
                      <a:pt x="409" y="1208"/>
                    </a:moveTo>
                    <a:cubicBezTo>
                      <a:pt x="406" y="1209"/>
                      <a:pt x="404" y="1210"/>
                      <a:pt x="402" y="1211"/>
                    </a:cubicBezTo>
                    <a:cubicBezTo>
                      <a:pt x="402" y="1209"/>
                      <a:pt x="401" y="1207"/>
                      <a:pt x="401" y="1206"/>
                    </a:cubicBezTo>
                    <a:cubicBezTo>
                      <a:pt x="403" y="1205"/>
                      <a:pt x="405" y="1204"/>
                      <a:pt x="407" y="1203"/>
                    </a:cubicBezTo>
                    <a:cubicBezTo>
                      <a:pt x="408" y="1205"/>
                      <a:pt x="408" y="1207"/>
                      <a:pt x="409" y="1208"/>
                    </a:cubicBezTo>
                    <a:close/>
                    <a:moveTo>
                      <a:pt x="401" y="1204"/>
                    </a:moveTo>
                    <a:cubicBezTo>
                      <a:pt x="401" y="1204"/>
                      <a:pt x="401" y="1204"/>
                      <a:pt x="401" y="1203"/>
                    </a:cubicBezTo>
                    <a:cubicBezTo>
                      <a:pt x="402" y="1203"/>
                      <a:pt x="404" y="1203"/>
                      <a:pt x="406" y="1203"/>
                    </a:cubicBezTo>
                    <a:cubicBezTo>
                      <a:pt x="404" y="1203"/>
                      <a:pt x="403" y="1204"/>
                      <a:pt x="401" y="1204"/>
                    </a:cubicBezTo>
                    <a:close/>
                    <a:moveTo>
                      <a:pt x="403" y="1216"/>
                    </a:moveTo>
                    <a:cubicBezTo>
                      <a:pt x="403" y="1215"/>
                      <a:pt x="402" y="1214"/>
                      <a:pt x="402" y="1212"/>
                    </a:cubicBezTo>
                    <a:cubicBezTo>
                      <a:pt x="404" y="1211"/>
                      <a:pt x="407" y="1210"/>
                      <a:pt x="409" y="1209"/>
                    </a:cubicBezTo>
                    <a:cubicBezTo>
                      <a:pt x="410" y="1210"/>
                      <a:pt x="410" y="1211"/>
                      <a:pt x="410" y="1212"/>
                    </a:cubicBezTo>
                    <a:cubicBezTo>
                      <a:pt x="410" y="1213"/>
                      <a:pt x="411" y="1214"/>
                      <a:pt x="411" y="1215"/>
                    </a:cubicBezTo>
                    <a:cubicBezTo>
                      <a:pt x="410" y="1216"/>
                      <a:pt x="408" y="1217"/>
                      <a:pt x="407" y="1217"/>
                    </a:cubicBezTo>
                    <a:cubicBezTo>
                      <a:pt x="406" y="1218"/>
                      <a:pt x="405" y="1219"/>
                      <a:pt x="404" y="1219"/>
                    </a:cubicBezTo>
                    <a:cubicBezTo>
                      <a:pt x="403" y="1218"/>
                      <a:pt x="403" y="1217"/>
                      <a:pt x="403" y="1216"/>
                    </a:cubicBezTo>
                    <a:close/>
                    <a:moveTo>
                      <a:pt x="406" y="1221"/>
                    </a:moveTo>
                    <a:cubicBezTo>
                      <a:pt x="405" y="1221"/>
                      <a:pt x="405" y="1221"/>
                      <a:pt x="404" y="1221"/>
                    </a:cubicBezTo>
                    <a:cubicBezTo>
                      <a:pt x="404" y="1221"/>
                      <a:pt x="404" y="1221"/>
                      <a:pt x="404" y="1221"/>
                    </a:cubicBezTo>
                    <a:cubicBezTo>
                      <a:pt x="405" y="1220"/>
                      <a:pt x="406" y="1219"/>
                      <a:pt x="408" y="1219"/>
                    </a:cubicBezTo>
                    <a:cubicBezTo>
                      <a:pt x="409" y="1218"/>
                      <a:pt x="410" y="1217"/>
                      <a:pt x="412" y="1216"/>
                    </a:cubicBezTo>
                    <a:cubicBezTo>
                      <a:pt x="412" y="1218"/>
                      <a:pt x="412" y="1219"/>
                      <a:pt x="413" y="1220"/>
                    </a:cubicBezTo>
                    <a:cubicBezTo>
                      <a:pt x="410" y="1221"/>
                      <a:pt x="408" y="1221"/>
                      <a:pt x="406" y="1221"/>
                    </a:cubicBezTo>
                    <a:close/>
                    <a:moveTo>
                      <a:pt x="414" y="1220"/>
                    </a:moveTo>
                    <a:cubicBezTo>
                      <a:pt x="413" y="1218"/>
                      <a:pt x="413" y="1217"/>
                      <a:pt x="413" y="1216"/>
                    </a:cubicBezTo>
                    <a:cubicBezTo>
                      <a:pt x="414" y="1215"/>
                      <a:pt x="415" y="1214"/>
                      <a:pt x="416" y="1213"/>
                    </a:cubicBezTo>
                    <a:cubicBezTo>
                      <a:pt x="417" y="1215"/>
                      <a:pt x="417" y="1217"/>
                      <a:pt x="418" y="1219"/>
                    </a:cubicBezTo>
                    <a:cubicBezTo>
                      <a:pt x="417" y="1219"/>
                      <a:pt x="415" y="1220"/>
                      <a:pt x="414" y="1220"/>
                    </a:cubicBezTo>
                    <a:close/>
                    <a:moveTo>
                      <a:pt x="425" y="1213"/>
                    </a:moveTo>
                    <a:cubicBezTo>
                      <a:pt x="423" y="1216"/>
                      <a:pt x="421" y="1217"/>
                      <a:pt x="419" y="1218"/>
                    </a:cubicBezTo>
                    <a:cubicBezTo>
                      <a:pt x="419" y="1216"/>
                      <a:pt x="418" y="1214"/>
                      <a:pt x="418" y="1212"/>
                    </a:cubicBezTo>
                    <a:cubicBezTo>
                      <a:pt x="419" y="1211"/>
                      <a:pt x="420" y="1211"/>
                      <a:pt x="421" y="1210"/>
                    </a:cubicBezTo>
                    <a:cubicBezTo>
                      <a:pt x="425" y="1207"/>
                      <a:pt x="429" y="1205"/>
                      <a:pt x="433" y="1202"/>
                    </a:cubicBezTo>
                    <a:cubicBezTo>
                      <a:pt x="430" y="1205"/>
                      <a:pt x="427" y="1209"/>
                      <a:pt x="425" y="1213"/>
                    </a:cubicBezTo>
                    <a:close/>
                    <a:moveTo>
                      <a:pt x="530" y="973"/>
                    </a:moveTo>
                    <a:cubicBezTo>
                      <a:pt x="530" y="975"/>
                      <a:pt x="529" y="977"/>
                      <a:pt x="528" y="979"/>
                    </a:cubicBezTo>
                    <a:cubicBezTo>
                      <a:pt x="525" y="983"/>
                      <a:pt x="523" y="986"/>
                      <a:pt x="523" y="991"/>
                    </a:cubicBezTo>
                    <a:cubicBezTo>
                      <a:pt x="522" y="995"/>
                      <a:pt x="523" y="998"/>
                      <a:pt x="525" y="1002"/>
                    </a:cubicBezTo>
                    <a:cubicBezTo>
                      <a:pt x="524" y="1002"/>
                      <a:pt x="524" y="1002"/>
                      <a:pt x="523" y="1003"/>
                    </a:cubicBezTo>
                    <a:cubicBezTo>
                      <a:pt x="523" y="1002"/>
                      <a:pt x="522" y="1001"/>
                      <a:pt x="522" y="1001"/>
                    </a:cubicBezTo>
                    <a:cubicBezTo>
                      <a:pt x="522" y="1000"/>
                      <a:pt x="521" y="1001"/>
                      <a:pt x="521" y="1002"/>
                    </a:cubicBezTo>
                    <a:cubicBezTo>
                      <a:pt x="521" y="1002"/>
                      <a:pt x="522" y="1003"/>
                      <a:pt x="522" y="1003"/>
                    </a:cubicBezTo>
                    <a:cubicBezTo>
                      <a:pt x="521" y="1004"/>
                      <a:pt x="521" y="1004"/>
                      <a:pt x="520" y="1005"/>
                    </a:cubicBezTo>
                    <a:cubicBezTo>
                      <a:pt x="520" y="1005"/>
                      <a:pt x="520" y="1005"/>
                      <a:pt x="520" y="1005"/>
                    </a:cubicBezTo>
                    <a:cubicBezTo>
                      <a:pt x="520" y="1004"/>
                      <a:pt x="519" y="1004"/>
                      <a:pt x="519" y="1003"/>
                    </a:cubicBezTo>
                    <a:cubicBezTo>
                      <a:pt x="519" y="1002"/>
                      <a:pt x="518" y="1002"/>
                      <a:pt x="518" y="1003"/>
                    </a:cubicBezTo>
                    <a:cubicBezTo>
                      <a:pt x="518" y="1004"/>
                      <a:pt x="519" y="1005"/>
                      <a:pt x="519" y="1006"/>
                    </a:cubicBezTo>
                    <a:cubicBezTo>
                      <a:pt x="518" y="1006"/>
                      <a:pt x="517" y="1007"/>
                      <a:pt x="517" y="1008"/>
                    </a:cubicBezTo>
                    <a:cubicBezTo>
                      <a:pt x="517" y="1008"/>
                      <a:pt x="517" y="1007"/>
                      <a:pt x="516" y="1007"/>
                    </a:cubicBezTo>
                    <a:cubicBezTo>
                      <a:pt x="516" y="1006"/>
                      <a:pt x="516" y="1006"/>
                      <a:pt x="516" y="1005"/>
                    </a:cubicBezTo>
                    <a:cubicBezTo>
                      <a:pt x="516" y="1004"/>
                      <a:pt x="515" y="1004"/>
                      <a:pt x="515" y="1005"/>
                    </a:cubicBezTo>
                    <a:cubicBezTo>
                      <a:pt x="515" y="1005"/>
                      <a:pt x="515" y="1006"/>
                      <a:pt x="515" y="1007"/>
                    </a:cubicBezTo>
                    <a:cubicBezTo>
                      <a:pt x="515" y="1008"/>
                      <a:pt x="516" y="1008"/>
                      <a:pt x="516" y="1009"/>
                    </a:cubicBezTo>
                    <a:cubicBezTo>
                      <a:pt x="515" y="1010"/>
                      <a:pt x="514" y="1011"/>
                      <a:pt x="514" y="1011"/>
                    </a:cubicBezTo>
                    <a:cubicBezTo>
                      <a:pt x="514" y="1011"/>
                      <a:pt x="514" y="1011"/>
                      <a:pt x="514" y="1011"/>
                    </a:cubicBezTo>
                    <a:cubicBezTo>
                      <a:pt x="514" y="1011"/>
                      <a:pt x="514" y="1011"/>
                      <a:pt x="514" y="1010"/>
                    </a:cubicBezTo>
                    <a:cubicBezTo>
                      <a:pt x="513" y="1009"/>
                      <a:pt x="513" y="1008"/>
                      <a:pt x="513" y="1007"/>
                    </a:cubicBezTo>
                    <a:cubicBezTo>
                      <a:pt x="512" y="1007"/>
                      <a:pt x="512" y="1006"/>
                      <a:pt x="511" y="1007"/>
                    </a:cubicBezTo>
                    <a:cubicBezTo>
                      <a:pt x="511" y="1007"/>
                      <a:pt x="511" y="1007"/>
                      <a:pt x="511" y="1007"/>
                    </a:cubicBezTo>
                    <a:cubicBezTo>
                      <a:pt x="511" y="1008"/>
                      <a:pt x="511" y="1008"/>
                      <a:pt x="512" y="1008"/>
                    </a:cubicBezTo>
                    <a:cubicBezTo>
                      <a:pt x="512" y="1009"/>
                      <a:pt x="512" y="1010"/>
                      <a:pt x="512" y="1011"/>
                    </a:cubicBezTo>
                    <a:cubicBezTo>
                      <a:pt x="511" y="1011"/>
                      <a:pt x="510" y="1012"/>
                      <a:pt x="510" y="1013"/>
                    </a:cubicBezTo>
                    <a:cubicBezTo>
                      <a:pt x="510" y="1012"/>
                      <a:pt x="509" y="1011"/>
                      <a:pt x="508" y="1010"/>
                    </a:cubicBezTo>
                    <a:cubicBezTo>
                      <a:pt x="508" y="1009"/>
                      <a:pt x="507" y="1010"/>
                      <a:pt x="507" y="1011"/>
                    </a:cubicBezTo>
                    <a:cubicBezTo>
                      <a:pt x="508" y="1012"/>
                      <a:pt x="509" y="1014"/>
                      <a:pt x="510" y="1016"/>
                    </a:cubicBezTo>
                    <a:cubicBezTo>
                      <a:pt x="511" y="1017"/>
                      <a:pt x="511" y="1018"/>
                      <a:pt x="512" y="1018"/>
                    </a:cubicBezTo>
                    <a:cubicBezTo>
                      <a:pt x="513" y="1018"/>
                      <a:pt x="513" y="1017"/>
                      <a:pt x="513" y="1017"/>
                    </a:cubicBezTo>
                    <a:cubicBezTo>
                      <a:pt x="516" y="1018"/>
                      <a:pt x="519" y="1015"/>
                      <a:pt x="521" y="1012"/>
                    </a:cubicBezTo>
                    <a:cubicBezTo>
                      <a:pt x="522" y="1011"/>
                      <a:pt x="528" y="1005"/>
                      <a:pt x="528" y="1009"/>
                    </a:cubicBezTo>
                    <a:cubicBezTo>
                      <a:pt x="528" y="1012"/>
                      <a:pt x="526" y="1015"/>
                      <a:pt x="525" y="1018"/>
                    </a:cubicBezTo>
                    <a:cubicBezTo>
                      <a:pt x="520" y="1027"/>
                      <a:pt x="519" y="1035"/>
                      <a:pt x="522" y="1043"/>
                    </a:cubicBezTo>
                    <a:cubicBezTo>
                      <a:pt x="522" y="1044"/>
                      <a:pt x="522" y="1044"/>
                      <a:pt x="522" y="1044"/>
                    </a:cubicBezTo>
                    <a:cubicBezTo>
                      <a:pt x="521" y="1043"/>
                      <a:pt x="521" y="1043"/>
                      <a:pt x="521" y="1043"/>
                    </a:cubicBezTo>
                    <a:cubicBezTo>
                      <a:pt x="521" y="1042"/>
                      <a:pt x="520" y="1043"/>
                      <a:pt x="520" y="1043"/>
                    </a:cubicBezTo>
                    <a:cubicBezTo>
                      <a:pt x="521" y="1044"/>
                      <a:pt x="521" y="1044"/>
                      <a:pt x="521" y="1044"/>
                    </a:cubicBezTo>
                    <a:cubicBezTo>
                      <a:pt x="520" y="1044"/>
                      <a:pt x="519" y="1045"/>
                      <a:pt x="519" y="1045"/>
                    </a:cubicBezTo>
                    <a:cubicBezTo>
                      <a:pt x="518" y="1045"/>
                      <a:pt x="518" y="1044"/>
                      <a:pt x="518" y="1044"/>
                    </a:cubicBezTo>
                    <a:cubicBezTo>
                      <a:pt x="517" y="1043"/>
                      <a:pt x="516" y="1044"/>
                      <a:pt x="517" y="1044"/>
                    </a:cubicBezTo>
                    <a:cubicBezTo>
                      <a:pt x="517" y="1045"/>
                      <a:pt x="517" y="1045"/>
                      <a:pt x="518" y="1046"/>
                    </a:cubicBezTo>
                    <a:cubicBezTo>
                      <a:pt x="517" y="1046"/>
                      <a:pt x="517" y="1046"/>
                      <a:pt x="517" y="1046"/>
                    </a:cubicBezTo>
                    <a:cubicBezTo>
                      <a:pt x="516" y="1045"/>
                      <a:pt x="516" y="1045"/>
                      <a:pt x="516" y="1044"/>
                    </a:cubicBezTo>
                    <a:cubicBezTo>
                      <a:pt x="515" y="1043"/>
                      <a:pt x="514" y="1044"/>
                      <a:pt x="515" y="1044"/>
                    </a:cubicBezTo>
                    <a:cubicBezTo>
                      <a:pt x="515" y="1045"/>
                      <a:pt x="515" y="1046"/>
                      <a:pt x="516" y="1047"/>
                    </a:cubicBezTo>
                    <a:cubicBezTo>
                      <a:pt x="515" y="1048"/>
                      <a:pt x="514" y="1048"/>
                      <a:pt x="513" y="1049"/>
                    </a:cubicBezTo>
                    <a:cubicBezTo>
                      <a:pt x="513" y="1048"/>
                      <a:pt x="512" y="1048"/>
                      <a:pt x="512" y="1047"/>
                    </a:cubicBezTo>
                    <a:cubicBezTo>
                      <a:pt x="512" y="1046"/>
                      <a:pt x="511" y="1047"/>
                      <a:pt x="511" y="1048"/>
                    </a:cubicBezTo>
                    <a:cubicBezTo>
                      <a:pt x="511" y="1048"/>
                      <a:pt x="512" y="1049"/>
                      <a:pt x="512" y="1050"/>
                    </a:cubicBezTo>
                    <a:cubicBezTo>
                      <a:pt x="512" y="1050"/>
                      <a:pt x="511" y="1050"/>
                      <a:pt x="511" y="1051"/>
                    </a:cubicBezTo>
                    <a:cubicBezTo>
                      <a:pt x="511" y="1050"/>
                      <a:pt x="510" y="1050"/>
                      <a:pt x="510" y="1050"/>
                    </a:cubicBezTo>
                    <a:cubicBezTo>
                      <a:pt x="510" y="1049"/>
                      <a:pt x="509" y="1050"/>
                      <a:pt x="509" y="1051"/>
                    </a:cubicBezTo>
                    <a:cubicBezTo>
                      <a:pt x="510" y="1051"/>
                      <a:pt x="510" y="1051"/>
                      <a:pt x="510" y="1051"/>
                    </a:cubicBezTo>
                    <a:cubicBezTo>
                      <a:pt x="510" y="1052"/>
                      <a:pt x="509" y="1052"/>
                      <a:pt x="509" y="1052"/>
                    </a:cubicBezTo>
                    <a:cubicBezTo>
                      <a:pt x="509" y="1052"/>
                      <a:pt x="509" y="1052"/>
                      <a:pt x="509" y="1052"/>
                    </a:cubicBezTo>
                    <a:cubicBezTo>
                      <a:pt x="509" y="1052"/>
                      <a:pt x="509" y="1052"/>
                      <a:pt x="509" y="1052"/>
                    </a:cubicBezTo>
                    <a:cubicBezTo>
                      <a:pt x="508" y="1051"/>
                      <a:pt x="506" y="1050"/>
                      <a:pt x="506" y="1048"/>
                    </a:cubicBezTo>
                    <a:cubicBezTo>
                      <a:pt x="505" y="1048"/>
                      <a:pt x="504" y="1048"/>
                      <a:pt x="505" y="1049"/>
                    </a:cubicBezTo>
                    <a:cubicBezTo>
                      <a:pt x="505" y="1050"/>
                      <a:pt x="506" y="1051"/>
                      <a:pt x="507" y="1052"/>
                    </a:cubicBezTo>
                    <a:cubicBezTo>
                      <a:pt x="507" y="1052"/>
                      <a:pt x="508" y="1053"/>
                      <a:pt x="508" y="1053"/>
                    </a:cubicBezTo>
                    <a:cubicBezTo>
                      <a:pt x="507" y="1056"/>
                      <a:pt x="511" y="1059"/>
                      <a:pt x="513" y="1057"/>
                    </a:cubicBezTo>
                    <a:cubicBezTo>
                      <a:pt x="516" y="1054"/>
                      <a:pt x="519" y="1052"/>
                      <a:pt x="522" y="1051"/>
                    </a:cubicBezTo>
                    <a:cubicBezTo>
                      <a:pt x="523" y="1050"/>
                      <a:pt x="524" y="1050"/>
                      <a:pt x="525" y="1050"/>
                    </a:cubicBezTo>
                    <a:cubicBezTo>
                      <a:pt x="525" y="1050"/>
                      <a:pt x="525" y="1050"/>
                      <a:pt x="526" y="1050"/>
                    </a:cubicBezTo>
                    <a:cubicBezTo>
                      <a:pt x="526" y="1051"/>
                      <a:pt x="527" y="1052"/>
                      <a:pt x="527" y="1052"/>
                    </a:cubicBezTo>
                    <a:cubicBezTo>
                      <a:pt x="528" y="1054"/>
                      <a:pt x="527" y="1056"/>
                      <a:pt x="527" y="1058"/>
                    </a:cubicBezTo>
                    <a:cubicBezTo>
                      <a:pt x="524" y="1062"/>
                      <a:pt x="521" y="1065"/>
                      <a:pt x="520" y="1070"/>
                    </a:cubicBezTo>
                    <a:cubicBezTo>
                      <a:pt x="519" y="1075"/>
                      <a:pt x="521" y="1080"/>
                      <a:pt x="520" y="1084"/>
                    </a:cubicBezTo>
                    <a:cubicBezTo>
                      <a:pt x="520" y="1084"/>
                      <a:pt x="520" y="1085"/>
                      <a:pt x="520" y="1085"/>
                    </a:cubicBezTo>
                    <a:cubicBezTo>
                      <a:pt x="519" y="1086"/>
                      <a:pt x="519" y="1087"/>
                      <a:pt x="519" y="1087"/>
                    </a:cubicBezTo>
                    <a:cubicBezTo>
                      <a:pt x="517" y="1089"/>
                      <a:pt x="515" y="1092"/>
                      <a:pt x="513" y="1093"/>
                    </a:cubicBezTo>
                    <a:cubicBezTo>
                      <a:pt x="513" y="1093"/>
                      <a:pt x="513" y="1093"/>
                      <a:pt x="513" y="1093"/>
                    </a:cubicBezTo>
                    <a:cubicBezTo>
                      <a:pt x="512" y="1093"/>
                      <a:pt x="512" y="1094"/>
                      <a:pt x="512" y="1094"/>
                    </a:cubicBezTo>
                    <a:cubicBezTo>
                      <a:pt x="511" y="1094"/>
                      <a:pt x="511" y="1095"/>
                      <a:pt x="510" y="1095"/>
                    </a:cubicBezTo>
                    <a:cubicBezTo>
                      <a:pt x="510" y="1095"/>
                      <a:pt x="510" y="1095"/>
                      <a:pt x="510" y="1095"/>
                    </a:cubicBezTo>
                    <a:cubicBezTo>
                      <a:pt x="510" y="1094"/>
                      <a:pt x="509" y="1093"/>
                      <a:pt x="509" y="1093"/>
                    </a:cubicBezTo>
                    <a:cubicBezTo>
                      <a:pt x="508" y="1092"/>
                      <a:pt x="507" y="1093"/>
                      <a:pt x="508" y="1094"/>
                    </a:cubicBezTo>
                    <a:cubicBezTo>
                      <a:pt x="509" y="1094"/>
                      <a:pt x="509" y="1095"/>
                      <a:pt x="509" y="1096"/>
                    </a:cubicBezTo>
                    <a:cubicBezTo>
                      <a:pt x="508" y="1096"/>
                      <a:pt x="507" y="1097"/>
                      <a:pt x="506" y="1097"/>
                    </a:cubicBezTo>
                    <a:cubicBezTo>
                      <a:pt x="506" y="1096"/>
                      <a:pt x="506" y="1095"/>
                      <a:pt x="505" y="1095"/>
                    </a:cubicBezTo>
                    <a:cubicBezTo>
                      <a:pt x="505" y="1094"/>
                      <a:pt x="504" y="1094"/>
                      <a:pt x="504" y="1095"/>
                    </a:cubicBezTo>
                    <a:cubicBezTo>
                      <a:pt x="504" y="1096"/>
                      <a:pt x="504" y="1097"/>
                      <a:pt x="505" y="1097"/>
                    </a:cubicBezTo>
                    <a:cubicBezTo>
                      <a:pt x="504" y="1097"/>
                      <a:pt x="504" y="1097"/>
                      <a:pt x="504" y="1097"/>
                    </a:cubicBezTo>
                    <a:cubicBezTo>
                      <a:pt x="503" y="1096"/>
                      <a:pt x="503" y="1095"/>
                      <a:pt x="501" y="1095"/>
                    </a:cubicBezTo>
                    <a:cubicBezTo>
                      <a:pt x="500" y="1095"/>
                      <a:pt x="500" y="1097"/>
                      <a:pt x="501" y="1097"/>
                    </a:cubicBezTo>
                    <a:cubicBezTo>
                      <a:pt x="502" y="1097"/>
                      <a:pt x="502" y="1097"/>
                      <a:pt x="503" y="1098"/>
                    </a:cubicBezTo>
                    <a:cubicBezTo>
                      <a:pt x="501" y="1098"/>
                      <a:pt x="500" y="1100"/>
                      <a:pt x="501" y="1102"/>
                    </a:cubicBezTo>
                    <a:cubicBezTo>
                      <a:pt x="500" y="1101"/>
                      <a:pt x="500" y="1099"/>
                      <a:pt x="499" y="1098"/>
                    </a:cubicBezTo>
                    <a:cubicBezTo>
                      <a:pt x="498" y="1098"/>
                      <a:pt x="497" y="1099"/>
                      <a:pt x="498" y="1099"/>
                    </a:cubicBezTo>
                    <a:cubicBezTo>
                      <a:pt x="499" y="1101"/>
                      <a:pt x="499" y="1103"/>
                      <a:pt x="501" y="1104"/>
                    </a:cubicBezTo>
                    <a:cubicBezTo>
                      <a:pt x="501" y="1104"/>
                      <a:pt x="502" y="1104"/>
                      <a:pt x="502" y="1103"/>
                    </a:cubicBezTo>
                    <a:cubicBezTo>
                      <a:pt x="502" y="1104"/>
                      <a:pt x="503" y="1104"/>
                      <a:pt x="503" y="1104"/>
                    </a:cubicBezTo>
                    <a:cubicBezTo>
                      <a:pt x="510" y="1104"/>
                      <a:pt x="518" y="1098"/>
                      <a:pt x="522" y="1093"/>
                    </a:cubicBezTo>
                    <a:cubicBezTo>
                      <a:pt x="525" y="1100"/>
                      <a:pt x="524" y="1108"/>
                      <a:pt x="518" y="1113"/>
                    </a:cubicBezTo>
                    <a:cubicBezTo>
                      <a:pt x="515" y="1116"/>
                      <a:pt x="512" y="1118"/>
                      <a:pt x="509" y="1121"/>
                    </a:cubicBezTo>
                    <a:cubicBezTo>
                      <a:pt x="507" y="1122"/>
                      <a:pt x="506" y="1124"/>
                      <a:pt x="504" y="1125"/>
                    </a:cubicBezTo>
                    <a:cubicBezTo>
                      <a:pt x="504" y="1126"/>
                      <a:pt x="498" y="1131"/>
                      <a:pt x="497" y="1132"/>
                    </a:cubicBezTo>
                    <a:cubicBezTo>
                      <a:pt x="496" y="1131"/>
                      <a:pt x="494" y="1131"/>
                      <a:pt x="493" y="1133"/>
                    </a:cubicBezTo>
                    <a:cubicBezTo>
                      <a:pt x="493" y="1133"/>
                      <a:pt x="493" y="1133"/>
                      <a:pt x="493" y="1133"/>
                    </a:cubicBezTo>
                    <a:cubicBezTo>
                      <a:pt x="492" y="1134"/>
                      <a:pt x="493" y="1137"/>
                      <a:pt x="494" y="1137"/>
                    </a:cubicBezTo>
                    <a:cubicBezTo>
                      <a:pt x="498" y="1139"/>
                      <a:pt x="504" y="1134"/>
                      <a:pt x="507" y="1131"/>
                    </a:cubicBezTo>
                    <a:cubicBezTo>
                      <a:pt x="507" y="1131"/>
                      <a:pt x="507" y="1131"/>
                      <a:pt x="508" y="1131"/>
                    </a:cubicBezTo>
                    <a:cubicBezTo>
                      <a:pt x="508" y="1132"/>
                      <a:pt x="507" y="1135"/>
                      <a:pt x="507" y="1136"/>
                    </a:cubicBezTo>
                    <a:cubicBezTo>
                      <a:pt x="507" y="1139"/>
                      <a:pt x="505" y="1141"/>
                      <a:pt x="503" y="1143"/>
                    </a:cubicBezTo>
                    <a:cubicBezTo>
                      <a:pt x="498" y="1148"/>
                      <a:pt x="493" y="1152"/>
                      <a:pt x="487" y="1156"/>
                    </a:cubicBezTo>
                    <a:cubicBezTo>
                      <a:pt x="476" y="1165"/>
                      <a:pt x="464" y="1174"/>
                      <a:pt x="452" y="1183"/>
                    </a:cubicBezTo>
                    <a:cubicBezTo>
                      <a:pt x="451" y="1184"/>
                      <a:pt x="450" y="1185"/>
                      <a:pt x="449" y="1186"/>
                    </a:cubicBezTo>
                    <a:cubicBezTo>
                      <a:pt x="448" y="1186"/>
                      <a:pt x="447" y="1187"/>
                      <a:pt x="446" y="1187"/>
                    </a:cubicBezTo>
                    <a:cubicBezTo>
                      <a:pt x="446" y="1188"/>
                      <a:pt x="445" y="1188"/>
                      <a:pt x="445" y="1188"/>
                    </a:cubicBezTo>
                    <a:cubicBezTo>
                      <a:pt x="441" y="1191"/>
                      <a:pt x="436" y="1193"/>
                      <a:pt x="430" y="1194"/>
                    </a:cubicBezTo>
                    <a:cubicBezTo>
                      <a:pt x="423" y="1195"/>
                      <a:pt x="415" y="1194"/>
                      <a:pt x="407" y="1195"/>
                    </a:cubicBezTo>
                    <a:cubicBezTo>
                      <a:pt x="399" y="1195"/>
                      <a:pt x="392" y="1197"/>
                      <a:pt x="384" y="1198"/>
                    </a:cubicBezTo>
                    <a:cubicBezTo>
                      <a:pt x="376" y="1198"/>
                      <a:pt x="367" y="1198"/>
                      <a:pt x="359" y="1198"/>
                    </a:cubicBezTo>
                    <a:cubicBezTo>
                      <a:pt x="344" y="1198"/>
                      <a:pt x="329" y="1195"/>
                      <a:pt x="314" y="1194"/>
                    </a:cubicBezTo>
                    <a:cubicBezTo>
                      <a:pt x="307" y="1193"/>
                      <a:pt x="300" y="1191"/>
                      <a:pt x="294" y="1188"/>
                    </a:cubicBezTo>
                    <a:cubicBezTo>
                      <a:pt x="287" y="1185"/>
                      <a:pt x="281" y="1179"/>
                      <a:pt x="276" y="1174"/>
                    </a:cubicBezTo>
                    <a:cubicBezTo>
                      <a:pt x="266" y="1166"/>
                      <a:pt x="258" y="1157"/>
                      <a:pt x="250" y="1148"/>
                    </a:cubicBezTo>
                    <a:cubicBezTo>
                      <a:pt x="249" y="1147"/>
                      <a:pt x="250" y="1145"/>
                      <a:pt x="250" y="1143"/>
                    </a:cubicBezTo>
                    <a:cubicBezTo>
                      <a:pt x="250" y="1142"/>
                      <a:pt x="248" y="1142"/>
                      <a:pt x="248" y="1143"/>
                    </a:cubicBezTo>
                    <a:cubicBezTo>
                      <a:pt x="248" y="1144"/>
                      <a:pt x="248" y="1145"/>
                      <a:pt x="248" y="1147"/>
                    </a:cubicBezTo>
                    <a:cubicBezTo>
                      <a:pt x="247" y="1145"/>
                      <a:pt x="246" y="1144"/>
                      <a:pt x="244" y="1142"/>
                    </a:cubicBezTo>
                    <a:cubicBezTo>
                      <a:pt x="239" y="1137"/>
                      <a:pt x="234" y="1131"/>
                      <a:pt x="231" y="1125"/>
                    </a:cubicBezTo>
                    <a:cubicBezTo>
                      <a:pt x="229" y="1121"/>
                      <a:pt x="229" y="1117"/>
                      <a:pt x="229" y="1113"/>
                    </a:cubicBezTo>
                    <a:cubicBezTo>
                      <a:pt x="229" y="1112"/>
                      <a:pt x="229" y="1106"/>
                      <a:pt x="231" y="1105"/>
                    </a:cubicBezTo>
                    <a:cubicBezTo>
                      <a:pt x="235" y="1109"/>
                      <a:pt x="241" y="1111"/>
                      <a:pt x="246" y="1113"/>
                    </a:cubicBezTo>
                    <a:cubicBezTo>
                      <a:pt x="254" y="1116"/>
                      <a:pt x="262" y="1120"/>
                      <a:pt x="270" y="1123"/>
                    </a:cubicBezTo>
                    <a:cubicBezTo>
                      <a:pt x="278" y="1125"/>
                      <a:pt x="286" y="1130"/>
                      <a:pt x="294" y="1132"/>
                    </a:cubicBezTo>
                    <a:cubicBezTo>
                      <a:pt x="304" y="1135"/>
                      <a:pt x="314" y="1135"/>
                      <a:pt x="324" y="1137"/>
                    </a:cubicBezTo>
                    <a:cubicBezTo>
                      <a:pt x="342" y="1139"/>
                      <a:pt x="361" y="1140"/>
                      <a:pt x="380" y="1140"/>
                    </a:cubicBezTo>
                    <a:cubicBezTo>
                      <a:pt x="389" y="1139"/>
                      <a:pt x="398" y="1139"/>
                      <a:pt x="407" y="1137"/>
                    </a:cubicBezTo>
                    <a:cubicBezTo>
                      <a:pt x="412" y="1137"/>
                      <a:pt x="416" y="1136"/>
                      <a:pt x="420" y="1135"/>
                    </a:cubicBezTo>
                    <a:cubicBezTo>
                      <a:pt x="422" y="1134"/>
                      <a:pt x="425" y="1133"/>
                      <a:pt x="427" y="1133"/>
                    </a:cubicBezTo>
                    <a:cubicBezTo>
                      <a:pt x="428" y="1132"/>
                      <a:pt x="430" y="1131"/>
                      <a:pt x="431" y="1131"/>
                    </a:cubicBezTo>
                    <a:cubicBezTo>
                      <a:pt x="437" y="1131"/>
                      <a:pt x="437" y="1122"/>
                      <a:pt x="431" y="1122"/>
                    </a:cubicBezTo>
                    <a:cubicBezTo>
                      <a:pt x="429" y="1122"/>
                      <a:pt x="427" y="1123"/>
                      <a:pt x="424" y="1124"/>
                    </a:cubicBezTo>
                    <a:cubicBezTo>
                      <a:pt x="420" y="1126"/>
                      <a:pt x="416" y="1127"/>
                      <a:pt x="412" y="1128"/>
                    </a:cubicBezTo>
                    <a:cubicBezTo>
                      <a:pt x="411" y="1126"/>
                      <a:pt x="411" y="1125"/>
                      <a:pt x="411" y="1124"/>
                    </a:cubicBezTo>
                    <a:cubicBezTo>
                      <a:pt x="411" y="1123"/>
                      <a:pt x="409" y="1124"/>
                      <a:pt x="410" y="1125"/>
                    </a:cubicBezTo>
                    <a:cubicBezTo>
                      <a:pt x="410" y="1125"/>
                      <a:pt x="410" y="1126"/>
                      <a:pt x="410" y="1127"/>
                    </a:cubicBezTo>
                    <a:cubicBezTo>
                      <a:pt x="410" y="1127"/>
                      <a:pt x="410" y="1128"/>
                      <a:pt x="410" y="1128"/>
                    </a:cubicBezTo>
                    <a:cubicBezTo>
                      <a:pt x="408" y="1128"/>
                      <a:pt x="406" y="1129"/>
                      <a:pt x="404" y="1129"/>
                    </a:cubicBezTo>
                    <a:cubicBezTo>
                      <a:pt x="404" y="1129"/>
                      <a:pt x="404" y="1129"/>
                      <a:pt x="404" y="1128"/>
                    </a:cubicBezTo>
                    <a:cubicBezTo>
                      <a:pt x="404" y="1128"/>
                      <a:pt x="404" y="1127"/>
                      <a:pt x="404" y="1126"/>
                    </a:cubicBezTo>
                    <a:cubicBezTo>
                      <a:pt x="404" y="1125"/>
                      <a:pt x="403" y="1125"/>
                      <a:pt x="403" y="1126"/>
                    </a:cubicBezTo>
                    <a:cubicBezTo>
                      <a:pt x="403" y="1126"/>
                      <a:pt x="403" y="1128"/>
                      <a:pt x="403" y="1129"/>
                    </a:cubicBezTo>
                    <a:cubicBezTo>
                      <a:pt x="401" y="1129"/>
                      <a:pt x="400" y="1130"/>
                      <a:pt x="398" y="1130"/>
                    </a:cubicBezTo>
                    <a:cubicBezTo>
                      <a:pt x="398" y="1128"/>
                      <a:pt x="397" y="1126"/>
                      <a:pt x="397" y="1125"/>
                    </a:cubicBezTo>
                    <a:cubicBezTo>
                      <a:pt x="397" y="1124"/>
                      <a:pt x="396" y="1124"/>
                      <a:pt x="396" y="1125"/>
                    </a:cubicBezTo>
                    <a:cubicBezTo>
                      <a:pt x="396" y="1127"/>
                      <a:pt x="396" y="1128"/>
                      <a:pt x="397" y="1130"/>
                    </a:cubicBezTo>
                    <a:cubicBezTo>
                      <a:pt x="394" y="1130"/>
                      <a:pt x="392" y="1130"/>
                      <a:pt x="390" y="1130"/>
                    </a:cubicBezTo>
                    <a:cubicBezTo>
                      <a:pt x="390" y="1130"/>
                      <a:pt x="390" y="1130"/>
                      <a:pt x="390" y="1129"/>
                    </a:cubicBezTo>
                    <a:cubicBezTo>
                      <a:pt x="391" y="1129"/>
                      <a:pt x="389" y="1128"/>
                      <a:pt x="389" y="1129"/>
                    </a:cubicBezTo>
                    <a:cubicBezTo>
                      <a:pt x="389" y="1130"/>
                      <a:pt x="389" y="1130"/>
                      <a:pt x="388" y="1130"/>
                    </a:cubicBezTo>
                    <a:cubicBezTo>
                      <a:pt x="388" y="1129"/>
                      <a:pt x="388" y="1128"/>
                      <a:pt x="388" y="1126"/>
                    </a:cubicBezTo>
                    <a:cubicBezTo>
                      <a:pt x="387" y="1126"/>
                      <a:pt x="386" y="1126"/>
                      <a:pt x="386" y="1127"/>
                    </a:cubicBezTo>
                    <a:cubicBezTo>
                      <a:pt x="387" y="1128"/>
                      <a:pt x="387" y="1129"/>
                      <a:pt x="387" y="1131"/>
                    </a:cubicBezTo>
                    <a:cubicBezTo>
                      <a:pt x="386" y="1131"/>
                      <a:pt x="386" y="1131"/>
                      <a:pt x="385" y="1131"/>
                    </a:cubicBezTo>
                    <a:cubicBezTo>
                      <a:pt x="384" y="1131"/>
                      <a:pt x="384" y="1131"/>
                      <a:pt x="383" y="1131"/>
                    </a:cubicBezTo>
                    <a:cubicBezTo>
                      <a:pt x="383" y="1131"/>
                      <a:pt x="383" y="1130"/>
                      <a:pt x="383" y="1130"/>
                    </a:cubicBezTo>
                    <a:cubicBezTo>
                      <a:pt x="383" y="1130"/>
                      <a:pt x="383" y="1129"/>
                      <a:pt x="382" y="1129"/>
                    </a:cubicBezTo>
                    <a:cubicBezTo>
                      <a:pt x="382" y="1128"/>
                      <a:pt x="382" y="1127"/>
                      <a:pt x="382" y="1126"/>
                    </a:cubicBezTo>
                    <a:cubicBezTo>
                      <a:pt x="382" y="1125"/>
                      <a:pt x="380" y="1125"/>
                      <a:pt x="381" y="1126"/>
                    </a:cubicBezTo>
                    <a:cubicBezTo>
                      <a:pt x="381" y="1128"/>
                      <a:pt x="381" y="1129"/>
                      <a:pt x="381" y="1131"/>
                    </a:cubicBezTo>
                    <a:cubicBezTo>
                      <a:pt x="379" y="1131"/>
                      <a:pt x="377" y="1131"/>
                      <a:pt x="375" y="1131"/>
                    </a:cubicBezTo>
                    <a:cubicBezTo>
                      <a:pt x="375" y="1131"/>
                      <a:pt x="375" y="1131"/>
                      <a:pt x="375" y="1131"/>
                    </a:cubicBezTo>
                    <a:cubicBezTo>
                      <a:pt x="375" y="1130"/>
                      <a:pt x="375" y="1130"/>
                      <a:pt x="375" y="1130"/>
                    </a:cubicBezTo>
                    <a:cubicBezTo>
                      <a:pt x="374" y="1129"/>
                      <a:pt x="374" y="1128"/>
                      <a:pt x="374" y="1127"/>
                    </a:cubicBezTo>
                    <a:cubicBezTo>
                      <a:pt x="374" y="1126"/>
                      <a:pt x="373" y="1127"/>
                      <a:pt x="373" y="1127"/>
                    </a:cubicBezTo>
                    <a:cubicBezTo>
                      <a:pt x="373" y="1129"/>
                      <a:pt x="373" y="1130"/>
                      <a:pt x="373" y="1131"/>
                    </a:cubicBezTo>
                    <a:cubicBezTo>
                      <a:pt x="371" y="1131"/>
                      <a:pt x="369" y="1131"/>
                      <a:pt x="367" y="1131"/>
                    </a:cubicBezTo>
                    <a:cubicBezTo>
                      <a:pt x="366" y="1130"/>
                      <a:pt x="366" y="1130"/>
                      <a:pt x="366" y="1130"/>
                    </a:cubicBezTo>
                    <a:cubicBezTo>
                      <a:pt x="366" y="1129"/>
                      <a:pt x="366" y="1128"/>
                      <a:pt x="366" y="1127"/>
                    </a:cubicBezTo>
                    <a:cubicBezTo>
                      <a:pt x="366" y="1126"/>
                      <a:pt x="365" y="1126"/>
                      <a:pt x="365" y="1127"/>
                    </a:cubicBezTo>
                    <a:cubicBezTo>
                      <a:pt x="365" y="1128"/>
                      <a:pt x="365" y="1129"/>
                      <a:pt x="365" y="1131"/>
                    </a:cubicBezTo>
                    <a:cubicBezTo>
                      <a:pt x="363" y="1131"/>
                      <a:pt x="361" y="1131"/>
                      <a:pt x="359" y="1130"/>
                    </a:cubicBezTo>
                    <a:cubicBezTo>
                      <a:pt x="359" y="1129"/>
                      <a:pt x="359" y="1127"/>
                      <a:pt x="358" y="1126"/>
                    </a:cubicBezTo>
                    <a:cubicBezTo>
                      <a:pt x="358" y="1125"/>
                      <a:pt x="357" y="1126"/>
                      <a:pt x="357" y="1126"/>
                    </a:cubicBezTo>
                    <a:cubicBezTo>
                      <a:pt x="358" y="1128"/>
                      <a:pt x="358" y="1129"/>
                      <a:pt x="358" y="1130"/>
                    </a:cubicBezTo>
                    <a:cubicBezTo>
                      <a:pt x="356" y="1130"/>
                      <a:pt x="354" y="1130"/>
                      <a:pt x="353" y="1130"/>
                    </a:cubicBezTo>
                    <a:cubicBezTo>
                      <a:pt x="352" y="1129"/>
                      <a:pt x="352" y="1127"/>
                      <a:pt x="352" y="1126"/>
                    </a:cubicBezTo>
                    <a:cubicBezTo>
                      <a:pt x="352" y="1125"/>
                      <a:pt x="351" y="1125"/>
                      <a:pt x="351" y="1126"/>
                    </a:cubicBezTo>
                    <a:cubicBezTo>
                      <a:pt x="351" y="1127"/>
                      <a:pt x="351" y="1129"/>
                      <a:pt x="351" y="1130"/>
                    </a:cubicBezTo>
                    <a:cubicBezTo>
                      <a:pt x="350" y="1130"/>
                      <a:pt x="349" y="1130"/>
                      <a:pt x="347" y="1130"/>
                    </a:cubicBezTo>
                    <a:cubicBezTo>
                      <a:pt x="347" y="1128"/>
                      <a:pt x="347" y="1127"/>
                      <a:pt x="347" y="1125"/>
                    </a:cubicBezTo>
                    <a:cubicBezTo>
                      <a:pt x="346" y="1124"/>
                      <a:pt x="345" y="1125"/>
                      <a:pt x="345" y="1126"/>
                    </a:cubicBezTo>
                    <a:cubicBezTo>
                      <a:pt x="346" y="1127"/>
                      <a:pt x="346" y="1128"/>
                      <a:pt x="346" y="1130"/>
                    </a:cubicBezTo>
                    <a:cubicBezTo>
                      <a:pt x="345" y="1130"/>
                      <a:pt x="343" y="1130"/>
                      <a:pt x="342" y="1130"/>
                    </a:cubicBezTo>
                    <a:cubicBezTo>
                      <a:pt x="342" y="1129"/>
                      <a:pt x="342" y="1129"/>
                      <a:pt x="342" y="1129"/>
                    </a:cubicBezTo>
                    <a:cubicBezTo>
                      <a:pt x="341" y="1128"/>
                      <a:pt x="341" y="1127"/>
                      <a:pt x="341" y="1125"/>
                    </a:cubicBezTo>
                    <a:cubicBezTo>
                      <a:pt x="341" y="1124"/>
                      <a:pt x="340" y="1124"/>
                      <a:pt x="340" y="1125"/>
                    </a:cubicBezTo>
                    <a:cubicBezTo>
                      <a:pt x="340" y="1126"/>
                      <a:pt x="340" y="1128"/>
                      <a:pt x="340" y="1129"/>
                    </a:cubicBezTo>
                    <a:cubicBezTo>
                      <a:pt x="339" y="1129"/>
                      <a:pt x="337" y="1129"/>
                      <a:pt x="336" y="1129"/>
                    </a:cubicBezTo>
                    <a:cubicBezTo>
                      <a:pt x="336" y="1127"/>
                      <a:pt x="335" y="1125"/>
                      <a:pt x="335" y="1124"/>
                    </a:cubicBezTo>
                    <a:cubicBezTo>
                      <a:pt x="335" y="1123"/>
                      <a:pt x="334" y="1123"/>
                      <a:pt x="334" y="1124"/>
                    </a:cubicBezTo>
                    <a:cubicBezTo>
                      <a:pt x="334" y="1126"/>
                      <a:pt x="334" y="1127"/>
                      <a:pt x="335" y="1129"/>
                    </a:cubicBezTo>
                    <a:cubicBezTo>
                      <a:pt x="333" y="1129"/>
                      <a:pt x="332" y="1129"/>
                      <a:pt x="331" y="1129"/>
                    </a:cubicBezTo>
                    <a:cubicBezTo>
                      <a:pt x="330" y="1128"/>
                      <a:pt x="329" y="1128"/>
                      <a:pt x="329" y="1128"/>
                    </a:cubicBezTo>
                    <a:cubicBezTo>
                      <a:pt x="328" y="1127"/>
                      <a:pt x="328" y="1125"/>
                      <a:pt x="328" y="1123"/>
                    </a:cubicBezTo>
                    <a:cubicBezTo>
                      <a:pt x="328" y="1122"/>
                      <a:pt x="327" y="1122"/>
                      <a:pt x="327" y="1123"/>
                    </a:cubicBezTo>
                    <a:cubicBezTo>
                      <a:pt x="327" y="1125"/>
                      <a:pt x="327" y="1127"/>
                      <a:pt x="327" y="1128"/>
                    </a:cubicBezTo>
                    <a:cubicBezTo>
                      <a:pt x="326" y="1128"/>
                      <a:pt x="324" y="1128"/>
                      <a:pt x="322" y="1128"/>
                    </a:cubicBezTo>
                    <a:cubicBezTo>
                      <a:pt x="322" y="1126"/>
                      <a:pt x="322" y="1124"/>
                      <a:pt x="322" y="1123"/>
                    </a:cubicBezTo>
                    <a:cubicBezTo>
                      <a:pt x="323" y="1122"/>
                      <a:pt x="321" y="1122"/>
                      <a:pt x="321" y="1122"/>
                    </a:cubicBezTo>
                    <a:cubicBezTo>
                      <a:pt x="321" y="1124"/>
                      <a:pt x="321" y="1126"/>
                      <a:pt x="321" y="1127"/>
                    </a:cubicBezTo>
                    <a:cubicBezTo>
                      <a:pt x="319" y="1127"/>
                      <a:pt x="317" y="1127"/>
                      <a:pt x="315" y="1127"/>
                    </a:cubicBezTo>
                    <a:cubicBezTo>
                      <a:pt x="315" y="1125"/>
                      <a:pt x="315" y="1124"/>
                      <a:pt x="315" y="1123"/>
                    </a:cubicBezTo>
                    <a:cubicBezTo>
                      <a:pt x="315" y="1122"/>
                      <a:pt x="314" y="1122"/>
                      <a:pt x="314" y="1123"/>
                    </a:cubicBezTo>
                    <a:cubicBezTo>
                      <a:pt x="314" y="1124"/>
                      <a:pt x="314" y="1125"/>
                      <a:pt x="314" y="1126"/>
                    </a:cubicBezTo>
                    <a:cubicBezTo>
                      <a:pt x="312" y="1126"/>
                      <a:pt x="311" y="1126"/>
                      <a:pt x="309" y="1126"/>
                    </a:cubicBezTo>
                    <a:cubicBezTo>
                      <a:pt x="309" y="1124"/>
                      <a:pt x="309" y="1123"/>
                      <a:pt x="309" y="1121"/>
                    </a:cubicBezTo>
                    <a:cubicBezTo>
                      <a:pt x="309" y="1121"/>
                      <a:pt x="309" y="1121"/>
                      <a:pt x="308" y="1121"/>
                    </a:cubicBezTo>
                    <a:cubicBezTo>
                      <a:pt x="308" y="1121"/>
                      <a:pt x="308" y="1121"/>
                      <a:pt x="307" y="1122"/>
                    </a:cubicBezTo>
                    <a:cubicBezTo>
                      <a:pt x="307" y="1122"/>
                      <a:pt x="308" y="1122"/>
                      <a:pt x="308" y="1123"/>
                    </a:cubicBezTo>
                    <a:cubicBezTo>
                      <a:pt x="308" y="1124"/>
                      <a:pt x="308" y="1125"/>
                      <a:pt x="308" y="1126"/>
                    </a:cubicBezTo>
                    <a:cubicBezTo>
                      <a:pt x="306" y="1125"/>
                      <a:pt x="305" y="1125"/>
                      <a:pt x="304" y="1125"/>
                    </a:cubicBezTo>
                    <a:cubicBezTo>
                      <a:pt x="303" y="1125"/>
                      <a:pt x="303" y="1125"/>
                      <a:pt x="302" y="1125"/>
                    </a:cubicBezTo>
                    <a:cubicBezTo>
                      <a:pt x="303" y="1123"/>
                      <a:pt x="303" y="1122"/>
                      <a:pt x="303" y="1121"/>
                    </a:cubicBezTo>
                    <a:cubicBezTo>
                      <a:pt x="303" y="1120"/>
                      <a:pt x="301" y="1120"/>
                      <a:pt x="301" y="1121"/>
                    </a:cubicBezTo>
                    <a:cubicBezTo>
                      <a:pt x="301" y="1122"/>
                      <a:pt x="301" y="1123"/>
                      <a:pt x="301" y="1124"/>
                    </a:cubicBezTo>
                    <a:cubicBezTo>
                      <a:pt x="299" y="1124"/>
                      <a:pt x="297" y="1123"/>
                      <a:pt x="295" y="1123"/>
                    </a:cubicBezTo>
                    <a:cubicBezTo>
                      <a:pt x="295" y="1117"/>
                      <a:pt x="295" y="1117"/>
                      <a:pt x="295" y="1117"/>
                    </a:cubicBezTo>
                    <a:cubicBezTo>
                      <a:pt x="295" y="1116"/>
                      <a:pt x="293" y="1116"/>
                      <a:pt x="293" y="1117"/>
                    </a:cubicBezTo>
                    <a:cubicBezTo>
                      <a:pt x="293" y="1122"/>
                      <a:pt x="293" y="1122"/>
                      <a:pt x="293" y="1122"/>
                    </a:cubicBezTo>
                    <a:cubicBezTo>
                      <a:pt x="291" y="1122"/>
                      <a:pt x="289" y="1121"/>
                      <a:pt x="287" y="1120"/>
                    </a:cubicBezTo>
                    <a:cubicBezTo>
                      <a:pt x="287" y="1119"/>
                      <a:pt x="287" y="1117"/>
                      <a:pt x="288" y="1116"/>
                    </a:cubicBezTo>
                    <a:cubicBezTo>
                      <a:pt x="288" y="1115"/>
                      <a:pt x="287" y="1115"/>
                      <a:pt x="287" y="1115"/>
                    </a:cubicBezTo>
                    <a:cubicBezTo>
                      <a:pt x="286" y="1117"/>
                      <a:pt x="286" y="1118"/>
                      <a:pt x="286" y="1119"/>
                    </a:cubicBezTo>
                    <a:cubicBezTo>
                      <a:pt x="284" y="1119"/>
                      <a:pt x="282" y="1118"/>
                      <a:pt x="279" y="1117"/>
                    </a:cubicBezTo>
                    <a:cubicBezTo>
                      <a:pt x="279" y="1115"/>
                      <a:pt x="280" y="1114"/>
                      <a:pt x="280" y="1113"/>
                    </a:cubicBezTo>
                    <a:cubicBezTo>
                      <a:pt x="280" y="1112"/>
                      <a:pt x="279" y="1112"/>
                      <a:pt x="279" y="1112"/>
                    </a:cubicBezTo>
                    <a:cubicBezTo>
                      <a:pt x="278" y="1113"/>
                      <a:pt x="278" y="1115"/>
                      <a:pt x="278" y="1116"/>
                    </a:cubicBezTo>
                    <a:cubicBezTo>
                      <a:pt x="276" y="1115"/>
                      <a:pt x="275" y="1115"/>
                      <a:pt x="273" y="1114"/>
                    </a:cubicBezTo>
                    <a:cubicBezTo>
                      <a:pt x="273" y="1113"/>
                      <a:pt x="273" y="1112"/>
                      <a:pt x="273" y="1112"/>
                    </a:cubicBezTo>
                    <a:cubicBezTo>
                      <a:pt x="273" y="1111"/>
                      <a:pt x="273" y="1110"/>
                      <a:pt x="272" y="1109"/>
                    </a:cubicBezTo>
                    <a:cubicBezTo>
                      <a:pt x="272" y="1109"/>
                      <a:pt x="271" y="1109"/>
                      <a:pt x="271" y="1110"/>
                    </a:cubicBezTo>
                    <a:cubicBezTo>
                      <a:pt x="271" y="1111"/>
                      <a:pt x="271" y="1112"/>
                      <a:pt x="271" y="1113"/>
                    </a:cubicBezTo>
                    <a:cubicBezTo>
                      <a:pt x="272" y="1113"/>
                      <a:pt x="272" y="1113"/>
                      <a:pt x="272" y="1114"/>
                    </a:cubicBezTo>
                    <a:cubicBezTo>
                      <a:pt x="270" y="1113"/>
                      <a:pt x="268" y="1112"/>
                      <a:pt x="266" y="1112"/>
                    </a:cubicBezTo>
                    <a:cubicBezTo>
                      <a:pt x="267" y="1110"/>
                      <a:pt x="267" y="1109"/>
                      <a:pt x="267" y="1107"/>
                    </a:cubicBezTo>
                    <a:cubicBezTo>
                      <a:pt x="267" y="1106"/>
                      <a:pt x="265" y="1106"/>
                      <a:pt x="265" y="1107"/>
                    </a:cubicBezTo>
                    <a:cubicBezTo>
                      <a:pt x="265" y="1108"/>
                      <a:pt x="265" y="1110"/>
                      <a:pt x="265" y="1111"/>
                    </a:cubicBezTo>
                    <a:cubicBezTo>
                      <a:pt x="262" y="1110"/>
                      <a:pt x="259" y="1109"/>
                      <a:pt x="256" y="1108"/>
                    </a:cubicBezTo>
                    <a:cubicBezTo>
                      <a:pt x="254" y="1107"/>
                      <a:pt x="251" y="1106"/>
                      <a:pt x="248" y="1105"/>
                    </a:cubicBezTo>
                    <a:cubicBezTo>
                      <a:pt x="248" y="1103"/>
                      <a:pt x="248" y="1102"/>
                      <a:pt x="248" y="1101"/>
                    </a:cubicBezTo>
                    <a:cubicBezTo>
                      <a:pt x="249" y="1100"/>
                      <a:pt x="247" y="1100"/>
                      <a:pt x="247" y="1101"/>
                    </a:cubicBezTo>
                    <a:cubicBezTo>
                      <a:pt x="247" y="1102"/>
                      <a:pt x="247" y="1103"/>
                      <a:pt x="247" y="1104"/>
                    </a:cubicBezTo>
                    <a:cubicBezTo>
                      <a:pt x="243" y="1103"/>
                      <a:pt x="239" y="1101"/>
                      <a:pt x="236" y="1098"/>
                    </a:cubicBezTo>
                    <a:cubicBezTo>
                      <a:pt x="235" y="1097"/>
                      <a:pt x="235" y="1097"/>
                      <a:pt x="234" y="1096"/>
                    </a:cubicBezTo>
                    <a:cubicBezTo>
                      <a:pt x="234" y="1096"/>
                      <a:pt x="234" y="1096"/>
                      <a:pt x="233" y="1096"/>
                    </a:cubicBezTo>
                    <a:cubicBezTo>
                      <a:pt x="234" y="1096"/>
                      <a:pt x="232" y="1095"/>
                      <a:pt x="232" y="1095"/>
                    </a:cubicBezTo>
                    <a:cubicBezTo>
                      <a:pt x="231" y="1094"/>
                      <a:pt x="230" y="1093"/>
                      <a:pt x="230" y="1092"/>
                    </a:cubicBezTo>
                    <a:cubicBezTo>
                      <a:pt x="227" y="1089"/>
                      <a:pt x="225" y="1086"/>
                      <a:pt x="224" y="1082"/>
                    </a:cubicBezTo>
                    <a:cubicBezTo>
                      <a:pt x="223" y="1078"/>
                      <a:pt x="224" y="1072"/>
                      <a:pt x="226" y="1068"/>
                    </a:cubicBezTo>
                    <a:cubicBezTo>
                      <a:pt x="227" y="1067"/>
                      <a:pt x="229" y="1065"/>
                      <a:pt x="231" y="1064"/>
                    </a:cubicBezTo>
                    <a:cubicBezTo>
                      <a:pt x="236" y="1068"/>
                      <a:pt x="241" y="1070"/>
                      <a:pt x="246" y="1072"/>
                    </a:cubicBezTo>
                    <a:cubicBezTo>
                      <a:pt x="254" y="1076"/>
                      <a:pt x="261" y="1080"/>
                      <a:pt x="270" y="1083"/>
                    </a:cubicBezTo>
                    <a:cubicBezTo>
                      <a:pt x="277" y="1085"/>
                      <a:pt x="285" y="1087"/>
                      <a:pt x="292" y="1086"/>
                    </a:cubicBezTo>
                    <a:cubicBezTo>
                      <a:pt x="296" y="1086"/>
                      <a:pt x="301" y="1087"/>
                      <a:pt x="305" y="1088"/>
                    </a:cubicBezTo>
                    <a:cubicBezTo>
                      <a:pt x="310" y="1088"/>
                      <a:pt x="316" y="1089"/>
                      <a:pt x="321" y="1090"/>
                    </a:cubicBezTo>
                    <a:cubicBezTo>
                      <a:pt x="331" y="1091"/>
                      <a:pt x="341" y="1091"/>
                      <a:pt x="352" y="1091"/>
                    </a:cubicBezTo>
                    <a:cubicBezTo>
                      <a:pt x="362" y="1092"/>
                      <a:pt x="372" y="1092"/>
                      <a:pt x="382" y="1092"/>
                    </a:cubicBezTo>
                    <a:cubicBezTo>
                      <a:pt x="390" y="1092"/>
                      <a:pt x="398" y="1091"/>
                      <a:pt x="406" y="1088"/>
                    </a:cubicBezTo>
                    <a:cubicBezTo>
                      <a:pt x="409" y="1086"/>
                      <a:pt x="412" y="1084"/>
                      <a:pt x="416" y="1083"/>
                    </a:cubicBezTo>
                    <a:cubicBezTo>
                      <a:pt x="420" y="1082"/>
                      <a:pt x="425" y="1081"/>
                      <a:pt x="429" y="1081"/>
                    </a:cubicBezTo>
                    <a:cubicBezTo>
                      <a:pt x="435" y="1081"/>
                      <a:pt x="434" y="1072"/>
                      <a:pt x="429" y="1072"/>
                    </a:cubicBezTo>
                    <a:cubicBezTo>
                      <a:pt x="426" y="1072"/>
                      <a:pt x="422" y="1073"/>
                      <a:pt x="419" y="1074"/>
                    </a:cubicBezTo>
                    <a:cubicBezTo>
                      <a:pt x="419" y="1074"/>
                      <a:pt x="418" y="1074"/>
                      <a:pt x="418" y="1074"/>
                    </a:cubicBezTo>
                    <a:cubicBezTo>
                      <a:pt x="417" y="1073"/>
                      <a:pt x="417" y="1071"/>
                      <a:pt x="417" y="1070"/>
                    </a:cubicBezTo>
                    <a:cubicBezTo>
                      <a:pt x="417" y="1069"/>
                      <a:pt x="416" y="1070"/>
                      <a:pt x="416" y="1070"/>
                    </a:cubicBezTo>
                    <a:cubicBezTo>
                      <a:pt x="416" y="1072"/>
                      <a:pt x="416" y="1073"/>
                      <a:pt x="416" y="1074"/>
                    </a:cubicBezTo>
                    <a:cubicBezTo>
                      <a:pt x="414" y="1075"/>
                      <a:pt x="412" y="1075"/>
                      <a:pt x="409" y="1076"/>
                    </a:cubicBezTo>
                    <a:cubicBezTo>
                      <a:pt x="409" y="1076"/>
                      <a:pt x="409" y="1076"/>
                      <a:pt x="409" y="1075"/>
                    </a:cubicBezTo>
                    <a:cubicBezTo>
                      <a:pt x="409" y="1075"/>
                      <a:pt x="407" y="1075"/>
                      <a:pt x="408" y="1076"/>
                    </a:cubicBezTo>
                    <a:cubicBezTo>
                      <a:pt x="408" y="1076"/>
                      <a:pt x="408" y="1076"/>
                      <a:pt x="408" y="1076"/>
                    </a:cubicBezTo>
                    <a:cubicBezTo>
                      <a:pt x="407" y="1077"/>
                      <a:pt x="406" y="1078"/>
                      <a:pt x="404" y="1078"/>
                    </a:cubicBezTo>
                    <a:cubicBezTo>
                      <a:pt x="404" y="1078"/>
                      <a:pt x="404" y="1078"/>
                      <a:pt x="404" y="1078"/>
                    </a:cubicBezTo>
                    <a:cubicBezTo>
                      <a:pt x="404" y="1077"/>
                      <a:pt x="404" y="1076"/>
                      <a:pt x="403" y="1076"/>
                    </a:cubicBezTo>
                    <a:cubicBezTo>
                      <a:pt x="403" y="1075"/>
                      <a:pt x="402" y="1075"/>
                      <a:pt x="402" y="1076"/>
                    </a:cubicBezTo>
                    <a:cubicBezTo>
                      <a:pt x="402" y="1077"/>
                      <a:pt x="403" y="1078"/>
                      <a:pt x="403" y="1079"/>
                    </a:cubicBezTo>
                    <a:cubicBezTo>
                      <a:pt x="402" y="1080"/>
                      <a:pt x="400" y="1080"/>
                      <a:pt x="399" y="1081"/>
                    </a:cubicBezTo>
                    <a:cubicBezTo>
                      <a:pt x="399" y="1081"/>
                      <a:pt x="398" y="1081"/>
                      <a:pt x="398" y="1081"/>
                    </a:cubicBezTo>
                    <a:cubicBezTo>
                      <a:pt x="398" y="1081"/>
                      <a:pt x="398" y="1080"/>
                      <a:pt x="398" y="1080"/>
                    </a:cubicBezTo>
                    <a:cubicBezTo>
                      <a:pt x="397" y="1079"/>
                      <a:pt x="397" y="1078"/>
                      <a:pt x="397" y="1077"/>
                    </a:cubicBezTo>
                    <a:cubicBezTo>
                      <a:pt x="397" y="1077"/>
                      <a:pt x="397" y="1077"/>
                      <a:pt x="397" y="1077"/>
                    </a:cubicBezTo>
                    <a:cubicBezTo>
                      <a:pt x="397" y="1076"/>
                      <a:pt x="397" y="1076"/>
                      <a:pt x="397" y="1076"/>
                    </a:cubicBezTo>
                    <a:cubicBezTo>
                      <a:pt x="397" y="1076"/>
                      <a:pt x="397" y="1075"/>
                      <a:pt x="397" y="1075"/>
                    </a:cubicBezTo>
                    <a:cubicBezTo>
                      <a:pt x="397" y="1075"/>
                      <a:pt x="396" y="1075"/>
                      <a:pt x="396" y="1075"/>
                    </a:cubicBezTo>
                    <a:cubicBezTo>
                      <a:pt x="396" y="1076"/>
                      <a:pt x="396" y="1077"/>
                      <a:pt x="396" y="1078"/>
                    </a:cubicBezTo>
                    <a:cubicBezTo>
                      <a:pt x="396" y="1079"/>
                      <a:pt x="396" y="1080"/>
                      <a:pt x="397" y="1082"/>
                    </a:cubicBezTo>
                    <a:cubicBezTo>
                      <a:pt x="394" y="1082"/>
                      <a:pt x="392" y="1082"/>
                      <a:pt x="389" y="1082"/>
                    </a:cubicBezTo>
                    <a:cubicBezTo>
                      <a:pt x="389" y="1082"/>
                      <a:pt x="390" y="1082"/>
                      <a:pt x="390" y="1082"/>
                    </a:cubicBezTo>
                    <a:cubicBezTo>
                      <a:pt x="390" y="1082"/>
                      <a:pt x="390" y="1081"/>
                      <a:pt x="390" y="1081"/>
                    </a:cubicBezTo>
                    <a:cubicBezTo>
                      <a:pt x="390" y="1081"/>
                      <a:pt x="390" y="1080"/>
                      <a:pt x="389" y="1080"/>
                    </a:cubicBezTo>
                    <a:cubicBezTo>
                      <a:pt x="389" y="1079"/>
                      <a:pt x="389" y="1078"/>
                      <a:pt x="389" y="1077"/>
                    </a:cubicBezTo>
                    <a:cubicBezTo>
                      <a:pt x="389" y="1076"/>
                      <a:pt x="388" y="1076"/>
                      <a:pt x="388" y="1077"/>
                    </a:cubicBezTo>
                    <a:cubicBezTo>
                      <a:pt x="388" y="1079"/>
                      <a:pt x="388" y="1080"/>
                      <a:pt x="388" y="1082"/>
                    </a:cubicBezTo>
                    <a:cubicBezTo>
                      <a:pt x="389" y="1082"/>
                      <a:pt x="389" y="1082"/>
                      <a:pt x="389" y="1083"/>
                    </a:cubicBezTo>
                    <a:cubicBezTo>
                      <a:pt x="388" y="1083"/>
                      <a:pt x="387" y="1083"/>
                      <a:pt x="386" y="1083"/>
                    </a:cubicBezTo>
                    <a:cubicBezTo>
                      <a:pt x="385" y="1083"/>
                      <a:pt x="383" y="1083"/>
                      <a:pt x="382" y="1083"/>
                    </a:cubicBezTo>
                    <a:cubicBezTo>
                      <a:pt x="382" y="1083"/>
                      <a:pt x="382" y="1083"/>
                      <a:pt x="382" y="1083"/>
                    </a:cubicBezTo>
                    <a:cubicBezTo>
                      <a:pt x="382" y="1083"/>
                      <a:pt x="382" y="1082"/>
                      <a:pt x="382" y="1082"/>
                    </a:cubicBezTo>
                    <a:cubicBezTo>
                      <a:pt x="382" y="1081"/>
                      <a:pt x="382" y="1080"/>
                      <a:pt x="381" y="1079"/>
                    </a:cubicBezTo>
                    <a:cubicBezTo>
                      <a:pt x="381" y="1078"/>
                      <a:pt x="380" y="1078"/>
                      <a:pt x="380" y="1079"/>
                    </a:cubicBezTo>
                    <a:cubicBezTo>
                      <a:pt x="380" y="1080"/>
                      <a:pt x="380" y="1082"/>
                      <a:pt x="381" y="1083"/>
                    </a:cubicBezTo>
                    <a:cubicBezTo>
                      <a:pt x="379" y="1083"/>
                      <a:pt x="377" y="1083"/>
                      <a:pt x="375" y="1083"/>
                    </a:cubicBezTo>
                    <a:cubicBezTo>
                      <a:pt x="375" y="1083"/>
                      <a:pt x="374" y="1083"/>
                      <a:pt x="374" y="1083"/>
                    </a:cubicBezTo>
                    <a:cubicBezTo>
                      <a:pt x="374" y="1081"/>
                      <a:pt x="374" y="1080"/>
                      <a:pt x="374" y="1079"/>
                    </a:cubicBezTo>
                    <a:cubicBezTo>
                      <a:pt x="374" y="1078"/>
                      <a:pt x="373" y="1078"/>
                      <a:pt x="373" y="1079"/>
                    </a:cubicBezTo>
                    <a:cubicBezTo>
                      <a:pt x="373" y="1080"/>
                      <a:pt x="373" y="1082"/>
                      <a:pt x="373" y="1083"/>
                    </a:cubicBezTo>
                    <a:cubicBezTo>
                      <a:pt x="370" y="1083"/>
                      <a:pt x="368" y="1083"/>
                      <a:pt x="366" y="1083"/>
                    </a:cubicBezTo>
                    <a:cubicBezTo>
                      <a:pt x="366" y="1081"/>
                      <a:pt x="366" y="1080"/>
                      <a:pt x="366" y="1078"/>
                    </a:cubicBezTo>
                    <a:cubicBezTo>
                      <a:pt x="366" y="1077"/>
                      <a:pt x="365" y="1077"/>
                      <a:pt x="365" y="1078"/>
                    </a:cubicBezTo>
                    <a:cubicBezTo>
                      <a:pt x="365" y="1080"/>
                      <a:pt x="365" y="1081"/>
                      <a:pt x="365" y="1083"/>
                    </a:cubicBezTo>
                    <a:cubicBezTo>
                      <a:pt x="363" y="1083"/>
                      <a:pt x="361" y="1083"/>
                      <a:pt x="360" y="1083"/>
                    </a:cubicBezTo>
                    <a:cubicBezTo>
                      <a:pt x="360" y="1082"/>
                      <a:pt x="360" y="1081"/>
                      <a:pt x="360" y="1081"/>
                    </a:cubicBezTo>
                    <a:cubicBezTo>
                      <a:pt x="360" y="1080"/>
                      <a:pt x="360" y="1079"/>
                      <a:pt x="359" y="1078"/>
                    </a:cubicBezTo>
                    <a:cubicBezTo>
                      <a:pt x="359" y="1077"/>
                      <a:pt x="358" y="1078"/>
                      <a:pt x="358" y="1078"/>
                    </a:cubicBezTo>
                    <a:cubicBezTo>
                      <a:pt x="358" y="1080"/>
                      <a:pt x="358" y="1081"/>
                      <a:pt x="359" y="1083"/>
                    </a:cubicBezTo>
                    <a:cubicBezTo>
                      <a:pt x="357" y="1083"/>
                      <a:pt x="356" y="1083"/>
                      <a:pt x="354" y="1082"/>
                    </a:cubicBezTo>
                    <a:cubicBezTo>
                      <a:pt x="354" y="1082"/>
                      <a:pt x="354" y="1081"/>
                      <a:pt x="354" y="1081"/>
                    </a:cubicBezTo>
                    <a:cubicBezTo>
                      <a:pt x="355" y="1080"/>
                      <a:pt x="353" y="1080"/>
                      <a:pt x="353" y="1080"/>
                    </a:cubicBezTo>
                    <a:cubicBezTo>
                      <a:pt x="353" y="1081"/>
                      <a:pt x="353" y="1082"/>
                      <a:pt x="353" y="1082"/>
                    </a:cubicBezTo>
                    <a:cubicBezTo>
                      <a:pt x="351" y="1082"/>
                      <a:pt x="350" y="1082"/>
                      <a:pt x="348" y="1082"/>
                    </a:cubicBezTo>
                    <a:cubicBezTo>
                      <a:pt x="348" y="1082"/>
                      <a:pt x="347" y="1082"/>
                      <a:pt x="347" y="1082"/>
                    </a:cubicBezTo>
                    <a:cubicBezTo>
                      <a:pt x="347" y="1082"/>
                      <a:pt x="347" y="1082"/>
                      <a:pt x="346" y="1082"/>
                    </a:cubicBezTo>
                    <a:cubicBezTo>
                      <a:pt x="346" y="1081"/>
                      <a:pt x="346" y="1080"/>
                      <a:pt x="346" y="1079"/>
                    </a:cubicBezTo>
                    <a:cubicBezTo>
                      <a:pt x="346" y="1078"/>
                      <a:pt x="345" y="1078"/>
                      <a:pt x="345" y="1079"/>
                    </a:cubicBezTo>
                    <a:cubicBezTo>
                      <a:pt x="345" y="1080"/>
                      <a:pt x="345" y="1081"/>
                      <a:pt x="345" y="1082"/>
                    </a:cubicBezTo>
                    <a:cubicBezTo>
                      <a:pt x="343" y="1082"/>
                      <a:pt x="342" y="1082"/>
                      <a:pt x="340" y="1082"/>
                    </a:cubicBezTo>
                    <a:cubicBezTo>
                      <a:pt x="340" y="1081"/>
                      <a:pt x="340" y="1081"/>
                      <a:pt x="340" y="1080"/>
                    </a:cubicBezTo>
                    <a:cubicBezTo>
                      <a:pt x="340" y="1079"/>
                      <a:pt x="340" y="1077"/>
                      <a:pt x="340" y="1077"/>
                    </a:cubicBezTo>
                    <a:cubicBezTo>
                      <a:pt x="339" y="1076"/>
                      <a:pt x="338" y="1078"/>
                      <a:pt x="339" y="1078"/>
                    </a:cubicBezTo>
                    <a:cubicBezTo>
                      <a:pt x="339" y="1078"/>
                      <a:pt x="339" y="1078"/>
                      <a:pt x="339" y="1078"/>
                    </a:cubicBezTo>
                    <a:cubicBezTo>
                      <a:pt x="339" y="1078"/>
                      <a:pt x="339" y="1079"/>
                      <a:pt x="339" y="1079"/>
                    </a:cubicBezTo>
                    <a:cubicBezTo>
                      <a:pt x="339" y="1079"/>
                      <a:pt x="339" y="1080"/>
                      <a:pt x="339" y="1081"/>
                    </a:cubicBezTo>
                    <a:cubicBezTo>
                      <a:pt x="339" y="1081"/>
                      <a:pt x="339" y="1082"/>
                      <a:pt x="339" y="1082"/>
                    </a:cubicBezTo>
                    <a:cubicBezTo>
                      <a:pt x="336" y="1082"/>
                      <a:pt x="334" y="1082"/>
                      <a:pt x="331" y="1082"/>
                    </a:cubicBezTo>
                    <a:cubicBezTo>
                      <a:pt x="331" y="1080"/>
                      <a:pt x="332" y="1079"/>
                      <a:pt x="331" y="1077"/>
                    </a:cubicBezTo>
                    <a:cubicBezTo>
                      <a:pt x="331" y="1077"/>
                      <a:pt x="331" y="1077"/>
                      <a:pt x="330" y="1077"/>
                    </a:cubicBezTo>
                    <a:cubicBezTo>
                      <a:pt x="330" y="1078"/>
                      <a:pt x="330" y="1078"/>
                      <a:pt x="330" y="1078"/>
                    </a:cubicBezTo>
                    <a:cubicBezTo>
                      <a:pt x="330" y="1079"/>
                      <a:pt x="330" y="1079"/>
                      <a:pt x="330" y="1079"/>
                    </a:cubicBezTo>
                    <a:cubicBezTo>
                      <a:pt x="330" y="1080"/>
                      <a:pt x="330" y="1081"/>
                      <a:pt x="330" y="1082"/>
                    </a:cubicBezTo>
                    <a:cubicBezTo>
                      <a:pt x="328" y="1082"/>
                      <a:pt x="326" y="1082"/>
                      <a:pt x="324" y="1081"/>
                    </a:cubicBezTo>
                    <a:cubicBezTo>
                      <a:pt x="324" y="1080"/>
                      <a:pt x="324" y="1078"/>
                      <a:pt x="325" y="1077"/>
                    </a:cubicBezTo>
                    <a:cubicBezTo>
                      <a:pt x="325" y="1076"/>
                      <a:pt x="324" y="1075"/>
                      <a:pt x="324" y="1076"/>
                    </a:cubicBezTo>
                    <a:cubicBezTo>
                      <a:pt x="323" y="1078"/>
                      <a:pt x="323" y="1080"/>
                      <a:pt x="323" y="1081"/>
                    </a:cubicBezTo>
                    <a:cubicBezTo>
                      <a:pt x="321" y="1081"/>
                      <a:pt x="320" y="1081"/>
                      <a:pt x="318" y="1081"/>
                    </a:cubicBezTo>
                    <a:cubicBezTo>
                      <a:pt x="318" y="1080"/>
                      <a:pt x="318" y="1079"/>
                      <a:pt x="318" y="1078"/>
                    </a:cubicBezTo>
                    <a:cubicBezTo>
                      <a:pt x="318" y="1077"/>
                      <a:pt x="316" y="1077"/>
                      <a:pt x="317" y="1078"/>
                    </a:cubicBezTo>
                    <a:cubicBezTo>
                      <a:pt x="317" y="1079"/>
                      <a:pt x="317" y="1080"/>
                      <a:pt x="317" y="1081"/>
                    </a:cubicBezTo>
                    <a:cubicBezTo>
                      <a:pt x="315" y="1080"/>
                      <a:pt x="313" y="1080"/>
                      <a:pt x="311" y="1080"/>
                    </a:cubicBezTo>
                    <a:cubicBezTo>
                      <a:pt x="311" y="1079"/>
                      <a:pt x="311" y="1078"/>
                      <a:pt x="311" y="1077"/>
                    </a:cubicBezTo>
                    <a:cubicBezTo>
                      <a:pt x="311" y="1077"/>
                      <a:pt x="311" y="1075"/>
                      <a:pt x="310" y="1074"/>
                    </a:cubicBezTo>
                    <a:cubicBezTo>
                      <a:pt x="310" y="1074"/>
                      <a:pt x="309" y="1075"/>
                      <a:pt x="310" y="1075"/>
                    </a:cubicBezTo>
                    <a:cubicBezTo>
                      <a:pt x="309" y="1075"/>
                      <a:pt x="309" y="1075"/>
                      <a:pt x="310" y="1075"/>
                    </a:cubicBezTo>
                    <a:cubicBezTo>
                      <a:pt x="310" y="1076"/>
                      <a:pt x="310" y="1076"/>
                      <a:pt x="310" y="1076"/>
                    </a:cubicBezTo>
                    <a:cubicBezTo>
                      <a:pt x="310" y="1077"/>
                      <a:pt x="310" y="1078"/>
                      <a:pt x="309" y="1079"/>
                    </a:cubicBezTo>
                    <a:cubicBezTo>
                      <a:pt x="309" y="1079"/>
                      <a:pt x="309" y="1079"/>
                      <a:pt x="309" y="1079"/>
                    </a:cubicBezTo>
                    <a:cubicBezTo>
                      <a:pt x="308" y="1079"/>
                      <a:pt x="307" y="1079"/>
                      <a:pt x="305" y="1079"/>
                    </a:cubicBezTo>
                    <a:cubicBezTo>
                      <a:pt x="305" y="1077"/>
                      <a:pt x="305" y="1076"/>
                      <a:pt x="306" y="1074"/>
                    </a:cubicBezTo>
                    <a:cubicBezTo>
                      <a:pt x="306" y="1073"/>
                      <a:pt x="304" y="1073"/>
                      <a:pt x="304" y="1074"/>
                    </a:cubicBezTo>
                    <a:cubicBezTo>
                      <a:pt x="304" y="1075"/>
                      <a:pt x="304" y="1077"/>
                      <a:pt x="304" y="1079"/>
                    </a:cubicBezTo>
                    <a:cubicBezTo>
                      <a:pt x="303" y="1079"/>
                      <a:pt x="302" y="1078"/>
                      <a:pt x="302" y="1078"/>
                    </a:cubicBezTo>
                    <a:cubicBezTo>
                      <a:pt x="301" y="1078"/>
                      <a:pt x="300" y="1078"/>
                      <a:pt x="299" y="1078"/>
                    </a:cubicBezTo>
                    <a:cubicBezTo>
                      <a:pt x="299" y="1077"/>
                      <a:pt x="299" y="1076"/>
                      <a:pt x="299" y="1075"/>
                    </a:cubicBezTo>
                    <a:cubicBezTo>
                      <a:pt x="298" y="1075"/>
                      <a:pt x="297" y="1075"/>
                      <a:pt x="297" y="1076"/>
                    </a:cubicBezTo>
                    <a:cubicBezTo>
                      <a:pt x="297" y="1076"/>
                      <a:pt x="298" y="1077"/>
                      <a:pt x="298" y="1078"/>
                    </a:cubicBezTo>
                    <a:cubicBezTo>
                      <a:pt x="296" y="1078"/>
                      <a:pt x="294" y="1077"/>
                      <a:pt x="292" y="1077"/>
                    </a:cubicBezTo>
                    <a:cubicBezTo>
                      <a:pt x="292" y="1076"/>
                      <a:pt x="292" y="1074"/>
                      <a:pt x="292" y="1072"/>
                    </a:cubicBezTo>
                    <a:cubicBezTo>
                      <a:pt x="292" y="1072"/>
                      <a:pt x="291" y="1071"/>
                      <a:pt x="291" y="1072"/>
                    </a:cubicBezTo>
                    <a:cubicBezTo>
                      <a:pt x="290" y="1074"/>
                      <a:pt x="290" y="1076"/>
                      <a:pt x="290" y="1078"/>
                    </a:cubicBezTo>
                    <a:cubicBezTo>
                      <a:pt x="290" y="1078"/>
                      <a:pt x="290" y="1078"/>
                      <a:pt x="290" y="1078"/>
                    </a:cubicBezTo>
                    <a:cubicBezTo>
                      <a:pt x="289" y="1078"/>
                      <a:pt x="288" y="1078"/>
                      <a:pt x="287" y="1078"/>
                    </a:cubicBezTo>
                    <a:cubicBezTo>
                      <a:pt x="287" y="1076"/>
                      <a:pt x="286" y="1074"/>
                      <a:pt x="286" y="1072"/>
                    </a:cubicBezTo>
                    <a:cubicBezTo>
                      <a:pt x="286" y="1071"/>
                      <a:pt x="285" y="1071"/>
                      <a:pt x="285" y="1072"/>
                    </a:cubicBezTo>
                    <a:cubicBezTo>
                      <a:pt x="285" y="1074"/>
                      <a:pt x="285" y="1075"/>
                      <a:pt x="285" y="1077"/>
                    </a:cubicBezTo>
                    <a:cubicBezTo>
                      <a:pt x="284" y="1077"/>
                      <a:pt x="282" y="1077"/>
                      <a:pt x="281" y="1077"/>
                    </a:cubicBezTo>
                    <a:cubicBezTo>
                      <a:pt x="280" y="1077"/>
                      <a:pt x="279" y="1077"/>
                      <a:pt x="278" y="1076"/>
                    </a:cubicBezTo>
                    <a:cubicBezTo>
                      <a:pt x="278" y="1076"/>
                      <a:pt x="278" y="1076"/>
                      <a:pt x="278" y="1076"/>
                    </a:cubicBezTo>
                    <a:cubicBezTo>
                      <a:pt x="278" y="1074"/>
                      <a:pt x="278" y="1073"/>
                      <a:pt x="278" y="1071"/>
                    </a:cubicBezTo>
                    <a:cubicBezTo>
                      <a:pt x="278" y="1070"/>
                      <a:pt x="277" y="1070"/>
                      <a:pt x="277" y="1071"/>
                    </a:cubicBezTo>
                    <a:cubicBezTo>
                      <a:pt x="277" y="1073"/>
                      <a:pt x="277" y="1074"/>
                      <a:pt x="276" y="1076"/>
                    </a:cubicBezTo>
                    <a:cubicBezTo>
                      <a:pt x="275" y="1076"/>
                      <a:pt x="273" y="1075"/>
                      <a:pt x="272" y="1075"/>
                    </a:cubicBezTo>
                    <a:cubicBezTo>
                      <a:pt x="272" y="1073"/>
                      <a:pt x="272" y="1072"/>
                      <a:pt x="272" y="1070"/>
                    </a:cubicBezTo>
                    <a:cubicBezTo>
                      <a:pt x="272" y="1069"/>
                      <a:pt x="271" y="1069"/>
                      <a:pt x="271" y="1070"/>
                    </a:cubicBezTo>
                    <a:cubicBezTo>
                      <a:pt x="271" y="1072"/>
                      <a:pt x="271" y="1073"/>
                      <a:pt x="271" y="1074"/>
                    </a:cubicBezTo>
                    <a:cubicBezTo>
                      <a:pt x="269" y="1074"/>
                      <a:pt x="267" y="1073"/>
                      <a:pt x="266" y="1072"/>
                    </a:cubicBezTo>
                    <a:cubicBezTo>
                      <a:pt x="266" y="1070"/>
                      <a:pt x="267" y="1068"/>
                      <a:pt x="268" y="1066"/>
                    </a:cubicBezTo>
                    <a:cubicBezTo>
                      <a:pt x="268" y="1065"/>
                      <a:pt x="267" y="1064"/>
                      <a:pt x="267" y="1065"/>
                    </a:cubicBezTo>
                    <a:cubicBezTo>
                      <a:pt x="266" y="1067"/>
                      <a:pt x="265" y="1070"/>
                      <a:pt x="265" y="1072"/>
                    </a:cubicBezTo>
                    <a:cubicBezTo>
                      <a:pt x="263" y="1071"/>
                      <a:pt x="262" y="1070"/>
                      <a:pt x="260" y="1070"/>
                    </a:cubicBezTo>
                    <a:cubicBezTo>
                      <a:pt x="260" y="1069"/>
                      <a:pt x="260" y="1069"/>
                      <a:pt x="260" y="1069"/>
                    </a:cubicBezTo>
                    <a:cubicBezTo>
                      <a:pt x="261" y="1067"/>
                      <a:pt x="261" y="1065"/>
                      <a:pt x="262" y="1064"/>
                    </a:cubicBezTo>
                    <a:cubicBezTo>
                      <a:pt x="262" y="1063"/>
                      <a:pt x="261" y="1062"/>
                      <a:pt x="261" y="1063"/>
                    </a:cubicBezTo>
                    <a:cubicBezTo>
                      <a:pt x="260" y="1064"/>
                      <a:pt x="260" y="1065"/>
                      <a:pt x="259" y="1067"/>
                    </a:cubicBezTo>
                    <a:cubicBezTo>
                      <a:pt x="259" y="1067"/>
                      <a:pt x="259" y="1068"/>
                      <a:pt x="259" y="1069"/>
                    </a:cubicBezTo>
                    <a:cubicBezTo>
                      <a:pt x="258" y="1068"/>
                      <a:pt x="257" y="1068"/>
                      <a:pt x="257" y="1068"/>
                    </a:cubicBezTo>
                    <a:cubicBezTo>
                      <a:pt x="251" y="1064"/>
                      <a:pt x="243" y="1063"/>
                      <a:pt x="238" y="1058"/>
                    </a:cubicBezTo>
                    <a:cubicBezTo>
                      <a:pt x="238" y="1058"/>
                      <a:pt x="238" y="1057"/>
                      <a:pt x="238" y="1056"/>
                    </a:cubicBezTo>
                    <a:cubicBezTo>
                      <a:pt x="237" y="1050"/>
                      <a:pt x="235" y="1045"/>
                      <a:pt x="230" y="1040"/>
                    </a:cubicBezTo>
                    <a:cubicBezTo>
                      <a:pt x="227" y="1037"/>
                      <a:pt x="223" y="1035"/>
                      <a:pt x="224" y="1030"/>
                    </a:cubicBezTo>
                    <a:cubicBezTo>
                      <a:pt x="224" y="1029"/>
                      <a:pt x="225" y="1027"/>
                      <a:pt x="227" y="1025"/>
                    </a:cubicBezTo>
                    <a:cubicBezTo>
                      <a:pt x="227" y="1026"/>
                      <a:pt x="229" y="1026"/>
                      <a:pt x="230" y="1026"/>
                    </a:cubicBezTo>
                    <a:cubicBezTo>
                      <a:pt x="239" y="1025"/>
                      <a:pt x="246" y="1030"/>
                      <a:pt x="254" y="1033"/>
                    </a:cubicBezTo>
                    <a:cubicBezTo>
                      <a:pt x="261" y="1037"/>
                      <a:pt x="269" y="1041"/>
                      <a:pt x="277" y="1042"/>
                    </a:cubicBezTo>
                    <a:cubicBezTo>
                      <a:pt x="296" y="1045"/>
                      <a:pt x="314" y="1049"/>
                      <a:pt x="333" y="1049"/>
                    </a:cubicBezTo>
                    <a:cubicBezTo>
                      <a:pt x="343" y="1048"/>
                      <a:pt x="353" y="1049"/>
                      <a:pt x="362" y="1049"/>
                    </a:cubicBezTo>
                    <a:cubicBezTo>
                      <a:pt x="371" y="1049"/>
                      <a:pt x="378" y="1047"/>
                      <a:pt x="387" y="1044"/>
                    </a:cubicBezTo>
                    <a:cubicBezTo>
                      <a:pt x="396" y="1041"/>
                      <a:pt x="405" y="1041"/>
                      <a:pt x="414" y="1040"/>
                    </a:cubicBezTo>
                    <a:cubicBezTo>
                      <a:pt x="419" y="1040"/>
                      <a:pt x="423" y="1039"/>
                      <a:pt x="427" y="1039"/>
                    </a:cubicBezTo>
                    <a:cubicBezTo>
                      <a:pt x="430" y="1038"/>
                      <a:pt x="435" y="1038"/>
                      <a:pt x="438" y="1037"/>
                    </a:cubicBezTo>
                    <a:cubicBezTo>
                      <a:pt x="444" y="1036"/>
                      <a:pt x="442" y="1027"/>
                      <a:pt x="436" y="1029"/>
                    </a:cubicBezTo>
                    <a:cubicBezTo>
                      <a:pt x="429" y="1031"/>
                      <a:pt x="420" y="1031"/>
                      <a:pt x="412" y="1032"/>
                    </a:cubicBezTo>
                    <a:cubicBezTo>
                      <a:pt x="411" y="1032"/>
                      <a:pt x="410" y="1032"/>
                      <a:pt x="409" y="1032"/>
                    </a:cubicBezTo>
                    <a:cubicBezTo>
                      <a:pt x="408" y="1031"/>
                      <a:pt x="408" y="1031"/>
                      <a:pt x="408" y="1030"/>
                    </a:cubicBezTo>
                    <a:cubicBezTo>
                      <a:pt x="408" y="1029"/>
                      <a:pt x="407" y="1029"/>
                      <a:pt x="407" y="1030"/>
                    </a:cubicBezTo>
                    <a:cubicBezTo>
                      <a:pt x="407" y="1031"/>
                      <a:pt x="407" y="1031"/>
                      <a:pt x="407" y="1032"/>
                    </a:cubicBezTo>
                    <a:cubicBezTo>
                      <a:pt x="405" y="1032"/>
                      <a:pt x="402" y="1032"/>
                      <a:pt x="400" y="1033"/>
                    </a:cubicBezTo>
                    <a:cubicBezTo>
                      <a:pt x="400" y="1031"/>
                      <a:pt x="400" y="1030"/>
                      <a:pt x="400" y="1029"/>
                    </a:cubicBezTo>
                    <a:cubicBezTo>
                      <a:pt x="399" y="1028"/>
                      <a:pt x="398" y="1028"/>
                      <a:pt x="398" y="1029"/>
                    </a:cubicBezTo>
                    <a:cubicBezTo>
                      <a:pt x="398" y="1030"/>
                      <a:pt x="398" y="1032"/>
                      <a:pt x="399" y="1033"/>
                    </a:cubicBezTo>
                    <a:cubicBezTo>
                      <a:pt x="397" y="1033"/>
                      <a:pt x="395" y="1033"/>
                      <a:pt x="394" y="1033"/>
                    </a:cubicBezTo>
                    <a:cubicBezTo>
                      <a:pt x="394" y="1032"/>
                      <a:pt x="394" y="1031"/>
                      <a:pt x="394" y="1029"/>
                    </a:cubicBezTo>
                    <a:cubicBezTo>
                      <a:pt x="394" y="1029"/>
                      <a:pt x="393" y="1028"/>
                      <a:pt x="393" y="1029"/>
                    </a:cubicBezTo>
                    <a:cubicBezTo>
                      <a:pt x="392" y="1030"/>
                      <a:pt x="392" y="1032"/>
                      <a:pt x="393" y="1033"/>
                    </a:cubicBezTo>
                    <a:cubicBezTo>
                      <a:pt x="390" y="1034"/>
                      <a:pt x="388" y="1034"/>
                      <a:pt x="386" y="1035"/>
                    </a:cubicBezTo>
                    <a:cubicBezTo>
                      <a:pt x="386" y="1035"/>
                      <a:pt x="386" y="1035"/>
                      <a:pt x="385" y="1035"/>
                    </a:cubicBezTo>
                    <a:cubicBezTo>
                      <a:pt x="385" y="1035"/>
                      <a:pt x="385" y="1034"/>
                      <a:pt x="385" y="1033"/>
                    </a:cubicBezTo>
                    <a:cubicBezTo>
                      <a:pt x="385" y="1032"/>
                      <a:pt x="384" y="1033"/>
                      <a:pt x="384" y="1033"/>
                    </a:cubicBezTo>
                    <a:cubicBezTo>
                      <a:pt x="384" y="1034"/>
                      <a:pt x="384" y="1035"/>
                      <a:pt x="384" y="1036"/>
                    </a:cubicBezTo>
                    <a:cubicBezTo>
                      <a:pt x="382" y="1036"/>
                      <a:pt x="380" y="1037"/>
                      <a:pt x="378" y="1038"/>
                    </a:cubicBezTo>
                    <a:cubicBezTo>
                      <a:pt x="377" y="1038"/>
                      <a:pt x="377" y="1038"/>
                      <a:pt x="377" y="1038"/>
                    </a:cubicBezTo>
                    <a:cubicBezTo>
                      <a:pt x="377" y="1037"/>
                      <a:pt x="377" y="1036"/>
                      <a:pt x="377" y="1035"/>
                    </a:cubicBezTo>
                    <a:cubicBezTo>
                      <a:pt x="377" y="1033"/>
                      <a:pt x="377" y="1032"/>
                      <a:pt x="376" y="1031"/>
                    </a:cubicBezTo>
                    <a:cubicBezTo>
                      <a:pt x="375" y="1030"/>
                      <a:pt x="374" y="1032"/>
                      <a:pt x="375" y="1032"/>
                    </a:cubicBezTo>
                    <a:cubicBezTo>
                      <a:pt x="376" y="1033"/>
                      <a:pt x="376" y="1036"/>
                      <a:pt x="376" y="1037"/>
                    </a:cubicBezTo>
                    <a:cubicBezTo>
                      <a:pt x="376" y="1038"/>
                      <a:pt x="376" y="1038"/>
                      <a:pt x="376" y="1038"/>
                    </a:cubicBezTo>
                    <a:cubicBezTo>
                      <a:pt x="376" y="1039"/>
                      <a:pt x="375" y="1039"/>
                      <a:pt x="374" y="1039"/>
                    </a:cubicBezTo>
                    <a:cubicBezTo>
                      <a:pt x="371" y="1040"/>
                      <a:pt x="368" y="1040"/>
                      <a:pt x="364" y="1040"/>
                    </a:cubicBezTo>
                    <a:cubicBezTo>
                      <a:pt x="364" y="1040"/>
                      <a:pt x="364" y="1040"/>
                      <a:pt x="364" y="1039"/>
                    </a:cubicBezTo>
                    <a:cubicBezTo>
                      <a:pt x="364" y="1039"/>
                      <a:pt x="364" y="1038"/>
                      <a:pt x="363" y="1039"/>
                    </a:cubicBezTo>
                    <a:cubicBezTo>
                      <a:pt x="363" y="1037"/>
                      <a:pt x="362" y="1035"/>
                      <a:pt x="361" y="1033"/>
                    </a:cubicBezTo>
                    <a:cubicBezTo>
                      <a:pt x="361" y="1033"/>
                      <a:pt x="360" y="1033"/>
                      <a:pt x="360" y="1034"/>
                    </a:cubicBezTo>
                    <a:cubicBezTo>
                      <a:pt x="361" y="1036"/>
                      <a:pt x="361" y="1038"/>
                      <a:pt x="363" y="1040"/>
                    </a:cubicBezTo>
                    <a:cubicBezTo>
                      <a:pt x="362" y="1040"/>
                      <a:pt x="361" y="1040"/>
                      <a:pt x="360" y="1040"/>
                    </a:cubicBezTo>
                    <a:cubicBezTo>
                      <a:pt x="358" y="1040"/>
                      <a:pt x="356" y="1040"/>
                      <a:pt x="353" y="1040"/>
                    </a:cubicBezTo>
                    <a:cubicBezTo>
                      <a:pt x="353" y="1040"/>
                      <a:pt x="354" y="1040"/>
                      <a:pt x="354" y="1040"/>
                    </a:cubicBezTo>
                    <a:cubicBezTo>
                      <a:pt x="354" y="1039"/>
                      <a:pt x="353" y="1038"/>
                      <a:pt x="353" y="1039"/>
                    </a:cubicBezTo>
                    <a:cubicBezTo>
                      <a:pt x="352" y="1037"/>
                      <a:pt x="352" y="1034"/>
                      <a:pt x="351" y="1033"/>
                    </a:cubicBezTo>
                    <a:cubicBezTo>
                      <a:pt x="350" y="1032"/>
                      <a:pt x="349" y="1033"/>
                      <a:pt x="350" y="1034"/>
                    </a:cubicBezTo>
                    <a:cubicBezTo>
                      <a:pt x="351" y="1035"/>
                      <a:pt x="351" y="1038"/>
                      <a:pt x="352" y="1040"/>
                    </a:cubicBezTo>
                    <a:cubicBezTo>
                      <a:pt x="352" y="1040"/>
                      <a:pt x="352" y="1040"/>
                      <a:pt x="352" y="1040"/>
                    </a:cubicBezTo>
                    <a:cubicBezTo>
                      <a:pt x="348" y="1040"/>
                      <a:pt x="345" y="1040"/>
                      <a:pt x="342" y="1040"/>
                    </a:cubicBezTo>
                    <a:cubicBezTo>
                      <a:pt x="341" y="1039"/>
                      <a:pt x="341" y="1037"/>
                      <a:pt x="341" y="1037"/>
                    </a:cubicBezTo>
                    <a:cubicBezTo>
                      <a:pt x="340" y="1036"/>
                      <a:pt x="339" y="1036"/>
                      <a:pt x="339" y="1037"/>
                    </a:cubicBezTo>
                    <a:cubicBezTo>
                      <a:pt x="340" y="1037"/>
                      <a:pt x="340" y="1039"/>
                      <a:pt x="340" y="1040"/>
                    </a:cubicBezTo>
                    <a:cubicBezTo>
                      <a:pt x="338" y="1040"/>
                      <a:pt x="336" y="1040"/>
                      <a:pt x="333" y="1040"/>
                    </a:cubicBezTo>
                    <a:cubicBezTo>
                      <a:pt x="332" y="1038"/>
                      <a:pt x="332" y="1036"/>
                      <a:pt x="331" y="1034"/>
                    </a:cubicBezTo>
                    <a:cubicBezTo>
                      <a:pt x="331" y="1033"/>
                      <a:pt x="330" y="1034"/>
                      <a:pt x="330" y="1035"/>
                    </a:cubicBezTo>
                    <a:cubicBezTo>
                      <a:pt x="331" y="1036"/>
                      <a:pt x="331" y="1038"/>
                      <a:pt x="332" y="1040"/>
                    </a:cubicBezTo>
                    <a:cubicBezTo>
                      <a:pt x="331" y="1040"/>
                      <a:pt x="329" y="1040"/>
                      <a:pt x="328" y="1040"/>
                    </a:cubicBezTo>
                    <a:cubicBezTo>
                      <a:pt x="327" y="1040"/>
                      <a:pt x="326" y="1040"/>
                      <a:pt x="325" y="1040"/>
                    </a:cubicBezTo>
                    <a:cubicBezTo>
                      <a:pt x="325" y="1040"/>
                      <a:pt x="325" y="1040"/>
                      <a:pt x="325" y="1040"/>
                    </a:cubicBezTo>
                    <a:cubicBezTo>
                      <a:pt x="325" y="1039"/>
                      <a:pt x="324" y="1039"/>
                      <a:pt x="324" y="1039"/>
                    </a:cubicBezTo>
                    <a:cubicBezTo>
                      <a:pt x="324" y="1039"/>
                      <a:pt x="324" y="1040"/>
                      <a:pt x="324" y="1040"/>
                    </a:cubicBezTo>
                    <a:cubicBezTo>
                      <a:pt x="322" y="1038"/>
                      <a:pt x="323" y="1034"/>
                      <a:pt x="322" y="1032"/>
                    </a:cubicBezTo>
                    <a:cubicBezTo>
                      <a:pt x="322" y="1031"/>
                      <a:pt x="320" y="1032"/>
                      <a:pt x="321" y="1032"/>
                    </a:cubicBezTo>
                    <a:cubicBezTo>
                      <a:pt x="322" y="1035"/>
                      <a:pt x="321" y="1038"/>
                      <a:pt x="322" y="1040"/>
                    </a:cubicBezTo>
                    <a:cubicBezTo>
                      <a:pt x="320" y="1040"/>
                      <a:pt x="317" y="1039"/>
                      <a:pt x="314" y="1039"/>
                    </a:cubicBezTo>
                    <a:cubicBezTo>
                      <a:pt x="314" y="1039"/>
                      <a:pt x="314" y="1039"/>
                      <a:pt x="314" y="1039"/>
                    </a:cubicBezTo>
                    <a:cubicBezTo>
                      <a:pt x="314" y="1038"/>
                      <a:pt x="313" y="1037"/>
                      <a:pt x="313" y="1038"/>
                    </a:cubicBezTo>
                    <a:cubicBezTo>
                      <a:pt x="312" y="1036"/>
                      <a:pt x="312" y="1035"/>
                      <a:pt x="312" y="1033"/>
                    </a:cubicBezTo>
                    <a:cubicBezTo>
                      <a:pt x="312" y="1032"/>
                      <a:pt x="310" y="1033"/>
                      <a:pt x="311" y="1033"/>
                    </a:cubicBezTo>
                    <a:cubicBezTo>
                      <a:pt x="311" y="1035"/>
                      <a:pt x="311" y="1037"/>
                      <a:pt x="312" y="1038"/>
                    </a:cubicBezTo>
                    <a:cubicBezTo>
                      <a:pt x="310" y="1038"/>
                      <a:pt x="307" y="1038"/>
                      <a:pt x="305" y="1037"/>
                    </a:cubicBezTo>
                    <a:cubicBezTo>
                      <a:pt x="305" y="1037"/>
                      <a:pt x="305" y="1037"/>
                      <a:pt x="305" y="1037"/>
                    </a:cubicBezTo>
                    <a:cubicBezTo>
                      <a:pt x="304" y="1036"/>
                      <a:pt x="304" y="1035"/>
                      <a:pt x="304" y="1035"/>
                    </a:cubicBezTo>
                    <a:cubicBezTo>
                      <a:pt x="304" y="1034"/>
                      <a:pt x="303" y="1034"/>
                      <a:pt x="303" y="1035"/>
                    </a:cubicBezTo>
                    <a:cubicBezTo>
                      <a:pt x="303" y="1035"/>
                      <a:pt x="303" y="1036"/>
                      <a:pt x="303" y="1037"/>
                    </a:cubicBezTo>
                    <a:cubicBezTo>
                      <a:pt x="303" y="1037"/>
                      <a:pt x="303" y="1037"/>
                      <a:pt x="302" y="1037"/>
                    </a:cubicBezTo>
                    <a:cubicBezTo>
                      <a:pt x="301" y="1037"/>
                      <a:pt x="299" y="1037"/>
                      <a:pt x="298" y="1037"/>
                    </a:cubicBezTo>
                    <a:cubicBezTo>
                      <a:pt x="298" y="1036"/>
                      <a:pt x="298" y="1036"/>
                      <a:pt x="298" y="1036"/>
                    </a:cubicBezTo>
                    <a:cubicBezTo>
                      <a:pt x="297" y="1036"/>
                      <a:pt x="298" y="1035"/>
                      <a:pt x="298" y="1034"/>
                    </a:cubicBezTo>
                    <a:cubicBezTo>
                      <a:pt x="298" y="1034"/>
                      <a:pt x="298" y="1033"/>
                      <a:pt x="298" y="1032"/>
                    </a:cubicBezTo>
                    <a:cubicBezTo>
                      <a:pt x="297" y="1032"/>
                      <a:pt x="296" y="1032"/>
                      <a:pt x="296" y="1033"/>
                    </a:cubicBezTo>
                    <a:cubicBezTo>
                      <a:pt x="297" y="1033"/>
                      <a:pt x="296" y="1034"/>
                      <a:pt x="296" y="1035"/>
                    </a:cubicBezTo>
                    <a:cubicBezTo>
                      <a:pt x="296" y="1035"/>
                      <a:pt x="296" y="1036"/>
                      <a:pt x="296" y="1036"/>
                    </a:cubicBezTo>
                    <a:cubicBezTo>
                      <a:pt x="294" y="1036"/>
                      <a:pt x="292" y="1036"/>
                      <a:pt x="290" y="1035"/>
                    </a:cubicBezTo>
                    <a:cubicBezTo>
                      <a:pt x="290" y="1035"/>
                      <a:pt x="290" y="1035"/>
                      <a:pt x="290" y="1035"/>
                    </a:cubicBezTo>
                    <a:cubicBezTo>
                      <a:pt x="291" y="1034"/>
                      <a:pt x="290" y="1034"/>
                      <a:pt x="289" y="1034"/>
                    </a:cubicBezTo>
                    <a:cubicBezTo>
                      <a:pt x="289" y="1035"/>
                      <a:pt x="289" y="1035"/>
                      <a:pt x="289" y="1035"/>
                    </a:cubicBezTo>
                    <a:cubicBezTo>
                      <a:pt x="289" y="1033"/>
                      <a:pt x="289" y="1032"/>
                      <a:pt x="289" y="1030"/>
                    </a:cubicBezTo>
                    <a:cubicBezTo>
                      <a:pt x="288" y="1029"/>
                      <a:pt x="287" y="1030"/>
                      <a:pt x="287" y="1031"/>
                    </a:cubicBezTo>
                    <a:cubicBezTo>
                      <a:pt x="288" y="1032"/>
                      <a:pt x="288" y="1034"/>
                      <a:pt x="288" y="1035"/>
                    </a:cubicBezTo>
                    <a:cubicBezTo>
                      <a:pt x="286" y="1035"/>
                      <a:pt x="285" y="1035"/>
                      <a:pt x="283" y="1034"/>
                    </a:cubicBezTo>
                    <a:cubicBezTo>
                      <a:pt x="283" y="1034"/>
                      <a:pt x="283" y="1034"/>
                      <a:pt x="283" y="1034"/>
                    </a:cubicBezTo>
                    <a:cubicBezTo>
                      <a:pt x="283" y="1034"/>
                      <a:pt x="283" y="1033"/>
                      <a:pt x="283" y="1033"/>
                    </a:cubicBezTo>
                    <a:cubicBezTo>
                      <a:pt x="283" y="1032"/>
                      <a:pt x="283" y="1032"/>
                      <a:pt x="283" y="1031"/>
                    </a:cubicBezTo>
                    <a:cubicBezTo>
                      <a:pt x="284" y="1031"/>
                      <a:pt x="284" y="1031"/>
                      <a:pt x="284" y="1031"/>
                    </a:cubicBezTo>
                    <a:cubicBezTo>
                      <a:pt x="284" y="1030"/>
                      <a:pt x="284" y="1030"/>
                      <a:pt x="284" y="1030"/>
                    </a:cubicBezTo>
                    <a:cubicBezTo>
                      <a:pt x="283" y="1029"/>
                      <a:pt x="283" y="1030"/>
                      <a:pt x="283" y="1030"/>
                    </a:cubicBezTo>
                    <a:cubicBezTo>
                      <a:pt x="282" y="1031"/>
                      <a:pt x="282" y="1032"/>
                      <a:pt x="282" y="1033"/>
                    </a:cubicBezTo>
                    <a:cubicBezTo>
                      <a:pt x="282" y="1033"/>
                      <a:pt x="282" y="1034"/>
                      <a:pt x="282" y="1034"/>
                    </a:cubicBezTo>
                    <a:cubicBezTo>
                      <a:pt x="279" y="1034"/>
                      <a:pt x="277" y="1033"/>
                      <a:pt x="274" y="1032"/>
                    </a:cubicBezTo>
                    <a:cubicBezTo>
                      <a:pt x="274" y="1032"/>
                      <a:pt x="274" y="1032"/>
                      <a:pt x="274" y="1032"/>
                    </a:cubicBezTo>
                    <a:cubicBezTo>
                      <a:pt x="274" y="1032"/>
                      <a:pt x="274" y="1032"/>
                      <a:pt x="275" y="1032"/>
                    </a:cubicBezTo>
                    <a:cubicBezTo>
                      <a:pt x="275" y="1031"/>
                      <a:pt x="275" y="1031"/>
                      <a:pt x="275" y="1031"/>
                    </a:cubicBezTo>
                    <a:cubicBezTo>
                      <a:pt x="275" y="1029"/>
                      <a:pt x="275" y="1027"/>
                      <a:pt x="275" y="1025"/>
                    </a:cubicBezTo>
                    <a:cubicBezTo>
                      <a:pt x="275" y="1024"/>
                      <a:pt x="274" y="1024"/>
                      <a:pt x="274" y="1025"/>
                    </a:cubicBezTo>
                    <a:cubicBezTo>
                      <a:pt x="274" y="1026"/>
                      <a:pt x="274" y="1027"/>
                      <a:pt x="274" y="1028"/>
                    </a:cubicBezTo>
                    <a:cubicBezTo>
                      <a:pt x="274" y="1029"/>
                      <a:pt x="274" y="1030"/>
                      <a:pt x="273" y="1031"/>
                    </a:cubicBezTo>
                    <a:cubicBezTo>
                      <a:pt x="273" y="1031"/>
                      <a:pt x="273" y="1032"/>
                      <a:pt x="273" y="1032"/>
                    </a:cubicBezTo>
                    <a:cubicBezTo>
                      <a:pt x="271" y="1031"/>
                      <a:pt x="269" y="1031"/>
                      <a:pt x="267" y="1030"/>
                    </a:cubicBezTo>
                    <a:cubicBezTo>
                      <a:pt x="267" y="1027"/>
                      <a:pt x="268" y="1024"/>
                      <a:pt x="267" y="1022"/>
                    </a:cubicBezTo>
                    <a:cubicBezTo>
                      <a:pt x="267" y="1021"/>
                      <a:pt x="266" y="1021"/>
                      <a:pt x="266" y="1022"/>
                    </a:cubicBezTo>
                    <a:cubicBezTo>
                      <a:pt x="266" y="1024"/>
                      <a:pt x="266" y="1027"/>
                      <a:pt x="266" y="1029"/>
                    </a:cubicBezTo>
                    <a:cubicBezTo>
                      <a:pt x="265" y="1029"/>
                      <a:pt x="263" y="1028"/>
                      <a:pt x="262" y="1028"/>
                    </a:cubicBezTo>
                    <a:cubicBezTo>
                      <a:pt x="262" y="1027"/>
                      <a:pt x="262" y="1027"/>
                      <a:pt x="263" y="1027"/>
                    </a:cubicBezTo>
                    <a:cubicBezTo>
                      <a:pt x="263" y="1026"/>
                      <a:pt x="263" y="1026"/>
                      <a:pt x="262" y="1026"/>
                    </a:cubicBezTo>
                    <a:cubicBezTo>
                      <a:pt x="262" y="1025"/>
                      <a:pt x="262" y="1024"/>
                      <a:pt x="262" y="1023"/>
                    </a:cubicBezTo>
                    <a:cubicBezTo>
                      <a:pt x="262" y="1022"/>
                      <a:pt x="261" y="1022"/>
                      <a:pt x="261" y="1023"/>
                    </a:cubicBezTo>
                    <a:cubicBezTo>
                      <a:pt x="261" y="1024"/>
                      <a:pt x="261" y="1026"/>
                      <a:pt x="261" y="1027"/>
                    </a:cubicBezTo>
                    <a:cubicBezTo>
                      <a:pt x="259" y="1026"/>
                      <a:pt x="258" y="1025"/>
                      <a:pt x="256" y="1025"/>
                    </a:cubicBezTo>
                    <a:cubicBezTo>
                      <a:pt x="256" y="1024"/>
                      <a:pt x="256" y="1023"/>
                      <a:pt x="257" y="1022"/>
                    </a:cubicBezTo>
                    <a:cubicBezTo>
                      <a:pt x="257" y="1022"/>
                      <a:pt x="256" y="1021"/>
                      <a:pt x="255" y="1022"/>
                    </a:cubicBezTo>
                    <a:cubicBezTo>
                      <a:pt x="255" y="1023"/>
                      <a:pt x="255" y="1023"/>
                      <a:pt x="255" y="1024"/>
                    </a:cubicBezTo>
                    <a:cubicBezTo>
                      <a:pt x="254" y="1023"/>
                      <a:pt x="253" y="1023"/>
                      <a:pt x="252" y="1022"/>
                    </a:cubicBezTo>
                    <a:cubicBezTo>
                      <a:pt x="252" y="1021"/>
                      <a:pt x="252" y="1020"/>
                      <a:pt x="252" y="1018"/>
                    </a:cubicBezTo>
                    <a:cubicBezTo>
                      <a:pt x="252" y="1018"/>
                      <a:pt x="251" y="1018"/>
                      <a:pt x="251" y="1018"/>
                    </a:cubicBezTo>
                    <a:cubicBezTo>
                      <a:pt x="251" y="1020"/>
                      <a:pt x="251" y="1021"/>
                      <a:pt x="251" y="1022"/>
                    </a:cubicBezTo>
                    <a:cubicBezTo>
                      <a:pt x="245" y="1019"/>
                      <a:pt x="239" y="1017"/>
                      <a:pt x="233" y="1017"/>
                    </a:cubicBezTo>
                    <a:cubicBezTo>
                      <a:pt x="235" y="1012"/>
                      <a:pt x="233" y="1007"/>
                      <a:pt x="227" y="1002"/>
                    </a:cubicBezTo>
                    <a:cubicBezTo>
                      <a:pt x="223" y="998"/>
                      <a:pt x="220" y="994"/>
                      <a:pt x="221" y="988"/>
                    </a:cubicBezTo>
                    <a:cubicBezTo>
                      <a:pt x="222" y="987"/>
                      <a:pt x="224" y="983"/>
                      <a:pt x="226" y="980"/>
                    </a:cubicBezTo>
                    <a:cubicBezTo>
                      <a:pt x="227" y="980"/>
                      <a:pt x="229" y="980"/>
                      <a:pt x="230" y="979"/>
                    </a:cubicBezTo>
                    <a:cubicBezTo>
                      <a:pt x="232" y="982"/>
                      <a:pt x="234" y="984"/>
                      <a:pt x="237" y="987"/>
                    </a:cubicBezTo>
                    <a:cubicBezTo>
                      <a:pt x="241" y="989"/>
                      <a:pt x="245" y="991"/>
                      <a:pt x="250" y="992"/>
                    </a:cubicBezTo>
                    <a:cubicBezTo>
                      <a:pt x="263" y="993"/>
                      <a:pt x="275" y="997"/>
                      <a:pt x="287" y="999"/>
                    </a:cubicBezTo>
                    <a:cubicBezTo>
                      <a:pt x="299" y="1001"/>
                      <a:pt x="311" y="1003"/>
                      <a:pt x="323" y="1003"/>
                    </a:cubicBezTo>
                    <a:cubicBezTo>
                      <a:pt x="336" y="1002"/>
                      <a:pt x="349" y="1004"/>
                      <a:pt x="363" y="1006"/>
                    </a:cubicBezTo>
                    <a:cubicBezTo>
                      <a:pt x="368" y="1007"/>
                      <a:pt x="374" y="1009"/>
                      <a:pt x="380" y="1009"/>
                    </a:cubicBezTo>
                    <a:cubicBezTo>
                      <a:pt x="386" y="1009"/>
                      <a:pt x="392" y="1009"/>
                      <a:pt x="399" y="1009"/>
                    </a:cubicBezTo>
                    <a:cubicBezTo>
                      <a:pt x="412" y="1009"/>
                      <a:pt x="426" y="1007"/>
                      <a:pt x="438" y="1004"/>
                    </a:cubicBezTo>
                    <a:cubicBezTo>
                      <a:pt x="444" y="1003"/>
                      <a:pt x="442" y="996"/>
                      <a:pt x="437" y="995"/>
                    </a:cubicBezTo>
                    <a:cubicBezTo>
                      <a:pt x="437" y="995"/>
                      <a:pt x="437" y="995"/>
                      <a:pt x="436" y="995"/>
                    </a:cubicBezTo>
                    <a:cubicBezTo>
                      <a:pt x="436" y="995"/>
                      <a:pt x="435" y="996"/>
                      <a:pt x="435" y="996"/>
                    </a:cubicBezTo>
                    <a:cubicBezTo>
                      <a:pt x="434" y="996"/>
                      <a:pt x="434" y="996"/>
                      <a:pt x="433" y="996"/>
                    </a:cubicBezTo>
                    <a:cubicBezTo>
                      <a:pt x="433" y="995"/>
                      <a:pt x="432" y="993"/>
                      <a:pt x="433" y="992"/>
                    </a:cubicBezTo>
                    <a:cubicBezTo>
                      <a:pt x="433" y="991"/>
                      <a:pt x="432" y="990"/>
                      <a:pt x="432" y="991"/>
                    </a:cubicBezTo>
                    <a:cubicBezTo>
                      <a:pt x="431" y="993"/>
                      <a:pt x="431" y="994"/>
                      <a:pt x="432" y="996"/>
                    </a:cubicBezTo>
                    <a:cubicBezTo>
                      <a:pt x="431" y="996"/>
                      <a:pt x="431" y="996"/>
                      <a:pt x="431" y="996"/>
                    </a:cubicBezTo>
                    <a:cubicBezTo>
                      <a:pt x="429" y="997"/>
                      <a:pt x="428" y="997"/>
                      <a:pt x="426" y="997"/>
                    </a:cubicBezTo>
                    <a:cubicBezTo>
                      <a:pt x="426" y="997"/>
                      <a:pt x="426" y="996"/>
                      <a:pt x="426" y="996"/>
                    </a:cubicBezTo>
                    <a:cubicBezTo>
                      <a:pt x="426" y="995"/>
                      <a:pt x="426" y="994"/>
                      <a:pt x="425" y="993"/>
                    </a:cubicBezTo>
                    <a:cubicBezTo>
                      <a:pt x="424" y="993"/>
                      <a:pt x="424" y="994"/>
                      <a:pt x="424" y="994"/>
                    </a:cubicBezTo>
                    <a:cubicBezTo>
                      <a:pt x="425" y="995"/>
                      <a:pt x="425" y="996"/>
                      <a:pt x="425" y="997"/>
                    </a:cubicBezTo>
                    <a:cubicBezTo>
                      <a:pt x="425" y="997"/>
                      <a:pt x="425" y="997"/>
                      <a:pt x="425" y="998"/>
                    </a:cubicBezTo>
                    <a:cubicBezTo>
                      <a:pt x="424" y="998"/>
                      <a:pt x="423" y="998"/>
                      <a:pt x="422" y="998"/>
                    </a:cubicBezTo>
                    <a:cubicBezTo>
                      <a:pt x="422" y="997"/>
                      <a:pt x="421" y="996"/>
                      <a:pt x="421" y="995"/>
                    </a:cubicBezTo>
                    <a:cubicBezTo>
                      <a:pt x="421" y="994"/>
                      <a:pt x="419" y="994"/>
                      <a:pt x="420" y="995"/>
                    </a:cubicBezTo>
                    <a:cubicBezTo>
                      <a:pt x="420" y="996"/>
                      <a:pt x="420" y="997"/>
                      <a:pt x="421" y="998"/>
                    </a:cubicBezTo>
                    <a:cubicBezTo>
                      <a:pt x="419" y="999"/>
                      <a:pt x="416" y="999"/>
                      <a:pt x="414" y="999"/>
                    </a:cubicBezTo>
                    <a:cubicBezTo>
                      <a:pt x="414" y="998"/>
                      <a:pt x="414" y="998"/>
                      <a:pt x="414" y="997"/>
                    </a:cubicBezTo>
                    <a:cubicBezTo>
                      <a:pt x="414" y="996"/>
                      <a:pt x="412" y="997"/>
                      <a:pt x="412" y="997"/>
                    </a:cubicBezTo>
                    <a:cubicBezTo>
                      <a:pt x="413" y="998"/>
                      <a:pt x="413" y="998"/>
                      <a:pt x="413" y="999"/>
                    </a:cubicBezTo>
                    <a:cubicBezTo>
                      <a:pt x="411" y="999"/>
                      <a:pt x="409" y="1000"/>
                      <a:pt x="408" y="1000"/>
                    </a:cubicBezTo>
                    <a:cubicBezTo>
                      <a:pt x="408" y="999"/>
                      <a:pt x="407" y="998"/>
                      <a:pt x="407" y="997"/>
                    </a:cubicBezTo>
                    <a:cubicBezTo>
                      <a:pt x="407" y="996"/>
                      <a:pt x="406" y="996"/>
                      <a:pt x="406" y="997"/>
                    </a:cubicBezTo>
                    <a:cubicBezTo>
                      <a:pt x="406" y="998"/>
                      <a:pt x="406" y="999"/>
                      <a:pt x="406" y="1000"/>
                    </a:cubicBezTo>
                    <a:cubicBezTo>
                      <a:pt x="405" y="1000"/>
                      <a:pt x="403" y="1000"/>
                      <a:pt x="402" y="1000"/>
                    </a:cubicBezTo>
                    <a:cubicBezTo>
                      <a:pt x="402" y="999"/>
                      <a:pt x="402" y="998"/>
                      <a:pt x="402" y="997"/>
                    </a:cubicBezTo>
                    <a:cubicBezTo>
                      <a:pt x="402" y="997"/>
                      <a:pt x="401" y="997"/>
                      <a:pt x="401" y="997"/>
                    </a:cubicBezTo>
                    <a:cubicBezTo>
                      <a:pt x="401" y="998"/>
                      <a:pt x="401" y="999"/>
                      <a:pt x="401" y="1000"/>
                    </a:cubicBezTo>
                    <a:cubicBezTo>
                      <a:pt x="400" y="1000"/>
                      <a:pt x="399" y="1000"/>
                      <a:pt x="398" y="1000"/>
                    </a:cubicBezTo>
                    <a:cubicBezTo>
                      <a:pt x="398" y="999"/>
                      <a:pt x="397" y="998"/>
                      <a:pt x="397" y="997"/>
                    </a:cubicBezTo>
                    <a:cubicBezTo>
                      <a:pt x="397" y="996"/>
                      <a:pt x="396" y="996"/>
                      <a:pt x="396" y="997"/>
                    </a:cubicBezTo>
                    <a:cubicBezTo>
                      <a:pt x="396" y="998"/>
                      <a:pt x="396" y="999"/>
                      <a:pt x="397" y="1000"/>
                    </a:cubicBezTo>
                    <a:cubicBezTo>
                      <a:pt x="396" y="1000"/>
                      <a:pt x="396" y="1000"/>
                      <a:pt x="396" y="1000"/>
                    </a:cubicBezTo>
                    <a:cubicBezTo>
                      <a:pt x="394" y="1000"/>
                      <a:pt x="392" y="1000"/>
                      <a:pt x="390" y="1000"/>
                    </a:cubicBezTo>
                    <a:cubicBezTo>
                      <a:pt x="390" y="999"/>
                      <a:pt x="390" y="998"/>
                      <a:pt x="390" y="997"/>
                    </a:cubicBezTo>
                    <a:cubicBezTo>
                      <a:pt x="389" y="996"/>
                      <a:pt x="388" y="996"/>
                      <a:pt x="388" y="997"/>
                    </a:cubicBezTo>
                    <a:cubicBezTo>
                      <a:pt x="389" y="998"/>
                      <a:pt x="389" y="999"/>
                      <a:pt x="389" y="1000"/>
                    </a:cubicBezTo>
                    <a:cubicBezTo>
                      <a:pt x="387" y="1000"/>
                      <a:pt x="385" y="1000"/>
                      <a:pt x="383" y="1000"/>
                    </a:cubicBezTo>
                    <a:cubicBezTo>
                      <a:pt x="383" y="999"/>
                      <a:pt x="384" y="997"/>
                      <a:pt x="384" y="996"/>
                    </a:cubicBezTo>
                    <a:cubicBezTo>
                      <a:pt x="384" y="995"/>
                      <a:pt x="382" y="995"/>
                      <a:pt x="382" y="996"/>
                    </a:cubicBezTo>
                    <a:cubicBezTo>
                      <a:pt x="382" y="997"/>
                      <a:pt x="382" y="999"/>
                      <a:pt x="382" y="1000"/>
                    </a:cubicBezTo>
                    <a:cubicBezTo>
                      <a:pt x="381" y="1000"/>
                      <a:pt x="380" y="1000"/>
                      <a:pt x="379" y="1000"/>
                    </a:cubicBezTo>
                    <a:cubicBezTo>
                      <a:pt x="379" y="999"/>
                      <a:pt x="379" y="998"/>
                      <a:pt x="379" y="998"/>
                    </a:cubicBezTo>
                    <a:cubicBezTo>
                      <a:pt x="379" y="997"/>
                      <a:pt x="378" y="997"/>
                      <a:pt x="378" y="998"/>
                    </a:cubicBezTo>
                    <a:cubicBezTo>
                      <a:pt x="378" y="998"/>
                      <a:pt x="378" y="999"/>
                      <a:pt x="378" y="1000"/>
                    </a:cubicBezTo>
                    <a:cubicBezTo>
                      <a:pt x="378" y="1000"/>
                      <a:pt x="378" y="1000"/>
                      <a:pt x="378" y="1000"/>
                    </a:cubicBezTo>
                    <a:cubicBezTo>
                      <a:pt x="377" y="1000"/>
                      <a:pt x="375" y="1000"/>
                      <a:pt x="374" y="1000"/>
                    </a:cubicBezTo>
                    <a:cubicBezTo>
                      <a:pt x="374" y="999"/>
                      <a:pt x="374" y="998"/>
                      <a:pt x="374" y="997"/>
                    </a:cubicBezTo>
                    <a:cubicBezTo>
                      <a:pt x="374" y="996"/>
                      <a:pt x="373" y="997"/>
                      <a:pt x="373" y="997"/>
                    </a:cubicBezTo>
                    <a:cubicBezTo>
                      <a:pt x="373" y="998"/>
                      <a:pt x="373" y="999"/>
                      <a:pt x="373" y="1000"/>
                    </a:cubicBezTo>
                    <a:cubicBezTo>
                      <a:pt x="372" y="1000"/>
                      <a:pt x="372" y="999"/>
                      <a:pt x="371" y="999"/>
                    </a:cubicBezTo>
                    <a:cubicBezTo>
                      <a:pt x="371" y="998"/>
                      <a:pt x="371" y="997"/>
                      <a:pt x="371" y="996"/>
                    </a:cubicBezTo>
                    <a:cubicBezTo>
                      <a:pt x="371" y="995"/>
                      <a:pt x="370" y="995"/>
                      <a:pt x="370" y="996"/>
                    </a:cubicBezTo>
                    <a:cubicBezTo>
                      <a:pt x="370" y="997"/>
                      <a:pt x="370" y="998"/>
                      <a:pt x="370" y="999"/>
                    </a:cubicBezTo>
                    <a:cubicBezTo>
                      <a:pt x="368" y="999"/>
                      <a:pt x="366" y="998"/>
                      <a:pt x="364" y="998"/>
                    </a:cubicBezTo>
                    <a:cubicBezTo>
                      <a:pt x="364" y="997"/>
                      <a:pt x="364" y="996"/>
                      <a:pt x="364" y="995"/>
                    </a:cubicBezTo>
                    <a:cubicBezTo>
                      <a:pt x="364" y="995"/>
                      <a:pt x="363" y="995"/>
                      <a:pt x="363" y="995"/>
                    </a:cubicBezTo>
                    <a:cubicBezTo>
                      <a:pt x="362" y="996"/>
                      <a:pt x="363" y="997"/>
                      <a:pt x="363" y="998"/>
                    </a:cubicBezTo>
                    <a:cubicBezTo>
                      <a:pt x="361" y="997"/>
                      <a:pt x="359" y="997"/>
                      <a:pt x="357" y="997"/>
                    </a:cubicBezTo>
                    <a:cubicBezTo>
                      <a:pt x="357" y="997"/>
                      <a:pt x="357" y="997"/>
                      <a:pt x="357" y="997"/>
                    </a:cubicBezTo>
                    <a:cubicBezTo>
                      <a:pt x="357" y="995"/>
                      <a:pt x="357" y="993"/>
                      <a:pt x="357" y="991"/>
                    </a:cubicBezTo>
                    <a:cubicBezTo>
                      <a:pt x="357" y="990"/>
                      <a:pt x="356" y="990"/>
                      <a:pt x="356" y="991"/>
                    </a:cubicBezTo>
                    <a:cubicBezTo>
                      <a:pt x="356" y="992"/>
                      <a:pt x="356" y="994"/>
                      <a:pt x="356" y="995"/>
                    </a:cubicBezTo>
                    <a:cubicBezTo>
                      <a:pt x="356" y="996"/>
                      <a:pt x="356" y="996"/>
                      <a:pt x="356" y="996"/>
                    </a:cubicBezTo>
                    <a:cubicBezTo>
                      <a:pt x="356" y="996"/>
                      <a:pt x="356" y="996"/>
                      <a:pt x="355" y="996"/>
                    </a:cubicBezTo>
                    <a:cubicBezTo>
                      <a:pt x="353" y="996"/>
                      <a:pt x="352" y="996"/>
                      <a:pt x="350" y="996"/>
                    </a:cubicBezTo>
                    <a:cubicBezTo>
                      <a:pt x="349" y="994"/>
                      <a:pt x="349" y="992"/>
                      <a:pt x="350" y="991"/>
                    </a:cubicBezTo>
                    <a:cubicBezTo>
                      <a:pt x="350" y="990"/>
                      <a:pt x="349" y="989"/>
                      <a:pt x="349" y="990"/>
                    </a:cubicBezTo>
                    <a:cubicBezTo>
                      <a:pt x="348" y="992"/>
                      <a:pt x="348" y="994"/>
                      <a:pt x="349" y="995"/>
                    </a:cubicBezTo>
                    <a:cubicBezTo>
                      <a:pt x="347" y="995"/>
                      <a:pt x="345" y="995"/>
                      <a:pt x="343" y="995"/>
                    </a:cubicBezTo>
                    <a:cubicBezTo>
                      <a:pt x="343" y="994"/>
                      <a:pt x="343" y="993"/>
                      <a:pt x="343" y="992"/>
                    </a:cubicBezTo>
                    <a:cubicBezTo>
                      <a:pt x="343" y="991"/>
                      <a:pt x="342" y="991"/>
                      <a:pt x="342" y="992"/>
                    </a:cubicBezTo>
                    <a:cubicBezTo>
                      <a:pt x="342" y="993"/>
                      <a:pt x="342" y="994"/>
                      <a:pt x="342" y="995"/>
                    </a:cubicBezTo>
                    <a:cubicBezTo>
                      <a:pt x="341" y="995"/>
                      <a:pt x="340" y="995"/>
                      <a:pt x="338" y="995"/>
                    </a:cubicBezTo>
                    <a:cubicBezTo>
                      <a:pt x="339" y="994"/>
                      <a:pt x="339" y="993"/>
                      <a:pt x="339" y="992"/>
                    </a:cubicBezTo>
                    <a:cubicBezTo>
                      <a:pt x="339" y="991"/>
                      <a:pt x="338" y="991"/>
                      <a:pt x="338" y="992"/>
                    </a:cubicBezTo>
                    <a:cubicBezTo>
                      <a:pt x="338" y="993"/>
                      <a:pt x="337" y="994"/>
                      <a:pt x="337" y="995"/>
                    </a:cubicBezTo>
                    <a:cubicBezTo>
                      <a:pt x="335" y="994"/>
                      <a:pt x="334" y="994"/>
                      <a:pt x="332" y="994"/>
                    </a:cubicBezTo>
                    <a:cubicBezTo>
                      <a:pt x="332" y="994"/>
                      <a:pt x="332" y="994"/>
                      <a:pt x="332" y="994"/>
                    </a:cubicBezTo>
                    <a:cubicBezTo>
                      <a:pt x="332" y="993"/>
                      <a:pt x="332" y="993"/>
                      <a:pt x="333" y="992"/>
                    </a:cubicBezTo>
                    <a:cubicBezTo>
                      <a:pt x="333" y="992"/>
                      <a:pt x="333" y="992"/>
                      <a:pt x="333" y="992"/>
                    </a:cubicBezTo>
                    <a:cubicBezTo>
                      <a:pt x="334" y="992"/>
                      <a:pt x="334" y="991"/>
                      <a:pt x="333" y="990"/>
                    </a:cubicBezTo>
                    <a:cubicBezTo>
                      <a:pt x="332" y="990"/>
                      <a:pt x="331" y="992"/>
                      <a:pt x="331" y="994"/>
                    </a:cubicBezTo>
                    <a:cubicBezTo>
                      <a:pt x="331" y="994"/>
                      <a:pt x="331" y="994"/>
                      <a:pt x="331" y="994"/>
                    </a:cubicBezTo>
                    <a:cubicBezTo>
                      <a:pt x="330" y="994"/>
                      <a:pt x="329" y="994"/>
                      <a:pt x="329" y="994"/>
                    </a:cubicBezTo>
                    <a:cubicBezTo>
                      <a:pt x="329" y="993"/>
                      <a:pt x="329" y="991"/>
                      <a:pt x="329" y="990"/>
                    </a:cubicBezTo>
                    <a:cubicBezTo>
                      <a:pt x="329" y="989"/>
                      <a:pt x="328" y="989"/>
                      <a:pt x="328" y="990"/>
                    </a:cubicBezTo>
                    <a:cubicBezTo>
                      <a:pt x="327" y="991"/>
                      <a:pt x="327" y="993"/>
                      <a:pt x="328" y="994"/>
                    </a:cubicBezTo>
                    <a:cubicBezTo>
                      <a:pt x="326" y="994"/>
                      <a:pt x="324" y="994"/>
                      <a:pt x="323" y="994"/>
                    </a:cubicBezTo>
                    <a:cubicBezTo>
                      <a:pt x="323" y="993"/>
                      <a:pt x="323" y="991"/>
                      <a:pt x="323" y="990"/>
                    </a:cubicBezTo>
                    <a:cubicBezTo>
                      <a:pt x="323" y="989"/>
                      <a:pt x="322" y="989"/>
                      <a:pt x="322" y="989"/>
                    </a:cubicBezTo>
                    <a:cubicBezTo>
                      <a:pt x="321" y="991"/>
                      <a:pt x="322" y="993"/>
                      <a:pt x="322" y="994"/>
                    </a:cubicBezTo>
                    <a:cubicBezTo>
                      <a:pt x="321" y="994"/>
                      <a:pt x="320" y="994"/>
                      <a:pt x="319" y="994"/>
                    </a:cubicBezTo>
                    <a:cubicBezTo>
                      <a:pt x="319" y="993"/>
                      <a:pt x="318" y="992"/>
                      <a:pt x="318" y="990"/>
                    </a:cubicBezTo>
                    <a:cubicBezTo>
                      <a:pt x="318" y="990"/>
                      <a:pt x="317" y="990"/>
                      <a:pt x="317" y="990"/>
                    </a:cubicBezTo>
                    <a:cubicBezTo>
                      <a:pt x="317" y="992"/>
                      <a:pt x="317" y="993"/>
                      <a:pt x="317" y="994"/>
                    </a:cubicBezTo>
                    <a:cubicBezTo>
                      <a:pt x="316" y="994"/>
                      <a:pt x="315" y="994"/>
                      <a:pt x="314" y="994"/>
                    </a:cubicBezTo>
                    <a:cubicBezTo>
                      <a:pt x="314" y="993"/>
                      <a:pt x="314" y="992"/>
                      <a:pt x="314" y="991"/>
                    </a:cubicBezTo>
                    <a:cubicBezTo>
                      <a:pt x="315" y="990"/>
                      <a:pt x="313" y="989"/>
                      <a:pt x="313" y="990"/>
                    </a:cubicBezTo>
                    <a:cubicBezTo>
                      <a:pt x="313" y="992"/>
                      <a:pt x="313" y="993"/>
                      <a:pt x="313" y="994"/>
                    </a:cubicBezTo>
                    <a:cubicBezTo>
                      <a:pt x="311" y="994"/>
                      <a:pt x="309" y="994"/>
                      <a:pt x="307" y="994"/>
                    </a:cubicBezTo>
                    <a:cubicBezTo>
                      <a:pt x="306" y="993"/>
                      <a:pt x="306" y="991"/>
                      <a:pt x="307" y="990"/>
                    </a:cubicBezTo>
                    <a:cubicBezTo>
                      <a:pt x="307" y="990"/>
                      <a:pt x="306" y="989"/>
                      <a:pt x="306" y="989"/>
                    </a:cubicBezTo>
                    <a:cubicBezTo>
                      <a:pt x="305" y="990"/>
                      <a:pt x="305" y="992"/>
                      <a:pt x="305" y="993"/>
                    </a:cubicBezTo>
                    <a:cubicBezTo>
                      <a:pt x="304" y="993"/>
                      <a:pt x="302" y="993"/>
                      <a:pt x="301" y="993"/>
                    </a:cubicBezTo>
                    <a:cubicBezTo>
                      <a:pt x="301" y="992"/>
                      <a:pt x="301" y="990"/>
                      <a:pt x="301" y="989"/>
                    </a:cubicBezTo>
                    <a:cubicBezTo>
                      <a:pt x="301" y="988"/>
                      <a:pt x="299" y="988"/>
                      <a:pt x="299" y="989"/>
                    </a:cubicBezTo>
                    <a:cubicBezTo>
                      <a:pt x="299" y="990"/>
                      <a:pt x="300" y="991"/>
                      <a:pt x="300" y="993"/>
                    </a:cubicBezTo>
                    <a:cubicBezTo>
                      <a:pt x="299" y="993"/>
                      <a:pt x="297" y="992"/>
                      <a:pt x="296" y="992"/>
                    </a:cubicBezTo>
                    <a:cubicBezTo>
                      <a:pt x="296" y="991"/>
                      <a:pt x="297" y="990"/>
                      <a:pt x="297" y="989"/>
                    </a:cubicBezTo>
                    <a:cubicBezTo>
                      <a:pt x="297" y="988"/>
                      <a:pt x="295" y="988"/>
                      <a:pt x="295" y="989"/>
                    </a:cubicBezTo>
                    <a:cubicBezTo>
                      <a:pt x="295" y="990"/>
                      <a:pt x="295" y="991"/>
                      <a:pt x="295" y="992"/>
                    </a:cubicBezTo>
                    <a:cubicBezTo>
                      <a:pt x="293" y="992"/>
                      <a:pt x="291" y="991"/>
                      <a:pt x="289" y="991"/>
                    </a:cubicBezTo>
                    <a:cubicBezTo>
                      <a:pt x="289" y="989"/>
                      <a:pt x="289" y="987"/>
                      <a:pt x="290" y="985"/>
                    </a:cubicBezTo>
                    <a:cubicBezTo>
                      <a:pt x="290" y="985"/>
                      <a:pt x="289" y="984"/>
                      <a:pt x="288" y="985"/>
                    </a:cubicBezTo>
                    <a:cubicBezTo>
                      <a:pt x="288" y="986"/>
                      <a:pt x="287" y="989"/>
                      <a:pt x="287" y="991"/>
                    </a:cubicBezTo>
                    <a:cubicBezTo>
                      <a:pt x="286" y="990"/>
                      <a:pt x="285" y="990"/>
                      <a:pt x="284" y="990"/>
                    </a:cubicBezTo>
                    <a:cubicBezTo>
                      <a:pt x="284" y="989"/>
                      <a:pt x="284" y="987"/>
                      <a:pt x="284" y="986"/>
                    </a:cubicBezTo>
                    <a:cubicBezTo>
                      <a:pt x="284" y="985"/>
                      <a:pt x="284" y="985"/>
                      <a:pt x="284" y="985"/>
                    </a:cubicBezTo>
                    <a:cubicBezTo>
                      <a:pt x="284" y="985"/>
                      <a:pt x="284" y="985"/>
                      <a:pt x="284" y="985"/>
                    </a:cubicBezTo>
                    <a:cubicBezTo>
                      <a:pt x="284" y="984"/>
                      <a:pt x="283" y="984"/>
                      <a:pt x="283" y="984"/>
                    </a:cubicBezTo>
                    <a:cubicBezTo>
                      <a:pt x="283" y="984"/>
                      <a:pt x="283" y="984"/>
                      <a:pt x="283" y="984"/>
                    </a:cubicBezTo>
                    <a:cubicBezTo>
                      <a:pt x="283" y="984"/>
                      <a:pt x="283" y="985"/>
                      <a:pt x="283" y="985"/>
                    </a:cubicBezTo>
                    <a:cubicBezTo>
                      <a:pt x="282" y="986"/>
                      <a:pt x="283" y="988"/>
                      <a:pt x="283" y="990"/>
                    </a:cubicBezTo>
                    <a:cubicBezTo>
                      <a:pt x="281" y="989"/>
                      <a:pt x="280" y="989"/>
                      <a:pt x="279" y="989"/>
                    </a:cubicBezTo>
                    <a:cubicBezTo>
                      <a:pt x="279" y="989"/>
                      <a:pt x="278" y="989"/>
                      <a:pt x="278" y="989"/>
                    </a:cubicBezTo>
                    <a:cubicBezTo>
                      <a:pt x="278" y="987"/>
                      <a:pt x="278" y="985"/>
                      <a:pt x="278" y="984"/>
                    </a:cubicBezTo>
                    <a:cubicBezTo>
                      <a:pt x="278" y="983"/>
                      <a:pt x="277" y="983"/>
                      <a:pt x="277" y="983"/>
                    </a:cubicBezTo>
                    <a:cubicBezTo>
                      <a:pt x="277" y="985"/>
                      <a:pt x="277" y="987"/>
                      <a:pt x="277" y="988"/>
                    </a:cubicBezTo>
                    <a:cubicBezTo>
                      <a:pt x="275" y="988"/>
                      <a:pt x="274" y="988"/>
                      <a:pt x="273" y="987"/>
                    </a:cubicBezTo>
                    <a:cubicBezTo>
                      <a:pt x="273" y="986"/>
                      <a:pt x="273" y="984"/>
                      <a:pt x="273" y="983"/>
                    </a:cubicBezTo>
                    <a:cubicBezTo>
                      <a:pt x="273" y="982"/>
                      <a:pt x="272" y="982"/>
                      <a:pt x="272" y="982"/>
                    </a:cubicBezTo>
                    <a:cubicBezTo>
                      <a:pt x="272" y="984"/>
                      <a:pt x="272" y="985"/>
                      <a:pt x="272" y="987"/>
                    </a:cubicBezTo>
                    <a:cubicBezTo>
                      <a:pt x="271" y="986"/>
                      <a:pt x="270" y="986"/>
                      <a:pt x="269" y="986"/>
                    </a:cubicBezTo>
                    <a:cubicBezTo>
                      <a:pt x="269" y="984"/>
                      <a:pt x="268" y="982"/>
                      <a:pt x="268" y="981"/>
                    </a:cubicBezTo>
                    <a:cubicBezTo>
                      <a:pt x="268" y="980"/>
                      <a:pt x="267" y="980"/>
                      <a:pt x="267" y="981"/>
                    </a:cubicBezTo>
                    <a:cubicBezTo>
                      <a:pt x="267" y="982"/>
                      <a:pt x="268" y="984"/>
                      <a:pt x="268" y="985"/>
                    </a:cubicBezTo>
                    <a:cubicBezTo>
                      <a:pt x="266" y="985"/>
                      <a:pt x="264" y="984"/>
                      <a:pt x="262" y="984"/>
                    </a:cubicBezTo>
                    <a:cubicBezTo>
                      <a:pt x="262" y="984"/>
                      <a:pt x="261" y="984"/>
                      <a:pt x="261" y="984"/>
                    </a:cubicBezTo>
                    <a:cubicBezTo>
                      <a:pt x="261" y="982"/>
                      <a:pt x="261" y="981"/>
                      <a:pt x="261" y="980"/>
                    </a:cubicBezTo>
                    <a:cubicBezTo>
                      <a:pt x="261" y="979"/>
                      <a:pt x="260" y="979"/>
                      <a:pt x="260" y="980"/>
                    </a:cubicBezTo>
                    <a:cubicBezTo>
                      <a:pt x="260" y="981"/>
                      <a:pt x="260" y="982"/>
                      <a:pt x="260" y="984"/>
                    </a:cubicBezTo>
                    <a:cubicBezTo>
                      <a:pt x="258" y="983"/>
                      <a:pt x="257" y="983"/>
                      <a:pt x="256" y="983"/>
                    </a:cubicBezTo>
                    <a:cubicBezTo>
                      <a:pt x="256" y="981"/>
                      <a:pt x="256" y="980"/>
                      <a:pt x="256" y="978"/>
                    </a:cubicBezTo>
                    <a:cubicBezTo>
                      <a:pt x="256" y="977"/>
                      <a:pt x="255" y="977"/>
                      <a:pt x="255" y="978"/>
                    </a:cubicBezTo>
                    <a:cubicBezTo>
                      <a:pt x="255" y="979"/>
                      <a:pt x="255" y="981"/>
                      <a:pt x="254" y="983"/>
                    </a:cubicBezTo>
                    <a:cubicBezTo>
                      <a:pt x="252" y="983"/>
                      <a:pt x="251" y="983"/>
                      <a:pt x="249" y="982"/>
                    </a:cubicBezTo>
                    <a:cubicBezTo>
                      <a:pt x="249" y="980"/>
                      <a:pt x="250" y="978"/>
                      <a:pt x="251" y="975"/>
                    </a:cubicBezTo>
                    <a:cubicBezTo>
                      <a:pt x="251" y="974"/>
                      <a:pt x="250" y="974"/>
                      <a:pt x="249" y="975"/>
                    </a:cubicBezTo>
                    <a:cubicBezTo>
                      <a:pt x="249" y="977"/>
                      <a:pt x="248" y="980"/>
                      <a:pt x="247" y="982"/>
                    </a:cubicBezTo>
                    <a:cubicBezTo>
                      <a:pt x="247" y="982"/>
                      <a:pt x="246" y="981"/>
                      <a:pt x="245" y="981"/>
                    </a:cubicBezTo>
                    <a:cubicBezTo>
                      <a:pt x="244" y="981"/>
                      <a:pt x="244" y="980"/>
                      <a:pt x="243" y="980"/>
                    </a:cubicBezTo>
                    <a:cubicBezTo>
                      <a:pt x="244" y="979"/>
                      <a:pt x="244" y="978"/>
                      <a:pt x="244" y="978"/>
                    </a:cubicBezTo>
                    <a:cubicBezTo>
                      <a:pt x="245" y="977"/>
                      <a:pt x="244" y="976"/>
                      <a:pt x="243" y="977"/>
                    </a:cubicBezTo>
                    <a:cubicBezTo>
                      <a:pt x="243" y="977"/>
                      <a:pt x="243" y="978"/>
                      <a:pt x="242" y="979"/>
                    </a:cubicBezTo>
                    <a:cubicBezTo>
                      <a:pt x="242" y="979"/>
                      <a:pt x="242" y="979"/>
                      <a:pt x="242" y="979"/>
                    </a:cubicBezTo>
                    <a:cubicBezTo>
                      <a:pt x="241" y="978"/>
                      <a:pt x="239" y="976"/>
                      <a:pt x="238" y="974"/>
                    </a:cubicBezTo>
                    <a:cubicBezTo>
                      <a:pt x="238" y="974"/>
                      <a:pt x="238" y="974"/>
                      <a:pt x="238" y="974"/>
                    </a:cubicBezTo>
                    <a:cubicBezTo>
                      <a:pt x="239" y="974"/>
                      <a:pt x="239" y="973"/>
                      <a:pt x="238" y="973"/>
                    </a:cubicBezTo>
                    <a:cubicBezTo>
                      <a:pt x="237" y="973"/>
                      <a:pt x="237" y="974"/>
                      <a:pt x="237" y="974"/>
                    </a:cubicBezTo>
                    <a:cubicBezTo>
                      <a:pt x="235" y="972"/>
                      <a:pt x="233" y="970"/>
                      <a:pt x="231" y="969"/>
                    </a:cubicBezTo>
                    <a:cubicBezTo>
                      <a:pt x="231" y="968"/>
                      <a:pt x="231" y="968"/>
                      <a:pt x="231" y="967"/>
                    </a:cubicBezTo>
                    <a:cubicBezTo>
                      <a:pt x="230" y="964"/>
                      <a:pt x="227" y="961"/>
                      <a:pt x="225" y="958"/>
                    </a:cubicBezTo>
                    <a:cubicBezTo>
                      <a:pt x="221" y="949"/>
                      <a:pt x="221" y="939"/>
                      <a:pt x="221" y="930"/>
                    </a:cubicBezTo>
                    <a:cubicBezTo>
                      <a:pt x="221" y="930"/>
                      <a:pt x="222" y="929"/>
                      <a:pt x="222" y="929"/>
                    </a:cubicBezTo>
                    <a:cubicBezTo>
                      <a:pt x="222" y="929"/>
                      <a:pt x="222" y="929"/>
                      <a:pt x="222" y="929"/>
                    </a:cubicBezTo>
                    <a:cubicBezTo>
                      <a:pt x="223" y="930"/>
                      <a:pt x="224" y="931"/>
                      <a:pt x="225" y="931"/>
                    </a:cubicBezTo>
                    <a:cubicBezTo>
                      <a:pt x="225" y="933"/>
                      <a:pt x="225" y="934"/>
                      <a:pt x="225" y="936"/>
                    </a:cubicBezTo>
                    <a:cubicBezTo>
                      <a:pt x="225" y="937"/>
                      <a:pt x="226" y="937"/>
                      <a:pt x="226" y="936"/>
                    </a:cubicBezTo>
                    <a:cubicBezTo>
                      <a:pt x="226" y="935"/>
                      <a:pt x="226" y="933"/>
                      <a:pt x="227" y="932"/>
                    </a:cubicBezTo>
                    <a:cubicBezTo>
                      <a:pt x="228" y="933"/>
                      <a:pt x="230" y="934"/>
                      <a:pt x="231" y="935"/>
                    </a:cubicBezTo>
                    <a:cubicBezTo>
                      <a:pt x="231" y="935"/>
                      <a:pt x="231" y="936"/>
                      <a:pt x="231" y="936"/>
                    </a:cubicBezTo>
                    <a:cubicBezTo>
                      <a:pt x="231" y="936"/>
                      <a:pt x="231" y="937"/>
                      <a:pt x="231" y="938"/>
                    </a:cubicBezTo>
                    <a:cubicBezTo>
                      <a:pt x="230" y="938"/>
                      <a:pt x="231" y="939"/>
                      <a:pt x="232" y="939"/>
                    </a:cubicBezTo>
                    <a:cubicBezTo>
                      <a:pt x="232" y="938"/>
                      <a:pt x="232" y="937"/>
                      <a:pt x="232" y="936"/>
                    </a:cubicBezTo>
                    <a:cubicBezTo>
                      <a:pt x="234" y="937"/>
                      <a:pt x="235" y="937"/>
                      <a:pt x="237" y="938"/>
                    </a:cubicBezTo>
                    <a:cubicBezTo>
                      <a:pt x="237" y="939"/>
                      <a:pt x="237" y="939"/>
                      <a:pt x="237" y="940"/>
                    </a:cubicBezTo>
                    <a:cubicBezTo>
                      <a:pt x="237" y="940"/>
                      <a:pt x="237" y="942"/>
                      <a:pt x="237" y="942"/>
                    </a:cubicBezTo>
                    <a:cubicBezTo>
                      <a:pt x="238" y="942"/>
                      <a:pt x="239" y="941"/>
                      <a:pt x="238" y="941"/>
                    </a:cubicBezTo>
                    <a:cubicBezTo>
                      <a:pt x="238" y="941"/>
                      <a:pt x="238" y="941"/>
                      <a:pt x="238" y="941"/>
                    </a:cubicBezTo>
                    <a:cubicBezTo>
                      <a:pt x="238" y="941"/>
                      <a:pt x="238" y="941"/>
                      <a:pt x="238" y="940"/>
                    </a:cubicBezTo>
                    <a:cubicBezTo>
                      <a:pt x="238" y="940"/>
                      <a:pt x="238" y="940"/>
                      <a:pt x="238" y="939"/>
                    </a:cubicBezTo>
                    <a:cubicBezTo>
                      <a:pt x="238" y="939"/>
                      <a:pt x="238" y="939"/>
                      <a:pt x="238" y="939"/>
                    </a:cubicBezTo>
                    <a:cubicBezTo>
                      <a:pt x="239" y="940"/>
                      <a:pt x="240" y="940"/>
                      <a:pt x="242" y="941"/>
                    </a:cubicBezTo>
                    <a:cubicBezTo>
                      <a:pt x="242" y="941"/>
                      <a:pt x="242" y="942"/>
                      <a:pt x="242" y="942"/>
                    </a:cubicBezTo>
                    <a:cubicBezTo>
                      <a:pt x="242" y="943"/>
                      <a:pt x="242" y="943"/>
                      <a:pt x="241" y="944"/>
                    </a:cubicBezTo>
                    <a:cubicBezTo>
                      <a:pt x="241" y="945"/>
                      <a:pt x="241" y="945"/>
                      <a:pt x="242" y="945"/>
                    </a:cubicBezTo>
                    <a:cubicBezTo>
                      <a:pt x="243" y="945"/>
                      <a:pt x="243" y="944"/>
                      <a:pt x="243" y="944"/>
                    </a:cubicBezTo>
                    <a:cubicBezTo>
                      <a:pt x="243" y="944"/>
                      <a:pt x="243" y="944"/>
                      <a:pt x="243" y="944"/>
                    </a:cubicBezTo>
                    <a:cubicBezTo>
                      <a:pt x="243" y="943"/>
                      <a:pt x="243" y="943"/>
                      <a:pt x="243" y="943"/>
                    </a:cubicBezTo>
                    <a:cubicBezTo>
                      <a:pt x="243" y="942"/>
                      <a:pt x="243" y="942"/>
                      <a:pt x="243" y="941"/>
                    </a:cubicBezTo>
                    <a:cubicBezTo>
                      <a:pt x="245" y="942"/>
                      <a:pt x="247" y="943"/>
                      <a:pt x="249" y="944"/>
                    </a:cubicBezTo>
                    <a:cubicBezTo>
                      <a:pt x="248" y="945"/>
                      <a:pt x="248" y="946"/>
                      <a:pt x="249" y="947"/>
                    </a:cubicBezTo>
                    <a:cubicBezTo>
                      <a:pt x="249" y="947"/>
                      <a:pt x="249" y="947"/>
                      <a:pt x="249" y="947"/>
                    </a:cubicBezTo>
                    <a:cubicBezTo>
                      <a:pt x="250" y="947"/>
                      <a:pt x="250" y="947"/>
                      <a:pt x="250" y="947"/>
                    </a:cubicBezTo>
                    <a:cubicBezTo>
                      <a:pt x="250" y="946"/>
                      <a:pt x="250" y="946"/>
                      <a:pt x="250" y="946"/>
                    </a:cubicBezTo>
                    <a:cubicBezTo>
                      <a:pt x="250" y="945"/>
                      <a:pt x="250" y="945"/>
                      <a:pt x="250" y="944"/>
                    </a:cubicBezTo>
                    <a:cubicBezTo>
                      <a:pt x="251" y="945"/>
                      <a:pt x="251" y="945"/>
                      <a:pt x="252" y="945"/>
                    </a:cubicBezTo>
                    <a:cubicBezTo>
                      <a:pt x="252" y="946"/>
                      <a:pt x="252" y="947"/>
                      <a:pt x="252" y="948"/>
                    </a:cubicBezTo>
                    <a:cubicBezTo>
                      <a:pt x="253" y="949"/>
                      <a:pt x="253" y="949"/>
                      <a:pt x="254" y="949"/>
                    </a:cubicBezTo>
                    <a:cubicBezTo>
                      <a:pt x="254" y="949"/>
                      <a:pt x="254" y="948"/>
                      <a:pt x="254" y="948"/>
                    </a:cubicBezTo>
                    <a:cubicBezTo>
                      <a:pt x="254" y="948"/>
                      <a:pt x="254" y="948"/>
                      <a:pt x="254" y="947"/>
                    </a:cubicBezTo>
                    <a:cubicBezTo>
                      <a:pt x="254" y="947"/>
                      <a:pt x="254" y="946"/>
                      <a:pt x="254" y="946"/>
                    </a:cubicBezTo>
                    <a:cubicBezTo>
                      <a:pt x="255" y="946"/>
                      <a:pt x="256" y="947"/>
                      <a:pt x="257" y="947"/>
                    </a:cubicBezTo>
                    <a:cubicBezTo>
                      <a:pt x="257" y="949"/>
                      <a:pt x="257" y="951"/>
                      <a:pt x="259" y="951"/>
                    </a:cubicBezTo>
                    <a:cubicBezTo>
                      <a:pt x="260" y="951"/>
                      <a:pt x="260" y="949"/>
                      <a:pt x="259" y="949"/>
                    </a:cubicBezTo>
                    <a:cubicBezTo>
                      <a:pt x="259" y="949"/>
                      <a:pt x="259" y="949"/>
                      <a:pt x="259" y="949"/>
                    </a:cubicBezTo>
                    <a:cubicBezTo>
                      <a:pt x="259" y="949"/>
                      <a:pt x="259" y="949"/>
                      <a:pt x="259" y="948"/>
                    </a:cubicBezTo>
                    <a:cubicBezTo>
                      <a:pt x="259" y="948"/>
                      <a:pt x="259" y="948"/>
                      <a:pt x="259" y="948"/>
                    </a:cubicBezTo>
                    <a:cubicBezTo>
                      <a:pt x="260" y="948"/>
                      <a:pt x="261" y="949"/>
                      <a:pt x="262" y="949"/>
                    </a:cubicBezTo>
                    <a:cubicBezTo>
                      <a:pt x="263" y="950"/>
                      <a:pt x="263" y="951"/>
                      <a:pt x="263" y="952"/>
                    </a:cubicBezTo>
                    <a:cubicBezTo>
                      <a:pt x="263" y="952"/>
                      <a:pt x="263" y="952"/>
                      <a:pt x="264" y="952"/>
                    </a:cubicBezTo>
                    <a:cubicBezTo>
                      <a:pt x="264" y="952"/>
                      <a:pt x="264" y="952"/>
                      <a:pt x="264" y="952"/>
                    </a:cubicBezTo>
                    <a:cubicBezTo>
                      <a:pt x="265" y="951"/>
                      <a:pt x="264" y="951"/>
                      <a:pt x="264" y="951"/>
                    </a:cubicBezTo>
                    <a:cubicBezTo>
                      <a:pt x="264" y="950"/>
                      <a:pt x="264" y="950"/>
                      <a:pt x="264" y="950"/>
                    </a:cubicBezTo>
                    <a:cubicBezTo>
                      <a:pt x="264" y="950"/>
                      <a:pt x="265" y="950"/>
                      <a:pt x="266" y="950"/>
                    </a:cubicBezTo>
                    <a:cubicBezTo>
                      <a:pt x="265" y="950"/>
                      <a:pt x="265" y="950"/>
                      <a:pt x="265" y="951"/>
                    </a:cubicBezTo>
                    <a:cubicBezTo>
                      <a:pt x="265" y="952"/>
                      <a:pt x="265" y="953"/>
                      <a:pt x="267" y="953"/>
                    </a:cubicBezTo>
                    <a:cubicBezTo>
                      <a:pt x="268" y="953"/>
                      <a:pt x="268" y="952"/>
                      <a:pt x="267" y="952"/>
                    </a:cubicBezTo>
                    <a:cubicBezTo>
                      <a:pt x="266" y="952"/>
                      <a:pt x="266" y="951"/>
                      <a:pt x="266" y="951"/>
                    </a:cubicBezTo>
                    <a:cubicBezTo>
                      <a:pt x="266" y="951"/>
                      <a:pt x="266" y="950"/>
                      <a:pt x="266" y="950"/>
                    </a:cubicBezTo>
                    <a:cubicBezTo>
                      <a:pt x="267" y="950"/>
                      <a:pt x="267" y="951"/>
                      <a:pt x="268" y="951"/>
                    </a:cubicBezTo>
                    <a:cubicBezTo>
                      <a:pt x="268" y="951"/>
                      <a:pt x="269" y="951"/>
                      <a:pt x="269" y="951"/>
                    </a:cubicBezTo>
                    <a:cubicBezTo>
                      <a:pt x="269" y="951"/>
                      <a:pt x="269" y="952"/>
                      <a:pt x="269" y="952"/>
                    </a:cubicBezTo>
                    <a:cubicBezTo>
                      <a:pt x="269" y="952"/>
                      <a:pt x="269" y="952"/>
                      <a:pt x="270" y="953"/>
                    </a:cubicBezTo>
                    <a:cubicBezTo>
                      <a:pt x="270" y="953"/>
                      <a:pt x="271" y="953"/>
                      <a:pt x="271" y="952"/>
                    </a:cubicBezTo>
                    <a:cubicBezTo>
                      <a:pt x="270" y="952"/>
                      <a:pt x="270" y="952"/>
                      <a:pt x="270" y="952"/>
                    </a:cubicBezTo>
                    <a:cubicBezTo>
                      <a:pt x="281" y="955"/>
                      <a:pt x="293" y="957"/>
                      <a:pt x="304" y="958"/>
                    </a:cubicBezTo>
                    <a:cubicBezTo>
                      <a:pt x="305" y="960"/>
                      <a:pt x="308" y="960"/>
                      <a:pt x="309" y="959"/>
                    </a:cubicBezTo>
                    <a:cubicBezTo>
                      <a:pt x="314" y="959"/>
                      <a:pt x="319" y="960"/>
                      <a:pt x="324" y="960"/>
                    </a:cubicBezTo>
                    <a:cubicBezTo>
                      <a:pt x="324" y="960"/>
                      <a:pt x="325" y="960"/>
                      <a:pt x="325" y="960"/>
                    </a:cubicBezTo>
                    <a:cubicBezTo>
                      <a:pt x="326" y="961"/>
                      <a:pt x="327" y="961"/>
                      <a:pt x="328" y="961"/>
                    </a:cubicBezTo>
                    <a:cubicBezTo>
                      <a:pt x="328" y="961"/>
                      <a:pt x="328" y="961"/>
                      <a:pt x="328" y="961"/>
                    </a:cubicBezTo>
                    <a:cubicBezTo>
                      <a:pt x="347" y="962"/>
                      <a:pt x="365" y="963"/>
                      <a:pt x="385" y="962"/>
                    </a:cubicBezTo>
                    <a:cubicBezTo>
                      <a:pt x="394" y="962"/>
                      <a:pt x="404" y="962"/>
                      <a:pt x="413" y="962"/>
                    </a:cubicBezTo>
                    <a:cubicBezTo>
                      <a:pt x="423" y="962"/>
                      <a:pt x="432" y="959"/>
                      <a:pt x="442" y="958"/>
                    </a:cubicBezTo>
                    <a:cubicBezTo>
                      <a:pt x="449" y="958"/>
                      <a:pt x="455" y="956"/>
                      <a:pt x="461" y="955"/>
                    </a:cubicBezTo>
                    <a:cubicBezTo>
                      <a:pt x="461" y="955"/>
                      <a:pt x="462" y="955"/>
                      <a:pt x="462" y="955"/>
                    </a:cubicBezTo>
                    <a:cubicBezTo>
                      <a:pt x="464" y="954"/>
                      <a:pt x="466" y="953"/>
                      <a:pt x="468" y="953"/>
                    </a:cubicBezTo>
                    <a:cubicBezTo>
                      <a:pt x="478" y="950"/>
                      <a:pt x="488" y="949"/>
                      <a:pt x="497" y="946"/>
                    </a:cubicBezTo>
                    <a:cubicBezTo>
                      <a:pt x="507" y="943"/>
                      <a:pt x="516" y="939"/>
                      <a:pt x="524" y="933"/>
                    </a:cubicBezTo>
                    <a:cubicBezTo>
                      <a:pt x="523" y="938"/>
                      <a:pt x="521" y="942"/>
                      <a:pt x="521" y="947"/>
                    </a:cubicBezTo>
                    <a:cubicBezTo>
                      <a:pt x="520" y="953"/>
                      <a:pt x="522" y="959"/>
                      <a:pt x="524" y="965"/>
                    </a:cubicBezTo>
                    <a:cubicBezTo>
                      <a:pt x="522" y="966"/>
                      <a:pt x="520" y="967"/>
                      <a:pt x="518" y="968"/>
                    </a:cubicBezTo>
                    <a:cubicBezTo>
                      <a:pt x="518" y="968"/>
                      <a:pt x="518" y="968"/>
                      <a:pt x="518" y="968"/>
                    </a:cubicBezTo>
                    <a:cubicBezTo>
                      <a:pt x="517" y="968"/>
                      <a:pt x="516" y="964"/>
                      <a:pt x="516" y="964"/>
                    </a:cubicBezTo>
                    <a:cubicBezTo>
                      <a:pt x="516" y="963"/>
                      <a:pt x="515" y="963"/>
                      <a:pt x="515" y="964"/>
                    </a:cubicBezTo>
                    <a:cubicBezTo>
                      <a:pt x="515" y="965"/>
                      <a:pt x="515" y="966"/>
                      <a:pt x="516" y="967"/>
                    </a:cubicBezTo>
                    <a:cubicBezTo>
                      <a:pt x="516" y="968"/>
                      <a:pt x="517" y="969"/>
                      <a:pt x="518" y="969"/>
                    </a:cubicBezTo>
                    <a:cubicBezTo>
                      <a:pt x="516" y="970"/>
                      <a:pt x="515" y="972"/>
                      <a:pt x="513" y="974"/>
                    </a:cubicBezTo>
                    <a:cubicBezTo>
                      <a:pt x="513" y="974"/>
                      <a:pt x="513" y="973"/>
                      <a:pt x="513" y="973"/>
                    </a:cubicBezTo>
                    <a:cubicBezTo>
                      <a:pt x="512" y="973"/>
                      <a:pt x="512" y="972"/>
                      <a:pt x="512" y="971"/>
                    </a:cubicBezTo>
                    <a:cubicBezTo>
                      <a:pt x="511" y="969"/>
                      <a:pt x="511" y="968"/>
                      <a:pt x="510" y="967"/>
                    </a:cubicBezTo>
                    <a:cubicBezTo>
                      <a:pt x="510" y="966"/>
                      <a:pt x="509" y="967"/>
                      <a:pt x="509" y="967"/>
                    </a:cubicBezTo>
                    <a:cubicBezTo>
                      <a:pt x="510" y="969"/>
                      <a:pt x="510" y="970"/>
                      <a:pt x="511" y="972"/>
                    </a:cubicBezTo>
                    <a:cubicBezTo>
                      <a:pt x="511" y="973"/>
                      <a:pt x="511" y="974"/>
                      <a:pt x="512" y="974"/>
                    </a:cubicBezTo>
                    <a:cubicBezTo>
                      <a:pt x="512" y="974"/>
                      <a:pt x="512" y="974"/>
                      <a:pt x="512" y="974"/>
                    </a:cubicBezTo>
                    <a:cubicBezTo>
                      <a:pt x="512" y="975"/>
                      <a:pt x="511" y="976"/>
                      <a:pt x="511" y="976"/>
                    </a:cubicBezTo>
                    <a:cubicBezTo>
                      <a:pt x="510" y="974"/>
                      <a:pt x="509" y="972"/>
                      <a:pt x="508" y="970"/>
                    </a:cubicBezTo>
                    <a:cubicBezTo>
                      <a:pt x="508" y="969"/>
                      <a:pt x="507" y="970"/>
                      <a:pt x="507" y="970"/>
                    </a:cubicBezTo>
                    <a:cubicBezTo>
                      <a:pt x="508" y="973"/>
                      <a:pt x="509" y="975"/>
                      <a:pt x="510" y="977"/>
                    </a:cubicBezTo>
                    <a:cubicBezTo>
                      <a:pt x="509" y="978"/>
                      <a:pt x="508" y="979"/>
                      <a:pt x="508" y="979"/>
                    </a:cubicBezTo>
                    <a:cubicBezTo>
                      <a:pt x="507" y="978"/>
                      <a:pt x="507" y="977"/>
                      <a:pt x="506" y="976"/>
                    </a:cubicBezTo>
                    <a:cubicBezTo>
                      <a:pt x="506" y="974"/>
                      <a:pt x="505" y="972"/>
                      <a:pt x="504" y="971"/>
                    </a:cubicBezTo>
                    <a:cubicBezTo>
                      <a:pt x="504" y="970"/>
                      <a:pt x="503" y="971"/>
                      <a:pt x="503" y="971"/>
                    </a:cubicBezTo>
                    <a:cubicBezTo>
                      <a:pt x="503" y="972"/>
                      <a:pt x="503" y="972"/>
                      <a:pt x="503" y="972"/>
                    </a:cubicBezTo>
                    <a:cubicBezTo>
                      <a:pt x="503" y="973"/>
                      <a:pt x="504" y="973"/>
                      <a:pt x="504" y="973"/>
                    </a:cubicBezTo>
                    <a:cubicBezTo>
                      <a:pt x="505" y="975"/>
                      <a:pt x="505" y="977"/>
                      <a:pt x="506" y="978"/>
                    </a:cubicBezTo>
                    <a:cubicBezTo>
                      <a:pt x="506" y="979"/>
                      <a:pt x="506" y="980"/>
                      <a:pt x="507" y="980"/>
                    </a:cubicBezTo>
                    <a:cubicBezTo>
                      <a:pt x="504" y="983"/>
                      <a:pt x="509" y="987"/>
                      <a:pt x="511" y="984"/>
                    </a:cubicBezTo>
                    <a:cubicBezTo>
                      <a:pt x="516" y="981"/>
                      <a:pt x="520" y="976"/>
                      <a:pt x="524" y="972"/>
                    </a:cubicBezTo>
                    <a:cubicBezTo>
                      <a:pt x="524" y="972"/>
                      <a:pt x="524" y="972"/>
                      <a:pt x="525" y="971"/>
                    </a:cubicBezTo>
                    <a:cubicBezTo>
                      <a:pt x="526" y="972"/>
                      <a:pt x="526" y="972"/>
                      <a:pt x="527" y="972"/>
                    </a:cubicBezTo>
                    <a:cubicBezTo>
                      <a:pt x="528" y="973"/>
                      <a:pt x="528" y="973"/>
                      <a:pt x="529" y="973"/>
                    </a:cubicBezTo>
                    <a:cubicBezTo>
                      <a:pt x="529" y="973"/>
                      <a:pt x="530" y="973"/>
                      <a:pt x="530" y="973"/>
                    </a:cubicBezTo>
                    <a:close/>
                    <a:moveTo>
                      <a:pt x="251" y="906"/>
                    </a:moveTo>
                    <a:cubicBezTo>
                      <a:pt x="253" y="907"/>
                      <a:pt x="255" y="909"/>
                      <a:pt x="257" y="910"/>
                    </a:cubicBezTo>
                    <a:cubicBezTo>
                      <a:pt x="257" y="913"/>
                      <a:pt x="256" y="915"/>
                      <a:pt x="255" y="918"/>
                    </a:cubicBezTo>
                    <a:cubicBezTo>
                      <a:pt x="253" y="923"/>
                      <a:pt x="248" y="928"/>
                      <a:pt x="244" y="933"/>
                    </a:cubicBezTo>
                    <a:cubicBezTo>
                      <a:pt x="241" y="932"/>
                      <a:pt x="239" y="931"/>
                      <a:pt x="237" y="930"/>
                    </a:cubicBezTo>
                    <a:cubicBezTo>
                      <a:pt x="244" y="923"/>
                      <a:pt x="248" y="915"/>
                      <a:pt x="251" y="906"/>
                    </a:cubicBezTo>
                    <a:close/>
                    <a:moveTo>
                      <a:pt x="236" y="929"/>
                    </a:moveTo>
                    <a:cubicBezTo>
                      <a:pt x="233" y="927"/>
                      <a:pt x="230" y="925"/>
                      <a:pt x="227" y="923"/>
                    </a:cubicBezTo>
                    <a:cubicBezTo>
                      <a:pt x="230" y="923"/>
                      <a:pt x="234" y="914"/>
                      <a:pt x="235" y="913"/>
                    </a:cubicBezTo>
                    <a:cubicBezTo>
                      <a:pt x="236" y="910"/>
                      <a:pt x="238" y="907"/>
                      <a:pt x="239" y="905"/>
                    </a:cubicBezTo>
                    <a:cubicBezTo>
                      <a:pt x="240" y="903"/>
                      <a:pt x="240" y="901"/>
                      <a:pt x="240" y="898"/>
                    </a:cubicBezTo>
                    <a:cubicBezTo>
                      <a:pt x="244" y="901"/>
                      <a:pt x="247" y="903"/>
                      <a:pt x="250" y="905"/>
                    </a:cubicBezTo>
                    <a:cubicBezTo>
                      <a:pt x="249" y="909"/>
                      <a:pt x="247" y="912"/>
                      <a:pt x="246" y="916"/>
                    </a:cubicBezTo>
                    <a:cubicBezTo>
                      <a:pt x="243" y="921"/>
                      <a:pt x="239" y="925"/>
                      <a:pt x="236" y="929"/>
                    </a:cubicBezTo>
                    <a:close/>
                    <a:moveTo>
                      <a:pt x="270" y="910"/>
                    </a:moveTo>
                    <a:cubicBezTo>
                      <a:pt x="271" y="908"/>
                      <a:pt x="273" y="906"/>
                      <a:pt x="274" y="904"/>
                    </a:cubicBezTo>
                    <a:cubicBezTo>
                      <a:pt x="275" y="905"/>
                      <a:pt x="276" y="906"/>
                      <a:pt x="278" y="906"/>
                    </a:cubicBezTo>
                    <a:cubicBezTo>
                      <a:pt x="279" y="907"/>
                      <a:pt x="281" y="908"/>
                      <a:pt x="282" y="909"/>
                    </a:cubicBezTo>
                    <a:cubicBezTo>
                      <a:pt x="282" y="909"/>
                      <a:pt x="282" y="909"/>
                      <a:pt x="282" y="909"/>
                    </a:cubicBezTo>
                    <a:cubicBezTo>
                      <a:pt x="280" y="912"/>
                      <a:pt x="278" y="916"/>
                      <a:pt x="276" y="919"/>
                    </a:cubicBezTo>
                    <a:cubicBezTo>
                      <a:pt x="273" y="917"/>
                      <a:pt x="271" y="916"/>
                      <a:pt x="268" y="914"/>
                    </a:cubicBezTo>
                    <a:cubicBezTo>
                      <a:pt x="269" y="913"/>
                      <a:pt x="270" y="912"/>
                      <a:pt x="270" y="910"/>
                    </a:cubicBezTo>
                    <a:close/>
                    <a:moveTo>
                      <a:pt x="266" y="913"/>
                    </a:moveTo>
                    <a:cubicBezTo>
                      <a:pt x="264" y="912"/>
                      <a:pt x="261" y="911"/>
                      <a:pt x="259" y="910"/>
                    </a:cubicBezTo>
                    <a:cubicBezTo>
                      <a:pt x="260" y="909"/>
                      <a:pt x="260" y="908"/>
                      <a:pt x="260" y="907"/>
                    </a:cubicBezTo>
                    <a:cubicBezTo>
                      <a:pt x="261" y="904"/>
                      <a:pt x="262" y="901"/>
                      <a:pt x="263" y="897"/>
                    </a:cubicBezTo>
                    <a:cubicBezTo>
                      <a:pt x="266" y="899"/>
                      <a:pt x="269" y="901"/>
                      <a:pt x="271" y="903"/>
                    </a:cubicBezTo>
                    <a:cubicBezTo>
                      <a:pt x="271" y="904"/>
                      <a:pt x="270" y="906"/>
                      <a:pt x="269" y="907"/>
                    </a:cubicBezTo>
                    <a:cubicBezTo>
                      <a:pt x="268" y="909"/>
                      <a:pt x="267" y="911"/>
                      <a:pt x="266" y="913"/>
                    </a:cubicBezTo>
                    <a:close/>
                    <a:moveTo>
                      <a:pt x="274" y="903"/>
                    </a:moveTo>
                    <a:cubicBezTo>
                      <a:pt x="275" y="901"/>
                      <a:pt x="276" y="900"/>
                      <a:pt x="277" y="898"/>
                    </a:cubicBezTo>
                    <a:cubicBezTo>
                      <a:pt x="280" y="899"/>
                      <a:pt x="283" y="901"/>
                      <a:pt x="286" y="902"/>
                    </a:cubicBezTo>
                    <a:cubicBezTo>
                      <a:pt x="285" y="904"/>
                      <a:pt x="284" y="905"/>
                      <a:pt x="283" y="907"/>
                    </a:cubicBezTo>
                    <a:cubicBezTo>
                      <a:pt x="282" y="907"/>
                      <a:pt x="281" y="906"/>
                      <a:pt x="281" y="906"/>
                    </a:cubicBezTo>
                    <a:cubicBezTo>
                      <a:pt x="279" y="905"/>
                      <a:pt x="276" y="904"/>
                      <a:pt x="274" y="903"/>
                    </a:cubicBezTo>
                    <a:close/>
                    <a:moveTo>
                      <a:pt x="284" y="911"/>
                    </a:moveTo>
                    <a:cubicBezTo>
                      <a:pt x="284" y="910"/>
                      <a:pt x="284" y="910"/>
                      <a:pt x="284" y="910"/>
                    </a:cubicBezTo>
                    <a:cubicBezTo>
                      <a:pt x="288" y="912"/>
                      <a:pt x="292" y="914"/>
                      <a:pt x="296" y="916"/>
                    </a:cubicBezTo>
                    <a:cubicBezTo>
                      <a:pt x="294" y="919"/>
                      <a:pt x="293" y="922"/>
                      <a:pt x="291" y="924"/>
                    </a:cubicBezTo>
                    <a:cubicBezTo>
                      <a:pt x="291" y="925"/>
                      <a:pt x="291" y="926"/>
                      <a:pt x="290" y="926"/>
                    </a:cubicBezTo>
                    <a:cubicBezTo>
                      <a:pt x="289" y="926"/>
                      <a:pt x="287" y="925"/>
                      <a:pt x="286" y="924"/>
                    </a:cubicBezTo>
                    <a:cubicBezTo>
                      <a:pt x="283" y="923"/>
                      <a:pt x="281" y="921"/>
                      <a:pt x="278" y="920"/>
                    </a:cubicBezTo>
                    <a:cubicBezTo>
                      <a:pt x="280" y="917"/>
                      <a:pt x="282" y="914"/>
                      <a:pt x="284" y="911"/>
                    </a:cubicBezTo>
                    <a:close/>
                    <a:moveTo>
                      <a:pt x="285" y="908"/>
                    </a:moveTo>
                    <a:cubicBezTo>
                      <a:pt x="286" y="906"/>
                      <a:pt x="287" y="905"/>
                      <a:pt x="288" y="903"/>
                    </a:cubicBezTo>
                    <a:cubicBezTo>
                      <a:pt x="292" y="905"/>
                      <a:pt x="296" y="907"/>
                      <a:pt x="300" y="909"/>
                    </a:cubicBezTo>
                    <a:cubicBezTo>
                      <a:pt x="300" y="909"/>
                      <a:pt x="300" y="910"/>
                      <a:pt x="299" y="910"/>
                    </a:cubicBezTo>
                    <a:cubicBezTo>
                      <a:pt x="298" y="912"/>
                      <a:pt x="298" y="913"/>
                      <a:pt x="297" y="915"/>
                    </a:cubicBezTo>
                    <a:cubicBezTo>
                      <a:pt x="293" y="912"/>
                      <a:pt x="289" y="910"/>
                      <a:pt x="285" y="908"/>
                    </a:cubicBezTo>
                    <a:close/>
                    <a:moveTo>
                      <a:pt x="286" y="901"/>
                    </a:moveTo>
                    <a:cubicBezTo>
                      <a:pt x="283" y="899"/>
                      <a:pt x="280" y="898"/>
                      <a:pt x="278" y="897"/>
                    </a:cubicBezTo>
                    <a:cubicBezTo>
                      <a:pt x="278" y="896"/>
                      <a:pt x="279" y="895"/>
                      <a:pt x="279" y="894"/>
                    </a:cubicBezTo>
                    <a:cubicBezTo>
                      <a:pt x="281" y="891"/>
                      <a:pt x="282" y="889"/>
                      <a:pt x="283" y="886"/>
                    </a:cubicBezTo>
                    <a:cubicBezTo>
                      <a:pt x="283" y="886"/>
                      <a:pt x="283" y="885"/>
                      <a:pt x="283" y="885"/>
                    </a:cubicBezTo>
                    <a:cubicBezTo>
                      <a:pt x="286" y="886"/>
                      <a:pt x="288" y="888"/>
                      <a:pt x="291" y="889"/>
                    </a:cubicBezTo>
                    <a:cubicBezTo>
                      <a:pt x="291" y="889"/>
                      <a:pt x="291" y="890"/>
                      <a:pt x="291" y="890"/>
                    </a:cubicBezTo>
                    <a:cubicBezTo>
                      <a:pt x="290" y="894"/>
                      <a:pt x="288" y="897"/>
                      <a:pt x="286" y="901"/>
                    </a:cubicBezTo>
                    <a:close/>
                    <a:moveTo>
                      <a:pt x="280" y="887"/>
                    </a:moveTo>
                    <a:cubicBezTo>
                      <a:pt x="279" y="890"/>
                      <a:pt x="277" y="893"/>
                      <a:pt x="275" y="896"/>
                    </a:cubicBezTo>
                    <a:cubicBezTo>
                      <a:pt x="274" y="896"/>
                      <a:pt x="272" y="895"/>
                      <a:pt x="270" y="894"/>
                    </a:cubicBezTo>
                    <a:cubicBezTo>
                      <a:pt x="269" y="894"/>
                      <a:pt x="267" y="893"/>
                      <a:pt x="266" y="893"/>
                    </a:cubicBezTo>
                    <a:cubicBezTo>
                      <a:pt x="266" y="892"/>
                      <a:pt x="267" y="891"/>
                      <a:pt x="267" y="890"/>
                    </a:cubicBezTo>
                    <a:cubicBezTo>
                      <a:pt x="268" y="888"/>
                      <a:pt x="269" y="886"/>
                      <a:pt x="270" y="884"/>
                    </a:cubicBezTo>
                    <a:cubicBezTo>
                      <a:pt x="270" y="883"/>
                      <a:pt x="270" y="882"/>
                      <a:pt x="271" y="880"/>
                    </a:cubicBezTo>
                    <a:cubicBezTo>
                      <a:pt x="274" y="882"/>
                      <a:pt x="277" y="882"/>
                      <a:pt x="279" y="883"/>
                    </a:cubicBezTo>
                    <a:cubicBezTo>
                      <a:pt x="280" y="884"/>
                      <a:pt x="281" y="884"/>
                      <a:pt x="282" y="885"/>
                    </a:cubicBezTo>
                    <a:cubicBezTo>
                      <a:pt x="281" y="886"/>
                      <a:pt x="281" y="886"/>
                      <a:pt x="280" y="887"/>
                    </a:cubicBezTo>
                    <a:close/>
                    <a:moveTo>
                      <a:pt x="269" y="895"/>
                    </a:moveTo>
                    <a:cubicBezTo>
                      <a:pt x="271" y="896"/>
                      <a:pt x="273" y="896"/>
                      <a:pt x="275" y="897"/>
                    </a:cubicBezTo>
                    <a:cubicBezTo>
                      <a:pt x="274" y="899"/>
                      <a:pt x="273" y="900"/>
                      <a:pt x="272" y="902"/>
                    </a:cubicBezTo>
                    <a:cubicBezTo>
                      <a:pt x="270" y="900"/>
                      <a:pt x="267" y="899"/>
                      <a:pt x="265" y="897"/>
                    </a:cubicBezTo>
                    <a:cubicBezTo>
                      <a:pt x="265" y="897"/>
                      <a:pt x="264" y="897"/>
                      <a:pt x="264" y="897"/>
                    </a:cubicBezTo>
                    <a:cubicBezTo>
                      <a:pt x="264" y="895"/>
                      <a:pt x="265" y="894"/>
                      <a:pt x="265" y="893"/>
                    </a:cubicBezTo>
                    <a:cubicBezTo>
                      <a:pt x="267" y="894"/>
                      <a:pt x="268" y="894"/>
                      <a:pt x="269" y="895"/>
                    </a:cubicBezTo>
                    <a:close/>
                    <a:moveTo>
                      <a:pt x="263" y="896"/>
                    </a:moveTo>
                    <a:cubicBezTo>
                      <a:pt x="260" y="894"/>
                      <a:pt x="258" y="893"/>
                      <a:pt x="256" y="891"/>
                    </a:cubicBezTo>
                    <a:cubicBezTo>
                      <a:pt x="256" y="891"/>
                      <a:pt x="256" y="890"/>
                      <a:pt x="256" y="889"/>
                    </a:cubicBezTo>
                    <a:cubicBezTo>
                      <a:pt x="259" y="890"/>
                      <a:pt x="262" y="892"/>
                      <a:pt x="264" y="893"/>
                    </a:cubicBezTo>
                    <a:cubicBezTo>
                      <a:pt x="264" y="894"/>
                      <a:pt x="263" y="895"/>
                      <a:pt x="263" y="896"/>
                    </a:cubicBezTo>
                    <a:close/>
                    <a:moveTo>
                      <a:pt x="262" y="897"/>
                    </a:moveTo>
                    <a:cubicBezTo>
                      <a:pt x="262" y="898"/>
                      <a:pt x="261" y="899"/>
                      <a:pt x="260" y="900"/>
                    </a:cubicBezTo>
                    <a:cubicBezTo>
                      <a:pt x="259" y="903"/>
                      <a:pt x="258" y="906"/>
                      <a:pt x="258" y="909"/>
                    </a:cubicBezTo>
                    <a:cubicBezTo>
                      <a:pt x="256" y="908"/>
                      <a:pt x="254" y="907"/>
                      <a:pt x="252" y="905"/>
                    </a:cubicBezTo>
                    <a:cubicBezTo>
                      <a:pt x="253" y="902"/>
                      <a:pt x="255" y="898"/>
                      <a:pt x="256" y="894"/>
                    </a:cubicBezTo>
                    <a:cubicBezTo>
                      <a:pt x="256" y="893"/>
                      <a:pt x="256" y="893"/>
                      <a:pt x="256" y="892"/>
                    </a:cubicBezTo>
                    <a:cubicBezTo>
                      <a:pt x="258" y="893"/>
                      <a:pt x="260" y="895"/>
                      <a:pt x="262" y="897"/>
                    </a:cubicBezTo>
                    <a:close/>
                    <a:moveTo>
                      <a:pt x="255" y="922"/>
                    </a:moveTo>
                    <a:cubicBezTo>
                      <a:pt x="257" y="919"/>
                      <a:pt x="258" y="915"/>
                      <a:pt x="259" y="911"/>
                    </a:cubicBezTo>
                    <a:cubicBezTo>
                      <a:pt x="261" y="912"/>
                      <a:pt x="263" y="914"/>
                      <a:pt x="265" y="915"/>
                    </a:cubicBezTo>
                    <a:cubicBezTo>
                      <a:pt x="261" y="922"/>
                      <a:pt x="256" y="930"/>
                      <a:pt x="255" y="938"/>
                    </a:cubicBezTo>
                    <a:cubicBezTo>
                      <a:pt x="251" y="937"/>
                      <a:pt x="248" y="935"/>
                      <a:pt x="245" y="934"/>
                    </a:cubicBezTo>
                    <a:cubicBezTo>
                      <a:pt x="248" y="930"/>
                      <a:pt x="252" y="926"/>
                      <a:pt x="255" y="922"/>
                    </a:cubicBezTo>
                    <a:close/>
                    <a:moveTo>
                      <a:pt x="267" y="916"/>
                    </a:moveTo>
                    <a:cubicBezTo>
                      <a:pt x="270" y="918"/>
                      <a:pt x="273" y="919"/>
                      <a:pt x="275" y="921"/>
                    </a:cubicBezTo>
                    <a:cubicBezTo>
                      <a:pt x="274" y="923"/>
                      <a:pt x="274" y="925"/>
                      <a:pt x="273" y="927"/>
                    </a:cubicBezTo>
                    <a:cubicBezTo>
                      <a:pt x="271" y="932"/>
                      <a:pt x="269" y="937"/>
                      <a:pt x="268" y="943"/>
                    </a:cubicBezTo>
                    <a:cubicBezTo>
                      <a:pt x="264" y="942"/>
                      <a:pt x="260" y="940"/>
                      <a:pt x="256" y="939"/>
                    </a:cubicBezTo>
                    <a:cubicBezTo>
                      <a:pt x="259" y="931"/>
                      <a:pt x="263" y="923"/>
                      <a:pt x="267" y="916"/>
                    </a:cubicBezTo>
                    <a:close/>
                    <a:moveTo>
                      <a:pt x="275" y="929"/>
                    </a:moveTo>
                    <a:cubicBezTo>
                      <a:pt x="275" y="927"/>
                      <a:pt x="276" y="924"/>
                      <a:pt x="277" y="922"/>
                    </a:cubicBezTo>
                    <a:cubicBezTo>
                      <a:pt x="279" y="923"/>
                      <a:pt x="281" y="924"/>
                      <a:pt x="283" y="925"/>
                    </a:cubicBezTo>
                    <a:cubicBezTo>
                      <a:pt x="285" y="926"/>
                      <a:pt x="287" y="927"/>
                      <a:pt x="289" y="929"/>
                    </a:cubicBezTo>
                    <a:cubicBezTo>
                      <a:pt x="288" y="932"/>
                      <a:pt x="286" y="936"/>
                      <a:pt x="284" y="939"/>
                    </a:cubicBezTo>
                    <a:cubicBezTo>
                      <a:pt x="283" y="941"/>
                      <a:pt x="282" y="944"/>
                      <a:pt x="281" y="947"/>
                    </a:cubicBezTo>
                    <a:cubicBezTo>
                      <a:pt x="278" y="946"/>
                      <a:pt x="274" y="945"/>
                      <a:pt x="270" y="944"/>
                    </a:cubicBezTo>
                    <a:cubicBezTo>
                      <a:pt x="272" y="939"/>
                      <a:pt x="273" y="934"/>
                      <a:pt x="275" y="929"/>
                    </a:cubicBezTo>
                    <a:close/>
                    <a:moveTo>
                      <a:pt x="286" y="941"/>
                    </a:moveTo>
                    <a:cubicBezTo>
                      <a:pt x="288" y="937"/>
                      <a:pt x="290" y="934"/>
                      <a:pt x="291" y="930"/>
                    </a:cubicBezTo>
                    <a:cubicBezTo>
                      <a:pt x="295" y="932"/>
                      <a:pt x="298" y="934"/>
                      <a:pt x="301" y="936"/>
                    </a:cubicBezTo>
                    <a:cubicBezTo>
                      <a:pt x="301" y="941"/>
                      <a:pt x="301" y="945"/>
                      <a:pt x="302" y="950"/>
                    </a:cubicBezTo>
                    <a:cubicBezTo>
                      <a:pt x="296" y="949"/>
                      <a:pt x="291" y="949"/>
                      <a:pt x="285" y="947"/>
                    </a:cubicBezTo>
                    <a:cubicBezTo>
                      <a:pt x="285" y="947"/>
                      <a:pt x="284" y="947"/>
                      <a:pt x="284" y="947"/>
                    </a:cubicBezTo>
                    <a:cubicBezTo>
                      <a:pt x="284" y="945"/>
                      <a:pt x="285" y="943"/>
                      <a:pt x="286" y="941"/>
                    </a:cubicBezTo>
                    <a:close/>
                    <a:moveTo>
                      <a:pt x="301" y="933"/>
                    </a:moveTo>
                    <a:cubicBezTo>
                      <a:pt x="298" y="931"/>
                      <a:pt x="295" y="929"/>
                      <a:pt x="292" y="928"/>
                    </a:cubicBezTo>
                    <a:cubicBezTo>
                      <a:pt x="293" y="927"/>
                      <a:pt x="293" y="927"/>
                      <a:pt x="293" y="927"/>
                    </a:cubicBezTo>
                    <a:cubicBezTo>
                      <a:pt x="294" y="924"/>
                      <a:pt x="296" y="921"/>
                      <a:pt x="297" y="918"/>
                    </a:cubicBezTo>
                    <a:cubicBezTo>
                      <a:pt x="299" y="918"/>
                      <a:pt x="301" y="919"/>
                      <a:pt x="302" y="920"/>
                    </a:cubicBezTo>
                    <a:cubicBezTo>
                      <a:pt x="302" y="925"/>
                      <a:pt x="301" y="929"/>
                      <a:pt x="301" y="933"/>
                    </a:cubicBezTo>
                    <a:close/>
                    <a:moveTo>
                      <a:pt x="298" y="916"/>
                    </a:moveTo>
                    <a:cubicBezTo>
                      <a:pt x="299" y="914"/>
                      <a:pt x="300" y="913"/>
                      <a:pt x="300" y="912"/>
                    </a:cubicBezTo>
                    <a:cubicBezTo>
                      <a:pt x="301" y="911"/>
                      <a:pt x="301" y="910"/>
                      <a:pt x="302" y="909"/>
                    </a:cubicBezTo>
                    <a:cubicBezTo>
                      <a:pt x="302" y="910"/>
                      <a:pt x="302" y="910"/>
                      <a:pt x="303" y="910"/>
                    </a:cubicBezTo>
                    <a:cubicBezTo>
                      <a:pt x="303" y="913"/>
                      <a:pt x="302" y="915"/>
                      <a:pt x="302" y="918"/>
                    </a:cubicBezTo>
                    <a:cubicBezTo>
                      <a:pt x="301" y="917"/>
                      <a:pt x="300" y="916"/>
                      <a:pt x="298" y="916"/>
                    </a:cubicBezTo>
                    <a:close/>
                    <a:moveTo>
                      <a:pt x="301" y="907"/>
                    </a:moveTo>
                    <a:cubicBezTo>
                      <a:pt x="297" y="905"/>
                      <a:pt x="293" y="903"/>
                      <a:pt x="288" y="901"/>
                    </a:cubicBezTo>
                    <a:cubicBezTo>
                      <a:pt x="290" y="899"/>
                      <a:pt x="291" y="896"/>
                      <a:pt x="292" y="894"/>
                    </a:cubicBezTo>
                    <a:cubicBezTo>
                      <a:pt x="292" y="892"/>
                      <a:pt x="293" y="891"/>
                      <a:pt x="293" y="890"/>
                    </a:cubicBezTo>
                    <a:cubicBezTo>
                      <a:pt x="295" y="890"/>
                      <a:pt x="297" y="891"/>
                      <a:pt x="298" y="892"/>
                    </a:cubicBezTo>
                    <a:cubicBezTo>
                      <a:pt x="300" y="893"/>
                      <a:pt x="301" y="894"/>
                      <a:pt x="303" y="895"/>
                    </a:cubicBezTo>
                    <a:cubicBezTo>
                      <a:pt x="303" y="898"/>
                      <a:pt x="303" y="900"/>
                      <a:pt x="303" y="903"/>
                    </a:cubicBezTo>
                    <a:cubicBezTo>
                      <a:pt x="302" y="905"/>
                      <a:pt x="302" y="906"/>
                      <a:pt x="301" y="907"/>
                    </a:cubicBezTo>
                    <a:close/>
                    <a:moveTo>
                      <a:pt x="302" y="893"/>
                    </a:moveTo>
                    <a:cubicBezTo>
                      <a:pt x="299" y="891"/>
                      <a:pt x="296" y="890"/>
                      <a:pt x="293" y="889"/>
                    </a:cubicBezTo>
                    <a:cubicBezTo>
                      <a:pt x="294" y="884"/>
                      <a:pt x="295" y="878"/>
                      <a:pt x="297" y="874"/>
                    </a:cubicBezTo>
                    <a:cubicBezTo>
                      <a:pt x="297" y="874"/>
                      <a:pt x="297" y="874"/>
                      <a:pt x="297" y="874"/>
                    </a:cubicBezTo>
                    <a:cubicBezTo>
                      <a:pt x="296" y="876"/>
                      <a:pt x="294" y="877"/>
                      <a:pt x="293" y="880"/>
                    </a:cubicBezTo>
                    <a:cubicBezTo>
                      <a:pt x="292" y="882"/>
                      <a:pt x="292" y="885"/>
                      <a:pt x="291" y="888"/>
                    </a:cubicBezTo>
                    <a:cubicBezTo>
                      <a:pt x="289" y="887"/>
                      <a:pt x="286" y="886"/>
                      <a:pt x="284" y="885"/>
                    </a:cubicBezTo>
                    <a:cubicBezTo>
                      <a:pt x="284" y="885"/>
                      <a:pt x="284" y="885"/>
                      <a:pt x="283" y="885"/>
                    </a:cubicBezTo>
                    <a:cubicBezTo>
                      <a:pt x="284" y="882"/>
                      <a:pt x="286" y="877"/>
                      <a:pt x="288" y="877"/>
                    </a:cubicBezTo>
                    <a:cubicBezTo>
                      <a:pt x="288" y="877"/>
                      <a:pt x="288" y="877"/>
                      <a:pt x="288" y="877"/>
                    </a:cubicBezTo>
                    <a:cubicBezTo>
                      <a:pt x="287" y="877"/>
                      <a:pt x="286" y="878"/>
                      <a:pt x="285" y="879"/>
                    </a:cubicBezTo>
                    <a:cubicBezTo>
                      <a:pt x="284" y="881"/>
                      <a:pt x="283" y="882"/>
                      <a:pt x="282" y="884"/>
                    </a:cubicBezTo>
                    <a:cubicBezTo>
                      <a:pt x="280" y="883"/>
                      <a:pt x="277" y="882"/>
                      <a:pt x="275" y="881"/>
                    </a:cubicBezTo>
                    <a:cubicBezTo>
                      <a:pt x="274" y="881"/>
                      <a:pt x="272" y="881"/>
                      <a:pt x="271" y="880"/>
                    </a:cubicBezTo>
                    <a:cubicBezTo>
                      <a:pt x="272" y="879"/>
                      <a:pt x="272" y="878"/>
                      <a:pt x="272" y="878"/>
                    </a:cubicBezTo>
                    <a:cubicBezTo>
                      <a:pt x="272" y="878"/>
                      <a:pt x="272" y="878"/>
                      <a:pt x="272" y="878"/>
                    </a:cubicBezTo>
                    <a:cubicBezTo>
                      <a:pt x="272" y="878"/>
                      <a:pt x="271" y="879"/>
                      <a:pt x="271" y="880"/>
                    </a:cubicBezTo>
                    <a:cubicBezTo>
                      <a:pt x="270" y="879"/>
                      <a:pt x="269" y="879"/>
                      <a:pt x="268" y="878"/>
                    </a:cubicBezTo>
                    <a:cubicBezTo>
                      <a:pt x="270" y="877"/>
                      <a:pt x="272" y="877"/>
                      <a:pt x="275" y="876"/>
                    </a:cubicBezTo>
                    <a:cubicBezTo>
                      <a:pt x="284" y="874"/>
                      <a:pt x="294" y="873"/>
                      <a:pt x="303" y="872"/>
                    </a:cubicBezTo>
                    <a:cubicBezTo>
                      <a:pt x="303" y="872"/>
                      <a:pt x="303" y="873"/>
                      <a:pt x="303" y="873"/>
                    </a:cubicBezTo>
                    <a:cubicBezTo>
                      <a:pt x="303" y="880"/>
                      <a:pt x="303" y="886"/>
                      <a:pt x="303" y="893"/>
                    </a:cubicBezTo>
                    <a:cubicBezTo>
                      <a:pt x="303" y="893"/>
                      <a:pt x="302" y="893"/>
                      <a:pt x="302" y="893"/>
                    </a:cubicBezTo>
                    <a:close/>
                    <a:moveTo>
                      <a:pt x="270" y="880"/>
                    </a:moveTo>
                    <a:cubicBezTo>
                      <a:pt x="270" y="882"/>
                      <a:pt x="269" y="883"/>
                      <a:pt x="269" y="884"/>
                    </a:cubicBezTo>
                    <a:cubicBezTo>
                      <a:pt x="268" y="887"/>
                      <a:pt x="266" y="889"/>
                      <a:pt x="265" y="892"/>
                    </a:cubicBezTo>
                    <a:cubicBezTo>
                      <a:pt x="262" y="891"/>
                      <a:pt x="259" y="890"/>
                      <a:pt x="256" y="889"/>
                    </a:cubicBezTo>
                    <a:cubicBezTo>
                      <a:pt x="257" y="887"/>
                      <a:pt x="258" y="885"/>
                      <a:pt x="259" y="884"/>
                    </a:cubicBezTo>
                    <a:cubicBezTo>
                      <a:pt x="259" y="883"/>
                      <a:pt x="259" y="883"/>
                      <a:pt x="259" y="883"/>
                    </a:cubicBezTo>
                    <a:cubicBezTo>
                      <a:pt x="257" y="885"/>
                      <a:pt x="257" y="887"/>
                      <a:pt x="256" y="889"/>
                    </a:cubicBezTo>
                    <a:cubicBezTo>
                      <a:pt x="255" y="888"/>
                      <a:pt x="254" y="888"/>
                      <a:pt x="253" y="888"/>
                    </a:cubicBezTo>
                    <a:cubicBezTo>
                      <a:pt x="253" y="888"/>
                      <a:pt x="253" y="888"/>
                      <a:pt x="253" y="888"/>
                    </a:cubicBezTo>
                    <a:cubicBezTo>
                      <a:pt x="254" y="888"/>
                      <a:pt x="255" y="889"/>
                      <a:pt x="256" y="889"/>
                    </a:cubicBezTo>
                    <a:cubicBezTo>
                      <a:pt x="256" y="889"/>
                      <a:pt x="256" y="889"/>
                      <a:pt x="256" y="890"/>
                    </a:cubicBezTo>
                    <a:cubicBezTo>
                      <a:pt x="256" y="890"/>
                      <a:pt x="256" y="890"/>
                      <a:pt x="255" y="891"/>
                    </a:cubicBezTo>
                    <a:cubicBezTo>
                      <a:pt x="254" y="890"/>
                      <a:pt x="252" y="889"/>
                      <a:pt x="251" y="888"/>
                    </a:cubicBezTo>
                    <a:cubicBezTo>
                      <a:pt x="251" y="888"/>
                      <a:pt x="251" y="888"/>
                      <a:pt x="251" y="888"/>
                    </a:cubicBezTo>
                    <a:cubicBezTo>
                      <a:pt x="256" y="885"/>
                      <a:pt x="262" y="881"/>
                      <a:pt x="268" y="878"/>
                    </a:cubicBezTo>
                    <a:cubicBezTo>
                      <a:pt x="268" y="879"/>
                      <a:pt x="269" y="880"/>
                      <a:pt x="270" y="880"/>
                    </a:cubicBezTo>
                    <a:close/>
                    <a:moveTo>
                      <a:pt x="255" y="891"/>
                    </a:moveTo>
                    <a:cubicBezTo>
                      <a:pt x="254" y="895"/>
                      <a:pt x="254" y="898"/>
                      <a:pt x="252" y="901"/>
                    </a:cubicBezTo>
                    <a:cubicBezTo>
                      <a:pt x="252" y="902"/>
                      <a:pt x="251" y="903"/>
                      <a:pt x="250" y="905"/>
                    </a:cubicBezTo>
                    <a:cubicBezTo>
                      <a:pt x="247" y="903"/>
                      <a:pt x="244" y="900"/>
                      <a:pt x="240" y="898"/>
                    </a:cubicBezTo>
                    <a:cubicBezTo>
                      <a:pt x="241" y="897"/>
                      <a:pt x="241" y="895"/>
                      <a:pt x="242" y="894"/>
                    </a:cubicBezTo>
                    <a:cubicBezTo>
                      <a:pt x="245" y="892"/>
                      <a:pt x="248" y="890"/>
                      <a:pt x="251" y="889"/>
                    </a:cubicBezTo>
                    <a:cubicBezTo>
                      <a:pt x="252" y="889"/>
                      <a:pt x="254" y="891"/>
                      <a:pt x="255" y="891"/>
                    </a:cubicBezTo>
                    <a:close/>
                    <a:moveTo>
                      <a:pt x="239" y="897"/>
                    </a:moveTo>
                    <a:cubicBezTo>
                      <a:pt x="239" y="897"/>
                      <a:pt x="239" y="897"/>
                      <a:pt x="238" y="897"/>
                    </a:cubicBezTo>
                    <a:cubicBezTo>
                      <a:pt x="239" y="896"/>
                      <a:pt x="240" y="896"/>
                      <a:pt x="241" y="895"/>
                    </a:cubicBezTo>
                    <a:cubicBezTo>
                      <a:pt x="240" y="896"/>
                      <a:pt x="240" y="897"/>
                      <a:pt x="239" y="897"/>
                    </a:cubicBezTo>
                    <a:close/>
                    <a:moveTo>
                      <a:pt x="239" y="898"/>
                    </a:moveTo>
                    <a:cubicBezTo>
                      <a:pt x="238" y="901"/>
                      <a:pt x="237" y="904"/>
                      <a:pt x="236" y="906"/>
                    </a:cubicBezTo>
                    <a:cubicBezTo>
                      <a:pt x="235" y="909"/>
                      <a:pt x="233" y="912"/>
                      <a:pt x="231" y="915"/>
                    </a:cubicBezTo>
                    <a:cubicBezTo>
                      <a:pt x="231" y="917"/>
                      <a:pt x="230" y="918"/>
                      <a:pt x="229" y="919"/>
                    </a:cubicBezTo>
                    <a:cubicBezTo>
                      <a:pt x="228" y="920"/>
                      <a:pt x="228" y="920"/>
                      <a:pt x="228" y="921"/>
                    </a:cubicBezTo>
                    <a:cubicBezTo>
                      <a:pt x="227" y="921"/>
                      <a:pt x="227" y="922"/>
                      <a:pt x="227" y="922"/>
                    </a:cubicBezTo>
                    <a:cubicBezTo>
                      <a:pt x="227" y="922"/>
                      <a:pt x="226" y="922"/>
                      <a:pt x="226" y="923"/>
                    </a:cubicBezTo>
                    <a:cubicBezTo>
                      <a:pt x="225" y="922"/>
                      <a:pt x="224" y="921"/>
                      <a:pt x="223" y="920"/>
                    </a:cubicBezTo>
                    <a:cubicBezTo>
                      <a:pt x="225" y="915"/>
                      <a:pt x="227" y="910"/>
                      <a:pt x="230" y="905"/>
                    </a:cubicBezTo>
                    <a:cubicBezTo>
                      <a:pt x="232" y="902"/>
                      <a:pt x="235" y="899"/>
                      <a:pt x="238" y="897"/>
                    </a:cubicBezTo>
                    <a:cubicBezTo>
                      <a:pt x="239" y="897"/>
                      <a:pt x="239" y="897"/>
                      <a:pt x="239" y="898"/>
                    </a:cubicBezTo>
                    <a:close/>
                    <a:moveTo>
                      <a:pt x="341" y="679"/>
                    </a:moveTo>
                    <a:cubicBezTo>
                      <a:pt x="341" y="670"/>
                      <a:pt x="340" y="660"/>
                      <a:pt x="341" y="651"/>
                    </a:cubicBezTo>
                    <a:cubicBezTo>
                      <a:pt x="342" y="643"/>
                      <a:pt x="344" y="629"/>
                      <a:pt x="352" y="625"/>
                    </a:cubicBezTo>
                    <a:cubicBezTo>
                      <a:pt x="352" y="624"/>
                      <a:pt x="353" y="624"/>
                      <a:pt x="353" y="624"/>
                    </a:cubicBezTo>
                    <a:cubicBezTo>
                      <a:pt x="352" y="632"/>
                      <a:pt x="351" y="640"/>
                      <a:pt x="350" y="648"/>
                    </a:cubicBezTo>
                    <a:cubicBezTo>
                      <a:pt x="347" y="668"/>
                      <a:pt x="348" y="688"/>
                      <a:pt x="346" y="707"/>
                    </a:cubicBezTo>
                    <a:cubicBezTo>
                      <a:pt x="344" y="729"/>
                      <a:pt x="340" y="750"/>
                      <a:pt x="336" y="771"/>
                    </a:cubicBezTo>
                    <a:cubicBezTo>
                      <a:pt x="332" y="791"/>
                      <a:pt x="331" y="812"/>
                      <a:pt x="329" y="832"/>
                    </a:cubicBezTo>
                    <a:cubicBezTo>
                      <a:pt x="328" y="842"/>
                      <a:pt x="326" y="852"/>
                      <a:pt x="325" y="862"/>
                    </a:cubicBezTo>
                    <a:cubicBezTo>
                      <a:pt x="321" y="862"/>
                      <a:pt x="316" y="862"/>
                      <a:pt x="311" y="862"/>
                    </a:cubicBezTo>
                    <a:cubicBezTo>
                      <a:pt x="311" y="857"/>
                      <a:pt x="311" y="851"/>
                      <a:pt x="312" y="846"/>
                    </a:cubicBezTo>
                    <a:cubicBezTo>
                      <a:pt x="312" y="826"/>
                      <a:pt x="311" y="807"/>
                      <a:pt x="314" y="787"/>
                    </a:cubicBezTo>
                    <a:cubicBezTo>
                      <a:pt x="315" y="778"/>
                      <a:pt x="318" y="770"/>
                      <a:pt x="321" y="761"/>
                    </a:cubicBezTo>
                    <a:cubicBezTo>
                      <a:pt x="324" y="752"/>
                      <a:pt x="327" y="742"/>
                      <a:pt x="331" y="733"/>
                    </a:cubicBezTo>
                    <a:cubicBezTo>
                      <a:pt x="339" y="715"/>
                      <a:pt x="341" y="698"/>
                      <a:pt x="341" y="679"/>
                    </a:cubicBezTo>
                    <a:close/>
                    <a:moveTo>
                      <a:pt x="340" y="493"/>
                    </a:moveTo>
                    <a:cubicBezTo>
                      <a:pt x="338" y="470"/>
                      <a:pt x="328" y="450"/>
                      <a:pt x="321" y="429"/>
                    </a:cubicBezTo>
                    <a:cubicBezTo>
                      <a:pt x="317" y="419"/>
                      <a:pt x="315" y="409"/>
                      <a:pt x="309" y="399"/>
                    </a:cubicBezTo>
                    <a:cubicBezTo>
                      <a:pt x="306" y="394"/>
                      <a:pt x="304" y="389"/>
                      <a:pt x="302" y="383"/>
                    </a:cubicBezTo>
                    <a:cubicBezTo>
                      <a:pt x="302" y="381"/>
                      <a:pt x="302" y="380"/>
                      <a:pt x="301" y="379"/>
                    </a:cubicBezTo>
                    <a:cubicBezTo>
                      <a:pt x="306" y="377"/>
                      <a:pt x="309" y="375"/>
                      <a:pt x="311" y="372"/>
                    </a:cubicBezTo>
                    <a:cubicBezTo>
                      <a:pt x="316" y="373"/>
                      <a:pt x="320" y="370"/>
                      <a:pt x="323" y="366"/>
                    </a:cubicBezTo>
                    <a:cubicBezTo>
                      <a:pt x="326" y="367"/>
                      <a:pt x="330" y="367"/>
                      <a:pt x="333" y="366"/>
                    </a:cubicBezTo>
                    <a:cubicBezTo>
                      <a:pt x="335" y="364"/>
                      <a:pt x="338" y="363"/>
                      <a:pt x="340" y="361"/>
                    </a:cubicBezTo>
                    <a:cubicBezTo>
                      <a:pt x="342" y="360"/>
                      <a:pt x="344" y="359"/>
                      <a:pt x="345" y="357"/>
                    </a:cubicBezTo>
                    <a:cubicBezTo>
                      <a:pt x="347" y="357"/>
                      <a:pt x="350" y="356"/>
                      <a:pt x="352" y="354"/>
                    </a:cubicBezTo>
                    <a:cubicBezTo>
                      <a:pt x="356" y="355"/>
                      <a:pt x="360" y="354"/>
                      <a:pt x="363" y="352"/>
                    </a:cubicBezTo>
                    <a:cubicBezTo>
                      <a:pt x="364" y="352"/>
                      <a:pt x="364" y="352"/>
                      <a:pt x="365" y="352"/>
                    </a:cubicBezTo>
                    <a:cubicBezTo>
                      <a:pt x="368" y="356"/>
                      <a:pt x="373" y="359"/>
                      <a:pt x="378" y="361"/>
                    </a:cubicBezTo>
                    <a:cubicBezTo>
                      <a:pt x="383" y="363"/>
                      <a:pt x="387" y="356"/>
                      <a:pt x="382" y="354"/>
                    </a:cubicBezTo>
                    <a:cubicBezTo>
                      <a:pt x="381" y="354"/>
                      <a:pt x="380" y="353"/>
                      <a:pt x="379" y="353"/>
                    </a:cubicBezTo>
                    <a:cubicBezTo>
                      <a:pt x="380" y="352"/>
                      <a:pt x="381" y="351"/>
                      <a:pt x="381" y="350"/>
                    </a:cubicBezTo>
                    <a:cubicBezTo>
                      <a:pt x="382" y="350"/>
                      <a:pt x="384" y="350"/>
                      <a:pt x="385" y="349"/>
                    </a:cubicBezTo>
                    <a:cubicBezTo>
                      <a:pt x="386" y="349"/>
                      <a:pt x="387" y="348"/>
                      <a:pt x="388" y="348"/>
                    </a:cubicBezTo>
                    <a:cubicBezTo>
                      <a:pt x="389" y="348"/>
                      <a:pt x="390" y="348"/>
                      <a:pt x="391" y="348"/>
                    </a:cubicBezTo>
                    <a:cubicBezTo>
                      <a:pt x="394" y="350"/>
                      <a:pt x="399" y="350"/>
                      <a:pt x="402" y="349"/>
                    </a:cubicBezTo>
                    <a:cubicBezTo>
                      <a:pt x="404" y="349"/>
                      <a:pt x="405" y="348"/>
                      <a:pt x="406" y="348"/>
                    </a:cubicBezTo>
                    <a:cubicBezTo>
                      <a:pt x="407" y="348"/>
                      <a:pt x="407" y="349"/>
                      <a:pt x="408" y="349"/>
                    </a:cubicBezTo>
                    <a:cubicBezTo>
                      <a:pt x="413" y="352"/>
                      <a:pt x="419" y="351"/>
                      <a:pt x="423" y="349"/>
                    </a:cubicBezTo>
                    <a:cubicBezTo>
                      <a:pt x="424" y="349"/>
                      <a:pt x="425" y="349"/>
                      <a:pt x="426" y="349"/>
                    </a:cubicBezTo>
                    <a:cubicBezTo>
                      <a:pt x="427" y="350"/>
                      <a:pt x="427" y="351"/>
                      <a:pt x="428" y="353"/>
                    </a:cubicBezTo>
                    <a:cubicBezTo>
                      <a:pt x="428" y="354"/>
                      <a:pt x="428" y="355"/>
                      <a:pt x="428" y="357"/>
                    </a:cubicBezTo>
                    <a:cubicBezTo>
                      <a:pt x="428" y="360"/>
                      <a:pt x="429" y="364"/>
                      <a:pt x="432" y="366"/>
                    </a:cubicBezTo>
                    <a:cubicBezTo>
                      <a:pt x="435" y="368"/>
                      <a:pt x="438" y="368"/>
                      <a:pt x="441" y="367"/>
                    </a:cubicBezTo>
                    <a:cubicBezTo>
                      <a:pt x="444" y="367"/>
                      <a:pt x="446" y="366"/>
                      <a:pt x="448" y="364"/>
                    </a:cubicBezTo>
                    <a:cubicBezTo>
                      <a:pt x="448" y="364"/>
                      <a:pt x="449" y="364"/>
                      <a:pt x="449" y="364"/>
                    </a:cubicBezTo>
                    <a:cubicBezTo>
                      <a:pt x="448" y="370"/>
                      <a:pt x="447" y="375"/>
                      <a:pt x="444" y="380"/>
                    </a:cubicBezTo>
                    <a:cubicBezTo>
                      <a:pt x="440" y="389"/>
                      <a:pt x="432" y="396"/>
                      <a:pt x="426" y="404"/>
                    </a:cubicBezTo>
                    <a:cubicBezTo>
                      <a:pt x="419" y="413"/>
                      <a:pt x="413" y="423"/>
                      <a:pt x="403" y="430"/>
                    </a:cubicBezTo>
                    <a:cubicBezTo>
                      <a:pt x="402" y="431"/>
                      <a:pt x="400" y="432"/>
                      <a:pt x="398" y="433"/>
                    </a:cubicBezTo>
                    <a:cubicBezTo>
                      <a:pt x="393" y="434"/>
                      <a:pt x="388" y="434"/>
                      <a:pt x="383" y="435"/>
                    </a:cubicBezTo>
                    <a:cubicBezTo>
                      <a:pt x="377" y="435"/>
                      <a:pt x="371" y="436"/>
                      <a:pt x="365" y="439"/>
                    </a:cubicBezTo>
                    <a:cubicBezTo>
                      <a:pt x="361" y="442"/>
                      <a:pt x="359" y="446"/>
                      <a:pt x="359" y="451"/>
                    </a:cubicBezTo>
                    <a:cubicBezTo>
                      <a:pt x="359" y="459"/>
                      <a:pt x="367" y="465"/>
                      <a:pt x="369" y="472"/>
                    </a:cubicBezTo>
                    <a:cubicBezTo>
                      <a:pt x="371" y="481"/>
                      <a:pt x="371" y="490"/>
                      <a:pt x="370" y="499"/>
                    </a:cubicBezTo>
                    <a:cubicBezTo>
                      <a:pt x="370" y="509"/>
                      <a:pt x="367" y="519"/>
                      <a:pt x="366" y="529"/>
                    </a:cubicBezTo>
                    <a:cubicBezTo>
                      <a:pt x="363" y="550"/>
                      <a:pt x="362" y="570"/>
                      <a:pt x="359" y="591"/>
                    </a:cubicBezTo>
                    <a:cubicBezTo>
                      <a:pt x="358" y="594"/>
                      <a:pt x="358" y="596"/>
                      <a:pt x="357" y="599"/>
                    </a:cubicBezTo>
                    <a:cubicBezTo>
                      <a:pt x="357" y="598"/>
                      <a:pt x="357" y="597"/>
                      <a:pt x="357" y="595"/>
                    </a:cubicBezTo>
                    <a:cubicBezTo>
                      <a:pt x="355" y="583"/>
                      <a:pt x="348" y="573"/>
                      <a:pt x="345" y="562"/>
                    </a:cubicBezTo>
                    <a:cubicBezTo>
                      <a:pt x="338" y="539"/>
                      <a:pt x="342" y="516"/>
                      <a:pt x="340" y="493"/>
                    </a:cubicBezTo>
                    <a:close/>
                    <a:moveTo>
                      <a:pt x="485" y="382"/>
                    </a:moveTo>
                    <a:cubicBezTo>
                      <a:pt x="484" y="384"/>
                      <a:pt x="483" y="387"/>
                      <a:pt x="484" y="389"/>
                    </a:cubicBezTo>
                    <a:cubicBezTo>
                      <a:pt x="478" y="389"/>
                      <a:pt x="476" y="394"/>
                      <a:pt x="476" y="398"/>
                    </a:cubicBezTo>
                    <a:cubicBezTo>
                      <a:pt x="472" y="400"/>
                      <a:pt x="467" y="401"/>
                      <a:pt x="462" y="403"/>
                    </a:cubicBezTo>
                    <a:cubicBezTo>
                      <a:pt x="459" y="404"/>
                      <a:pt x="456" y="406"/>
                      <a:pt x="453" y="407"/>
                    </a:cubicBezTo>
                    <a:cubicBezTo>
                      <a:pt x="452" y="407"/>
                      <a:pt x="451" y="408"/>
                      <a:pt x="450" y="408"/>
                    </a:cubicBezTo>
                    <a:cubicBezTo>
                      <a:pt x="448" y="409"/>
                      <a:pt x="448" y="408"/>
                      <a:pt x="449" y="409"/>
                    </a:cubicBezTo>
                    <a:cubicBezTo>
                      <a:pt x="445" y="407"/>
                      <a:pt x="441" y="413"/>
                      <a:pt x="446" y="416"/>
                    </a:cubicBezTo>
                    <a:cubicBezTo>
                      <a:pt x="448" y="417"/>
                      <a:pt x="451" y="416"/>
                      <a:pt x="454" y="415"/>
                    </a:cubicBezTo>
                    <a:cubicBezTo>
                      <a:pt x="454" y="424"/>
                      <a:pt x="452" y="433"/>
                      <a:pt x="450" y="442"/>
                    </a:cubicBezTo>
                    <a:cubicBezTo>
                      <a:pt x="448" y="443"/>
                      <a:pt x="445" y="444"/>
                      <a:pt x="443" y="445"/>
                    </a:cubicBezTo>
                    <a:cubicBezTo>
                      <a:pt x="442" y="446"/>
                      <a:pt x="440" y="446"/>
                      <a:pt x="438" y="447"/>
                    </a:cubicBezTo>
                    <a:cubicBezTo>
                      <a:pt x="438" y="446"/>
                      <a:pt x="438" y="445"/>
                      <a:pt x="438" y="444"/>
                    </a:cubicBezTo>
                    <a:cubicBezTo>
                      <a:pt x="437" y="434"/>
                      <a:pt x="420" y="433"/>
                      <a:pt x="412" y="432"/>
                    </a:cubicBezTo>
                    <a:cubicBezTo>
                      <a:pt x="414" y="431"/>
                      <a:pt x="415" y="430"/>
                      <a:pt x="417" y="428"/>
                    </a:cubicBezTo>
                    <a:cubicBezTo>
                      <a:pt x="425" y="419"/>
                      <a:pt x="431" y="409"/>
                      <a:pt x="439" y="400"/>
                    </a:cubicBezTo>
                    <a:cubicBezTo>
                      <a:pt x="448" y="390"/>
                      <a:pt x="456" y="377"/>
                      <a:pt x="457" y="363"/>
                    </a:cubicBezTo>
                    <a:cubicBezTo>
                      <a:pt x="458" y="363"/>
                      <a:pt x="460" y="362"/>
                      <a:pt x="461" y="362"/>
                    </a:cubicBezTo>
                    <a:cubicBezTo>
                      <a:pt x="465" y="363"/>
                      <a:pt x="468" y="364"/>
                      <a:pt x="471" y="363"/>
                    </a:cubicBezTo>
                    <a:cubicBezTo>
                      <a:pt x="472" y="362"/>
                      <a:pt x="473" y="362"/>
                      <a:pt x="473" y="361"/>
                    </a:cubicBezTo>
                    <a:cubicBezTo>
                      <a:pt x="473" y="361"/>
                      <a:pt x="473" y="361"/>
                      <a:pt x="473" y="362"/>
                    </a:cubicBezTo>
                    <a:cubicBezTo>
                      <a:pt x="474" y="367"/>
                      <a:pt x="478" y="372"/>
                      <a:pt x="483" y="373"/>
                    </a:cubicBezTo>
                    <a:cubicBezTo>
                      <a:pt x="483" y="374"/>
                      <a:pt x="484" y="375"/>
                      <a:pt x="484" y="376"/>
                    </a:cubicBezTo>
                    <a:cubicBezTo>
                      <a:pt x="484" y="378"/>
                      <a:pt x="484" y="380"/>
                      <a:pt x="485" y="382"/>
                    </a:cubicBezTo>
                    <a:close/>
                    <a:moveTo>
                      <a:pt x="525" y="381"/>
                    </a:moveTo>
                    <a:cubicBezTo>
                      <a:pt x="527" y="379"/>
                      <a:pt x="529" y="375"/>
                      <a:pt x="531" y="372"/>
                    </a:cubicBezTo>
                    <a:cubicBezTo>
                      <a:pt x="535" y="375"/>
                      <a:pt x="536" y="378"/>
                      <a:pt x="534" y="383"/>
                    </a:cubicBezTo>
                    <a:cubicBezTo>
                      <a:pt x="532" y="388"/>
                      <a:pt x="525" y="388"/>
                      <a:pt x="520" y="385"/>
                    </a:cubicBezTo>
                    <a:cubicBezTo>
                      <a:pt x="520" y="386"/>
                      <a:pt x="520" y="386"/>
                      <a:pt x="520" y="386"/>
                    </a:cubicBezTo>
                    <a:cubicBezTo>
                      <a:pt x="524" y="386"/>
                      <a:pt x="526" y="383"/>
                      <a:pt x="525" y="381"/>
                    </a:cubicBezTo>
                    <a:close/>
                    <a:moveTo>
                      <a:pt x="522" y="395"/>
                    </a:moveTo>
                    <a:cubicBezTo>
                      <a:pt x="518" y="397"/>
                      <a:pt x="514" y="401"/>
                      <a:pt x="511" y="404"/>
                    </a:cubicBezTo>
                    <a:cubicBezTo>
                      <a:pt x="506" y="408"/>
                      <a:pt x="499" y="410"/>
                      <a:pt x="493" y="414"/>
                    </a:cubicBezTo>
                    <a:cubicBezTo>
                      <a:pt x="486" y="418"/>
                      <a:pt x="479" y="423"/>
                      <a:pt x="473" y="427"/>
                    </a:cubicBezTo>
                    <a:cubicBezTo>
                      <a:pt x="468" y="431"/>
                      <a:pt x="463" y="434"/>
                      <a:pt x="459" y="437"/>
                    </a:cubicBezTo>
                    <a:cubicBezTo>
                      <a:pt x="460" y="429"/>
                      <a:pt x="461" y="421"/>
                      <a:pt x="461" y="414"/>
                    </a:cubicBezTo>
                    <a:cubicBezTo>
                      <a:pt x="461" y="413"/>
                      <a:pt x="461" y="412"/>
                      <a:pt x="461" y="412"/>
                    </a:cubicBezTo>
                    <a:cubicBezTo>
                      <a:pt x="467" y="409"/>
                      <a:pt x="473" y="407"/>
                      <a:pt x="479" y="405"/>
                    </a:cubicBezTo>
                    <a:cubicBezTo>
                      <a:pt x="481" y="408"/>
                      <a:pt x="485" y="409"/>
                      <a:pt x="488" y="408"/>
                    </a:cubicBezTo>
                    <a:cubicBezTo>
                      <a:pt x="489" y="408"/>
                      <a:pt x="490" y="407"/>
                      <a:pt x="490" y="406"/>
                    </a:cubicBezTo>
                    <a:cubicBezTo>
                      <a:pt x="492" y="405"/>
                      <a:pt x="493" y="404"/>
                      <a:pt x="494" y="403"/>
                    </a:cubicBezTo>
                    <a:cubicBezTo>
                      <a:pt x="496" y="399"/>
                      <a:pt x="498" y="394"/>
                      <a:pt x="498" y="389"/>
                    </a:cubicBezTo>
                    <a:cubicBezTo>
                      <a:pt x="498" y="389"/>
                      <a:pt x="499" y="389"/>
                      <a:pt x="499" y="389"/>
                    </a:cubicBezTo>
                    <a:cubicBezTo>
                      <a:pt x="499" y="388"/>
                      <a:pt x="499" y="388"/>
                      <a:pt x="500" y="388"/>
                    </a:cubicBezTo>
                    <a:cubicBezTo>
                      <a:pt x="502" y="389"/>
                      <a:pt x="504" y="389"/>
                      <a:pt x="507" y="388"/>
                    </a:cubicBezTo>
                    <a:cubicBezTo>
                      <a:pt x="508" y="389"/>
                      <a:pt x="509" y="390"/>
                      <a:pt x="511" y="391"/>
                    </a:cubicBezTo>
                    <a:cubicBezTo>
                      <a:pt x="514" y="393"/>
                      <a:pt x="518" y="394"/>
                      <a:pt x="522" y="395"/>
                    </a:cubicBezTo>
                    <a:close/>
                    <a:moveTo>
                      <a:pt x="426" y="735"/>
                    </a:moveTo>
                    <a:cubicBezTo>
                      <a:pt x="426" y="761"/>
                      <a:pt x="431" y="786"/>
                      <a:pt x="436" y="811"/>
                    </a:cubicBezTo>
                    <a:cubicBezTo>
                      <a:pt x="439" y="828"/>
                      <a:pt x="441" y="844"/>
                      <a:pt x="443" y="861"/>
                    </a:cubicBezTo>
                    <a:cubicBezTo>
                      <a:pt x="442" y="861"/>
                      <a:pt x="441" y="861"/>
                      <a:pt x="440" y="861"/>
                    </a:cubicBezTo>
                    <a:cubicBezTo>
                      <a:pt x="430" y="860"/>
                      <a:pt x="420" y="859"/>
                      <a:pt x="410" y="861"/>
                    </a:cubicBezTo>
                    <a:cubicBezTo>
                      <a:pt x="409" y="861"/>
                      <a:pt x="407" y="861"/>
                      <a:pt x="406" y="861"/>
                    </a:cubicBezTo>
                    <a:cubicBezTo>
                      <a:pt x="407" y="853"/>
                      <a:pt x="408" y="845"/>
                      <a:pt x="409" y="837"/>
                    </a:cubicBezTo>
                    <a:cubicBezTo>
                      <a:pt x="412" y="817"/>
                      <a:pt x="415" y="797"/>
                      <a:pt x="417" y="777"/>
                    </a:cubicBezTo>
                    <a:cubicBezTo>
                      <a:pt x="418" y="756"/>
                      <a:pt x="418" y="736"/>
                      <a:pt x="418" y="716"/>
                    </a:cubicBezTo>
                    <a:cubicBezTo>
                      <a:pt x="418" y="699"/>
                      <a:pt x="418" y="683"/>
                      <a:pt x="417" y="667"/>
                    </a:cubicBezTo>
                    <a:cubicBezTo>
                      <a:pt x="420" y="666"/>
                      <a:pt x="422" y="663"/>
                      <a:pt x="420" y="661"/>
                    </a:cubicBezTo>
                    <a:cubicBezTo>
                      <a:pt x="418" y="660"/>
                      <a:pt x="421" y="653"/>
                      <a:pt x="421" y="652"/>
                    </a:cubicBezTo>
                    <a:cubicBezTo>
                      <a:pt x="422" y="649"/>
                      <a:pt x="423" y="646"/>
                      <a:pt x="424" y="642"/>
                    </a:cubicBezTo>
                    <a:cubicBezTo>
                      <a:pt x="424" y="642"/>
                      <a:pt x="424" y="641"/>
                      <a:pt x="424" y="641"/>
                    </a:cubicBezTo>
                    <a:cubicBezTo>
                      <a:pt x="429" y="647"/>
                      <a:pt x="433" y="655"/>
                      <a:pt x="433" y="664"/>
                    </a:cubicBezTo>
                    <a:cubicBezTo>
                      <a:pt x="434" y="677"/>
                      <a:pt x="431" y="689"/>
                      <a:pt x="429" y="701"/>
                    </a:cubicBezTo>
                    <a:cubicBezTo>
                      <a:pt x="427" y="707"/>
                      <a:pt x="426" y="712"/>
                      <a:pt x="426" y="718"/>
                    </a:cubicBezTo>
                    <a:cubicBezTo>
                      <a:pt x="426" y="723"/>
                      <a:pt x="427" y="729"/>
                      <a:pt x="426" y="735"/>
                    </a:cubicBezTo>
                    <a:close/>
                    <a:moveTo>
                      <a:pt x="338" y="954"/>
                    </a:moveTo>
                    <a:cubicBezTo>
                      <a:pt x="335" y="954"/>
                      <a:pt x="333" y="953"/>
                      <a:pt x="331" y="953"/>
                    </a:cubicBezTo>
                    <a:cubicBezTo>
                      <a:pt x="330" y="953"/>
                      <a:pt x="330" y="953"/>
                      <a:pt x="329" y="953"/>
                    </a:cubicBezTo>
                    <a:cubicBezTo>
                      <a:pt x="329" y="948"/>
                      <a:pt x="329" y="942"/>
                      <a:pt x="329" y="937"/>
                    </a:cubicBezTo>
                    <a:cubicBezTo>
                      <a:pt x="333" y="940"/>
                      <a:pt x="337" y="942"/>
                      <a:pt x="341" y="945"/>
                    </a:cubicBezTo>
                    <a:cubicBezTo>
                      <a:pt x="341" y="947"/>
                      <a:pt x="340" y="948"/>
                      <a:pt x="339" y="950"/>
                    </a:cubicBezTo>
                    <a:cubicBezTo>
                      <a:pt x="339" y="950"/>
                      <a:pt x="338" y="951"/>
                      <a:pt x="338" y="951"/>
                    </a:cubicBezTo>
                    <a:cubicBezTo>
                      <a:pt x="338" y="952"/>
                      <a:pt x="338" y="953"/>
                      <a:pt x="338" y="953"/>
                    </a:cubicBezTo>
                    <a:cubicBezTo>
                      <a:pt x="338" y="954"/>
                      <a:pt x="338" y="954"/>
                      <a:pt x="338" y="954"/>
                    </a:cubicBezTo>
                    <a:close/>
                    <a:moveTo>
                      <a:pt x="394" y="927"/>
                    </a:moveTo>
                    <a:cubicBezTo>
                      <a:pt x="390" y="925"/>
                      <a:pt x="385" y="922"/>
                      <a:pt x="381" y="919"/>
                    </a:cubicBezTo>
                    <a:cubicBezTo>
                      <a:pt x="382" y="917"/>
                      <a:pt x="383" y="915"/>
                      <a:pt x="385" y="913"/>
                    </a:cubicBezTo>
                    <a:cubicBezTo>
                      <a:pt x="385" y="911"/>
                      <a:pt x="386" y="910"/>
                      <a:pt x="386" y="909"/>
                    </a:cubicBezTo>
                    <a:cubicBezTo>
                      <a:pt x="389" y="910"/>
                      <a:pt x="391" y="911"/>
                      <a:pt x="393" y="912"/>
                    </a:cubicBezTo>
                    <a:cubicBezTo>
                      <a:pt x="393" y="912"/>
                      <a:pt x="394" y="912"/>
                      <a:pt x="394" y="913"/>
                    </a:cubicBezTo>
                    <a:cubicBezTo>
                      <a:pt x="394" y="917"/>
                      <a:pt x="394" y="922"/>
                      <a:pt x="394" y="927"/>
                    </a:cubicBezTo>
                    <a:close/>
                    <a:moveTo>
                      <a:pt x="371" y="900"/>
                    </a:moveTo>
                    <a:cubicBezTo>
                      <a:pt x="370" y="903"/>
                      <a:pt x="369" y="907"/>
                      <a:pt x="368" y="910"/>
                    </a:cubicBezTo>
                    <a:cubicBezTo>
                      <a:pt x="365" y="908"/>
                      <a:pt x="361" y="906"/>
                      <a:pt x="358" y="903"/>
                    </a:cubicBezTo>
                    <a:cubicBezTo>
                      <a:pt x="359" y="900"/>
                      <a:pt x="359" y="896"/>
                      <a:pt x="360" y="892"/>
                    </a:cubicBezTo>
                    <a:cubicBezTo>
                      <a:pt x="364" y="895"/>
                      <a:pt x="367" y="897"/>
                      <a:pt x="371" y="900"/>
                    </a:cubicBezTo>
                    <a:close/>
                    <a:moveTo>
                      <a:pt x="360" y="890"/>
                    </a:moveTo>
                    <a:cubicBezTo>
                      <a:pt x="360" y="887"/>
                      <a:pt x="361" y="882"/>
                      <a:pt x="362" y="879"/>
                    </a:cubicBezTo>
                    <a:cubicBezTo>
                      <a:pt x="363" y="879"/>
                      <a:pt x="363" y="880"/>
                      <a:pt x="364" y="880"/>
                    </a:cubicBezTo>
                    <a:cubicBezTo>
                      <a:pt x="367" y="883"/>
                      <a:pt x="371" y="885"/>
                      <a:pt x="375" y="888"/>
                    </a:cubicBezTo>
                    <a:cubicBezTo>
                      <a:pt x="374" y="891"/>
                      <a:pt x="373" y="895"/>
                      <a:pt x="372" y="898"/>
                    </a:cubicBezTo>
                    <a:cubicBezTo>
                      <a:pt x="368" y="895"/>
                      <a:pt x="365" y="893"/>
                      <a:pt x="362" y="891"/>
                    </a:cubicBezTo>
                    <a:cubicBezTo>
                      <a:pt x="361" y="890"/>
                      <a:pt x="361" y="890"/>
                      <a:pt x="360" y="890"/>
                    </a:cubicBezTo>
                    <a:close/>
                    <a:moveTo>
                      <a:pt x="366" y="912"/>
                    </a:moveTo>
                    <a:cubicBezTo>
                      <a:pt x="366" y="912"/>
                      <a:pt x="367" y="912"/>
                      <a:pt x="367" y="912"/>
                    </a:cubicBezTo>
                    <a:cubicBezTo>
                      <a:pt x="365" y="917"/>
                      <a:pt x="363" y="922"/>
                      <a:pt x="361" y="927"/>
                    </a:cubicBezTo>
                    <a:cubicBezTo>
                      <a:pt x="359" y="926"/>
                      <a:pt x="357" y="925"/>
                      <a:pt x="355" y="924"/>
                    </a:cubicBezTo>
                    <a:cubicBezTo>
                      <a:pt x="354" y="923"/>
                      <a:pt x="353" y="923"/>
                      <a:pt x="352" y="922"/>
                    </a:cubicBezTo>
                    <a:cubicBezTo>
                      <a:pt x="354" y="919"/>
                      <a:pt x="355" y="916"/>
                      <a:pt x="355" y="913"/>
                    </a:cubicBezTo>
                    <a:cubicBezTo>
                      <a:pt x="356" y="911"/>
                      <a:pt x="357" y="908"/>
                      <a:pt x="357" y="905"/>
                    </a:cubicBezTo>
                    <a:cubicBezTo>
                      <a:pt x="360" y="907"/>
                      <a:pt x="363" y="910"/>
                      <a:pt x="366" y="912"/>
                    </a:cubicBezTo>
                    <a:close/>
                    <a:moveTo>
                      <a:pt x="356" y="902"/>
                    </a:moveTo>
                    <a:cubicBezTo>
                      <a:pt x="351" y="899"/>
                      <a:pt x="347" y="896"/>
                      <a:pt x="342" y="893"/>
                    </a:cubicBezTo>
                    <a:cubicBezTo>
                      <a:pt x="344" y="890"/>
                      <a:pt x="345" y="886"/>
                      <a:pt x="347" y="883"/>
                    </a:cubicBezTo>
                    <a:cubicBezTo>
                      <a:pt x="349" y="885"/>
                      <a:pt x="352" y="886"/>
                      <a:pt x="354" y="888"/>
                    </a:cubicBezTo>
                    <a:cubicBezTo>
                      <a:pt x="355" y="889"/>
                      <a:pt x="356" y="889"/>
                      <a:pt x="358" y="890"/>
                    </a:cubicBezTo>
                    <a:cubicBezTo>
                      <a:pt x="357" y="894"/>
                      <a:pt x="356" y="898"/>
                      <a:pt x="356" y="902"/>
                    </a:cubicBezTo>
                    <a:close/>
                    <a:moveTo>
                      <a:pt x="355" y="904"/>
                    </a:moveTo>
                    <a:cubicBezTo>
                      <a:pt x="355" y="905"/>
                      <a:pt x="355" y="906"/>
                      <a:pt x="355" y="907"/>
                    </a:cubicBezTo>
                    <a:cubicBezTo>
                      <a:pt x="354" y="912"/>
                      <a:pt x="352" y="917"/>
                      <a:pt x="350" y="921"/>
                    </a:cubicBezTo>
                    <a:cubicBezTo>
                      <a:pt x="346" y="919"/>
                      <a:pt x="341" y="916"/>
                      <a:pt x="337" y="914"/>
                    </a:cubicBezTo>
                    <a:cubicBezTo>
                      <a:pt x="336" y="913"/>
                      <a:pt x="335" y="913"/>
                      <a:pt x="334" y="912"/>
                    </a:cubicBezTo>
                    <a:cubicBezTo>
                      <a:pt x="336" y="906"/>
                      <a:pt x="339" y="901"/>
                      <a:pt x="341" y="895"/>
                    </a:cubicBezTo>
                    <a:cubicBezTo>
                      <a:pt x="346" y="898"/>
                      <a:pt x="351" y="901"/>
                      <a:pt x="355" y="904"/>
                    </a:cubicBezTo>
                    <a:close/>
                    <a:moveTo>
                      <a:pt x="334" y="915"/>
                    </a:moveTo>
                    <a:cubicBezTo>
                      <a:pt x="339" y="918"/>
                      <a:pt x="344" y="921"/>
                      <a:pt x="350" y="924"/>
                    </a:cubicBezTo>
                    <a:cubicBezTo>
                      <a:pt x="349" y="926"/>
                      <a:pt x="348" y="927"/>
                      <a:pt x="348" y="929"/>
                    </a:cubicBezTo>
                    <a:cubicBezTo>
                      <a:pt x="344" y="927"/>
                      <a:pt x="341" y="926"/>
                      <a:pt x="338" y="924"/>
                    </a:cubicBezTo>
                    <a:cubicBezTo>
                      <a:pt x="335" y="923"/>
                      <a:pt x="333" y="922"/>
                      <a:pt x="331" y="921"/>
                    </a:cubicBezTo>
                    <a:cubicBezTo>
                      <a:pt x="331" y="919"/>
                      <a:pt x="332" y="918"/>
                      <a:pt x="332" y="917"/>
                    </a:cubicBezTo>
                    <a:cubicBezTo>
                      <a:pt x="333" y="916"/>
                      <a:pt x="333" y="915"/>
                      <a:pt x="333" y="915"/>
                    </a:cubicBezTo>
                    <a:cubicBezTo>
                      <a:pt x="334" y="915"/>
                      <a:pt x="334" y="915"/>
                      <a:pt x="334" y="915"/>
                    </a:cubicBezTo>
                    <a:close/>
                    <a:moveTo>
                      <a:pt x="352" y="925"/>
                    </a:moveTo>
                    <a:cubicBezTo>
                      <a:pt x="352" y="925"/>
                      <a:pt x="353" y="926"/>
                      <a:pt x="354" y="926"/>
                    </a:cubicBezTo>
                    <a:cubicBezTo>
                      <a:pt x="356" y="927"/>
                      <a:pt x="358" y="928"/>
                      <a:pt x="360" y="929"/>
                    </a:cubicBezTo>
                    <a:cubicBezTo>
                      <a:pt x="359" y="930"/>
                      <a:pt x="359" y="932"/>
                      <a:pt x="358" y="933"/>
                    </a:cubicBezTo>
                    <a:cubicBezTo>
                      <a:pt x="358" y="934"/>
                      <a:pt x="357" y="935"/>
                      <a:pt x="357" y="936"/>
                    </a:cubicBezTo>
                    <a:cubicBezTo>
                      <a:pt x="355" y="934"/>
                      <a:pt x="353" y="933"/>
                      <a:pt x="351" y="932"/>
                    </a:cubicBezTo>
                    <a:cubicBezTo>
                      <a:pt x="351" y="931"/>
                      <a:pt x="350" y="931"/>
                      <a:pt x="349" y="930"/>
                    </a:cubicBezTo>
                    <a:cubicBezTo>
                      <a:pt x="350" y="928"/>
                      <a:pt x="351" y="927"/>
                      <a:pt x="352" y="925"/>
                    </a:cubicBezTo>
                    <a:close/>
                    <a:moveTo>
                      <a:pt x="360" y="935"/>
                    </a:moveTo>
                    <a:cubicBezTo>
                      <a:pt x="360" y="933"/>
                      <a:pt x="361" y="931"/>
                      <a:pt x="362" y="930"/>
                    </a:cubicBezTo>
                    <a:cubicBezTo>
                      <a:pt x="365" y="931"/>
                      <a:pt x="368" y="933"/>
                      <a:pt x="371" y="935"/>
                    </a:cubicBezTo>
                    <a:cubicBezTo>
                      <a:pt x="370" y="938"/>
                      <a:pt x="369" y="942"/>
                      <a:pt x="367" y="945"/>
                    </a:cubicBezTo>
                    <a:cubicBezTo>
                      <a:pt x="366" y="945"/>
                      <a:pt x="365" y="944"/>
                      <a:pt x="364" y="943"/>
                    </a:cubicBezTo>
                    <a:cubicBezTo>
                      <a:pt x="362" y="941"/>
                      <a:pt x="361" y="939"/>
                      <a:pt x="359" y="937"/>
                    </a:cubicBezTo>
                    <a:cubicBezTo>
                      <a:pt x="359" y="937"/>
                      <a:pt x="359" y="936"/>
                      <a:pt x="360" y="935"/>
                    </a:cubicBezTo>
                    <a:close/>
                    <a:moveTo>
                      <a:pt x="363" y="927"/>
                    </a:moveTo>
                    <a:cubicBezTo>
                      <a:pt x="365" y="923"/>
                      <a:pt x="367" y="919"/>
                      <a:pt x="369" y="915"/>
                    </a:cubicBezTo>
                    <a:cubicBezTo>
                      <a:pt x="369" y="914"/>
                      <a:pt x="369" y="914"/>
                      <a:pt x="369" y="914"/>
                    </a:cubicBezTo>
                    <a:cubicBezTo>
                      <a:pt x="372" y="916"/>
                      <a:pt x="375" y="918"/>
                      <a:pt x="378" y="920"/>
                    </a:cubicBezTo>
                    <a:cubicBezTo>
                      <a:pt x="376" y="924"/>
                      <a:pt x="375" y="927"/>
                      <a:pt x="373" y="931"/>
                    </a:cubicBezTo>
                    <a:cubicBezTo>
                      <a:pt x="373" y="931"/>
                      <a:pt x="372" y="932"/>
                      <a:pt x="372" y="932"/>
                    </a:cubicBezTo>
                    <a:cubicBezTo>
                      <a:pt x="369" y="930"/>
                      <a:pt x="366" y="929"/>
                      <a:pt x="363" y="927"/>
                    </a:cubicBezTo>
                    <a:close/>
                    <a:moveTo>
                      <a:pt x="370" y="912"/>
                    </a:moveTo>
                    <a:cubicBezTo>
                      <a:pt x="371" y="908"/>
                      <a:pt x="372" y="905"/>
                      <a:pt x="373" y="901"/>
                    </a:cubicBezTo>
                    <a:cubicBezTo>
                      <a:pt x="377" y="904"/>
                      <a:pt x="381" y="906"/>
                      <a:pt x="384" y="908"/>
                    </a:cubicBezTo>
                    <a:cubicBezTo>
                      <a:pt x="384" y="908"/>
                      <a:pt x="384" y="908"/>
                      <a:pt x="384" y="909"/>
                    </a:cubicBezTo>
                    <a:cubicBezTo>
                      <a:pt x="383" y="912"/>
                      <a:pt x="381" y="915"/>
                      <a:pt x="380" y="918"/>
                    </a:cubicBezTo>
                    <a:cubicBezTo>
                      <a:pt x="376" y="916"/>
                      <a:pt x="373" y="914"/>
                      <a:pt x="370" y="912"/>
                    </a:cubicBezTo>
                    <a:close/>
                    <a:moveTo>
                      <a:pt x="385" y="905"/>
                    </a:moveTo>
                    <a:cubicBezTo>
                      <a:pt x="383" y="904"/>
                      <a:pt x="382" y="904"/>
                      <a:pt x="380" y="903"/>
                    </a:cubicBezTo>
                    <a:cubicBezTo>
                      <a:pt x="378" y="901"/>
                      <a:pt x="376" y="900"/>
                      <a:pt x="374" y="899"/>
                    </a:cubicBezTo>
                    <a:cubicBezTo>
                      <a:pt x="374" y="897"/>
                      <a:pt x="375" y="895"/>
                      <a:pt x="375" y="893"/>
                    </a:cubicBezTo>
                    <a:cubicBezTo>
                      <a:pt x="376" y="892"/>
                      <a:pt x="376" y="891"/>
                      <a:pt x="376" y="890"/>
                    </a:cubicBezTo>
                    <a:cubicBezTo>
                      <a:pt x="377" y="890"/>
                      <a:pt x="377" y="891"/>
                      <a:pt x="378" y="891"/>
                    </a:cubicBezTo>
                    <a:cubicBezTo>
                      <a:pt x="381" y="894"/>
                      <a:pt x="384" y="897"/>
                      <a:pt x="387" y="899"/>
                    </a:cubicBezTo>
                    <a:cubicBezTo>
                      <a:pt x="387" y="901"/>
                      <a:pt x="386" y="903"/>
                      <a:pt x="385" y="905"/>
                    </a:cubicBezTo>
                    <a:close/>
                    <a:moveTo>
                      <a:pt x="381" y="892"/>
                    </a:moveTo>
                    <a:cubicBezTo>
                      <a:pt x="379" y="891"/>
                      <a:pt x="378" y="889"/>
                      <a:pt x="377" y="888"/>
                    </a:cubicBezTo>
                    <a:cubicBezTo>
                      <a:pt x="377" y="885"/>
                      <a:pt x="378" y="882"/>
                      <a:pt x="379" y="879"/>
                    </a:cubicBezTo>
                    <a:cubicBezTo>
                      <a:pt x="383" y="881"/>
                      <a:pt x="386" y="884"/>
                      <a:pt x="389" y="886"/>
                    </a:cubicBezTo>
                    <a:cubicBezTo>
                      <a:pt x="390" y="887"/>
                      <a:pt x="390" y="887"/>
                      <a:pt x="391" y="888"/>
                    </a:cubicBezTo>
                    <a:cubicBezTo>
                      <a:pt x="390" y="891"/>
                      <a:pt x="389" y="895"/>
                      <a:pt x="388" y="898"/>
                    </a:cubicBezTo>
                    <a:cubicBezTo>
                      <a:pt x="385" y="896"/>
                      <a:pt x="383" y="894"/>
                      <a:pt x="381" y="892"/>
                    </a:cubicBezTo>
                    <a:close/>
                    <a:moveTo>
                      <a:pt x="375" y="886"/>
                    </a:moveTo>
                    <a:cubicBezTo>
                      <a:pt x="375" y="886"/>
                      <a:pt x="375" y="887"/>
                      <a:pt x="375" y="887"/>
                    </a:cubicBezTo>
                    <a:cubicBezTo>
                      <a:pt x="372" y="885"/>
                      <a:pt x="370" y="883"/>
                      <a:pt x="367" y="881"/>
                    </a:cubicBezTo>
                    <a:cubicBezTo>
                      <a:pt x="366" y="880"/>
                      <a:pt x="364" y="879"/>
                      <a:pt x="362" y="877"/>
                    </a:cubicBezTo>
                    <a:cubicBezTo>
                      <a:pt x="363" y="875"/>
                      <a:pt x="364" y="873"/>
                      <a:pt x="365" y="872"/>
                    </a:cubicBezTo>
                    <a:cubicBezTo>
                      <a:pt x="366" y="872"/>
                      <a:pt x="367" y="872"/>
                      <a:pt x="369" y="872"/>
                    </a:cubicBezTo>
                    <a:cubicBezTo>
                      <a:pt x="371" y="874"/>
                      <a:pt x="373" y="876"/>
                      <a:pt x="376" y="877"/>
                    </a:cubicBezTo>
                    <a:cubicBezTo>
                      <a:pt x="376" y="877"/>
                      <a:pt x="377" y="878"/>
                      <a:pt x="378" y="878"/>
                    </a:cubicBezTo>
                    <a:cubicBezTo>
                      <a:pt x="376" y="881"/>
                      <a:pt x="376" y="884"/>
                      <a:pt x="375" y="886"/>
                    </a:cubicBezTo>
                    <a:close/>
                    <a:moveTo>
                      <a:pt x="361" y="876"/>
                    </a:moveTo>
                    <a:cubicBezTo>
                      <a:pt x="360" y="876"/>
                      <a:pt x="360" y="876"/>
                      <a:pt x="360" y="876"/>
                    </a:cubicBezTo>
                    <a:cubicBezTo>
                      <a:pt x="359" y="874"/>
                      <a:pt x="356" y="873"/>
                      <a:pt x="355" y="872"/>
                    </a:cubicBezTo>
                    <a:cubicBezTo>
                      <a:pt x="357" y="872"/>
                      <a:pt x="359" y="872"/>
                      <a:pt x="362" y="872"/>
                    </a:cubicBezTo>
                    <a:cubicBezTo>
                      <a:pt x="362" y="872"/>
                      <a:pt x="362" y="872"/>
                      <a:pt x="363" y="872"/>
                    </a:cubicBezTo>
                    <a:cubicBezTo>
                      <a:pt x="362" y="873"/>
                      <a:pt x="361" y="875"/>
                      <a:pt x="361" y="876"/>
                    </a:cubicBezTo>
                    <a:close/>
                    <a:moveTo>
                      <a:pt x="357" y="875"/>
                    </a:moveTo>
                    <a:cubicBezTo>
                      <a:pt x="358" y="875"/>
                      <a:pt x="359" y="876"/>
                      <a:pt x="360" y="877"/>
                    </a:cubicBezTo>
                    <a:cubicBezTo>
                      <a:pt x="360" y="879"/>
                      <a:pt x="359" y="881"/>
                      <a:pt x="359" y="883"/>
                    </a:cubicBezTo>
                    <a:cubicBezTo>
                      <a:pt x="359" y="884"/>
                      <a:pt x="358" y="886"/>
                      <a:pt x="358" y="888"/>
                    </a:cubicBezTo>
                    <a:cubicBezTo>
                      <a:pt x="354" y="886"/>
                      <a:pt x="351" y="884"/>
                      <a:pt x="347" y="882"/>
                    </a:cubicBezTo>
                    <a:cubicBezTo>
                      <a:pt x="349" y="878"/>
                      <a:pt x="351" y="875"/>
                      <a:pt x="352" y="871"/>
                    </a:cubicBezTo>
                    <a:cubicBezTo>
                      <a:pt x="352" y="871"/>
                      <a:pt x="353" y="871"/>
                      <a:pt x="353" y="871"/>
                    </a:cubicBezTo>
                    <a:cubicBezTo>
                      <a:pt x="354" y="873"/>
                      <a:pt x="356" y="874"/>
                      <a:pt x="357" y="875"/>
                    </a:cubicBezTo>
                    <a:close/>
                    <a:moveTo>
                      <a:pt x="345" y="881"/>
                    </a:moveTo>
                    <a:cubicBezTo>
                      <a:pt x="344" y="880"/>
                      <a:pt x="344" y="880"/>
                      <a:pt x="343" y="879"/>
                    </a:cubicBezTo>
                    <a:cubicBezTo>
                      <a:pt x="340" y="878"/>
                      <a:pt x="338" y="877"/>
                      <a:pt x="336" y="876"/>
                    </a:cubicBezTo>
                    <a:cubicBezTo>
                      <a:pt x="337" y="874"/>
                      <a:pt x="337" y="872"/>
                      <a:pt x="338" y="871"/>
                    </a:cubicBezTo>
                    <a:cubicBezTo>
                      <a:pt x="342" y="871"/>
                      <a:pt x="346" y="871"/>
                      <a:pt x="350" y="871"/>
                    </a:cubicBezTo>
                    <a:cubicBezTo>
                      <a:pt x="348" y="874"/>
                      <a:pt x="347" y="878"/>
                      <a:pt x="345" y="881"/>
                    </a:cubicBezTo>
                    <a:close/>
                    <a:moveTo>
                      <a:pt x="334" y="875"/>
                    </a:moveTo>
                    <a:cubicBezTo>
                      <a:pt x="334" y="874"/>
                      <a:pt x="333" y="874"/>
                      <a:pt x="332" y="874"/>
                    </a:cubicBezTo>
                    <a:cubicBezTo>
                      <a:pt x="332" y="873"/>
                      <a:pt x="332" y="872"/>
                      <a:pt x="332" y="871"/>
                    </a:cubicBezTo>
                    <a:cubicBezTo>
                      <a:pt x="332" y="871"/>
                      <a:pt x="332" y="871"/>
                      <a:pt x="332" y="871"/>
                    </a:cubicBezTo>
                    <a:cubicBezTo>
                      <a:pt x="334" y="871"/>
                      <a:pt x="335" y="871"/>
                      <a:pt x="336" y="871"/>
                    </a:cubicBezTo>
                    <a:cubicBezTo>
                      <a:pt x="335" y="872"/>
                      <a:pt x="335" y="873"/>
                      <a:pt x="334" y="875"/>
                    </a:cubicBezTo>
                    <a:close/>
                    <a:moveTo>
                      <a:pt x="334" y="876"/>
                    </a:moveTo>
                    <a:cubicBezTo>
                      <a:pt x="333" y="877"/>
                      <a:pt x="333" y="878"/>
                      <a:pt x="332" y="879"/>
                    </a:cubicBezTo>
                    <a:cubicBezTo>
                      <a:pt x="332" y="877"/>
                      <a:pt x="332" y="876"/>
                      <a:pt x="332" y="875"/>
                    </a:cubicBezTo>
                    <a:cubicBezTo>
                      <a:pt x="333" y="875"/>
                      <a:pt x="333" y="875"/>
                      <a:pt x="334" y="876"/>
                    </a:cubicBezTo>
                    <a:close/>
                    <a:moveTo>
                      <a:pt x="335" y="877"/>
                    </a:moveTo>
                    <a:cubicBezTo>
                      <a:pt x="338" y="879"/>
                      <a:pt x="342" y="880"/>
                      <a:pt x="345" y="882"/>
                    </a:cubicBezTo>
                    <a:cubicBezTo>
                      <a:pt x="343" y="885"/>
                      <a:pt x="342" y="889"/>
                      <a:pt x="340" y="892"/>
                    </a:cubicBezTo>
                    <a:cubicBezTo>
                      <a:pt x="339" y="891"/>
                      <a:pt x="337" y="890"/>
                      <a:pt x="335" y="889"/>
                    </a:cubicBezTo>
                    <a:cubicBezTo>
                      <a:pt x="334" y="889"/>
                      <a:pt x="333" y="888"/>
                      <a:pt x="332" y="888"/>
                    </a:cubicBezTo>
                    <a:cubicBezTo>
                      <a:pt x="332" y="886"/>
                      <a:pt x="332" y="885"/>
                      <a:pt x="332" y="884"/>
                    </a:cubicBezTo>
                    <a:cubicBezTo>
                      <a:pt x="333" y="882"/>
                      <a:pt x="334" y="879"/>
                      <a:pt x="335" y="877"/>
                    </a:cubicBezTo>
                    <a:close/>
                    <a:moveTo>
                      <a:pt x="332" y="889"/>
                    </a:moveTo>
                    <a:cubicBezTo>
                      <a:pt x="335" y="891"/>
                      <a:pt x="337" y="892"/>
                      <a:pt x="340" y="894"/>
                    </a:cubicBezTo>
                    <a:cubicBezTo>
                      <a:pt x="337" y="899"/>
                      <a:pt x="335" y="905"/>
                      <a:pt x="332" y="911"/>
                    </a:cubicBezTo>
                    <a:cubicBezTo>
                      <a:pt x="331" y="911"/>
                      <a:pt x="331" y="910"/>
                      <a:pt x="330" y="910"/>
                    </a:cubicBezTo>
                    <a:cubicBezTo>
                      <a:pt x="330" y="906"/>
                      <a:pt x="330" y="902"/>
                      <a:pt x="331" y="898"/>
                    </a:cubicBezTo>
                    <a:cubicBezTo>
                      <a:pt x="331" y="895"/>
                      <a:pt x="332" y="892"/>
                      <a:pt x="332" y="889"/>
                    </a:cubicBezTo>
                    <a:cubicBezTo>
                      <a:pt x="332" y="889"/>
                      <a:pt x="332" y="889"/>
                      <a:pt x="332" y="889"/>
                    </a:cubicBezTo>
                    <a:close/>
                    <a:moveTo>
                      <a:pt x="331" y="913"/>
                    </a:moveTo>
                    <a:cubicBezTo>
                      <a:pt x="331" y="915"/>
                      <a:pt x="330" y="917"/>
                      <a:pt x="329" y="918"/>
                    </a:cubicBezTo>
                    <a:cubicBezTo>
                      <a:pt x="329" y="916"/>
                      <a:pt x="329" y="914"/>
                      <a:pt x="330" y="912"/>
                    </a:cubicBezTo>
                    <a:cubicBezTo>
                      <a:pt x="330" y="913"/>
                      <a:pt x="331" y="913"/>
                      <a:pt x="331" y="913"/>
                    </a:cubicBezTo>
                    <a:close/>
                    <a:moveTo>
                      <a:pt x="330" y="923"/>
                    </a:moveTo>
                    <a:cubicBezTo>
                      <a:pt x="331" y="924"/>
                      <a:pt x="333" y="925"/>
                      <a:pt x="335" y="925"/>
                    </a:cubicBezTo>
                    <a:cubicBezTo>
                      <a:pt x="339" y="927"/>
                      <a:pt x="343" y="929"/>
                      <a:pt x="347" y="932"/>
                    </a:cubicBezTo>
                    <a:cubicBezTo>
                      <a:pt x="345" y="935"/>
                      <a:pt x="344" y="939"/>
                      <a:pt x="342" y="943"/>
                    </a:cubicBezTo>
                    <a:cubicBezTo>
                      <a:pt x="338" y="940"/>
                      <a:pt x="333" y="937"/>
                      <a:pt x="329" y="934"/>
                    </a:cubicBezTo>
                    <a:cubicBezTo>
                      <a:pt x="329" y="933"/>
                      <a:pt x="329" y="932"/>
                      <a:pt x="329" y="931"/>
                    </a:cubicBezTo>
                    <a:cubicBezTo>
                      <a:pt x="329" y="928"/>
                      <a:pt x="329" y="926"/>
                      <a:pt x="329" y="924"/>
                    </a:cubicBezTo>
                    <a:cubicBezTo>
                      <a:pt x="329" y="924"/>
                      <a:pt x="329" y="923"/>
                      <a:pt x="330" y="923"/>
                    </a:cubicBezTo>
                    <a:close/>
                    <a:moveTo>
                      <a:pt x="340" y="953"/>
                    </a:moveTo>
                    <a:cubicBezTo>
                      <a:pt x="341" y="951"/>
                      <a:pt x="342" y="948"/>
                      <a:pt x="343" y="946"/>
                    </a:cubicBezTo>
                    <a:cubicBezTo>
                      <a:pt x="343" y="946"/>
                      <a:pt x="343" y="946"/>
                      <a:pt x="344" y="946"/>
                    </a:cubicBezTo>
                    <a:cubicBezTo>
                      <a:pt x="346" y="948"/>
                      <a:pt x="349" y="950"/>
                      <a:pt x="352" y="952"/>
                    </a:cubicBezTo>
                    <a:cubicBezTo>
                      <a:pt x="352" y="953"/>
                      <a:pt x="352" y="954"/>
                      <a:pt x="352" y="955"/>
                    </a:cubicBezTo>
                    <a:cubicBezTo>
                      <a:pt x="349" y="955"/>
                      <a:pt x="346" y="955"/>
                      <a:pt x="343" y="954"/>
                    </a:cubicBezTo>
                    <a:cubicBezTo>
                      <a:pt x="342" y="954"/>
                      <a:pt x="340" y="954"/>
                      <a:pt x="339" y="954"/>
                    </a:cubicBezTo>
                    <a:cubicBezTo>
                      <a:pt x="339" y="954"/>
                      <a:pt x="340" y="954"/>
                      <a:pt x="340" y="953"/>
                    </a:cubicBezTo>
                    <a:close/>
                    <a:moveTo>
                      <a:pt x="347" y="946"/>
                    </a:moveTo>
                    <a:cubicBezTo>
                      <a:pt x="346" y="945"/>
                      <a:pt x="345" y="944"/>
                      <a:pt x="344" y="944"/>
                    </a:cubicBezTo>
                    <a:cubicBezTo>
                      <a:pt x="345" y="940"/>
                      <a:pt x="347" y="936"/>
                      <a:pt x="348" y="933"/>
                    </a:cubicBezTo>
                    <a:cubicBezTo>
                      <a:pt x="348" y="933"/>
                      <a:pt x="348" y="933"/>
                      <a:pt x="348" y="933"/>
                    </a:cubicBezTo>
                    <a:cubicBezTo>
                      <a:pt x="351" y="934"/>
                      <a:pt x="354" y="936"/>
                      <a:pt x="356" y="938"/>
                    </a:cubicBezTo>
                    <a:cubicBezTo>
                      <a:pt x="355" y="942"/>
                      <a:pt x="354" y="946"/>
                      <a:pt x="353" y="949"/>
                    </a:cubicBezTo>
                    <a:cubicBezTo>
                      <a:pt x="351" y="948"/>
                      <a:pt x="349" y="947"/>
                      <a:pt x="347" y="946"/>
                    </a:cubicBezTo>
                    <a:close/>
                    <a:moveTo>
                      <a:pt x="354" y="953"/>
                    </a:moveTo>
                    <a:cubicBezTo>
                      <a:pt x="355" y="954"/>
                      <a:pt x="356" y="954"/>
                      <a:pt x="357" y="955"/>
                    </a:cubicBezTo>
                    <a:cubicBezTo>
                      <a:pt x="356" y="955"/>
                      <a:pt x="355" y="955"/>
                      <a:pt x="354" y="955"/>
                    </a:cubicBezTo>
                    <a:cubicBezTo>
                      <a:pt x="354" y="954"/>
                      <a:pt x="354" y="954"/>
                      <a:pt x="354" y="953"/>
                    </a:cubicBezTo>
                    <a:close/>
                    <a:moveTo>
                      <a:pt x="355" y="951"/>
                    </a:moveTo>
                    <a:cubicBezTo>
                      <a:pt x="356" y="947"/>
                      <a:pt x="357" y="944"/>
                      <a:pt x="358" y="940"/>
                    </a:cubicBezTo>
                    <a:cubicBezTo>
                      <a:pt x="359" y="941"/>
                      <a:pt x="360" y="943"/>
                      <a:pt x="362" y="944"/>
                    </a:cubicBezTo>
                    <a:cubicBezTo>
                      <a:pt x="363" y="945"/>
                      <a:pt x="365" y="946"/>
                      <a:pt x="366" y="948"/>
                    </a:cubicBezTo>
                    <a:cubicBezTo>
                      <a:pt x="365" y="950"/>
                      <a:pt x="364" y="952"/>
                      <a:pt x="362" y="954"/>
                    </a:cubicBezTo>
                    <a:cubicBezTo>
                      <a:pt x="362" y="955"/>
                      <a:pt x="364" y="955"/>
                      <a:pt x="364" y="955"/>
                    </a:cubicBezTo>
                    <a:cubicBezTo>
                      <a:pt x="365" y="954"/>
                      <a:pt x="366" y="953"/>
                      <a:pt x="367" y="952"/>
                    </a:cubicBezTo>
                    <a:cubicBezTo>
                      <a:pt x="367" y="952"/>
                      <a:pt x="367" y="952"/>
                      <a:pt x="366" y="952"/>
                    </a:cubicBezTo>
                    <a:cubicBezTo>
                      <a:pt x="367" y="951"/>
                      <a:pt x="367" y="950"/>
                      <a:pt x="367" y="949"/>
                    </a:cubicBezTo>
                    <a:cubicBezTo>
                      <a:pt x="369" y="951"/>
                      <a:pt x="371" y="952"/>
                      <a:pt x="372" y="954"/>
                    </a:cubicBezTo>
                    <a:cubicBezTo>
                      <a:pt x="372" y="954"/>
                      <a:pt x="372" y="954"/>
                      <a:pt x="372" y="954"/>
                    </a:cubicBezTo>
                    <a:cubicBezTo>
                      <a:pt x="371" y="954"/>
                      <a:pt x="371" y="954"/>
                      <a:pt x="371" y="955"/>
                    </a:cubicBezTo>
                    <a:cubicBezTo>
                      <a:pt x="367" y="955"/>
                      <a:pt x="364" y="955"/>
                      <a:pt x="361" y="955"/>
                    </a:cubicBezTo>
                    <a:cubicBezTo>
                      <a:pt x="360" y="954"/>
                      <a:pt x="359" y="954"/>
                      <a:pt x="358" y="953"/>
                    </a:cubicBezTo>
                    <a:cubicBezTo>
                      <a:pt x="357" y="952"/>
                      <a:pt x="356" y="951"/>
                      <a:pt x="355" y="951"/>
                    </a:cubicBezTo>
                    <a:close/>
                    <a:moveTo>
                      <a:pt x="369" y="947"/>
                    </a:moveTo>
                    <a:cubicBezTo>
                      <a:pt x="370" y="943"/>
                      <a:pt x="371" y="940"/>
                      <a:pt x="373" y="936"/>
                    </a:cubicBezTo>
                    <a:cubicBezTo>
                      <a:pt x="373" y="936"/>
                      <a:pt x="373" y="936"/>
                      <a:pt x="373" y="936"/>
                    </a:cubicBezTo>
                    <a:cubicBezTo>
                      <a:pt x="379" y="939"/>
                      <a:pt x="384" y="944"/>
                      <a:pt x="389" y="949"/>
                    </a:cubicBezTo>
                    <a:cubicBezTo>
                      <a:pt x="389" y="949"/>
                      <a:pt x="389" y="949"/>
                      <a:pt x="389" y="949"/>
                    </a:cubicBezTo>
                    <a:cubicBezTo>
                      <a:pt x="389" y="951"/>
                      <a:pt x="388" y="953"/>
                      <a:pt x="387" y="954"/>
                    </a:cubicBezTo>
                    <a:cubicBezTo>
                      <a:pt x="384" y="955"/>
                      <a:pt x="380" y="955"/>
                      <a:pt x="376" y="955"/>
                    </a:cubicBezTo>
                    <a:cubicBezTo>
                      <a:pt x="374" y="952"/>
                      <a:pt x="371" y="949"/>
                      <a:pt x="369" y="947"/>
                    </a:cubicBezTo>
                    <a:close/>
                    <a:moveTo>
                      <a:pt x="388" y="945"/>
                    </a:moveTo>
                    <a:cubicBezTo>
                      <a:pt x="384" y="941"/>
                      <a:pt x="379" y="937"/>
                      <a:pt x="374" y="933"/>
                    </a:cubicBezTo>
                    <a:cubicBezTo>
                      <a:pt x="376" y="929"/>
                      <a:pt x="378" y="925"/>
                      <a:pt x="380" y="921"/>
                    </a:cubicBezTo>
                    <a:cubicBezTo>
                      <a:pt x="385" y="924"/>
                      <a:pt x="389" y="927"/>
                      <a:pt x="394" y="930"/>
                    </a:cubicBezTo>
                    <a:cubicBezTo>
                      <a:pt x="394" y="933"/>
                      <a:pt x="394" y="935"/>
                      <a:pt x="394" y="938"/>
                    </a:cubicBezTo>
                    <a:cubicBezTo>
                      <a:pt x="393" y="941"/>
                      <a:pt x="391" y="944"/>
                      <a:pt x="390" y="947"/>
                    </a:cubicBezTo>
                    <a:cubicBezTo>
                      <a:pt x="390" y="946"/>
                      <a:pt x="389" y="945"/>
                      <a:pt x="388" y="945"/>
                    </a:cubicBezTo>
                    <a:close/>
                    <a:moveTo>
                      <a:pt x="391" y="951"/>
                    </a:moveTo>
                    <a:cubicBezTo>
                      <a:pt x="392" y="952"/>
                      <a:pt x="393" y="953"/>
                      <a:pt x="394" y="954"/>
                    </a:cubicBezTo>
                    <a:cubicBezTo>
                      <a:pt x="394" y="954"/>
                      <a:pt x="394" y="954"/>
                      <a:pt x="394" y="954"/>
                    </a:cubicBezTo>
                    <a:cubicBezTo>
                      <a:pt x="392" y="954"/>
                      <a:pt x="391" y="954"/>
                      <a:pt x="389" y="954"/>
                    </a:cubicBezTo>
                    <a:cubicBezTo>
                      <a:pt x="390" y="953"/>
                      <a:pt x="390" y="952"/>
                      <a:pt x="391" y="951"/>
                    </a:cubicBezTo>
                    <a:close/>
                    <a:moveTo>
                      <a:pt x="392" y="948"/>
                    </a:moveTo>
                    <a:cubicBezTo>
                      <a:pt x="393" y="947"/>
                      <a:pt x="393" y="945"/>
                      <a:pt x="394" y="943"/>
                    </a:cubicBezTo>
                    <a:cubicBezTo>
                      <a:pt x="394" y="946"/>
                      <a:pt x="394" y="948"/>
                      <a:pt x="394" y="950"/>
                    </a:cubicBezTo>
                    <a:cubicBezTo>
                      <a:pt x="393" y="950"/>
                      <a:pt x="393" y="949"/>
                      <a:pt x="392" y="948"/>
                    </a:cubicBezTo>
                    <a:close/>
                    <a:moveTo>
                      <a:pt x="394" y="907"/>
                    </a:moveTo>
                    <a:cubicBezTo>
                      <a:pt x="394" y="908"/>
                      <a:pt x="394" y="909"/>
                      <a:pt x="394" y="910"/>
                    </a:cubicBezTo>
                    <a:cubicBezTo>
                      <a:pt x="392" y="909"/>
                      <a:pt x="389" y="908"/>
                      <a:pt x="387" y="906"/>
                    </a:cubicBezTo>
                    <a:cubicBezTo>
                      <a:pt x="388" y="905"/>
                      <a:pt x="388" y="903"/>
                      <a:pt x="389" y="901"/>
                    </a:cubicBezTo>
                    <a:cubicBezTo>
                      <a:pt x="390" y="901"/>
                      <a:pt x="390" y="902"/>
                      <a:pt x="391" y="902"/>
                    </a:cubicBezTo>
                    <a:cubicBezTo>
                      <a:pt x="392" y="903"/>
                      <a:pt x="393" y="904"/>
                      <a:pt x="394" y="904"/>
                    </a:cubicBezTo>
                    <a:cubicBezTo>
                      <a:pt x="394" y="905"/>
                      <a:pt x="394" y="906"/>
                      <a:pt x="394" y="907"/>
                    </a:cubicBezTo>
                    <a:close/>
                    <a:moveTo>
                      <a:pt x="393" y="903"/>
                    </a:moveTo>
                    <a:cubicBezTo>
                      <a:pt x="392" y="902"/>
                      <a:pt x="391" y="901"/>
                      <a:pt x="389" y="900"/>
                    </a:cubicBezTo>
                    <a:cubicBezTo>
                      <a:pt x="390" y="897"/>
                      <a:pt x="391" y="894"/>
                      <a:pt x="392" y="892"/>
                    </a:cubicBezTo>
                    <a:cubicBezTo>
                      <a:pt x="392" y="891"/>
                      <a:pt x="393" y="890"/>
                      <a:pt x="393" y="889"/>
                    </a:cubicBezTo>
                    <a:cubicBezTo>
                      <a:pt x="394" y="890"/>
                      <a:pt x="394" y="890"/>
                      <a:pt x="395" y="891"/>
                    </a:cubicBezTo>
                    <a:cubicBezTo>
                      <a:pt x="395" y="895"/>
                      <a:pt x="394" y="899"/>
                      <a:pt x="394" y="903"/>
                    </a:cubicBezTo>
                    <a:cubicBezTo>
                      <a:pt x="394" y="903"/>
                      <a:pt x="394" y="903"/>
                      <a:pt x="393" y="903"/>
                    </a:cubicBezTo>
                    <a:close/>
                    <a:moveTo>
                      <a:pt x="393" y="888"/>
                    </a:moveTo>
                    <a:cubicBezTo>
                      <a:pt x="394" y="886"/>
                      <a:pt x="395" y="884"/>
                      <a:pt x="396" y="882"/>
                    </a:cubicBezTo>
                    <a:cubicBezTo>
                      <a:pt x="396" y="884"/>
                      <a:pt x="395" y="887"/>
                      <a:pt x="395" y="889"/>
                    </a:cubicBezTo>
                    <a:cubicBezTo>
                      <a:pt x="394" y="889"/>
                      <a:pt x="394" y="889"/>
                      <a:pt x="393" y="888"/>
                    </a:cubicBezTo>
                    <a:close/>
                    <a:moveTo>
                      <a:pt x="392" y="885"/>
                    </a:moveTo>
                    <a:cubicBezTo>
                      <a:pt x="392" y="886"/>
                      <a:pt x="392" y="886"/>
                      <a:pt x="392" y="887"/>
                    </a:cubicBezTo>
                    <a:cubicBezTo>
                      <a:pt x="391" y="887"/>
                      <a:pt x="391" y="886"/>
                      <a:pt x="390" y="886"/>
                    </a:cubicBezTo>
                    <a:cubicBezTo>
                      <a:pt x="387" y="883"/>
                      <a:pt x="383" y="880"/>
                      <a:pt x="380" y="878"/>
                    </a:cubicBezTo>
                    <a:cubicBezTo>
                      <a:pt x="380" y="876"/>
                      <a:pt x="381" y="875"/>
                      <a:pt x="383" y="874"/>
                    </a:cubicBezTo>
                    <a:cubicBezTo>
                      <a:pt x="384" y="873"/>
                      <a:pt x="381" y="873"/>
                      <a:pt x="381" y="873"/>
                    </a:cubicBezTo>
                    <a:cubicBezTo>
                      <a:pt x="379" y="874"/>
                      <a:pt x="379" y="876"/>
                      <a:pt x="378" y="877"/>
                    </a:cubicBezTo>
                    <a:cubicBezTo>
                      <a:pt x="378" y="877"/>
                      <a:pt x="378" y="877"/>
                      <a:pt x="378" y="877"/>
                    </a:cubicBezTo>
                    <a:cubicBezTo>
                      <a:pt x="375" y="875"/>
                      <a:pt x="373" y="874"/>
                      <a:pt x="370" y="872"/>
                    </a:cubicBezTo>
                    <a:cubicBezTo>
                      <a:pt x="377" y="872"/>
                      <a:pt x="383" y="872"/>
                      <a:pt x="389" y="872"/>
                    </a:cubicBezTo>
                    <a:cubicBezTo>
                      <a:pt x="392" y="872"/>
                      <a:pt x="394" y="872"/>
                      <a:pt x="397" y="871"/>
                    </a:cubicBezTo>
                    <a:cubicBezTo>
                      <a:pt x="397" y="872"/>
                      <a:pt x="397" y="872"/>
                      <a:pt x="397" y="872"/>
                    </a:cubicBezTo>
                    <a:cubicBezTo>
                      <a:pt x="395" y="876"/>
                      <a:pt x="394" y="881"/>
                      <a:pt x="392" y="885"/>
                    </a:cubicBezTo>
                    <a:close/>
                    <a:moveTo>
                      <a:pt x="353" y="863"/>
                    </a:moveTo>
                    <a:cubicBezTo>
                      <a:pt x="346" y="862"/>
                      <a:pt x="340" y="862"/>
                      <a:pt x="333" y="862"/>
                    </a:cubicBezTo>
                    <a:cubicBezTo>
                      <a:pt x="334" y="854"/>
                      <a:pt x="335" y="846"/>
                      <a:pt x="336" y="838"/>
                    </a:cubicBezTo>
                    <a:cubicBezTo>
                      <a:pt x="338" y="819"/>
                      <a:pt x="339" y="799"/>
                      <a:pt x="342" y="780"/>
                    </a:cubicBezTo>
                    <a:cubicBezTo>
                      <a:pt x="345" y="760"/>
                      <a:pt x="349" y="741"/>
                      <a:pt x="352" y="722"/>
                    </a:cubicBezTo>
                    <a:cubicBezTo>
                      <a:pt x="352" y="719"/>
                      <a:pt x="353" y="715"/>
                      <a:pt x="353" y="712"/>
                    </a:cubicBezTo>
                    <a:cubicBezTo>
                      <a:pt x="353" y="712"/>
                      <a:pt x="353" y="712"/>
                      <a:pt x="353" y="712"/>
                    </a:cubicBezTo>
                    <a:cubicBezTo>
                      <a:pt x="354" y="716"/>
                      <a:pt x="355" y="720"/>
                      <a:pt x="359" y="723"/>
                    </a:cubicBezTo>
                    <a:cubicBezTo>
                      <a:pt x="362" y="725"/>
                      <a:pt x="365" y="725"/>
                      <a:pt x="368" y="725"/>
                    </a:cubicBezTo>
                    <a:cubicBezTo>
                      <a:pt x="370" y="724"/>
                      <a:pt x="371" y="723"/>
                      <a:pt x="372" y="721"/>
                    </a:cubicBezTo>
                    <a:cubicBezTo>
                      <a:pt x="374" y="724"/>
                      <a:pt x="376" y="725"/>
                      <a:pt x="381" y="726"/>
                    </a:cubicBezTo>
                    <a:cubicBezTo>
                      <a:pt x="386" y="727"/>
                      <a:pt x="390" y="727"/>
                      <a:pt x="395" y="724"/>
                    </a:cubicBezTo>
                    <a:cubicBezTo>
                      <a:pt x="402" y="719"/>
                      <a:pt x="403" y="707"/>
                      <a:pt x="399" y="700"/>
                    </a:cubicBezTo>
                    <a:cubicBezTo>
                      <a:pt x="397" y="696"/>
                      <a:pt x="392" y="695"/>
                      <a:pt x="388" y="696"/>
                    </a:cubicBezTo>
                    <a:cubicBezTo>
                      <a:pt x="382" y="697"/>
                      <a:pt x="381" y="693"/>
                      <a:pt x="376" y="690"/>
                    </a:cubicBezTo>
                    <a:cubicBezTo>
                      <a:pt x="368" y="684"/>
                      <a:pt x="356" y="689"/>
                      <a:pt x="355" y="699"/>
                    </a:cubicBezTo>
                    <a:cubicBezTo>
                      <a:pt x="354" y="702"/>
                      <a:pt x="357" y="704"/>
                      <a:pt x="360" y="704"/>
                    </a:cubicBezTo>
                    <a:cubicBezTo>
                      <a:pt x="360" y="704"/>
                      <a:pt x="360" y="704"/>
                      <a:pt x="360" y="704"/>
                    </a:cubicBezTo>
                    <a:cubicBezTo>
                      <a:pt x="363" y="704"/>
                      <a:pt x="364" y="701"/>
                      <a:pt x="363" y="699"/>
                    </a:cubicBezTo>
                    <a:cubicBezTo>
                      <a:pt x="364" y="696"/>
                      <a:pt x="367" y="694"/>
                      <a:pt x="370" y="695"/>
                    </a:cubicBezTo>
                    <a:cubicBezTo>
                      <a:pt x="372" y="695"/>
                      <a:pt x="374" y="698"/>
                      <a:pt x="375" y="699"/>
                    </a:cubicBezTo>
                    <a:cubicBezTo>
                      <a:pt x="378" y="702"/>
                      <a:pt x="382" y="704"/>
                      <a:pt x="386" y="704"/>
                    </a:cubicBezTo>
                    <a:cubicBezTo>
                      <a:pt x="389" y="704"/>
                      <a:pt x="392" y="701"/>
                      <a:pt x="394" y="705"/>
                    </a:cubicBezTo>
                    <a:cubicBezTo>
                      <a:pt x="394" y="708"/>
                      <a:pt x="394" y="711"/>
                      <a:pt x="393" y="713"/>
                    </a:cubicBezTo>
                    <a:cubicBezTo>
                      <a:pt x="391" y="723"/>
                      <a:pt x="379" y="720"/>
                      <a:pt x="376" y="713"/>
                    </a:cubicBezTo>
                    <a:cubicBezTo>
                      <a:pt x="375" y="711"/>
                      <a:pt x="373" y="711"/>
                      <a:pt x="371" y="712"/>
                    </a:cubicBezTo>
                    <a:cubicBezTo>
                      <a:pt x="369" y="713"/>
                      <a:pt x="366" y="718"/>
                      <a:pt x="363" y="717"/>
                    </a:cubicBezTo>
                    <a:cubicBezTo>
                      <a:pt x="361" y="716"/>
                      <a:pt x="360" y="709"/>
                      <a:pt x="359" y="706"/>
                    </a:cubicBezTo>
                    <a:cubicBezTo>
                      <a:pt x="358" y="704"/>
                      <a:pt x="356" y="703"/>
                      <a:pt x="354" y="704"/>
                    </a:cubicBezTo>
                    <a:cubicBezTo>
                      <a:pt x="354" y="691"/>
                      <a:pt x="355" y="678"/>
                      <a:pt x="356" y="665"/>
                    </a:cubicBezTo>
                    <a:cubicBezTo>
                      <a:pt x="357" y="651"/>
                      <a:pt x="359" y="637"/>
                      <a:pt x="361" y="623"/>
                    </a:cubicBezTo>
                    <a:cubicBezTo>
                      <a:pt x="365" y="622"/>
                      <a:pt x="370" y="623"/>
                      <a:pt x="373" y="623"/>
                    </a:cubicBezTo>
                    <a:cubicBezTo>
                      <a:pt x="382" y="623"/>
                      <a:pt x="391" y="624"/>
                      <a:pt x="399" y="626"/>
                    </a:cubicBezTo>
                    <a:cubicBezTo>
                      <a:pt x="402" y="627"/>
                      <a:pt x="404" y="627"/>
                      <a:pt x="405" y="628"/>
                    </a:cubicBezTo>
                    <a:cubicBezTo>
                      <a:pt x="406" y="631"/>
                      <a:pt x="407" y="633"/>
                      <a:pt x="407" y="636"/>
                    </a:cubicBezTo>
                    <a:cubicBezTo>
                      <a:pt x="409" y="645"/>
                      <a:pt x="409" y="656"/>
                      <a:pt x="410" y="665"/>
                    </a:cubicBezTo>
                    <a:cubicBezTo>
                      <a:pt x="411" y="675"/>
                      <a:pt x="411" y="686"/>
                      <a:pt x="411" y="696"/>
                    </a:cubicBezTo>
                    <a:cubicBezTo>
                      <a:pt x="411" y="716"/>
                      <a:pt x="410" y="737"/>
                      <a:pt x="410" y="757"/>
                    </a:cubicBezTo>
                    <a:cubicBezTo>
                      <a:pt x="410" y="791"/>
                      <a:pt x="403" y="825"/>
                      <a:pt x="399" y="858"/>
                    </a:cubicBezTo>
                    <a:cubicBezTo>
                      <a:pt x="399" y="859"/>
                      <a:pt x="398" y="861"/>
                      <a:pt x="398" y="862"/>
                    </a:cubicBezTo>
                    <a:cubicBezTo>
                      <a:pt x="383" y="864"/>
                      <a:pt x="368" y="864"/>
                      <a:pt x="353" y="863"/>
                    </a:cubicBezTo>
                    <a:close/>
                    <a:moveTo>
                      <a:pt x="378" y="488"/>
                    </a:moveTo>
                    <a:cubicBezTo>
                      <a:pt x="378" y="480"/>
                      <a:pt x="377" y="472"/>
                      <a:pt x="374" y="465"/>
                    </a:cubicBezTo>
                    <a:cubicBezTo>
                      <a:pt x="372" y="459"/>
                      <a:pt x="361" y="450"/>
                      <a:pt x="370" y="445"/>
                    </a:cubicBezTo>
                    <a:cubicBezTo>
                      <a:pt x="375" y="442"/>
                      <a:pt x="382" y="442"/>
                      <a:pt x="388" y="442"/>
                    </a:cubicBezTo>
                    <a:cubicBezTo>
                      <a:pt x="387" y="444"/>
                      <a:pt x="386" y="446"/>
                      <a:pt x="387" y="448"/>
                    </a:cubicBezTo>
                    <a:cubicBezTo>
                      <a:pt x="388" y="452"/>
                      <a:pt x="395" y="451"/>
                      <a:pt x="395" y="447"/>
                    </a:cubicBezTo>
                    <a:cubicBezTo>
                      <a:pt x="397" y="444"/>
                      <a:pt x="399" y="442"/>
                      <a:pt x="402" y="440"/>
                    </a:cubicBezTo>
                    <a:cubicBezTo>
                      <a:pt x="407" y="440"/>
                      <a:pt x="412" y="440"/>
                      <a:pt x="418" y="440"/>
                    </a:cubicBezTo>
                    <a:cubicBezTo>
                      <a:pt x="423" y="441"/>
                      <a:pt x="434" y="444"/>
                      <a:pt x="430" y="450"/>
                    </a:cubicBezTo>
                    <a:cubicBezTo>
                      <a:pt x="428" y="451"/>
                      <a:pt x="426" y="452"/>
                      <a:pt x="425" y="452"/>
                    </a:cubicBezTo>
                    <a:cubicBezTo>
                      <a:pt x="424" y="452"/>
                      <a:pt x="423" y="453"/>
                      <a:pt x="422" y="453"/>
                    </a:cubicBezTo>
                    <a:cubicBezTo>
                      <a:pt x="421" y="452"/>
                      <a:pt x="420" y="452"/>
                      <a:pt x="419" y="452"/>
                    </a:cubicBezTo>
                    <a:cubicBezTo>
                      <a:pt x="419" y="452"/>
                      <a:pt x="419" y="452"/>
                      <a:pt x="418" y="452"/>
                    </a:cubicBezTo>
                    <a:cubicBezTo>
                      <a:pt x="415" y="452"/>
                      <a:pt x="413" y="456"/>
                      <a:pt x="415" y="458"/>
                    </a:cubicBezTo>
                    <a:cubicBezTo>
                      <a:pt x="417" y="460"/>
                      <a:pt x="420" y="461"/>
                      <a:pt x="422" y="460"/>
                    </a:cubicBezTo>
                    <a:cubicBezTo>
                      <a:pt x="420" y="464"/>
                      <a:pt x="417" y="467"/>
                      <a:pt x="415" y="471"/>
                    </a:cubicBezTo>
                    <a:cubicBezTo>
                      <a:pt x="406" y="487"/>
                      <a:pt x="408" y="503"/>
                      <a:pt x="407" y="520"/>
                    </a:cubicBezTo>
                    <a:cubicBezTo>
                      <a:pt x="403" y="521"/>
                      <a:pt x="399" y="522"/>
                      <a:pt x="395" y="521"/>
                    </a:cubicBezTo>
                    <a:cubicBezTo>
                      <a:pt x="394" y="521"/>
                      <a:pt x="380" y="517"/>
                      <a:pt x="381" y="515"/>
                    </a:cubicBezTo>
                    <a:cubicBezTo>
                      <a:pt x="381" y="514"/>
                      <a:pt x="380" y="513"/>
                      <a:pt x="380" y="514"/>
                    </a:cubicBezTo>
                    <a:cubicBezTo>
                      <a:pt x="379" y="515"/>
                      <a:pt x="379" y="515"/>
                      <a:pt x="379" y="515"/>
                    </a:cubicBezTo>
                    <a:cubicBezTo>
                      <a:pt x="379" y="516"/>
                      <a:pt x="379" y="516"/>
                      <a:pt x="380" y="516"/>
                    </a:cubicBezTo>
                    <a:cubicBezTo>
                      <a:pt x="388" y="521"/>
                      <a:pt x="398" y="525"/>
                      <a:pt x="406" y="521"/>
                    </a:cubicBezTo>
                    <a:cubicBezTo>
                      <a:pt x="406" y="522"/>
                      <a:pt x="406" y="522"/>
                      <a:pt x="406" y="522"/>
                    </a:cubicBezTo>
                    <a:cubicBezTo>
                      <a:pt x="406" y="525"/>
                      <a:pt x="406" y="527"/>
                      <a:pt x="406" y="529"/>
                    </a:cubicBezTo>
                    <a:cubicBezTo>
                      <a:pt x="403" y="533"/>
                      <a:pt x="399" y="536"/>
                      <a:pt x="394" y="537"/>
                    </a:cubicBezTo>
                    <a:cubicBezTo>
                      <a:pt x="393" y="537"/>
                      <a:pt x="382" y="538"/>
                      <a:pt x="383" y="536"/>
                    </a:cubicBezTo>
                    <a:cubicBezTo>
                      <a:pt x="383" y="535"/>
                      <a:pt x="382" y="534"/>
                      <a:pt x="381" y="535"/>
                    </a:cubicBezTo>
                    <a:cubicBezTo>
                      <a:pt x="380" y="539"/>
                      <a:pt x="388" y="538"/>
                      <a:pt x="390" y="538"/>
                    </a:cubicBezTo>
                    <a:cubicBezTo>
                      <a:pt x="396" y="538"/>
                      <a:pt x="402" y="536"/>
                      <a:pt x="406" y="531"/>
                    </a:cubicBezTo>
                    <a:cubicBezTo>
                      <a:pt x="405" y="540"/>
                      <a:pt x="405" y="549"/>
                      <a:pt x="405" y="558"/>
                    </a:cubicBezTo>
                    <a:cubicBezTo>
                      <a:pt x="403" y="561"/>
                      <a:pt x="400" y="564"/>
                      <a:pt x="397" y="565"/>
                    </a:cubicBezTo>
                    <a:cubicBezTo>
                      <a:pt x="394" y="567"/>
                      <a:pt x="390" y="567"/>
                      <a:pt x="387" y="567"/>
                    </a:cubicBezTo>
                    <a:cubicBezTo>
                      <a:pt x="386" y="566"/>
                      <a:pt x="379" y="566"/>
                      <a:pt x="380" y="563"/>
                    </a:cubicBezTo>
                    <a:cubicBezTo>
                      <a:pt x="380" y="562"/>
                      <a:pt x="379" y="562"/>
                      <a:pt x="379" y="562"/>
                    </a:cubicBezTo>
                    <a:cubicBezTo>
                      <a:pt x="376" y="568"/>
                      <a:pt x="387" y="568"/>
                      <a:pt x="390" y="568"/>
                    </a:cubicBezTo>
                    <a:cubicBezTo>
                      <a:pt x="394" y="568"/>
                      <a:pt x="398" y="567"/>
                      <a:pt x="401" y="564"/>
                    </a:cubicBezTo>
                    <a:cubicBezTo>
                      <a:pt x="402" y="563"/>
                      <a:pt x="404" y="561"/>
                      <a:pt x="405" y="560"/>
                    </a:cubicBezTo>
                    <a:cubicBezTo>
                      <a:pt x="405" y="565"/>
                      <a:pt x="405" y="571"/>
                      <a:pt x="405" y="577"/>
                    </a:cubicBezTo>
                    <a:cubicBezTo>
                      <a:pt x="398" y="579"/>
                      <a:pt x="391" y="581"/>
                      <a:pt x="383" y="580"/>
                    </a:cubicBezTo>
                    <a:cubicBezTo>
                      <a:pt x="383" y="580"/>
                      <a:pt x="383" y="580"/>
                      <a:pt x="383" y="579"/>
                    </a:cubicBezTo>
                    <a:cubicBezTo>
                      <a:pt x="384" y="579"/>
                      <a:pt x="383" y="578"/>
                      <a:pt x="382" y="579"/>
                    </a:cubicBezTo>
                    <a:cubicBezTo>
                      <a:pt x="382" y="579"/>
                      <a:pt x="382" y="580"/>
                      <a:pt x="381" y="581"/>
                    </a:cubicBezTo>
                    <a:cubicBezTo>
                      <a:pt x="381" y="581"/>
                      <a:pt x="381" y="582"/>
                      <a:pt x="382" y="582"/>
                    </a:cubicBezTo>
                    <a:cubicBezTo>
                      <a:pt x="390" y="582"/>
                      <a:pt x="398" y="581"/>
                      <a:pt x="405" y="578"/>
                    </a:cubicBezTo>
                    <a:cubicBezTo>
                      <a:pt x="405" y="580"/>
                      <a:pt x="405" y="582"/>
                      <a:pt x="405" y="583"/>
                    </a:cubicBezTo>
                    <a:cubicBezTo>
                      <a:pt x="405" y="589"/>
                      <a:pt x="405" y="594"/>
                      <a:pt x="405" y="599"/>
                    </a:cubicBezTo>
                    <a:cubicBezTo>
                      <a:pt x="405" y="599"/>
                      <a:pt x="404" y="599"/>
                      <a:pt x="404" y="599"/>
                    </a:cubicBezTo>
                    <a:cubicBezTo>
                      <a:pt x="398" y="603"/>
                      <a:pt x="390" y="602"/>
                      <a:pt x="383" y="602"/>
                    </a:cubicBezTo>
                    <a:cubicBezTo>
                      <a:pt x="382" y="602"/>
                      <a:pt x="382" y="603"/>
                      <a:pt x="383" y="603"/>
                    </a:cubicBezTo>
                    <a:cubicBezTo>
                      <a:pt x="389" y="603"/>
                      <a:pt x="397" y="604"/>
                      <a:pt x="403" y="601"/>
                    </a:cubicBezTo>
                    <a:cubicBezTo>
                      <a:pt x="404" y="601"/>
                      <a:pt x="404" y="600"/>
                      <a:pt x="405" y="600"/>
                    </a:cubicBezTo>
                    <a:cubicBezTo>
                      <a:pt x="405" y="604"/>
                      <a:pt x="404" y="608"/>
                      <a:pt x="404" y="612"/>
                    </a:cubicBezTo>
                    <a:cubicBezTo>
                      <a:pt x="404" y="615"/>
                      <a:pt x="404" y="617"/>
                      <a:pt x="404" y="620"/>
                    </a:cubicBezTo>
                    <a:cubicBezTo>
                      <a:pt x="401" y="619"/>
                      <a:pt x="397" y="618"/>
                      <a:pt x="394" y="617"/>
                    </a:cubicBezTo>
                    <a:cubicBezTo>
                      <a:pt x="386" y="616"/>
                      <a:pt x="379" y="615"/>
                      <a:pt x="371" y="615"/>
                    </a:cubicBezTo>
                    <a:cubicBezTo>
                      <a:pt x="368" y="615"/>
                      <a:pt x="365" y="615"/>
                      <a:pt x="362" y="615"/>
                    </a:cubicBezTo>
                    <a:cubicBezTo>
                      <a:pt x="363" y="612"/>
                      <a:pt x="364" y="608"/>
                      <a:pt x="364" y="605"/>
                    </a:cubicBezTo>
                    <a:cubicBezTo>
                      <a:pt x="367" y="585"/>
                      <a:pt x="370" y="566"/>
                      <a:pt x="372" y="546"/>
                    </a:cubicBezTo>
                    <a:cubicBezTo>
                      <a:pt x="373" y="527"/>
                      <a:pt x="378" y="508"/>
                      <a:pt x="378" y="488"/>
                    </a:cubicBezTo>
                    <a:close/>
                    <a:moveTo>
                      <a:pt x="444" y="934"/>
                    </a:moveTo>
                    <a:cubicBezTo>
                      <a:pt x="444" y="934"/>
                      <a:pt x="444" y="934"/>
                      <a:pt x="444" y="934"/>
                    </a:cubicBezTo>
                    <a:cubicBezTo>
                      <a:pt x="444" y="935"/>
                      <a:pt x="444" y="935"/>
                      <a:pt x="444" y="936"/>
                    </a:cubicBezTo>
                    <a:cubicBezTo>
                      <a:pt x="441" y="934"/>
                      <a:pt x="439" y="933"/>
                      <a:pt x="436" y="931"/>
                    </a:cubicBezTo>
                    <a:cubicBezTo>
                      <a:pt x="435" y="931"/>
                      <a:pt x="434" y="930"/>
                      <a:pt x="433" y="930"/>
                    </a:cubicBezTo>
                    <a:cubicBezTo>
                      <a:pt x="435" y="926"/>
                      <a:pt x="437" y="922"/>
                      <a:pt x="438" y="919"/>
                    </a:cubicBezTo>
                    <a:cubicBezTo>
                      <a:pt x="440" y="920"/>
                      <a:pt x="442" y="921"/>
                      <a:pt x="444" y="922"/>
                    </a:cubicBezTo>
                    <a:cubicBezTo>
                      <a:pt x="444" y="924"/>
                      <a:pt x="444" y="926"/>
                      <a:pt x="444" y="927"/>
                    </a:cubicBezTo>
                    <a:cubicBezTo>
                      <a:pt x="444" y="930"/>
                      <a:pt x="444" y="932"/>
                      <a:pt x="444" y="934"/>
                    </a:cubicBezTo>
                    <a:close/>
                    <a:moveTo>
                      <a:pt x="404" y="911"/>
                    </a:moveTo>
                    <a:cubicBezTo>
                      <a:pt x="404" y="912"/>
                      <a:pt x="403" y="913"/>
                      <a:pt x="403" y="915"/>
                    </a:cubicBezTo>
                    <a:cubicBezTo>
                      <a:pt x="402" y="914"/>
                      <a:pt x="402" y="914"/>
                      <a:pt x="401" y="914"/>
                    </a:cubicBezTo>
                    <a:cubicBezTo>
                      <a:pt x="401" y="912"/>
                      <a:pt x="401" y="911"/>
                      <a:pt x="401" y="909"/>
                    </a:cubicBezTo>
                    <a:cubicBezTo>
                      <a:pt x="402" y="910"/>
                      <a:pt x="403" y="910"/>
                      <a:pt x="404" y="911"/>
                    </a:cubicBezTo>
                    <a:close/>
                    <a:moveTo>
                      <a:pt x="402" y="908"/>
                    </a:moveTo>
                    <a:cubicBezTo>
                      <a:pt x="402" y="905"/>
                      <a:pt x="402" y="901"/>
                      <a:pt x="402" y="898"/>
                    </a:cubicBezTo>
                    <a:cubicBezTo>
                      <a:pt x="402" y="897"/>
                      <a:pt x="402" y="896"/>
                      <a:pt x="402" y="895"/>
                    </a:cubicBezTo>
                    <a:cubicBezTo>
                      <a:pt x="402" y="895"/>
                      <a:pt x="402" y="896"/>
                      <a:pt x="403" y="896"/>
                    </a:cubicBezTo>
                    <a:cubicBezTo>
                      <a:pt x="404" y="897"/>
                      <a:pt x="406" y="898"/>
                      <a:pt x="408" y="899"/>
                    </a:cubicBezTo>
                    <a:cubicBezTo>
                      <a:pt x="407" y="903"/>
                      <a:pt x="405" y="906"/>
                      <a:pt x="404" y="910"/>
                    </a:cubicBezTo>
                    <a:cubicBezTo>
                      <a:pt x="403" y="909"/>
                      <a:pt x="402" y="909"/>
                      <a:pt x="402" y="908"/>
                    </a:cubicBezTo>
                    <a:close/>
                    <a:moveTo>
                      <a:pt x="404" y="918"/>
                    </a:moveTo>
                    <a:cubicBezTo>
                      <a:pt x="408" y="920"/>
                      <a:pt x="412" y="922"/>
                      <a:pt x="416" y="924"/>
                    </a:cubicBezTo>
                    <a:cubicBezTo>
                      <a:pt x="415" y="929"/>
                      <a:pt x="413" y="933"/>
                      <a:pt x="412" y="937"/>
                    </a:cubicBezTo>
                    <a:cubicBezTo>
                      <a:pt x="408" y="936"/>
                      <a:pt x="405" y="934"/>
                      <a:pt x="402" y="932"/>
                    </a:cubicBezTo>
                    <a:cubicBezTo>
                      <a:pt x="402" y="932"/>
                      <a:pt x="402" y="932"/>
                      <a:pt x="402" y="932"/>
                    </a:cubicBezTo>
                    <a:cubicBezTo>
                      <a:pt x="402" y="929"/>
                      <a:pt x="401" y="927"/>
                      <a:pt x="401" y="924"/>
                    </a:cubicBezTo>
                    <a:cubicBezTo>
                      <a:pt x="402" y="922"/>
                      <a:pt x="403" y="920"/>
                      <a:pt x="404" y="918"/>
                    </a:cubicBezTo>
                    <a:close/>
                    <a:moveTo>
                      <a:pt x="405" y="916"/>
                    </a:moveTo>
                    <a:cubicBezTo>
                      <a:pt x="405" y="915"/>
                      <a:pt x="405" y="913"/>
                      <a:pt x="406" y="912"/>
                    </a:cubicBezTo>
                    <a:cubicBezTo>
                      <a:pt x="410" y="915"/>
                      <a:pt x="414" y="918"/>
                      <a:pt x="417" y="920"/>
                    </a:cubicBezTo>
                    <a:cubicBezTo>
                      <a:pt x="417" y="921"/>
                      <a:pt x="417" y="921"/>
                      <a:pt x="417" y="922"/>
                    </a:cubicBezTo>
                    <a:cubicBezTo>
                      <a:pt x="413" y="920"/>
                      <a:pt x="409" y="918"/>
                      <a:pt x="405" y="916"/>
                    </a:cubicBezTo>
                    <a:close/>
                    <a:moveTo>
                      <a:pt x="407" y="912"/>
                    </a:moveTo>
                    <a:cubicBezTo>
                      <a:pt x="407" y="912"/>
                      <a:pt x="406" y="911"/>
                      <a:pt x="406" y="911"/>
                    </a:cubicBezTo>
                    <a:cubicBezTo>
                      <a:pt x="407" y="908"/>
                      <a:pt x="408" y="904"/>
                      <a:pt x="410" y="900"/>
                    </a:cubicBezTo>
                    <a:cubicBezTo>
                      <a:pt x="412" y="902"/>
                      <a:pt x="414" y="903"/>
                      <a:pt x="416" y="905"/>
                    </a:cubicBezTo>
                    <a:cubicBezTo>
                      <a:pt x="418" y="906"/>
                      <a:pt x="420" y="907"/>
                      <a:pt x="421" y="908"/>
                    </a:cubicBezTo>
                    <a:cubicBezTo>
                      <a:pt x="420" y="910"/>
                      <a:pt x="420" y="913"/>
                      <a:pt x="419" y="916"/>
                    </a:cubicBezTo>
                    <a:cubicBezTo>
                      <a:pt x="419" y="917"/>
                      <a:pt x="418" y="918"/>
                      <a:pt x="418" y="919"/>
                    </a:cubicBezTo>
                    <a:cubicBezTo>
                      <a:pt x="414" y="917"/>
                      <a:pt x="411" y="915"/>
                      <a:pt x="407" y="912"/>
                    </a:cubicBezTo>
                    <a:close/>
                    <a:moveTo>
                      <a:pt x="410" y="899"/>
                    </a:moveTo>
                    <a:cubicBezTo>
                      <a:pt x="411" y="895"/>
                      <a:pt x="412" y="891"/>
                      <a:pt x="413" y="887"/>
                    </a:cubicBezTo>
                    <a:cubicBezTo>
                      <a:pt x="414" y="885"/>
                      <a:pt x="414" y="883"/>
                      <a:pt x="415" y="882"/>
                    </a:cubicBezTo>
                    <a:cubicBezTo>
                      <a:pt x="418" y="884"/>
                      <a:pt x="422" y="887"/>
                      <a:pt x="425" y="889"/>
                    </a:cubicBezTo>
                    <a:cubicBezTo>
                      <a:pt x="424" y="895"/>
                      <a:pt x="423" y="901"/>
                      <a:pt x="421" y="907"/>
                    </a:cubicBezTo>
                    <a:cubicBezTo>
                      <a:pt x="420" y="906"/>
                      <a:pt x="419" y="905"/>
                      <a:pt x="417" y="904"/>
                    </a:cubicBezTo>
                    <a:cubicBezTo>
                      <a:pt x="415" y="903"/>
                      <a:pt x="412" y="901"/>
                      <a:pt x="410" y="899"/>
                    </a:cubicBezTo>
                    <a:close/>
                    <a:moveTo>
                      <a:pt x="419" y="922"/>
                    </a:moveTo>
                    <a:cubicBezTo>
                      <a:pt x="423" y="924"/>
                      <a:pt x="427" y="927"/>
                      <a:pt x="431" y="929"/>
                    </a:cubicBezTo>
                    <a:cubicBezTo>
                      <a:pt x="431" y="929"/>
                      <a:pt x="431" y="930"/>
                      <a:pt x="431" y="930"/>
                    </a:cubicBezTo>
                    <a:cubicBezTo>
                      <a:pt x="427" y="927"/>
                      <a:pt x="423" y="925"/>
                      <a:pt x="419" y="923"/>
                    </a:cubicBezTo>
                    <a:cubicBezTo>
                      <a:pt x="419" y="922"/>
                      <a:pt x="419" y="922"/>
                      <a:pt x="419" y="922"/>
                    </a:cubicBezTo>
                    <a:close/>
                    <a:moveTo>
                      <a:pt x="420" y="921"/>
                    </a:moveTo>
                    <a:cubicBezTo>
                      <a:pt x="420" y="918"/>
                      <a:pt x="421" y="916"/>
                      <a:pt x="422" y="913"/>
                    </a:cubicBezTo>
                    <a:cubicBezTo>
                      <a:pt x="422" y="912"/>
                      <a:pt x="423" y="910"/>
                      <a:pt x="423" y="909"/>
                    </a:cubicBezTo>
                    <a:cubicBezTo>
                      <a:pt x="428" y="912"/>
                      <a:pt x="432" y="915"/>
                      <a:pt x="436" y="918"/>
                    </a:cubicBezTo>
                    <a:cubicBezTo>
                      <a:pt x="435" y="921"/>
                      <a:pt x="433" y="925"/>
                      <a:pt x="432" y="928"/>
                    </a:cubicBezTo>
                    <a:cubicBezTo>
                      <a:pt x="428" y="926"/>
                      <a:pt x="424" y="923"/>
                      <a:pt x="420" y="921"/>
                    </a:cubicBezTo>
                    <a:close/>
                    <a:moveTo>
                      <a:pt x="438" y="918"/>
                    </a:moveTo>
                    <a:cubicBezTo>
                      <a:pt x="439" y="915"/>
                      <a:pt x="440" y="913"/>
                      <a:pt x="441" y="911"/>
                    </a:cubicBezTo>
                    <a:cubicBezTo>
                      <a:pt x="442" y="908"/>
                      <a:pt x="442" y="906"/>
                      <a:pt x="442" y="903"/>
                    </a:cubicBezTo>
                    <a:cubicBezTo>
                      <a:pt x="443" y="904"/>
                      <a:pt x="444" y="904"/>
                      <a:pt x="445" y="905"/>
                    </a:cubicBezTo>
                    <a:cubicBezTo>
                      <a:pt x="445" y="910"/>
                      <a:pt x="445" y="916"/>
                      <a:pt x="444" y="921"/>
                    </a:cubicBezTo>
                    <a:cubicBezTo>
                      <a:pt x="442" y="920"/>
                      <a:pt x="440" y="919"/>
                      <a:pt x="438" y="918"/>
                    </a:cubicBezTo>
                    <a:close/>
                    <a:moveTo>
                      <a:pt x="442" y="893"/>
                    </a:moveTo>
                    <a:cubicBezTo>
                      <a:pt x="439" y="891"/>
                      <a:pt x="437" y="890"/>
                      <a:pt x="435" y="888"/>
                    </a:cubicBezTo>
                    <a:cubicBezTo>
                      <a:pt x="433" y="886"/>
                      <a:pt x="430" y="884"/>
                      <a:pt x="428" y="882"/>
                    </a:cubicBezTo>
                    <a:cubicBezTo>
                      <a:pt x="429" y="878"/>
                      <a:pt x="429" y="874"/>
                      <a:pt x="429" y="870"/>
                    </a:cubicBezTo>
                    <a:cubicBezTo>
                      <a:pt x="432" y="872"/>
                      <a:pt x="434" y="874"/>
                      <a:pt x="436" y="875"/>
                    </a:cubicBezTo>
                    <a:cubicBezTo>
                      <a:pt x="439" y="877"/>
                      <a:pt x="441" y="879"/>
                      <a:pt x="443" y="881"/>
                    </a:cubicBezTo>
                    <a:cubicBezTo>
                      <a:pt x="443" y="882"/>
                      <a:pt x="443" y="883"/>
                      <a:pt x="443" y="884"/>
                    </a:cubicBezTo>
                    <a:cubicBezTo>
                      <a:pt x="443" y="887"/>
                      <a:pt x="442" y="890"/>
                      <a:pt x="442" y="893"/>
                    </a:cubicBezTo>
                    <a:close/>
                    <a:moveTo>
                      <a:pt x="433" y="888"/>
                    </a:moveTo>
                    <a:cubicBezTo>
                      <a:pt x="436" y="890"/>
                      <a:pt x="439" y="892"/>
                      <a:pt x="441" y="894"/>
                    </a:cubicBezTo>
                    <a:cubicBezTo>
                      <a:pt x="441" y="896"/>
                      <a:pt x="441" y="898"/>
                      <a:pt x="440" y="900"/>
                    </a:cubicBezTo>
                    <a:cubicBezTo>
                      <a:pt x="437" y="897"/>
                      <a:pt x="433" y="894"/>
                      <a:pt x="429" y="891"/>
                    </a:cubicBezTo>
                    <a:cubicBezTo>
                      <a:pt x="428" y="890"/>
                      <a:pt x="427" y="890"/>
                      <a:pt x="427" y="889"/>
                    </a:cubicBezTo>
                    <a:cubicBezTo>
                      <a:pt x="427" y="887"/>
                      <a:pt x="427" y="885"/>
                      <a:pt x="428" y="883"/>
                    </a:cubicBezTo>
                    <a:cubicBezTo>
                      <a:pt x="430" y="885"/>
                      <a:pt x="431" y="886"/>
                      <a:pt x="433" y="888"/>
                    </a:cubicBezTo>
                    <a:close/>
                    <a:moveTo>
                      <a:pt x="440" y="901"/>
                    </a:moveTo>
                    <a:cubicBezTo>
                      <a:pt x="440" y="904"/>
                      <a:pt x="439" y="907"/>
                      <a:pt x="439" y="909"/>
                    </a:cubicBezTo>
                    <a:cubicBezTo>
                      <a:pt x="438" y="912"/>
                      <a:pt x="438" y="914"/>
                      <a:pt x="437" y="917"/>
                    </a:cubicBezTo>
                    <a:cubicBezTo>
                      <a:pt x="432" y="914"/>
                      <a:pt x="428" y="911"/>
                      <a:pt x="423" y="908"/>
                    </a:cubicBezTo>
                    <a:cubicBezTo>
                      <a:pt x="425" y="902"/>
                      <a:pt x="425" y="896"/>
                      <a:pt x="427" y="891"/>
                    </a:cubicBezTo>
                    <a:cubicBezTo>
                      <a:pt x="431" y="894"/>
                      <a:pt x="436" y="898"/>
                      <a:pt x="440" y="901"/>
                    </a:cubicBezTo>
                    <a:close/>
                    <a:moveTo>
                      <a:pt x="426" y="881"/>
                    </a:moveTo>
                    <a:cubicBezTo>
                      <a:pt x="425" y="880"/>
                      <a:pt x="423" y="879"/>
                      <a:pt x="422" y="878"/>
                    </a:cubicBezTo>
                    <a:cubicBezTo>
                      <a:pt x="420" y="877"/>
                      <a:pt x="418" y="876"/>
                      <a:pt x="417" y="875"/>
                    </a:cubicBezTo>
                    <a:cubicBezTo>
                      <a:pt x="417" y="873"/>
                      <a:pt x="418" y="871"/>
                      <a:pt x="418" y="869"/>
                    </a:cubicBezTo>
                    <a:cubicBezTo>
                      <a:pt x="418" y="869"/>
                      <a:pt x="418" y="869"/>
                      <a:pt x="418" y="869"/>
                    </a:cubicBezTo>
                    <a:cubicBezTo>
                      <a:pt x="421" y="869"/>
                      <a:pt x="424" y="869"/>
                      <a:pt x="426" y="869"/>
                    </a:cubicBezTo>
                    <a:cubicBezTo>
                      <a:pt x="427" y="869"/>
                      <a:pt x="427" y="869"/>
                      <a:pt x="427" y="869"/>
                    </a:cubicBezTo>
                    <a:cubicBezTo>
                      <a:pt x="427" y="873"/>
                      <a:pt x="426" y="877"/>
                      <a:pt x="426" y="881"/>
                    </a:cubicBezTo>
                    <a:close/>
                    <a:moveTo>
                      <a:pt x="419" y="878"/>
                    </a:moveTo>
                    <a:cubicBezTo>
                      <a:pt x="422" y="879"/>
                      <a:pt x="424" y="880"/>
                      <a:pt x="426" y="882"/>
                    </a:cubicBezTo>
                    <a:cubicBezTo>
                      <a:pt x="426" y="884"/>
                      <a:pt x="425" y="886"/>
                      <a:pt x="425" y="888"/>
                    </a:cubicBezTo>
                    <a:cubicBezTo>
                      <a:pt x="422" y="886"/>
                      <a:pt x="420" y="884"/>
                      <a:pt x="417" y="882"/>
                    </a:cubicBezTo>
                    <a:cubicBezTo>
                      <a:pt x="416" y="881"/>
                      <a:pt x="416" y="881"/>
                      <a:pt x="415" y="881"/>
                    </a:cubicBezTo>
                    <a:cubicBezTo>
                      <a:pt x="416" y="879"/>
                      <a:pt x="416" y="877"/>
                      <a:pt x="416" y="876"/>
                    </a:cubicBezTo>
                    <a:cubicBezTo>
                      <a:pt x="417" y="876"/>
                      <a:pt x="419" y="877"/>
                      <a:pt x="419" y="878"/>
                    </a:cubicBezTo>
                    <a:close/>
                    <a:moveTo>
                      <a:pt x="415" y="874"/>
                    </a:moveTo>
                    <a:cubicBezTo>
                      <a:pt x="413" y="873"/>
                      <a:pt x="411" y="871"/>
                      <a:pt x="409" y="870"/>
                    </a:cubicBezTo>
                    <a:cubicBezTo>
                      <a:pt x="411" y="870"/>
                      <a:pt x="413" y="869"/>
                      <a:pt x="416" y="869"/>
                    </a:cubicBezTo>
                    <a:cubicBezTo>
                      <a:pt x="415" y="871"/>
                      <a:pt x="415" y="872"/>
                      <a:pt x="415" y="874"/>
                    </a:cubicBezTo>
                    <a:close/>
                    <a:moveTo>
                      <a:pt x="414" y="875"/>
                    </a:moveTo>
                    <a:cubicBezTo>
                      <a:pt x="414" y="876"/>
                      <a:pt x="413" y="878"/>
                      <a:pt x="413" y="879"/>
                    </a:cubicBezTo>
                    <a:cubicBezTo>
                      <a:pt x="411" y="878"/>
                      <a:pt x="408" y="876"/>
                      <a:pt x="407" y="875"/>
                    </a:cubicBezTo>
                    <a:cubicBezTo>
                      <a:pt x="406" y="874"/>
                      <a:pt x="405" y="875"/>
                      <a:pt x="406" y="875"/>
                    </a:cubicBezTo>
                    <a:cubicBezTo>
                      <a:pt x="407" y="877"/>
                      <a:pt x="410" y="879"/>
                      <a:pt x="413" y="880"/>
                    </a:cubicBezTo>
                    <a:cubicBezTo>
                      <a:pt x="412" y="882"/>
                      <a:pt x="412" y="883"/>
                      <a:pt x="412" y="885"/>
                    </a:cubicBezTo>
                    <a:cubicBezTo>
                      <a:pt x="410" y="889"/>
                      <a:pt x="409" y="894"/>
                      <a:pt x="408" y="898"/>
                    </a:cubicBezTo>
                    <a:cubicBezTo>
                      <a:pt x="407" y="897"/>
                      <a:pt x="406" y="897"/>
                      <a:pt x="405" y="896"/>
                    </a:cubicBezTo>
                    <a:cubicBezTo>
                      <a:pt x="404" y="895"/>
                      <a:pt x="403" y="895"/>
                      <a:pt x="402" y="894"/>
                    </a:cubicBezTo>
                    <a:cubicBezTo>
                      <a:pt x="403" y="886"/>
                      <a:pt x="404" y="878"/>
                      <a:pt x="405" y="870"/>
                    </a:cubicBezTo>
                    <a:cubicBezTo>
                      <a:pt x="406" y="870"/>
                      <a:pt x="407" y="870"/>
                      <a:pt x="408" y="870"/>
                    </a:cubicBezTo>
                    <a:cubicBezTo>
                      <a:pt x="408" y="870"/>
                      <a:pt x="408" y="870"/>
                      <a:pt x="408" y="870"/>
                    </a:cubicBezTo>
                    <a:cubicBezTo>
                      <a:pt x="410" y="872"/>
                      <a:pt x="412" y="873"/>
                      <a:pt x="414" y="875"/>
                    </a:cubicBezTo>
                    <a:close/>
                    <a:moveTo>
                      <a:pt x="402" y="917"/>
                    </a:moveTo>
                    <a:cubicBezTo>
                      <a:pt x="402" y="917"/>
                      <a:pt x="402" y="918"/>
                      <a:pt x="401" y="918"/>
                    </a:cubicBezTo>
                    <a:cubicBezTo>
                      <a:pt x="401" y="918"/>
                      <a:pt x="401" y="917"/>
                      <a:pt x="401" y="917"/>
                    </a:cubicBezTo>
                    <a:cubicBezTo>
                      <a:pt x="402" y="917"/>
                      <a:pt x="402" y="917"/>
                      <a:pt x="402" y="917"/>
                    </a:cubicBezTo>
                    <a:close/>
                    <a:moveTo>
                      <a:pt x="402" y="934"/>
                    </a:moveTo>
                    <a:cubicBezTo>
                      <a:pt x="405" y="936"/>
                      <a:pt x="408" y="938"/>
                      <a:pt x="411" y="940"/>
                    </a:cubicBezTo>
                    <a:cubicBezTo>
                      <a:pt x="409" y="945"/>
                      <a:pt x="407" y="950"/>
                      <a:pt x="406" y="954"/>
                    </a:cubicBezTo>
                    <a:cubicBezTo>
                      <a:pt x="405" y="954"/>
                      <a:pt x="403" y="954"/>
                      <a:pt x="402" y="954"/>
                    </a:cubicBezTo>
                    <a:cubicBezTo>
                      <a:pt x="402" y="954"/>
                      <a:pt x="402" y="953"/>
                      <a:pt x="401" y="953"/>
                    </a:cubicBezTo>
                    <a:cubicBezTo>
                      <a:pt x="402" y="947"/>
                      <a:pt x="402" y="941"/>
                      <a:pt x="402" y="934"/>
                    </a:cubicBezTo>
                    <a:close/>
                    <a:moveTo>
                      <a:pt x="412" y="941"/>
                    </a:moveTo>
                    <a:cubicBezTo>
                      <a:pt x="417" y="944"/>
                      <a:pt x="421" y="947"/>
                      <a:pt x="425" y="951"/>
                    </a:cubicBezTo>
                    <a:cubicBezTo>
                      <a:pt x="425" y="952"/>
                      <a:pt x="425" y="952"/>
                      <a:pt x="425" y="953"/>
                    </a:cubicBezTo>
                    <a:cubicBezTo>
                      <a:pt x="422" y="953"/>
                      <a:pt x="419" y="954"/>
                      <a:pt x="416" y="954"/>
                    </a:cubicBezTo>
                    <a:cubicBezTo>
                      <a:pt x="413" y="955"/>
                      <a:pt x="411" y="955"/>
                      <a:pt x="409" y="955"/>
                    </a:cubicBezTo>
                    <a:cubicBezTo>
                      <a:pt x="409" y="950"/>
                      <a:pt x="411" y="946"/>
                      <a:pt x="412" y="941"/>
                    </a:cubicBezTo>
                    <a:close/>
                    <a:moveTo>
                      <a:pt x="413" y="939"/>
                    </a:moveTo>
                    <a:cubicBezTo>
                      <a:pt x="414" y="938"/>
                      <a:pt x="414" y="936"/>
                      <a:pt x="414" y="935"/>
                    </a:cubicBezTo>
                    <a:cubicBezTo>
                      <a:pt x="415" y="932"/>
                      <a:pt x="417" y="929"/>
                      <a:pt x="418" y="925"/>
                    </a:cubicBezTo>
                    <a:cubicBezTo>
                      <a:pt x="421" y="927"/>
                      <a:pt x="425" y="929"/>
                      <a:pt x="428" y="931"/>
                    </a:cubicBezTo>
                    <a:cubicBezTo>
                      <a:pt x="429" y="931"/>
                      <a:pt x="429" y="932"/>
                      <a:pt x="430" y="932"/>
                    </a:cubicBezTo>
                    <a:cubicBezTo>
                      <a:pt x="428" y="937"/>
                      <a:pt x="427" y="943"/>
                      <a:pt x="426" y="948"/>
                    </a:cubicBezTo>
                    <a:cubicBezTo>
                      <a:pt x="422" y="944"/>
                      <a:pt x="418" y="941"/>
                      <a:pt x="413" y="939"/>
                    </a:cubicBezTo>
                    <a:close/>
                    <a:moveTo>
                      <a:pt x="432" y="933"/>
                    </a:moveTo>
                    <a:cubicBezTo>
                      <a:pt x="436" y="935"/>
                      <a:pt x="439" y="937"/>
                      <a:pt x="443" y="940"/>
                    </a:cubicBezTo>
                    <a:cubicBezTo>
                      <a:pt x="442" y="942"/>
                      <a:pt x="442" y="944"/>
                      <a:pt x="441" y="946"/>
                    </a:cubicBezTo>
                    <a:cubicBezTo>
                      <a:pt x="441" y="946"/>
                      <a:pt x="441" y="948"/>
                      <a:pt x="441" y="951"/>
                    </a:cubicBezTo>
                    <a:cubicBezTo>
                      <a:pt x="437" y="951"/>
                      <a:pt x="433" y="951"/>
                      <a:pt x="430" y="952"/>
                    </a:cubicBezTo>
                    <a:cubicBezTo>
                      <a:pt x="430" y="952"/>
                      <a:pt x="430" y="952"/>
                      <a:pt x="430" y="952"/>
                    </a:cubicBezTo>
                    <a:cubicBezTo>
                      <a:pt x="429" y="951"/>
                      <a:pt x="428" y="950"/>
                      <a:pt x="428" y="950"/>
                    </a:cubicBezTo>
                    <a:cubicBezTo>
                      <a:pt x="429" y="944"/>
                      <a:pt x="430" y="939"/>
                      <a:pt x="432" y="933"/>
                    </a:cubicBezTo>
                    <a:close/>
                    <a:moveTo>
                      <a:pt x="440" y="935"/>
                    </a:moveTo>
                    <a:cubicBezTo>
                      <a:pt x="441" y="935"/>
                      <a:pt x="442" y="936"/>
                      <a:pt x="444" y="937"/>
                    </a:cubicBezTo>
                    <a:cubicBezTo>
                      <a:pt x="444" y="937"/>
                      <a:pt x="444" y="937"/>
                      <a:pt x="444" y="937"/>
                    </a:cubicBezTo>
                    <a:cubicBezTo>
                      <a:pt x="442" y="936"/>
                      <a:pt x="441" y="935"/>
                      <a:pt x="440" y="935"/>
                    </a:cubicBezTo>
                    <a:close/>
                    <a:moveTo>
                      <a:pt x="445" y="941"/>
                    </a:moveTo>
                    <a:cubicBezTo>
                      <a:pt x="445" y="941"/>
                      <a:pt x="445" y="941"/>
                      <a:pt x="445" y="942"/>
                    </a:cubicBezTo>
                    <a:cubicBezTo>
                      <a:pt x="446" y="945"/>
                      <a:pt x="447" y="949"/>
                      <a:pt x="446" y="949"/>
                    </a:cubicBezTo>
                    <a:cubicBezTo>
                      <a:pt x="446" y="950"/>
                      <a:pt x="445" y="950"/>
                      <a:pt x="445" y="950"/>
                    </a:cubicBezTo>
                    <a:cubicBezTo>
                      <a:pt x="445" y="950"/>
                      <a:pt x="444" y="950"/>
                      <a:pt x="443" y="950"/>
                    </a:cubicBezTo>
                    <a:cubicBezTo>
                      <a:pt x="444" y="947"/>
                      <a:pt x="444" y="944"/>
                      <a:pt x="445" y="941"/>
                    </a:cubicBezTo>
                    <a:close/>
                    <a:moveTo>
                      <a:pt x="443" y="902"/>
                    </a:moveTo>
                    <a:cubicBezTo>
                      <a:pt x="443" y="900"/>
                      <a:pt x="443" y="897"/>
                      <a:pt x="444" y="895"/>
                    </a:cubicBezTo>
                    <a:cubicBezTo>
                      <a:pt x="444" y="895"/>
                      <a:pt x="444" y="896"/>
                      <a:pt x="445" y="896"/>
                    </a:cubicBezTo>
                    <a:cubicBezTo>
                      <a:pt x="445" y="899"/>
                      <a:pt x="445" y="901"/>
                      <a:pt x="445" y="904"/>
                    </a:cubicBezTo>
                    <a:cubicBezTo>
                      <a:pt x="444" y="903"/>
                      <a:pt x="443" y="902"/>
                      <a:pt x="443" y="902"/>
                    </a:cubicBezTo>
                    <a:close/>
                    <a:moveTo>
                      <a:pt x="444" y="894"/>
                    </a:moveTo>
                    <a:cubicBezTo>
                      <a:pt x="444" y="892"/>
                      <a:pt x="444" y="890"/>
                      <a:pt x="445" y="888"/>
                    </a:cubicBezTo>
                    <a:cubicBezTo>
                      <a:pt x="445" y="889"/>
                      <a:pt x="445" y="889"/>
                      <a:pt x="445" y="889"/>
                    </a:cubicBezTo>
                    <a:cubicBezTo>
                      <a:pt x="445" y="891"/>
                      <a:pt x="445" y="893"/>
                      <a:pt x="445" y="895"/>
                    </a:cubicBezTo>
                    <a:cubicBezTo>
                      <a:pt x="444" y="895"/>
                      <a:pt x="444" y="894"/>
                      <a:pt x="444" y="894"/>
                    </a:cubicBezTo>
                    <a:close/>
                    <a:moveTo>
                      <a:pt x="444" y="879"/>
                    </a:moveTo>
                    <a:cubicBezTo>
                      <a:pt x="442" y="878"/>
                      <a:pt x="440" y="877"/>
                      <a:pt x="438" y="876"/>
                    </a:cubicBezTo>
                    <a:cubicBezTo>
                      <a:pt x="435" y="873"/>
                      <a:pt x="432" y="871"/>
                      <a:pt x="429" y="869"/>
                    </a:cubicBezTo>
                    <a:cubicBezTo>
                      <a:pt x="429" y="869"/>
                      <a:pt x="429" y="869"/>
                      <a:pt x="429" y="869"/>
                    </a:cubicBezTo>
                    <a:cubicBezTo>
                      <a:pt x="434" y="869"/>
                      <a:pt x="439" y="869"/>
                      <a:pt x="444" y="869"/>
                    </a:cubicBezTo>
                    <a:cubicBezTo>
                      <a:pt x="444" y="872"/>
                      <a:pt x="444" y="874"/>
                      <a:pt x="444" y="876"/>
                    </a:cubicBezTo>
                    <a:cubicBezTo>
                      <a:pt x="444" y="877"/>
                      <a:pt x="444" y="878"/>
                      <a:pt x="444" y="879"/>
                    </a:cubicBezTo>
                    <a:close/>
                    <a:moveTo>
                      <a:pt x="414" y="632"/>
                    </a:moveTo>
                    <a:cubicBezTo>
                      <a:pt x="415" y="633"/>
                      <a:pt x="416" y="634"/>
                      <a:pt x="417" y="634"/>
                    </a:cubicBezTo>
                    <a:cubicBezTo>
                      <a:pt x="417" y="638"/>
                      <a:pt x="416" y="641"/>
                      <a:pt x="416" y="644"/>
                    </a:cubicBezTo>
                    <a:cubicBezTo>
                      <a:pt x="415" y="640"/>
                      <a:pt x="415" y="636"/>
                      <a:pt x="414" y="632"/>
                    </a:cubicBezTo>
                    <a:close/>
                    <a:moveTo>
                      <a:pt x="421" y="585"/>
                    </a:moveTo>
                    <a:cubicBezTo>
                      <a:pt x="420" y="597"/>
                      <a:pt x="418" y="609"/>
                      <a:pt x="417" y="621"/>
                    </a:cubicBezTo>
                    <a:cubicBezTo>
                      <a:pt x="417" y="622"/>
                      <a:pt x="417" y="624"/>
                      <a:pt x="417" y="626"/>
                    </a:cubicBezTo>
                    <a:cubicBezTo>
                      <a:pt x="415" y="625"/>
                      <a:pt x="414" y="624"/>
                      <a:pt x="412" y="623"/>
                    </a:cubicBezTo>
                    <a:cubicBezTo>
                      <a:pt x="412" y="621"/>
                      <a:pt x="411" y="620"/>
                      <a:pt x="411" y="619"/>
                    </a:cubicBezTo>
                    <a:cubicBezTo>
                      <a:pt x="411" y="614"/>
                      <a:pt x="412" y="608"/>
                      <a:pt x="412" y="603"/>
                    </a:cubicBezTo>
                    <a:cubicBezTo>
                      <a:pt x="413" y="599"/>
                      <a:pt x="413" y="596"/>
                      <a:pt x="413" y="593"/>
                    </a:cubicBezTo>
                    <a:cubicBezTo>
                      <a:pt x="414" y="591"/>
                      <a:pt x="415" y="590"/>
                      <a:pt x="416" y="589"/>
                    </a:cubicBezTo>
                    <a:cubicBezTo>
                      <a:pt x="417" y="588"/>
                      <a:pt x="416" y="587"/>
                      <a:pt x="415" y="588"/>
                    </a:cubicBezTo>
                    <a:cubicBezTo>
                      <a:pt x="414" y="589"/>
                      <a:pt x="414" y="590"/>
                      <a:pt x="413" y="591"/>
                    </a:cubicBezTo>
                    <a:cubicBezTo>
                      <a:pt x="413" y="574"/>
                      <a:pt x="413" y="558"/>
                      <a:pt x="413" y="542"/>
                    </a:cubicBezTo>
                    <a:cubicBezTo>
                      <a:pt x="413" y="532"/>
                      <a:pt x="414" y="523"/>
                      <a:pt x="415" y="513"/>
                    </a:cubicBezTo>
                    <a:cubicBezTo>
                      <a:pt x="415" y="503"/>
                      <a:pt x="414" y="494"/>
                      <a:pt x="418" y="484"/>
                    </a:cubicBezTo>
                    <a:cubicBezTo>
                      <a:pt x="420" y="476"/>
                      <a:pt x="426" y="466"/>
                      <a:pt x="431" y="460"/>
                    </a:cubicBezTo>
                    <a:cubicBezTo>
                      <a:pt x="432" y="459"/>
                      <a:pt x="433" y="458"/>
                      <a:pt x="434" y="457"/>
                    </a:cubicBezTo>
                    <a:cubicBezTo>
                      <a:pt x="435" y="456"/>
                      <a:pt x="437" y="456"/>
                      <a:pt x="438" y="455"/>
                    </a:cubicBezTo>
                    <a:cubicBezTo>
                      <a:pt x="441" y="454"/>
                      <a:pt x="445" y="452"/>
                      <a:pt x="448" y="451"/>
                    </a:cubicBezTo>
                    <a:cubicBezTo>
                      <a:pt x="446" y="461"/>
                      <a:pt x="445" y="471"/>
                      <a:pt x="442" y="481"/>
                    </a:cubicBezTo>
                    <a:cubicBezTo>
                      <a:pt x="439" y="492"/>
                      <a:pt x="437" y="503"/>
                      <a:pt x="435" y="515"/>
                    </a:cubicBezTo>
                    <a:cubicBezTo>
                      <a:pt x="433" y="527"/>
                      <a:pt x="430" y="538"/>
                      <a:pt x="427" y="550"/>
                    </a:cubicBezTo>
                    <a:cubicBezTo>
                      <a:pt x="424" y="562"/>
                      <a:pt x="423" y="573"/>
                      <a:pt x="421" y="585"/>
                    </a:cubicBezTo>
                    <a:close/>
                    <a:moveTo>
                      <a:pt x="325" y="871"/>
                    </a:moveTo>
                    <a:cubicBezTo>
                      <a:pt x="325" y="875"/>
                      <a:pt x="325" y="880"/>
                      <a:pt x="324" y="884"/>
                    </a:cubicBezTo>
                    <a:cubicBezTo>
                      <a:pt x="322" y="883"/>
                      <a:pt x="319" y="882"/>
                      <a:pt x="317" y="881"/>
                    </a:cubicBezTo>
                    <a:cubicBezTo>
                      <a:pt x="315" y="880"/>
                      <a:pt x="313" y="880"/>
                      <a:pt x="311" y="879"/>
                    </a:cubicBezTo>
                    <a:cubicBezTo>
                      <a:pt x="311" y="876"/>
                      <a:pt x="311" y="874"/>
                      <a:pt x="311" y="871"/>
                    </a:cubicBezTo>
                    <a:cubicBezTo>
                      <a:pt x="316" y="871"/>
                      <a:pt x="320" y="871"/>
                      <a:pt x="325" y="871"/>
                    </a:cubicBezTo>
                    <a:close/>
                    <a:moveTo>
                      <a:pt x="313" y="880"/>
                    </a:moveTo>
                    <a:cubicBezTo>
                      <a:pt x="317" y="882"/>
                      <a:pt x="321" y="884"/>
                      <a:pt x="324" y="885"/>
                    </a:cubicBezTo>
                    <a:cubicBezTo>
                      <a:pt x="324" y="889"/>
                      <a:pt x="324" y="893"/>
                      <a:pt x="324" y="896"/>
                    </a:cubicBezTo>
                    <a:cubicBezTo>
                      <a:pt x="322" y="898"/>
                      <a:pt x="321" y="901"/>
                      <a:pt x="320" y="903"/>
                    </a:cubicBezTo>
                    <a:cubicBezTo>
                      <a:pt x="317" y="901"/>
                      <a:pt x="313" y="899"/>
                      <a:pt x="310" y="897"/>
                    </a:cubicBezTo>
                    <a:cubicBezTo>
                      <a:pt x="310" y="891"/>
                      <a:pt x="310" y="885"/>
                      <a:pt x="311" y="880"/>
                    </a:cubicBezTo>
                    <a:cubicBezTo>
                      <a:pt x="311" y="880"/>
                      <a:pt x="312" y="880"/>
                      <a:pt x="313" y="880"/>
                    </a:cubicBezTo>
                    <a:close/>
                    <a:moveTo>
                      <a:pt x="321" y="933"/>
                    </a:moveTo>
                    <a:cubicBezTo>
                      <a:pt x="321" y="934"/>
                      <a:pt x="321" y="935"/>
                      <a:pt x="321" y="937"/>
                    </a:cubicBezTo>
                    <a:cubicBezTo>
                      <a:pt x="321" y="937"/>
                      <a:pt x="321" y="937"/>
                      <a:pt x="321" y="937"/>
                    </a:cubicBezTo>
                    <a:cubicBezTo>
                      <a:pt x="320" y="939"/>
                      <a:pt x="319" y="942"/>
                      <a:pt x="317" y="945"/>
                    </a:cubicBezTo>
                    <a:cubicBezTo>
                      <a:pt x="315" y="943"/>
                      <a:pt x="313" y="941"/>
                      <a:pt x="311" y="940"/>
                    </a:cubicBezTo>
                    <a:cubicBezTo>
                      <a:pt x="310" y="939"/>
                      <a:pt x="310" y="939"/>
                      <a:pt x="309" y="938"/>
                    </a:cubicBezTo>
                    <a:cubicBezTo>
                      <a:pt x="310" y="935"/>
                      <a:pt x="312" y="931"/>
                      <a:pt x="313" y="927"/>
                    </a:cubicBezTo>
                    <a:cubicBezTo>
                      <a:pt x="316" y="929"/>
                      <a:pt x="319" y="931"/>
                      <a:pt x="321" y="933"/>
                    </a:cubicBezTo>
                    <a:close/>
                    <a:moveTo>
                      <a:pt x="314" y="925"/>
                    </a:moveTo>
                    <a:cubicBezTo>
                      <a:pt x="314" y="922"/>
                      <a:pt x="315" y="919"/>
                      <a:pt x="316" y="916"/>
                    </a:cubicBezTo>
                    <a:cubicBezTo>
                      <a:pt x="317" y="917"/>
                      <a:pt x="318" y="917"/>
                      <a:pt x="319" y="918"/>
                    </a:cubicBezTo>
                    <a:cubicBezTo>
                      <a:pt x="320" y="918"/>
                      <a:pt x="321" y="918"/>
                      <a:pt x="322" y="919"/>
                    </a:cubicBezTo>
                    <a:cubicBezTo>
                      <a:pt x="322" y="922"/>
                      <a:pt x="321" y="926"/>
                      <a:pt x="321" y="930"/>
                    </a:cubicBezTo>
                    <a:cubicBezTo>
                      <a:pt x="319" y="928"/>
                      <a:pt x="317" y="927"/>
                      <a:pt x="315" y="926"/>
                    </a:cubicBezTo>
                    <a:cubicBezTo>
                      <a:pt x="315" y="925"/>
                      <a:pt x="314" y="925"/>
                      <a:pt x="314" y="925"/>
                    </a:cubicBezTo>
                    <a:close/>
                    <a:moveTo>
                      <a:pt x="321" y="947"/>
                    </a:moveTo>
                    <a:cubicBezTo>
                      <a:pt x="321" y="947"/>
                      <a:pt x="320" y="946"/>
                      <a:pt x="319" y="946"/>
                    </a:cubicBezTo>
                    <a:cubicBezTo>
                      <a:pt x="320" y="945"/>
                      <a:pt x="321" y="944"/>
                      <a:pt x="321" y="942"/>
                    </a:cubicBezTo>
                    <a:cubicBezTo>
                      <a:pt x="321" y="944"/>
                      <a:pt x="321" y="946"/>
                      <a:pt x="321" y="947"/>
                    </a:cubicBezTo>
                    <a:close/>
                    <a:moveTo>
                      <a:pt x="318" y="948"/>
                    </a:moveTo>
                    <a:cubicBezTo>
                      <a:pt x="319" y="949"/>
                      <a:pt x="320" y="949"/>
                      <a:pt x="321" y="950"/>
                    </a:cubicBezTo>
                    <a:cubicBezTo>
                      <a:pt x="321" y="950"/>
                      <a:pt x="321" y="950"/>
                      <a:pt x="322" y="951"/>
                    </a:cubicBezTo>
                    <a:cubicBezTo>
                      <a:pt x="322" y="951"/>
                      <a:pt x="322" y="952"/>
                      <a:pt x="322" y="952"/>
                    </a:cubicBezTo>
                    <a:cubicBezTo>
                      <a:pt x="320" y="952"/>
                      <a:pt x="318" y="952"/>
                      <a:pt x="316" y="952"/>
                    </a:cubicBezTo>
                    <a:cubicBezTo>
                      <a:pt x="317" y="951"/>
                      <a:pt x="318" y="949"/>
                      <a:pt x="318" y="948"/>
                    </a:cubicBezTo>
                    <a:close/>
                    <a:moveTo>
                      <a:pt x="322" y="916"/>
                    </a:moveTo>
                    <a:cubicBezTo>
                      <a:pt x="322" y="916"/>
                      <a:pt x="321" y="916"/>
                      <a:pt x="321" y="916"/>
                    </a:cubicBezTo>
                    <a:cubicBezTo>
                      <a:pt x="320" y="915"/>
                      <a:pt x="318" y="915"/>
                      <a:pt x="317" y="914"/>
                    </a:cubicBezTo>
                    <a:cubicBezTo>
                      <a:pt x="318" y="912"/>
                      <a:pt x="319" y="910"/>
                      <a:pt x="320" y="907"/>
                    </a:cubicBezTo>
                    <a:cubicBezTo>
                      <a:pt x="320" y="907"/>
                      <a:pt x="320" y="906"/>
                      <a:pt x="320" y="906"/>
                    </a:cubicBezTo>
                    <a:cubicBezTo>
                      <a:pt x="321" y="906"/>
                      <a:pt x="322" y="907"/>
                      <a:pt x="322" y="907"/>
                    </a:cubicBezTo>
                    <a:cubicBezTo>
                      <a:pt x="322" y="910"/>
                      <a:pt x="322" y="913"/>
                      <a:pt x="322" y="916"/>
                    </a:cubicBezTo>
                    <a:close/>
                    <a:moveTo>
                      <a:pt x="321" y="904"/>
                    </a:moveTo>
                    <a:cubicBezTo>
                      <a:pt x="322" y="903"/>
                      <a:pt x="322" y="902"/>
                      <a:pt x="323" y="901"/>
                    </a:cubicBezTo>
                    <a:cubicBezTo>
                      <a:pt x="323" y="902"/>
                      <a:pt x="323" y="904"/>
                      <a:pt x="323" y="905"/>
                    </a:cubicBezTo>
                    <a:cubicBezTo>
                      <a:pt x="322" y="905"/>
                      <a:pt x="322" y="904"/>
                      <a:pt x="321" y="904"/>
                    </a:cubicBezTo>
                    <a:close/>
                    <a:moveTo>
                      <a:pt x="317" y="903"/>
                    </a:moveTo>
                    <a:cubicBezTo>
                      <a:pt x="317" y="904"/>
                      <a:pt x="318" y="904"/>
                      <a:pt x="319" y="905"/>
                    </a:cubicBezTo>
                    <a:cubicBezTo>
                      <a:pt x="318" y="906"/>
                      <a:pt x="318" y="907"/>
                      <a:pt x="317" y="908"/>
                    </a:cubicBezTo>
                    <a:cubicBezTo>
                      <a:pt x="316" y="910"/>
                      <a:pt x="316" y="911"/>
                      <a:pt x="315" y="913"/>
                    </a:cubicBezTo>
                    <a:cubicBezTo>
                      <a:pt x="313" y="912"/>
                      <a:pt x="312" y="912"/>
                      <a:pt x="310" y="911"/>
                    </a:cubicBezTo>
                    <a:cubicBezTo>
                      <a:pt x="310" y="910"/>
                      <a:pt x="310" y="909"/>
                      <a:pt x="310" y="908"/>
                    </a:cubicBezTo>
                    <a:cubicBezTo>
                      <a:pt x="310" y="905"/>
                      <a:pt x="310" y="902"/>
                      <a:pt x="310" y="899"/>
                    </a:cubicBezTo>
                    <a:cubicBezTo>
                      <a:pt x="312" y="900"/>
                      <a:pt x="315" y="902"/>
                      <a:pt x="317" y="903"/>
                    </a:cubicBezTo>
                    <a:close/>
                    <a:moveTo>
                      <a:pt x="314" y="915"/>
                    </a:moveTo>
                    <a:cubicBezTo>
                      <a:pt x="313" y="918"/>
                      <a:pt x="312" y="921"/>
                      <a:pt x="312" y="924"/>
                    </a:cubicBezTo>
                    <a:cubicBezTo>
                      <a:pt x="311" y="923"/>
                      <a:pt x="310" y="923"/>
                      <a:pt x="309" y="922"/>
                    </a:cubicBezTo>
                    <a:cubicBezTo>
                      <a:pt x="310" y="919"/>
                      <a:pt x="310" y="916"/>
                      <a:pt x="310" y="913"/>
                    </a:cubicBezTo>
                    <a:cubicBezTo>
                      <a:pt x="311" y="914"/>
                      <a:pt x="313" y="915"/>
                      <a:pt x="314" y="915"/>
                    </a:cubicBezTo>
                    <a:close/>
                    <a:moveTo>
                      <a:pt x="311" y="926"/>
                    </a:moveTo>
                    <a:cubicBezTo>
                      <a:pt x="311" y="926"/>
                      <a:pt x="311" y="926"/>
                      <a:pt x="311" y="926"/>
                    </a:cubicBezTo>
                    <a:cubicBezTo>
                      <a:pt x="310" y="928"/>
                      <a:pt x="309" y="931"/>
                      <a:pt x="309" y="933"/>
                    </a:cubicBezTo>
                    <a:cubicBezTo>
                      <a:pt x="309" y="930"/>
                      <a:pt x="309" y="928"/>
                      <a:pt x="309" y="925"/>
                    </a:cubicBezTo>
                    <a:cubicBezTo>
                      <a:pt x="310" y="925"/>
                      <a:pt x="310" y="926"/>
                      <a:pt x="311" y="926"/>
                    </a:cubicBezTo>
                    <a:close/>
                    <a:moveTo>
                      <a:pt x="309" y="941"/>
                    </a:moveTo>
                    <a:cubicBezTo>
                      <a:pt x="311" y="943"/>
                      <a:pt x="314" y="945"/>
                      <a:pt x="316" y="947"/>
                    </a:cubicBezTo>
                    <a:cubicBezTo>
                      <a:pt x="315" y="948"/>
                      <a:pt x="315" y="950"/>
                      <a:pt x="314" y="952"/>
                    </a:cubicBezTo>
                    <a:cubicBezTo>
                      <a:pt x="313" y="951"/>
                      <a:pt x="311" y="951"/>
                      <a:pt x="310" y="951"/>
                    </a:cubicBezTo>
                    <a:cubicBezTo>
                      <a:pt x="309" y="948"/>
                      <a:pt x="309" y="944"/>
                      <a:pt x="308" y="941"/>
                    </a:cubicBezTo>
                    <a:cubicBezTo>
                      <a:pt x="309" y="941"/>
                      <a:pt x="309" y="941"/>
                      <a:pt x="309" y="941"/>
                    </a:cubicBezTo>
                    <a:close/>
                    <a:moveTo>
                      <a:pt x="518" y="928"/>
                    </a:moveTo>
                    <a:cubicBezTo>
                      <a:pt x="515" y="930"/>
                      <a:pt x="513" y="931"/>
                      <a:pt x="511" y="932"/>
                    </a:cubicBezTo>
                    <a:cubicBezTo>
                      <a:pt x="511" y="932"/>
                      <a:pt x="511" y="932"/>
                      <a:pt x="511" y="932"/>
                    </a:cubicBezTo>
                    <a:cubicBezTo>
                      <a:pt x="511" y="930"/>
                      <a:pt x="511" y="927"/>
                      <a:pt x="512" y="924"/>
                    </a:cubicBezTo>
                    <a:cubicBezTo>
                      <a:pt x="512" y="924"/>
                      <a:pt x="512" y="923"/>
                      <a:pt x="512" y="923"/>
                    </a:cubicBezTo>
                    <a:cubicBezTo>
                      <a:pt x="514" y="924"/>
                      <a:pt x="517" y="925"/>
                      <a:pt x="519" y="926"/>
                    </a:cubicBezTo>
                    <a:cubicBezTo>
                      <a:pt x="519" y="926"/>
                      <a:pt x="519" y="927"/>
                      <a:pt x="519" y="927"/>
                    </a:cubicBezTo>
                    <a:cubicBezTo>
                      <a:pt x="519" y="927"/>
                      <a:pt x="519" y="927"/>
                      <a:pt x="519" y="927"/>
                    </a:cubicBezTo>
                    <a:cubicBezTo>
                      <a:pt x="518" y="926"/>
                      <a:pt x="517" y="926"/>
                      <a:pt x="517" y="927"/>
                    </a:cubicBezTo>
                    <a:cubicBezTo>
                      <a:pt x="517" y="928"/>
                      <a:pt x="517" y="928"/>
                      <a:pt x="518" y="928"/>
                    </a:cubicBezTo>
                    <a:close/>
                    <a:moveTo>
                      <a:pt x="499" y="937"/>
                    </a:moveTo>
                    <a:cubicBezTo>
                      <a:pt x="499" y="937"/>
                      <a:pt x="499" y="937"/>
                      <a:pt x="499" y="937"/>
                    </a:cubicBezTo>
                    <a:cubicBezTo>
                      <a:pt x="499" y="937"/>
                      <a:pt x="498" y="938"/>
                      <a:pt x="498" y="938"/>
                    </a:cubicBezTo>
                    <a:cubicBezTo>
                      <a:pt x="497" y="937"/>
                      <a:pt x="496" y="937"/>
                      <a:pt x="494" y="936"/>
                    </a:cubicBezTo>
                    <a:cubicBezTo>
                      <a:pt x="495" y="934"/>
                      <a:pt x="495" y="932"/>
                      <a:pt x="495" y="930"/>
                    </a:cubicBezTo>
                    <a:cubicBezTo>
                      <a:pt x="495" y="930"/>
                      <a:pt x="495" y="929"/>
                      <a:pt x="495" y="929"/>
                    </a:cubicBezTo>
                    <a:cubicBezTo>
                      <a:pt x="497" y="931"/>
                      <a:pt x="500" y="932"/>
                      <a:pt x="502" y="934"/>
                    </a:cubicBezTo>
                    <a:cubicBezTo>
                      <a:pt x="502" y="936"/>
                      <a:pt x="501" y="937"/>
                      <a:pt x="500" y="936"/>
                    </a:cubicBezTo>
                    <a:cubicBezTo>
                      <a:pt x="499" y="935"/>
                      <a:pt x="498" y="936"/>
                      <a:pt x="499" y="937"/>
                    </a:cubicBezTo>
                    <a:close/>
                    <a:moveTo>
                      <a:pt x="456" y="945"/>
                    </a:moveTo>
                    <a:cubicBezTo>
                      <a:pt x="457" y="946"/>
                      <a:pt x="457" y="947"/>
                      <a:pt x="457" y="947"/>
                    </a:cubicBezTo>
                    <a:cubicBezTo>
                      <a:pt x="457" y="948"/>
                      <a:pt x="457" y="948"/>
                      <a:pt x="458" y="948"/>
                    </a:cubicBezTo>
                    <a:cubicBezTo>
                      <a:pt x="458" y="948"/>
                      <a:pt x="458" y="948"/>
                      <a:pt x="458" y="948"/>
                    </a:cubicBezTo>
                    <a:cubicBezTo>
                      <a:pt x="456" y="947"/>
                      <a:pt x="455" y="946"/>
                      <a:pt x="453" y="944"/>
                    </a:cubicBezTo>
                    <a:cubicBezTo>
                      <a:pt x="453" y="944"/>
                      <a:pt x="453" y="943"/>
                      <a:pt x="453" y="943"/>
                    </a:cubicBezTo>
                    <a:cubicBezTo>
                      <a:pt x="453" y="942"/>
                      <a:pt x="453" y="941"/>
                      <a:pt x="453" y="941"/>
                    </a:cubicBezTo>
                    <a:cubicBezTo>
                      <a:pt x="454" y="941"/>
                      <a:pt x="456" y="942"/>
                      <a:pt x="458" y="942"/>
                    </a:cubicBezTo>
                    <a:cubicBezTo>
                      <a:pt x="458" y="943"/>
                      <a:pt x="458" y="944"/>
                      <a:pt x="458" y="944"/>
                    </a:cubicBezTo>
                    <a:cubicBezTo>
                      <a:pt x="457" y="944"/>
                      <a:pt x="456" y="944"/>
                      <a:pt x="456" y="945"/>
                    </a:cubicBezTo>
                    <a:close/>
                    <a:moveTo>
                      <a:pt x="455" y="949"/>
                    </a:moveTo>
                    <a:cubicBezTo>
                      <a:pt x="454" y="949"/>
                      <a:pt x="454" y="949"/>
                      <a:pt x="453" y="949"/>
                    </a:cubicBezTo>
                    <a:cubicBezTo>
                      <a:pt x="453" y="949"/>
                      <a:pt x="453" y="948"/>
                      <a:pt x="453" y="948"/>
                    </a:cubicBezTo>
                    <a:cubicBezTo>
                      <a:pt x="454" y="948"/>
                      <a:pt x="454" y="949"/>
                      <a:pt x="455" y="949"/>
                    </a:cubicBezTo>
                    <a:close/>
                    <a:moveTo>
                      <a:pt x="453" y="939"/>
                    </a:moveTo>
                    <a:cubicBezTo>
                      <a:pt x="452" y="935"/>
                      <a:pt x="452" y="931"/>
                      <a:pt x="452" y="927"/>
                    </a:cubicBezTo>
                    <a:cubicBezTo>
                      <a:pt x="454" y="928"/>
                      <a:pt x="457" y="930"/>
                      <a:pt x="459" y="931"/>
                    </a:cubicBezTo>
                    <a:cubicBezTo>
                      <a:pt x="459" y="931"/>
                      <a:pt x="459" y="931"/>
                      <a:pt x="459" y="931"/>
                    </a:cubicBezTo>
                    <a:cubicBezTo>
                      <a:pt x="459" y="935"/>
                      <a:pt x="458" y="938"/>
                      <a:pt x="458" y="941"/>
                    </a:cubicBezTo>
                    <a:cubicBezTo>
                      <a:pt x="456" y="941"/>
                      <a:pt x="454" y="940"/>
                      <a:pt x="453" y="939"/>
                    </a:cubicBezTo>
                    <a:close/>
                    <a:moveTo>
                      <a:pt x="452" y="900"/>
                    </a:moveTo>
                    <a:cubicBezTo>
                      <a:pt x="452" y="895"/>
                      <a:pt x="452" y="891"/>
                      <a:pt x="452" y="887"/>
                    </a:cubicBezTo>
                    <a:cubicBezTo>
                      <a:pt x="453" y="887"/>
                      <a:pt x="454" y="888"/>
                      <a:pt x="454" y="888"/>
                    </a:cubicBezTo>
                    <a:cubicBezTo>
                      <a:pt x="454" y="888"/>
                      <a:pt x="454" y="888"/>
                      <a:pt x="454" y="888"/>
                    </a:cubicBezTo>
                    <a:cubicBezTo>
                      <a:pt x="454" y="892"/>
                      <a:pt x="454" y="896"/>
                      <a:pt x="453" y="900"/>
                    </a:cubicBezTo>
                    <a:cubicBezTo>
                      <a:pt x="453" y="900"/>
                      <a:pt x="453" y="900"/>
                      <a:pt x="452" y="900"/>
                    </a:cubicBezTo>
                    <a:close/>
                    <a:moveTo>
                      <a:pt x="453" y="901"/>
                    </a:moveTo>
                    <a:cubicBezTo>
                      <a:pt x="453" y="902"/>
                      <a:pt x="452" y="903"/>
                      <a:pt x="452" y="904"/>
                    </a:cubicBezTo>
                    <a:cubicBezTo>
                      <a:pt x="452" y="903"/>
                      <a:pt x="452" y="902"/>
                      <a:pt x="452" y="901"/>
                    </a:cubicBezTo>
                    <a:cubicBezTo>
                      <a:pt x="452" y="901"/>
                      <a:pt x="453" y="901"/>
                      <a:pt x="453" y="901"/>
                    </a:cubicBezTo>
                    <a:close/>
                    <a:moveTo>
                      <a:pt x="455" y="903"/>
                    </a:moveTo>
                    <a:cubicBezTo>
                      <a:pt x="457" y="904"/>
                      <a:pt x="459" y="905"/>
                      <a:pt x="461" y="907"/>
                    </a:cubicBezTo>
                    <a:cubicBezTo>
                      <a:pt x="461" y="907"/>
                      <a:pt x="462" y="907"/>
                      <a:pt x="462" y="907"/>
                    </a:cubicBezTo>
                    <a:cubicBezTo>
                      <a:pt x="462" y="907"/>
                      <a:pt x="462" y="908"/>
                      <a:pt x="462" y="908"/>
                    </a:cubicBezTo>
                    <a:cubicBezTo>
                      <a:pt x="462" y="910"/>
                      <a:pt x="462" y="913"/>
                      <a:pt x="461" y="916"/>
                    </a:cubicBezTo>
                    <a:cubicBezTo>
                      <a:pt x="459" y="914"/>
                      <a:pt x="456" y="912"/>
                      <a:pt x="453" y="910"/>
                    </a:cubicBezTo>
                    <a:cubicBezTo>
                      <a:pt x="454" y="908"/>
                      <a:pt x="454" y="905"/>
                      <a:pt x="455" y="903"/>
                    </a:cubicBezTo>
                    <a:close/>
                    <a:moveTo>
                      <a:pt x="454" y="887"/>
                    </a:moveTo>
                    <a:cubicBezTo>
                      <a:pt x="454" y="886"/>
                      <a:pt x="453" y="886"/>
                      <a:pt x="452" y="885"/>
                    </a:cubicBezTo>
                    <a:cubicBezTo>
                      <a:pt x="452" y="881"/>
                      <a:pt x="452" y="877"/>
                      <a:pt x="452" y="872"/>
                    </a:cubicBezTo>
                    <a:cubicBezTo>
                      <a:pt x="453" y="873"/>
                      <a:pt x="454" y="874"/>
                      <a:pt x="455" y="875"/>
                    </a:cubicBezTo>
                    <a:cubicBezTo>
                      <a:pt x="454" y="879"/>
                      <a:pt x="454" y="883"/>
                      <a:pt x="454" y="887"/>
                    </a:cubicBezTo>
                    <a:close/>
                    <a:moveTo>
                      <a:pt x="452" y="926"/>
                    </a:moveTo>
                    <a:cubicBezTo>
                      <a:pt x="452" y="925"/>
                      <a:pt x="452" y="924"/>
                      <a:pt x="452" y="922"/>
                    </a:cubicBezTo>
                    <a:cubicBezTo>
                      <a:pt x="452" y="920"/>
                      <a:pt x="452" y="917"/>
                      <a:pt x="452" y="914"/>
                    </a:cubicBezTo>
                    <a:cubicBezTo>
                      <a:pt x="452" y="914"/>
                      <a:pt x="452" y="914"/>
                      <a:pt x="452" y="913"/>
                    </a:cubicBezTo>
                    <a:cubicBezTo>
                      <a:pt x="453" y="913"/>
                      <a:pt x="453" y="912"/>
                      <a:pt x="453" y="911"/>
                    </a:cubicBezTo>
                    <a:cubicBezTo>
                      <a:pt x="456" y="913"/>
                      <a:pt x="459" y="915"/>
                      <a:pt x="461" y="917"/>
                    </a:cubicBezTo>
                    <a:cubicBezTo>
                      <a:pt x="461" y="921"/>
                      <a:pt x="461" y="924"/>
                      <a:pt x="460" y="928"/>
                    </a:cubicBezTo>
                    <a:cubicBezTo>
                      <a:pt x="460" y="929"/>
                      <a:pt x="460" y="930"/>
                      <a:pt x="459" y="930"/>
                    </a:cubicBezTo>
                    <a:cubicBezTo>
                      <a:pt x="457" y="929"/>
                      <a:pt x="454" y="927"/>
                      <a:pt x="452" y="926"/>
                    </a:cubicBezTo>
                    <a:close/>
                    <a:moveTo>
                      <a:pt x="459" y="947"/>
                    </a:moveTo>
                    <a:cubicBezTo>
                      <a:pt x="460" y="946"/>
                      <a:pt x="460" y="945"/>
                      <a:pt x="460" y="943"/>
                    </a:cubicBezTo>
                    <a:cubicBezTo>
                      <a:pt x="461" y="944"/>
                      <a:pt x="462" y="944"/>
                      <a:pt x="462" y="944"/>
                    </a:cubicBezTo>
                    <a:cubicBezTo>
                      <a:pt x="462" y="945"/>
                      <a:pt x="462" y="945"/>
                      <a:pt x="462" y="945"/>
                    </a:cubicBezTo>
                    <a:cubicBezTo>
                      <a:pt x="463" y="945"/>
                      <a:pt x="463" y="945"/>
                      <a:pt x="464" y="945"/>
                    </a:cubicBezTo>
                    <a:cubicBezTo>
                      <a:pt x="464" y="945"/>
                      <a:pt x="465" y="945"/>
                      <a:pt x="464" y="944"/>
                    </a:cubicBezTo>
                    <a:cubicBezTo>
                      <a:pt x="463" y="943"/>
                      <a:pt x="462" y="943"/>
                      <a:pt x="460" y="942"/>
                    </a:cubicBezTo>
                    <a:cubicBezTo>
                      <a:pt x="461" y="939"/>
                      <a:pt x="461" y="936"/>
                      <a:pt x="461" y="933"/>
                    </a:cubicBezTo>
                    <a:cubicBezTo>
                      <a:pt x="463" y="934"/>
                      <a:pt x="464" y="934"/>
                      <a:pt x="465" y="935"/>
                    </a:cubicBezTo>
                    <a:cubicBezTo>
                      <a:pt x="467" y="936"/>
                      <a:pt x="469" y="936"/>
                      <a:pt x="471" y="937"/>
                    </a:cubicBezTo>
                    <a:cubicBezTo>
                      <a:pt x="471" y="937"/>
                      <a:pt x="471" y="937"/>
                      <a:pt x="471" y="937"/>
                    </a:cubicBezTo>
                    <a:cubicBezTo>
                      <a:pt x="470" y="940"/>
                      <a:pt x="470" y="942"/>
                      <a:pt x="469" y="945"/>
                    </a:cubicBezTo>
                    <a:cubicBezTo>
                      <a:pt x="469" y="945"/>
                      <a:pt x="469" y="945"/>
                      <a:pt x="468" y="945"/>
                    </a:cubicBezTo>
                    <a:cubicBezTo>
                      <a:pt x="465" y="946"/>
                      <a:pt x="462" y="947"/>
                      <a:pt x="459" y="948"/>
                    </a:cubicBezTo>
                    <a:cubicBezTo>
                      <a:pt x="459" y="948"/>
                      <a:pt x="459" y="948"/>
                      <a:pt x="459" y="947"/>
                    </a:cubicBezTo>
                    <a:close/>
                    <a:moveTo>
                      <a:pt x="469" y="935"/>
                    </a:moveTo>
                    <a:cubicBezTo>
                      <a:pt x="466" y="935"/>
                      <a:pt x="464" y="933"/>
                      <a:pt x="462" y="932"/>
                    </a:cubicBezTo>
                    <a:cubicBezTo>
                      <a:pt x="462" y="930"/>
                      <a:pt x="462" y="929"/>
                      <a:pt x="462" y="927"/>
                    </a:cubicBezTo>
                    <a:cubicBezTo>
                      <a:pt x="463" y="924"/>
                      <a:pt x="463" y="921"/>
                      <a:pt x="463" y="918"/>
                    </a:cubicBezTo>
                    <a:cubicBezTo>
                      <a:pt x="467" y="921"/>
                      <a:pt x="470" y="923"/>
                      <a:pt x="474" y="925"/>
                    </a:cubicBezTo>
                    <a:cubicBezTo>
                      <a:pt x="474" y="926"/>
                      <a:pt x="474" y="926"/>
                      <a:pt x="473" y="927"/>
                    </a:cubicBezTo>
                    <a:cubicBezTo>
                      <a:pt x="473" y="930"/>
                      <a:pt x="472" y="933"/>
                      <a:pt x="471" y="936"/>
                    </a:cubicBezTo>
                    <a:cubicBezTo>
                      <a:pt x="470" y="936"/>
                      <a:pt x="469" y="936"/>
                      <a:pt x="469" y="935"/>
                    </a:cubicBezTo>
                    <a:close/>
                    <a:moveTo>
                      <a:pt x="463" y="873"/>
                    </a:moveTo>
                    <a:cubicBezTo>
                      <a:pt x="464" y="874"/>
                      <a:pt x="465" y="874"/>
                      <a:pt x="466" y="875"/>
                    </a:cubicBezTo>
                    <a:cubicBezTo>
                      <a:pt x="469" y="877"/>
                      <a:pt x="471" y="879"/>
                      <a:pt x="474" y="881"/>
                    </a:cubicBezTo>
                    <a:cubicBezTo>
                      <a:pt x="474" y="881"/>
                      <a:pt x="474" y="881"/>
                      <a:pt x="475" y="881"/>
                    </a:cubicBezTo>
                    <a:cubicBezTo>
                      <a:pt x="475" y="881"/>
                      <a:pt x="475" y="882"/>
                      <a:pt x="475" y="882"/>
                    </a:cubicBezTo>
                    <a:cubicBezTo>
                      <a:pt x="475" y="884"/>
                      <a:pt x="475" y="887"/>
                      <a:pt x="475" y="889"/>
                    </a:cubicBezTo>
                    <a:cubicBezTo>
                      <a:pt x="473" y="887"/>
                      <a:pt x="470" y="885"/>
                      <a:pt x="468" y="883"/>
                    </a:cubicBezTo>
                    <a:cubicBezTo>
                      <a:pt x="466" y="882"/>
                      <a:pt x="465" y="881"/>
                      <a:pt x="464" y="880"/>
                    </a:cubicBezTo>
                    <a:cubicBezTo>
                      <a:pt x="464" y="878"/>
                      <a:pt x="464" y="875"/>
                      <a:pt x="463" y="873"/>
                    </a:cubicBezTo>
                    <a:close/>
                    <a:moveTo>
                      <a:pt x="465" y="883"/>
                    </a:moveTo>
                    <a:cubicBezTo>
                      <a:pt x="469" y="885"/>
                      <a:pt x="472" y="888"/>
                      <a:pt x="475" y="890"/>
                    </a:cubicBezTo>
                    <a:cubicBezTo>
                      <a:pt x="476" y="894"/>
                      <a:pt x="476" y="898"/>
                      <a:pt x="476" y="902"/>
                    </a:cubicBezTo>
                    <a:cubicBezTo>
                      <a:pt x="476" y="902"/>
                      <a:pt x="476" y="901"/>
                      <a:pt x="475" y="901"/>
                    </a:cubicBezTo>
                    <a:cubicBezTo>
                      <a:pt x="471" y="899"/>
                      <a:pt x="467" y="896"/>
                      <a:pt x="463" y="893"/>
                    </a:cubicBezTo>
                    <a:cubicBezTo>
                      <a:pt x="463" y="891"/>
                      <a:pt x="463" y="888"/>
                      <a:pt x="463" y="886"/>
                    </a:cubicBezTo>
                    <a:cubicBezTo>
                      <a:pt x="463" y="885"/>
                      <a:pt x="463" y="883"/>
                      <a:pt x="463" y="881"/>
                    </a:cubicBezTo>
                    <a:cubicBezTo>
                      <a:pt x="464" y="882"/>
                      <a:pt x="465" y="882"/>
                      <a:pt x="465" y="883"/>
                    </a:cubicBezTo>
                    <a:close/>
                    <a:moveTo>
                      <a:pt x="488" y="889"/>
                    </a:moveTo>
                    <a:cubicBezTo>
                      <a:pt x="490" y="889"/>
                      <a:pt x="491" y="890"/>
                      <a:pt x="492" y="891"/>
                    </a:cubicBezTo>
                    <a:cubicBezTo>
                      <a:pt x="494" y="892"/>
                      <a:pt x="496" y="894"/>
                      <a:pt x="498" y="895"/>
                    </a:cubicBezTo>
                    <a:cubicBezTo>
                      <a:pt x="498" y="898"/>
                      <a:pt x="497" y="901"/>
                      <a:pt x="497" y="903"/>
                    </a:cubicBezTo>
                    <a:cubicBezTo>
                      <a:pt x="494" y="902"/>
                      <a:pt x="491" y="900"/>
                      <a:pt x="489" y="898"/>
                    </a:cubicBezTo>
                    <a:cubicBezTo>
                      <a:pt x="488" y="898"/>
                      <a:pt x="488" y="898"/>
                      <a:pt x="488" y="898"/>
                    </a:cubicBezTo>
                    <a:cubicBezTo>
                      <a:pt x="488" y="898"/>
                      <a:pt x="488" y="898"/>
                      <a:pt x="488" y="898"/>
                    </a:cubicBezTo>
                    <a:cubicBezTo>
                      <a:pt x="488" y="895"/>
                      <a:pt x="488" y="892"/>
                      <a:pt x="488" y="889"/>
                    </a:cubicBezTo>
                    <a:close/>
                    <a:moveTo>
                      <a:pt x="506" y="909"/>
                    </a:moveTo>
                    <a:cubicBezTo>
                      <a:pt x="503" y="907"/>
                      <a:pt x="500" y="906"/>
                      <a:pt x="498" y="904"/>
                    </a:cubicBezTo>
                    <a:cubicBezTo>
                      <a:pt x="498" y="902"/>
                      <a:pt x="498" y="899"/>
                      <a:pt x="498" y="897"/>
                    </a:cubicBezTo>
                    <a:cubicBezTo>
                      <a:pt x="499" y="896"/>
                      <a:pt x="499" y="896"/>
                      <a:pt x="499" y="895"/>
                    </a:cubicBezTo>
                    <a:cubicBezTo>
                      <a:pt x="499" y="896"/>
                      <a:pt x="500" y="896"/>
                      <a:pt x="500" y="896"/>
                    </a:cubicBezTo>
                    <a:cubicBezTo>
                      <a:pt x="502" y="898"/>
                      <a:pt x="505" y="899"/>
                      <a:pt x="508" y="900"/>
                    </a:cubicBezTo>
                    <a:cubicBezTo>
                      <a:pt x="507" y="903"/>
                      <a:pt x="507" y="906"/>
                      <a:pt x="506" y="909"/>
                    </a:cubicBezTo>
                    <a:close/>
                    <a:moveTo>
                      <a:pt x="508" y="901"/>
                    </a:moveTo>
                    <a:cubicBezTo>
                      <a:pt x="509" y="901"/>
                      <a:pt x="509" y="901"/>
                      <a:pt x="509" y="901"/>
                    </a:cubicBezTo>
                    <a:cubicBezTo>
                      <a:pt x="511" y="902"/>
                      <a:pt x="513" y="903"/>
                      <a:pt x="514" y="904"/>
                    </a:cubicBezTo>
                    <a:cubicBezTo>
                      <a:pt x="514" y="907"/>
                      <a:pt x="513" y="909"/>
                      <a:pt x="512" y="912"/>
                    </a:cubicBezTo>
                    <a:cubicBezTo>
                      <a:pt x="512" y="913"/>
                      <a:pt x="512" y="913"/>
                      <a:pt x="512" y="914"/>
                    </a:cubicBezTo>
                    <a:cubicBezTo>
                      <a:pt x="511" y="913"/>
                      <a:pt x="510" y="912"/>
                      <a:pt x="508" y="911"/>
                    </a:cubicBezTo>
                    <a:cubicBezTo>
                      <a:pt x="508" y="910"/>
                      <a:pt x="507" y="910"/>
                      <a:pt x="507" y="910"/>
                    </a:cubicBezTo>
                    <a:cubicBezTo>
                      <a:pt x="507" y="907"/>
                      <a:pt x="508" y="904"/>
                      <a:pt x="508" y="901"/>
                    </a:cubicBezTo>
                    <a:close/>
                    <a:moveTo>
                      <a:pt x="506" y="910"/>
                    </a:moveTo>
                    <a:cubicBezTo>
                      <a:pt x="506" y="912"/>
                      <a:pt x="505" y="914"/>
                      <a:pt x="505" y="916"/>
                    </a:cubicBezTo>
                    <a:cubicBezTo>
                      <a:pt x="505" y="916"/>
                      <a:pt x="505" y="917"/>
                      <a:pt x="505" y="918"/>
                    </a:cubicBezTo>
                    <a:cubicBezTo>
                      <a:pt x="503" y="917"/>
                      <a:pt x="502" y="916"/>
                      <a:pt x="501" y="915"/>
                    </a:cubicBezTo>
                    <a:cubicBezTo>
                      <a:pt x="499" y="914"/>
                      <a:pt x="498" y="914"/>
                      <a:pt x="496" y="913"/>
                    </a:cubicBezTo>
                    <a:cubicBezTo>
                      <a:pt x="496" y="913"/>
                      <a:pt x="496" y="913"/>
                      <a:pt x="496" y="913"/>
                    </a:cubicBezTo>
                    <a:cubicBezTo>
                      <a:pt x="497" y="910"/>
                      <a:pt x="497" y="908"/>
                      <a:pt x="497" y="905"/>
                    </a:cubicBezTo>
                    <a:cubicBezTo>
                      <a:pt x="500" y="907"/>
                      <a:pt x="503" y="908"/>
                      <a:pt x="506" y="910"/>
                    </a:cubicBezTo>
                    <a:close/>
                    <a:moveTo>
                      <a:pt x="497" y="904"/>
                    </a:moveTo>
                    <a:cubicBezTo>
                      <a:pt x="496" y="906"/>
                      <a:pt x="496" y="908"/>
                      <a:pt x="496" y="910"/>
                    </a:cubicBezTo>
                    <a:cubicBezTo>
                      <a:pt x="496" y="911"/>
                      <a:pt x="496" y="912"/>
                      <a:pt x="495" y="912"/>
                    </a:cubicBezTo>
                    <a:cubicBezTo>
                      <a:pt x="493" y="911"/>
                      <a:pt x="491" y="910"/>
                      <a:pt x="488" y="909"/>
                    </a:cubicBezTo>
                    <a:cubicBezTo>
                      <a:pt x="488" y="908"/>
                      <a:pt x="487" y="908"/>
                      <a:pt x="486" y="908"/>
                    </a:cubicBezTo>
                    <a:cubicBezTo>
                      <a:pt x="487" y="905"/>
                      <a:pt x="487" y="902"/>
                      <a:pt x="488" y="899"/>
                    </a:cubicBezTo>
                    <a:cubicBezTo>
                      <a:pt x="491" y="901"/>
                      <a:pt x="494" y="903"/>
                      <a:pt x="497" y="904"/>
                    </a:cubicBezTo>
                    <a:close/>
                    <a:moveTo>
                      <a:pt x="478" y="917"/>
                    </a:moveTo>
                    <a:cubicBezTo>
                      <a:pt x="478" y="915"/>
                      <a:pt x="478" y="913"/>
                      <a:pt x="478" y="911"/>
                    </a:cubicBezTo>
                    <a:cubicBezTo>
                      <a:pt x="478" y="908"/>
                      <a:pt x="478" y="906"/>
                      <a:pt x="478" y="904"/>
                    </a:cubicBezTo>
                    <a:cubicBezTo>
                      <a:pt x="480" y="905"/>
                      <a:pt x="483" y="907"/>
                      <a:pt x="485" y="908"/>
                    </a:cubicBezTo>
                    <a:cubicBezTo>
                      <a:pt x="484" y="910"/>
                      <a:pt x="484" y="912"/>
                      <a:pt x="483" y="913"/>
                    </a:cubicBezTo>
                    <a:cubicBezTo>
                      <a:pt x="483" y="916"/>
                      <a:pt x="483" y="918"/>
                      <a:pt x="482" y="920"/>
                    </a:cubicBezTo>
                    <a:cubicBezTo>
                      <a:pt x="481" y="919"/>
                      <a:pt x="479" y="918"/>
                      <a:pt x="478" y="917"/>
                    </a:cubicBezTo>
                    <a:close/>
                    <a:moveTo>
                      <a:pt x="482" y="921"/>
                    </a:moveTo>
                    <a:cubicBezTo>
                      <a:pt x="482" y="923"/>
                      <a:pt x="481" y="926"/>
                      <a:pt x="480" y="928"/>
                    </a:cubicBezTo>
                    <a:cubicBezTo>
                      <a:pt x="479" y="927"/>
                      <a:pt x="478" y="926"/>
                      <a:pt x="476" y="925"/>
                    </a:cubicBezTo>
                    <a:cubicBezTo>
                      <a:pt x="477" y="923"/>
                      <a:pt x="477" y="920"/>
                      <a:pt x="478" y="918"/>
                    </a:cubicBezTo>
                    <a:cubicBezTo>
                      <a:pt x="479" y="919"/>
                      <a:pt x="481" y="920"/>
                      <a:pt x="482" y="921"/>
                    </a:cubicBezTo>
                    <a:close/>
                    <a:moveTo>
                      <a:pt x="478" y="903"/>
                    </a:moveTo>
                    <a:cubicBezTo>
                      <a:pt x="478" y="899"/>
                      <a:pt x="477" y="895"/>
                      <a:pt x="477" y="891"/>
                    </a:cubicBezTo>
                    <a:cubicBezTo>
                      <a:pt x="480" y="894"/>
                      <a:pt x="483" y="896"/>
                      <a:pt x="487" y="898"/>
                    </a:cubicBezTo>
                    <a:cubicBezTo>
                      <a:pt x="487" y="898"/>
                      <a:pt x="487" y="898"/>
                      <a:pt x="487" y="898"/>
                    </a:cubicBezTo>
                    <a:cubicBezTo>
                      <a:pt x="486" y="901"/>
                      <a:pt x="486" y="904"/>
                      <a:pt x="485" y="907"/>
                    </a:cubicBezTo>
                    <a:cubicBezTo>
                      <a:pt x="483" y="906"/>
                      <a:pt x="480" y="904"/>
                      <a:pt x="478" y="903"/>
                    </a:cubicBezTo>
                    <a:close/>
                    <a:moveTo>
                      <a:pt x="487" y="895"/>
                    </a:moveTo>
                    <a:cubicBezTo>
                      <a:pt x="487" y="895"/>
                      <a:pt x="487" y="896"/>
                      <a:pt x="487" y="897"/>
                    </a:cubicBezTo>
                    <a:cubicBezTo>
                      <a:pt x="484" y="895"/>
                      <a:pt x="480" y="892"/>
                      <a:pt x="477" y="890"/>
                    </a:cubicBezTo>
                    <a:cubicBezTo>
                      <a:pt x="477" y="890"/>
                      <a:pt x="477" y="890"/>
                      <a:pt x="477" y="890"/>
                    </a:cubicBezTo>
                    <a:cubicBezTo>
                      <a:pt x="476" y="887"/>
                      <a:pt x="476" y="884"/>
                      <a:pt x="476" y="882"/>
                    </a:cubicBezTo>
                    <a:cubicBezTo>
                      <a:pt x="478" y="883"/>
                      <a:pt x="481" y="885"/>
                      <a:pt x="483" y="886"/>
                    </a:cubicBezTo>
                    <a:cubicBezTo>
                      <a:pt x="485" y="887"/>
                      <a:pt x="486" y="888"/>
                      <a:pt x="488" y="889"/>
                    </a:cubicBezTo>
                    <a:cubicBezTo>
                      <a:pt x="488" y="891"/>
                      <a:pt x="488" y="893"/>
                      <a:pt x="487" y="895"/>
                    </a:cubicBezTo>
                    <a:close/>
                    <a:moveTo>
                      <a:pt x="464" y="907"/>
                    </a:moveTo>
                    <a:cubicBezTo>
                      <a:pt x="464" y="903"/>
                      <a:pt x="463" y="899"/>
                      <a:pt x="463" y="894"/>
                    </a:cubicBezTo>
                    <a:cubicBezTo>
                      <a:pt x="467" y="897"/>
                      <a:pt x="470" y="899"/>
                      <a:pt x="473" y="901"/>
                    </a:cubicBezTo>
                    <a:cubicBezTo>
                      <a:pt x="474" y="902"/>
                      <a:pt x="475" y="902"/>
                      <a:pt x="476" y="903"/>
                    </a:cubicBezTo>
                    <a:cubicBezTo>
                      <a:pt x="476" y="903"/>
                      <a:pt x="476" y="904"/>
                      <a:pt x="476" y="904"/>
                    </a:cubicBezTo>
                    <a:cubicBezTo>
                      <a:pt x="476" y="908"/>
                      <a:pt x="476" y="912"/>
                      <a:pt x="476" y="915"/>
                    </a:cubicBezTo>
                    <a:cubicBezTo>
                      <a:pt x="472" y="913"/>
                      <a:pt x="468" y="910"/>
                      <a:pt x="464" y="907"/>
                    </a:cubicBezTo>
                    <a:close/>
                    <a:moveTo>
                      <a:pt x="475" y="916"/>
                    </a:moveTo>
                    <a:cubicBezTo>
                      <a:pt x="475" y="919"/>
                      <a:pt x="475" y="922"/>
                      <a:pt x="474" y="924"/>
                    </a:cubicBezTo>
                    <a:cubicBezTo>
                      <a:pt x="471" y="922"/>
                      <a:pt x="467" y="919"/>
                      <a:pt x="463" y="917"/>
                    </a:cubicBezTo>
                    <a:cubicBezTo>
                      <a:pt x="464" y="914"/>
                      <a:pt x="464" y="911"/>
                      <a:pt x="464" y="908"/>
                    </a:cubicBezTo>
                    <a:cubicBezTo>
                      <a:pt x="468" y="911"/>
                      <a:pt x="471" y="914"/>
                      <a:pt x="475" y="916"/>
                    </a:cubicBezTo>
                    <a:close/>
                    <a:moveTo>
                      <a:pt x="473" y="940"/>
                    </a:moveTo>
                    <a:cubicBezTo>
                      <a:pt x="473" y="939"/>
                      <a:pt x="473" y="939"/>
                      <a:pt x="473" y="938"/>
                    </a:cubicBezTo>
                    <a:cubicBezTo>
                      <a:pt x="473" y="938"/>
                      <a:pt x="474" y="938"/>
                      <a:pt x="474" y="938"/>
                    </a:cubicBezTo>
                    <a:cubicBezTo>
                      <a:pt x="474" y="938"/>
                      <a:pt x="473" y="937"/>
                      <a:pt x="473" y="937"/>
                    </a:cubicBezTo>
                    <a:cubicBezTo>
                      <a:pt x="474" y="935"/>
                      <a:pt x="475" y="932"/>
                      <a:pt x="475" y="930"/>
                    </a:cubicBezTo>
                    <a:cubicBezTo>
                      <a:pt x="476" y="929"/>
                      <a:pt x="476" y="928"/>
                      <a:pt x="476" y="927"/>
                    </a:cubicBezTo>
                    <a:cubicBezTo>
                      <a:pt x="477" y="927"/>
                      <a:pt x="479" y="928"/>
                      <a:pt x="480" y="929"/>
                    </a:cubicBezTo>
                    <a:cubicBezTo>
                      <a:pt x="480" y="930"/>
                      <a:pt x="480" y="931"/>
                      <a:pt x="479" y="932"/>
                    </a:cubicBezTo>
                    <a:cubicBezTo>
                      <a:pt x="478" y="935"/>
                      <a:pt x="477" y="937"/>
                      <a:pt x="476" y="940"/>
                    </a:cubicBezTo>
                    <a:cubicBezTo>
                      <a:pt x="476" y="941"/>
                      <a:pt x="476" y="942"/>
                      <a:pt x="475" y="943"/>
                    </a:cubicBezTo>
                    <a:cubicBezTo>
                      <a:pt x="474" y="944"/>
                      <a:pt x="473" y="944"/>
                      <a:pt x="472" y="944"/>
                    </a:cubicBezTo>
                    <a:cubicBezTo>
                      <a:pt x="472" y="943"/>
                      <a:pt x="473" y="941"/>
                      <a:pt x="473" y="940"/>
                    </a:cubicBezTo>
                    <a:close/>
                    <a:moveTo>
                      <a:pt x="478" y="942"/>
                    </a:moveTo>
                    <a:cubicBezTo>
                      <a:pt x="479" y="939"/>
                      <a:pt x="480" y="936"/>
                      <a:pt x="481" y="934"/>
                    </a:cubicBezTo>
                    <a:cubicBezTo>
                      <a:pt x="481" y="932"/>
                      <a:pt x="482" y="931"/>
                      <a:pt x="482" y="930"/>
                    </a:cubicBezTo>
                    <a:cubicBezTo>
                      <a:pt x="486" y="932"/>
                      <a:pt x="489" y="934"/>
                      <a:pt x="493" y="936"/>
                    </a:cubicBezTo>
                    <a:cubicBezTo>
                      <a:pt x="493" y="937"/>
                      <a:pt x="493" y="937"/>
                      <a:pt x="493" y="937"/>
                    </a:cubicBezTo>
                    <a:cubicBezTo>
                      <a:pt x="493" y="938"/>
                      <a:pt x="493" y="938"/>
                      <a:pt x="493" y="939"/>
                    </a:cubicBezTo>
                    <a:cubicBezTo>
                      <a:pt x="490" y="940"/>
                      <a:pt x="487" y="941"/>
                      <a:pt x="484" y="941"/>
                    </a:cubicBezTo>
                    <a:cubicBezTo>
                      <a:pt x="482" y="942"/>
                      <a:pt x="480" y="942"/>
                      <a:pt x="478" y="943"/>
                    </a:cubicBezTo>
                    <a:cubicBezTo>
                      <a:pt x="478" y="942"/>
                      <a:pt x="478" y="942"/>
                      <a:pt x="478" y="942"/>
                    </a:cubicBezTo>
                    <a:close/>
                    <a:moveTo>
                      <a:pt x="482" y="929"/>
                    </a:moveTo>
                    <a:cubicBezTo>
                      <a:pt x="483" y="927"/>
                      <a:pt x="483" y="924"/>
                      <a:pt x="484" y="922"/>
                    </a:cubicBezTo>
                    <a:cubicBezTo>
                      <a:pt x="486" y="923"/>
                      <a:pt x="488" y="925"/>
                      <a:pt x="490" y="926"/>
                    </a:cubicBezTo>
                    <a:cubicBezTo>
                      <a:pt x="491" y="927"/>
                      <a:pt x="492" y="927"/>
                      <a:pt x="493" y="928"/>
                    </a:cubicBezTo>
                    <a:cubicBezTo>
                      <a:pt x="493" y="930"/>
                      <a:pt x="493" y="932"/>
                      <a:pt x="493" y="934"/>
                    </a:cubicBezTo>
                    <a:cubicBezTo>
                      <a:pt x="493" y="934"/>
                      <a:pt x="493" y="935"/>
                      <a:pt x="493" y="935"/>
                    </a:cubicBezTo>
                    <a:cubicBezTo>
                      <a:pt x="489" y="933"/>
                      <a:pt x="486" y="931"/>
                      <a:pt x="482" y="929"/>
                    </a:cubicBezTo>
                    <a:close/>
                    <a:moveTo>
                      <a:pt x="493" y="927"/>
                    </a:moveTo>
                    <a:cubicBezTo>
                      <a:pt x="490" y="925"/>
                      <a:pt x="487" y="923"/>
                      <a:pt x="484" y="921"/>
                    </a:cubicBezTo>
                    <a:cubicBezTo>
                      <a:pt x="484" y="919"/>
                      <a:pt x="485" y="917"/>
                      <a:pt x="485" y="915"/>
                    </a:cubicBezTo>
                    <a:cubicBezTo>
                      <a:pt x="485" y="913"/>
                      <a:pt x="486" y="911"/>
                      <a:pt x="486" y="909"/>
                    </a:cubicBezTo>
                    <a:cubicBezTo>
                      <a:pt x="489" y="910"/>
                      <a:pt x="492" y="912"/>
                      <a:pt x="495" y="913"/>
                    </a:cubicBezTo>
                    <a:cubicBezTo>
                      <a:pt x="495" y="918"/>
                      <a:pt x="494" y="922"/>
                      <a:pt x="494" y="926"/>
                    </a:cubicBezTo>
                    <a:cubicBezTo>
                      <a:pt x="494" y="926"/>
                      <a:pt x="494" y="927"/>
                      <a:pt x="494" y="927"/>
                    </a:cubicBezTo>
                    <a:cubicBezTo>
                      <a:pt x="493" y="927"/>
                      <a:pt x="493" y="927"/>
                      <a:pt x="493" y="927"/>
                    </a:cubicBezTo>
                    <a:close/>
                    <a:moveTo>
                      <a:pt x="494" y="937"/>
                    </a:moveTo>
                    <a:cubicBezTo>
                      <a:pt x="495" y="938"/>
                      <a:pt x="496" y="938"/>
                      <a:pt x="496" y="938"/>
                    </a:cubicBezTo>
                    <a:cubicBezTo>
                      <a:pt x="496" y="938"/>
                      <a:pt x="495" y="939"/>
                      <a:pt x="494" y="939"/>
                    </a:cubicBezTo>
                    <a:cubicBezTo>
                      <a:pt x="494" y="938"/>
                      <a:pt x="494" y="938"/>
                      <a:pt x="494" y="937"/>
                    </a:cubicBezTo>
                    <a:close/>
                    <a:moveTo>
                      <a:pt x="495" y="928"/>
                    </a:moveTo>
                    <a:cubicBezTo>
                      <a:pt x="495" y="923"/>
                      <a:pt x="496" y="918"/>
                      <a:pt x="496" y="914"/>
                    </a:cubicBezTo>
                    <a:cubicBezTo>
                      <a:pt x="497" y="914"/>
                      <a:pt x="498" y="915"/>
                      <a:pt x="499" y="915"/>
                    </a:cubicBezTo>
                    <a:cubicBezTo>
                      <a:pt x="501" y="916"/>
                      <a:pt x="502" y="918"/>
                      <a:pt x="504" y="919"/>
                    </a:cubicBezTo>
                    <a:cubicBezTo>
                      <a:pt x="504" y="922"/>
                      <a:pt x="504" y="925"/>
                      <a:pt x="503" y="929"/>
                    </a:cubicBezTo>
                    <a:cubicBezTo>
                      <a:pt x="503" y="929"/>
                      <a:pt x="503" y="931"/>
                      <a:pt x="502" y="933"/>
                    </a:cubicBezTo>
                    <a:cubicBezTo>
                      <a:pt x="500" y="931"/>
                      <a:pt x="497" y="930"/>
                      <a:pt x="495" y="928"/>
                    </a:cubicBezTo>
                    <a:close/>
                    <a:moveTo>
                      <a:pt x="505" y="928"/>
                    </a:moveTo>
                    <a:cubicBezTo>
                      <a:pt x="505" y="927"/>
                      <a:pt x="505" y="924"/>
                      <a:pt x="506" y="919"/>
                    </a:cubicBezTo>
                    <a:cubicBezTo>
                      <a:pt x="507" y="920"/>
                      <a:pt x="509" y="921"/>
                      <a:pt x="510" y="922"/>
                    </a:cubicBezTo>
                    <a:cubicBezTo>
                      <a:pt x="510" y="922"/>
                      <a:pt x="510" y="923"/>
                      <a:pt x="510" y="924"/>
                    </a:cubicBezTo>
                    <a:cubicBezTo>
                      <a:pt x="509" y="927"/>
                      <a:pt x="509" y="930"/>
                      <a:pt x="509" y="933"/>
                    </a:cubicBezTo>
                    <a:cubicBezTo>
                      <a:pt x="507" y="934"/>
                      <a:pt x="506" y="934"/>
                      <a:pt x="505" y="935"/>
                    </a:cubicBezTo>
                    <a:cubicBezTo>
                      <a:pt x="505" y="935"/>
                      <a:pt x="504" y="934"/>
                      <a:pt x="504" y="934"/>
                    </a:cubicBezTo>
                    <a:cubicBezTo>
                      <a:pt x="504" y="932"/>
                      <a:pt x="505" y="929"/>
                      <a:pt x="505" y="928"/>
                    </a:cubicBezTo>
                    <a:close/>
                    <a:moveTo>
                      <a:pt x="506" y="918"/>
                    </a:moveTo>
                    <a:cubicBezTo>
                      <a:pt x="506" y="916"/>
                      <a:pt x="507" y="914"/>
                      <a:pt x="507" y="911"/>
                    </a:cubicBezTo>
                    <a:cubicBezTo>
                      <a:pt x="507" y="911"/>
                      <a:pt x="508" y="912"/>
                      <a:pt x="508" y="912"/>
                    </a:cubicBezTo>
                    <a:cubicBezTo>
                      <a:pt x="509" y="913"/>
                      <a:pt x="511" y="914"/>
                      <a:pt x="512" y="915"/>
                    </a:cubicBezTo>
                    <a:cubicBezTo>
                      <a:pt x="511" y="917"/>
                      <a:pt x="511" y="919"/>
                      <a:pt x="511" y="921"/>
                    </a:cubicBezTo>
                    <a:cubicBezTo>
                      <a:pt x="509" y="920"/>
                      <a:pt x="507" y="919"/>
                      <a:pt x="506" y="918"/>
                    </a:cubicBezTo>
                    <a:close/>
                    <a:moveTo>
                      <a:pt x="512" y="921"/>
                    </a:moveTo>
                    <a:cubicBezTo>
                      <a:pt x="512" y="920"/>
                      <a:pt x="513" y="918"/>
                      <a:pt x="513" y="916"/>
                    </a:cubicBezTo>
                    <a:cubicBezTo>
                      <a:pt x="514" y="917"/>
                      <a:pt x="515" y="918"/>
                      <a:pt x="517" y="919"/>
                    </a:cubicBezTo>
                    <a:cubicBezTo>
                      <a:pt x="518" y="919"/>
                      <a:pt x="519" y="920"/>
                      <a:pt x="520" y="921"/>
                    </a:cubicBezTo>
                    <a:cubicBezTo>
                      <a:pt x="520" y="921"/>
                      <a:pt x="520" y="921"/>
                      <a:pt x="520" y="921"/>
                    </a:cubicBezTo>
                    <a:cubicBezTo>
                      <a:pt x="520" y="923"/>
                      <a:pt x="519" y="924"/>
                      <a:pt x="519" y="925"/>
                    </a:cubicBezTo>
                    <a:cubicBezTo>
                      <a:pt x="517" y="924"/>
                      <a:pt x="514" y="923"/>
                      <a:pt x="512" y="921"/>
                    </a:cubicBezTo>
                    <a:close/>
                    <a:moveTo>
                      <a:pt x="519" y="919"/>
                    </a:moveTo>
                    <a:cubicBezTo>
                      <a:pt x="517" y="918"/>
                      <a:pt x="515" y="916"/>
                      <a:pt x="513" y="915"/>
                    </a:cubicBezTo>
                    <a:cubicBezTo>
                      <a:pt x="513" y="914"/>
                      <a:pt x="513" y="914"/>
                      <a:pt x="513" y="914"/>
                    </a:cubicBezTo>
                    <a:cubicBezTo>
                      <a:pt x="514" y="911"/>
                      <a:pt x="515" y="908"/>
                      <a:pt x="515" y="905"/>
                    </a:cubicBezTo>
                    <a:cubicBezTo>
                      <a:pt x="515" y="905"/>
                      <a:pt x="515" y="905"/>
                      <a:pt x="515" y="904"/>
                    </a:cubicBezTo>
                    <a:cubicBezTo>
                      <a:pt x="516" y="905"/>
                      <a:pt x="517" y="906"/>
                      <a:pt x="518" y="906"/>
                    </a:cubicBezTo>
                    <a:cubicBezTo>
                      <a:pt x="520" y="907"/>
                      <a:pt x="521" y="907"/>
                      <a:pt x="523" y="908"/>
                    </a:cubicBezTo>
                    <a:cubicBezTo>
                      <a:pt x="522" y="910"/>
                      <a:pt x="522" y="912"/>
                      <a:pt x="522" y="914"/>
                    </a:cubicBezTo>
                    <a:cubicBezTo>
                      <a:pt x="521" y="916"/>
                      <a:pt x="521" y="918"/>
                      <a:pt x="520" y="920"/>
                    </a:cubicBezTo>
                    <a:cubicBezTo>
                      <a:pt x="520" y="919"/>
                      <a:pt x="519" y="919"/>
                      <a:pt x="519" y="919"/>
                    </a:cubicBezTo>
                    <a:close/>
                    <a:moveTo>
                      <a:pt x="521" y="925"/>
                    </a:moveTo>
                    <a:cubicBezTo>
                      <a:pt x="521" y="924"/>
                      <a:pt x="521" y="923"/>
                      <a:pt x="521" y="921"/>
                    </a:cubicBezTo>
                    <a:cubicBezTo>
                      <a:pt x="523" y="922"/>
                      <a:pt x="524" y="922"/>
                      <a:pt x="525" y="923"/>
                    </a:cubicBezTo>
                    <a:cubicBezTo>
                      <a:pt x="524" y="924"/>
                      <a:pt x="522" y="925"/>
                      <a:pt x="521" y="926"/>
                    </a:cubicBezTo>
                    <a:cubicBezTo>
                      <a:pt x="521" y="926"/>
                      <a:pt x="521" y="926"/>
                      <a:pt x="521" y="926"/>
                    </a:cubicBezTo>
                    <a:cubicBezTo>
                      <a:pt x="521" y="926"/>
                      <a:pt x="521" y="926"/>
                      <a:pt x="521" y="925"/>
                    </a:cubicBezTo>
                    <a:close/>
                    <a:moveTo>
                      <a:pt x="521" y="920"/>
                    </a:moveTo>
                    <a:cubicBezTo>
                      <a:pt x="522" y="919"/>
                      <a:pt x="522" y="918"/>
                      <a:pt x="522" y="916"/>
                    </a:cubicBezTo>
                    <a:cubicBezTo>
                      <a:pt x="523" y="914"/>
                      <a:pt x="523" y="911"/>
                      <a:pt x="524" y="908"/>
                    </a:cubicBezTo>
                    <a:cubicBezTo>
                      <a:pt x="524" y="908"/>
                      <a:pt x="524" y="908"/>
                      <a:pt x="524" y="908"/>
                    </a:cubicBezTo>
                    <a:cubicBezTo>
                      <a:pt x="524" y="908"/>
                      <a:pt x="525" y="909"/>
                      <a:pt x="525" y="909"/>
                    </a:cubicBezTo>
                    <a:cubicBezTo>
                      <a:pt x="526" y="913"/>
                      <a:pt x="526" y="917"/>
                      <a:pt x="526" y="920"/>
                    </a:cubicBezTo>
                    <a:cubicBezTo>
                      <a:pt x="526" y="921"/>
                      <a:pt x="526" y="922"/>
                      <a:pt x="526" y="922"/>
                    </a:cubicBezTo>
                    <a:cubicBezTo>
                      <a:pt x="526" y="922"/>
                      <a:pt x="526" y="922"/>
                      <a:pt x="526" y="922"/>
                    </a:cubicBezTo>
                    <a:cubicBezTo>
                      <a:pt x="525" y="922"/>
                      <a:pt x="523" y="921"/>
                      <a:pt x="521" y="920"/>
                    </a:cubicBezTo>
                    <a:close/>
                    <a:moveTo>
                      <a:pt x="524" y="907"/>
                    </a:moveTo>
                    <a:cubicBezTo>
                      <a:pt x="524" y="906"/>
                      <a:pt x="524" y="906"/>
                      <a:pt x="524" y="905"/>
                    </a:cubicBezTo>
                    <a:cubicBezTo>
                      <a:pt x="525" y="906"/>
                      <a:pt x="525" y="907"/>
                      <a:pt x="525" y="908"/>
                    </a:cubicBezTo>
                    <a:cubicBezTo>
                      <a:pt x="525" y="908"/>
                      <a:pt x="524" y="907"/>
                      <a:pt x="524" y="907"/>
                    </a:cubicBezTo>
                    <a:close/>
                    <a:moveTo>
                      <a:pt x="523" y="907"/>
                    </a:moveTo>
                    <a:cubicBezTo>
                      <a:pt x="523" y="907"/>
                      <a:pt x="522" y="907"/>
                      <a:pt x="522" y="906"/>
                    </a:cubicBezTo>
                    <a:cubicBezTo>
                      <a:pt x="519" y="906"/>
                      <a:pt x="517" y="904"/>
                      <a:pt x="515" y="903"/>
                    </a:cubicBezTo>
                    <a:cubicBezTo>
                      <a:pt x="515" y="902"/>
                      <a:pt x="515" y="901"/>
                      <a:pt x="515" y="900"/>
                    </a:cubicBezTo>
                    <a:cubicBezTo>
                      <a:pt x="515" y="900"/>
                      <a:pt x="516" y="893"/>
                      <a:pt x="518" y="896"/>
                    </a:cubicBezTo>
                    <a:cubicBezTo>
                      <a:pt x="518" y="896"/>
                      <a:pt x="518" y="896"/>
                      <a:pt x="518" y="896"/>
                    </a:cubicBezTo>
                    <a:cubicBezTo>
                      <a:pt x="518" y="895"/>
                      <a:pt x="517" y="895"/>
                      <a:pt x="517" y="895"/>
                    </a:cubicBezTo>
                    <a:cubicBezTo>
                      <a:pt x="517" y="895"/>
                      <a:pt x="516" y="895"/>
                      <a:pt x="516" y="895"/>
                    </a:cubicBezTo>
                    <a:cubicBezTo>
                      <a:pt x="515" y="897"/>
                      <a:pt x="515" y="900"/>
                      <a:pt x="515" y="902"/>
                    </a:cubicBezTo>
                    <a:cubicBezTo>
                      <a:pt x="515" y="902"/>
                      <a:pt x="514" y="903"/>
                      <a:pt x="514" y="903"/>
                    </a:cubicBezTo>
                    <a:cubicBezTo>
                      <a:pt x="514" y="902"/>
                      <a:pt x="513" y="902"/>
                      <a:pt x="512" y="902"/>
                    </a:cubicBezTo>
                    <a:cubicBezTo>
                      <a:pt x="511" y="901"/>
                      <a:pt x="510" y="900"/>
                      <a:pt x="508" y="900"/>
                    </a:cubicBezTo>
                    <a:cubicBezTo>
                      <a:pt x="509" y="895"/>
                      <a:pt x="510" y="891"/>
                      <a:pt x="510" y="891"/>
                    </a:cubicBezTo>
                    <a:cubicBezTo>
                      <a:pt x="510" y="891"/>
                      <a:pt x="510" y="891"/>
                      <a:pt x="510" y="891"/>
                    </a:cubicBezTo>
                    <a:cubicBezTo>
                      <a:pt x="510" y="891"/>
                      <a:pt x="510" y="891"/>
                      <a:pt x="510" y="891"/>
                    </a:cubicBezTo>
                    <a:cubicBezTo>
                      <a:pt x="510" y="891"/>
                      <a:pt x="510" y="891"/>
                      <a:pt x="510" y="891"/>
                    </a:cubicBezTo>
                    <a:cubicBezTo>
                      <a:pt x="509" y="894"/>
                      <a:pt x="509" y="897"/>
                      <a:pt x="508" y="899"/>
                    </a:cubicBezTo>
                    <a:cubicBezTo>
                      <a:pt x="506" y="899"/>
                      <a:pt x="505" y="898"/>
                      <a:pt x="503" y="897"/>
                    </a:cubicBezTo>
                    <a:cubicBezTo>
                      <a:pt x="501" y="896"/>
                      <a:pt x="500" y="895"/>
                      <a:pt x="499" y="894"/>
                    </a:cubicBezTo>
                    <a:cubicBezTo>
                      <a:pt x="499" y="892"/>
                      <a:pt x="499" y="891"/>
                      <a:pt x="500" y="889"/>
                    </a:cubicBezTo>
                    <a:cubicBezTo>
                      <a:pt x="500" y="887"/>
                      <a:pt x="501" y="886"/>
                      <a:pt x="501" y="885"/>
                    </a:cubicBezTo>
                    <a:cubicBezTo>
                      <a:pt x="501" y="885"/>
                      <a:pt x="501" y="885"/>
                      <a:pt x="501" y="885"/>
                    </a:cubicBezTo>
                    <a:cubicBezTo>
                      <a:pt x="500" y="885"/>
                      <a:pt x="500" y="885"/>
                      <a:pt x="500" y="885"/>
                    </a:cubicBezTo>
                    <a:cubicBezTo>
                      <a:pt x="500" y="886"/>
                      <a:pt x="500" y="887"/>
                      <a:pt x="500" y="888"/>
                    </a:cubicBezTo>
                    <a:cubicBezTo>
                      <a:pt x="499" y="890"/>
                      <a:pt x="499" y="892"/>
                      <a:pt x="498" y="894"/>
                    </a:cubicBezTo>
                    <a:cubicBezTo>
                      <a:pt x="497" y="893"/>
                      <a:pt x="496" y="892"/>
                      <a:pt x="495" y="891"/>
                    </a:cubicBezTo>
                    <a:cubicBezTo>
                      <a:pt x="493" y="890"/>
                      <a:pt x="490" y="889"/>
                      <a:pt x="488" y="888"/>
                    </a:cubicBezTo>
                    <a:cubicBezTo>
                      <a:pt x="488" y="885"/>
                      <a:pt x="488" y="882"/>
                      <a:pt x="489" y="880"/>
                    </a:cubicBezTo>
                    <a:cubicBezTo>
                      <a:pt x="489" y="880"/>
                      <a:pt x="489" y="880"/>
                      <a:pt x="489" y="880"/>
                    </a:cubicBezTo>
                    <a:cubicBezTo>
                      <a:pt x="488" y="882"/>
                      <a:pt x="488" y="885"/>
                      <a:pt x="488" y="887"/>
                    </a:cubicBezTo>
                    <a:cubicBezTo>
                      <a:pt x="487" y="887"/>
                      <a:pt x="487" y="887"/>
                      <a:pt x="486" y="887"/>
                    </a:cubicBezTo>
                    <a:cubicBezTo>
                      <a:pt x="483" y="885"/>
                      <a:pt x="480" y="883"/>
                      <a:pt x="477" y="881"/>
                    </a:cubicBezTo>
                    <a:cubicBezTo>
                      <a:pt x="477" y="881"/>
                      <a:pt x="476" y="881"/>
                      <a:pt x="475" y="880"/>
                    </a:cubicBezTo>
                    <a:cubicBezTo>
                      <a:pt x="475" y="880"/>
                      <a:pt x="475" y="879"/>
                      <a:pt x="475" y="879"/>
                    </a:cubicBezTo>
                    <a:cubicBezTo>
                      <a:pt x="475" y="878"/>
                      <a:pt x="475" y="876"/>
                      <a:pt x="474" y="873"/>
                    </a:cubicBezTo>
                    <a:cubicBezTo>
                      <a:pt x="476" y="874"/>
                      <a:pt x="477" y="874"/>
                      <a:pt x="479" y="874"/>
                    </a:cubicBezTo>
                    <a:cubicBezTo>
                      <a:pt x="488" y="876"/>
                      <a:pt x="495" y="879"/>
                      <a:pt x="502" y="884"/>
                    </a:cubicBezTo>
                    <a:cubicBezTo>
                      <a:pt x="508" y="888"/>
                      <a:pt x="515" y="891"/>
                      <a:pt x="520" y="897"/>
                    </a:cubicBezTo>
                    <a:cubicBezTo>
                      <a:pt x="522" y="899"/>
                      <a:pt x="523" y="901"/>
                      <a:pt x="524" y="904"/>
                    </a:cubicBezTo>
                    <a:cubicBezTo>
                      <a:pt x="524" y="905"/>
                      <a:pt x="523" y="906"/>
                      <a:pt x="523" y="907"/>
                    </a:cubicBezTo>
                    <a:close/>
                    <a:moveTo>
                      <a:pt x="474" y="879"/>
                    </a:moveTo>
                    <a:cubicBezTo>
                      <a:pt x="472" y="878"/>
                      <a:pt x="470" y="877"/>
                      <a:pt x="468" y="875"/>
                    </a:cubicBezTo>
                    <a:cubicBezTo>
                      <a:pt x="467" y="874"/>
                      <a:pt x="465" y="873"/>
                      <a:pt x="463" y="872"/>
                    </a:cubicBezTo>
                    <a:cubicBezTo>
                      <a:pt x="463" y="872"/>
                      <a:pt x="463" y="872"/>
                      <a:pt x="463" y="872"/>
                    </a:cubicBezTo>
                    <a:cubicBezTo>
                      <a:pt x="467" y="872"/>
                      <a:pt x="470" y="873"/>
                      <a:pt x="474" y="873"/>
                    </a:cubicBezTo>
                    <a:cubicBezTo>
                      <a:pt x="474" y="875"/>
                      <a:pt x="474" y="877"/>
                      <a:pt x="474" y="879"/>
                    </a:cubicBezTo>
                    <a:close/>
                    <a:moveTo>
                      <a:pt x="463" y="880"/>
                    </a:moveTo>
                    <a:cubicBezTo>
                      <a:pt x="461" y="878"/>
                      <a:pt x="459" y="877"/>
                      <a:pt x="457" y="875"/>
                    </a:cubicBezTo>
                    <a:cubicBezTo>
                      <a:pt x="457" y="874"/>
                      <a:pt x="458" y="872"/>
                      <a:pt x="458" y="871"/>
                    </a:cubicBezTo>
                    <a:cubicBezTo>
                      <a:pt x="459" y="871"/>
                      <a:pt x="460" y="871"/>
                      <a:pt x="461" y="871"/>
                    </a:cubicBezTo>
                    <a:cubicBezTo>
                      <a:pt x="462" y="872"/>
                      <a:pt x="462" y="873"/>
                      <a:pt x="463" y="873"/>
                    </a:cubicBezTo>
                    <a:cubicBezTo>
                      <a:pt x="463" y="875"/>
                      <a:pt x="463" y="878"/>
                      <a:pt x="463" y="880"/>
                    </a:cubicBezTo>
                    <a:close/>
                    <a:moveTo>
                      <a:pt x="463" y="881"/>
                    </a:moveTo>
                    <a:cubicBezTo>
                      <a:pt x="463" y="883"/>
                      <a:pt x="463" y="885"/>
                      <a:pt x="463" y="887"/>
                    </a:cubicBezTo>
                    <a:cubicBezTo>
                      <a:pt x="462" y="889"/>
                      <a:pt x="462" y="891"/>
                      <a:pt x="462" y="893"/>
                    </a:cubicBezTo>
                    <a:cubicBezTo>
                      <a:pt x="460" y="891"/>
                      <a:pt x="459" y="890"/>
                      <a:pt x="457" y="889"/>
                    </a:cubicBezTo>
                    <a:cubicBezTo>
                      <a:pt x="457" y="885"/>
                      <a:pt x="457" y="880"/>
                      <a:pt x="457" y="876"/>
                    </a:cubicBezTo>
                    <a:cubicBezTo>
                      <a:pt x="459" y="878"/>
                      <a:pt x="461" y="880"/>
                      <a:pt x="463" y="881"/>
                    </a:cubicBezTo>
                    <a:close/>
                    <a:moveTo>
                      <a:pt x="462" y="894"/>
                    </a:moveTo>
                    <a:cubicBezTo>
                      <a:pt x="462" y="898"/>
                      <a:pt x="462" y="902"/>
                      <a:pt x="462" y="906"/>
                    </a:cubicBezTo>
                    <a:cubicBezTo>
                      <a:pt x="460" y="905"/>
                      <a:pt x="457" y="903"/>
                      <a:pt x="455" y="902"/>
                    </a:cubicBezTo>
                    <a:cubicBezTo>
                      <a:pt x="456" y="898"/>
                      <a:pt x="456" y="894"/>
                      <a:pt x="457" y="890"/>
                    </a:cubicBezTo>
                    <a:cubicBezTo>
                      <a:pt x="457" y="890"/>
                      <a:pt x="457" y="890"/>
                      <a:pt x="457" y="890"/>
                    </a:cubicBezTo>
                    <a:cubicBezTo>
                      <a:pt x="459" y="891"/>
                      <a:pt x="460" y="892"/>
                      <a:pt x="462" y="894"/>
                    </a:cubicBezTo>
                    <a:close/>
                    <a:moveTo>
                      <a:pt x="455" y="874"/>
                    </a:moveTo>
                    <a:cubicBezTo>
                      <a:pt x="454" y="873"/>
                      <a:pt x="453" y="872"/>
                      <a:pt x="451" y="871"/>
                    </a:cubicBezTo>
                    <a:cubicBezTo>
                      <a:pt x="451" y="871"/>
                      <a:pt x="451" y="870"/>
                      <a:pt x="451" y="870"/>
                    </a:cubicBezTo>
                    <a:cubicBezTo>
                      <a:pt x="453" y="870"/>
                      <a:pt x="455" y="871"/>
                      <a:pt x="456" y="871"/>
                    </a:cubicBezTo>
                    <a:cubicBezTo>
                      <a:pt x="456" y="872"/>
                      <a:pt x="455" y="873"/>
                      <a:pt x="455" y="874"/>
                    </a:cubicBezTo>
                    <a:close/>
                    <a:moveTo>
                      <a:pt x="747" y="394"/>
                    </a:moveTo>
                    <a:cubicBezTo>
                      <a:pt x="746" y="414"/>
                      <a:pt x="745" y="433"/>
                      <a:pt x="742" y="453"/>
                    </a:cubicBezTo>
                    <a:cubicBezTo>
                      <a:pt x="738" y="472"/>
                      <a:pt x="732" y="490"/>
                      <a:pt x="725" y="508"/>
                    </a:cubicBezTo>
                    <a:cubicBezTo>
                      <a:pt x="723" y="512"/>
                      <a:pt x="722" y="517"/>
                      <a:pt x="720" y="521"/>
                    </a:cubicBezTo>
                    <a:cubicBezTo>
                      <a:pt x="717" y="522"/>
                      <a:pt x="715" y="524"/>
                      <a:pt x="712" y="525"/>
                    </a:cubicBezTo>
                    <a:cubicBezTo>
                      <a:pt x="709" y="527"/>
                      <a:pt x="706" y="530"/>
                      <a:pt x="702" y="532"/>
                    </a:cubicBezTo>
                    <a:cubicBezTo>
                      <a:pt x="698" y="534"/>
                      <a:pt x="694" y="536"/>
                      <a:pt x="690" y="538"/>
                    </a:cubicBezTo>
                    <a:cubicBezTo>
                      <a:pt x="691" y="536"/>
                      <a:pt x="691" y="534"/>
                      <a:pt x="691" y="533"/>
                    </a:cubicBezTo>
                    <a:cubicBezTo>
                      <a:pt x="693" y="524"/>
                      <a:pt x="695" y="516"/>
                      <a:pt x="696" y="508"/>
                    </a:cubicBezTo>
                    <a:cubicBezTo>
                      <a:pt x="696" y="499"/>
                      <a:pt x="696" y="490"/>
                      <a:pt x="696" y="481"/>
                    </a:cubicBezTo>
                    <a:cubicBezTo>
                      <a:pt x="696" y="480"/>
                      <a:pt x="695" y="480"/>
                      <a:pt x="695" y="481"/>
                    </a:cubicBezTo>
                    <a:cubicBezTo>
                      <a:pt x="695" y="490"/>
                      <a:pt x="695" y="498"/>
                      <a:pt x="694" y="506"/>
                    </a:cubicBezTo>
                    <a:cubicBezTo>
                      <a:pt x="694" y="515"/>
                      <a:pt x="692" y="524"/>
                      <a:pt x="690" y="532"/>
                    </a:cubicBezTo>
                    <a:cubicBezTo>
                      <a:pt x="690" y="534"/>
                      <a:pt x="689" y="536"/>
                      <a:pt x="689" y="538"/>
                    </a:cubicBezTo>
                    <a:cubicBezTo>
                      <a:pt x="685" y="540"/>
                      <a:pt x="681" y="541"/>
                      <a:pt x="677" y="543"/>
                    </a:cubicBezTo>
                    <a:cubicBezTo>
                      <a:pt x="677" y="543"/>
                      <a:pt x="677" y="544"/>
                      <a:pt x="678" y="544"/>
                    </a:cubicBezTo>
                    <a:cubicBezTo>
                      <a:pt x="681" y="543"/>
                      <a:pt x="685" y="541"/>
                      <a:pt x="689" y="540"/>
                    </a:cubicBezTo>
                    <a:cubicBezTo>
                      <a:pt x="687" y="545"/>
                      <a:pt x="686" y="550"/>
                      <a:pt x="685" y="556"/>
                    </a:cubicBezTo>
                    <a:cubicBezTo>
                      <a:pt x="684" y="560"/>
                      <a:pt x="683" y="564"/>
                      <a:pt x="681" y="568"/>
                    </a:cubicBezTo>
                    <a:cubicBezTo>
                      <a:pt x="680" y="571"/>
                      <a:pt x="678" y="575"/>
                      <a:pt x="677" y="578"/>
                    </a:cubicBezTo>
                    <a:cubicBezTo>
                      <a:pt x="677" y="579"/>
                      <a:pt x="678" y="579"/>
                      <a:pt x="678" y="579"/>
                    </a:cubicBezTo>
                    <a:cubicBezTo>
                      <a:pt x="679" y="575"/>
                      <a:pt x="681" y="571"/>
                      <a:pt x="683" y="568"/>
                    </a:cubicBezTo>
                    <a:cubicBezTo>
                      <a:pt x="684" y="564"/>
                      <a:pt x="685" y="561"/>
                      <a:pt x="686" y="557"/>
                    </a:cubicBezTo>
                    <a:cubicBezTo>
                      <a:pt x="687" y="551"/>
                      <a:pt x="689" y="545"/>
                      <a:pt x="690" y="539"/>
                    </a:cubicBezTo>
                    <a:cubicBezTo>
                      <a:pt x="694" y="537"/>
                      <a:pt x="698" y="535"/>
                      <a:pt x="702" y="533"/>
                    </a:cubicBezTo>
                    <a:cubicBezTo>
                      <a:pt x="706" y="531"/>
                      <a:pt x="709" y="529"/>
                      <a:pt x="713" y="526"/>
                    </a:cubicBezTo>
                    <a:cubicBezTo>
                      <a:pt x="715" y="525"/>
                      <a:pt x="717" y="524"/>
                      <a:pt x="719" y="523"/>
                    </a:cubicBezTo>
                    <a:cubicBezTo>
                      <a:pt x="714" y="534"/>
                      <a:pt x="708" y="546"/>
                      <a:pt x="702" y="557"/>
                    </a:cubicBezTo>
                    <a:cubicBezTo>
                      <a:pt x="692" y="573"/>
                      <a:pt x="681" y="586"/>
                      <a:pt x="670" y="600"/>
                    </a:cubicBezTo>
                    <a:cubicBezTo>
                      <a:pt x="660" y="614"/>
                      <a:pt x="653" y="631"/>
                      <a:pt x="644" y="646"/>
                    </a:cubicBezTo>
                    <a:cubicBezTo>
                      <a:pt x="636" y="662"/>
                      <a:pt x="624" y="675"/>
                      <a:pt x="614" y="690"/>
                    </a:cubicBezTo>
                    <a:cubicBezTo>
                      <a:pt x="605" y="705"/>
                      <a:pt x="600" y="721"/>
                      <a:pt x="598" y="738"/>
                    </a:cubicBezTo>
                    <a:cubicBezTo>
                      <a:pt x="594" y="758"/>
                      <a:pt x="591" y="776"/>
                      <a:pt x="585" y="795"/>
                    </a:cubicBezTo>
                    <a:cubicBezTo>
                      <a:pt x="580" y="813"/>
                      <a:pt x="576" y="831"/>
                      <a:pt x="568" y="848"/>
                    </a:cubicBezTo>
                    <a:cubicBezTo>
                      <a:pt x="568" y="849"/>
                      <a:pt x="567" y="850"/>
                      <a:pt x="567" y="851"/>
                    </a:cubicBezTo>
                    <a:cubicBezTo>
                      <a:pt x="567" y="852"/>
                      <a:pt x="567" y="852"/>
                      <a:pt x="567" y="852"/>
                    </a:cubicBezTo>
                    <a:cubicBezTo>
                      <a:pt x="565" y="857"/>
                      <a:pt x="563" y="861"/>
                      <a:pt x="561" y="866"/>
                    </a:cubicBezTo>
                    <a:cubicBezTo>
                      <a:pt x="560" y="867"/>
                      <a:pt x="560" y="870"/>
                      <a:pt x="559" y="872"/>
                    </a:cubicBezTo>
                    <a:cubicBezTo>
                      <a:pt x="559" y="872"/>
                      <a:pt x="559" y="872"/>
                      <a:pt x="559" y="872"/>
                    </a:cubicBezTo>
                    <a:cubicBezTo>
                      <a:pt x="558" y="873"/>
                      <a:pt x="558" y="875"/>
                      <a:pt x="557" y="876"/>
                    </a:cubicBezTo>
                    <a:cubicBezTo>
                      <a:pt x="554" y="883"/>
                      <a:pt x="552" y="892"/>
                      <a:pt x="548" y="899"/>
                    </a:cubicBezTo>
                    <a:cubicBezTo>
                      <a:pt x="545" y="905"/>
                      <a:pt x="540" y="911"/>
                      <a:pt x="535" y="916"/>
                    </a:cubicBezTo>
                    <a:cubicBezTo>
                      <a:pt x="535" y="915"/>
                      <a:pt x="535" y="914"/>
                      <a:pt x="535" y="914"/>
                    </a:cubicBezTo>
                    <a:cubicBezTo>
                      <a:pt x="534" y="907"/>
                      <a:pt x="533" y="900"/>
                      <a:pt x="529" y="894"/>
                    </a:cubicBezTo>
                    <a:cubicBezTo>
                      <a:pt x="525" y="888"/>
                      <a:pt x="519" y="884"/>
                      <a:pt x="514" y="881"/>
                    </a:cubicBezTo>
                    <a:cubicBezTo>
                      <a:pt x="507" y="877"/>
                      <a:pt x="501" y="873"/>
                      <a:pt x="494" y="869"/>
                    </a:cubicBezTo>
                    <a:cubicBezTo>
                      <a:pt x="486" y="866"/>
                      <a:pt x="476" y="865"/>
                      <a:pt x="467" y="863"/>
                    </a:cubicBezTo>
                    <a:cubicBezTo>
                      <a:pt x="462" y="862"/>
                      <a:pt x="456" y="862"/>
                      <a:pt x="451" y="861"/>
                    </a:cubicBezTo>
                    <a:cubicBezTo>
                      <a:pt x="449" y="842"/>
                      <a:pt x="446" y="823"/>
                      <a:pt x="442" y="804"/>
                    </a:cubicBezTo>
                    <a:cubicBezTo>
                      <a:pt x="438" y="784"/>
                      <a:pt x="434" y="764"/>
                      <a:pt x="434" y="743"/>
                    </a:cubicBezTo>
                    <a:cubicBezTo>
                      <a:pt x="434" y="735"/>
                      <a:pt x="434" y="726"/>
                      <a:pt x="433" y="718"/>
                    </a:cubicBezTo>
                    <a:cubicBezTo>
                      <a:pt x="433" y="713"/>
                      <a:pt x="435" y="708"/>
                      <a:pt x="436" y="703"/>
                    </a:cubicBezTo>
                    <a:cubicBezTo>
                      <a:pt x="437" y="698"/>
                      <a:pt x="438" y="693"/>
                      <a:pt x="439" y="688"/>
                    </a:cubicBezTo>
                    <a:cubicBezTo>
                      <a:pt x="441" y="671"/>
                      <a:pt x="443" y="654"/>
                      <a:pt x="432" y="640"/>
                    </a:cubicBezTo>
                    <a:cubicBezTo>
                      <a:pt x="430" y="636"/>
                      <a:pt x="427" y="634"/>
                      <a:pt x="425" y="631"/>
                    </a:cubicBezTo>
                    <a:cubicBezTo>
                      <a:pt x="425" y="624"/>
                      <a:pt x="425" y="618"/>
                      <a:pt x="425" y="611"/>
                    </a:cubicBezTo>
                    <a:cubicBezTo>
                      <a:pt x="426" y="599"/>
                      <a:pt x="429" y="588"/>
                      <a:pt x="430" y="577"/>
                    </a:cubicBezTo>
                    <a:cubicBezTo>
                      <a:pt x="431" y="565"/>
                      <a:pt x="434" y="554"/>
                      <a:pt x="436" y="542"/>
                    </a:cubicBezTo>
                    <a:cubicBezTo>
                      <a:pt x="442" y="521"/>
                      <a:pt x="445" y="499"/>
                      <a:pt x="451" y="478"/>
                    </a:cubicBezTo>
                    <a:cubicBezTo>
                      <a:pt x="453" y="468"/>
                      <a:pt x="455" y="457"/>
                      <a:pt x="457" y="447"/>
                    </a:cubicBezTo>
                    <a:cubicBezTo>
                      <a:pt x="460" y="445"/>
                      <a:pt x="463" y="443"/>
                      <a:pt x="466" y="442"/>
                    </a:cubicBezTo>
                    <a:cubicBezTo>
                      <a:pt x="473" y="437"/>
                      <a:pt x="479" y="432"/>
                      <a:pt x="486" y="428"/>
                    </a:cubicBezTo>
                    <a:cubicBezTo>
                      <a:pt x="493" y="423"/>
                      <a:pt x="500" y="419"/>
                      <a:pt x="508" y="415"/>
                    </a:cubicBezTo>
                    <a:cubicBezTo>
                      <a:pt x="515" y="411"/>
                      <a:pt x="519" y="404"/>
                      <a:pt x="526" y="401"/>
                    </a:cubicBezTo>
                    <a:cubicBezTo>
                      <a:pt x="533" y="398"/>
                      <a:pt x="541" y="399"/>
                      <a:pt x="548" y="396"/>
                    </a:cubicBezTo>
                    <a:cubicBezTo>
                      <a:pt x="552" y="394"/>
                      <a:pt x="549" y="388"/>
                      <a:pt x="545" y="389"/>
                    </a:cubicBezTo>
                    <a:cubicBezTo>
                      <a:pt x="543" y="389"/>
                      <a:pt x="541" y="389"/>
                      <a:pt x="539" y="390"/>
                    </a:cubicBezTo>
                    <a:cubicBezTo>
                      <a:pt x="539" y="389"/>
                      <a:pt x="539" y="389"/>
                      <a:pt x="539" y="389"/>
                    </a:cubicBezTo>
                    <a:cubicBezTo>
                      <a:pt x="547" y="380"/>
                      <a:pt x="541" y="367"/>
                      <a:pt x="531" y="363"/>
                    </a:cubicBezTo>
                    <a:cubicBezTo>
                      <a:pt x="529" y="360"/>
                      <a:pt x="525" y="359"/>
                      <a:pt x="522" y="361"/>
                    </a:cubicBezTo>
                    <a:cubicBezTo>
                      <a:pt x="520" y="361"/>
                      <a:pt x="519" y="362"/>
                      <a:pt x="517" y="363"/>
                    </a:cubicBezTo>
                    <a:cubicBezTo>
                      <a:pt x="514" y="361"/>
                      <a:pt x="509" y="361"/>
                      <a:pt x="503" y="364"/>
                    </a:cubicBezTo>
                    <a:cubicBezTo>
                      <a:pt x="502" y="365"/>
                      <a:pt x="501" y="365"/>
                      <a:pt x="501" y="366"/>
                    </a:cubicBezTo>
                    <a:cubicBezTo>
                      <a:pt x="501" y="366"/>
                      <a:pt x="501" y="365"/>
                      <a:pt x="501" y="365"/>
                    </a:cubicBezTo>
                    <a:cubicBezTo>
                      <a:pt x="501" y="359"/>
                      <a:pt x="497" y="353"/>
                      <a:pt x="491" y="354"/>
                    </a:cubicBezTo>
                    <a:cubicBezTo>
                      <a:pt x="489" y="352"/>
                      <a:pt x="486" y="351"/>
                      <a:pt x="483" y="351"/>
                    </a:cubicBezTo>
                    <a:cubicBezTo>
                      <a:pt x="482" y="348"/>
                      <a:pt x="477" y="345"/>
                      <a:pt x="474" y="348"/>
                    </a:cubicBezTo>
                    <a:cubicBezTo>
                      <a:pt x="474" y="348"/>
                      <a:pt x="473" y="348"/>
                      <a:pt x="473" y="349"/>
                    </a:cubicBezTo>
                    <a:cubicBezTo>
                      <a:pt x="472" y="349"/>
                      <a:pt x="471" y="349"/>
                      <a:pt x="470" y="349"/>
                    </a:cubicBezTo>
                    <a:cubicBezTo>
                      <a:pt x="470" y="348"/>
                      <a:pt x="470" y="347"/>
                      <a:pt x="469" y="347"/>
                    </a:cubicBezTo>
                    <a:cubicBezTo>
                      <a:pt x="467" y="344"/>
                      <a:pt x="464" y="343"/>
                      <a:pt x="462" y="343"/>
                    </a:cubicBezTo>
                    <a:cubicBezTo>
                      <a:pt x="462" y="341"/>
                      <a:pt x="462" y="339"/>
                      <a:pt x="462" y="338"/>
                    </a:cubicBezTo>
                    <a:cubicBezTo>
                      <a:pt x="462" y="335"/>
                      <a:pt x="459" y="333"/>
                      <a:pt x="456" y="334"/>
                    </a:cubicBezTo>
                    <a:cubicBezTo>
                      <a:pt x="454" y="336"/>
                      <a:pt x="450" y="337"/>
                      <a:pt x="447" y="339"/>
                    </a:cubicBezTo>
                    <a:cubicBezTo>
                      <a:pt x="443" y="338"/>
                      <a:pt x="440" y="338"/>
                      <a:pt x="437" y="340"/>
                    </a:cubicBezTo>
                    <a:cubicBezTo>
                      <a:pt x="436" y="337"/>
                      <a:pt x="433" y="334"/>
                      <a:pt x="429" y="334"/>
                    </a:cubicBezTo>
                    <a:cubicBezTo>
                      <a:pt x="427" y="334"/>
                      <a:pt x="425" y="334"/>
                      <a:pt x="424" y="335"/>
                    </a:cubicBezTo>
                    <a:cubicBezTo>
                      <a:pt x="424" y="335"/>
                      <a:pt x="423" y="335"/>
                      <a:pt x="423" y="335"/>
                    </a:cubicBezTo>
                    <a:cubicBezTo>
                      <a:pt x="421" y="333"/>
                      <a:pt x="418" y="331"/>
                      <a:pt x="415" y="330"/>
                    </a:cubicBezTo>
                    <a:cubicBezTo>
                      <a:pt x="414" y="329"/>
                      <a:pt x="413" y="329"/>
                      <a:pt x="411" y="329"/>
                    </a:cubicBezTo>
                    <a:cubicBezTo>
                      <a:pt x="411" y="328"/>
                      <a:pt x="410" y="328"/>
                      <a:pt x="410" y="328"/>
                    </a:cubicBezTo>
                    <a:cubicBezTo>
                      <a:pt x="405" y="325"/>
                      <a:pt x="400" y="325"/>
                      <a:pt x="396" y="328"/>
                    </a:cubicBezTo>
                    <a:cubicBezTo>
                      <a:pt x="394" y="327"/>
                      <a:pt x="391" y="327"/>
                      <a:pt x="389" y="328"/>
                    </a:cubicBezTo>
                    <a:cubicBezTo>
                      <a:pt x="387" y="328"/>
                      <a:pt x="385" y="330"/>
                      <a:pt x="383" y="332"/>
                    </a:cubicBezTo>
                    <a:cubicBezTo>
                      <a:pt x="381" y="330"/>
                      <a:pt x="379" y="329"/>
                      <a:pt x="376" y="330"/>
                    </a:cubicBezTo>
                    <a:cubicBezTo>
                      <a:pt x="373" y="328"/>
                      <a:pt x="369" y="328"/>
                      <a:pt x="366" y="331"/>
                    </a:cubicBezTo>
                    <a:cubicBezTo>
                      <a:pt x="364" y="333"/>
                      <a:pt x="364" y="335"/>
                      <a:pt x="363" y="337"/>
                    </a:cubicBezTo>
                    <a:cubicBezTo>
                      <a:pt x="361" y="336"/>
                      <a:pt x="359" y="336"/>
                      <a:pt x="356" y="336"/>
                    </a:cubicBezTo>
                    <a:cubicBezTo>
                      <a:pt x="355" y="337"/>
                      <a:pt x="354" y="338"/>
                      <a:pt x="353" y="339"/>
                    </a:cubicBezTo>
                    <a:cubicBezTo>
                      <a:pt x="353" y="340"/>
                      <a:pt x="353" y="340"/>
                      <a:pt x="353" y="341"/>
                    </a:cubicBezTo>
                    <a:cubicBezTo>
                      <a:pt x="349" y="339"/>
                      <a:pt x="343" y="341"/>
                      <a:pt x="342" y="345"/>
                    </a:cubicBezTo>
                    <a:cubicBezTo>
                      <a:pt x="340" y="344"/>
                      <a:pt x="337" y="343"/>
                      <a:pt x="334" y="343"/>
                    </a:cubicBezTo>
                    <a:cubicBezTo>
                      <a:pt x="333" y="343"/>
                      <a:pt x="332" y="343"/>
                      <a:pt x="332" y="343"/>
                    </a:cubicBezTo>
                    <a:cubicBezTo>
                      <a:pt x="325" y="345"/>
                      <a:pt x="325" y="354"/>
                      <a:pt x="330" y="359"/>
                    </a:cubicBezTo>
                    <a:cubicBezTo>
                      <a:pt x="329" y="359"/>
                      <a:pt x="327" y="359"/>
                      <a:pt x="326" y="358"/>
                    </a:cubicBezTo>
                    <a:cubicBezTo>
                      <a:pt x="326" y="358"/>
                      <a:pt x="326" y="358"/>
                      <a:pt x="326" y="358"/>
                    </a:cubicBezTo>
                    <a:cubicBezTo>
                      <a:pt x="327" y="353"/>
                      <a:pt x="325" y="348"/>
                      <a:pt x="319" y="346"/>
                    </a:cubicBezTo>
                    <a:cubicBezTo>
                      <a:pt x="318" y="345"/>
                      <a:pt x="316" y="346"/>
                      <a:pt x="315" y="347"/>
                    </a:cubicBezTo>
                    <a:cubicBezTo>
                      <a:pt x="314" y="350"/>
                      <a:pt x="313" y="352"/>
                      <a:pt x="314" y="354"/>
                    </a:cubicBezTo>
                    <a:cubicBezTo>
                      <a:pt x="305" y="351"/>
                      <a:pt x="299" y="363"/>
                      <a:pt x="304" y="369"/>
                    </a:cubicBezTo>
                    <a:cubicBezTo>
                      <a:pt x="303" y="370"/>
                      <a:pt x="301" y="371"/>
                      <a:pt x="299" y="372"/>
                    </a:cubicBezTo>
                    <a:cubicBezTo>
                      <a:pt x="299" y="370"/>
                      <a:pt x="298" y="369"/>
                      <a:pt x="297" y="368"/>
                    </a:cubicBezTo>
                    <a:cubicBezTo>
                      <a:pt x="295" y="364"/>
                      <a:pt x="290" y="367"/>
                      <a:pt x="291" y="371"/>
                    </a:cubicBezTo>
                    <a:cubicBezTo>
                      <a:pt x="291" y="371"/>
                      <a:pt x="291" y="372"/>
                      <a:pt x="291" y="372"/>
                    </a:cubicBezTo>
                    <a:cubicBezTo>
                      <a:pt x="291" y="373"/>
                      <a:pt x="292" y="374"/>
                      <a:pt x="292" y="375"/>
                    </a:cubicBezTo>
                    <a:cubicBezTo>
                      <a:pt x="292" y="375"/>
                      <a:pt x="292" y="375"/>
                      <a:pt x="292" y="375"/>
                    </a:cubicBezTo>
                    <a:cubicBezTo>
                      <a:pt x="287" y="377"/>
                      <a:pt x="282" y="377"/>
                      <a:pt x="276" y="378"/>
                    </a:cubicBezTo>
                    <a:cubicBezTo>
                      <a:pt x="271" y="379"/>
                      <a:pt x="267" y="382"/>
                      <a:pt x="263" y="383"/>
                    </a:cubicBezTo>
                    <a:cubicBezTo>
                      <a:pt x="260" y="385"/>
                      <a:pt x="258" y="389"/>
                      <a:pt x="262" y="390"/>
                    </a:cubicBezTo>
                    <a:cubicBezTo>
                      <a:pt x="262" y="391"/>
                      <a:pt x="263" y="391"/>
                      <a:pt x="263" y="391"/>
                    </a:cubicBezTo>
                    <a:cubicBezTo>
                      <a:pt x="265" y="392"/>
                      <a:pt x="267" y="391"/>
                      <a:pt x="268" y="389"/>
                    </a:cubicBezTo>
                    <a:cubicBezTo>
                      <a:pt x="273" y="387"/>
                      <a:pt x="278" y="385"/>
                      <a:pt x="284" y="385"/>
                    </a:cubicBezTo>
                    <a:cubicBezTo>
                      <a:pt x="287" y="384"/>
                      <a:pt x="291" y="383"/>
                      <a:pt x="294" y="382"/>
                    </a:cubicBezTo>
                    <a:cubicBezTo>
                      <a:pt x="295" y="383"/>
                      <a:pt x="295" y="385"/>
                      <a:pt x="295" y="387"/>
                    </a:cubicBezTo>
                    <a:cubicBezTo>
                      <a:pt x="297" y="392"/>
                      <a:pt x="299" y="397"/>
                      <a:pt x="302" y="401"/>
                    </a:cubicBezTo>
                    <a:cubicBezTo>
                      <a:pt x="308" y="411"/>
                      <a:pt x="311" y="424"/>
                      <a:pt x="315" y="435"/>
                    </a:cubicBezTo>
                    <a:cubicBezTo>
                      <a:pt x="323" y="458"/>
                      <a:pt x="333" y="479"/>
                      <a:pt x="333" y="504"/>
                    </a:cubicBezTo>
                    <a:cubicBezTo>
                      <a:pt x="332" y="526"/>
                      <a:pt x="332" y="549"/>
                      <a:pt x="340" y="570"/>
                    </a:cubicBezTo>
                    <a:cubicBezTo>
                      <a:pt x="344" y="581"/>
                      <a:pt x="350" y="591"/>
                      <a:pt x="350" y="604"/>
                    </a:cubicBezTo>
                    <a:cubicBezTo>
                      <a:pt x="351" y="608"/>
                      <a:pt x="349" y="613"/>
                      <a:pt x="350" y="617"/>
                    </a:cubicBezTo>
                    <a:cubicBezTo>
                      <a:pt x="350" y="617"/>
                      <a:pt x="350" y="617"/>
                      <a:pt x="350" y="617"/>
                    </a:cubicBezTo>
                    <a:cubicBezTo>
                      <a:pt x="339" y="621"/>
                      <a:pt x="336" y="636"/>
                      <a:pt x="334" y="646"/>
                    </a:cubicBezTo>
                    <a:cubicBezTo>
                      <a:pt x="332" y="661"/>
                      <a:pt x="334" y="676"/>
                      <a:pt x="333" y="691"/>
                    </a:cubicBezTo>
                    <a:cubicBezTo>
                      <a:pt x="333" y="699"/>
                      <a:pt x="332" y="708"/>
                      <a:pt x="330" y="716"/>
                    </a:cubicBezTo>
                    <a:cubicBezTo>
                      <a:pt x="328" y="723"/>
                      <a:pt x="324" y="729"/>
                      <a:pt x="322" y="736"/>
                    </a:cubicBezTo>
                    <a:cubicBezTo>
                      <a:pt x="316" y="750"/>
                      <a:pt x="310" y="766"/>
                      <a:pt x="307" y="781"/>
                    </a:cubicBezTo>
                    <a:cubicBezTo>
                      <a:pt x="304" y="795"/>
                      <a:pt x="305" y="810"/>
                      <a:pt x="305" y="825"/>
                    </a:cubicBezTo>
                    <a:cubicBezTo>
                      <a:pt x="305" y="838"/>
                      <a:pt x="304" y="850"/>
                      <a:pt x="304" y="863"/>
                    </a:cubicBezTo>
                    <a:cubicBezTo>
                      <a:pt x="301" y="863"/>
                      <a:pt x="298" y="864"/>
                      <a:pt x="296" y="864"/>
                    </a:cubicBezTo>
                    <a:cubicBezTo>
                      <a:pt x="287" y="865"/>
                      <a:pt x="279" y="866"/>
                      <a:pt x="270" y="868"/>
                    </a:cubicBezTo>
                    <a:cubicBezTo>
                      <a:pt x="261" y="870"/>
                      <a:pt x="254" y="876"/>
                      <a:pt x="247" y="881"/>
                    </a:cubicBezTo>
                    <a:cubicBezTo>
                      <a:pt x="240" y="885"/>
                      <a:pt x="234" y="889"/>
                      <a:pt x="228" y="894"/>
                    </a:cubicBezTo>
                    <a:cubicBezTo>
                      <a:pt x="223" y="899"/>
                      <a:pt x="219" y="907"/>
                      <a:pt x="216" y="914"/>
                    </a:cubicBezTo>
                    <a:cubicBezTo>
                      <a:pt x="214" y="913"/>
                      <a:pt x="212" y="911"/>
                      <a:pt x="210" y="909"/>
                    </a:cubicBezTo>
                    <a:cubicBezTo>
                      <a:pt x="210" y="908"/>
                      <a:pt x="210" y="907"/>
                      <a:pt x="209" y="906"/>
                    </a:cubicBezTo>
                    <a:cubicBezTo>
                      <a:pt x="208" y="905"/>
                      <a:pt x="207" y="903"/>
                      <a:pt x="205" y="902"/>
                    </a:cubicBezTo>
                    <a:cubicBezTo>
                      <a:pt x="205" y="901"/>
                      <a:pt x="205" y="900"/>
                      <a:pt x="204" y="899"/>
                    </a:cubicBezTo>
                    <a:cubicBezTo>
                      <a:pt x="204" y="898"/>
                      <a:pt x="203" y="897"/>
                      <a:pt x="201" y="897"/>
                    </a:cubicBezTo>
                    <a:cubicBezTo>
                      <a:pt x="186" y="876"/>
                      <a:pt x="181" y="850"/>
                      <a:pt x="178" y="825"/>
                    </a:cubicBezTo>
                    <a:cubicBezTo>
                      <a:pt x="176" y="802"/>
                      <a:pt x="175" y="779"/>
                      <a:pt x="171" y="757"/>
                    </a:cubicBezTo>
                    <a:cubicBezTo>
                      <a:pt x="172" y="758"/>
                      <a:pt x="173" y="758"/>
                      <a:pt x="174" y="759"/>
                    </a:cubicBezTo>
                    <a:cubicBezTo>
                      <a:pt x="176" y="761"/>
                      <a:pt x="178" y="762"/>
                      <a:pt x="180" y="764"/>
                    </a:cubicBezTo>
                    <a:cubicBezTo>
                      <a:pt x="182" y="765"/>
                      <a:pt x="184" y="766"/>
                      <a:pt x="186" y="766"/>
                    </a:cubicBezTo>
                    <a:cubicBezTo>
                      <a:pt x="186" y="766"/>
                      <a:pt x="186" y="766"/>
                      <a:pt x="186" y="766"/>
                    </a:cubicBezTo>
                    <a:cubicBezTo>
                      <a:pt x="183" y="766"/>
                      <a:pt x="181" y="763"/>
                      <a:pt x="178" y="761"/>
                    </a:cubicBezTo>
                    <a:cubicBezTo>
                      <a:pt x="176" y="759"/>
                      <a:pt x="173" y="757"/>
                      <a:pt x="171" y="754"/>
                    </a:cubicBezTo>
                    <a:cubicBezTo>
                      <a:pt x="171" y="754"/>
                      <a:pt x="171" y="754"/>
                      <a:pt x="171" y="754"/>
                    </a:cubicBezTo>
                    <a:cubicBezTo>
                      <a:pt x="170" y="748"/>
                      <a:pt x="168" y="743"/>
                      <a:pt x="167" y="738"/>
                    </a:cubicBezTo>
                    <a:cubicBezTo>
                      <a:pt x="163" y="726"/>
                      <a:pt x="159" y="715"/>
                      <a:pt x="153" y="704"/>
                    </a:cubicBezTo>
                    <a:cubicBezTo>
                      <a:pt x="155" y="705"/>
                      <a:pt x="157" y="706"/>
                      <a:pt x="159" y="707"/>
                    </a:cubicBezTo>
                    <a:cubicBezTo>
                      <a:pt x="161" y="708"/>
                      <a:pt x="163" y="709"/>
                      <a:pt x="165" y="709"/>
                    </a:cubicBezTo>
                    <a:cubicBezTo>
                      <a:pt x="165" y="709"/>
                      <a:pt x="165" y="709"/>
                      <a:pt x="165" y="709"/>
                    </a:cubicBezTo>
                    <a:cubicBezTo>
                      <a:pt x="162" y="708"/>
                      <a:pt x="160" y="706"/>
                      <a:pt x="158" y="704"/>
                    </a:cubicBezTo>
                    <a:cubicBezTo>
                      <a:pt x="156" y="703"/>
                      <a:pt x="154" y="702"/>
                      <a:pt x="152" y="701"/>
                    </a:cubicBezTo>
                    <a:cubicBezTo>
                      <a:pt x="150" y="697"/>
                      <a:pt x="148" y="693"/>
                      <a:pt x="147" y="689"/>
                    </a:cubicBezTo>
                    <a:cubicBezTo>
                      <a:pt x="146" y="687"/>
                      <a:pt x="145" y="685"/>
                      <a:pt x="144" y="683"/>
                    </a:cubicBezTo>
                    <a:cubicBezTo>
                      <a:pt x="146" y="680"/>
                      <a:pt x="146" y="675"/>
                      <a:pt x="150" y="673"/>
                    </a:cubicBezTo>
                    <a:cubicBezTo>
                      <a:pt x="150" y="673"/>
                      <a:pt x="150" y="673"/>
                      <a:pt x="150" y="673"/>
                    </a:cubicBezTo>
                    <a:cubicBezTo>
                      <a:pt x="148" y="673"/>
                      <a:pt x="147" y="675"/>
                      <a:pt x="146" y="677"/>
                    </a:cubicBezTo>
                    <a:cubicBezTo>
                      <a:pt x="145" y="678"/>
                      <a:pt x="144" y="680"/>
                      <a:pt x="143" y="681"/>
                    </a:cubicBezTo>
                    <a:cubicBezTo>
                      <a:pt x="140" y="674"/>
                      <a:pt x="137" y="667"/>
                      <a:pt x="133" y="661"/>
                    </a:cubicBezTo>
                    <a:cubicBezTo>
                      <a:pt x="134" y="661"/>
                      <a:pt x="135" y="662"/>
                      <a:pt x="136" y="662"/>
                    </a:cubicBezTo>
                    <a:cubicBezTo>
                      <a:pt x="138" y="663"/>
                      <a:pt x="140" y="665"/>
                      <a:pt x="142" y="664"/>
                    </a:cubicBezTo>
                    <a:cubicBezTo>
                      <a:pt x="142" y="663"/>
                      <a:pt x="142" y="663"/>
                      <a:pt x="142" y="663"/>
                    </a:cubicBezTo>
                    <a:cubicBezTo>
                      <a:pt x="140" y="665"/>
                      <a:pt x="136" y="662"/>
                      <a:pt x="134" y="661"/>
                    </a:cubicBezTo>
                    <a:cubicBezTo>
                      <a:pt x="134" y="660"/>
                      <a:pt x="133" y="660"/>
                      <a:pt x="132" y="659"/>
                    </a:cubicBezTo>
                    <a:cubicBezTo>
                      <a:pt x="128" y="652"/>
                      <a:pt x="124" y="645"/>
                      <a:pt x="119" y="639"/>
                    </a:cubicBezTo>
                    <a:cubicBezTo>
                      <a:pt x="118" y="638"/>
                      <a:pt x="117" y="636"/>
                      <a:pt x="116" y="635"/>
                    </a:cubicBezTo>
                    <a:cubicBezTo>
                      <a:pt x="118" y="632"/>
                      <a:pt x="117" y="627"/>
                      <a:pt x="117" y="626"/>
                    </a:cubicBezTo>
                    <a:cubicBezTo>
                      <a:pt x="117" y="619"/>
                      <a:pt x="117" y="612"/>
                      <a:pt x="119" y="605"/>
                    </a:cubicBezTo>
                    <a:cubicBezTo>
                      <a:pt x="119" y="605"/>
                      <a:pt x="119" y="605"/>
                      <a:pt x="119" y="605"/>
                    </a:cubicBezTo>
                    <a:cubicBezTo>
                      <a:pt x="117" y="611"/>
                      <a:pt x="116" y="617"/>
                      <a:pt x="115" y="622"/>
                    </a:cubicBezTo>
                    <a:cubicBezTo>
                      <a:pt x="115" y="626"/>
                      <a:pt x="115" y="629"/>
                      <a:pt x="115" y="633"/>
                    </a:cubicBezTo>
                    <a:cubicBezTo>
                      <a:pt x="105" y="621"/>
                      <a:pt x="95" y="610"/>
                      <a:pt x="86" y="598"/>
                    </a:cubicBezTo>
                    <a:cubicBezTo>
                      <a:pt x="91" y="599"/>
                      <a:pt x="95" y="601"/>
                      <a:pt x="99" y="602"/>
                    </a:cubicBezTo>
                    <a:cubicBezTo>
                      <a:pt x="102" y="604"/>
                      <a:pt x="105" y="604"/>
                      <a:pt x="109" y="605"/>
                    </a:cubicBezTo>
                    <a:cubicBezTo>
                      <a:pt x="111" y="606"/>
                      <a:pt x="114" y="606"/>
                      <a:pt x="117" y="606"/>
                    </a:cubicBezTo>
                    <a:cubicBezTo>
                      <a:pt x="117" y="606"/>
                      <a:pt x="117" y="606"/>
                      <a:pt x="117" y="606"/>
                    </a:cubicBezTo>
                    <a:cubicBezTo>
                      <a:pt x="111" y="606"/>
                      <a:pt x="104" y="603"/>
                      <a:pt x="98" y="601"/>
                    </a:cubicBezTo>
                    <a:cubicBezTo>
                      <a:pt x="94" y="598"/>
                      <a:pt x="89" y="597"/>
                      <a:pt x="84" y="595"/>
                    </a:cubicBezTo>
                    <a:cubicBezTo>
                      <a:pt x="83" y="592"/>
                      <a:pt x="81" y="590"/>
                      <a:pt x="79" y="587"/>
                    </a:cubicBezTo>
                    <a:cubicBezTo>
                      <a:pt x="80" y="586"/>
                      <a:pt x="80" y="584"/>
                      <a:pt x="80" y="582"/>
                    </a:cubicBezTo>
                    <a:cubicBezTo>
                      <a:pt x="81" y="577"/>
                      <a:pt x="82" y="572"/>
                      <a:pt x="83" y="567"/>
                    </a:cubicBezTo>
                    <a:cubicBezTo>
                      <a:pt x="84" y="562"/>
                      <a:pt x="85" y="558"/>
                      <a:pt x="85" y="553"/>
                    </a:cubicBezTo>
                    <a:cubicBezTo>
                      <a:pt x="85" y="553"/>
                      <a:pt x="86" y="554"/>
                      <a:pt x="86" y="554"/>
                    </a:cubicBezTo>
                    <a:cubicBezTo>
                      <a:pt x="86" y="554"/>
                      <a:pt x="86" y="554"/>
                      <a:pt x="86" y="554"/>
                    </a:cubicBezTo>
                    <a:cubicBezTo>
                      <a:pt x="86" y="554"/>
                      <a:pt x="85" y="553"/>
                      <a:pt x="85" y="553"/>
                    </a:cubicBezTo>
                    <a:cubicBezTo>
                      <a:pt x="85" y="553"/>
                      <a:pt x="85" y="552"/>
                      <a:pt x="85" y="552"/>
                    </a:cubicBezTo>
                    <a:cubicBezTo>
                      <a:pt x="86" y="549"/>
                      <a:pt x="85" y="545"/>
                      <a:pt x="87" y="543"/>
                    </a:cubicBezTo>
                    <a:cubicBezTo>
                      <a:pt x="87" y="543"/>
                      <a:pt x="87" y="543"/>
                      <a:pt x="87" y="543"/>
                    </a:cubicBezTo>
                    <a:cubicBezTo>
                      <a:pt x="86" y="544"/>
                      <a:pt x="86" y="547"/>
                      <a:pt x="85" y="549"/>
                    </a:cubicBezTo>
                    <a:cubicBezTo>
                      <a:pt x="85" y="550"/>
                      <a:pt x="85" y="551"/>
                      <a:pt x="85" y="553"/>
                    </a:cubicBezTo>
                    <a:cubicBezTo>
                      <a:pt x="84" y="552"/>
                      <a:pt x="83" y="551"/>
                      <a:pt x="82" y="550"/>
                    </a:cubicBezTo>
                    <a:cubicBezTo>
                      <a:pt x="80" y="549"/>
                      <a:pt x="79" y="549"/>
                      <a:pt x="77" y="548"/>
                    </a:cubicBezTo>
                    <a:cubicBezTo>
                      <a:pt x="76" y="547"/>
                      <a:pt x="76" y="546"/>
                      <a:pt x="75" y="545"/>
                    </a:cubicBezTo>
                    <a:cubicBezTo>
                      <a:pt x="73" y="543"/>
                      <a:pt x="70" y="542"/>
                      <a:pt x="68" y="540"/>
                    </a:cubicBezTo>
                    <a:cubicBezTo>
                      <a:pt x="66" y="538"/>
                      <a:pt x="64" y="536"/>
                      <a:pt x="61" y="534"/>
                    </a:cubicBezTo>
                    <a:cubicBezTo>
                      <a:pt x="59" y="533"/>
                      <a:pt x="58" y="530"/>
                      <a:pt x="56" y="528"/>
                    </a:cubicBezTo>
                    <a:cubicBezTo>
                      <a:pt x="55" y="527"/>
                      <a:pt x="53" y="525"/>
                      <a:pt x="51" y="524"/>
                    </a:cubicBezTo>
                    <a:cubicBezTo>
                      <a:pt x="52" y="520"/>
                      <a:pt x="54" y="516"/>
                      <a:pt x="55" y="512"/>
                    </a:cubicBezTo>
                    <a:cubicBezTo>
                      <a:pt x="57" y="507"/>
                      <a:pt x="58" y="502"/>
                      <a:pt x="59" y="497"/>
                    </a:cubicBezTo>
                    <a:cubicBezTo>
                      <a:pt x="60" y="494"/>
                      <a:pt x="59" y="489"/>
                      <a:pt x="62" y="486"/>
                    </a:cubicBezTo>
                    <a:cubicBezTo>
                      <a:pt x="62" y="486"/>
                      <a:pt x="62" y="486"/>
                      <a:pt x="62" y="486"/>
                    </a:cubicBezTo>
                    <a:cubicBezTo>
                      <a:pt x="60" y="488"/>
                      <a:pt x="60" y="490"/>
                      <a:pt x="59" y="493"/>
                    </a:cubicBezTo>
                    <a:cubicBezTo>
                      <a:pt x="59" y="498"/>
                      <a:pt x="57" y="503"/>
                      <a:pt x="55" y="507"/>
                    </a:cubicBezTo>
                    <a:cubicBezTo>
                      <a:pt x="53" y="512"/>
                      <a:pt x="52" y="517"/>
                      <a:pt x="49" y="522"/>
                    </a:cubicBezTo>
                    <a:cubicBezTo>
                      <a:pt x="49" y="522"/>
                      <a:pt x="49" y="522"/>
                      <a:pt x="49" y="522"/>
                    </a:cubicBezTo>
                    <a:cubicBezTo>
                      <a:pt x="48" y="522"/>
                      <a:pt x="47" y="521"/>
                      <a:pt x="46" y="521"/>
                    </a:cubicBezTo>
                    <a:cubicBezTo>
                      <a:pt x="43" y="514"/>
                      <a:pt x="40" y="507"/>
                      <a:pt x="37" y="500"/>
                    </a:cubicBezTo>
                    <a:cubicBezTo>
                      <a:pt x="33" y="489"/>
                      <a:pt x="29" y="479"/>
                      <a:pt x="25" y="469"/>
                    </a:cubicBezTo>
                    <a:cubicBezTo>
                      <a:pt x="27" y="470"/>
                      <a:pt x="28" y="471"/>
                      <a:pt x="30" y="472"/>
                    </a:cubicBezTo>
                    <a:cubicBezTo>
                      <a:pt x="33" y="474"/>
                      <a:pt x="36" y="476"/>
                      <a:pt x="39" y="478"/>
                    </a:cubicBezTo>
                    <a:cubicBezTo>
                      <a:pt x="40" y="480"/>
                      <a:pt x="42" y="480"/>
                      <a:pt x="44" y="480"/>
                    </a:cubicBezTo>
                    <a:cubicBezTo>
                      <a:pt x="44" y="480"/>
                      <a:pt x="44" y="480"/>
                      <a:pt x="44" y="480"/>
                    </a:cubicBezTo>
                    <a:cubicBezTo>
                      <a:pt x="41" y="480"/>
                      <a:pt x="39" y="478"/>
                      <a:pt x="37" y="476"/>
                    </a:cubicBezTo>
                    <a:cubicBezTo>
                      <a:pt x="36" y="474"/>
                      <a:pt x="34" y="473"/>
                      <a:pt x="32" y="472"/>
                    </a:cubicBezTo>
                    <a:cubicBezTo>
                      <a:pt x="29" y="470"/>
                      <a:pt x="27" y="468"/>
                      <a:pt x="25" y="466"/>
                    </a:cubicBezTo>
                    <a:cubicBezTo>
                      <a:pt x="25" y="465"/>
                      <a:pt x="24" y="465"/>
                      <a:pt x="24" y="464"/>
                    </a:cubicBezTo>
                    <a:cubicBezTo>
                      <a:pt x="22" y="460"/>
                      <a:pt x="21" y="456"/>
                      <a:pt x="20" y="452"/>
                    </a:cubicBezTo>
                    <a:cubicBezTo>
                      <a:pt x="20" y="451"/>
                      <a:pt x="19" y="450"/>
                      <a:pt x="19" y="449"/>
                    </a:cubicBezTo>
                    <a:cubicBezTo>
                      <a:pt x="21" y="447"/>
                      <a:pt x="23" y="444"/>
                      <a:pt x="24" y="441"/>
                    </a:cubicBezTo>
                    <a:cubicBezTo>
                      <a:pt x="26" y="437"/>
                      <a:pt x="28" y="433"/>
                      <a:pt x="30" y="429"/>
                    </a:cubicBezTo>
                    <a:cubicBezTo>
                      <a:pt x="32" y="426"/>
                      <a:pt x="34" y="423"/>
                      <a:pt x="35" y="419"/>
                    </a:cubicBezTo>
                    <a:cubicBezTo>
                      <a:pt x="36" y="417"/>
                      <a:pt x="37" y="415"/>
                      <a:pt x="38" y="413"/>
                    </a:cubicBezTo>
                    <a:cubicBezTo>
                      <a:pt x="37" y="414"/>
                      <a:pt x="36" y="415"/>
                      <a:pt x="36" y="416"/>
                    </a:cubicBezTo>
                    <a:cubicBezTo>
                      <a:pt x="34" y="420"/>
                      <a:pt x="32" y="423"/>
                      <a:pt x="30" y="427"/>
                    </a:cubicBezTo>
                    <a:cubicBezTo>
                      <a:pt x="28" y="431"/>
                      <a:pt x="26" y="434"/>
                      <a:pt x="23" y="438"/>
                    </a:cubicBezTo>
                    <a:cubicBezTo>
                      <a:pt x="22" y="441"/>
                      <a:pt x="20" y="444"/>
                      <a:pt x="18" y="447"/>
                    </a:cubicBezTo>
                    <a:cubicBezTo>
                      <a:pt x="14" y="428"/>
                      <a:pt x="10" y="409"/>
                      <a:pt x="9" y="390"/>
                    </a:cubicBezTo>
                    <a:cubicBezTo>
                      <a:pt x="11" y="392"/>
                      <a:pt x="13" y="394"/>
                      <a:pt x="14" y="395"/>
                    </a:cubicBezTo>
                    <a:cubicBezTo>
                      <a:pt x="16" y="398"/>
                      <a:pt x="19" y="401"/>
                      <a:pt x="21" y="404"/>
                    </a:cubicBezTo>
                    <a:cubicBezTo>
                      <a:pt x="23" y="406"/>
                      <a:pt x="25" y="408"/>
                      <a:pt x="27" y="410"/>
                    </a:cubicBezTo>
                    <a:cubicBezTo>
                      <a:pt x="27" y="410"/>
                      <a:pt x="27" y="410"/>
                      <a:pt x="27" y="410"/>
                    </a:cubicBezTo>
                    <a:cubicBezTo>
                      <a:pt x="25" y="408"/>
                      <a:pt x="24" y="406"/>
                      <a:pt x="22" y="404"/>
                    </a:cubicBezTo>
                    <a:cubicBezTo>
                      <a:pt x="21" y="401"/>
                      <a:pt x="19" y="399"/>
                      <a:pt x="17" y="397"/>
                    </a:cubicBezTo>
                    <a:cubicBezTo>
                      <a:pt x="16" y="395"/>
                      <a:pt x="14" y="392"/>
                      <a:pt x="12" y="390"/>
                    </a:cubicBezTo>
                    <a:cubicBezTo>
                      <a:pt x="11" y="389"/>
                      <a:pt x="10" y="388"/>
                      <a:pt x="9" y="386"/>
                    </a:cubicBezTo>
                    <a:cubicBezTo>
                      <a:pt x="8" y="377"/>
                      <a:pt x="8" y="369"/>
                      <a:pt x="8" y="360"/>
                    </a:cubicBezTo>
                    <a:cubicBezTo>
                      <a:pt x="9" y="359"/>
                      <a:pt x="9" y="359"/>
                      <a:pt x="10" y="358"/>
                    </a:cubicBezTo>
                    <a:cubicBezTo>
                      <a:pt x="13" y="357"/>
                      <a:pt x="15" y="355"/>
                      <a:pt x="18" y="353"/>
                    </a:cubicBezTo>
                    <a:cubicBezTo>
                      <a:pt x="23" y="348"/>
                      <a:pt x="28" y="342"/>
                      <a:pt x="35" y="340"/>
                    </a:cubicBezTo>
                    <a:cubicBezTo>
                      <a:pt x="35" y="340"/>
                      <a:pt x="35" y="339"/>
                      <a:pt x="35" y="340"/>
                    </a:cubicBezTo>
                    <a:cubicBezTo>
                      <a:pt x="29" y="341"/>
                      <a:pt x="25" y="346"/>
                      <a:pt x="20" y="350"/>
                    </a:cubicBezTo>
                    <a:cubicBezTo>
                      <a:pt x="17" y="352"/>
                      <a:pt x="14" y="354"/>
                      <a:pt x="11" y="356"/>
                    </a:cubicBezTo>
                    <a:cubicBezTo>
                      <a:pt x="10" y="357"/>
                      <a:pt x="9" y="357"/>
                      <a:pt x="8" y="358"/>
                    </a:cubicBezTo>
                    <a:cubicBezTo>
                      <a:pt x="8" y="356"/>
                      <a:pt x="8" y="354"/>
                      <a:pt x="8" y="352"/>
                    </a:cubicBezTo>
                    <a:cubicBezTo>
                      <a:pt x="9" y="332"/>
                      <a:pt x="12" y="313"/>
                      <a:pt x="16" y="293"/>
                    </a:cubicBezTo>
                    <a:cubicBezTo>
                      <a:pt x="17" y="293"/>
                      <a:pt x="17" y="293"/>
                      <a:pt x="18" y="292"/>
                    </a:cubicBezTo>
                    <a:cubicBezTo>
                      <a:pt x="20" y="291"/>
                      <a:pt x="22" y="289"/>
                      <a:pt x="25" y="288"/>
                    </a:cubicBezTo>
                    <a:cubicBezTo>
                      <a:pt x="27" y="287"/>
                      <a:pt x="30" y="286"/>
                      <a:pt x="32" y="284"/>
                    </a:cubicBezTo>
                    <a:cubicBezTo>
                      <a:pt x="34" y="283"/>
                      <a:pt x="35" y="283"/>
                      <a:pt x="36" y="282"/>
                    </a:cubicBezTo>
                    <a:cubicBezTo>
                      <a:pt x="38" y="285"/>
                      <a:pt x="39" y="288"/>
                      <a:pt x="41" y="291"/>
                    </a:cubicBezTo>
                    <a:cubicBezTo>
                      <a:pt x="41" y="291"/>
                      <a:pt x="41" y="291"/>
                      <a:pt x="41" y="291"/>
                    </a:cubicBezTo>
                    <a:cubicBezTo>
                      <a:pt x="39" y="288"/>
                      <a:pt x="38" y="285"/>
                      <a:pt x="37" y="281"/>
                    </a:cubicBezTo>
                    <a:cubicBezTo>
                      <a:pt x="38" y="281"/>
                      <a:pt x="40" y="280"/>
                      <a:pt x="41" y="280"/>
                    </a:cubicBezTo>
                    <a:cubicBezTo>
                      <a:pt x="41" y="280"/>
                      <a:pt x="41" y="280"/>
                      <a:pt x="41" y="280"/>
                    </a:cubicBezTo>
                    <a:cubicBezTo>
                      <a:pt x="40" y="280"/>
                      <a:pt x="38" y="280"/>
                      <a:pt x="37" y="281"/>
                    </a:cubicBezTo>
                    <a:cubicBezTo>
                      <a:pt x="37" y="281"/>
                      <a:pt x="37" y="281"/>
                      <a:pt x="37" y="281"/>
                    </a:cubicBezTo>
                    <a:cubicBezTo>
                      <a:pt x="36" y="277"/>
                      <a:pt x="34" y="274"/>
                      <a:pt x="33" y="271"/>
                    </a:cubicBezTo>
                    <a:cubicBezTo>
                      <a:pt x="31" y="267"/>
                      <a:pt x="29" y="263"/>
                      <a:pt x="28" y="259"/>
                    </a:cubicBezTo>
                    <a:cubicBezTo>
                      <a:pt x="28" y="257"/>
                      <a:pt x="28" y="256"/>
                      <a:pt x="27" y="254"/>
                    </a:cubicBezTo>
                    <a:cubicBezTo>
                      <a:pt x="28" y="254"/>
                      <a:pt x="28" y="254"/>
                      <a:pt x="28" y="254"/>
                    </a:cubicBezTo>
                    <a:cubicBezTo>
                      <a:pt x="40" y="222"/>
                      <a:pt x="58" y="194"/>
                      <a:pt x="79" y="168"/>
                    </a:cubicBezTo>
                    <a:cubicBezTo>
                      <a:pt x="119" y="115"/>
                      <a:pt x="171" y="72"/>
                      <a:pt x="231" y="44"/>
                    </a:cubicBezTo>
                    <a:cubicBezTo>
                      <a:pt x="263" y="29"/>
                      <a:pt x="299" y="19"/>
                      <a:pt x="334" y="12"/>
                    </a:cubicBezTo>
                    <a:cubicBezTo>
                      <a:pt x="353" y="9"/>
                      <a:pt x="372" y="7"/>
                      <a:pt x="391" y="8"/>
                    </a:cubicBezTo>
                    <a:cubicBezTo>
                      <a:pt x="410" y="8"/>
                      <a:pt x="430" y="10"/>
                      <a:pt x="448" y="15"/>
                    </a:cubicBezTo>
                    <a:cubicBezTo>
                      <a:pt x="461" y="20"/>
                      <a:pt x="474" y="26"/>
                      <a:pt x="487" y="31"/>
                    </a:cubicBezTo>
                    <a:cubicBezTo>
                      <a:pt x="501" y="36"/>
                      <a:pt x="516" y="40"/>
                      <a:pt x="530" y="46"/>
                    </a:cubicBezTo>
                    <a:cubicBezTo>
                      <a:pt x="544" y="52"/>
                      <a:pt x="558" y="58"/>
                      <a:pt x="572" y="65"/>
                    </a:cubicBezTo>
                    <a:cubicBezTo>
                      <a:pt x="574" y="77"/>
                      <a:pt x="575" y="88"/>
                      <a:pt x="573" y="99"/>
                    </a:cubicBezTo>
                    <a:cubicBezTo>
                      <a:pt x="573" y="100"/>
                      <a:pt x="574" y="100"/>
                      <a:pt x="574" y="100"/>
                    </a:cubicBezTo>
                    <a:cubicBezTo>
                      <a:pt x="576" y="88"/>
                      <a:pt x="575" y="77"/>
                      <a:pt x="573" y="66"/>
                    </a:cubicBezTo>
                    <a:cubicBezTo>
                      <a:pt x="585" y="72"/>
                      <a:pt x="597" y="79"/>
                      <a:pt x="609" y="86"/>
                    </a:cubicBezTo>
                    <a:cubicBezTo>
                      <a:pt x="609" y="90"/>
                      <a:pt x="611" y="94"/>
                      <a:pt x="612" y="98"/>
                    </a:cubicBezTo>
                    <a:cubicBezTo>
                      <a:pt x="613" y="105"/>
                      <a:pt x="613" y="111"/>
                      <a:pt x="614" y="117"/>
                    </a:cubicBezTo>
                    <a:cubicBezTo>
                      <a:pt x="615" y="123"/>
                      <a:pt x="616" y="129"/>
                      <a:pt x="616" y="135"/>
                    </a:cubicBezTo>
                    <a:cubicBezTo>
                      <a:pt x="615" y="134"/>
                      <a:pt x="615" y="133"/>
                      <a:pt x="614" y="133"/>
                    </a:cubicBezTo>
                    <a:cubicBezTo>
                      <a:pt x="613" y="133"/>
                      <a:pt x="613" y="133"/>
                      <a:pt x="613" y="133"/>
                    </a:cubicBezTo>
                    <a:cubicBezTo>
                      <a:pt x="612" y="134"/>
                      <a:pt x="612" y="134"/>
                      <a:pt x="613" y="134"/>
                    </a:cubicBezTo>
                    <a:cubicBezTo>
                      <a:pt x="613" y="135"/>
                      <a:pt x="614" y="135"/>
                      <a:pt x="614" y="134"/>
                    </a:cubicBezTo>
                    <a:cubicBezTo>
                      <a:pt x="615" y="135"/>
                      <a:pt x="616" y="136"/>
                      <a:pt x="617" y="136"/>
                    </a:cubicBezTo>
                    <a:cubicBezTo>
                      <a:pt x="617" y="140"/>
                      <a:pt x="618" y="145"/>
                      <a:pt x="616" y="149"/>
                    </a:cubicBezTo>
                    <a:cubicBezTo>
                      <a:pt x="616" y="149"/>
                      <a:pt x="615" y="150"/>
                      <a:pt x="615" y="150"/>
                    </a:cubicBezTo>
                    <a:cubicBezTo>
                      <a:pt x="616" y="151"/>
                      <a:pt x="616" y="151"/>
                      <a:pt x="616" y="151"/>
                    </a:cubicBezTo>
                    <a:cubicBezTo>
                      <a:pt x="616" y="152"/>
                      <a:pt x="617" y="151"/>
                      <a:pt x="617" y="151"/>
                    </a:cubicBezTo>
                    <a:cubicBezTo>
                      <a:pt x="619" y="147"/>
                      <a:pt x="619" y="143"/>
                      <a:pt x="618" y="139"/>
                    </a:cubicBezTo>
                    <a:cubicBezTo>
                      <a:pt x="618" y="138"/>
                      <a:pt x="618" y="138"/>
                      <a:pt x="618" y="137"/>
                    </a:cubicBezTo>
                    <a:cubicBezTo>
                      <a:pt x="624" y="141"/>
                      <a:pt x="631" y="145"/>
                      <a:pt x="637" y="149"/>
                    </a:cubicBezTo>
                    <a:cubicBezTo>
                      <a:pt x="643" y="154"/>
                      <a:pt x="649" y="158"/>
                      <a:pt x="656" y="162"/>
                    </a:cubicBezTo>
                    <a:cubicBezTo>
                      <a:pt x="656" y="169"/>
                      <a:pt x="657" y="176"/>
                      <a:pt x="655" y="183"/>
                    </a:cubicBezTo>
                    <a:cubicBezTo>
                      <a:pt x="655" y="183"/>
                      <a:pt x="656" y="184"/>
                      <a:pt x="656" y="183"/>
                    </a:cubicBezTo>
                    <a:cubicBezTo>
                      <a:pt x="658" y="176"/>
                      <a:pt x="658" y="169"/>
                      <a:pt x="657" y="162"/>
                    </a:cubicBezTo>
                    <a:cubicBezTo>
                      <a:pt x="659" y="163"/>
                      <a:pt x="660" y="164"/>
                      <a:pt x="662" y="165"/>
                    </a:cubicBezTo>
                    <a:cubicBezTo>
                      <a:pt x="668" y="170"/>
                      <a:pt x="675" y="175"/>
                      <a:pt x="681" y="180"/>
                    </a:cubicBezTo>
                    <a:cubicBezTo>
                      <a:pt x="681" y="185"/>
                      <a:pt x="681" y="189"/>
                      <a:pt x="681" y="194"/>
                    </a:cubicBezTo>
                    <a:cubicBezTo>
                      <a:pt x="680" y="199"/>
                      <a:pt x="680" y="203"/>
                      <a:pt x="680" y="208"/>
                    </a:cubicBezTo>
                    <a:cubicBezTo>
                      <a:pt x="680" y="208"/>
                      <a:pt x="680" y="208"/>
                      <a:pt x="680" y="209"/>
                    </a:cubicBezTo>
                    <a:cubicBezTo>
                      <a:pt x="678" y="207"/>
                      <a:pt x="676" y="205"/>
                      <a:pt x="675" y="204"/>
                    </a:cubicBezTo>
                    <a:cubicBezTo>
                      <a:pt x="672" y="202"/>
                      <a:pt x="670" y="199"/>
                      <a:pt x="668" y="197"/>
                    </a:cubicBezTo>
                    <a:cubicBezTo>
                      <a:pt x="667" y="196"/>
                      <a:pt x="667" y="196"/>
                      <a:pt x="666" y="195"/>
                    </a:cubicBezTo>
                    <a:cubicBezTo>
                      <a:pt x="665" y="194"/>
                      <a:pt x="665" y="193"/>
                      <a:pt x="664" y="193"/>
                    </a:cubicBezTo>
                    <a:cubicBezTo>
                      <a:pt x="665" y="193"/>
                      <a:pt x="664" y="192"/>
                      <a:pt x="664" y="193"/>
                    </a:cubicBezTo>
                    <a:cubicBezTo>
                      <a:pt x="662" y="194"/>
                      <a:pt x="673" y="204"/>
                      <a:pt x="680" y="211"/>
                    </a:cubicBezTo>
                    <a:cubicBezTo>
                      <a:pt x="680" y="214"/>
                      <a:pt x="680" y="218"/>
                      <a:pt x="677" y="220"/>
                    </a:cubicBezTo>
                    <a:cubicBezTo>
                      <a:pt x="677" y="221"/>
                      <a:pt x="678" y="222"/>
                      <a:pt x="678" y="221"/>
                    </a:cubicBezTo>
                    <a:cubicBezTo>
                      <a:pt x="680" y="218"/>
                      <a:pt x="681" y="215"/>
                      <a:pt x="681" y="212"/>
                    </a:cubicBezTo>
                    <a:cubicBezTo>
                      <a:pt x="681" y="212"/>
                      <a:pt x="681" y="212"/>
                      <a:pt x="681" y="212"/>
                    </a:cubicBezTo>
                    <a:cubicBezTo>
                      <a:pt x="684" y="214"/>
                      <a:pt x="686" y="216"/>
                      <a:pt x="686" y="217"/>
                    </a:cubicBezTo>
                    <a:cubicBezTo>
                      <a:pt x="693" y="223"/>
                      <a:pt x="699" y="230"/>
                      <a:pt x="706" y="236"/>
                    </a:cubicBezTo>
                    <a:cubicBezTo>
                      <a:pt x="710" y="241"/>
                      <a:pt x="714" y="245"/>
                      <a:pt x="718" y="250"/>
                    </a:cubicBezTo>
                    <a:cubicBezTo>
                      <a:pt x="717" y="254"/>
                      <a:pt x="717" y="258"/>
                      <a:pt x="715" y="262"/>
                    </a:cubicBezTo>
                    <a:cubicBezTo>
                      <a:pt x="714" y="267"/>
                      <a:pt x="712" y="272"/>
                      <a:pt x="710" y="277"/>
                    </a:cubicBezTo>
                    <a:cubicBezTo>
                      <a:pt x="708" y="274"/>
                      <a:pt x="706" y="271"/>
                      <a:pt x="703" y="269"/>
                    </a:cubicBezTo>
                    <a:cubicBezTo>
                      <a:pt x="700" y="265"/>
                      <a:pt x="697" y="261"/>
                      <a:pt x="693" y="258"/>
                    </a:cubicBezTo>
                    <a:cubicBezTo>
                      <a:pt x="690" y="254"/>
                      <a:pt x="687" y="251"/>
                      <a:pt x="685" y="248"/>
                    </a:cubicBezTo>
                    <a:cubicBezTo>
                      <a:pt x="684" y="247"/>
                      <a:pt x="683" y="247"/>
                      <a:pt x="683" y="248"/>
                    </a:cubicBezTo>
                    <a:cubicBezTo>
                      <a:pt x="685" y="252"/>
                      <a:pt x="688" y="254"/>
                      <a:pt x="691" y="257"/>
                    </a:cubicBezTo>
                    <a:cubicBezTo>
                      <a:pt x="694" y="261"/>
                      <a:pt x="698" y="265"/>
                      <a:pt x="701" y="268"/>
                    </a:cubicBezTo>
                    <a:cubicBezTo>
                      <a:pt x="704" y="271"/>
                      <a:pt x="707" y="275"/>
                      <a:pt x="710" y="278"/>
                    </a:cubicBezTo>
                    <a:cubicBezTo>
                      <a:pt x="709" y="280"/>
                      <a:pt x="709" y="282"/>
                      <a:pt x="708" y="284"/>
                    </a:cubicBezTo>
                    <a:cubicBezTo>
                      <a:pt x="707" y="288"/>
                      <a:pt x="706" y="292"/>
                      <a:pt x="704" y="296"/>
                    </a:cubicBezTo>
                    <a:cubicBezTo>
                      <a:pt x="703" y="299"/>
                      <a:pt x="702" y="302"/>
                      <a:pt x="701" y="305"/>
                    </a:cubicBezTo>
                    <a:cubicBezTo>
                      <a:pt x="701" y="306"/>
                      <a:pt x="702" y="307"/>
                      <a:pt x="702" y="306"/>
                    </a:cubicBezTo>
                    <a:cubicBezTo>
                      <a:pt x="703" y="302"/>
                      <a:pt x="704" y="299"/>
                      <a:pt x="706" y="295"/>
                    </a:cubicBezTo>
                    <a:cubicBezTo>
                      <a:pt x="707" y="292"/>
                      <a:pt x="708" y="288"/>
                      <a:pt x="709" y="284"/>
                    </a:cubicBezTo>
                    <a:cubicBezTo>
                      <a:pt x="710" y="283"/>
                      <a:pt x="710" y="281"/>
                      <a:pt x="711" y="279"/>
                    </a:cubicBezTo>
                    <a:cubicBezTo>
                      <a:pt x="714" y="283"/>
                      <a:pt x="717" y="287"/>
                      <a:pt x="720" y="292"/>
                    </a:cubicBezTo>
                    <a:cubicBezTo>
                      <a:pt x="726" y="300"/>
                      <a:pt x="732" y="308"/>
                      <a:pt x="736" y="317"/>
                    </a:cubicBezTo>
                    <a:cubicBezTo>
                      <a:pt x="739" y="324"/>
                      <a:pt x="741" y="330"/>
                      <a:pt x="744" y="336"/>
                    </a:cubicBezTo>
                    <a:cubicBezTo>
                      <a:pt x="746" y="355"/>
                      <a:pt x="747" y="375"/>
                      <a:pt x="747" y="394"/>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3" name="Freeform 9"/>
              <p:cNvSpPr/>
              <p:nvPr/>
            </p:nvSpPr>
            <p:spPr bwMode="auto">
              <a:xfrm>
                <a:off x="1557" y="2694"/>
                <a:ext cx="2" cy="2"/>
              </a:xfrm>
              <a:custGeom>
                <a:gdLst>
                  <a:gd fmla="*/ 0 w 1" name="T0"/>
                  <a:gd fmla="*/ 0 h 1" name="T1"/>
                  <a:gd fmla="*/ 0 w 1" name="T2"/>
                  <a:gd fmla="*/ 1 h 1" name="T3"/>
                  <a:gd fmla="*/ 0 w 1" name="T4"/>
                  <a:gd fmla="*/ 0 h 1" name="T5"/>
                </a:gdLst>
                <a:cxnLst>
                  <a:cxn ang="0">
                    <a:pos x="T0" y="T1"/>
                  </a:cxn>
                  <a:cxn ang="0">
                    <a:pos x="T2" y="T3"/>
                  </a:cxn>
                  <a:cxn ang="0">
                    <a:pos x="T4" y="T5"/>
                  </a:cxn>
                </a:cxnLst>
                <a:rect b="b" l="0" r="r" t="0"/>
                <a:pathLst>
                  <a:path h="1" w="1">
                    <a:moveTo>
                      <a:pt x="0" y="0"/>
                    </a:moveTo>
                    <a:cubicBezTo>
                      <a:pt x="0" y="0"/>
                      <a:pt x="0" y="1"/>
                      <a:pt x="0" y="1"/>
                    </a:cubicBezTo>
                    <a:cubicBezTo>
                      <a:pt x="1" y="1"/>
                      <a:pt x="1" y="0"/>
                      <a:pt x="0" y="0"/>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4" name="Freeform 10"/>
              <p:cNvSpPr/>
              <p:nvPr/>
            </p:nvSpPr>
            <p:spPr bwMode="auto">
              <a:xfrm>
                <a:off x="1960" y="2749"/>
                <a:ext cx="6" cy="11"/>
              </a:xfrm>
              <a:custGeom>
                <a:gdLst>
                  <a:gd fmla="*/ 2 w 3" name="T0"/>
                  <a:gd fmla="*/ 4 h 5" name="T1"/>
                  <a:gd fmla="*/ 1 w 3" name="T2"/>
                  <a:gd fmla="*/ 3 h 5" name="T3"/>
                  <a:gd fmla="*/ 1 w 3" name="T4"/>
                  <a:gd fmla="*/ 1 h 5" name="T5"/>
                  <a:gd fmla="*/ 1 w 3" name="T6"/>
                  <a:gd fmla="*/ 1 h 5" name="T7"/>
                  <a:gd fmla="*/ 1 w 3" name="T8"/>
                  <a:gd fmla="*/ 1 h 5" name="T9"/>
                  <a:gd fmla="*/ 0 w 3" name="T10"/>
                  <a:gd fmla="*/ 1 h 5" name="T11"/>
                  <a:gd fmla="*/ 2 w 3" name="T12"/>
                  <a:gd fmla="*/ 5 h 5" name="T13"/>
                  <a:gd fmla="*/ 2 w 3" name="T14"/>
                  <a:gd fmla="*/ 4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3">
                    <a:moveTo>
                      <a:pt x="2" y="4"/>
                    </a:moveTo>
                    <a:cubicBezTo>
                      <a:pt x="2" y="4"/>
                      <a:pt x="2" y="3"/>
                      <a:pt x="1" y="3"/>
                    </a:cubicBezTo>
                    <a:cubicBezTo>
                      <a:pt x="1" y="2"/>
                      <a:pt x="1" y="2"/>
                      <a:pt x="1" y="1"/>
                    </a:cubicBezTo>
                    <a:cubicBezTo>
                      <a:pt x="1" y="1"/>
                      <a:pt x="1" y="1"/>
                      <a:pt x="1" y="1"/>
                    </a:cubicBezTo>
                    <a:cubicBezTo>
                      <a:pt x="1" y="1"/>
                      <a:pt x="1" y="1"/>
                      <a:pt x="1" y="1"/>
                    </a:cubicBezTo>
                    <a:cubicBezTo>
                      <a:pt x="1" y="0"/>
                      <a:pt x="0" y="0"/>
                      <a:pt x="0" y="1"/>
                    </a:cubicBezTo>
                    <a:cubicBezTo>
                      <a:pt x="0" y="2"/>
                      <a:pt x="0" y="4"/>
                      <a:pt x="2" y="5"/>
                    </a:cubicBezTo>
                    <a:cubicBezTo>
                      <a:pt x="2" y="5"/>
                      <a:pt x="3" y="4"/>
                      <a:pt x="2" y="4"/>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5" name="Freeform 11"/>
              <p:cNvSpPr/>
              <p:nvPr/>
            </p:nvSpPr>
            <p:spPr bwMode="auto">
              <a:xfrm>
                <a:off x="1966" y="2749"/>
                <a:ext cx="5" cy="11"/>
              </a:xfrm>
              <a:custGeom>
                <a:gdLst>
                  <a:gd fmla="*/ 2 w 2" name="T0"/>
                  <a:gd fmla="*/ 3 h 5" name="T1"/>
                  <a:gd fmla="*/ 1 w 2" name="T2"/>
                  <a:gd fmla="*/ 2 h 5" name="T3"/>
                  <a:gd fmla="*/ 1 w 2" name="T4"/>
                  <a:gd fmla="*/ 1 h 5" name="T5"/>
                  <a:gd fmla="*/ 0 w 2" name="T6"/>
                  <a:gd fmla="*/ 1 h 5" name="T7"/>
                  <a:gd fmla="*/ 0 w 2" name="T8"/>
                  <a:gd fmla="*/ 3 h 5" name="T9"/>
                  <a:gd fmla="*/ 1 w 2" name="T10"/>
                  <a:gd fmla="*/ 4 h 5" name="T11"/>
                  <a:gd fmla="*/ 2 w 2" name="T12"/>
                  <a:gd fmla="*/ 3 h 5" name="T13"/>
                </a:gdLst>
                <a:cxnLst>
                  <a:cxn ang="0">
                    <a:pos x="T0" y="T1"/>
                  </a:cxn>
                  <a:cxn ang="0">
                    <a:pos x="T2" y="T3"/>
                  </a:cxn>
                  <a:cxn ang="0">
                    <a:pos x="T4" y="T5"/>
                  </a:cxn>
                  <a:cxn ang="0">
                    <a:pos x="T6" y="T7"/>
                  </a:cxn>
                  <a:cxn ang="0">
                    <a:pos x="T8" y="T9"/>
                  </a:cxn>
                  <a:cxn ang="0">
                    <a:pos x="T10" y="T11"/>
                  </a:cxn>
                  <a:cxn ang="0">
                    <a:pos x="T12" y="T13"/>
                  </a:cxn>
                </a:cxnLst>
                <a:rect b="b" l="0" r="r" t="0"/>
                <a:pathLst>
                  <a:path h="5" w="2">
                    <a:moveTo>
                      <a:pt x="2" y="3"/>
                    </a:moveTo>
                    <a:cubicBezTo>
                      <a:pt x="2" y="3"/>
                      <a:pt x="1" y="2"/>
                      <a:pt x="1" y="2"/>
                    </a:cubicBezTo>
                    <a:cubicBezTo>
                      <a:pt x="1" y="2"/>
                      <a:pt x="1" y="1"/>
                      <a:pt x="1" y="1"/>
                    </a:cubicBezTo>
                    <a:cubicBezTo>
                      <a:pt x="1" y="0"/>
                      <a:pt x="0" y="0"/>
                      <a:pt x="0" y="1"/>
                    </a:cubicBezTo>
                    <a:cubicBezTo>
                      <a:pt x="0" y="1"/>
                      <a:pt x="0" y="2"/>
                      <a:pt x="0" y="3"/>
                    </a:cubicBezTo>
                    <a:cubicBezTo>
                      <a:pt x="0" y="3"/>
                      <a:pt x="1" y="4"/>
                      <a:pt x="1" y="4"/>
                    </a:cubicBezTo>
                    <a:cubicBezTo>
                      <a:pt x="2" y="5"/>
                      <a:pt x="2" y="4"/>
                      <a:pt x="2" y="3"/>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6" name="Freeform 12"/>
              <p:cNvSpPr/>
              <p:nvPr/>
            </p:nvSpPr>
            <p:spPr bwMode="auto">
              <a:xfrm>
                <a:off x="1973" y="2747"/>
                <a:ext cx="8" cy="11"/>
              </a:xfrm>
              <a:custGeom>
                <a:gdLst>
                  <a:gd fmla="*/ 3 w 4" name="T0"/>
                  <a:gd fmla="*/ 4 h 5" name="T1"/>
                  <a:gd fmla="*/ 2 w 4" name="T2"/>
                  <a:gd fmla="*/ 2 h 5" name="T3"/>
                  <a:gd fmla="*/ 1 w 4" name="T4"/>
                  <a:gd fmla="*/ 1 h 5" name="T5"/>
                  <a:gd fmla="*/ 0 w 4" name="T6"/>
                  <a:gd fmla="*/ 1 h 5" name="T7"/>
                  <a:gd fmla="*/ 1 w 4" name="T8"/>
                  <a:gd fmla="*/ 3 h 5" name="T9"/>
                  <a:gd fmla="*/ 3 w 4" name="T10"/>
                  <a:gd fmla="*/ 5 h 5" name="T11"/>
                  <a:gd fmla="*/ 3 w 4" name="T12"/>
                  <a:gd fmla="*/ 4 h 5" name="T13"/>
                </a:gdLst>
                <a:cxnLst>
                  <a:cxn ang="0">
                    <a:pos x="T0" y="T1"/>
                  </a:cxn>
                  <a:cxn ang="0">
                    <a:pos x="T2" y="T3"/>
                  </a:cxn>
                  <a:cxn ang="0">
                    <a:pos x="T4" y="T5"/>
                  </a:cxn>
                  <a:cxn ang="0">
                    <a:pos x="T6" y="T7"/>
                  </a:cxn>
                  <a:cxn ang="0">
                    <a:pos x="T8" y="T9"/>
                  </a:cxn>
                  <a:cxn ang="0">
                    <a:pos x="T10" y="T11"/>
                  </a:cxn>
                  <a:cxn ang="0">
                    <a:pos x="T12" y="T13"/>
                  </a:cxn>
                </a:cxnLst>
                <a:rect b="b" l="0" r="r" t="0"/>
                <a:pathLst>
                  <a:path h="5" w="4">
                    <a:moveTo>
                      <a:pt x="3" y="4"/>
                    </a:moveTo>
                    <a:cubicBezTo>
                      <a:pt x="2" y="4"/>
                      <a:pt x="2" y="3"/>
                      <a:pt x="2" y="2"/>
                    </a:cubicBezTo>
                    <a:cubicBezTo>
                      <a:pt x="1" y="2"/>
                      <a:pt x="1" y="1"/>
                      <a:pt x="1" y="1"/>
                    </a:cubicBezTo>
                    <a:cubicBezTo>
                      <a:pt x="1" y="0"/>
                      <a:pt x="0" y="0"/>
                      <a:pt x="0" y="1"/>
                    </a:cubicBezTo>
                    <a:cubicBezTo>
                      <a:pt x="0" y="2"/>
                      <a:pt x="0" y="3"/>
                      <a:pt x="1" y="3"/>
                    </a:cubicBezTo>
                    <a:cubicBezTo>
                      <a:pt x="1" y="4"/>
                      <a:pt x="2" y="5"/>
                      <a:pt x="3" y="5"/>
                    </a:cubicBezTo>
                    <a:cubicBezTo>
                      <a:pt x="4" y="5"/>
                      <a:pt x="4" y="4"/>
                      <a:pt x="3" y="4"/>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7" name="Freeform 13"/>
              <p:cNvSpPr/>
              <p:nvPr/>
            </p:nvSpPr>
            <p:spPr bwMode="auto">
              <a:xfrm>
                <a:off x="1979" y="2741"/>
                <a:ext cx="10" cy="17"/>
              </a:xfrm>
              <a:custGeom>
                <a:gdLst>
                  <a:gd fmla="*/ 4 w 5" name="T0"/>
                  <a:gd fmla="*/ 7 h 8" name="T1"/>
                  <a:gd fmla="*/ 3 w 5" name="T2"/>
                  <a:gd fmla="*/ 5 h 8" name="T3"/>
                  <a:gd fmla="*/ 2 w 5" name="T4"/>
                  <a:gd fmla="*/ 1 h 8" name="T5"/>
                  <a:gd fmla="*/ 1 w 5" name="T6"/>
                  <a:gd fmla="*/ 1 h 8" name="T7"/>
                  <a:gd fmla="*/ 2 w 5" name="T8"/>
                  <a:gd fmla="*/ 5 h 8" name="T9"/>
                  <a:gd fmla="*/ 4 w 5" name="T10"/>
                  <a:gd fmla="*/ 8 h 8" name="T11"/>
                  <a:gd fmla="*/ 4 w 5" name="T12"/>
                  <a:gd fmla="*/ 7 h 8" name="T13"/>
                </a:gdLst>
                <a:cxnLst>
                  <a:cxn ang="0">
                    <a:pos x="T0" y="T1"/>
                  </a:cxn>
                  <a:cxn ang="0">
                    <a:pos x="T2" y="T3"/>
                  </a:cxn>
                  <a:cxn ang="0">
                    <a:pos x="T4" y="T5"/>
                  </a:cxn>
                  <a:cxn ang="0">
                    <a:pos x="T6" y="T7"/>
                  </a:cxn>
                  <a:cxn ang="0">
                    <a:pos x="T8" y="T9"/>
                  </a:cxn>
                  <a:cxn ang="0">
                    <a:pos x="T10" y="T11"/>
                  </a:cxn>
                  <a:cxn ang="0">
                    <a:pos x="T12" y="T13"/>
                  </a:cxn>
                </a:cxnLst>
                <a:rect b="b" l="0" r="r" t="0"/>
                <a:pathLst>
                  <a:path h="8" w="5">
                    <a:moveTo>
                      <a:pt x="4" y="7"/>
                    </a:moveTo>
                    <a:cubicBezTo>
                      <a:pt x="3" y="6"/>
                      <a:pt x="3" y="5"/>
                      <a:pt x="3" y="5"/>
                    </a:cubicBezTo>
                    <a:cubicBezTo>
                      <a:pt x="2" y="3"/>
                      <a:pt x="2" y="2"/>
                      <a:pt x="2" y="1"/>
                    </a:cubicBezTo>
                    <a:cubicBezTo>
                      <a:pt x="2" y="0"/>
                      <a:pt x="0" y="0"/>
                      <a:pt x="1" y="1"/>
                    </a:cubicBezTo>
                    <a:cubicBezTo>
                      <a:pt x="1" y="2"/>
                      <a:pt x="1" y="4"/>
                      <a:pt x="2" y="5"/>
                    </a:cubicBezTo>
                    <a:cubicBezTo>
                      <a:pt x="2" y="6"/>
                      <a:pt x="3" y="7"/>
                      <a:pt x="4" y="8"/>
                    </a:cubicBezTo>
                    <a:cubicBezTo>
                      <a:pt x="4" y="8"/>
                      <a:pt x="5" y="7"/>
                      <a:pt x="4" y="7"/>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8" name="Freeform 14"/>
              <p:cNvSpPr/>
              <p:nvPr/>
            </p:nvSpPr>
            <p:spPr bwMode="auto">
              <a:xfrm>
                <a:off x="1989" y="2739"/>
                <a:ext cx="10" cy="21"/>
              </a:xfrm>
              <a:custGeom>
                <a:gdLst>
                  <a:gd fmla="*/ 4 w 5" name="T0"/>
                  <a:gd fmla="*/ 8 h 10" name="T1"/>
                  <a:gd fmla="*/ 2 w 5" name="T2"/>
                  <a:gd fmla="*/ 5 h 10" name="T3"/>
                  <a:gd fmla="*/ 1 w 5" name="T4"/>
                  <a:gd fmla="*/ 1 h 10" name="T5"/>
                  <a:gd fmla="*/ 0 w 5" name="T6"/>
                  <a:gd fmla="*/ 1 h 10" name="T7"/>
                  <a:gd fmla="*/ 2 w 5" name="T8"/>
                  <a:gd fmla="*/ 7 h 10" name="T9"/>
                  <a:gd fmla="*/ 4 w 5" name="T10"/>
                  <a:gd fmla="*/ 10 h 10" name="T11"/>
                  <a:gd fmla="*/ 4 w 5" name="T12"/>
                  <a:gd fmla="*/ 9 h 10" name="T13"/>
                  <a:gd fmla="*/ 5 w 5" name="T14"/>
                  <a:gd fmla="*/ 9 h 10" name="T15"/>
                  <a:gd fmla="*/ 4 w 5" name="T16"/>
                  <a:gd fmla="*/ 8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5">
                    <a:moveTo>
                      <a:pt x="4" y="8"/>
                    </a:moveTo>
                    <a:cubicBezTo>
                      <a:pt x="3" y="7"/>
                      <a:pt x="2" y="5"/>
                      <a:pt x="2" y="5"/>
                    </a:cubicBezTo>
                    <a:cubicBezTo>
                      <a:pt x="2" y="3"/>
                      <a:pt x="2" y="2"/>
                      <a:pt x="1" y="1"/>
                    </a:cubicBezTo>
                    <a:cubicBezTo>
                      <a:pt x="1" y="0"/>
                      <a:pt x="0" y="1"/>
                      <a:pt x="0" y="1"/>
                    </a:cubicBezTo>
                    <a:cubicBezTo>
                      <a:pt x="0" y="3"/>
                      <a:pt x="1" y="5"/>
                      <a:pt x="2" y="7"/>
                    </a:cubicBezTo>
                    <a:cubicBezTo>
                      <a:pt x="2" y="7"/>
                      <a:pt x="3" y="10"/>
                      <a:pt x="4" y="10"/>
                    </a:cubicBezTo>
                    <a:cubicBezTo>
                      <a:pt x="4" y="9"/>
                      <a:pt x="4" y="9"/>
                      <a:pt x="4" y="9"/>
                    </a:cubicBezTo>
                    <a:cubicBezTo>
                      <a:pt x="5" y="9"/>
                      <a:pt x="5" y="9"/>
                      <a:pt x="5" y="9"/>
                    </a:cubicBezTo>
                    <a:cubicBezTo>
                      <a:pt x="5" y="8"/>
                      <a:pt x="4" y="8"/>
                      <a:pt x="4" y="8"/>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9" name="Freeform 15"/>
              <p:cNvSpPr/>
              <p:nvPr/>
            </p:nvSpPr>
            <p:spPr bwMode="auto">
              <a:xfrm>
                <a:off x="1995" y="2739"/>
                <a:ext cx="10" cy="21"/>
              </a:xfrm>
              <a:custGeom>
                <a:gdLst>
                  <a:gd fmla="*/ 4 w 5" name="T0"/>
                  <a:gd fmla="*/ 8 h 10" name="T1"/>
                  <a:gd fmla="*/ 4 w 5" name="T2"/>
                  <a:gd fmla="*/ 7 h 10" name="T3"/>
                  <a:gd fmla="*/ 3 w 5" name="T4"/>
                  <a:gd fmla="*/ 4 h 10" name="T5"/>
                  <a:gd fmla="*/ 1 w 5" name="T6"/>
                  <a:gd fmla="*/ 0 h 10" name="T7"/>
                  <a:gd fmla="*/ 1 w 5" name="T8"/>
                  <a:gd fmla="*/ 1 h 10" name="T9"/>
                  <a:gd fmla="*/ 1 w 5" name="T10"/>
                  <a:gd fmla="*/ 2 h 10" name="T11"/>
                  <a:gd fmla="*/ 1 w 5" name="T12"/>
                  <a:gd fmla="*/ 3 h 10" name="T13"/>
                  <a:gd fmla="*/ 2 w 5" name="T14"/>
                  <a:gd fmla="*/ 6 h 10" name="T15"/>
                  <a:gd fmla="*/ 4 w 5" name="T16"/>
                  <a:gd fmla="*/ 10 h 10" name="T17"/>
                  <a:gd fmla="*/ 5 w 5" name="T18"/>
                  <a:gd fmla="*/ 10 h 10" name="T19"/>
                  <a:gd fmla="*/ 5 w 5" name="T20"/>
                  <a:gd fmla="*/ 9 h 10" name="T21"/>
                  <a:gd fmla="*/ 4 w 5" name="T22"/>
                  <a:gd fmla="*/ 8 h 1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 w="5">
                    <a:moveTo>
                      <a:pt x="4" y="8"/>
                    </a:moveTo>
                    <a:cubicBezTo>
                      <a:pt x="4" y="8"/>
                      <a:pt x="4" y="7"/>
                      <a:pt x="4" y="7"/>
                    </a:cubicBezTo>
                    <a:cubicBezTo>
                      <a:pt x="4" y="6"/>
                      <a:pt x="3" y="5"/>
                      <a:pt x="3" y="4"/>
                    </a:cubicBezTo>
                    <a:cubicBezTo>
                      <a:pt x="3" y="3"/>
                      <a:pt x="2" y="0"/>
                      <a:pt x="1" y="0"/>
                    </a:cubicBezTo>
                    <a:cubicBezTo>
                      <a:pt x="0" y="0"/>
                      <a:pt x="0" y="1"/>
                      <a:pt x="1" y="1"/>
                    </a:cubicBezTo>
                    <a:cubicBezTo>
                      <a:pt x="1" y="1"/>
                      <a:pt x="1" y="2"/>
                      <a:pt x="1" y="2"/>
                    </a:cubicBezTo>
                    <a:cubicBezTo>
                      <a:pt x="1" y="2"/>
                      <a:pt x="1" y="3"/>
                      <a:pt x="1" y="3"/>
                    </a:cubicBezTo>
                    <a:cubicBezTo>
                      <a:pt x="2" y="4"/>
                      <a:pt x="2" y="5"/>
                      <a:pt x="2" y="6"/>
                    </a:cubicBezTo>
                    <a:cubicBezTo>
                      <a:pt x="3" y="7"/>
                      <a:pt x="3" y="9"/>
                      <a:pt x="4" y="10"/>
                    </a:cubicBezTo>
                    <a:cubicBezTo>
                      <a:pt x="4" y="10"/>
                      <a:pt x="5" y="10"/>
                      <a:pt x="5" y="10"/>
                    </a:cubicBezTo>
                    <a:cubicBezTo>
                      <a:pt x="5" y="9"/>
                      <a:pt x="5" y="9"/>
                      <a:pt x="5" y="9"/>
                    </a:cubicBezTo>
                    <a:cubicBezTo>
                      <a:pt x="5" y="9"/>
                      <a:pt x="5" y="8"/>
                      <a:pt x="4" y="8"/>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0" name="Freeform 16"/>
              <p:cNvSpPr/>
              <p:nvPr/>
            </p:nvSpPr>
            <p:spPr bwMode="auto">
              <a:xfrm>
                <a:off x="2003" y="2737"/>
                <a:ext cx="13" cy="23"/>
              </a:xfrm>
              <a:custGeom>
                <a:gdLst>
                  <a:gd fmla="*/ 6 w 6" name="T0"/>
                  <a:gd fmla="*/ 9 h 11" name="T1"/>
                  <a:gd fmla="*/ 5 w 6" name="T2"/>
                  <a:gd fmla="*/ 9 h 11" name="T3"/>
                  <a:gd fmla="*/ 1 w 6" name="T4"/>
                  <a:gd fmla="*/ 0 h 11" name="T5"/>
                  <a:gd fmla="*/ 0 w 6" name="T6"/>
                  <a:gd fmla="*/ 1 h 11" name="T7"/>
                  <a:gd fmla="*/ 4 w 6" name="T8"/>
                  <a:gd fmla="*/ 11 h 11" name="T9"/>
                  <a:gd fmla="*/ 5 w 6" name="T10"/>
                  <a:gd fmla="*/ 11 h 11" name="T11"/>
                  <a:gd fmla="*/ 6 w 6" name="T12"/>
                  <a:gd fmla="*/ 11 h 11" name="T13"/>
                  <a:gd fmla="*/ 6 w 6" name="T14"/>
                  <a:gd fmla="*/ 10 h 11" name="T15"/>
                  <a:gd fmla="*/ 6 w 6" name="T16"/>
                  <a:gd fmla="*/ 9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6">
                    <a:moveTo>
                      <a:pt x="6" y="9"/>
                    </a:moveTo>
                    <a:cubicBezTo>
                      <a:pt x="6" y="9"/>
                      <a:pt x="5" y="9"/>
                      <a:pt x="5" y="9"/>
                    </a:cubicBezTo>
                    <a:cubicBezTo>
                      <a:pt x="3" y="6"/>
                      <a:pt x="2" y="3"/>
                      <a:pt x="1" y="0"/>
                    </a:cubicBezTo>
                    <a:cubicBezTo>
                      <a:pt x="1" y="0"/>
                      <a:pt x="0" y="0"/>
                      <a:pt x="0" y="1"/>
                    </a:cubicBezTo>
                    <a:cubicBezTo>
                      <a:pt x="1" y="4"/>
                      <a:pt x="2" y="8"/>
                      <a:pt x="4" y="11"/>
                    </a:cubicBezTo>
                    <a:cubicBezTo>
                      <a:pt x="5" y="11"/>
                      <a:pt x="5" y="11"/>
                      <a:pt x="5" y="11"/>
                    </a:cubicBezTo>
                    <a:cubicBezTo>
                      <a:pt x="5" y="11"/>
                      <a:pt x="5" y="11"/>
                      <a:pt x="6" y="11"/>
                    </a:cubicBezTo>
                    <a:cubicBezTo>
                      <a:pt x="6" y="10"/>
                      <a:pt x="6" y="10"/>
                      <a:pt x="6" y="10"/>
                    </a:cubicBezTo>
                    <a:cubicBezTo>
                      <a:pt x="6" y="10"/>
                      <a:pt x="6" y="10"/>
                      <a:pt x="6" y="9"/>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1" name="Freeform 17"/>
              <p:cNvSpPr/>
              <p:nvPr/>
            </p:nvSpPr>
            <p:spPr bwMode="auto">
              <a:xfrm>
                <a:off x="2011" y="2733"/>
                <a:ext cx="13" cy="27"/>
              </a:xfrm>
              <a:custGeom>
                <a:gdLst>
                  <a:gd fmla="*/ 5 w 6" name="T0"/>
                  <a:gd fmla="*/ 11 h 13" name="T1"/>
                  <a:gd fmla="*/ 1 w 6" name="T2"/>
                  <a:gd fmla="*/ 1 h 13" name="T3"/>
                  <a:gd fmla="*/ 0 w 6" name="T4"/>
                  <a:gd fmla="*/ 2 h 13" name="T5"/>
                  <a:gd fmla="*/ 4 w 6" name="T6"/>
                  <a:gd fmla="*/ 12 h 13" name="T7"/>
                  <a:gd fmla="*/ 5 w 6" name="T8"/>
                  <a:gd fmla="*/ 13 h 13" name="T9"/>
                  <a:gd fmla="*/ 6 w 6" name="T10"/>
                  <a:gd fmla="*/ 12 h 13" name="T11"/>
                  <a:gd fmla="*/ 5 w 6" name="T12"/>
                  <a:gd fmla="*/ 11 h 13" name="T13"/>
                </a:gdLst>
                <a:cxnLst>
                  <a:cxn ang="0">
                    <a:pos x="T0" y="T1"/>
                  </a:cxn>
                  <a:cxn ang="0">
                    <a:pos x="T2" y="T3"/>
                  </a:cxn>
                  <a:cxn ang="0">
                    <a:pos x="T4" y="T5"/>
                  </a:cxn>
                  <a:cxn ang="0">
                    <a:pos x="T6" y="T7"/>
                  </a:cxn>
                  <a:cxn ang="0">
                    <a:pos x="T8" y="T9"/>
                  </a:cxn>
                  <a:cxn ang="0">
                    <a:pos x="T10" y="T11"/>
                  </a:cxn>
                  <a:cxn ang="0">
                    <a:pos x="T12" y="T13"/>
                  </a:cxn>
                </a:cxnLst>
                <a:rect b="b" l="0" r="r" t="0"/>
                <a:pathLst>
                  <a:path h="13" w="6">
                    <a:moveTo>
                      <a:pt x="5" y="11"/>
                    </a:moveTo>
                    <a:cubicBezTo>
                      <a:pt x="3" y="8"/>
                      <a:pt x="2" y="5"/>
                      <a:pt x="1" y="1"/>
                    </a:cubicBezTo>
                    <a:cubicBezTo>
                      <a:pt x="1" y="0"/>
                      <a:pt x="0" y="1"/>
                      <a:pt x="0" y="2"/>
                    </a:cubicBezTo>
                    <a:cubicBezTo>
                      <a:pt x="1" y="5"/>
                      <a:pt x="2" y="9"/>
                      <a:pt x="4" y="12"/>
                    </a:cubicBezTo>
                    <a:cubicBezTo>
                      <a:pt x="4" y="13"/>
                      <a:pt x="4" y="13"/>
                      <a:pt x="5" y="13"/>
                    </a:cubicBezTo>
                    <a:cubicBezTo>
                      <a:pt x="5" y="13"/>
                      <a:pt x="5" y="12"/>
                      <a:pt x="6" y="12"/>
                    </a:cubicBezTo>
                    <a:cubicBezTo>
                      <a:pt x="6" y="11"/>
                      <a:pt x="5" y="11"/>
                      <a:pt x="5" y="11"/>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2" name="Freeform 18"/>
              <p:cNvSpPr/>
              <p:nvPr/>
            </p:nvSpPr>
            <p:spPr bwMode="auto">
              <a:xfrm>
                <a:off x="2016" y="2731"/>
                <a:ext cx="14" cy="29"/>
              </a:xfrm>
              <a:custGeom>
                <a:gdLst>
                  <a:gd fmla="*/ 7 w 7" name="T0"/>
                  <a:gd fmla="*/ 10 h 14" name="T1"/>
                  <a:gd fmla="*/ 6 w 7" name="T2"/>
                  <a:gd fmla="*/ 10 h 14" name="T3"/>
                  <a:gd fmla="*/ 4 w 7" name="T4"/>
                  <a:gd fmla="*/ 7 h 14" name="T5"/>
                  <a:gd fmla="*/ 2 w 7" name="T6"/>
                  <a:gd fmla="*/ 1 h 14" name="T7"/>
                  <a:gd fmla="*/ 0 w 7" name="T8"/>
                  <a:gd fmla="*/ 1 h 14" name="T9"/>
                  <a:gd fmla="*/ 3 w 7" name="T10"/>
                  <a:gd fmla="*/ 8 h 14" name="T11"/>
                  <a:gd fmla="*/ 6 w 7" name="T12"/>
                  <a:gd fmla="*/ 14 h 14" name="T13"/>
                  <a:gd fmla="*/ 7 w 7" name="T14"/>
                  <a:gd fmla="*/ 13 h 14" name="T15"/>
                  <a:gd fmla="*/ 7 w 7" name="T16"/>
                  <a:gd fmla="*/ 10 h 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 w="7">
                    <a:moveTo>
                      <a:pt x="7" y="10"/>
                    </a:moveTo>
                    <a:cubicBezTo>
                      <a:pt x="6" y="10"/>
                      <a:pt x="6" y="10"/>
                      <a:pt x="6" y="10"/>
                    </a:cubicBezTo>
                    <a:cubicBezTo>
                      <a:pt x="5" y="9"/>
                      <a:pt x="5" y="8"/>
                      <a:pt x="4" y="7"/>
                    </a:cubicBezTo>
                    <a:cubicBezTo>
                      <a:pt x="3" y="5"/>
                      <a:pt x="2" y="3"/>
                      <a:pt x="2" y="1"/>
                    </a:cubicBezTo>
                    <a:cubicBezTo>
                      <a:pt x="1" y="0"/>
                      <a:pt x="0" y="0"/>
                      <a:pt x="0" y="1"/>
                    </a:cubicBezTo>
                    <a:cubicBezTo>
                      <a:pt x="1" y="4"/>
                      <a:pt x="2" y="6"/>
                      <a:pt x="3" y="8"/>
                    </a:cubicBezTo>
                    <a:cubicBezTo>
                      <a:pt x="4" y="10"/>
                      <a:pt x="5" y="12"/>
                      <a:pt x="6" y="14"/>
                    </a:cubicBezTo>
                    <a:cubicBezTo>
                      <a:pt x="7" y="14"/>
                      <a:pt x="7" y="13"/>
                      <a:pt x="7" y="13"/>
                    </a:cubicBezTo>
                    <a:cubicBezTo>
                      <a:pt x="7" y="12"/>
                      <a:pt x="7" y="11"/>
                      <a:pt x="7" y="10"/>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3" name="Freeform 19"/>
              <p:cNvSpPr/>
              <p:nvPr/>
            </p:nvSpPr>
            <p:spPr bwMode="auto">
              <a:xfrm>
                <a:off x="2022" y="2729"/>
                <a:ext cx="14" cy="27"/>
              </a:xfrm>
              <a:custGeom>
                <a:gdLst>
                  <a:gd fmla="*/ 6 w 7" name="T0"/>
                  <a:gd fmla="*/ 12 h 13" name="T1"/>
                  <a:gd fmla="*/ 5 w 7" name="T2"/>
                  <a:gd fmla="*/ 9 h 13" name="T3"/>
                  <a:gd fmla="*/ 3 w 7" name="T4"/>
                  <a:gd fmla="*/ 5 h 13" name="T5"/>
                  <a:gd fmla="*/ 1 w 7" name="T6"/>
                  <a:gd fmla="*/ 1 h 13" name="T7"/>
                  <a:gd fmla="*/ 1 w 7" name="T8"/>
                  <a:gd fmla="*/ 2 h 13" name="T9"/>
                  <a:gd fmla="*/ 1 w 7" name="T10"/>
                  <a:gd fmla="*/ 3 h 13" name="T11"/>
                  <a:gd fmla="*/ 2 w 7" name="T12"/>
                  <a:gd fmla="*/ 5 h 13" name="T13"/>
                  <a:gd fmla="*/ 4 w 7" name="T14"/>
                  <a:gd fmla="*/ 9 h 13" name="T15"/>
                  <a:gd fmla="*/ 6 w 7" name="T16"/>
                  <a:gd fmla="*/ 13 h 13" name="T17"/>
                  <a:gd fmla="*/ 6 w 7" name="T18"/>
                  <a:gd fmla="*/ 12 h 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 w="7">
                    <a:moveTo>
                      <a:pt x="6" y="12"/>
                    </a:moveTo>
                    <a:cubicBezTo>
                      <a:pt x="6" y="12"/>
                      <a:pt x="5" y="10"/>
                      <a:pt x="5" y="9"/>
                    </a:cubicBezTo>
                    <a:cubicBezTo>
                      <a:pt x="5" y="8"/>
                      <a:pt x="4" y="6"/>
                      <a:pt x="3" y="5"/>
                    </a:cubicBezTo>
                    <a:cubicBezTo>
                      <a:pt x="3" y="4"/>
                      <a:pt x="2" y="0"/>
                      <a:pt x="1" y="1"/>
                    </a:cubicBezTo>
                    <a:cubicBezTo>
                      <a:pt x="0" y="1"/>
                      <a:pt x="0" y="2"/>
                      <a:pt x="1" y="2"/>
                    </a:cubicBezTo>
                    <a:cubicBezTo>
                      <a:pt x="1" y="2"/>
                      <a:pt x="1" y="2"/>
                      <a:pt x="1" y="3"/>
                    </a:cubicBezTo>
                    <a:cubicBezTo>
                      <a:pt x="2" y="3"/>
                      <a:pt x="2" y="4"/>
                      <a:pt x="2" y="5"/>
                    </a:cubicBezTo>
                    <a:cubicBezTo>
                      <a:pt x="3" y="6"/>
                      <a:pt x="3" y="8"/>
                      <a:pt x="4" y="9"/>
                    </a:cubicBezTo>
                    <a:cubicBezTo>
                      <a:pt x="4" y="10"/>
                      <a:pt x="5" y="13"/>
                      <a:pt x="6" y="13"/>
                    </a:cubicBezTo>
                    <a:cubicBezTo>
                      <a:pt x="7" y="13"/>
                      <a:pt x="7" y="12"/>
                      <a:pt x="6" y="12"/>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4" name="Freeform 20"/>
              <p:cNvSpPr/>
              <p:nvPr/>
            </p:nvSpPr>
            <p:spPr bwMode="auto">
              <a:xfrm>
                <a:off x="2050" y="2723"/>
                <a:ext cx="4" cy="6"/>
              </a:xfrm>
              <a:custGeom>
                <a:gdLst>
                  <a:gd fmla="*/ 2 w 2" name="T0"/>
                  <a:gd fmla="*/ 1 h 3" name="T1"/>
                  <a:gd fmla="*/ 1 w 2" name="T2"/>
                  <a:gd fmla="*/ 0 h 3" name="T3"/>
                  <a:gd fmla="*/ 0 w 2" name="T4"/>
                  <a:gd fmla="*/ 1 h 3" name="T5"/>
                  <a:gd fmla="*/ 1 w 2" name="T6"/>
                  <a:gd fmla="*/ 2 h 3" name="T7"/>
                  <a:gd fmla="*/ 2 w 2" name="T8"/>
                  <a:gd fmla="*/ 1 h 3" name="T9"/>
                </a:gdLst>
                <a:cxnLst>
                  <a:cxn ang="0">
                    <a:pos x="T0" y="T1"/>
                  </a:cxn>
                  <a:cxn ang="0">
                    <a:pos x="T2" y="T3"/>
                  </a:cxn>
                  <a:cxn ang="0">
                    <a:pos x="T4" y="T5"/>
                  </a:cxn>
                  <a:cxn ang="0">
                    <a:pos x="T6" y="T7"/>
                  </a:cxn>
                  <a:cxn ang="0">
                    <a:pos x="T8" y="T9"/>
                  </a:cxn>
                </a:cxnLst>
                <a:rect b="b" l="0" r="r" t="0"/>
                <a:pathLst>
                  <a:path h="3" w="2">
                    <a:moveTo>
                      <a:pt x="2" y="1"/>
                    </a:moveTo>
                    <a:cubicBezTo>
                      <a:pt x="1" y="0"/>
                      <a:pt x="1" y="0"/>
                      <a:pt x="1" y="0"/>
                    </a:cubicBezTo>
                    <a:cubicBezTo>
                      <a:pt x="1" y="0"/>
                      <a:pt x="0" y="1"/>
                      <a:pt x="0" y="1"/>
                    </a:cubicBezTo>
                    <a:cubicBezTo>
                      <a:pt x="0" y="2"/>
                      <a:pt x="1" y="2"/>
                      <a:pt x="1" y="2"/>
                    </a:cubicBezTo>
                    <a:cubicBezTo>
                      <a:pt x="1" y="3"/>
                      <a:pt x="2" y="2"/>
                      <a:pt x="2" y="1"/>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5" name="Freeform 21"/>
              <p:cNvSpPr/>
              <p:nvPr/>
            </p:nvSpPr>
            <p:spPr bwMode="auto">
              <a:xfrm>
                <a:off x="2061" y="2715"/>
                <a:ext cx="4" cy="2"/>
              </a:xfrm>
              <a:custGeom>
                <a:gdLst>
                  <a:gd fmla="*/ 1 w 2" name="T0"/>
                  <a:gd fmla="*/ 0 h 1" name="T1"/>
                  <a:gd fmla="*/ 1 w 2" name="T2"/>
                  <a:gd fmla="*/ 1 h 1" name="T3"/>
                  <a:gd fmla="*/ 1 w 2" name="T4"/>
                  <a:gd fmla="*/ 0 h 1" name="T5"/>
                </a:gdLst>
                <a:cxnLst>
                  <a:cxn ang="0">
                    <a:pos x="T0" y="T1"/>
                  </a:cxn>
                  <a:cxn ang="0">
                    <a:pos x="T2" y="T3"/>
                  </a:cxn>
                  <a:cxn ang="0">
                    <a:pos x="T4" y="T5"/>
                  </a:cxn>
                </a:cxnLst>
                <a:rect b="b" l="0" r="r" t="0"/>
                <a:pathLst>
                  <a:path h="1" w="2">
                    <a:moveTo>
                      <a:pt x="1" y="0"/>
                    </a:moveTo>
                    <a:cubicBezTo>
                      <a:pt x="0" y="0"/>
                      <a:pt x="0" y="1"/>
                      <a:pt x="1" y="1"/>
                    </a:cubicBezTo>
                    <a:cubicBezTo>
                      <a:pt x="2" y="1"/>
                      <a:pt x="2" y="0"/>
                      <a:pt x="1" y="0"/>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6" name="Freeform 22"/>
              <p:cNvSpPr/>
              <p:nvPr/>
            </p:nvSpPr>
            <p:spPr bwMode="auto">
              <a:xfrm>
                <a:off x="1997" y="2819"/>
                <a:ext cx="8" cy="14"/>
              </a:xfrm>
              <a:custGeom>
                <a:gdLst>
                  <a:gd fmla="*/ 3 w 4" name="T0"/>
                  <a:gd fmla="*/ 5 h 7" name="T1"/>
                  <a:gd fmla="*/ 1 w 4" name="T2"/>
                  <a:gd fmla="*/ 1 h 7" name="T3"/>
                  <a:gd fmla="*/ 1 w 4" name="T4"/>
                  <a:gd fmla="*/ 1 h 7" name="T5"/>
                  <a:gd fmla="*/ 1 w 4" name="T6"/>
                  <a:gd fmla="*/ 0 h 7" name="T7"/>
                  <a:gd fmla="*/ 0 w 4" name="T8"/>
                  <a:gd fmla="*/ 1 h 7" name="T9"/>
                  <a:gd fmla="*/ 2 w 4" name="T10"/>
                  <a:gd fmla="*/ 5 h 7" name="T11"/>
                  <a:gd fmla="*/ 4 w 4" name="T12"/>
                  <a:gd fmla="*/ 6 h 7" name="T13"/>
                  <a:gd fmla="*/ 3 w 4" name="T14"/>
                  <a:gd fmla="*/ 5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4">
                    <a:moveTo>
                      <a:pt x="3" y="5"/>
                    </a:moveTo>
                    <a:cubicBezTo>
                      <a:pt x="2" y="4"/>
                      <a:pt x="2" y="3"/>
                      <a:pt x="1" y="1"/>
                    </a:cubicBezTo>
                    <a:cubicBezTo>
                      <a:pt x="1" y="1"/>
                      <a:pt x="1" y="1"/>
                      <a:pt x="1" y="1"/>
                    </a:cubicBezTo>
                    <a:cubicBezTo>
                      <a:pt x="1" y="0"/>
                      <a:pt x="1" y="0"/>
                      <a:pt x="1" y="0"/>
                    </a:cubicBezTo>
                    <a:cubicBezTo>
                      <a:pt x="0" y="0"/>
                      <a:pt x="0" y="1"/>
                      <a:pt x="0" y="1"/>
                    </a:cubicBezTo>
                    <a:cubicBezTo>
                      <a:pt x="0" y="2"/>
                      <a:pt x="1" y="4"/>
                      <a:pt x="2" y="5"/>
                    </a:cubicBezTo>
                    <a:cubicBezTo>
                      <a:pt x="2" y="5"/>
                      <a:pt x="3" y="7"/>
                      <a:pt x="4" y="6"/>
                    </a:cubicBezTo>
                    <a:cubicBezTo>
                      <a:pt x="4" y="6"/>
                      <a:pt x="4" y="5"/>
                      <a:pt x="3" y="5"/>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7" name="Freeform 23"/>
              <p:cNvSpPr/>
              <p:nvPr/>
            </p:nvSpPr>
            <p:spPr bwMode="auto">
              <a:xfrm>
                <a:off x="2001" y="2819"/>
                <a:ext cx="10" cy="12"/>
              </a:xfrm>
              <a:custGeom>
                <a:gdLst>
                  <a:gd fmla="*/ 4 w 5" name="T0"/>
                  <a:gd fmla="*/ 5 h 6" name="T1"/>
                  <a:gd fmla="*/ 3 w 5" name="T2"/>
                  <a:gd fmla="*/ 3 h 6" name="T3"/>
                  <a:gd fmla="*/ 2 w 5" name="T4"/>
                  <a:gd fmla="*/ 1 h 6" name="T5"/>
                  <a:gd fmla="*/ 1 w 5" name="T6"/>
                  <a:gd fmla="*/ 2 h 6" name="T7"/>
                  <a:gd fmla="*/ 2 w 5" name="T8"/>
                  <a:gd fmla="*/ 4 h 6" name="T9"/>
                  <a:gd fmla="*/ 4 w 5" name="T10"/>
                  <a:gd fmla="*/ 6 h 6" name="T11"/>
                  <a:gd fmla="*/ 4 w 5" name="T12"/>
                  <a:gd fmla="*/ 5 h 6" name="T13"/>
                </a:gdLst>
                <a:cxnLst>
                  <a:cxn ang="0">
                    <a:pos x="T0" y="T1"/>
                  </a:cxn>
                  <a:cxn ang="0">
                    <a:pos x="T2" y="T3"/>
                  </a:cxn>
                  <a:cxn ang="0">
                    <a:pos x="T4" y="T5"/>
                  </a:cxn>
                  <a:cxn ang="0">
                    <a:pos x="T6" y="T7"/>
                  </a:cxn>
                  <a:cxn ang="0">
                    <a:pos x="T8" y="T9"/>
                  </a:cxn>
                  <a:cxn ang="0">
                    <a:pos x="T10" y="T11"/>
                  </a:cxn>
                  <a:cxn ang="0">
                    <a:pos x="T12" y="T13"/>
                  </a:cxn>
                </a:cxnLst>
                <a:rect b="b" l="0" r="r" t="0"/>
                <a:pathLst>
                  <a:path h="6" w="5">
                    <a:moveTo>
                      <a:pt x="4" y="5"/>
                    </a:moveTo>
                    <a:cubicBezTo>
                      <a:pt x="4" y="5"/>
                      <a:pt x="4" y="4"/>
                      <a:pt x="3" y="3"/>
                    </a:cubicBezTo>
                    <a:cubicBezTo>
                      <a:pt x="3" y="2"/>
                      <a:pt x="2" y="2"/>
                      <a:pt x="2" y="1"/>
                    </a:cubicBezTo>
                    <a:cubicBezTo>
                      <a:pt x="1" y="0"/>
                      <a:pt x="0" y="1"/>
                      <a:pt x="1" y="2"/>
                    </a:cubicBezTo>
                    <a:cubicBezTo>
                      <a:pt x="1" y="2"/>
                      <a:pt x="2" y="3"/>
                      <a:pt x="2" y="4"/>
                    </a:cubicBezTo>
                    <a:cubicBezTo>
                      <a:pt x="3" y="5"/>
                      <a:pt x="3" y="6"/>
                      <a:pt x="4" y="6"/>
                    </a:cubicBezTo>
                    <a:cubicBezTo>
                      <a:pt x="5" y="6"/>
                      <a:pt x="5" y="5"/>
                      <a:pt x="4" y="5"/>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8" name="Freeform 24"/>
              <p:cNvSpPr/>
              <p:nvPr/>
            </p:nvSpPr>
            <p:spPr bwMode="auto">
              <a:xfrm>
                <a:off x="2007" y="2817"/>
                <a:ext cx="11" cy="14"/>
              </a:xfrm>
              <a:custGeom>
                <a:gdLst>
                  <a:gd fmla="*/ 4 w 5" name="T0"/>
                  <a:gd fmla="*/ 5 h 7" name="T1"/>
                  <a:gd fmla="*/ 1 w 5" name="T2"/>
                  <a:gd fmla="*/ 1 h 7" name="T3"/>
                  <a:gd fmla="*/ 0 w 5" name="T4"/>
                  <a:gd fmla="*/ 1 h 7" name="T5"/>
                  <a:gd fmla="*/ 4 w 5" name="T6"/>
                  <a:gd fmla="*/ 6 h 7" name="T7"/>
                  <a:gd fmla="*/ 4 w 5" name="T8"/>
                  <a:gd fmla="*/ 5 h 7" name="T9"/>
                </a:gdLst>
                <a:cxnLst>
                  <a:cxn ang="0">
                    <a:pos x="T0" y="T1"/>
                  </a:cxn>
                  <a:cxn ang="0">
                    <a:pos x="T2" y="T3"/>
                  </a:cxn>
                  <a:cxn ang="0">
                    <a:pos x="T4" y="T5"/>
                  </a:cxn>
                  <a:cxn ang="0">
                    <a:pos x="T6" y="T7"/>
                  </a:cxn>
                  <a:cxn ang="0">
                    <a:pos x="T8" y="T9"/>
                  </a:cxn>
                </a:cxnLst>
                <a:rect b="b" l="0" r="r" t="0"/>
                <a:pathLst>
                  <a:path h="7" w="5">
                    <a:moveTo>
                      <a:pt x="4" y="5"/>
                    </a:moveTo>
                    <a:cubicBezTo>
                      <a:pt x="3" y="5"/>
                      <a:pt x="2" y="2"/>
                      <a:pt x="1" y="1"/>
                    </a:cubicBezTo>
                    <a:cubicBezTo>
                      <a:pt x="1" y="0"/>
                      <a:pt x="0" y="1"/>
                      <a:pt x="0" y="1"/>
                    </a:cubicBezTo>
                    <a:cubicBezTo>
                      <a:pt x="2" y="3"/>
                      <a:pt x="2" y="6"/>
                      <a:pt x="4" y="6"/>
                    </a:cubicBezTo>
                    <a:cubicBezTo>
                      <a:pt x="4" y="7"/>
                      <a:pt x="5" y="6"/>
                      <a:pt x="4" y="5"/>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9" name="Freeform 25"/>
              <p:cNvSpPr/>
              <p:nvPr/>
            </p:nvSpPr>
            <p:spPr bwMode="auto">
              <a:xfrm>
                <a:off x="2013" y="2815"/>
                <a:ext cx="15" cy="16"/>
              </a:xfrm>
              <a:custGeom>
                <a:gdLst>
                  <a:gd fmla="*/ 6 w 7" name="T0"/>
                  <a:gd fmla="*/ 7 h 8" name="T1"/>
                  <a:gd fmla="*/ 4 w 7" name="T2"/>
                  <a:gd fmla="*/ 4 h 8" name="T3"/>
                  <a:gd fmla="*/ 2 w 7" name="T4"/>
                  <a:gd fmla="*/ 1 h 8" name="T5"/>
                  <a:gd fmla="*/ 1 w 7" name="T6"/>
                  <a:gd fmla="*/ 2 h 8" name="T7"/>
                  <a:gd fmla="*/ 6 w 7" name="T8"/>
                  <a:gd fmla="*/ 8 h 8" name="T9"/>
                  <a:gd fmla="*/ 6 w 7" name="T10"/>
                  <a:gd fmla="*/ 8 h 8" name="T11"/>
                  <a:gd fmla="*/ 6 w 7" name="T12"/>
                  <a:gd fmla="*/ 8 h 8" name="T13"/>
                  <a:gd fmla="*/ 6 w 7" name="T14"/>
                  <a:gd fmla="*/ 7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7">
                    <a:moveTo>
                      <a:pt x="6" y="7"/>
                    </a:moveTo>
                    <a:cubicBezTo>
                      <a:pt x="5" y="6"/>
                      <a:pt x="4" y="5"/>
                      <a:pt x="4" y="4"/>
                    </a:cubicBezTo>
                    <a:cubicBezTo>
                      <a:pt x="3" y="3"/>
                      <a:pt x="2" y="2"/>
                      <a:pt x="2" y="1"/>
                    </a:cubicBezTo>
                    <a:cubicBezTo>
                      <a:pt x="1" y="0"/>
                      <a:pt x="0" y="1"/>
                      <a:pt x="1" y="2"/>
                    </a:cubicBezTo>
                    <a:cubicBezTo>
                      <a:pt x="2" y="4"/>
                      <a:pt x="3" y="7"/>
                      <a:pt x="6" y="8"/>
                    </a:cubicBezTo>
                    <a:cubicBezTo>
                      <a:pt x="6" y="8"/>
                      <a:pt x="6" y="8"/>
                      <a:pt x="6" y="8"/>
                    </a:cubicBezTo>
                    <a:cubicBezTo>
                      <a:pt x="6" y="8"/>
                      <a:pt x="6" y="8"/>
                      <a:pt x="6" y="8"/>
                    </a:cubicBezTo>
                    <a:cubicBezTo>
                      <a:pt x="7" y="7"/>
                      <a:pt x="6" y="6"/>
                      <a:pt x="6" y="7"/>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30" name="Freeform 26"/>
              <p:cNvSpPr/>
              <p:nvPr/>
            </p:nvSpPr>
            <p:spPr bwMode="auto">
              <a:xfrm>
                <a:off x="2024" y="2813"/>
                <a:ext cx="12" cy="18"/>
              </a:xfrm>
              <a:custGeom>
                <a:gdLst>
                  <a:gd fmla="*/ 5 w 6" name="T0"/>
                  <a:gd fmla="*/ 7 h 9" name="T1"/>
                  <a:gd fmla="*/ 3 w 6" name="T2"/>
                  <a:gd fmla="*/ 5 h 9" name="T3"/>
                  <a:gd fmla="*/ 1 w 6" name="T4"/>
                  <a:gd fmla="*/ 0 h 9" name="T5"/>
                  <a:gd fmla="*/ 0 w 6" name="T6"/>
                  <a:gd fmla="*/ 1 h 9" name="T7"/>
                  <a:gd fmla="*/ 2 w 6" name="T8"/>
                  <a:gd fmla="*/ 6 h 9" name="T9"/>
                  <a:gd fmla="*/ 5 w 6" name="T10"/>
                  <a:gd fmla="*/ 9 h 9" name="T11"/>
                  <a:gd fmla="*/ 6 w 6" name="T12"/>
                  <a:gd fmla="*/ 8 h 9" name="T13"/>
                  <a:gd fmla="*/ 6 w 6" name="T14"/>
                  <a:gd fmla="*/ 8 h 9" name="T15"/>
                  <a:gd fmla="*/ 5 w 6" name="T16"/>
                  <a:gd fmla="*/ 7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6">
                    <a:moveTo>
                      <a:pt x="5" y="7"/>
                    </a:moveTo>
                    <a:cubicBezTo>
                      <a:pt x="4" y="7"/>
                      <a:pt x="4" y="5"/>
                      <a:pt x="3" y="5"/>
                    </a:cubicBezTo>
                    <a:cubicBezTo>
                      <a:pt x="3" y="3"/>
                      <a:pt x="2" y="2"/>
                      <a:pt x="1" y="0"/>
                    </a:cubicBezTo>
                    <a:cubicBezTo>
                      <a:pt x="1" y="0"/>
                      <a:pt x="0" y="0"/>
                      <a:pt x="0" y="1"/>
                    </a:cubicBezTo>
                    <a:cubicBezTo>
                      <a:pt x="1" y="3"/>
                      <a:pt x="2" y="4"/>
                      <a:pt x="2" y="6"/>
                    </a:cubicBezTo>
                    <a:cubicBezTo>
                      <a:pt x="3" y="7"/>
                      <a:pt x="4" y="8"/>
                      <a:pt x="5" y="9"/>
                    </a:cubicBezTo>
                    <a:cubicBezTo>
                      <a:pt x="5" y="9"/>
                      <a:pt x="6" y="8"/>
                      <a:pt x="6" y="8"/>
                    </a:cubicBezTo>
                    <a:cubicBezTo>
                      <a:pt x="6" y="8"/>
                      <a:pt x="6" y="8"/>
                      <a:pt x="6" y="8"/>
                    </a:cubicBezTo>
                    <a:cubicBezTo>
                      <a:pt x="6" y="7"/>
                      <a:pt x="5" y="7"/>
                      <a:pt x="5" y="7"/>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31" name="Freeform 27"/>
              <p:cNvSpPr/>
              <p:nvPr/>
            </p:nvSpPr>
            <p:spPr bwMode="auto">
              <a:xfrm>
                <a:off x="2030" y="2813"/>
                <a:ext cx="12" cy="14"/>
              </a:xfrm>
              <a:custGeom>
                <a:gdLst>
                  <a:gd fmla="*/ 5 w 6" name="T0"/>
                  <a:gd fmla="*/ 6 h 7" name="T1"/>
                  <a:gd fmla="*/ 2 w 6" name="T2"/>
                  <a:gd fmla="*/ 0 h 7" name="T3"/>
                  <a:gd fmla="*/ 1 w 6" name="T4"/>
                  <a:gd fmla="*/ 1 h 7" name="T5"/>
                  <a:gd fmla="*/ 5 w 6" name="T6"/>
                  <a:gd fmla="*/ 7 h 7" name="T7"/>
                  <a:gd fmla="*/ 6 w 6" name="T8"/>
                  <a:gd fmla="*/ 7 h 7" name="T9"/>
                  <a:gd fmla="*/ 6 w 6" name="T10"/>
                  <a:gd fmla="*/ 6 h 7" name="T11"/>
                  <a:gd fmla="*/ 5 w 6" name="T12"/>
                  <a:gd fmla="*/ 6 h 7" name="T13"/>
                </a:gdLst>
                <a:cxnLst>
                  <a:cxn ang="0">
                    <a:pos x="T0" y="T1"/>
                  </a:cxn>
                  <a:cxn ang="0">
                    <a:pos x="T2" y="T3"/>
                  </a:cxn>
                  <a:cxn ang="0">
                    <a:pos x="T4" y="T5"/>
                  </a:cxn>
                  <a:cxn ang="0">
                    <a:pos x="T6" y="T7"/>
                  </a:cxn>
                  <a:cxn ang="0">
                    <a:pos x="T8" y="T9"/>
                  </a:cxn>
                  <a:cxn ang="0">
                    <a:pos x="T10" y="T11"/>
                  </a:cxn>
                  <a:cxn ang="0">
                    <a:pos x="T12" y="T13"/>
                  </a:cxn>
                </a:cxnLst>
                <a:rect b="b" l="0" r="r" t="0"/>
                <a:pathLst>
                  <a:path h="7" w="6">
                    <a:moveTo>
                      <a:pt x="5" y="6"/>
                    </a:moveTo>
                    <a:cubicBezTo>
                      <a:pt x="3" y="4"/>
                      <a:pt x="3" y="2"/>
                      <a:pt x="2" y="0"/>
                    </a:cubicBezTo>
                    <a:cubicBezTo>
                      <a:pt x="1" y="0"/>
                      <a:pt x="0" y="0"/>
                      <a:pt x="1" y="1"/>
                    </a:cubicBezTo>
                    <a:cubicBezTo>
                      <a:pt x="2" y="3"/>
                      <a:pt x="3" y="6"/>
                      <a:pt x="5" y="7"/>
                    </a:cubicBezTo>
                    <a:cubicBezTo>
                      <a:pt x="5" y="7"/>
                      <a:pt x="5" y="7"/>
                      <a:pt x="6" y="7"/>
                    </a:cubicBezTo>
                    <a:cubicBezTo>
                      <a:pt x="6" y="7"/>
                      <a:pt x="6" y="7"/>
                      <a:pt x="6" y="6"/>
                    </a:cubicBezTo>
                    <a:cubicBezTo>
                      <a:pt x="6" y="6"/>
                      <a:pt x="5" y="6"/>
                      <a:pt x="5" y="6"/>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32" name="Freeform 28"/>
              <p:cNvSpPr/>
              <p:nvPr/>
            </p:nvSpPr>
            <p:spPr bwMode="auto">
              <a:xfrm>
                <a:off x="1991" y="2915"/>
                <a:ext cx="10" cy="10"/>
              </a:xfrm>
              <a:custGeom>
                <a:gdLst>
                  <a:gd fmla="*/ 4 w 5" name="T0"/>
                  <a:gd fmla="*/ 3 h 5" name="T1"/>
                  <a:gd fmla="*/ 3 w 5" name="T2"/>
                  <a:gd fmla="*/ 2 h 5" name="T3"/>
                  <a:gd fmla="*/ 2 w 5" name="T4"/>
                  <a:gd fmla="*/ 0 h 5" name="T5"/>
                  <a:gd fmla="*/ 1 w 5" name="T6"/>
                  <a:gd fmla="*/ 1 h 5" name="T7"/>
                  <a:gd fmla="*/ 2 w 5" name="T8"/>
                  <a:gd fmla="*/ 3 h 5" name="T9"/>
                  <a:gd fmla="*/ 4 w 5" name="T10"/>
                  <a:gd fmla="*/ 5 h 5" name="T11"/>
                  <a:gd fmla="*/ 4 w 5" name="T12"/>
                  <a:gd fmla="*/ 3 h 5" name="T13"/>
                </a:gdLst>
                <a:cxnLst>
                  <a:cxn ang="0">
                    <a:pos x="T0" y="T1"/>
                  </a:cxn>
                  <a:cxn ang="0">
                    <a:pos x="T2" y="T3"/>
                  </a:cxn>
                  <a:cxn ang="0">
                    <a:pos x="T4" y="T5"/>
                  </a:cxn>
                  <a:cxn ang="0">
                    <a:pos x="T6" y="T7"/>
                  </a:cxn>
                  <a:cxn ang="0">
                    <a:pos x="T8" y="T9"/>
                  </a:cxn>
                  <a:cxn ang="0">
                    <a:pos x="T10" y="T11"/>
                  </a:cxn>
                  <a:cxn ang="0">
                    <a:pos x="T12" y="T13"/>
                  </a:cxn>
                </a:cxnLst>
                <a:rect b="b" l="0" r="r" t="0"/>
                <a:pathLst>
                  <a:path h="5" w="5">
                    <a:moveTo>
                      <a:pt x="4" y="3"/>
                    </a:moveTo>
                    <a:cubicBezTo>
                      <a:pt x="4" y="3"/>
                      <a:pt x="3" y="2"/>
                      <a:pt x="3" y="2"/>
                    </a:cubicBezTo>
                    <a:cubicBezTo>
                      <a:pt x="3" y="1"/>
                      <a:pt x="2" y="1"/>
                      <a:pt x="2" y="0"/>
                    </a:cubicBezTo>
                    <a:cubicBezTo>
                      <a:pt x="1" y="0"/>
                      <a:pt x="0" y="0"/>
                      <a:pt x="1" y="1"/>
                    </a:cubicBezTo>
                    <a:cubicBezTo>
                      <a:pt x="1" y="2"/>
                      <a:pt x="2" y="2"/>
                      <a:pt x="2" y="3"/>
                    </a:cubicBezTo>
                    <a:cubicBezTo>
                      <a:pt x="3" y="4"/>
                      <a:pt x="3" y="5"/>
                      <a:pt x="4" y="5"/>
                    </a:cubicBezTo>
                    <a:cubicBezTo>
                      <a:pt x="5" y="5"/>
                      <a:pt x="5" y="4"/>
                      <a:pt x="4" y="3"/>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33" name="Freeform 29"/>
              <p:cNvSpPr/>
              <p:nvPr/>
            </p:nvSpPr>
            <p:spPr bwMode="auto">
              <a:xfrm>
                <a:off x="1999" y="2909"/>
                <a:ext cx="8" cy="12"/>
              </a:xfrm>
              <a:custGeom>
                <a:gdLst>
                  <a:gd fmla="*/ 3 w 4" name="T0"/>
                  <a:gd fmla="*/ 5 h 6" name="T1"/>
                  <a:gd fmla="*/ 1 w 4" name="T2"/>
                  <a:gd fmla="*/ 1 h 6" name="T3"/>
                  <a:gd fmla="*/ 0 w 4" name="T4"/>
                  <a:gd fmla="*/ 2 h 6" name="T5"/>
                  <a:gd fmla="*/ 2 w 4" name="T6"/>
                  <a:gd fmla="*/ 6 h 6" name="T7"/>
                  <a:gd fmla="*/ 3 w 4" name="T8"/>
                  <a:gd fmla="*/ 5 h 6" name="T9"/>
                </a:gdLst>
                <a:cxnLst>
                  <a:cxn ang="0">
                    <a:pos x="T0" y="T1"/>
                  </a:cxn>
                  <a:cxn ang="0">
                    <a:pos x="T2" y="T3"/>
                  </a:cxn>
                  <a:cxn ang="0">
                    <a:pos x="T4" y="T5"/>
                  </a:cxn>
                  <a:cxn ang="0">
                    <a:pos x="T6" y="T7"/>
                  </a:cxn>
                  <a:cxn ang="0">
                    <a:pos x="T8" y="T9"/>
                  </a:cxn>
                </a:cxnLst>
                <a:rect b="b" l="0" r="r" t="0"/>
                <a:pathLst>
                  <a:path h="6" w="4">
                    <a:moveTo>
                      <a:pt x="3" y="5"/>
                    </a:moveTo>
                    <a:cubicBezTo>
                      <a:pt x="2" y="4"/>
                      <a:pt x="2" y="2"/>
                      <a:pt x="1" y="1"/>
                    </a:cubicBezTo>
                    <a:cubicBezTo>
                      <a:pt x="0" y="0"/>
                      <a:pt x="0" y="1"/>
                      <a:pt x="0" y="2"/>
                    </a:cubicBezTo>
                    <a:cubicBezTo>
                      <a:pt x="1" y="3"/>
                      <a:pt x="1" y="4"/>
                      <a:pt x="2" y="6"/>
                    </a:cubicBezTo>
                    <a:cubicBezTo>
                      <a:pt x="3" y="6"/>
                      <a:pt x="4" y="5"/>
                      <a:pt x="3" y="5"/>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34" name="Freeform 30"/>
              <p:cNvSpPr/>
              <p:nvPr/>
            </p:nvSpPr>
            <p:spPr bwMode="auto">
              <a:xfrm>
                <a:off x="2003" y="2907"/>
                <a:ext cx="8" cy="8"/>
              </a:xfrm>
              <a:custGeom>
                <a:gdLst>
                  <a:gd fmla="*/ 3 w 4" name="T0"/>
                  <a:gd fmla="*/ 2 h 4" name="T1"/>
                  <a:gd fmla="*/ 2 w 4" name="T2"/>
                  <a:gd fmla="*/ 0 h 4" name="T3"/>
                  <a:gd fmla="*/ 1 w 4" name="T4"/>
                  <a:gd fmla="*/ 1 h 4" name="T5"/>
                  <a:gd fmla="*/ 3 w 4" name="T6"/>
                  <a:gd fmla="*/ 4 h 4" name="T7"/>
                  <a:gd fmla="*/ 3 w 4" name="T8"/>
                  <a:gd fmla="*/ 2 h 4" name="T9"/>
                </a:gdLst>
                <a:cxnLst>
                  <a:cxn ang="0">
                    <a:pos x="T0" y="T1"/>
                  </a:cxn>
                  <a:cxn ang="0">
                    <a:pos x="T2" y="T3"/>
                  </a:cxn>
                  <a:cxn ang="0">
                    <a:pos x="T4" y="T5"/>
                  </a:cxn>
                  <a:cxn ang="0">
                    <a:pos x="T6" y="T7"/>
                  </a:cxn>
                  <a:cxn ang="0">
                    <a:pos x="T8" y="T9"/>
                  </a:cxn>
                </a:cxnLst>
                <a:rect b="b" l="0" r="r" t="0"/>
                <a:pathLst>
                  <a:path h="4" w="4">
                    <a:moveTo>
                      <a:pt x="3" y="2"/>
                    </a:moveTo>
                    <a:cubicBezTo>
                      <a:pt x="2" y="2"/>
                      <a:pt x="2" y="1"/>
                      <a:pt x="2" y="0"/>
                    </a:cubicBezTo>
                    <a:cubicBezTo>
                      <a:pt x="1" y="0"/>
                      <a:pt x="0" y="0"/>
                      <a:pt x="1" y="1"/>
                    </a:cubicBezTo>
                    <a:cubicBezTo>
                      <a:pt x="1" y="2"/>
                      <a:pt x="1" y="3"/>
                      <a:pt x="3" y="4"/>
                    </a:cubicBezTo>
                    <a:cubicBezTo>
                      <a:pt x="3" y="4"/>
                      <a:pt x="4" y="3"/>
                      <a:pt x="3" y="2"/>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35" name="Freeform 31"/>
              <p:cNvSpPr/>
              <p:nvPr/>
            </p:nvSpPr>
            <p:spPr bwMode="auto">
              <a:xfrm>
                <a:off x="2007" y="2901"/>
                <a:ext cx="13" cy="14"/>
              </a:xfrm>
              <a:custGeom>
                <a:gdLst>
                  <a:gd fmla="*/ 5 w 6" name="T0"/>
                  <a:gd fmla="*/ 6 h 7" name="T1"/>
                  <a:gd fmla="*/ 2 w 6" name="T2"/>
                  <a:gd fmla="*/ 1 h 7" name="T3"/>
                  <a:gd fmla="*/ 1 w 6" name="T4"/>
                  <a:gd fmla="*/ 1 h 7" name="T5"/>
                  <a:gd fmla="*/ 4 w 6" name="T6"/>
                  <a:gd fmla="*/ 7 h 7" name="T7"/>
                  <a:gd fmla="*/ 5 w 6" name="T8"/>
                  <a:gd fmla="*/ 6 h 7" name="T9"/>
                </a:gdLst>
                <a:cxnLst>
                  <a:cxn ang="0">
                    <a:pos x="T0" y="T1"/>
                  </a:cxn>
                  <a:cxn ang="0">
                    <a:pos x="T2" y="T3"/>
                  </a:cxn>
                  <a:cxn ang="0">
                    <a:pos x="T4" y="T5"/>
                  </a:cxn>
                  <a:cxn ang="0">
                    <a:pos x="T6" y="T7"/>
                  </a:cxn>
                  <a:cxn ang="0">
                    <a:pos x="T8" y="T9"/>
                  </a:cxn>
                </a:cxnLst>
                <a:rect b="b" l="0" r="r" t="0"/>
                <a:pathLst>
                  <a:path h="7" w="6">
                    <a:moveTo>
                      <a:pt x="5" y="6"/>
                    </a:moveTo>
                    <a:cubicBezTo>
                      <a:pt x="4" y="4"/>
                      <a:pt x="3" y="2"/>
                      <a:pt x="2" y="1"/>
                    </a:cubicBezTo>
                    <a:cubicBezTo>
                      <a:pt x="1" y="0"/>
                      <a:pt x="0" y="1"/>
                      <a:pt x="1" y="1"/>
                    </a:cubicBezTo>
                    <a:cubicBezTo>
                      <a:pt x="2" y="3"/>
                      <a:pt x="3" y="5"/>
                      <a:pt x="4" y="7"/>
                    </a:cubicBezTo>
                    <a:cubicBezTo>
                      <a:pt x="5" y="7"/>
                      <a:pt x="6" y="6"/>
                      <a:pt x="5" y="6"/>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36" name="Freeform 32"/>
              <p:cNvSpPr/>
              <p:nvPr/>
            </p:nvSpPr>
            <p:spPr bwMode="auto">
              <a:xfrm>
                <a:off x="2016" y="2899"/>
                <a:ext cx="8" cy="12"/>
              </a:xfrm>
              <a:custGeom>
                <a:gdLst>
                  <a:gd fmla="*/ 3 w 4" name="T0"/>
                  <a:gd fmla="*/ 4 h 6" name="T1"/>
                  <a:gd fmla="*/ 2 w 4" name="T2"/>
                  <a:gd fmla="*/ 1 h 6" name="T3"/>
                  <a:gd fmla="*/ 1 w 4" name="T4"/>
                  <a:gd fmla="*/ 2 h 6" name="T5"/>
                  <a:gd fmla="*/ 3 w 4" name="T6"/>
                  <a:gd fmla="*/ 5 h 6" name="T7"/>
                  <a:gd fmla="*/ 4 w 4" name="T8"/>
                  <a:gd fmla="*/ 5 h 6" name="T9"/>
                  <a:gd fmla="*/ 4 w 4" name="T10"/>
                  <a:gd fmla="*/ 4 h 6" name="T11"/>
                  <a:gd fmla="*/ 3 w 4" name="T12"/>
                  <a:gd fmla="*/ 4 h 6" name="T13"/>
                </a:gdLst>
                <a:cxnLst>
                  <a:cxn ang="0">
                    <a:pos x="T0" y="T1"/>
                  </a:cxn>
                  <a:cxn ang="0">
                    <a:pos x="T2" y="T3"/>
                  </a:cxn>
                  <a:cxn ang="0">
                    <a:pos x="T4" y="T5"/>
                  </a:cxn>
                  <a:cxn ang="0">
                    <a:pos x="T6" y="T7"/>
                  </a:cxn>
                  <a:cxn ang="0">
                    <a:pos x="T8" y="T9"/>
                  </a:cxn>
                  <a:cxn ang="0">
                    <a:pos x="T10" y="T11"/>
                  </a:cxn>
                  <a:cxn ang="0">
                    <a:pos x="T12" y="T13"/>
                  </a:cxn>
                </a:cxnLst>
                <a:rect b="b" l="0" r="r" t="0"/>
                <a:pathLst>
                  <a:path h="6" w="4">
                    <a:moveTo>
                      <a:pt x="3" y="4"/>
                    </a:moveTo>
                    <a:cubicBezTo>
                      <a:pt x="3" y="3"/>
                      <a:pt x="2" y="2"/>
                      <a:pt x="2" y="1"/>
                    </a:cubicBezTo>
                    <a:cubicBezTo>
                      <a:pt x="1" y="0"/>
                      <a:pt x="0" y="1"/>
                      <a:pt x="1" y="2"/>
                    </a:cubicBezTo>
                    <a:cubicBezTo>
                      <a:pt x="1" y="3"/>
                      <a:pt x="2" y="4"/>
                      <a:pt x="3" y="5"/>
                    </a:cubicBezTo>
                    <a:cubicBezTo>
                      <a:pt x="4" y="6"/>
                      <a:pt x="4" y="5"/>
                      <a:pt x="4" y="5"/>
                    </a:cubicBezTo>
                    <a:cubicBezTo>
                      <a:pt x="4" y="5"/>
                      <a:pt x="4" y="5"/>
                      <a:pt x="4" y="4"/>
                    </a:cubicBezTo>
                    <a:cubicBezTo>
                      <a:pt x="4" y="4"/>
                      <a:pt x="4" y="4"/>
                      <a:pt x="3" y="4"/>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37" name="Freeform 33"/>
              <p:cNvSpPr/>
              <p:nvPr/>
            </p:nvSpPr>
            <p:spPr bwMode="auto">
              <a:xfrm>
                <a:off x="2020" y="2895"/>
                <a:ext cx="14" cy="16"/>
              </a:xfrm>
              <a:custGeom>
                <a:gdLst>
                  <a:gd fmla="*/ 7 w 7" name="T0"/>
                  <a:gd fmla="*/ 7 h 8" name="T1"/>
                  <a:gd fmla="*/ 2 w 7" name="T2"/>
                  <a:gd fmla="*/ 1 h 8" name="T3"/>
                  <a:gd fmla="*/ 0 w 7" name="T4"/>
                  <a:gd fmla="*/ 1 h 8" name="T5"/>
                  <a:gd fmla="*/ 6 w 7" name="T6"/>
                  <a:gd fmla="*/ 8 h 8" name="T7"/>
                  <a:gd fmla="*/ 7 w 7" name="T8"/>
                  <a:gd fmla="*/ 7 h 8" name="T9"/>
                </a:gdLst>
                <a:cxnLst>
                  <a:cxn ang="0">
                    <a:pos x="T0" y="T1"/>
                  </a:cxn>
                  <a:cxn ang="0">
                    <a:pos x="T2" y="T3"/>
                  </a:cxn>
                  <a:cxn ang="0">
                    <a:pos x="T4" y="T5"/>
                  </a:cxn>
                  <a:cxn ang="0">
                    <a:pos x="T6" y="T7"/>
                  </a:cxn>
                  <a:cxn ang="0">
                    <a:pos x="T8" y="T9"/>
                  </a:cxn>
                </a:cxnLst>
                <a:rect b="b" l="0" r="r" t="0"/>
                <a:pathLst>
                  <a:path h="8" w="7">
                    <a:moveTo>
                      <a:pt x="7" y="7"/>
                    </a:moveTo>
                    <a:cubicBezTo>
                      <a:pt x="4" y="6"/>
                      <a:pt x="3" y="3"/>
                      <a:pt x="2" y="1"/>
                    </a:cubicBezTo>
                    <a:cubicBezTo>
                      <a:pt x="1" y="0"/>
                      <a:pt x="0" y="1"/>
                      <a:pt x="0" y="1"/>
                    </a:cubicBezTo>
                    <a:cubicBezTo>
                      <a:pt x="2" y="4"/>
                      <a:pt x="4" y="7"/>
                      <a:pt x="6" y="8"/>
                    </a:cubicBezTo>
                    <a:cubicBezTo>
                      <a:pt x="7" y="8"/>
                      <a:pt x="7" y="7"/>
                      <a:pt x="7" y="7"/>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38" name="Freeform 34"/>
              <p:cNvSpPr/>
              <p:nvPr/>
            </p:nvSpPr>
            <p:spPr bwMode="auto">
              <a:xfrm>
                <a:off x="2026" y="2893"/>
                <a:ext cx="16" cy="16"/>
              </a:xfrm>
              <a:custGeom>
                <a:gdLst>
                  <a:gd fmla="*/ 7 w 8" name="T0"/>
                  <a:gd fmla="*/ 7 h 8" name="T1"/>
                  <a:gd fmla="*/ 5 w 8" name="T2"/>
                  <a:gd fmla="*/ 4 h 8" name="T3"/>
                  <a:gd fmla="*/ 1 w 8" name="T4"/>
                  <a:gd fmla="*/ 1 h 8" name="T5"/>
                  <a:gd fmla="*/ 0 w 8" name="T6"/>
                  <a:gd fmla="*/ 1 h 8" name="T7"/>
                  <a:gd fmla="*/ 4 w 8" name="T8"/>
                  <a:gd fmla="*/ 5 h 8" name="T9"/>
                  <a:gd fmla="*/ 6 w 8" name="T10"/>
                  <a:gd fmla="*/ 8 h 8" name="T11"/>
                  <a:gd fmla="*/ 7 w 8" name="T12"/>
                  <a:gd fmla="*/ 7 h 8" name="T13"/>
                </a:gdLst>
                <a:cxnLst>
                  <a:cxn ang="0">
                    <a:pos x="T0" y="T1"/>
                  </a:cxn>
                  <a:cxn ang="0">
                    <a:pos x="T2" y="T3"/>
                  </a:cxn>
                  <a:cxn ang="0">
                    <a:pos x="T4" y="T5"/>
                  </a:cxn>
                  <a:cxn ang="0">
                    <a:pos x="T6" y="T7"/>
                  </a:cxn>
                  <a:cxn ang="0">
                    <a:pos x="T8" y="T9"/>
                  </a:cxn>
                  <a:cxn ang="0">
                    <a:pos x="T10" y="T11"/>
                  </a:cxn>
                  <a:cxn ang="0">
                    <a:pos x="T12" y="T13"/>
                  </a:cxn>
                </a:cxnLst>
                <a:rect b="b" l="0" r="r" t="0"/>
                <a:pathLst>
                  <a:path h="8" w="8">
                    <a:moveTo>
                      <a:pt x="7" y="7"/>
                    </a:moveTo>
                    <a:cubicBezTo>
                      <a:pt x="6" y="6"/>
                      <a:pt x="5" y="5"/>
                      <a:pt x="5" y="4"/>
                    </a:cubicBezTo>
                    <a:cubicBezTo>
                      <a:pt x="4" y="3"/>
                      <a:pt x="3" y="2"/>
                      <a:pt x="1" y="1"/>
                    </a:cubicBezTo>
                    <a:cubicBezTo>
                      <a:pt x="1" y="0"/>
                      <a:pt x="0" y="1"/>
                      <a:pt x="0" y="1"/>
                    </a:cubicBezTo>
                    <a:cubicBezTo>
                      <a:pt x="2" y="3"/>
                      <a:pt x="3" y="4"/>
                      <a:pt x="4" y="5"/>
                    </a:cubicBezTo>
                    <a:cubicBezTo>
                      <a:pt x="5" y="6"/>
                      <a:pt x="5" y="7"/>
                      <a:pt x="6" y="8"/>
                    </a:cubicBezTo>
                    <a:cubicBezTo>
                      <a:pt x="7" y="8"/>
                      <a:pt x="8" y="7"/>
                      <a:pt x="7" y="7"/>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39" name="Freeform 35"/>
              <p:cNvSpPr/>
              <p:nvPr/>
            </p:nvSpPr>
            <p:spPr bwMode="auto">
              <a:xfrm>
                <a:off x="1983" y="3005"/>
                <a:ext cx="6" cy="6"/>
              </a:xfrm>
              <a:custGeom>
                <a:gdLst>
                  <a:gd fmla="*/ 3 w 3" name="T0"/>
                  <a:gd fmla="*/ 2 h 3" name="T1"/>
                  <a:gd fmla="*/ 2 w 3" name="T2"/>
                  <a:gd fmla="*/ 0 h 3" name="T3"/>
                  <a:gd fmla="*/ 1 w 3" name="T4"/>
                  <a:gd fmla="*/ 1 h 3" name="T5"/>
                  <a:gd fmla="*/ 2 w 3" name="T6"/>
                  <a:gd fmla="*/ 3 h 3" name="T7"/>
                  <a:gd fmla="*/ 3 w 3" name="T8"/>
                  <a:gd fmla="*/ 2 h 3" name="T9"/>
                </a:gdLst>
                <a:cxnLst>
                  <a:cxn ang="0">
                    <a:pos x="T0" y="T1"/>
                  </a:cxn>
                  <a:cxn ang="0">
                    <a:pos x="T2" y="T3"/>
                  </a:cxn>
                  <a:cxn ang="0">
                    <a:pos x="T4" y="T5"/>
                  </a:cxn>
                  <a:cxn ang="0">
                    <a:pos x="T6" y="T7"/>
                  </a:cxn>
                  <a:cxn ang="0">
                    <a:pos x="T8" y="T9"/>
                  </a:cxn>
                </a:cxnLst>
                <a:rect b="b" l="0" r="r" t="0"/>
                <a:pathLst>
                  <a:path h="3" w="3">
                    <a:moveTo>
                      <a:pt x="3" y="2"/>
                    </a:moveTo>
                    <a:cubicBezTo>
                      <a:pt x="2" y="2"/>
                      <a:pt x="2" y="1"/>
                      <a:pt x="2" y="0"/>
                    </a:cubicBezTo>
                    <a:cubicBezTo>
                      <a:pt x="1" y="0"/>
                      <a:pt x="0" y="1"/>
                      <a:pt x="1" y="1"/>
                    </a:cubicBezTo>
                    <a:cubicBezTo>
                      <a:pt x="1" y="2"/>
                      <a:pt x="1" y="2"/>
                      <a:pt x="2" y="3"/>
                    </a:cubicBezTo>
                    <a:cubicBezTo>
                      <a:pt x="2" y="3"/>
                      <a:pt x="3" y="3"/>
                      <a:pt x="3" y="2"/>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40" name="Freeform 36"/>
              <p:cNvSpPr/>
              <p:nvPr/>
            </p:nvSpPr>
            <p:spPr bwMode="auto">
              <a:xfrm>
                <a:off x="1991" y="3003"/>
                <a:ext cx="6" cy="6"/>
              </a:xfrm>
              <a:custGeom>
                <a:gdLst>
                  <a:gd fmla="*/ 3 w 3" name="T0"/>
                  <a:gd fmla="*/ 2 h 3" name="T1"/>
                  <a:gd fmla="*/ 2 w 3" name="T2"/>
                  <a:gd fmla="*/ 0 h 3" name="T3"/>
                  <a:gd fmla="*/ 1 w 3" name="T4"/>
                  <a:gd fmla="*/ 1 h 3" name="T5"/>
                  <a:gd fmla="*/ 2 w 3" name="T6"/>
                  <a:gd fmla="*/ 3 h 3" name="T7"/>
                  <a:gd fmla="*/ 3 w 3" name="T8"/>
                  <a:gd fmla="*/ 3 h 3" name="T9"/>
                  <a:gd fmla="*/ 3 w 3" name="T10"/>
                  <a:gd fmla="*/ 2 h 3" name="T11"/>
                  <a:gd fmla="*/ 3 w 3" name="T12"/>
                  <a:gd fmla="*/ 2 h 3" name="T13"/>
                </a:gdLst>
                <a:cxnLst>
                  <a:cxn ang="0">
                    <a:pos x="T0" y="T1"/>
                  </a:cxn>
                  <a:cxn ang="0">
                    <a:pos x="T2" y="T3"/>
                  </a:cxn>
                  <a:cxn ang="0">
                    <a:pos x="T4" y="T5"/>
                  </a:cxn>
                  <a:cxn ang="0">
                    <a:pos x="T6" y="T7"/>
                  </a:cxn>
                  <a:cxn ang="0">
                    <a:pos x="T8" y="T9"/>
                  </a:cxn>
                  <a:cxn ang="0">
                    <a:pos x="T10" y="T11"/>
                  </a:cxn>
                  <a:cxn ang="0">
                    <a:pos x="T12" y="T13"/>
                  </a:cxn>
                </a:cxnLst>
                <a:rect b="b" l="0" r="r" t="0"/>
                <a:pathLst>
                  <a:path h="3" w="3">
                    <a:moveTo>
                      <a:pt x="3" y="2"/>
                    </a:moveTo>
                    <a:cubicBezTo>
                      <a:pt x="2" y="1"/>
                      <a:pt x="2" y="1"/>
                      <a:pt x="2" y="0"/>
                    </a:cubicBezTo>
                    <a:cubicBezTo>
                      <a:pt x="1" y="0"/>
                      <a:pt x="0" y="1"/>
                      <a:pt x="1" y="1"/>
                    </a:cubicBezTo>
                    <a:cubicBezTo>
                      <a:pt x="1" y="2"/>
                      <a:pt x="1" y="2"/>
                      <a:pt x="2" y="3"/>
                    </a:cubicBezTo>
                    <a:cubicBezTo>
                      <a:pt x="2" y="3"/>
                      <a:pt x="3" y="3"/>
                      <a:pt x="3" y="3"/>
                    </a:cubicBezTo>
                    <a:cubicBezTo>
                      <a:pt x="3" y="3"/>
                      <a:pt x="3" y="3"/>
                      <a:pt x="3" y="2"/>
                    </a:cubicBezTo>
                    <a:cubicBezTo>
                      <a:pt x="3" y="2"/>
                      <a:pt x="3" y="2"/>
                      <a:pt x="3" y="2"/>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41" name="Freeform 37"/>
              <p:cNvSpPr/>
              <p:nvPr/>
            </p:nvSpPr>
            <p:spPr bwMode="auto">
              <a:xfrm>
                <a:off x="1995" y="2999"/>
                <a:ext cx="10" cy="10"/>
              </a:xfrm>
              <a:custGeom>
                <a:gdLst>
                  <a:gd fmla="*/ 5 w 5" name="T0"/>
                  <a:gd fmla="*/ 4 h 5" name="T1"/>
                  <a:gd fmla="*/ 4 w 5" name="T2"/>
                  <a:gd fmla="*/ 4 h 5" name="T3"/>
                  <a:gd fmla="*/ 4 w 5" name="T4"/>
                  <a:gd fmla="*/ 3 h 5" name="T5"/>
                  <a:gd fmla="*/ 2 w 5" name="T6"/>
                  <a:gd fmla="*/ 0 h 5" name="T7"/>
                  <a:gd fmla="*/ 1 w 5" name="T8"/>
                  <a:gd fmla="*/ 1 h 5" name="T9"/>
                  <a:gd fmla="*/ 4 w 5" name="T10"/>
                  <a:gd fmla="*/ 5 h 5" name="T11"/>
                  <a:gd fmla="*/ 5 w 5" name="T12"/>
                  <a:gd fmla="*/ 4 h 5" name="T13"/>
                </a:gdLst>
                <a:cxnLst>
                  <a:cxn ang="0">
                    <a:pos x="T0" y="T1"/>
                  </a:cxn>
                  <a:cxn ang="0">
                    <a:pos x="T2" y="T3"/>
                  </a:cxn>
                  <a:cxn ang="0">
                    <a:pos x="T4" y="T5"/>
                  </a:cxn>
                  <a:cxn ang="0">
                    <a:pos x="T6" y="T7"/>
                  </a:cxn>
                  <a:cxn ang="0">
                    <a:pos x="T8" y="T9"/>
                  </a:cxn>
                  <a:cxn ang="0">
                    <a:pos x="T10" y="T11"/>
                  </a:cxn>
                  <a:cxn ang="0">
                    <a:pos x="T12" y="T13"/>
                  </a:cxn>
                </a:cxnLst>
                <a:rect b="b" l="0" r="r" t="0"/>
                <a:pathLst>
                  <a:path h="5" w="5">
                    <a:moveTo>
                      <a:pt x="5" y="4"/>
                    </a:moveTo>
                    <a:cubicBezTo>
                      <a:pt x="5" y="4"/>
                      <a:pt x="4" y="4"/>
                      <a:pt x="4" y="4"/>
                    </a:cubicBezTo>
                    <a:cubicBezTo>
                      <a:pt x="4" y="3"/>
                      <a:pt x="4" y="3"/>
                      <a:pt x="4" y="3"/>
                    </a:cubicBezTo>
                    <a:cubicBezTo>
                      <a:pt x="3" y="3"/>
                      <a:pt x="2" y="1"/>
                      <a:pt x="2" y="0"/>
                    </a:cubicBezTo>
                    <a:cubicBezTo>
                      <a:pt x="1" y="0"/>
                      <a:pt x="0" y="0"/>
                      <a:pt x="1" y="1"/>
                    </a:cubicBezTo>
                    <a:cubicBezTo>
                      <a:pt x="1" y="2"/>
                      <a:pt x="2" y="4"/>
                      <a:pt x="4" y="5"/>
                    </a:cubicBezTo>
                    <a:cubicBezTo>
                      <a:pt x="4" y="5"/>
                      <a:pt x="5" y="5"/>
                      <a:pt x="5" y="4"/>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42" name="Freeform 38"/>
              <p:cNvSpPr/>
              <p:nvPr/>
            </p:nvSpPr>
            <p:spPr bwMode="auto">
              <a:xfrm>
                <a:off x="2001" y="2995"/>
                <a:ext cx="8" cy="12"/>
              </a:xfrm>
              <a:custGeom>
                <a:gdLst>
                  <a:gd fmla="*/ 4 w 4" name="T0"/>
                  <a:gd fmla="*/ 5 h 6" name="T1"/>
                  <a:gd fmla="*/ 3 w 4" name="T2"/>
                  <a:gd fmla="*/ 5 h 6" name="T3"/>
                  <a:gd fmla="*/ 1 w 4" name="T4"/>
                  <a:gd fmla="*/ 1 h 6" name="T5"/>
                  <a:gd fmla="*/ 0 w 4" name="T6"/>
                  <a:gd fmla="*/ 1 h 6" name="T7"/>
                  <a:gd fmla="*/ 3 w 4" name="T8"/>
                  <a:gd fmla="*/ 6 h 6" name="T9"/>
                  <a:gd fmla="*/ 4 w 4" name="T10"/>
                  <a:gd fmla="*/ 6 h 6" name="T11"/>
                  <a:gd fmla="*/ 4 w 4" name="T12"/>
                  <a:gd fmla="*/ 5 h 6" name="T13"/>
                </a:gdLst>
                <a:cxnLst>
                  <a:cxn ang="0">
                    <a:pos x="T0" y="T1"/>
                  </a:cxn>
                  <a:cxn ang="0">
                    <a:pos x="T2" y="T3"/>
                  </a:cxn>
                  <a:cxn ang="0">
                    <a:pos x="T4" y="T5"/>
                  </a:cxn>
                  <a:cxn ang="0">
                    <a:pos x="T6" y="T7"/>
                  </a:cxn>
                  <a:cxn ang="0">
                    <a:pos x="T8" y="T9"/>
                  </a:cxn>
                  <a:cxn ang="0">
                    <a:pos x="T10" y="T11"/>
                  </a:cxn>
                  <a:cxn ang="0">
                    <a:pos x="T12" y="T13"/>
                  </a:cxn>
                </a:cxnLst>
                <a:rect b="b" l="0" r="r" t="0"/>
                <a:pathLst>
                  <a:path h="6" w="4">
                    <a:moveTo>
                      <a:pt x="4" y="5"/>
                    </a:moveTo>
                    <a:cubicBezTo>
                      <a:pt x="4" y="5"/>
                      <a:pt x="4" y="5"/>
                      <a:pt x="3" y="5"/>
                    </a:cubicBezTo>
                    <a:cubicBezTo>
                      <a:pt x="2" y="4"/>
                      <a:pt x="2" y="2"/>
                      <a:pt x="1" y="1"/>
                    </a:cubicBezTo>
                    <a:cubicBezTo>
                      <a:pt x="1" y="0"/>
                      <a:pt x="0" y="1"/>
                      <a:pt x="0" y="1"/>
                    </a:cubicBezTo>
                    <a:cubicBezTo>
                      <a:pt x="1" y="3"/>
                      <a:pt x="2" y="6"/>
                      <a:pt x="3" y="6"/>
                    </a:cubicBezTo>
                    <a:cubicBezTo>
                      <a:pt x="4" y="6"/>
                      <a:pt x="4" y="6"/>
                      <a:pt x="4" y="6"/>
                    </a:cubicBezTo>
                    <a:lnTo>
                      <a:pt x="4" y="5"/>
                    </a:ln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43" name="Freeform 39"/>
              <p:cNvSpPr/>
              <p:nvPr/>
            </p:nvSpPr>
            <p:spPr bwMode="auto">
              <a:xfrm>
                <a:off x="2005" y="2991"/>
                <a:ext cx="13" cy="18"/>
              </a:xfrm>
              <a:custGeom>
                <a:gdLst>
                  <a:gd fmla="*/ 6 w 6" name="T0"/>
                  <a:gd fmla="*/ 7 h 9" name="T1"/>
                  <a:gd fmla="*/ 5 w 6" name="T2"/>
                  <a:gd fmla="*/ 7 h 9" name="T3"/>
                  <a:gd fmla="*/ 5 w 6" name="T4"/>
                  <a:gd fmla="*/ 7 h 9" name="T5"/>
                  <a:gd fmla="*/ 3 w 6" name="T6"/>
                  <a:gd fmla="*/ 5 h 9" name="T7"/>
                  <a:gd fmla="*/ 2 w 6" name="T8"/>
                  <a:gd fmla="*/ 1 h 9" name="T9"/>
                  <a:gd fmla="*/ 1 w 6" name="T10"/>
                  <a:gd fmla="*/ 2 h 9" name="T11"/>
                  <a:gd fmla="*/ 3 w 6" name="T12"/>
                  <a:gd fmla="*/ 6 h 9" name="T13"/>
                  <a:gd fmla="*/ 6 w 6" name="T14"/>
                  <a:gd fmla="*/ 9 h 9" name="T15"/>
                  <a:gd fmla="*/ 6 w 6" name="T16"/>
                  <a:gd fmla="*/ 8 h 9" name="T17"/>
                  <a:gd fmla="*/ 6 w 6" name="T18"/>
                  <a:gd fmla="*/ 7 h 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 w="6">
                    <a:moveTo>
                      <a:pt x="6" y="7"/>
                    </a:moveTo>
                    <a:cubicBezTo>
                      <a:pt x="6" y="6"/>
                      <a:pt x="5" y="6"/>
                      <a:pt x="5" y="7"/>
                    </a:cubicBezTo>
                    <a:cubicBezTo>
                      <a:pt x="5" y="7"/>
                      <a:pt x="5" y="7"/>
                      <a:pt x="5" y="7"/>
                    </a:cubicBezTo>
                    <a:cubicBezTo>
                      <a:pt x="4" y="7"/>
                      <a:pt x="4" y="5"/>
                      <a:pt x="3" y="5"/>
                    </a:cubicBezTo>
                    <a:cubicBezTo>
                      <a:pt x="3" y="3"/>
                      <a:pt x="2" y="2"/>
                      <a:pt x="2" y="1"/>
                    </a:cubicBezTo>
                    <a:cubicBezTo>
                      <a:pt x="1" y="0"/>
                      <a:pt x="0" y="1"/>
                      <a:pt x="1" y="2"/>
                    </a:cubicBezTo>
                    <a:cubicBezTo>
                      <a:pt x="1" y="3"/>
                      <a:pt x="2" y="5"/>
                      <a:pt x="3" y="6"/>
                    </a:cubicBezTo>
                    <a:cubicBezTo>
                      <a:pt x="3" y="7"/>
                      <a:pt x="4" y="9"/>
                      <a:pt x="6" y="9"/>
                    </a:cubicBezTo>
                    <a:cubicBezTo>
                      <a:pt x="6" y="9"/>
                      <a:pt x="6" y="9"/>
                      <a:pt x="6" y="8"/>
                    </a:cubicBezTo>
                    <a:cubicBezTo>
                      <a:pt x="6" y="8"/>
                      <a:pt x="6" y="8"/>
                      <a:pt x="6" y="7"/>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44" name="Freeform 40"/>
              <p:cNvSpPr/>
              <p:nvPr/>
            </p:nvSpPr>
            <p:spPr bwMode="auto">
              <a:xfrm>
                <a:off x="2013" y="2995"/>
                <a:ext cx="9" cy="12"/>
              </a:xfrm>
              <a:custGeom>
                <a:gdLst>
                  <a:gd fmla="*/ 4 w 4" name="T0"/>
                  <a:gd fmla="*/ 5 h 6" name="T1"/>
                  <a:gd fmla="*/ 1 w 4" name="T2"/>
                  <a:gd fmla="*/ 0 h 6" name="T3"/>
                  <a:gd fmla="*/ 0 w 4" name="T4"/>
                  <a:gd fmla="*/ 1 h 6" name="T5"/>
                  <a:gd fmla="*/ 3 w 4" name="T6"/>
                  <a:gd fmla="*/ 5 h 6" name="T7"/>
                  <a:gd fmla="*/ 4 w 4" name="T8"/>
                  <a:gd fmla="*/ 5 h 6" name="T9"/>
                </a:gdLst>
                <a:cxnLst>
                  <a:cxn ang="0">
                    <a:pos x="T0" y="T1"/>
                  </a:cxn>
                  <a:cxn ang="0">
                    <a:pos x="T2" y="T3"/>
                  </a:cxn>
                  <a:cxn ang="0">
                    <a:pos x="T4" y="T5"/>
                  </a:cxn>
                  <a:cxn ang="0">
                    <a:pos x="T6" y="T7"/>
                  </a:cxn>
                  <a:cxn ang="0">
                    <a:pos x="T8" y="T9"/>
                  </a:cxn>
                </a:cxnLst>
                <a:rect b="b" l="0" r="r" t="0"/>
                <a:pathLst>
                  <a:path h="6" w="4">
                    <a:moveTo>
                      <a:pt x="4" y="5"/>
                    </a:moveTo>
                    <a:cubicBezTo>
                      <a:pt x="3" y="3"/>
                      <a:pt x="2" y="2"/>
                      <a:pt x="1" y="0"/>
                    </a:cubicBezTo>
                    <a:cubicBezTo>
                      <a:pt x="1" y="0"/>
                      <a:pt x="0" y="0"/>
                      <a:pt x="0" y="1"/>
                    </a:cubicBezTo>
                    <a:cubicBezTo>
                      <a:pt x="1" y="2"/>
                      <a:pt x="2" y="4"/>
                      <a:pt x="3" y="5"/>
                    </a:cubicBezTo>
                    <a:cubicBezTo>
                      <a:pt x="3" y="6"/>
                      <a:pt x="4" y="6"/>
                      <a:pt x="4" y="5"/>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45" name="Freeform 41"/>
              <p:cNvSpPr/>
              <p:nvPr/>
            </p:nvSpPr>
            <p:spPr bwMode="auto">
              <a:xfrm>
                <a:off x="1521" y="3083"/>
                <a:ext cx="4" cy="16"/>
              </a:xfrm>
              <a:custGeom>
                <a:gdLst>
                  <a:gd fmla="*/ 0 w 2" name="T0"/>
                  <a:gd fmla="*/ 1 h 8" name="T1"/>
                  <a:gd fmla="*/ 0 w 2" name="T2"/>
                  <a:gd fmla="*/ 8 h 8" name="T3"/>
                  <a:gd fmla="*/ 2 w 2" name="T4"/>
                  <a:gd fmla="*/ 8 h 8" name="T5"/>
                  <a:gd fmla="*/ 2 w 2" name="T6"/>
                  <a:gd fmla="*/ 1 h 8" name="T7"/>
                  <a:gd fmla="*/ 0 w 2" name="T8"/>
                  <a:gd fmla="*/ 1 h 8" name="T9"/>
                </a:gdLst>
                <a:cxnLst>
                  <a:cxn ang="0">
                    <a:pos x="T0" y="T1"/>
                  </a:cxn>
                  <a:cxn ang="0">
                    <a:pos x="T2" y="T3"/>
                  </a:cxn>
                  <a:cxn ang="0">
                    <a:pos x="T4" y="T5"/>
                  </a:cxn>
                  <a:cxn ang="0">
                    <a:pos x="T6" y="T7"/>
                  </a:cxn>
                  <a:cxn ang="0">
                    <a:pos x="T8" y="T9"/>
                  </a:cxn>
                </a:cxnLst>
                <a:rect b="b" l="0" r="r" t="0"/>
                <a:pathLst>
                  <a:path h="8" w="2">
                    <a:moveTo>
                      <a:pt x="0" y="1"/>
                    </a:moveTo>
                    <a:cubicBezTo>
                      <a:pt x="0" y="8"/>
                      <a:pt x="0" y="8"/>
                      <a:pt x="0" y="8"/>
                    </a:cubicBezTo>
                    <a:cubicBezTo>
                      <a:pt x="0" y="8"/>
                      <a:pt x="2" y="8"/>
                      <a:pt x="2" y="8"/>
                    </a:cubicBezTo>
                    <a:cubicBezTo>
                      <a:pt x="2" y="1"/>
                      <a:pt x="2" y="1"/>
                      <a:pt x="2" y="1"/>
                    </a:cubicBezTo>
                    <a:cubicBezTo>
                      <a:pt x="2" y="0"/>
                      <a:pt x="0" y="0"/>
                      <a:pt x="0" y="1"/>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46" name="Freeform 42"/>
              <p:cNvSpPr/>
              <p:nvPr/>
            </p:nvSpPr>
            <p:spPr bwMode="auto">
              <a:xfrm>
                <a:off x="1531" y="3083"/>
                <a:ext cx="6" cy="22"/>
              </a:xfrm>
              <a:custGeom>
                <a:gdLst>
                  <a:gd fmla="*/ 3 w 3" name="T0"/>
                  <a:gd fmla="*/ 9 h 11" name="T1"/>
                  <a:gd fmla="*/ 2 w 3" name="T2"/>
                  <a:gd fmla="*/ 1 h 11" name="T3"/>
                  <a:gd fmla="*/ 0 w 3" name="T4"/>
                  <a:gd fmla="*/ 1 h 11" name="T5"/>
                  <a:gd fmla="*/ 2 w 3" name="T6"/>
                  <a:gd fmla="*/ 10 h 11" name="T7"/>
                  <a:gd fmla="*/ 3 w 3" name="T8"/>
                  <a:gd fmla="*/ 9 h 11" name="T9"/>
                </a:gdLst>
                <a:cxnLst>
                  <a:cxn ang="0">
                    <a:pos x="T0" y="T1"/>
                  </a:cxn>
                  <a:cxn ang="0">
                    <a:pos x="T2" y="T3"/>
                  </a:cxn>
                  <a:cxn ang="0">
                    <a:pos x="T4" y="T5"/>
                  </a:cxn>
                  <a:cxn ang="0">
                    <a:pos x="T6" y="T7"/>
                  </a:cxn>
                  <a:cxn ang="0">
                    <a:pos x="T8" y="T9"/>
                  </a:cxn>
                </a:cxnLst>
                <a:rect b="b" l="0" r="r" t="0"/>
                <a:pathLst>
                  <a:path h="11" w="3">
                    <a:moveTo>
                      <a:pt x="3" y="9"/>
                    </a:moveTo>
                    <a:cubicBezTo>
                      <a:pt x="1" y="7"/>
                      <a:pt x="2" y="4"/>
                      <a:pt x="2" y="1"/>
                    </a:cubicBezTo>
                    <a:cubicBezTo>
                      <a:pt x="2" y="0"/>
                      <a:pt x="0" y="0"/>
                      <a:pt x="0" y="1"/>
                    </a:cubicBezTo>
                    <a:cubicBezTo>
                      <a:pt x="1" y="4"/>
                      <a:pt x="0" y="8"/>
                      <a:pt x="2" y="10"/>
                    </a:cubicBezTo>
                    <a:cubicBezTo>
                      <a:pt x="2" y="11"/>
                      <a:pt x="3" y="10"/>
                      <a:pt x="3" y="9"/>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47" name="Freeform 43"/>
              <p:cNvSpPr/>
              <p:nvPr/>
            </p:nvSpPr>
            <p:spPr bwMode="auto">
              <a:xfrm>
                <a:off x="1543" y="3083"/>
                <a:ext cx="10" cy="35"/>
              </a:xfrm>
              <a:custGeom>
                <a:gdLst>
                  <a:gd fmla="*/ 4 w 5" name="T0"/>
                  <a:gd fmla="*/ 14 h 17" name="T1"/>
                  <a:gd fmla="*/ 2 w 5" name="T2"/>
                  <a:gd fmla="*/ 8 h 17" name="T3"/>
                  <a:gd fmla="*/ 2 w 5" name="T4"/>
                  <a:gd fmla="*/ 1 h 17" name="T5"/>
                  <a:gd fmla="*/ 1 w 5" name="T6"/>
                  <a:gd fmla="*/ 1 h 17" name="T7"/>
                  <a:gd fmla="*/ 1 w 5" name="T8"/>
                  <a:gd fmla="*/ 11 h 17" name="T9"/>
                  <a:gd fmla="*/ 4 w 5" name="T10"/>
                  <a:gd fmla="*/ 15 h 17" name="T11"/>
                  <a:gd fmla="*/ 4 w 5" name="T12"/>
                  <a:gd fmla="*/ 14 h 17" name="T13"/>
                </a:gdLst>
                <a:cxnLst>
                  <a:cxn ang="0">
                    <a:pos x="T0" y="T1"/>
                  </a:cxn>
                  <a:cxn ang="0">
                    <a:pos x="T2" y="T3"/>
                  </a:cxn>
                  <a:cxn ang="0">
                    <a:pos x="T4" y="T5"/>
                  </a:cxn>
                  <a:cxn ang="0">
                    <a:pos x="T6" y="T7"/>
                  </a:cxn>
                  <a:cxn ang="0">
                    <a:pos x="T8" y="T9"/>
                  </a:cxn>
                  <a:cxn ang="0">
                    <a:pos x="T10" y="T11"/>
                  </a:cxn>
                  <a:cxn ang="0">
                    <a:pos x="T12" y="T13"/>
                  </a:cxn>
                </a:cxnLst>
                <a:rect b="b" l="0" r="r" t="0"/>
                <a:pathLst>
                  <a:path h="17" w="5">
                    <a:moveTo>
                      <a:pt x="4" y="14"/>
                    </a:moveTo>
                    <a:cubicBezTo>
                      <a:pt x="3" y="14"/>
                      <a:pt x="2" y="8"/>
                      <a:pt x="2" y="8"/>
                    </a:cubicBezTo>
                    <a:cubicBezTo>
                      <a:pt x="2" y="5"/>
                      <a:pt x="2" y="3"/>
                      <a:pt x="2" y="1"/>
                    </a:cubicBezTo>
                    <a:cubicBezTo>
                      <a:pt x="3" y="0"/>
                      <a:pt x="1" y="0"/>
                      <a:pt x="1" y="1"/>
                    </a:cubicBezTo>
                    <a:cubicBezTo>
                      <a:pt x="0" y="4"/>
                      <a:pt x="0" y="8"/>
                      <a:pt x="1" y="11"/>
                    </a:cubicBezTo>
                    <a:cubicBezTo>
                      <a:pt x="1" y="12"/>
                      <a:pt x="2" y="17"/>
                      <a:pt x="4" y="15"/>
                    </a:cubicBezTo>
                    <a:cubicBezTo>
                      <a:pt x="5" y="15"/>
                      <a:pt x="4" y="13"/>
                      <a:pt x="4" y="14"/>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48" name="Freeform 44"/>
              <p:cNvSpPr/>
              <p:nvPr/>
            </p:nvSpPr>
            <p:spPr bwMode="auto">
              <a:xfrm>
                <a:off x="1557" y="3087"/>
                <a:ext cx="9" cy="33"/>
              </a:xfrm>
              <a:custGeom>
                <a:gdLst>
                  <a:gd fmla="*/ 3 w 4" name="T0"/>
                  <a:gd fmla="*/ 13 h 16" name="T1"/>
                  <a:gd fmla="*/ 1 w 4" name="T2"/>
                  <a:gd fmla="*/ 1 h 16" name="T3"/>
                  <a:gd fmla="*/ 0 w 4" name="T4"/>
                  <a:gd fmla="*/ 1 h 16" name="T5"/>
                  <a:gd fmla="*/ 3 w 4" name="T6"/>
                  <a:gd fmla="*/ 15 h 16" name="T7"/>
                  <a:gd fmla="*/ 4 w 4" name="T8"/>
                  <a:gd fmla="*/ 15 h 16" name="T9"/>
                  <a:gd fmla="*/ 4 w 4" name="T10"/>
                  <a:gd fmla="*/ 14 h 16" name="T11"/>
                  <a:gd fmla="*/ 3 w 4" name="T12"/>
                  <a:gd fmla="*/ 13 h 16" name="T13"/>
                </a:gdLst>
                <a:cxnLst>
                  <a:cxn ang="0">
                    <a:pos x="T0" y="T1"/>
                  </a:cxn>
                  <a:cxn ang="0">
                    <a:pos x="T2" y="T3"/>
                  </a:cxn>
                  <a:cxn ang="0">
                    <a:pos x="T4" y="T5"/>
                  </a:cxn>
                  <a:cxn ang="0">
                    <a:pos x="T6" y="T7"/>
                  </a:cxn>
                  <a:cxn ang="0">
                    <a:pos x="T8" y="T9"/>
                  </a:cxn>
                  <a:cxn ang="0">
                    <a:pos x="T10" y="T11"/>
                  </a:cxn>
                  <a:cxn ang="0">
                    <a:pos x="T12" y="T13"/>
                  </a:cxn>
                </a:cxnLst>
                <a:rect b="b" l="0" r="r" t="0"/>
                <a:pathLst>
                  <a:path h="16" w="4">
                    <a:moveTo>
                      <a:pt x="3" y="13"/>
                    </a:moveTo>
                    <a:cubicBezTo>
                      <a:pt x="2" y="10"/>
                      <a:pt x="2" y="5"/>
                      <a:pt x="1" y="1"/>
                    </a:cubicBezTo>
                    <a:cubicBezTo>
                      <a:pt x="1" y="0"/>
                      <a:pt x="0" y="1"/>
                      <a:pt x="0" y="1"/>
                    </a:cubicBezTo>
                    <a:cubicBezTo>
                      <a:pt x="1" y="6"/>
                      <a:pt x="0" y="11"/>
                      <a:pt x="3" y="15"/>
                    </a:cubicBezTo>
                    <a:cubicBezTo>
                      <a:pt x="3" y="16"/>
                      <a:pt x="4" y="15"/>
                      <a:pt x="4" y="15"/>
                    </a:cubicBezTo>
                    <a:cubicBezTo>
                      <a:pt x="4" y="15"/>
                      <a:pt x="4" y="14"/>
                      <a:pt x="4" y="14"/>
                    </a:cubicBezTo>
                    <a:cubicBezTo>
                      <a:pt x="4" y="14"/>
                      <a:pt x="4" y="13"/>
                      <a:pt x="3" y="13"/>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49" name="Freeform 45"/>
              <p:cNvSpPr/>
              <p:nvPr/>
            </p:nvSpPr>
            <p:spPr bwMode="auto">
              <a:xfrm>
                <a:off x="1572" y="3095"/>
                <a:ext cx="8" cy="39"/>
              </a:xfrm>
              <a:custGeom>
                <a:gdLst>
                  <a:gd fmla="*/ 3 w 4" name="T0"/>
                  <a:gd fmla="*/ 15 h 19" name="T1"/>
                  <a:gd fmla="*/ 2 w 4" name="T2"/>
                  <a:gd fmla="*/ 17 h 19" name="T3"/>
                  <a:gd fmla="*/ 2 w 4" name="T4"/>
                  <a:gd fmla="*/ 9 h 19" name="T5"/>
                  <a:gd fmla="*/ 1 w 4" name="T6"/>
                  <a:gd fmla="*/ 1 h 19" name="T7"/>
                  <a:gd fmla="*/ 0 w 4" name="T8"/>
                  <a:gd fmla="*/ 1 h 19" name="T9"/>
                  <a:gd fmla="*/ 1 w 4" name="T10"/>
                  <a:gd fmla="*/ 10 h 19" name="T11"/>
                  <a:gd fmla="*/ 2 w 4" name="T12"/>
                  <a:gd fmla="*/ 18 h 19" name="T13"/>
                  <a:gd fmla="*/ 3 w 4" name="T14"/>
                  <a:gd fmla="*/ 18 h 19" name="T15"/>
                  <a:gd fmla="*/ 4 w 4" name="T16"/>
                  <a:gd fmla="*/ 16 h 19" name="T17"/>
                  <a:gd fmla="*/ 3 w 4" name="T18"/>
                  <a:gd fmla="*/ 15 h 1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 w="4">
                    <a:moveTo>
                      <a:pt x="3" y="15"/>
                    </a:moveTo>
                    <a:cubicBezTo>
                      <a:pt x="3" y="16"/>
                      <a:pt x="3" y="16"/>
                      <a:pt x="2" y="17"/>
                    </a:cubicBezTo>
                    <a:cubicBezTo>
                      <a:pt x="2" y="14"/>
                      <a:pt x="2" y="12"/>
                      <a:pt x="2" y="9"/>
                    </a:cubicBezTo>
                    <a:cubicBezTo>
                      <a:pt x="2" y="6"/>
                      <a:pt x="1" y="4"/>
                      <a:pt x="1" y="1"/>
                    </a:cubicBezTo>
                    <a:cubicBezTo>
                      <a:pt x="1" y="0"/>
                      <a:pt x="0" y="0"/>
                      <a:pt x="0" y="1"/>
                    </a:cubicBezTo>
                    <a:cubicBezTo>
                      <a:pt x="0" y="4"/>
                      <a:pt x="1" y="7"/>
                      <a:pt x="1" y="10"/>
                    </a:cubicBezTo>
                    <a:cubicBezTo>
                      <a:pt x="1" y="13"/>
                      <a:pt x="0" y="16"/>
                      <a:pt x="2" y="18"/>
                    </a:cubicBezTo>
                    <a:cubicBezTo>
                      <a:pt x="2" y="19"/>
                      <a:pt x="2" y="18"/>
                      <a:pt x="3" y="18"/>
                    </a:cubicBezTo>
                    <a:cubicBezTo>
                      <a:pt x="3" y="17"/>
                      <a:pt x="4" y="17"/>
                      <a:pt x="4" y="16"/>
                    </a:cubicBezTo>
                    <a:cubicBezTo>
                      <a:pt x="4" y="15"/>
                      <a:pt x="3" y="15"/>
                      <a:pt x="3" y="15"/>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50" name="Freeform 46"/>
              <p:cNvSpPr/>
              <p:nvPr/>
            </p:nvSpPr>
            <p:spPr bwMode="auto">
              <a:xfrm>
                <a:off x="1584" y="3097"/>
                <a:ext cx="10" cy="37"/>
              </a:xfrm>
              <a:custGeom>
                <a:gdLst>
                  <a:gd fmla="*/ 4 w 5" name="T0"/>
                  <a:gd fmla="*/ 15 h 18" name="T1"/>
                  <a:gd fmla="*/ 2 w 5" name="T2"/>
                  <a:gd fmla="*/ 12 h 18" name="T3"/>
                  <a:gd fmla="*/ 2 w 5" name="T4"/>
                  <a:gd fmla="*/ 8 h 18" name="T5"/>
                  <a:gd fmla="*/ 2 w 5" name="T6"/>
                  <a:gd fmla="*/ 1 h 18" name="T7"/>
                  <a:gd fmla="*/ 0 w 5" name="T8"/>
                  <a:gd fmla="*/ 1 h 18" name="T9"/>
                  <a:gd fmla="*/ 1 w 5" name="T10"/>
                  <a:gd fmla="*/ 13 h 18" name="T11"/>
                  <a:gd fmla="*/ 5 w 5" name="T12"/>
                  <a:gd fmla="*/ 15 h 18" name="T13"/>
                  <a:gd fmla="*/ 4 w 5" name="T14"/>
                  <a:gd fmla="*/ 15 h 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 w="5">
                    <a:moveTo>
                      <a:pt x="4" y="15"/>
                    </a:moveTo>
                    <a:cubicBezTo>
                      <a:pt x="4" y="15"/>
                      <a:pt x="3" y="12"/>
                      <a:pt x="2" y="12"/>
                    </a:cubicBezTo>
                    <a:cubicBezTo>
                      <a:pt x="2" y="11"/>
                      <a:pt x="2" y="9"/>
                      <a:pt x="2" y="8"/>
                    </a:cubicBezTo>
                    <a:cubicBezTo>
                      <a:pt x="1" y="6"/>
                      <a:pt x="1" y="3"/>
                      <a:pt x="2" y="1"/>
                    </a:cubicBezTo>
                    <a:cubicBezTo>
                      <a:pt x="2" y="0"/>
                      <a:pt x="0" y="0"/>
                      <a:pt x="0" y="1"/>
                    </a:cubicBezTo>
                    <a:cubicBezTo>
                      <a:pt x="0" y="5"/>
                      <a:pt x="0" y="9"/>
                      <a:pt x="1" y="13"/>
                    </a:cubicBezTo>
                    <a:cubicBezTo>
                      <a:pt x="2" y="14"/>
                      <a:pt x="3" y="18"/>
                      <a:pt x="5" y="15"/>
                    </a:cubicBezTo>
                    <a:cubicBezTo>
                      <a:pt x="5" y="15"/>
                      <a:pt x="4" y="14"/>
                      <a:pt x="4" y="15"/>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51" name="Freeform 47"/>
              <p:cNvSpPr/>
              <p:nvPr/>
            </p:nvSpPr>
            <p:spPr bwMode="auto">
              <a:xfrm>
                <a:off x="1598" y="3093"/>
                <a:ext cx="11" cy="41"/>
              </a:xfrm>
              <a:custGeom>
                <a:gdLst>
                  <a:gd fmla="*/ 4 w 5" name="T0"/>
                  <a:gd fmla="*/ 18 h 20" name="T1"/>
                  <a:gd fmla="*/ 1 w 5" name="T2"/>
                  <a:gd fmla="*/ 1 h 20" name="T3"/>
                  <a:gd fmla="*/ 0 w 5" name="T4"/>
                  <a:gd fmla="*/ 1 h 20" name="T5"/>
                  <a:gd fmla="*/ 3 w 5" name="T6"/>
                  <a:gd fmla="*/ 20 h 20" name="T7"/>
                  <a:gd fmla="*/ 4 w 5" name="T8"/>
                  <a:gd fmla="*/ 20 h 20" name="T9"/>
                  <a:gd fmla="*/ 5 w 5" name="T10"/>
                  <a:gd fmla="*/ 18 h 20" name="T11"/>
                  <a:gd fmla="*/ 4 w 5" name="T12"/>
                  <a:gd fmla="*/ 18 h 20" name="T13"/>
                </a:gdLst>
                <a:cxnLst>
                  <a:cxn ang="0">
                    <a:pos x="T0" y="T1"/>
                  </a:cxn>
                  <a:cxn ang="0">
                    <a:pos x="T2" y="T3"/>
                  </a:cxn>
                  <a:cxn ang="0">
                    <a:pos x="T4" y="T5"/>
                  </a:cxn>
                  <a:cxn ang="0">
                    <a:pos x="T6" y="T7"/>
                  </a:cxn>
                  <a:cxn ang="0">
                    <a:pos x="T8" y="T9"/>
                  </a:cxn>
                  <a:cxn ang="0">
                    <a:pos x="T10" y="T11"/>
                  </a:cxn>
                  <a:cxn ang="0">
                    <a:pos x="T12" y="T13"/>
                  </a:cxn>
                </a:cxnLst>
                <a:rect b="b" l="0" r="r" t="0"/>
                <a:pathLst>
                  <a:path h="20" w="5">
                    <a:moveTo>
                      <a:pt x="4" y="18"/>
                    </a:moveTo>
                    <a:cubicBezTo>
                      <a:pt x="2" y="12"/>
                      <a:pt x="1" y="6"/>
                      <a:pt x="1" y="1"/>
                    </a:cubicBezTo>
                    <a:cubicBezTo>
                      <a:pt x="1" y="0"/>
                      <a:pt x="0" y="0"/>
                      <a:pt x="0" y="1"/>
                    </a:cubicBezTo>
                    <a:cubicBezTo>
                      <a:pt x="0" y="7"/>
                      <a:pt x="1" y="13"/>
                      <a:pt x="3" y="20"/>
                    </a:cubicBezTo>
                    <a:cubicBezTo>
                      <a:pt x="3" y="20"/>
                      <a:pt x="4" y="20"/>
                      <a:pt x="4" y="20"/>
                    </a:cubicBezTo>
                    <a:cubicBezTo>
                      <a:pt x="5" y="19"/>
                      <a:pt x="5" y="19"/>
                      <a:pt x="5" y="18"/>
                    </a:cubicBezTo>
                    <a:cubicBezTo>
                      <a:pt x="5" y="17"/>
                      <a:pt x="4" y="17"/>
                      <a:pt x="4" y="18"/>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52" name="Freeform 48"/>
              <p:cNvSpPr/>
              <p:nvPr/>
            </p:nvSpPr>
            <p:spPr bwMode="auto">
              <a:xfrm>
                <a:off x="1611" y="3099"/>
                <a:ext cx="10" cy="41"/>
              </a:xfrm>
              <a:custGeom>
                <a:gdLst>
                  <a:gd fmla="*/ 4 w 5" name="T0"/>
                  <a:gd fmla="*/ 18 h 20" name="T1"/>
                  <a:gd fmla="*/ 1 w 5" name="T2"/>
                  <a:gd fmla="*/ 0 h 20" name="T3"/>
                  <a:gd fmla="*/ 0 w 5" name="T4"/>
                  <a:gd fmla="*/ 0 h 20" name="T5"/>
                  <a:gd fmla="*/ 3 w 5" name="T6"/>
                  <a:gd fmla="*/ 20 h 20" name="T7"/>
                  <a:gd fmla="*/ 4 w 5" name="T8"/>
                  <a:gd fmla="*/ 20 h 20" name="T9"/>
                  <a:gd fmla="*/ 5 w 5" name="T10"/>
                  <a:gd fmla="*/ 18 h 20" name="T11"/>
                  <a:gd fmla="*/ 4 w 5" name="T12"/>
                  <a:gd fmla="*/ 18 h 20" name="T13"/>
                </a:gdLst>
                <a:cxnLst>
                  <a:cxn ang="0">
                    <a:pos x="T0" y="T1"/>
                  </a:cxn>
                  <a:cxn ang="0">
                    <a:pos x="T2" y="T3"/>
                  </a:cxn>
                  <a:cxn ang="0">
                    <a:pos x="T4" y="T5"/>
                  </a:cxn>
                  <a:cxn ang="0">
                    <a:pos x="T6" y="T7"/>
                  </a:cxn>
                  <a:cxn ang="0">
                    <a:pos x="T8" y="T9"/>
                  </a:cxn>
                  <a:cxn ang="0">
                    <a:pos x="T10" y="T11"/>
                  </a:cxn>
                  <a:cxn ang="0">
                    <a:pos x="T12" y="T13"/>
                  </a:cxn>
                </a:cxnLst>
                <a:rect b="b" l="0" r="r" t="0"/>
                <a:pathLst>
                  <a:path h="20" w="5">
                    <a:moveTo>
                      <a:pt x="4" y="18"/>
                    </a:moveTo>
                    <a:cubicBezTo>
                      <a:pt x="1" y="13"/>
                      <a:pt x="1" y="6"/>
                      <a:pt x="1" y="0"/>
                    </a:cubicBezTo>
                    <a:cubicBezTo>
                      <a:pt x="1" y="0"/>
                      <a:pt x="0" y="0"/>
                      <a:pt x="0" y="0"/>
                    </a:cubicBezTo>
                    <a:cubicBezTo>
                      <a:pt x="0" y="7"/>
                      <a:pt x="0" y="14"/>
                      <a:pt x="3" y="20"/>
                    </a:cubicBezTo>
                    <a:cubicBezTo>
                      <a:pt x="4" y="20"/>
                      <a:pt x="4" y="20"/>
                      <a:pt x="4" y="20"/>
                    </a:cubicBezTo>
                    <a:cubicBezTo>
                      <a:pt x="5" y="19"/>
                      <a:pt x="5" y="19"/>
                      <a:pt x="5" y="18"/>
                    </a:cubicBezTo>
                    <a:cubicBezTo>
                      <a:pt x="5" y="18"/>
                      <a:pt x="4" y="18"/>
                      <a:pt x="4" y="18"/>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53" name="Freeform 49"/>
              <p:cNvSpPr/>
              <p:nvPr/>
            </p:nvSpPr>
            <p:spPr bwMode="auto">
              <a:xfrm>
                <a:off x="1621" y="3101"/>
                <a:ext cx="14" cy="37"/>
              </a:xfrm>
              <a:custGeom>
                <a:gdLst>
                  <a:gd fmla="*/ 7 w 7" name="T0"/>
                  <a:gd fmla="*/ 17 h 18" name="T1"/>
                  <a:gd fmla="*/ 1 w 7" name="T2"/>
                  <a:gd fmla="*/ 1 h 18" name="T3"/>
                  <a:gd fmla="*/ 0 w 7" name="T4"/>
                  <a:gd fmla="*/ 1 h 18" name="T5"/>
                  <a:gd fmla="*/ 6 w 7" name="T6"/>
                  <a:gd fmla="*/ 18 h 18" name="T7"/>
                  <a:gd fmla="*/ 7 w 7" name="T8"/>
                  <a:gd fmla="*/ 17 h 18" name="T9"/>
                </a:gdLst>
                <a:cxnLst>
                  <a:cxn ang="0">
                    <a:pos x="T0" y="T1"/>
                  </a:cxn>
                  <a:cxn ang="0">
                    <a:pos x="T2" y="T3"/>
                  </a:cxn>
                  <a:cxn ang="0">
                    <a:pos x="T4" y="T5"/>
                  </a:cxn>
                  <a:cxn ang="0">
                    <a:pos x="T6" y="T7"/>
                  </a:cxn>
                  <a:cxn ang="0">
                    <a:pos x="T8" y="T9"/>
                  </a:cxn>
                </a:cxnLst>
                <a:rect b="b" l="0" r="r" t="0"/>
                <a:pathLst>
                  <a:path h="18" w="7">
                    <a:moveTo>
                      <a:pt x="7" y="17"/>
                    </a:moveTo>
                    <a:cubicBezTo>
                      <a:pt x="4" y="12"/>
                      <a:pt x="3" y="6"/>
                      <a:pt x="1" y="1"/>
                    </a:cubicBezTo>
                    <a:cubicBezTo>
                      <a:pt x="1" y="0"/>
                      <a:pt x="0" y="0"/>
                      <a:pt x="0" y="1"/>
                    </a:cubicBezTo>
                    <a:cubicBezTo>
                      <a:pt x="2" y="7"/>
                      <a:pt x="3" y="13"/>
                      <a:pt x="6" y="18"/>
                    </a:cubicBezTo>
                    <a:cubicBezTo>
                      <a:pt x="6" y="18"/>
                      <a:pt x="7" y="18"/>
                      <a:pt x="7" y="17"/>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54" name="Freeform 50"/>
              <p:cNvSpPr/>
              <p:nvPr/>
            </p:nvSpPr>
            <p:spPr bwMode="auto">
              <a:xfrm>
                <a:off x="1643" y="3101"/>
                <a:ext cx="9" cy="53"/>
              </a:xfrm>
              <a:custGeom>
                <a:gdLst>
                  <a:gd fmla="*/ 3 w 4" name="T0"/>
                  <a:gd fmla="*/ 23 h 26" name="T1"/>
                  <a:gd fmla="*/ 1 w 4" name="T2"/>
                  <a:gd fmla="*/ 14 h 26" name="T3"/>
                  <a:gd fmla="*/ 1 w 4" name="T4"/>
                  <a:gd fmla="*/ 1 h 26" name="T5"/>
                  <a:gd fmla="*/ 0 w 4" name="T6"/>
                  <a:gd fmla="*/ 1 h 26" name="T7"/>
                  <a:gd fmla="*/ 0 w 4" name="T8"/>
                  <a:gd fmla="*/ 15 h 26" name="T9"/>
                  <a:gd fmla="*/ 3 w 4" name="T10"/>
                  <a:gd fmla="*/ 25 h 26" name="T11"/>
                  <a:gd fmla="*/ 4 w 4" name="T12"/>
                  <a:gd fmla="*/ 25 h 26" name="T13"/>
                  <a:gd fmla="*/ 4 w 4" name="T14"/>
                  <a:gd fmla="*/ 24 h 26" name="T15"/>
                  <a:gd fmla="*/ 3 w 4" name="T16"/>
                  <a:gd fmla="*/ 23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4">
                    <a:moveTo>
                      <a:pt x="3" y="23"/>
                    </a:moveTo>
                    <a:cubicBezTo>
                      <a:pt x="1" y="21"/>
                      <a:pt x="1" y="17"/>
                      <a:pt x="1" y="14"/>
                    </a:cubicBezTo>
                    <a:cubicBezTo>
                      <a:pt x="1" y="10"/>
                      <a:pt x="1" y="5"/>
                      <a:pt x="1" y="1"/>
                    </a:cubicBezTo>
                    <a:cubicBezTo>
                      <a:pt x="1" y="0"/>
                      <a:pt x="0" y="0"/>
                      <a:pt x="0" y="1"/>
                    </a:cubicBezTo>
                    <a:cubicBezTo>
                      <a:pt x="0" y="6"/>
                      <a:pt x="0" y="11"/>
                      <a:pt x="0" y="15"/>
                    </a:cubicBezTo>
                    <a:cubicBezTo>
                      <a:pt x="0" y="18"/>
                      <a:pt x="0" y="23"/>
                      <a:pt x="3" y="25"/>
                    </a:cubicBezTo>
                    <a:cubicBezTo>
                      <a:pt x="3" y="26"/>
                      <a:pt x="3" y="25"/>
                      <a:pt x="4" y="25"/>
                    </a:cubicBezTo>
                    <a:cubicBezTo>
                      <a:pt x="4" y="25"/>
                      <a:pt x="4" y="24"/>
                      <a:pt x="4" y="24"/>
                    </a:cubicBezTo>
                    <a:cubicBezTo>
                      <a:pt x="4" y="23"/>
                      <a:pt x="3" y="23"/>
                      <a:pt x="3" y="23"/>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0" pitchFamily="2" typeface="FontAwesome"/>
                  <a:ea charset="-122" panose="020b0503020204020204" pitchFamily="34" typeface="微软雅黑"/>
                </a:endParaRPr>
              </a:p>
            </p:txBody>
          </p:sp>
          <p:sp>
            <p:nvSpPr>
              <p:cNvPr id="55" name="Freeform 51"/>
              <p:cNvSpPr/>
              <p:nvPr/>
            </p:nvSpPr>
            <p:spPr bwMode="auto">
              <a:xfrm>
                <a:off x="1656" y="3118"/>
                <a:ext cx="8" cy="30"/>
              </a:xfrm>
              <a:custGeom>
                <a:gdLst>
                  <a:gd fmla="*/ 4 w 4" name="T0"/>
                  <a:gd fmla="*/ 14 h 15" name="T1"/>
                  <a:gd fmla="*/ 1 w 4" name="T2"/>
                  <a:gd fmla="*/ 1 h 15" name="T3"/>
                  <a:gd fmla="*/ 0 w 4" name="T4"/>
                  <a:gd fmla="*/ 1 h 15" name="T5"/>
                  <a:gd fmla="*/ 2 w 4" name="T6"/>
                  <a:gd fmla="*/ 15 h 15" name="T7"/>
                  <a:gd fmla="*/ 4 w 4" name="T8"/>
                  <a:gd fmla="*/ 14 h 15" name="T9"/>
                </a:gdLst>
                <a:cxnLst>
                  <a:cxn ang="0">
                    <a:pos x="T0" y="T1"/>
                  </a:cxn>
                  <a:cxn ang="0">
                    <a:pos x="T2" y="T3"/>
                  </a:cxn>
                  <a:cxn ang="0">
                    <a:pos x="T4" y="T5"/>
                  </a:cxn>
                  <a:cxn ang="0">
                    <a:pos x="T6" y="T7"/>
                  </a:cxn>
                  <a:cxn ang="0">
                    <a:pos x="T8" y="T9"/>
                  </a:cxn>
                </a:cxnLst>
                <a:rect b="b" l="0" r="r" t="0"/>
                <a:pathLst>
                  <a:path h="15" w="4">
                    <a:moveTo>
                      <a:pt x="4" y="14"/>
                    </a:moveTo>
                    <a:cubicBezTo>
                      <a:pt x="2" y="10"/>
                      <a:pt x="2" y="6"/>
                      <a:pt x="1" y="1"/>
                    </a:cubicBezTo>
                    <a:cubicBezTo>
                      <a:pt x="1" y="0"/>
                      <a:pt x="0" y="0"/>
                      <a:pt x="0" y="1"/>
                    </a:cubicBezTo>
                    <a:cubicBezTo>
                      <a:pt x="0" y="6"/>
                      <a:pt x="0" y="11"/>
                      <a:pt x="2" y="15"/>
                    </a:cubicBezTo>
                    <a:cubicBezTo>
                      <a:pt x="3" y="15"/>
                      <a:pt x="4" y="15"/>
                      <a:pt x="4" y="14"/>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56" name="Freeform 52"/>
              <p:cNvSpPr/>
              <p:nvPr/>
            </p:nvSpPr>
            <p:spPr bwMode="auto">
              <a:xfrm>
                <a:off x="1666" y="3118"/>
                <a:ext cx="12" cy="32"/>
              </a:xfrm>
              <a:custGeom>
                <a:gdLst>
                  <a:gd fmla="*/ 5 w 6" name="T0"/>
                  <a:gd fmla="*/ 14 h 16" name="T1"/>
                  <a:gd fmla="*/ 4 w 6" name="T2"/>
                  <a:gd fmla="*/ 11 h 16" name="T3"/>
                  <a:gd fmla="*/ 3 w 6" name="T4"/>
                  <a:gd fmla="*/ 7 h 16" name="T5"/>
                  <a:gd fmla="*/ 2 w 6" name="T6"/>
                  <a:gd fmla="*/ 1 h 16" name="T7"/>
                  <a:gd fmla="*/ 1 w 6" name="T8"/>
                  <a:gd fmla="*/ 1 h 16" name="T9"/>
                  <a:gd fmla="*/ 4 w 6" name="T10"/>
                  <a:gd fmla="*/ 15 h 16" name="T11"/>
                  <a:gd fmla="*/ 5 w 6" name="T12"/>
                  <a:gd fmla="*/ 16 h 16" name="T13"/>
                  <a:gd fmla="*/ 6 w 6" name="T14"/>
                  <a:gd fmla="*/ 15 h 16" name="T15"/>
                  <a:gd fmla="*/ 5 w 6" name="T16"/>
                  <a:gd fmla="*/ 14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6">
                    <a:moveTo>
                      <a:pt x="5" y="14"/>
                    </a:moveTo>
                    <a:cubicBezTo>
                      <a:pt x="5" y="14"/>
                      <a:pt x="4" y="12"/>
                      <a:pt x="4" y="11"/>
                    </a:cubicBezTo>
                    <a:cubicBezTo>
                      <a:pt x="4" y="10"/>
                      <a:pt x="4" y="8"/>
                      <a:pt x="3" y="7"/>
                    </a:cubicBezTo>
                    <a:cubicBezTo>
                      <a:pt x="3" y="4"/>
                      <a:pt x="3" y="2"/>
                      <a:pt x="2" y="1"/>
                    </a:cubicBezTo>
                    <a:cubicBezTo>
                      <a:pt x="1" y="0"/>
                      <a:pt x="0" y="1"/>
                      <a:pt x="1" y="1"/>
                    </a:cubicBezTo>
                    <a:cubicBezTo>
                      <a:pt x="3" y="5"/>
                      <a:pt x="1" y="11"/>
                      <a:pt x="4" y="15"/>
                    </a:cubicBezTo>
                    <a:cubicBezTo>
                      <a:pt x="4" y="16"/>
                      <a:pt x="4" y="16"/>
                      <a:pt x="5" y="16"/>
                    </a:cubicBezTo>
                    <a:cubicBezTo>
                      <a:pt x="5" y="15"/>
                      <a:pt x="5" y="15"/>
                      <a:pt x="6" y="15"/>
                    </a:cubicBezTo>
                    <a:cubicBezTo>
                      <a:pt x="6" y="14"/>
                      <a:pt x="5" y="13"/>
                      <a:pt x="5" y="14"/>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57" name="Freeform 53"/>
              <p:cNvSpPr/>
              <p:nvPr/>
            </p:nvSpPr>
            <p:spPr bwMode="auto">
              <a:xfrm>
                <a:off x="1686" y="3116"/>
                <a:ext cx="8" cy="34"/>
              </a:xfrm>
              <a:custGeom>
                <a:gdLst>
                  <a:gd fmla="*/ 2 w 4" name="T0"/>
                  <a:gd fmla="*/ 1 h 17" name="T1"/>
                  <a:gd fmla="*/ 0 w 4" name="T2"/>
                  <a:gd fmla="*/ 1 h 17" name="T3"/>
                  <a:gd fmla="*/ 2 w 4" name="T4"/>
                  <a:gd fmla="*/ 17 h 17" name="T5"/>
                  <a:gd fmla="*/ 3 w 4" name="T6"/>
                  <a:gd fmla="*/ 16 h 17" name="T7"/>
                  <a:gd fmla="*/ 2 w 4" name="T8"/>
                  <a:gd fmla="*/ 1 h 17" name="T9"/>
                </a:gdLst>
                <a:cxnLst>
                  <a:cxn ang="0">
                    <a:pos x="T0" y="T1"/>
                  </a:cxn>
                  <a:cxn ang="0">
                    <a:pos x="T2" y="T3"/>
                  </a:cxn>
                  <a:cxn ang="0">
                    <a:pos x="T4" y="T5"/>
                  </a:cxn>
                  <a:cxn ang="0">
                    <a:pos x="T6" y="T7"/>
                  </a:cxn>
                  <a:cxn ang="0">
                    <a:pos x="T8" y="T9"/>
                  </a:cxn>
                </a:cxnLst>
                <a:rect b="b" l="0" r="r" t="0"/>
                <a:pathLst>
                  <a:path h="17" w="4">
                    <a:moveTo>
                      <a:pt x="2" y="1"/>
                    </a:moveTo>
                    <a:cubicBezTo>
                      <a:pt x="2" y="0"/>
                      <a:pt x="0" y="0"/>
                      <a:pt x="0" y="1"/>
                    </a:cubicBezTo>
                    <a:cubicBezTo>
                      <a:pt x="0" y="6"/>
                      <a:pt x="1" y="11"/>
                      <a:pt x="2" y="17"/>
                    </a:cubicBezTo>
                    <a:cubicBezTo>
                      <a:pt x="2" y="17"/>
                      <a:pt x="4" y="17"/>
                      <a:pt x="3" y="16"/>
                    </a:cubicBezTo>
                    <a:cubicBezTo>
                      <a:pt x="3" y="11"/>
                      <a:pt x="1" y="6"/>
                      <a:pt x="2" y="1"/>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58" name="Freeform 54"/>
              <p:cNvSpPr/>
              <p:nvPr/>
            </p:nvSpPr>
            <p:spPr bwMode="auto">
              <a:xfrm>
                <a:off x="1696" y="3118"/>
                <a:ext cx="11" cy="30"/>
              </a:xfrm>
              <a:custGeom>
                <a:gdLst>
                  <a:gd fmla="*/ 5 w 5" name="T0"/>
                  <a:gd fmla="*/ 13 h 15" name="T1"/>
                  <a:gd fmla="*/ 2 w 5" name="T2"/>
                  <a:gd fmla="*/ 1 h 15" name="T3"/>
                  <a:gd fmla="*/ 1 w 5" name="T4"/>
                  <a:gd fmla="*/ 2 h 15" name="T5"/>
                  <a:gd fmla="*/ 4 w 5" name="T6"/>
                  <a:gd fmla="*/ 14 h 15" name="T7"/>
                  <a:gd fmla="*/ 5 w 5" name="T8"/>
                  <a:gd fmla="*/ 13 h 15" name="T9"/>
                </a:gdLst>
                <a:cxnLst>
                  <a:cxn ang="0">
                    <a:pos x="T0" y="T1"/>
                  </a:cxn>
                  <a:cxn ang="0">
                    <a:pos x="T2" y="T3"/>
                  </a:cxn>
                  <a:cxn ang="0">
                    <a:pos x="T4" y="T5"/>
                  </a:cxn>
                  <a:cxn ang="0">
                    <a:pos x="T6" y="T7"/>
                  </a:cxn>
                  <a:cxn ang="0">
                    <a:pos x="T8" y="T9"/>
                  </a:cxn>
                </a:cxnLst>
                <a:rect b="b" l="0" r="r" t="0"/>
                <a:pathLst>
                  <a:path h="15" w="5">
                    <a:moveTo>
                      <a:pt x="5" y="13"/>
                    </a:moveTo>
                    <a:cubicBezTo>
                      <a:pt x="3" y="10"/>
                      <a:pt x="4" y="5"/>
                      <a:pt x="2" y="1"/>
                    </a:cubicBezTo>
                    <a:cubicBezTo>
                      <a:pt x="1" y="0"/>
                      <a:pt x="0" y="1"/>
                      <a:pt x="1" y="2"/>
                    </a:cubicBezTo>
                    <a:cubicBezTo>
                      <a:pt x="2" y="6"/>
                      <a:pt x="2" y="10"/>
                      <a:pt x="4" y="14"/>
                    </a:cubicBezTo>
                    <a:cubicBezTo>
                      <a:pt x="4" y="15"/>
                      <a:pt x="5" y="14"/>
                      <a:pt x="5" y="13"/>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59" name="Freeform 55"/>
              <p:cNvSpPr/>
              <p:nvPr/>
            </p:nvSpPr>
            <p:spPr bwMode="auto">
              <a:xfrm>
                <a:off x="1717" y="3120"/>
                <a:ext cx="8" cy="30"/>
              </a:xfrm>
              <a:custGeom>
                <a:gdLst>
                  <a:gd fmla="*/ 1 w 4" name="T0"/>
                  <a:gd fmla="*/ 1 h 15" name="T1"/>
                  <a:gd fmla="*/ 0 w 4" name="T2"/>
                  <a:gd fmla="*/ 1 h 15" name="T3"/>
                  <a:gd fmla="*/ 3 w 4" name="T4"/>
                  <a:gd fmla="*/ 14 h 15" name="T5"/>
                  <a:gd fmla="*/ 4 w 4" name="T6"/>
                  <a:gd fmla="*/ 14 h 15" name="T7"/>
                  <a:gd fmla="*/ 1 w 4" name="T8"/>
                  <a:gd fmla="*/ 1 h 15" name="T9"/>
                </a:gdLst>
                <a:cxnLst>
                  <a:cxn ang="0">
                    <a:pos x="T0" y="T1"/>
                  </a:cxn>
                  <a:cxn ang="0">
                    <a:pos x="T2" y="T3"/>
                  </a:cxn>
                  <a:cxn ang="0">
                    <a:pos x="T4" y="T5"/>
                  </a:cxn>
                  <a:cxn ang="0">
                    <a:pos x="T6" y="T7"/>
                  </a:cxn>
                  <a:cxn ang="0">
                    <a:pos x="T8" y="T9"/>
                  </a:cxn>
                </a:cxnLst>
                <a:rect b="b" l="0" r="r" t="0"/>
                <a:pathLst>
                  <a:path h="15" w="4">
                    <a:moveTo>
                      <a:pt x="1" y="1"/>
                    </a:moveTo>
                    <a:cubicBezTo>
                      <a:pt x="1" y="0"/>
                      <a:pt x="0" y="0"/>
                      <a:pt x="0" y="1"/>
                    </a:cubicBezTo>
                    <a:cubicBezTo>
                      <a:pt x="1" y="5"/>
                      <a:pt x="2" y="10"/>
                      <a:pt x="3" y="14"/>
                    </a:cubicBezTo>
                    <a:cubicBezTo>
                      <a:pt x="3" y="15"/>
                      <a:pt x="4" y="15"/>
                      <a:pt x="4" y="14"/>
                    </a:cubicBezTo>
                    <a:cubicBezTo>
                      <a:pt x="3" y="10"/>
                      <a:pt x="2" y="5"/>
                      <a:pt x="1" y="1"/>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60" name="Freeform 56"/>
              <p:cNvSpPr/>
              <p:nvPr/>
            </p:nvSpPr>
            <p:spPr bwMode="auto">
              <a:xfrm>
                <a:off x="2439" y="1313"/>
                <a:ext cx="96" cy="315"/>
              </a:xfrm>
              <a:custGeom>
                <a:gdLst>
                  <a:gd fmla="*/ 46 w 47" name="T0"/>
                  <a:gd fmla="*/ 91 h 154" name="T1"/>
                  <a:gd fmla="*/ 40 w 47" name="T2"/>
                  <a:gd fmla="*/ 102 h 154" name="T3"/>
                  <a:gd fmla="*/ 31 w 47" name="T4"/>
                  <a:gd fmla="*/ 116 h 154" name="T5"/>
                  <a:gd fmla="*/ 30 w 47" name="T6"/>
                  <a:gd fmla="*/ 117 h 154" name="T7"/>
                  <a:gd fmla="*/ 25 w 47" name="T8"/>
                  <a:gd fmla="*/ 95 h 154" name="T9"/>
                  <a:gd fmla="*/ 18 w 47" name="T10"/>
                  <a:gd fmla="*/ 73 h 154" name="T11"/>
                  <a:gd fmla="*/ 18 w 47" name="T12"/>
                  <a:gd fmla="*/ 73 h 154" name="T13"/>
                  <a:gd fmla="*/ 25 w 47" name="T14"/>
                  <a:gd fmla="*/ 51 h 154" name="T15"/>
                  <a:gd fmla="*/ 30 w 47" name="T16"/>
                  <a:gd fmla="*/ 26 h 154" name="T17"/>
                  <a:gd fmla="*/ 36 w 47" name="T18"/>
                  <a:gd fmla="*/ 1 h 154" name="T19"/>
                  <a:gd fmla="*/ 35 w 47" name="T20"/>
                  <a:gd fmla="*/ 1 h 154" name="T21"/>
                  <a:gd fmla="*/ 29 w 47" name="T22"/>
                  <a:gd fmla="*/ 26 h 154" name="T23"/>
                  <a:gd fmla="*/ 24 w 47" name="T24"/>
                  <a:gd fmla="*/ 51 h 154" name="T25"/>
                  <a:gd fmla="*/ 18 w 47" name="T26"/>
                  <a:gd fmla="*/ 71 h 154" name="T27"/>
                  <a:gd fmla="*/ 16 w 47" name="T28"/>
                  <a:gd fmla="*/ 69 h 154" name="T29"/>
                  <a:gd fmla="*/ 9 w 47" name="T30"/>
                  <a:gd fmla="*/ 56 h 154" name="T31"/>
                  <a:gd fmla="*/ 5 w 47" name="T32"/>
                  <a:gd fmla="*/ 49 h 154" name="T33"/>
                  <a:gd fmla="*/ 1 w 47" name="T34"/>
                  <a:gd fmla="*/ 40 h 154" name="T35"/>
                  <a:gd fmla="*/ 0 w 47" name="T36"/>
                  <a:gd fmla="*/ 40 h 154" name="T37"/>
                  <a:gd fmla="*/ 5 w 47" name="T38"/>
                  <a:gd fmla="*/ 51 h 154" name="T39"/>
                  <a:gd fmla="*/ 13 w 47" name="T40"/>
                  <a:gd fmla="*/ 65 h 154" name="T41"/>
                  <a:gd fmla="*/ 17 w 47" name="T42"/>
                  <a:gd fmla="*/ 73 h 154" name="T43"/>
                  <a:gd fmla="*/ 16 w 47" name="T44"/>
                  <a:gd fmla="*/ 74 h 154" name="T45"/>
                  <a:gd fmla="*/ 10 w 47" name="T46"/>
                  <a:gd fmla="*/ 83 h 154" name="T47"/>
                  <a:gd fmla="*/ 6 w 47" name="T48"/>
                  <a:gd fmla="*/ 91 h 154" name="T49"/>
                  <a:gd fmla="*/ 6 w 47" name="T50"/>
                  <a:gd fmla="*/ 91 h 154" name="T51"/>
                  <a:gd fmla="*/ 6 w 47" name="T52"/>
                  <a:gd fmla="*/ 92 h 154" name="T53"/>
                  <a:gd fmla="*/ 7 w 47" name="T54"/>
                  <a:gd fmla="*/ 91 h 154" name="T55"/>
                  <a:gd fmla="*/ 7 w 47" name="T56"/>
                  <a:gd fmla="*/ 91 h 154" name="T57"/>
                  <a:gd fmla="*/ 7 w 47" name="T58"/>
                  <a:gd fmla="*/ 90 h 154" name="T59"/>
                  <a:gd fmla="*/ 12 w 47" name="T60"/>
                  <a:gd fmla="*/ 83 h 154" name="T61"/>
                  <a:gd fmla="*/ 17 w 47" name="T62"/>
                  <a:gd fmla="*/ 74 h 154" name="T63"/>
                  <a:gd fmla="*/ 23 w 47" name="T64"/>
                  <a:gd fmla="*/ 92 h 154" name="T65"/>
                  <a:gd fmla="*/ 29 w 47" name="T66"/>
                  <a:gd fmla="*/ 118 h 154" name="T67"/>
                  <a:gd fmla="*/ 20 w 47" name="T68"/>
                  <a:gd fmla="*/ 131 h 154" name="T69"/>
                  <a:gd fmla="*/ 10 w 47" name="T70"/>
                  <a:gd fmla="*/ 142 h 154" name="T71"/>
                  <a:gd fmla="*/ 11 w 47" name="T72"/>
                  <a:gd fmla="*/ 143 h 154" name="T73"/>
                  <a:gd fmla="*/ 22 w 47" name="T74"/>
                  <a:gd fmla="*/ 131 h 154" name="T75"/>
                  <a:gd fmla="*/ 30 w 47" name="T76"/>
                  <a:gd fmla="*/ 120 h 154" name="T77"/>
                  <a:gd fmla="*/ 31 w 47" name="T78"/>
                  <a:gd fmla="*/ 151 h 154" name="T79"/>
                  <a:gd fmla="*/ 31 w 47" name="T80"/>
                  <a:gd fmla="*/ 152 h 154" name="T81"/>
                  <a:gd fmla="*/ 31 w 47" name="T82"/>
                  <a:gd fmla="*/ 153 h 154" name="T83"/>
                  <a:gd fmla="*/ 31 w 47" name="T84"/>
                  <a:gd fmla="*/ 154 h 154" name="T85"/>
                  <a:gd fmla="*/ 32 w 47" name="T86"/>
                  <a:gd fmla="*/ 154 h 154" name="T87"/>
                  <a:gd fmla="*/ 33 w 47" name="T88"/>
                  <a:gd fmla="*/ 152 h 154" name="T89"/>
                  <a:gd fmla="*/ 30 w 47" name="T90"/>
                  <a:gd fmla="*/ 119 h 154" name="T91"/>
                  <a:gd fmla="*/ 31 w 47" name="T92"/>
                  <a:gd fmla="*/ 119 h 154" name="T93"/>
                  <a:gd fmla="*/ 40 w 47" name="T94"/>
                  <a:gd fmla="*/ 106 h 154" name="T95"/>
                  <a:gd fmla="*/ 43 w 47" name="T96"/>
                  <a:gd fmla="*/ 99 h 154" name="T97"/>
                  <a:gd fmla="*/ 47 w 47" name="T98"/>
                  <a:gd fmla="*/ 92 h 154" name="T99"/>
                  <a:gd fmla="*/ 46 w 47" name="T100"/>
                  <a:gd fmla="*/ 91 h 154"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54" w="47">
                    <a:moveTo>
                      <a:pt x="46" y="91"/>
                    </a:moveTo>
                    <a:cubicBezTo>
                      <a:pt x="43" y="93"/>
                      <a:pt x="42" y="99"/>
                      <a:pt x="40" y="102"/>
                    </a:cubicBezTo>
                    <a:cubicBezTo>
                      <a:pt x="38" y="107"/>
                      <a:pt x="34" y="112"/>
                      <a:pt x="31" y="116"/>
                    </a:cubicBezTo>
                    <a:cubicBezTo>
                      <a:pt x="31" y="117"/>
                      <a:pt x="30" y="117"/>
                      <a:pt x="30" y="117"/>
                    </a:cubicBezTo>
                    <a:cubicBezTo>
                      <a:pt x="29" y="110"/>
                      <a:pt x="27" y="102"/>
                      <a:pt x="25" y="95"/>
                    </a:cubicBezTo>
                    <a:cubicBezTo>
                      <a:pt x="23" y="87"/>
                      <a:pt x="21" y="80"/>
                      <a:pt x="18" y="73"/>
                    </a:cubicBezTo>
                    <a:cubicBezTo>
                      <a:pt x="18" y="73"/>
                      <a:pt x="18" y="73"/>
                      <a:pt x="18" y="73"/>
                    </a:cubicBezTo>
                    <a:cubicBezTo>
                      <a:pt x="22" y="66"/>
                      <a:pt x="23" y="58"/>
                      <a:pt x="25" y="51"/>
                    </a:cubicBezTo>
                    <a:cubicBezTo>
                      <a:pt x="27" y="43"/>
                      <a:pt x="28" y="34"/>
                      <a:pt x="30" y="26"/>
                    </a:cubicBezTo>
                    <a:cubicBezTo>
                      <a:pt x="32" y="18"/>
                      <a:pt x="34" y="10"/>
                      <a:pt x="36" y="1"/>
                    </a:cubicBezTo>
                    <a:cubicBezTo>
                      <a:pt x="36" y="1"/>
                      <a:pt x="35" y="0"/>
                      <a:pt x="35" y="1"/>
                    </a:cubicBezTo>
                    <a:cubicBezTo>
                      <a:pt x="33" y="9"/>
                      <a:pt x="31" y="18"/>
                      <a:pt x="29" y="26"/>
                    </a:cubicBezTo>
                    <a:cubicBezTo>
                      <a:pt x="27" y="34"/>
                      <a:pt x="25" y="42"/>
                      <a:pt x="24" y="51"/>
                    </a:cubicBezTo>
                    <a:cubicBezTo>
                      <a:pt x="22" y="58"/>
                      <a:pt x="21" y="65"/>
                      <a:pt x="18" y="71"/>
                    </a:cubicBezTo>
                    <a:cubicBezTo>
                      <a:pt x="17" y="71"/>
                      <a:pt x="17" y="70"/>
                      <a:pt x="16" y="69"/>
                    </a:cubicBezTo>
                    <a:cubicBezTo>
                      <a:pt x="14" y="64"/>
                      <a:pt x="12" y="60"/>
                      <a:pt x="9" y="56"/>
                    </a:cubicBezTo>
                    <a:cubicBezTo>
                      <a:pt x="8" y="53"/>
                      <a:pt x="6" y="51"/>
                      <a:pt x="5" y="49"/>
                    </a:cubicBezTo>
                    <a:cubicBezTo>
                      <a:pt x="3" y="46"/>
                      <a:pt x="1" y="43"/>
                      <a:pt x="1" y="40"/>
                    </a:cubicBezTo>
                    <a:cubicBezTo>
                      <a:pt x="1" y="39"/>
                      <a:pt x="0" y="39"/>
                      <a:pt x="0" y="40"/>
                    </a:cubicBezTo>
                    <a:cubicBezTo>
                      <a:pt x="0" y="44"/>
                      <a:pt x="3" y="48"/>
                      <a:pt x="5" y="51"/>
                    </a:cubicBezTo>
                    <a:cubicBezTo>
                      <a:pt x="8" y="56"/>
                      <a:pt x="10" y="60"/>
                      <a:pt x="13" y="65"/>
                    </a:cubicBezTo>
                    <a:cubicBezTo>
                      <a:pt x="14" y="67"/>
                      <a:pt x="16" y="70"/>
                      <a:pt x="17" y="73"/>
                    </a:cubicBezTo>
                    <a:cubicBezTo>
                      <a:pt x="17" y="73"/>
                      <a:pt x="16" y="74"/>
                      <a:pt x="16" y="74"/>
                    </a:cubicBezTo>
                    <a:cubicBezTo>
                      <a:pt x="14" y="77"/>
                      <a:pt x="12" y="80"/>
                      <a:pt x="10" y="83"/>
                    </a:cubicBezTo>
                    <a:cubicBezTo>
                      <a:pt x="9" y="86"/>
                      <a:pt x="6" y="88"/>
                      <a:pt x="6" y="91"/>
                    </a:cubicBezTo>
                    <a:cubicBezTo>
                      <a:pt x="6" y="91"/>
                      <a:pt x="6" y="91"/>
                      <a:pt x="6" y="91"/>
                    </a:cubicBezTo>
                    <a:cubicBezTo>
                      <a:pt x="6" y="91"/>
                      <a:pt x="6" y="92"/>
                      <a:pt x="6" y="92"/>
                    </a:cubicBezTo>
                    <a:cubicBezTo>
                      <a:pt x="7" y="92"/>
                      <a:pt x="7" y="91"/>
                      <a:pt x="7" y="91"/>
                    </a:cubicBezTo>
                    <a:cubicBezTo>
                      <a:pt x="7" y="91"/>
                      <a:pt x="7" y="91"/>
                      <a:pt x="7" y="91"/>
                    </a:cubicBezTo>
                    <a:cubicBezTo>
                      <a:pt x="7" y="91"/>
                      <a:pt x="7" y="90"/>
                      <a:pt x="7" y="90"/>
                    </a:cubicBezTo>
                    <a:cubicBezTo>
                      <a:pt x="8" y="89"/>
                      <a:pt x="11" y="84"/>
                      <a:pt x="12" y="83"/>
                    </a:cubicBezTo>
                    <a:cubicBezTo>
                      <a:pt x="14" y="80"/>
                      <a:pt x="16" y="77"/>
                      <a:pt x="17" y="74"/>
                    </a:cubicBezTo>
                    <a:cubicBezTo>
                      <a:pt x="20" y="80"/>
                      <a:pt x="22" y="86"/>
                      <a:pt x="23" y="92"/>
                    </a:cubicBezTo>
                    <a:cubicBezTo>
                      <a:pt x="26" y="101"/>
                      <a:pt x="28" y="110"/>
                      <a:pt x="29" y="118"/>
                    </a:cubicBezTo>
                    <a:cubicBezTo>
                      <a:pt x="26" y="123"/>
                      <a:pt x="23" y="127"/>
                      <a:pt x="20" y="131"/>
                    </a:cubicBezTo>
                    <a:cubicBezTo>
                      <a:pt x="17" y="135"/>
                      <a:pt x="13" y="138"/>
                      <a:pt x="10" y="142"/>
                    </a:cubicBezTo>
                    <a:cubicBezTo>
                      <a:pt x="10" y="143"/>
                      <a:pt x="11" y="143"/>
                      <a:pt x="11" y="143"/>
                    </a:cubicBezTo>
                    <a:cubicBezTo>
                      <a:pt x="14" y="138"/>
                      <a:pt x="18" y="135"/>
                      <a:pt x="22" y="131"/>
                    </a:cubicBezTo>
                    <a:cubicBezTo>
                      <a:pt x="25" y="128"/>
                      <a:pt x="27" y="124"/>
                      <a:pt x="30" y="120"/>
                    </a:cubicBezTo>
                    <a:cubicBezTo>
                      <a:pt x="31" y="131"/>
                      <a:pt x="32" y="141"/>
                      <a:pt x="31" y="151"/>
                    </a:cubicBezTo>
                    <a:cubicBezTo>
                      <a:pt x="31" y="151"/>
                      <a:pt x="31" y="152"/>
                      <a:pt x="31" y="152"/>
                    </a:cubicBezTo>
                    <a:cubicBezTo>
                      <a:pt x="31" y="152"/>
                      <a:pt x="31" y="153"/>
                      <a:pt x="31" y="153"/>
                    </a:cubicBezTo>
                    <a:cubicBezTo>
                      <a:pt x="31" y="153"/>
                      <a:pt x="31" y="153"/>
                      <a:pt x="31" y="154"/>
                    </a:cubicBezTo>
                    <a:cubicBezTo>
                      <a:pt x="31" y="154"/>
                      <a:pt x="32" y="154"/>
                      <a:pt x="32" y="154"/>
                    </a:cubicBezTo>
                    <a:cubicBezTo>
                      <a:pt x="33" y="153"/>
                      <a:pt x="33" y="153"/>
                      <a:pt x="33" y="152"/>
                    </a:cubicBezTo>
                    <a:cubicBezTo>
                      <a:pt x="33" y="141"/>
                      <a:pt x="32" y="130"/>
                      <a:pt x="30" y="119"/>
                    </a:cubicBezTo>
                    <a:cubicBezTo>
                      <a:pt x="31" y="119"/>
                      <a:pt x="31" y="119"/>
                      <a:pt x="31" y="119"/>
                    </a:cubicBezTo>
                    <a:cubicBezTo>
                      <a:pt x="34" y="114"/>
                      <a:pt x="37" y="110"/>
                      <a:pt x="40" y="106"/>
                    </a:cubicBezTo>
                    <a:cubicBezTo>
                      <a:pt x="41" y="104"/>
                      <a:pt x="42" y="101"/>
                      <a:pt x="43" y="99"/>
                    </a:cubicBezTo>
                    <a:cubicBezTo>
                      <a:pt x="44" y="97"/>
                      <a:pt x="45" y="93"/>
                      <a:pt x="47" y="92"/>
                    </a:cubicBezTo>
                    <a:cubicBezTo>
                      <a:pt x="47" y="91"/>
                      <a:pt x="46" y="90"/>
                      <a:pt x="46" y="91"/>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61" name="Freeform 57"/>
              <p:cNvSpPr/>
              <p:nvPr/>
            </p:nvSpPr>
            <p:spPr bwMode="auto">
              <a:xfrm>
                <a:off x="2435" y="1618"/>
                <a:ext cx="102" cy="170"/>
              </a:xfrm>
              <a:custGeom>
                <a:gdLst>
                  <a:gd fmla="*/ 49 w 50" name="T0"/>
                  <a:gd fmla="*/ 8 h 83" name="T1"/>
                  <a:gd fmla="*/ 49 w 50" name="T2"/>
                  <a:gd fmla="*/ 7 h 83" name="T3"/>
                  <a:gd fmla="*/ 48 w 50" name="T4"/>
                  <a:gd fmla="*/ 8 h 83" name="T5"/>
                  <a:gd fmla="*/ 48 w 50" name="T6"/>
                  <a:gd fmla="*/ 8 h 83" name="T7"/>
                  <a:gd fmla="*/ 36 w 50" name="T8"/>
                  <a:gd fmla="*/ 16 h 83" name="T9"/>
                  <a:gd fmla="*/ 24 w 50" name="T10"/>
                  <a:gd fmla="*/ 29 h 83" name="T11"/>
                  <a:gd fmla="*/ 20 w 50" name="T12"/>
                  <a:gd fmla="*/ 33 h 83" name="T13"/>
                  <a:gd fmla="*/ 18 w 50" name="T14"/>
                  <a:gd fmla="*/ 19 h 83" name="T15"/>
                  <a:gd fmla="*/ 16 w 50" name="T16"/>
                  <a:gd fmla="*/ 10 h 83" name="T17"/>
                  <a:gd fmla="*/ 14 w 50" name="T18"/>
                  <a:gd fmla="*/ 0 h 83" name="T19"/>
                  <a:gd fmla="*/ 13 w 50" name="T20"/>
                  <a:gd fmla="*/ 0 h 83" name="T21"/>
                  <a:gd fmla="*/ 17 w 50" name="T22"/>
                  <a:gd fmla="*/ 16 h 83" name="T23"/>
                  <a:gd fmla="*/ 19 w 50" name="T24"/>
                  <a:gd fmla="*/ 34 h 83" name="T25"/>
                  <a:gd fmla="*/ 11 w 50" name="T26"/>
                  <a:gd fmla="*/ 39 h 83" name="T27"/>
                  <a:gd fmla="*/ 1 w 50" name="T28"/>
                  <a:gd fmla="*/ 46 h 83" name="T29"/>
                  <a:gd fmla="*/ 1 w 50" name="T30"/>
                  <a:gd fmla="*/ 47 h 83" name="T31"/>
                  <a:gd fmla="*/ 2 w 50" name="T32"/>
                  <a:gd fmla="*/ 47 h 83" name="T33"/>
                  <a:gd fmla="*/ 2 w 50" name="T34"/>
                  <a:gd fmla="*/ 47 h 83" name="T35"/>
                  <a:gd fmla="*/ 11 w 50" name="T36"/>
                  <a:gd fmla="*/ 41 h 83" name="T37"/>
                  <a:gd fmla="*/ 19 w 50" name="T38"/>
                  <a:gd fmla="*/ 35 h 83" name="T39"/>
                  <a:gd fmla="*/ 19 w 50" name="T40"/>
                  <a:gd fmla="*/ 38 h 83" name="T41"/>
                  <a:gd fmla="*/ 20 w 50" name="T42"/>
                  <a:gd fmla="*/ 79 h 83" name="T43"/>
                  <a:gd fmla="*/ 20 w 50" name="T44"/>
                  <a:gd fmla="*/ 80 h 83" name="T45"/>
                  <a:gd fmla="*/ 21 w 50" name="T46"/>
                  <a:gd fmla="*/ 82 h 83" name="T47"/>
                  <a:gd fmla="*/ 22 w 50" name="T48"/>
                  <a:gd fmla="*/ 82 h 83" name="T49"/>
                  <a:gd fmla="*/ 20 w 50" name="T50"/>
                  <a:gd fmla="*/ 39 h 83" name="T51"/>
                  <a:gd fmla="*/ 20 w 50" name="T52"/>
                  <a:gd fmla="*/ 34 h 83" name="T53"/>
                  <a:gd fmla="*/ 23 w 50" name="T54"/>
                  <a:gd fmla="*/ 31 h 83" name="T55"/>
                  <a:gd fmla="*/ 35 w 50" name="T56"/>
                  <a:gd fmla="*/ 19 h 83" name="T57"/>
                  <a:gd fmla="*/ 49 w 50" name="T58"/>
                  <a:gd fmla="*/ 9 h 83" name="T59"/>
                  <a:gd fmla="*/ 49 w 50" name="T60"/>
                  <a:gd fmla="*/ 8 h 83"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3" w="50">
                    <a:moveTo>
                      <a:pt x="49" y="8"/>
                    </a:moveTo>
                    <a:cubicBezTo>
                      <a:pt x="49" y="8"/>
                      <a:pt x="49" y="8"/>
                      <a:pt x="49" y="7"/>
                    </a:cubicBezTo>
                    <a:cubicBezTo>
                      <a:pt x="49" y="7"/>
                      <a:pt x="48" y="8"/>
                      <a:pt x="48" y="8"/>
                    </a:cubicBezTo>
                    <a:cubicBezTo>
                      <a:pt x="48" y="8"/>
                      <a:pt x="48" y="8"/>
                      <a:pt x="48" y="8"/>
                    </a:cubicBezTo>
                    <a:cubicBezTo>
                      <a:pt x="44" y="11"/>
                      <a:pt x="40" y="13"/>
                      <a:pt x="36" y="16"/>
                    </a:cubicBezTo>
                    <a:cubicBezTo>
                      <a:pt x="32" y="20"/>
                      <a:pt x="28" y="24"/>
                      <a:pt x="24" y="29"/>
                    </a:cubicBezTo>
                    <a:cubicBezTo>
                      <a:pt x="23" y="30"/>
                      <a:pt x="21" y="31"/>
                      <a:pt x="20" y="33"/>
                    </a:cubicBezTo>
                    <a:cubicBezTo>
                      <a:pt x="19" y="28"/>
                      <a:pt x="19" y="24"/>
                      <a:pt x="18" y="19"/>
                    </a:cubicBezTo>
                    <a:cubicBezTo>
                      <a:pt x="18" y="16"/>
                      <a:pt x="17" y="13"/>
                      <a:pt x="16" y="10"/>
                    </a:cubicBezTo>
                    <a:cubicBezTo>
                      <a:pt x="15" y="7"/>
                      <a:pt x="14" y="4"/>
                      <a:pt x="14" y="0"/>
                    </a:cubicBezTo>
                    <a:cubicBezTo>
                      <a:pt x="14" y="0"/>
                      <a:pt x="13" y="0"/>
                      <a:pt x="13" y="0"/>
                    </a:cubicBezTo>
                    <a:cubicBezTo>
                      <a:pt x="13" y="6"/>
                      <a:pt x="16" y="11"/>
                      <a:pt x="17" y="16"/>
                    </a:cubicBezTo>
                    <a:cubicBezTo>
                      <a:pt x="18" y="22"/>
                      <a:pt x="18" y="28"/>
                      <a:pt x="19" y="34"/>
                    </a:cubicBezTo>
                    <a:cubicBezTo>
                      <a:pt x="16" y="36"/>
                      <a:pt x="14" y="38"/>
                      <a:pt x="11" y="39"/>
                    </a:cubicBezTo>
                    <a:cubicBezTo>
                      <a:pt x="8" y="42"/>
                      <a:pt x="4" y="43"/>
                      <a:pt x="1" y="46"/>
                    </a:cubicBezTo>
                    <a:cubicBezTo>
                      <a:pt x="0" y="46"/>
                      <a:pt x="1" y="47"/>
                      <a:pt x="1" y="47"/>
                    </a:cubicBezTo>
                    <a:cubicBezTo>
                      <a:pt x="1" y="47"/>
                      <a:pt x="2" y="47"/>
                      <a:pt x="2" y="47"/>
                    </a:cubicBezTo>
                    <a:cubicBezTo>
                      <a:pt x="2" y="47"/>
                      <a:pt x="2" y="47"/>
                      <a:pt x="2" y="47"/>
                    </a:cubicBezTo>
                    <a:cubicBezTo>
                      <a:pt x="5" y="45"/>
                      <a:pt x="8" y="43"/>
                      <a:pt x="11" y="41"/>
                    </a:cubicBezTo>
                    <a:cubicBezTo>
                      <a:pt x="14" y="39"/>
                      <a:pt x="16" y="37"/>
                      <a:pt x="19" y="35"/>
                    </a:cubicBezTo>
                    <a:cubicBezTo>
                      <a:pt x="19" y="36"/>
                      <a:pt x="19" y="37"/>
                      <a:pt x="19" y="38"/>
                    </a:cubicBezTo>
                    <a:cubicBezTo>
                      <a:pt x="20" y="52"/>
                      <a:pt x="20" y="66"/>
                      <a:pt x="20" y="79"/>
                    </a:cubicBezTo>
                    <a:cubicBezTo>
                      <a:pt x="20" y="79"/>
                      <a:pt x="19" y="80"/>
                      <a:pt x="20" y="80"/>
                    </a:cubicBezTo>
                    <a:cubicBezTo>
                      <a:pt x="20" y="81"/>
                      <a:pt x="20" y="82"/>
                      <a:pt x="21" y="82"/>
                    </a:cubicBezTo>
                    <a:cubicBezTo>
                      <a:pt x="21" y="83"/>
                      <a:pt x="22" y="83"/>
                      <a:pt x="22" y="82"/>
                    </a:cubicBezTo>
                    <a:cubicBezTo>
                      <a:pt x="21" y="68"/>
                      <a:pt x="22" y="53"/>
                      <a:pt x="20" y="39"/>
                    </a:cubicBezTo>
                    <a:cubicBezTo>
                      <a:pt x="20" y="38"/>
                      <a:pt x="20" y="36"/>
                      <a:pt x="20" y="34"/>
                    </a:cubicBezTo>
                    <a:cubicBezTo>
                      <a:pt x="21" y="33"/>
                      <a:pt x="22" y="32"/>
                      <a:pt x="23" y="31"/>
                    </a:cubicBezTo>
                    <a:cubicBezTo>
                      <a:pt x="27" y="27"/>
                      <a:pt x="31" y="23"/>
                      <a:pt x="35" y="19"/>
                    </a:cubicBezTo>
                    <a:cubicBezTo>
                      <a:pt x="39" y="15"/>
                      <a:pt x="45" y="12"/>
                      <a:pt x="49" y="9"/>
                    </a:cubicBezTo>
                    <a:cubicBezTo>
                      <a:pt x="50" y="8"/>
                      <a:pt x="50" y="8"/>
                      <a:pt x="49" y="8"/>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62" name="Freeform 58"/>
              <p:cNvSpPr/>
              <p:nvPr/>
            </p:nvSpPr>
            <p:spPr bwMode="auto">
              <a:xfrm>
                <a:off x="2333" y="1874"/>
                <a:ext cx="92" cy="153"/>
              </a:xfrm>
              <a:custGeom>
                <a:gdLst>
                  <a:gd fmla="*/ 44 w 45" name="T0"/>
                  <a:gd fmla="*/ 18 h 75" name="T1"/>
                  <a:gd fmla="*/ 26 w 45" name="T2"/>
                  <a:gd fmla="*/ 30 h 75" name="T3"/>
                  <a:gd fmla="*/ 12 w 45" name="T4"/>
                  <a:gd fmla="*/ 36 h 75" name="T5"/>
                  <a:gd fmla="*/ 15 w 45" name="T6"/>
                  <a:gd fmla="*/ 19 h 75" name="T7"/>
                  <a:gd fmla="*/ 16 w 45" name="T8"/>
                  <a:gd fmla="*/ 10 h 75" name="T9"/>
                  <a:gd fmla="*/ 18 w 45" name="T10"/>
                  <a:gd fmla="*/ 2 h 75" name="T11"/>
                  <a:gd fmla="*/ 18 w 45" name="T12"/>
                  <a:gd fmla="*/ 1 h 75" name="T13"/>
                  <a:gd fmla="*/ 15 w 45" name="T14"/>
                  <a:gd fmla="*/ 10 h 75" name="T15"/>
                  <a:gd fmla="*/ 12 w 45" name="T16"/>
                  <a:gd fmla="*/ 32 h 75" name="T17"/>
                  <a:gd fmla="*/ 11 w 45" name="T18"/>
                  <a:gd fmla="*/ 36 h 75" name="T19"/>
                  <a:gd fmla="*/ 4 w 45" name="T20"/>
                  <a:gd fmla="*/ 38 h 75" name="T21"/>
                  <a:gd fmla="*/ 4 w 45" name="T22"/>
                  <a:gd fmla="*/ 40 h 75" name="T23"/>
                  <a:gd fmla="*/ 11 w 45" name="T24"/>
                  <a:gd fmla="*/ 38 h 75" name="T25"/>
                  <a:gd fmla="*/ 7 w 45" name="T26"/>
                  <a:gd fmla="*/ 54 h 75" name="T27"/>
                  <a:gd fmla="*/ 5 w 45" name="T28"/>
                  <a:gd fmla="*/ 63 h 75" name="T29"/>
                  <a:gd fmla="*/ 4 w 45" name="T30"/>
                  <a:gd fmla="*/ 67 h 75" name="T31"/>
                  <a:gd fmla="*/ 1 w 45" name="T32"/>
                  <a:gd fmla="*/ 71 h 75" name="T33"/>
                  <a:gd fmla="*/ 0 w 45" name="T34"/>
                  <a:gd fmla="*/ 72 h 75" name="T35"/>
                  <a:gd fmla="*/ 6 w 45" name="T36"/>
                  <a:gd fmla="*/ 65 h 75" name="T37"/>
                  <a:gd fmla="*/ 10 w 45" name="T38"/>
                  <a:gd fmla="*/ 46 h 75" name="T39"/>
                  <a:gd fmla="*/ 12 w 45" name="T40"/>
                  <a:gd fmla="*/ 37 h 75" name="T41"/>
                  <a:gd fmla="*/ 24 w 45" name="T42"/>
                  <a:gd fmla="*/ 32 h 75" name="T43"/>
                  <a:gd fmla="*/ 44 w 45" name="T44"/>
                  <a:gd fmla="*/ 19 h 75" name="T45"/>
                  <a:gd fmla="*/ 44 w 45" name="T46"/>
                  <a:gd fmla="*/ 18 h 75"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5" w="45">
                    <a:moveTo>
                      <a:pt x="44" y="18"/>
                    </a:moveTo>
                    <a:cubicBezTo>
                      <a:pt x="38" y="22"/>
                      <a:pt x="32" y="26"/>
                      <a:pt x="26" y="30"/>
                    </a:cubicBezTo>
                    <a:cubicBezTo>
                      <a:pt x="21" y="33"/>
                      <a:pt x="17" y="35"/>
                      <a:pt x="12" y="36"/>
                    </a:cubicBezTo>
                    <a:cubicBezTo>
                      <a:pt x="13" y="30"/>
                      <a:pt x="14" y="25"/>
                      <a:pt x="15" y="19"/>
                    </a:cubicBezTo>
                    <a:cubicBezTo>
                      <a:pt x="15" y="16"/>
                      <a:pt x="16" y="13"/>
                      <a:pt x="16" y="10"/>
                    </a:cubicBezTo>
                    <a:cubicBezTo>
                      <a:pt x="16" y="8"/>
                      <a:pt x="16" y="3"/>
                      <a:pt x="18" y="2"/>
                    </a:cubicBezTo>
                    <a:cubicBezTo>
                      <a:pt x="19" y="1"/>
                      <a:pt x="18" y="0"/>
                      <a:pt x="18" y="1"/>
                    </a:cubicBezTo>
                    <a:cubicBezTo>
                      <a:pt x="15" y="2"/>
                      <a:pt x="15" y="7"/>
                      <a:pt x="15" y="10"/>
                    </a:cubicBezTo>
                    <a:cubicBezTo>
                      <a:pt x="14" y="17"/>
                      <a:pt x="12" y="25"/>
                      <a:pt x="12" y="32"/>
                    </a:cubicBezTo>
                    <a:cubicBezTo>
                      <a:pt x="11" y="34"/>
                      <a:pt x="11" y="35"/>
                      <a:pt x="11" y="36"/>
                    </a:cubicBezTo>
                    <a:cubicBezTo>
                      <a:pt x="9" y="37"/>
                      <a:pt x="6" y="38"/>
                      <a:pt x="4" y="38"/>
                    </a:cubicBezTo>
                    <a:cubicBezTo>
                      <a:pt x="3" y="38"/>
                      <a:pt x="3" y="40"/>
                      <a:pt x="4" y="40"/>
                    </a:cubicBezTo>
                    <a:cubicBezTo>
                      <a:pt x="6" y="39"/>
                      <a:pt x="9" y="38"/>
                      <a:pt x="11" y="38"/>
                    </a:cubicBezTo>
                    <a:cubicBezTo>
                      <a:pt x="10" y="43"/>
                      <a:pt x="8" y="49"/>
                      <a:pt x="7" y="54"/>
                    </a:cubicBezTo>
                    <a:cubicBezTo>
                      <a:pt x="7" y="57"/>
                      <a:pt x="6" y="60"/>
                      <a:pt x="5" y="63"/>
                    </a:cubicBezTo>
                    <a:cubicBezTo>
                      <a:pt x="5" y="64"/>
                      <a:pt x="4" y="66"/>
                      <a:pt x="4" y="67"/>
                    </a:cubicBezTo>
                    <a:cubicBezTo>
                      <a:pt x="4" y="68"/>
                      <a:pt x="1" y="71"/>
                      <a:pt x="1" y="71"/>
                    </a:cubicBezTo>
                    <a:cubicBezTo>
                      <a:pt x="1" y="70"/>
                      <a:pt x="0" y="71"/>
                      <a:pt x="0" y="72"/>
                    </a:cubicBezTo>
                    <a:cubicBezTo>
                      <a:pt x="2" y="75"/>
                      <a:pt x="6" y="66"/>
                      <a:pt x="6" y="65"/>
                    </a:cubicBezTo>
                    <a:cubicBezTo>
                      <a:pt x="8" y="59"/>
                      <a:pt x="9" y="52"/>
                      <a:pt x="10" y="46"/>
                    </a:cubicBezTo>
                    <a:cubicBezTo>
                      <a:pt x="11" y="43"/>
                      <a:pt x="11" y="40"/>
                      <a:pt x="12" y="37"/>
                    </a:cubicBezTo>
                    <a:cubicBezTo>
                      <a:pt x="16" y="36"/>
                      <a:pt x="20" y="34"/>
                      <a:pt x="24" y="32"/>
                    </a:cubicBezTo>
                    <a:cubicBezTo>
                      <a:pt x="32" y="29"/>
                      <a:pt x="38" y="23"/>
                      <a:pt x="44" y="19"/>
                    </a:cubicBezTo>
                    <a:cubicBezTo>
                      <a:pt x="45" y="19"/>
                      <a:pt x="45" y="18"/>
                      <a:pt x="44" y="18"/>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63" name="Freeform 59"/>
              <p:cNvSpPr/>
              <p:nvPr/>
            </p:nvSpPr>
            <p:spPr bwMode="auto">
              <a:xfrm>
                <a:off x="2285" y="2029"/>
                <a:ext cx="17" cy="80"/>
              </a:xfrm>
              <a:custGeom>
                <a:gdLst>
                  <a:gd fmla="*/ 7 w 8" name="T0"/>
                  <a:gd fmla="*/ 1 h 39" name="T1"/>
                  <a:gd fmla="*/ 0 w 8" name="T2"/>
                  <a:gd fmla="*/ 38 h 39" name="T3"/>
                  <a:gd fmla="*/ 1 w 8" name="T4"/>
                  <a:gd fmla="*/ 38 h 39" name="T5"/>
                  <a:gd fmla="*/ 8 w 8" name="T6"/>
                  <a:gd fmla="*/ 1 h 39" name="T7"/>
                  <a:gd fmla="*/ 7 w 8" name="T8"/>
                  <a:gd fmla="*/ 1 h 39" name="T9"/>
                </a:gdLst>
                <a:cxnLst>
                  <a:cxn ang="0">
                    <a:pos x="T0" y="T1"/>
                  </a:cxn>
                  <a:cxn ang="0">
                    <a:pos x="T2" y="T3"/>
                  </a:cxn>
                  <a:cxn ang="0">
                    <a:pos x="T4" y="T5"/>
                  </a:cxn>
                  <a:cxn ang="0">
                    <a:pos x="T6" y="T7"/>
                  </a:cxn>
                  <a:cxn ang="0">
                    <a:pos x="T8" y="T9"/>
                  </a:cxn>
                </a:cxnLst>
                <a:rect b="b" l="0" r="r" t="0"/>
                <a:pathLst>
                  <a:path h="39" w="8">
                    <a:moveTo>
                      <a:pt x="7" y="1"/>
                    </a:moveTo>
                    <a:cubicBezTo>
                      <a:pt x="7" y="14"/>
                      <a:pt x="4" y="26"/>
                      <a:pt x="0" y="38"/>
                    </a:cubicBezTo>
                    <a:cubicBezTo>
                      <a:pt x="0" y="38"/>
                      <a:pt x="1" y="39"/>
                      <a:pt x="1" y="38"/>
                    </a:cubicBezTo>
                    <a:cubicBezTo>
                      <a:pt x="5" y="26"/>
                      <a:pt x="8" y="14"/>
                      <a:pt x="8" y="1"/>
                    </a:cubicBezTo>
                    <a:cubicBezTo>
                      <a:pt x="8" y="0"/>
                      <a:pt x="7" y="0"/>
                      <a:pt x="7" y="1"/>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64" name="Freeform 60"/>
              <p:cNvSpPr/>
              <p:nvPr/>
            </p:nvSpPr>
            <p:spPr bwMode="auto">
              <a:xfrm>
                <a:off x="2173" y="2175"/>
                <a:ext cx="70" cy="36"/>
              </a:xfrm>
              <a:custGeom>
                <a:gdLst>
                  <a:gd fmla="*/ 32 w 34" name="T0"/>
                  <a:gd fmla="*/ 0 h 18" name="T1"/>
                  <a:gd fmla="*/ 19 w 34" name="T2"/>
                  <a:gd fmla="*/ 11 h 18" name="T3"/>
                  <a:gd fmla="*/ 1 w 34" name="T4"/>
                  <a:gd fmla="*/ 14 h 18" name="T5"/>
                  <a:gd fmla="*/ 0 w 34" name="T6"/>
                  <a:gd fmla="*/ 14 h 18" name="T7"/>
                  <a:gd fmla="*/ 16 w 34" name="T8"/>
                  <a:gd fmla="*/ 14 h 18" name="T9"/>
                  <a:gd fmla="*/ 33 w 34" name="T10"/>
                  <a:gd fmla="*/ 1 h 18" name="T11"/>
                  <a:gd fmla="*/ 32 w 34" name="T12"/>
                  <a:gd fmla="*/ 0 h 18" name="T13"/>
                </a:gdLst>
                <a:cxnLst>
                  <a:cxn ang="0">
                    <a:pos x="T0" y="T1"/>
                  </a:cxn>
                  <a:cxn ang="0">
                    <a:pos x="T2" y="T3"/>
                  </a:cxn>
                  <a:cxn ang="0">
                    <a:pos x="T4" y="T5"/>
                  </a:cxn>
                  <a:cxn ang="0">
                    <a:pos x="T6" y="T7"/>
                  </a:cxn>
                  <a:cxn ang="0">
                    <a:pos x="T8" y="T9"/>
                  </a:cxn>
                  <a:cxn ang="0">
                    <a:pos x="T10" y="T11"/>
                  </a:cxn>
                  <a:cxn ang="0">
                    <a:pos x="T12" y="T13"/>
                  </a:cxn>
                </a:cxnLst>
                <a:rect b="b" l="0" r="r" t="0"/>
                <a:pathLst>
                  <a:path h="18" w="34">
                    <a:moveTo>
                      <a:pt x="32" y="0"/>
                    </a:moveTo>
                    <a:cubicBezTo>
                      <a:pt x="29" y="5"/>
                      <a:pt x="24" y="8"/>
                      <a:pt x="19" y="11"/>
                    </a:cubicBezTo>
                    <a:cubicBezTo>
                      <a:pt x="14" y="14"/>
                      <a:pt x="6" y="18"/>
                      <a:pt x="1" y="14"/>
                    </a:cubicBezTo>
                    <a:cubicBezTo>
                      <a:pt x="1" y="13"/>
                      <a:pt x="0" y="14"/>
                      <a:pt x="0" y="14"/>
                    </a:cubicBezTo>
                    <a:cubicBezTo>
                      <a:pt x="5" y="18"/>
                      <a:pt x="11" y="16"/>
                      <a:pt x="16" y="14"/>
                    </a:cubicBezTo>
                    <a:cubicBezTo>
                      <a:pt x="23" y="11"/>
                      <a:pt x="29" y="7"/>
                      <a:pt x="33" y="1"/>
                    </a:cubicBezTo>
                    <a:cubicBezTo>
                      <a:pt x="34" y="1"/>
                      <a:pt x="33" y="0"/>
                      <a:pt x="32" y="0"/>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65" name="Freeform 61"/>
              <p:cNvSpPr/>
              <p:nvPr/>
            </p:nvSpPr>
            <p:spPr bwMode="auto">
              <a:xfrm>
                <a:off x="2157" y="2293"/>
                <a:ext cx="51" cy="55"/>
              </a:xfrm>
              <a:custGeom>
                <a:gdLst>
                  <a:gd fmla="*/ 24 w 25" name="T0"/>
                  <a:gd fmla="*/ 2 h 27" name="T1"/>
                  <a:gd fmla="*/ 22 w 25" name="T2"/>
                  <a:gd fmla="*/ 1 h 27" name="T3"/>
                  <a:gd fmla="*/ 22 w 25" name="T4"/>
                  <a:gd fmla="*/ 2 h 27" name="T5"/>
                  <a:gd fmla="*/ 2 w 25" name="T6"/>
                  <a:gd fmla="*/ 24 h 27" name="T7"/>
                  <a:gd fmla="*/ 1 w 25" name="T8"/>
                  <a:gd fmla="*/ 24 h 27" name="T9"/>
                  <a:gd fmla="*/ 0 w 25" name="T10"/>
                  <a:gd fmla="*/ 26 h 27" name="T11"/>
                  <a:gd fmla="*/ 1 w 25" name="T12"/>
                  <a:gd fmla="*/ 26 h 27" name="T13"/>
                  <a:gd fmla="*/ 24 w 25" name="T14"/>
                  <a:gd fmla="*/ 3 h 27" name="T15"/>
                  <a:gd fmla="*/ 24 w 25" name="T16"/>
                  <a:gd fmla="*/ 2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25">
                    <a:moveTo>
                      <a:pt x="24" y="2"/>
                    </a:moveTo>
                    <a:cubicBezTo>
                      <a:pt x="23" y="1"/>
                      <a:pt x="23" y="1"/>
                      <a:pt x="22" y="1"/>
                    </a:cubicBezTo>
                    <a:cubicBezTo>
                      <a:pt x="22" y="0"/>
                      <a:pt x="21" y="1"/>
                      <a:pt x="22" y="2"/>
                    </a:cubicBezTo>
                    <a:cubicBezTo>
                      <a:pt x="25" y="4"/>
                      <a:pt x="8" y="19"/>
                      <a:pt x="2" y="24"/>
                    </a:cubicBezTo>
                    <a:cubicBezTo>
                      <a:pt x="2" y="23"/>
                      <a:pt x="2" y="23"/>
                      <a:pt x="1" y="24"/>
                    </a:cubicBezTo>
                    <a:cubicBezTo>
                      <a:pt x="1" y="24"/>
                      <a:pt x="0" y="25"/>
                      <a:pt x="0" y="26"/>
                    </a:cubicBezTo>
                    <a:cubicBezTo>
                      <a:pt x="0" y="26"/>
                      <a:pt x="1" y="27"/>
                      <a:pt x="1" y="26"/>
                    </a:cubicBezTo>
                    <a:cubicBezTo>
                      <a:pt x="10" y="20"/>
                      <a:pt x="18" y="12"/>
                      <a:pt x="24" y="3"/>
                    </a:cubicBezTo>
                    <a:cubicBezTo>
                      <a:pt x="24" y="3"/>
                      <a:pt x="24" y="2"/>
                      <a:pt x="24" y="2"/>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66" name="Freeform 62"/>
              <p:cNvSpPr/>
              <p:nvPr/>
            </p:nvSpPr>
            <p:spPr bwMode="auto">
              <a:xfrm>
                <a:off x="1786" y="1708"/>
                <a:ext cx="60" cy="12"/>
              </a:xfrm>
              <a:custGeom>
                <a:gdLst>
                  <a:gd fmla="*/ 28 w 29" name="T0"/>
                  <a:gd fmla="*/ 1 h 6" name="T1"/>
                  <a:gd fmla="*/ 15 w 29" name="T2"/>
                  <a:gd fmla="*/ 3 h 6" name="T3"/>
                  <a:gd fmla="*/ 3 w 29" name="T4"/>
                  <a:gd fmla="*/ 1 h 6" name="T5"/>
                  <a:gd fmla="*/ 2 w 29" name="T6"/>
                  <a:gd fmla="*/ 1 h 6" name="T7"/>
                  <a:gd fmla="*/ 28 w 29" name="T8"/>
                  <a:gd fmla="*/ 2 h 6" name="T9"/>
                  <a:gd fmla="*/ 28 w 29" name="T10"/>
                  <a:gd fmla="*/ 1 h 6" name="T11"/>
                </a:gdLst>
                <a:cxnLst>
                  <a:cxn ang="0">
                    <a:pos x="T0" y="T1"/>
                  </a:cxn>
                  <a:cxn ang="0">
                    <a:pos x="T2" y="T3"/>
                  </a:cxn>
                  <a:cxn ang="0">
                    <a:pos x="T4" y="T5"/>
                  </a:cxn>
                  <a:cxn ang="0">
                    <a:pos x="T6" y="T7"/>
                  </a:cxn>
                  <a:cxn ang="0">
                    <a:pos x="T8" y="T9"/>
                  </a:cxn>
                  <a:cxn ang="0">
                    <a:pos x="T10" y="T11"/>
                  </a:cxn>
                </a:cxnLst>
                <a:rect b="b" l="0" r="r" t="0"/>
                <a:pathLst>
                  <a:path h="6" w="28">
                    <a:moveTo>
                      <a:pt x="28" y="1"/>
                    </a:moveTo>
                    <a:cubicBezTo>
                      <a:pt x="24" y="2"/>
                      <a:pt x="19" y="3"/>
                      <a:pt x="15" y="3"/>
                    </a:cubicBezTo>
                    <a:cubicBezTo>
                      <a:pt x="14" y="3"/>
                      <a:pt x="2" y="3"/>
                      <a:pt x="3" y="1"/>
                    </a:cubicBezTo>
                    <a:cubicBezTo>
                      <a:pt x="3" y="0"/>
                      <a:pt x="2" y="0"/>
                      <a:pt x="2" y="1"/>
                    </a:cubicBezTo>
                    <a:cubicBezTo>
                      <a:pt x="0" y="6"/>
                      <a:pt x="25" y="3"/>
                      <a:pt x="28" y="2"/>
                    </a:cubicBezTo>
                    <a:cubicBezTo>
                      <a:pt x="29" y="2"/>
                      <a:pt x="28" y="1"/>
                      <a:pt x="28" y="1"/>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67" name="Freeform 63"/>
              <p:cNvSpPr/>
              <p:nvPr/>
            </p:nvSpPr>
            <p:spPr bwMode="auto">
              <a:xfrm>
                <a:off x="1784" y="1737"/>
                <a:ext cx="70" cy="20"/>
              </a:xfrm>
              <a:custGeom>
                <a:gdLst>
                  <a:gd fmla="*/ 31 w 34" name="T0"/>
                  <a:gd fmla="*/ 1 h 10" name="T1"/>
                  <a:gd fmla="*/ 29 w 34" name="T2"/>
                  <a:gd fmla="*/ 1 h 10" name="T3"/>
                  <a:gd fmla="*/ 16 w 34" name="T4"/>
                  <a:gd fmla="*/ 4 h 10" name="T5"/>
                  <a:gd fmla="*/ 0 w 34" name="T6"/>
                  <a:gd fmla="*/ 1 h 10" name="T7"/>
                  <a:gd fmla="*/ 0 w 34" name="T8"/>
                  <a:gd fmla="*/ 2 h 10" name="T9"/>
                  <a:gd fmla="*/ 0 w 34" name="T10"/>
                  <a:gd fmla="*/ 2 h 10" name="T11"/>
                  <a:gd fmla="*/ 0 w 34" name="T12"/>
                  <a:gd fmla="*/ 3 h 10" name="T13"/>
                  <a:gd fmla="*/ 1 w 34" name="T14"/>
                  <a:gd fmla="*/ 3 h 10" name="T15"/>
                  <a:gd fmla="*/ 1 w 34" name="T16"/>
                  <a:gd fmla="*/ 3 h 10" name="T17"/>
                  <a:gd fmla="*/ 31 w 34" name="T18"/>
                  <a:gd fmla="*/ 1 h 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 w="34">
                    <a:moveTo>
                      <a:pt x="31" y="1"/>
                    </a:moveTo>
                    <a:cubicBezTo>
                      <a:pt x="30" y="0"/>
                      <a:pt x="29" y="0"/>
                      <a:pt x="29" y="1"/>
                    </a:cubicBezTo>
                    <a:cubicBezTo>
                      <a:pt x="32" y="7"/>
                      <a:pt x="19" y="5"/>
                      <a:pt x="16" y="4"/>
                    </a:cubicBezTo>
                    <a:cubicBezTo>
                      <a:pt x="11" y="4"/>
                      <a:pt x="6" y="2"/>
                      <a:pt x="0" y="1"/>
                    </a:cubicBezTo>
                    <a:cubicBezTo>
                      <a:pt x="0" y="1"/>
                      <a:pt x="0" y="1"/>
                      <a:pt x="0" y="2"/>
                    </a:cubicBezTo>
                    <a:cubicBezTo>
                      <a:pt x="0" y="2"/>
                      <a:pt x="0" y="2"/>
                      <a:pt x="0" y="2"/>
                    </a:cubicBezTo>
                    <a:cubicBezTo>
                      <a:pt x="0" y="3"/>
                      <a:pt x="0" y="3"/>
                      <a:pt x="0" y="3"/>
                    </a:cubicBezTo>
                    <a:cubicBezTo>
                      <a:pt x="0" y="4"/>
                      <a:pt x="1" y="4"/>
                      <a:pt x="1" y="3"/>
                    </a:cubicBezTo>
                    <a:cubicBezTo>
                      <a:pt x="1" y="3"/>
                      <a:pt x="1" y="3"/>
                      <a:pt x="1" y="3"/>
                    </a:cubicBezTo>
                    <a:cubicBezTo>
                      <a:pt x="7" y="4"/>
                      <a:pt x="34" y="10"/>
                      <a:pt x="31" y="1"/>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68" name="Freeform 64"/>
              <p:cNvSpPr/>
              <p:nvPr/>
            </p:nvSpPr>
            <p:spPr bwMode="auto">
              <a:xfrm>
                <a:off x="1789" y="1970"/>
                <a:ext cx="6" cy="4"/>
              </a:xfrm>
              <a:custGeom>
                <a:gdLst>
                  <a:gd fmla="*/ 2 w 3" name="T0"/>
                  <a:gd fmla="*/ 0 h 2" name="T1"/>
                  <a:gd fmla="*/ 1 w 3" name="T2"/>
                  <a:gd fmla="*/ 1 h 2" name="T3"/>
                  <a:gd fmla="*/ 2 w 3" name="T4"/>
                  <a:gd fmla="*/ 2 h 2" name="T5"/>
                  <a:gd fmla="*/ 2 w 3" name="T6"/>
                  <a:gd fmla="*/ 1 h 2" name="T7"/>
                  <a:gd fmla="*/ 2 w 3" name="T8"/>
                  <a:gd fmla="*/ 0 h 2" name="T9"/>
                </a:gdLst>
                <a:cxnLst>
                  <a:cxn ang="0">
                    <a:pos x="T0" y="T1"/>
                  </a:cxn>
                  <a:cxn ang="0">
                    <a:pos x="T2" y="T3"/>
                  </a:cxn>
                  <a:cxn ang="0">
                    <a:pos x="T4" y="T5"/>
                  </a:cxn>
                  <a:cxn ang="0">
                    <a:pos x="T6" y="T7"/>
                  </a:cxn>
                  <a:cxn ang="0">
                    <a:pos x="T8" y="T9"/>
                  </a:cxn>
                </a:cxnLst>
                <a:rect b="b" l="0" r="r" t="0"/>
                <a:pathLst>
                  <a:path h="2" w="3">
                    <a:moveTo>
                      <a:pt x="2" y="0"/>
                    </a:moveTo>
                    <a:cubicBezTo>
                      <a:pt x="2" y="1"/>
                      <a:pt x="1" y="1"/>
                      <a:pt x="1" y="1"/>
                    </a:cubicBezTo>
                    <a:cubicBezTo>
                      <a:pt x="0" y="1"/>
                      <a:pt x="1" y="2"/>
                      <a:pt x="2" y="2"/>
                    </a:cubicBezTo>
                    <a:cubicBezTo>
                      <a:pt x="2" y="2"/>
                      <a:pt x="2" y="2"/>
                      <a:pt x="2" y="1"/>
                    </a:cubicBezTo>
                    <a:cubicBezTo>
                      <a:pt x="3" y="1"/>
                      <a:pt x="3" y="0"/>
                      <a:pt x="2" y="0"/>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69" name="Freeform 65"/>
              <p:cNvSpPr/>
              <p:nvPr/>
            </p:nvSpPr>
            <p:spPr bwMode="auto">
              <a:xfrm>
                <a:off x="1525" y="2999"/>
                <a:ext cx="6" cy="18"/>
              </a:xfrm>
              <a:custGeom>
                <a:gdLst>
                  <a:gd fmla="*/ 2 w 3" name="T0"/>
                  <a:gd fmla="*/ 0 h 9" name="T1"/>
                  <a:gd fmla="*/ 2 w 3" name="T2"/>
                  <a:gd fmla="*/ 0 h 9" name="T3"/>
                  <a:gd fmla="*/ 1 w 3" name="T4"/>
                  <a:gd fmla="*/ 1 h 9" name="T5"/>
                  <a:gd fmla="*/ 1 w 3" name="T6"/>
                  <a:gd fmla="*/ 1 h 9" name="T7"/>
                  <a:gd fmla="*/ 0 w 3" name="T8"/>
                  <a:gd fmla="*/ 8 h 9" name="T9"/>
                  <a:gd fmla="*/ 2 w 3" name="T10"/>
                  <a:gd fmla="*/ 8 h 9" name="T11"/>
                  <a:gd fmla="*/ 3 w 3" name="T12"/>
                  <a:gd fmla="*/ 1 h 9" name="T13"/>
                  <a:gd fmla="*/ 2 w 3" name="T14"/>
                  <a:gd fmla="*/ 0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3">
                    <a:moveTo>
                      <a:pt x="2" y="0"/>
                    </a:moveTo>
                    <a:cubicBezTo>
                      <a:pt x="2" y="0"/>
                      <a:pt x="2" y="0"/>
                      <a:pt x="2" y="0"/>
                    </a:cubicBezTo>
                    <a:cubicBezTo>
                      <a:pt x="2" y="0"/>
                      <a:pt x="1" y="0"/>
                      <a:pt x="1" y="1"/>
                    </a:cubicBezTo>
                    <a:cubicBezTo>
                      <a:pt x="1" y="1"/>
                      <a:pt x="1" y="1"/>
                      <a:pt x="1" y="1"/>
                    </a:cubicBezTo>
                    <a:cubicBezTo>
                      <a:pt x="1" y="3"/>
                      <a:pt x="1" y="5"/>
                      <a:pt x="0" y="8"/>
                    </a:cubicBezTo>
                    <a:cubicBezTo>
                      <a:pt x="0" y="9"/>
                      <a:pt x="1" y="9"/>
                      <a:pt x="2" y="8"/>
                    </a:cubicBezTo>
                    <a:cubicBezTo>
                      <a:pt x="2" y="6"/>
                      <a:pt x="2" y="3"/>
                      <a:pt x="3" y="1"/>
                    </a:cubicBezTo>
                    <a:cubicBezTo>
                      <a:pt x="3" y="0"/>
                      <a:pt x="2" y="0"/>
                      <a:pt x="2" y="0"/>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70" name="Freeform 66"/>
              <p:cNvSpPr/>
              <p:nvPr/>
            </p:nvSpPr>
            <p:spPr bwMode="auto">
              <a:xfrm>
                <a:off x="1752" y="2862"/>
                <a:ext cx="10" cy="10"/>
              </a:xfrm>
              <a:custGeom>
                <a:gdLst>
                  <a:gd fmla="*/ 4 w 5" name="T0"/>
                  <a:gd fmla="*/ 3 h 5" name="T1"/>
                  <a:gd fmla="*/ 2 w 5" name="T2"/>
                  <a:gd fmla="*/ 2 h 5" name="T3"/>
                  <a:gd fmla="*/ 2 w 5" name="T4"/>
                  <a:gd fmla="*/ 0 h 5" name="T5"/>
                  <a:gd fmla="*/ 1 w 5" name="T6"/>
                  <a:gd fmla="*/ 1 h 5" name="T7"/>
                  <a:gd fmla="*/ 4 w 5" name="T8"/>
                  <a:gd fmla="*/ 4 h 5" name="T9"/>
                  <a:gd fmla="*/ 4 w 5" name="T10"/>
                  <a:gd fmla="*/ 3 h 5" name="T11"/>
                </a:gdLst>
                <a:cxnLst>
                  <a:cxn ang="0">
                    <a:pos x="T0" y="T1"/>
                  </a:cxn>
                  <a:cxn ang="0">
                    <a:pos x="T2" y="T3"/>
                  </a:cxn>
                  <a:cxn ang="0">
                    <a:pos x="T4" y="T5"/>
                  </a:cxn>
                  <a:cxn ang="0">
                    <a:pos x="T6" y="T7"/>
                  </a:cxn>
                  <a:cxn ang="0">
                    <a:pos x="T8" y="T9"/>
                  </a:cxn>
                  <a:cxn ang="0">
                    <a:pos x="T10" y="T11"/>
                  </a:cxn>
                </a:cxnLst>
                <a:rect b="b" l="0" r="r" t="0"/>
                <a:pathLst>
                  <a:path h="5" w="5">
                    <a:moveTo>
                      <a:pt x="4" y="3"/>
                    </a:moveTo>
                    <a:cubicBezTo>
                      <a:pt x="3" y="3"/>
                      <a:pt x="3" y="3"/>
                      <a:pt x="2" y="2"/>
                    </a:cubicBezTo>
                    <a:cubicBezTo>
                      <a:pt x="2" y="2"/>
                      <a:pt x="2" y="1"/>
                      <a:pt x="2" y="0"/>
                    </a:cubicBezTo>
                    <a:cubicBezTo>
                      <a:pt x="2" y="0"/>
                      <a:pt x="0" y="0"/>
                      <a:pt x="1" y="1"/>
                    </a:cubicBezTo>
                    <a:cubicBezTo>
                      <a:pt x="1" y="2"/>
                      <a:pt x="2" y="5"/>
                      <a:pt x="4" y="4"/>
                    </a:cubicBezTo>
                    <a:cubicBezTo>
                      <a:pt x="5" y="3"/>
                      <a:pt x="4" y="2"/>
                      <a:pt x="4" y="3"/>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71" name="Freeform 67"/>
              <p:cNvSpPr/>
              <p:nvPr/>
            </p:nvSpPr>
            <p:spPr bwMode="auto">
              <a:xfrm>
                <a:off x="721" y="1747"/>
                <a:ext cx="106" cy="72"/>
              </a:xfrm>
              <a:custGeom>
                <a:gdLst>
                  <a:gd fmla="*/ 44 w 52" name="T0"/>
                  <a:gd fmla="*/ 4 h 35" name="T1"/>
                  <a:gd fmla="*/ 5 w 52" name="T2"/>
                  <a:gd fmla="*/ 27 h 35" name="T3"/>
                  <a:gd fmla="*/ 7 w 52" name="T4"/>
                  <a:gd fmla="*/ 34 h 35" name="T5"/>
                  <a:gd fmla="*/ 49 w 52" name="T6"/>
                  <a:gd fmla="*/ 9 h 35" name="T7"/>
                  <a:gd fmla="*/ 44 w 52" name="T8"/>
                  <a:gd fmla="*/ 4 h 35" name="T9"/>
                </a:gdLst>
                <a:cxnLst>
                  <a:cxn ang="0">
                    <a:pos x="T0" y="T1"/>
                  </a:cxn>
                  <a:cxn ang="0">
                    <a:pos x="T2" y="T3"/>
                  </a:cxn>
                  <a:cxn ang="0">
                    <a:pos x="T4" y="T5"/>
                  </a:cxn>
                  <a:cxn ang="0">
                    <a:pos x="T6" y="T7"/>
                  </a:cxn>
                  <a:cxn ang="0">
                    <a:pos x="T8" y="T9"/>
                  </a:cxn>
                </a:cxnLst>
                <a:rect b="b" l="0" r="r" t="0"/>
                <a:pathLst>
                  <a:path h="35" w="52">
                    <a:moveTo>
                      <a:pt x="44" y="4"/>
                    </a:moveTo>
                    <a:cubicBezTo>
                      <a:pt x="34" y="15"/>
                      <a:pt x="19" y="24"/>
                      <a:pt x="5" y="27"/>
                    </a:cubicBezTo>
                    <a:cubicBezTo>
                      <a:pt x="0" y="28"/>
                      <a:pt x="2" y="35"/>
                      <a:pt x="7" y="34"/>
                    </a:cubicBezTo>
                    <a:cubicBezTo>
                      <a:pt x="22" y="31"/>
                      <a:pt x="39" y="21"/>
                      <a:pt x="49" y="9"/>
                    </a:cubicBezTo>
                    <a:cubicBezTo>
                      <a:pt x="52" y="6"/>
                      <a:pt x="47" y="0"/>
                      <a:pt x="44" y="4"/>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72" name="Freeform 68"/>
              <p:cNvSpPr/>
              <p:nvPr/>
            </p:nvSpPr>
            <p:spPr bwMode="auto">
              <a:xfrm>
                <a:off x="725" y="1260"/>
                <a:ext cx="104" cy="39"/>
              </a:xfrm>
              <a:custGeom>
                <a:gdLst>
                  <a:gd fmla="*/ 42 w 51" name="T0"/>
                  <a:gd fmla="*/ 4 h 19" name="T1"/>
                  <a:gd fmla="*/ 22 w 51" name="T2"/>
                  <a:gd fmla="*/ 2 h 19" name="T3"/>
                  <a:gd fmla="*/ 5 w 51" name="T4"/>
                  <a:gd fmla="*/ 1 h 19" name="T5"/>
                  <a:gd fmla="*/ 7 w 51" name="T6"/>
                  <a:gd fmla="*/ 9 h 19" name="T7"/>
                  <a:gd fmla="*/ 47 w 51" name="T8"/>
                  <a:gd fmla="*/ 10 h 19" name="T9"/>
                  <a:gd fmla="*/ 42 w 51" name="T10"/>
                  <a:gd fmla="*/ 4 h 19" name="T11"/>
                </a:gdLst>
                <a:cxnLst>
                  <a:cxn ang="0">
                    <a:pos x="T0" y="T1"/>
                  </a:cxn>
                  <a:cxn ang="0">
                    <a:pos x="T2" y="T3"/>
                  </a:cxn>
                  <a:cxn ang="0">
                    <a:pos x="T4" y="T5"/>
                  </a:cxn>
                  <a:cxn ang="0">
                    <a:pos x="T6" y="T7"/>
                  </a:cxn>
                  <a:cxn ang="0">
                    <a:pos x="T8" y="T9"/>
                  </a:cxn>
                  <a:cxn ang="0">
                    <a:pos x="T10" y="T11"/>
                  </a:cxn>
                </a:cxnLst>
                <a:rect b="b" l="0" r="r" t="0"/>
                <a:pathLst>
                  <a:path h="19" w="51">
                    <a:moveTo>
                      <a:pt x="42" y="4"/>
                    </a:moveTo>
                    <a:cubicBezTo>
                      <a:pt x="38" y="8"/>
                      <a:pt x="27" y="3"/>
                      <a:pt x="22" y="2"/>
                    </a:cubicBezTo>
                    <a:cubicBezTo>
                      <a:pt x="17" y="1"/>
                      <a:pt x="10" y="0"/>
                      <a:pt x="5" y="1"/>
                    </a:cubicBezTo>
                    <a:cubicBezTo>
                      <a:pt x="0" y="3"/>
                      <a:pt x="2" y="10"/>
                      <a:pt x="7" y="9"/>
                    </a:cubicBezTo>
                    <a:cubicBezTo>
                      <a:pt x="19" y="5"/>
                      <a:pt x="36" y="19"/>
                      <a:pt x="47" y="10"/>
                    </a:cubicBezTo>
                    <a:cubicBezTo>
                      <a:pt x="51" y="7"/>
                      <a:pt x="46" y="1"/>
                      <a:pt x="42" y="4"/>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73" name="Freeform 69"/>
              <p:cNvSpPr/>
              <p:nvPr/>
            </p:nvSpPr>
            <p:spPr bwMode="auto">
              <a:xfrm>
                <a:off x="874" y="914"/>
                <a:ext cx="119" cy="86"/>
              </a:xfrm>
              <a:custGeom>
                <a:gdLst>
                  <a:gd fmla="*/ 54 w 58" name="T0"/>
                  <a:gd fmla="*/ 34 h 42" name="T1"/>
                  <a:gd fmla="*/ 32 w 58" name="T2"/>
                  <a:gd fmla="*/ 20 h 42" name="T3"/>
                  <a:gd fmla="*/ 8 w 58" name="T4"/>
                  <a:gd fmla="*/ 2 h 42" name="T5"/>
                  <a:gd fmla="*/ 4 w 58" name="T6"/>
                  <a:gd fmla="*/ 9 h 42" name="T7"/>
                  <a:gd fmla="*/ 30 w 58" name="T8"/>
                  <a:gd fmla="*/ 29 h 42" name="T9"/>
                  <a:gd fmla="*/ 54 w 58" name="T10"/>
                  <a:gd fmla="*/ 42 h 42" name="T11"/>
                  <a:gd fmla="*/ 54 w 58" name="T12"/>
                  <a:gd fmla="*/ 34 h 42" name="T13"/>
                </a:gdLst>
                <a:cxnLst>
                  <a:cxn ang="0">
                    <a:pos x="T0" y="T1"/>
                  </a:cxn>
                  <a:cxn ang="0">
                    <a:pos x="T2" y="T3"/>
                  </a:cxn>
                  <a:cxn ang="0">
                    <a:pos x="T4" y="T5"/>
                  </a:cxn>
                  <a:cxn ang="0">
                    <a:pos x="T6" y="T7"/>
                  </a:cxn>
                  <a:cxn ang="0">
                    <a:pos x="T8" y="T9"/>
                  </a:cxn>
                  <a:cxn ang="0">
                    <a:pos x="T10" y="T11"/>
                  </a:cxn>
                  <a:cxn ang="0">
                    <a:pos x="T12" y="T13"/>
                  </a:cxn>
                </a:cxnLst>
                <a:rect b="b" l="0" r="r" t="0"/>
                <a:pathLst>
                  <a:path h="42" w="57">
                    <a:moveTo>
                      <a:pt x="54" y="34"/>
                    </a:moveTo>
                    <a:cubicBezTo>
                      <a:pt x="46" y="34"/>
                      <a:pt x="37" y="25"/>
                      <a:pt x="32" y="20"/>
                    </a:cubicBezTo>
                    <a:cubicBezTo>
                      <a:pt x="25" y="14"/>
                      <a:pt x="17" y="6"/>
                      <a:pt x="8" y="2"/>
                    </a:cubicBezTo>
                    <a:cubicBezTo>
                      <a:pt x="4" y="0"/>
                      <a:pt x="0" y="7"/>
                      <a:pt x="4" y="9"/>
                    </a:cubicBezTo>
                    <a:cubicBezTo>
                      <a:pt x="14" y="13"/>
                      <a:pt x="22" y="22"/>
                      <a:pt x="30" y="29"/>
                    </a:cubicBezTo>
                    <a:cubicBezTo>
                      <a:pt x="37" y="34"/>
                      <a:pt x="45" y="42"/>
                      <a:pt x="54" y="42"/>
                    </a:cubicBezTo>
                    <a:cubicBezTo>
                      <a:pt x="58" y="41"/>
                      <a:pt x="58" y="34"/>
                      <a:pt x="54" y="34"/>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74" name="Freeform 70"/>
              <p:cNvSpPr/>
              <p:nvPr/>
            </p:nvSpPr>
            <p:spPr bwMode="auto">
              <a:xfrm>
                <a:off x="1093" y="661"/>
                <a:ext cx="88" cy="166"/>
              </a:xfrm>
              <a:custGeom>
                <a:gdLst>
                  <a:gd fmla="*/ 41 w 43" name="T0"/>
                  <a:gd fmla="*/ 74 h 81" name="T1"/>
                  <a:gd fmla="*/ 8 w 43" name="T2"/>
                  <a:gd fmla="*/ 5 h 81" name="T3"/>
                  <a:gd fmla="*/ 2 w 43" name="T4"/>
                  <a:gd fmla="*/ 8 h 81" name="T5"/>
                  <a:gd fmla="*/ 34 w 43" name="T6"/>
                  <a:gd fmla="*/ 77 h 81" name="T7"/>
                  <a:gd fmla="*/ 41 w 43" name="T8"/>
                  <a:gd fmla="*/ 74 h 81" name="T9"/>
                </a:gdLst>
                <a:cxnLst>
                  <a:cxn ang="0">
                    <a:pos x="T0" y="T1"/>
                  </a:cxn>
                  <a:cxn ang="0">
                    <a:pos x="T2" y="T3"/>
                  </a:cxn>
                  <a:cxn ang="0">
                    <a:pos x="T4" y="T5"/>
                  </a:cxn>
                  <a:cxn ang="0">
                    <a:pos x="T6" y="T7"/>
                  </a:cxn>
                  <a:cxn ang="0">
                    <a:pos x="T8" y="T9"/>
                  </a:cxn>
                </a:cxnLst>
                <a:rect b="b" l="0" r="r" t="0"/>
                <a:pathLst>
                  <a:path h="81" w="43">
                    <a:moveTo>
                      <a:pt x="41" y="74"/>
                    </a:moveTo>
                    <a:cubicBezTo>
                      <a:pt x="26" y="52"/>
                      <a:pt x="18" y="28"/>
                      <a:pt x="8" y="5"/>
                    </a:cubicBezTo>
                    <a:cubicBezTo>
                      <a:pt x="6" y="0"/>
                      <a:pt x="0" y="4"/>
                      <a:pt x="2" y="8"/>
                    </a:cubicBezTo>
                    <a:cubicBezTo>
                      <a:pt x="12" y="32"/>
                      <a:pt x="20" y="56"/>
                      <a:pt x="34" y="77"/>
                    </a:cubicBezTo>
                    <a:cubicBezTo>
                      <a:pt x="37" y="81"/>
                      <a:pt x="43" y="78"/>
                      <a:pt x="41" y="74"/>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75" name="Freeform 71"/>
              <p:cNvSpPr/>
              <p:nvPr/>
            </p:nvSpPr>
            <p:spPr bwMode="auto">
              <a:xfrm>
                <a:off x="1355" y="450"/>
                <a:ext cx="69" cy="109"/>
              </a:xfrm>
              <a:custGeom>
                <a:gdLst>
                  <a:gd fmla="*/ 31 w 34" name="T0"/>
                  <a:gd fmla="*/ 44 h 53" name="T1"/>
                  <a:gd fmla="*/ 21 w 34" name="T2"/>
                  <a:gd fmla="*/ 21 h 53" name="T3"/>
                  <a:gd fmla="*/ 8 w 34" name="T4"/>
                  <a:gd fmla="*/ 3 h 53" name="T5"/>
                  <a:gd fmla="*/ 5 w 34" name="T6"/>
                  <a:gd fmla="*/ 9 h 53" name="T7"/>
                  <a:gd fmla="*/ 25 w 34" name="T8"/>
                  <a:gd fmla="*/ 50 h 53" name="T9"/>
                  <a:gd fmla="*/ 31 w 34" name="T10"/>
                  <a:gd fmla="*/ 44 h 53" name="T11"/>
                </a:gdLst>
                <a:cxnLst>
                  <a:cxn ang="0">
                    <a:pos x="T0" y="T1"/>
                  </a:cxn>
                  <a:cxn ang="0">
                    <a:pos x="T2" y="T3"/>
                  </a:cxn>
                  <a:cxn ang="0">
                    <a:pos x="T4" y="T5"/>
                  </a:cxn>
                  <a:cxn ang="0">
                    <a:pos x="T6" y="T7"/>
                  </a:cxn>
                  <a:cxn ang="0">
                    <a:pos x="T8" y="T9"/>
                  </a:cxn>
                  <a:cxn ang="0">
                    <a:pos x="T10" y="T11"/>
                  </a:cxn>
                </a:cxnLst>
                <a:rect b="b" l="0" r="r" t="0"/>
                <a:pathLst>
                  <a:path h="52" w="34">
                    <a:moveTo>
                      <a:pt x="31" y="44"/>
                    </a:moveTo>
                    <a:cubicBezTo>
                      <a:pt x="25" y="38"/>
                      <a:pt x="24" y="28"/>
                      <a:pt x="21" y="21"/>
                    </a:cubicBezTo>
                    <a:cubicBezTo>
                      <a:pt x="19" y="13"/>
                      <a:pt x="15" y="7"/>
                      <a:pt x="8" y="3"/>
                    </a:cubicBezTo>
                    <a:cubicBezTo>
                      <a:pt x="4" y="0"/>
                      <a:pt x="0" y="6"/>
                      <a:pt x="5" y="9"/>
                    </a:cubicBezTo>
                    <a:cubicBezTo>
                      <a:pt x="18" y="18"/>
                      <a:pt x="16" y="38"/>
                      <a:pt x="25" y="50"/>
                    </a:cubicBezTo>
                    <a:cubicBezTo>
                      <a:pt x="28" y="53"/>
                      <a:pt x="34" y="48"/>
                      <a:pt x="31" y="44"/>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76" name="Freeform 72"/>
              <p:cNvSpPr/>
              <p:nvPr/>
            </p:nvSpPr>
            <p:spPr bwMode="auto">
              <a:xfrm>
                <a:off x="1883" y="397"/>
                <a:ext cx="28" cy="129"/>
              </a:xfrm>
              <a:custGeom>
                <a:gdLst>
                  <a:gd fmla="*/ 10 w 14" name="T0"/>
                  <a:gd fmla="*/ 9 h 63" name="T1"/>
                  <a:gd fmla="*/ 5 w 14" name="T2"/>
                  <a:gd fmla="*/ 3 h 63" name="T3"/>
                  <a:gd fmla="*/ 1 w 14" name="T4"/>
                  <a:gd fmla="*/ 27 h 63" name="T5"/>
                  <a:gd fmla="*/ 2 w 14" name="T6"/>
                  <a:gd fmla="*/ 58 h 63" name="T7"/>
                  <a:gd fmla="*/ 9 w 14" name="T8"/>
                  <a:gd fmla="*/ 58 h 63" name="T9"/>
                  <a:gd fmla="*/ 8 w 14" name="T10"/>
                  <a:gd fmla="*/ 32 h 63" name="T11"/>
                  <a:gd fmla="*/ 8 w 14" name="T12"/>
                  <a:gd fmla="*/ 18 h 63" name="T13"/>
                  <a:gd fmla="*/ 10 w 14" name="T14"/>
                  <a:gd fmla="*/ 9 h 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2" w="14">
                    <a:moveTo>
                      <a:pt x="10" y="9"/>
                    </a:moveTo>
                    <a:cubicBezTo>
                      <a:pt x="14" y="5"/>
                      <a:pt x="8" y="0"/>
                      <a:pt x="5" y="3"/>
                    </a:cubicBezTo>
                    <a:cubicBezTo>
                      <a:pt x="0" y="9"/>
                      <a:pt x="1" y="20"/>
                      <a:pt x="1" y="27"/>
                    </a:cubicBezTo>
                    <a:cubicBezTo>
                      <a:pt x="1" y="38"/>
                      <a:pt x="2" y="48"/>
                      <a:pt x="2" y="58"/>
                    </a:cubicBezTo>
                    <a:cubicBezTo>
                      <a:pt x="2" y="63"/>
                      <a:pt x="9" y="63"/>
                      <a:pt x="9" y="58"/>
                    </a:cubicBezTo>
                    <a:cubicBezTo>
                      <a:pt x="9" y="49"/>
                      <a:pt x="8" y="41"/>
                      <a:pt x="8" y="32"/>
                    </a:cubicBezTo>
                    <a:cubicBezTo>
                      <a:pt x="8" y="27"/>
                      <a:pt x="8" y="23"/>
                      <a:pt x="8" y="18"/>
                    </a:cubicBezTo>
                    <a:cubicBezTo>
                      <a:pt x="9" y="15"/>
                      <a:pt x="8" y="10"/>
                      <a:pt x="10" y="9"/>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77" name="Freeform 73"/>
              <p:cNvSpPr/>
              <p:nvPr/>
            </p:nvSpPr>
            <p:spPr bwMode="auto">
              <a:xfrm>
                <a:off x="2196" y="577"/>
                <a:ext cx="112" cy="102"/>
              </a:xfrm>
              <a:custGeom>
                <a:gdLst>
                  <a:gd fmla="*/ 47 w 55" name="T0"/>
                  <a:gd fmla="*/ 3 h 50" name="T1"/>
                  <a:gd fmla="*/ 5 w 55" name="T2"/>
                  <a:gd fmla="*/ 42 h 50" name="T3"/>
                  <a:gd fmla="*/ 7 w 55" name="T4"/>
                  <a:gd fmla="*/ 49 h 50" name="T5"/>
                  <a:gd fmla="*/ 51 w 55" name="T6"/>
                  <a:gd fmla="*/ 10 h 50" name="T7"/>
                  <a:gd fmla="*/ 47 w 55" name="T8"/>
                  <a:gd fmla="*/ 3 h 50" name="T9"/>
                </a:gdLst>
                <a:cxnLst>
                  <a:cxn ang="0">
                    <a:pos x="T0" y="T1"/>
                  </a:cxn>
                  <a:cxn ang="0">
                    <a:pos x="T2" y="T3"/>
                  </a:cxn>
                  <a:cxn ang="0">
                    <a:pos x="T4" y="T5"/>
                  </a:cxn>
                  <a:cxn ang="0">
                    <a:pos x="T6" y="T7"/>
                  </a:cxn>
                  <a:cxn ang="0">
                    <a:pos x="T8" y="T9"/>
                  </a:cxn>
                </a:cxnLst>
                <a:rect b="b" l="0" r="r" t="0"/>
                <a:pathLst>
                  <a:path h="50" w="55">
                    <a:moveTo>
                      <a:pt x="47" y="3"/>
                    </a:moveTo>
                    <a:cubicBezTo>
                      <a:pt x="32" y="14"/>
                      <a:pt x="24" y="36"/>
                      <a:pt x="5" y="42"/>
                    </a:cubicBezTo>
                    <a:cubicBezTo>
                      <a:pt x="0" y="43"/>
                      <a:pt x="2" y="50"/>
                      <a:pt x="7" y="49"/>
                    </a:cubicBezTo>
                    <a:cubicBezTo>
                      <a:pt x="27" y="43"/>
                      <a:pt x="34" y="21"/>
                      <a:pt x="51" y="10"/>
                    </a:cubicBezTo>
                    <a:cubicBezTo>
                      <a:pt x="55" y="7"/>
                      <a:pt x="51" y="0"/>
                      <a:pt x="47" y="3"/>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78" name="Freeform 74"/>
              <p:cNvSpPr/>
              <p:nvPr/>
            </p:nvSpPr>
            <p:spPr bwMode="auto">
              <a:xfrm>
                <a:off x="2420" y="829"/>
                <a:ext cx="117" cy="63"/>
              </a:xfrm>
              <a:custGeom>
                <a:gdLst>
                  <a:gd fmla="*/ 50 w 57" name="T0"/>
                  <a:gd fmla="*/ 1 h 31" name="T1"/>
                  <a:gd fmla="*/ 5 w 57" name="T2"/>
                  <a:gd fmla="*/ 22 h 31" name="T3"/>
                  <a:gd fmla="*/ 7 w 57" name="T4"/>
                  <a:gd fmla="*/ 30 h 31" name="T5"/>
                  <a:gd fmla="*/ 52 w 57" name="T6"/>
                  <a:gd fmla="*/ 8 h 31" name="T7"/>
                  <a:gd fmla="*/ 50 w 57" name="T8"/>
                  <a:gd fmla="*/ 1 h 31" name="T9"/>
                </a:gdLst>
                <a:cxnLst>
                  <a:cxn ang="0">
                    <a:pos x="T0" y="T1"/>
                  </a:cxn>
                  <a:cxn ang="0">
                    <a:pos x="T2" y="T3"/>
                  </a:cxn>
                  <a:cxn ang="0">
                    <a:pos x="T4" y="T5"/>
                  </a:cxn>
                  <a:cxn ang="0">
                    <a:pos x="T6" y="T7"/>
                  </a:cxn>
                  <a:cxn ang="0">
                    <a:pos x="T8" y="T9"/>
                  </a:cxn>
                </a:cxnLst>
                <a:rect b="b" l="0" r="r" t="0"/>
                <a:pathLst>
                  <a:path h="31" w="57">
                    <a:moveTo>
                      <a:pt x="50" y="1"/>
                    </a:moveTo>
                    <a:cubicBezTo>
                      <a:pt x="33" y="3"/>
                      <a:pt x="21" y="17"/>
                      <a:pt x="5" y="22"/>
                    </a:cubicBezTo>
                    <a:cubicBezTo>
                      <a:pt x="0" y="24"/>
                      <a:pt x="2" y="31"/>
                      <a:pt x="7" y="30"/>
                    </a:cubicBezTo>
                    <a:cubicBezTo>
                      <a:pt x="23" y="24"/>
                      <a:pt x="35" y="10"/>
                      <a:pt x="52" y="8"/>
                    </a:cubicBezTo>
                    <a:cubicBezTo>
                      <a:pt x="57" y="7"/>
                      <a:pt x="55" y="0"/>
                      <a:pt x="50" y="1"/>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79" name="Freeform 75"/>
              <p:cNvSpPr/>
              <p:nvPr/>
            </p:nvSpPr>
            <p:spPr bwMode="auto">
              <a:xfrm>
                <a:off x="2602" y="1062"/>
                <a:ext cx="148" cy="55"/>
              </a:xfrm>
              <a:custGeom>
                <a:gdLst>
                  <a:gd fmla="*/ 64 w 72" name="T0"/>
                  <a:gd fmla="*/ 1 h 27" name="T1"/>
                  <a:gd fmla="*/ 4 w 72" name="T2"/>
                  <a:gd fmla="*/ 18 h 27" name="T3"/>
                  <a:gd fmla="*/ 6 w 72" name="T4"/>
                  <a:gd fmla="*/ 26 h 27" name="T5"/>
                  <a:gd fmla="*/ 68 w 72" name="T6"/>
                  <a:gd fmla="*/ 8 h 27" name="T7"/>
                  <a:gd fmla="*/ 64 w 72" name="T8"/>
                  <a:gd fmla="*/ 1 h 27" name="T9"/>
                </a:gdLst>
                <a:cxnLst>
                  <a:cxn ang="0">
                    <a:pos x="T0" y="T1"/>
                  </a:cxn>
                  <a:cxn ang="0">
                    <a:pos x="T2" y="T3"/>
                  </a:cxn>
                  <a:cxn ang="0">
                    <a:pos x="T4" y="T5"/>
                  </a:cxn>
                  <a:cxn ang="0">
                    <a:pos x="T6" y="T7"/>
                  </a:cxn>
                  <a:cxn ang="0">
                    <a:pos x="T8" y="T9"/>
                  </a:cxn>
                </a:cxnLst>
                <a:rect b="b" l="0" r="r" t="0"/>
                <a:pathLst>
                  <a:path h="27" w="72">
                    <a:moveTo>
                      <a:pt x="64" y="1"/>
                    </a:moveTo>
                    <a:cubicBezTo>
                      <a:pt x="45" y="10"/>
                      <a:pt x="24" y="11"/>
                      <a:pt x="4" y="18"/>
                    </a:cubicBezTo>
                    <a:cubicBezTo>
                      <a:pt x="0" y="20"/>
                      <a:pt x="2" y="27"/>
                      <a:pt x="6" y="26"/>
                    </a:cubicBezTo>
                    <a:cubicBezTo>
                      <a:pt x="26" y="18"/>
                      <a:pt x="48" y="17"/>
                      <a:pt x="68" y="8"/>
                    </a:cubicBezTo>
                    <a:cubicBezTo>
                      <a:pt x="72" y="6"/>
                      <a:pt x="68" y="0"/>
                      <a:pt x="64" y="1"/>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80" name="Freeform 76"/>
              <p:cNvSpPr/>
              <p:nvPr/>
            </p:nvSpPr>
            <p:spPr bwMode="auto">
              <a:xfrm>
                <a:off x="2654" y="1418"/>
                <a:ext cx="171" cy="67"/>
              </a:xfrm>
              <a:custGeom>
                <a:gdLst>
                  <a:gd fmla="*/ 76 w 84" name="T0"/>
                  <a:gd fmla="*/ 2 h 33" name="T1"/>
                  <a:gd fmla="*/ 4 w 84" name="T2"/>
                  <a:gd fmla="*/ 24 h 33" name="T3"/>
                  <a:gd fmla="*/ 8 w 84" name="T4"/>
                  <a:gd fmla="*/ 30 h 33" name="T5"/>
                  <a:gd fmla="*/ 79 w 84" name="T6"/>
                  <a:gd fmla="*/ 9 h 33" name="T7"/>
                  <a:gd fmla="*/ 76 w 84" name="T8"/>
                  <a:gd fmla="*/ 2 h 33" name="T9"/>
                </a:gdLst>
                <a:cxnLst>
                  <a:cxn ang="0">
                    <a:pos x="T0" y="T1"/>
                  </a:cxn>
                  <a:cxn ang="0">
                    <a:pos x="T2" y="T3"/>
                  </a:cxn>
                  <a:cxn ang="0">
                    <a:pos x="T4" y="T5"/>
                  </a:cxn>
                  <a:cxn ang="0">
                    <a:pos x="T6" y="T7"/>
                  </a:cxn>
                  <a:cxn ang="0">
                    <a:pos x="T8" y="T9"/>
                  </a:cxn>
                </a:cxnLst>
                <a:rect b="b" l="0" r="r" t="0"/>
                <a:pathLst>
                  <a:path h="33" w="84">
                    <a:moveTo>
                      <a:pt x="76" y="2"/>
                    </a:moveTo>
                    <a:cubicBezTo>
                      <a:pt x="53" y="13"/>
                      <a:pt x="27" y="12"/>
                      <a:pt x="4" y="24"/>
                    </a:cubicBezTo>
                    <a:cubicBezTo>
                      <a:pt x="0" y="26"/>
                      <a:pt x="4" y="33"/>
                      <a:pt x="8" y="30"/>
                    </a:cubicBezTo>
                    <a:cubicBezTo>
                      <a:pt x="30" y="19"/>
                      <a:pt x="57" y="19"/>
                      <a:pt x="79" y="9"/>
                    </a:cubicBezTo>
                    <a:cubicBezTo>
                      <a:pt x="84" y="7"/>
                      <a:pt x="80" y="0"/>
                      <a:pt x="76" y="2"/>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81" name="Freeform 77"/>
              <p:cNvSpPr/>
              <p:nvPr/>
            </p:nvSpPr>
            <p:spPr bwMode="auto">
              <a:xfrm>
                <a:off x="2664" y="1790"/>
                <a:ext cx="239" cy="47"/>
              </a:xfrm>
              <a:custGeom>
                <a:gdLst>
                  <a:gd fmla="*/ 110 w 117" name="T0"/>
                  <a:gd fmla="*/ 1 h 23" name="T1"/>
                  <a:gd fmla="*/ 60 w 117" name="T2"/>
                  <a:gd fmla="*/ 13 h 23" name="T3"/>
                  <a:gd fmla="*/ 6 w 117" name="T4"/>
                  <a:gd fmla="*/ 12 h 23" name="T5"/>
                  <a:gd fmla="*/ 4 w 117" name="T6"/>
                  <a:gd fmla="*/ 19 h 23" name="T7"/>
                  <a:gd fmla="*/ 58 w 117" name="T8"/>
                  <a:gd fmla="*/ 20 h 23" name="T9"/>
                  <a:gd fmla="*/ 112 w 117" name="T10"/>
                  <a:gd fmla="*/ 9 h 23" name="T11"/>
                  <a:gd fmla="*/ 110 w 117" name="T12"/>
                  <a:gd fmla="*/ 1 h 23" name="T13"/>
                </a:gdLst>
                <a:cxnLst>
                  <a:cxn ang="0">
                    <a:pos x="T0" y="T1"/>
                  </a:cxn>
                  <a:cxn ang="0">
                    <a:pos x="T2" y="T3"/>
                  </a:cxn>
                  <a:cxn ang="0">
                    <a:pos x="T4" y="T5"/>
                  </a:cxn>
                  <a:cxn ang="0">
                    <a:pos x="T6" y="T7"/>
                  </a:cxn>
                  <a:cxn ang="0">
                    <a:pos x="T8" y="T9"/>
                  </a:cxn>
                  <a:cxn ang="0">
                    <a:pos x="T10" y="T11"/>
                  </a:cxn>
                  <a:cxn ang="0">
                    <a:pos x="T12" y="T13"/>
                  </a:cxn>
                </a:cxnLst>
                <a:rect b="b" l="0" r="r" t="0"/>
                <a:pathLst>
                  <a:path h="23" w="117">
                    <a:moveTo>
                      <a:pt x="110" y="1"/>
                    </a:moveTo>
                    <a:cubicBezTo>
                      <a:pt x="94" y="7"/>
                      <a:pt x="77" y="11"/>
                      <a:pt x="60" y="13"/>
                    </a:cubicBezTo>
                    <a:cubicBezTo>
                      <a:pt x="42" y="15"/>
                      <a:pt x="24" y="16"/>
                      <a:pt x="6" y="12"/>
                    </a:cubicBezTo>
                    <a:cubicBezTo>
                      <a:pt x="2" y="11"/>
                      <a:pt x="0" y="18"/>
                      <a:pt x="4" y="19"/>
                    </a:cubicBezTo>
                    <a:cubicBezTo>
                      <a:pt x="22" y="23"/>
                      <a:pt x="40" y="22"/>
                      <a:pt x="58" y="20"/>
                    </a:cubicBezTo>
                    <a:cubicBezTo>
                      <a:pt x="76" y="18"/>
                      <a:pt x="95" y="15"/>
                      <a:pt x="112" y="9"/>
                    </a:cubicBezTo>
                    <a:cubicBezTo>
                      <a:pt x="117" y="7"/>
                      <a:pt x="115" y="0"/>
                      <a:pt x="110" y="1"/>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grpSp>
      </p:grpSp>
      <p:grpSp>
        <p:nvGrpSpPr>
          <p:cNvPr id="250" name="组合 109"/>
          <p:cNvGrpSpPr/>
          <p:nvPr/>
        </p:nvGrpSpPr>
        <p:grpSpPr>
          <a:xfrm rot="20588984">
            <a:off x="5025561" y="3024032"/>
            <a:ext cx="1914382" cy="279142"/>
            <a:chOff x="4811713" y="3189288"/>
            <a:chExt cx="2571751" cy="476251"/>
          </a:xfrm>
          <a:solidFill>
            <a:schemeClr val="bg1">
              <a:lumMod val="85000"/>
            </a:schemeClr>
          </a:solidFill>
        </p:grpSpPr>
        <p:sp>
          <p:nvSpPr>
            <p:cNvPr id="111" name="Freeform 5"/>
            <p:cNvSpPr/>
            <p:nvPr/>
          </p:nvSpPr>
          <p:spPr bwMode="auto">
            <a:xfrm>
              <a:off x="6980238" y="3281363"/>
              <a:ext cx="61913" cy="33338"/>
            </a:xfrm>
            <a:custGeom>
              <a:gdLst>
                <a:gd fmla="*/ 3 w 19" name="T0"/>
                <a:gd fmla="*/ 8 h 10" name="T1"/>
                <a:gd fmla="*/ 13 w 19" name="T2"/>
                <a:gd fmla="*/ 5 h 10" name="T3"/>
                <a:gd fmla="*/ 13 w 19" name="T4"/>
                <a:gd fmla="*/ 9 h 10" name="T5"/>
                <a:gd fmla="*/ 15 w 19" name="T6"/>
                <a:gd fmla="*/ 4 h 10" name="T7"/>
                <a:gd fmla="*/ 19 w 19" name="T8"/>
                <a:gd fmla="*/ 2 h 10" name="T9"/>
                <a:gd fmla="*/ 18 w 19" name="T10"/>
                <a:gd fmla="*/ 0 h 10" name="T11"/>
                <a:gd fmla="*/ 14 w 19" name="T12"/>
                <a:gd fmla="*/ 0 h 10" name="T13"/>
                <a:gd fmla="*/ 8 w 19" name="T14"/>
                <a:gd fmla="*/ 0 h 10" name="T15"/>
                <a:gd fmla="*/ 3 w 19" name="T16"/>
                <a:gd fmla="*/ 8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19">
                  <a:moveTo>
                    <a:pt x="3" y="8"/>
                  </a:moveTo>
                  <a:cubicBezTo>
                    <a:pt x="7" y="10"/>
                    <a:pt x="9" y="2"/>
                    <a:pt x="13" y="5"/>
                  </a:cubicBezTo>
                  <a:cubicBezTo>
                    <a:pt x="14" y="6"/>
                    <a:pt x="11" y="7"/>
                    <a:pt x="13" y="9"/>
                  </a:cubicBezTo>
                  <a:cubicBezTo>
                    <a:pt x="16" y="9"/>
                    <a:pt x="15" y="5"/>
                    <a:pt x="15" y="4"/>
                  </a:cubicBezTo>
                  <a:cubicBezTo>
                    <a:pt x="16" y="3"/>
                    <a:pt x="18" y="4"/>
                    <a:pt x="19" y="2"/>
                  </a:cubicBezTo>
                  <a:cubicBezTo>
                    <a:pt x="18" y="1"/>
                    <a:pt x="19" y="1"/>
                    <a:pt x="18" y="0"/>
                  </a:cubicBezTo>
                  <a:cubicBezTo>
                    <a:pt x="17" y="1"/>
                    <a:pt x="16" y="1"/>
                    <a:pt x="14" y="0"/>
                  </a:cubicBezTo>
                  <a:cubicBezTo>
                    <a:pt x="13" y="2"/>
                    <a:pt x="11" y="3"/>
                    <a:pt x="8" y="0"/>
                  </a:cubicBezTo>
                  <a:cubicBezTo>
                    <a:pt x="5" y="1"/>
                    <a:pt x="0" y="5"/>
                    <a:pt x="3" y="8"/>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12" name="Freeform 6"/>
            <p:cNvSpPr/>
            <p:nvPr/>
          </p:nvSpPr>
          <p:spPr bwMode="auto">
            <a:xfrm>
              <a:off x="6980238" y="3271838"/>
              <a:ext cx="12700" cy="12700"/>
            </a:xfrm>
            <a:custGeom>
              <a:gdLst>
                <a:gd fmla="*/ 3 w 4" name="T0"/>
                <a:gd fmla="*/ 1 h 4" name="T1"/>
                <a:gd fmla="*/ 0 w 4" name="T2"/>
                <a:gd fmla="*/ 2 h 4" name="T3"/>
                <a:gd fmla="*/ 3 w 4" name="T4"/>
                <a:gd fmla="*/ 1 h 4" name="T5"/>
              </a:gdLst>
              <a:cxnLst>
                <a:cxn ang="0">
                  <a:pos x="T0" y="T1"/>
                </a:cxn>
                <a:cxn ang="0">
                  <a:pos x="T2" y="T3"/>
                </a:cxn>
                <a:cxn ang="0">
                  <a:pos x="T4" y="T5"/>
                </a:cxn>
              </a:cxnLst>
              <a:rect b="b" l="0" r="r" t="0"/>
              <a:pathLst>
                <a:path h="4" w="4">
                  <a:moveTo>
                    <a:pt x="3" y="1"/>
                  </a:moveTo>
                  <a:cubicBezTo>
                    <a:pt x="2" y="3"/>
                    <a:pt x="1" y="0"/>
                    <a:pt x="0" y="2"/>
                  </a:cubicBezTo>
                  <a:cubicBezTo>
                    <a:pt x="1" y="4"/>
                    <a:pt x="4" y="3"/>
                    <a:pt x="3" y="1"/>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13" name="Freeform 7"/>
            <p:cNvSpPr/>
            <p:nvPr/>
          </p:nvSpPr>
          <p:spPr bwMode="auto">
            <a:xfrm>
              <a:off x="6958013" y="3271838"/>
              <a:ext cx="19050" cy="33338"/>
            </a:xfrm>
            <a:custGeom>
              <a:gdLst>
                <a:gd fmla="*/ 5 w 6" name="T0"/>
                <a:gd fmla="*/ 9 h 10" name="T1"/>
                <a:gd fmla="*/ 6 w 6" name="T2"/>
                <a:gd fmla="*/ 2 h 10" name="T3"/>
                <a:gd fmla="*/ 3 w 6" name="T4"/>
                <a:gd fmla="*/ 1 h 10" name="T5"/>
                <a:gd fmla="*/ 0 w 6" name="T6"/>
                <a:gd fmla="*/ 8 h 10" name="T7"/>
                <a:gd fmla="*/ 5 w 6" name="T8"/>
                <a:gd fmla="*/ 9 h 10" name="T9"/>
              </a:gdLst>
              <a:cxnLst>
                <a:cxn ang="0">
                  <a:pos x="T0" y="T1"/>
                </a:cxn>
                <a:cxn ang="0">
                  <a:pos x="T2" y="T3"/>
                </a:cxn>
                <a:cxn ang="0">
                  <a:pos x="T4" y="T5"/>
                </a:cxn>
                <a:cxn ang="0">
                  <a:pos x="T6" y="T7"/>
                </a:cxn>
                <a:cxn ang="0">
                  <a:pos x="T8" y="T9"/>
                </a:cxn>
              </a:cxnLst>
              <a:rect b="b" l="0" r="r" t="0"/>
              <a:pathLst>
                <a:path h="10" w="6">
                  <a:moveTo>
                    <a:pt x="5" y="9"/>
                  </a:moveTo>
                  <a:cubicBezTo>
                    <a:pt x="5" y="7"/>
                    <a:pt x="6" y="5"/>
                    <a:pt x="6" y="2"/>
                  </a:cubicBezTo>
                  <a:cubicBezTo>
                    <a:pt x="5" y="1"/>
                    <a:pt x="4" y="0"/>
                    <a:pt x="3" y="1"/>
                  </a:cubicBezTo>
                  <a:cubicBezTo>
                    <a:pt x="0" y="3"/>
                    <a:pt x="3" y="7"/>
                    <a:pt x="0" y="8"/>
                  </a:cubicBezTo>
                  <a:cubicBezTo>
                    <a:pt x="2" y="10"/>
                    <a:pt x="3" y="9"/>
                    <a:pt x="5" y="9"/>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14" name="Freeform 8"/>
            <p:cNvSpPr/>
            <p:nvPr/>
          </p:nvSpPr>
          <p:spPr bwMode="auto">
            <a:xfrm>
              <a:off x="6927851" y="3262313"/>
              <a:ext cx="36513" cy="33338"/>
            </a:xfrm>
            <a:custGeom>
              <a:gdLst>
                <a:gd fmla="*/ 4 w 11" name="T0"/>
                <a:gd fmla="*/ 3 h 10" name="T1"/>
                <a:gd fmla="*/ 3 w 11" name="T2"/>
                <a:gd fmla="*/ 10 h 10" name="T3"/>
                <a:gd fmla="*/ 4 w 11" name="T4"/>
                <a:gd fmla="*/ 3 h 10" name="T5"/>
              </a:gdLst>
              <a:cxnLst>
                <a:cxn ang="0">
                  <a:pos x="T0" y="T1"/>
                </a:cxn>
                <a:cxn ang="0">
                  <a:pos x="T2" y="T3"/>
                </a:cxn>
                <a:cxn ang="0">
                  <a:pos x="T4" y="T5"/>
                </a:cxn>
              </a:cxnLst>
              <a:rect b="b" l="0" r="r" t="0"/>
              <a:pathLst>
                <a:path h="10" w="11">
                  <a:moveTo>
                    <a:pt x="4" y="3"/>
                  </a:moveTo>
                  <a:cubicBezTo>
                    <a:pt x="4" y="5"/>
                    <a:pt x="0" y="8"/>
                    <a:pt x="3" y="10"/>
                  </a:cubicBezTo>
                  <a:cubicBezTo>
                    <a:pt x="7" y="8"/>
                    <a:pt x="11" y="0"/>
                    <a:pt x="4" y="3"/>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15" name="Freeform 9"/>
            <p:cNvSpPr>
              <a:spLocks noEditPoints="1"/>
            </p:cNvSpPr>
            <p:nvPr/>
          </p:nvSpPr>
          <p:spPr bwMode="auto">
            <a:xfrm>
              <a:off x="6980238" y="3338513"/>
              <a:ext cx="65088" cy="61913"/>
            </a:xfrm>
            <a:custGeom>
              <a:gdLst>
                <a:gd fmla="*/ 5 w 20" name="T0"/>
                <a:gd fmla="*/ 14 h 19" name="T1"/>
                <a:gd fmla="*/ 0 w 20" name="T2"/>
                <a:gd fmla="*/ 18 h 19" name="T3"/>
                <a:gd fmla="*/ 15 w 20" name="T4"/>
                <a:gd fmla="*/ 16 h 19" name="T5"/>
                <a:gd fmla="*/ 12 w 20" name="T6"/>
                <a:gd fmla="*/ 14 h 19" name="T7"/>
                <a:gd fmla="*/ 10 w 20" name="T8"/>
                <a:gd fmla="*/ 16 h 19" name="T9"/>
                <a:gd fmla="*/ 13 w 20" name="T10"/>
                <a:gd fmla="*/ 7 h 19" name="T11"/>
                <a:gd fmla="*/ 14 w 20" name="T12"/>
                <a:gd fmla="*/ 13 h 19" name="T13"/>
                <a:gd fmla="*/ 20 w 20" name="T14"/>
                <a:gd fmla="*/ 6 h 19" name="T15"/>
                <a:gd fmla="*/ 17 w 20" name="T16"/>
                <a:gd fmla="*/ 1 h 19" name="T17"/>
                <a:gd fmla="*/ 7 w 20" name="T18"/>
                <a:gd fmla="*/ 4 h 19" name="T19"/>
                <a:gd fmla="*/ 3 w 20" name="T20"/>
                <a:gd fmla="*/ 0 h 19" name="T21"/>
                <a:gd fmla="*/ 2 w 20" name="T22"/>
                <a:gd fmla="*/ 4 h 19" name="T23"/>
                <a:gd fmla="*/ 5 w 20" name="T24"/>
                <a:gd fmla="*/ 14 h 19" name="T25"/>
                <a:gd fmla="*/ 11 w 20" name="T26"/>
                <a:gd fmla="*/ 3 h 19" name="T27"/>
                <a:gd fmla="*/ 12 w 20" name="T28"/>
                <a:gd fmla="*/ 3 h 19" name="T29"/>
                <a:gd fmla="*/ 11 w 20" name="T30"/>
                <a:gd fmla="*/ 5 h 19" name="T31"/>
                <a:gd fmla="*/ 11 w 20" name="T32"/>
                <a:gd fmla="*/ 3 h 1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9" w="20">
                  <a:moveTo>
                    <a:pt x="5" y="14"/>
                  </a:moveTo>
                  <a:cubicBezTo>
                    <a:pt x="3" y="15"/>
                    <a:pt x="0" y="15"/>
                    <a:pt x="0" y="18"/>
                  </a:cubicBezTo>
                  <a:cubicBezTo>
                    <a:pt x="5" y="16"/>
                    <a:pt x="10" y="19"/>
                    <a:pt x="15" y="16"/>
                  </a:cubicBezTo>
                  <a:cubicBezTo>
                    <a:pt x="14" y="15"/>
                    <a:pt x="13" y="15"/>
                    <a:pt x="12" y="14"/>
                  </a:cubicBezTo>
                  <a:cubicBezTo>
                    <a:pt x="12" y="15"/>
                    <a:pt x="11" y="16"/>
                    <a:pt x="10" y="16"/>
                  </a:cubicBezTo>
                  <a:cubicBezTo>
                    <a:pt x="6" y="13"/>
                    <a:pt x="9" y="7"/>
                    <a:pt x="13" y="7"/>
                  </a:cubicBezTo>
                  <a:cubicBezTo>
                    <a:pt x="15" y="9"/>
                    <a:pt x="13" y="11"/>
                    <a:pt x="14" y="13"/>
                  </a:cubicBezTo>
                  <a:cubicBezTo>
                    <a:pt x="16" y="9"/>
                    <a:pt x="20" y="9"/>
                    <a:pt x="20" y="6"/>
                  </a:cubicBezTo>
                  <a:cubicBezTo>
                    <a:pt x="16" y="5"/>
                    <a:pt x="19" y="2"/>
                    <a:pt x="17" y="1"/>
                  </a:cubicBezTo>
                  <a:cubicBezTo>
                    <a:pt x="12" y="0"/>
                    <a:pt x="11" y="3"/>
                    <a:pt x="7" y="4"/>
                  </a:cubicBezTo>
                  <a:cubicBezTo>
                    <a:pt x="4" y="3"/>
                    <a:pt x="6" y="0"/>
                    <a:pt x="3" y="0"/>
                  </a:cubicBezTo>
                  <a:cubicBezTo>
                    <a:pt x="5" y="1"/>
                    <a:pt x="3" y="3"/>
                    <a:pt x="2" y="4"/>
                  </a:cubicBezTo>
                  <a:cubicBezTo>
                    <a:pt x="5" y="7"/>
                    <a:pt x="4" y="10"/>
                    <a:pt x="5" y="14"/>
                  </a:cubicBezTo>
                  <a:close/>
                  <a:moveTo>
                    <a:pt x="11" y="3"/>
                  </a:moveTo>
                  <a:cubicBezTo>
                    <a:pt x="11" y="3"/>
                    <a:pt x="12" y="4"/>
                    <a:pt x="12" y="3"/>
                  </a:cubicBezTo>
                  <a:cubicBezTo>
                    <a:pt x="13" y="3"/>
                    <a:pt x="13" y="6"/>
                    <a:pt x="11" y="5"/>
                  </a:cubicBezTo>
                  <a:cubicBezTo>
                    <a:pt x="10" y="5"/>
                    <a:pt x="11" y="4"/>
                    <a:pt x="11" y="3"/>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16" name="Freeform 10"/>
            <p:cNvSpPr/>
            <p:nvPr/>
          </p:nvSpPr>
          <p:spPr bwMode="auto">
            <a:xfrm>
              <a:off x="6908801" y="3271838"/>
              <a:ext cx="22225" cy="23813"/>
            </a:xfrm>
            <a:custGeom>
              <a:gdLst>
                <a:gd fmla="*/ 0 w 7" name="T0"/>
                <a:gd fmla="*/ 5 h 7" name="T1"/>
                <a:gd fmla="*/ 2 w 7" name="T2"/>
                <a:gd fmla="*/ 7 h 7" name="T3"/>
                <a:gd fmla="*/ 6 w 7" name="T4"/>
                <a:gd fmla="*/ 0 h 7" name="T5"/>
                <a:gd fmla="*/ 3 w 7" name="T6"/>
                <a:gd fmla="*/ 1 h 7" name="T7"/>
                <a:gd fmla="*/ 0 w 7" name="T8"/>
                <a:gd fmla="*/ 5 h 7" name="T9"/>
              </a:gdLst>
              <a:cxnLst>
                <a:cxn ang="0">
                  <a:pos x="T0" y="T1"/>
                </a:cxn>
                <a:cxn ang="0">
                  <a:pos x="T2" y="T3"/>
                </a:cxn>
                <a:cxn ang="0">
                  <a:pos x="T4" y="T5"/>
                </a:cxn>
                <a:cxn ang="0">
                  <a:pos x="T6" y="T7"/>
                </a:cxn>
                <a:cxn ang="0">
                  <a:pos x="T8" y="T9"/>
                </a:cxn>
              </a:cxnLst>
              <a:rect b="b" l="0" r="r" t="0"/>
              <a:pathLst>
                <a:path h="7" w="7">
                  <a:moveTo>
                    <a:pt x="0" y="5"/>
                  </a:moveTo>
                  <a:cubicBezTo>
                    <a:pt x="1" y="7"/>
                    <a:pt x="0" y="7"/>
                    <a:pt x="2" y="7"/>
                  </a:cubicBezTo>
                  <a:cubicBezTo>
                    <a:pt x="5" y="5"/>
                    <a:pt x="7" y="3"/>
                    <a:pt x="6" y="0"/>
                  </a:cubicBezTo>
                  <a:cubicBezTo>
                    <a:pt x="5" y="1"/>
                    <a:pt x="4" y="1"/>
                    <a:pt x="3" y="1"/>
                  </a:cubicBezTo>
                  <a:cubicBezTo>
                    <a:pt x="1" y="2"/>
                    <a:pt x="2" y="4"/>
                    <a:pt x="0" y="5"/>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17" name="Freeform 11"/>
            <p:cNvSpPr/>
            <p:nvPr/>
          </p:nvSpPr>
          <p:spPr bwMode="auto">
            <a:xfrm>
              <a:off x="6784976" y="3259138"/>
              <a:ext cx="39688" cy="22225"/>
            </a:xfrm>
            <a:custGeom>
              <a:gdLst>
                <a:gd fmla="*/ 9 w 12" name="T0"/>
                <a:gd fmla="*/ 4 h 7" name="T1"/>
                <a:gd fmla="*/ 12 w 12" name="T2"/>
                <a:gd fmla="*/ 0 h 7" name="T3"/>
                <a:gd fmla="*/ 8 w 12" name="T4"/>
                <a:gd fmla="*/ 0 h 7" name="T5"/>
                <a:gd fmla="*/ 5 w 12" name="T6"/>
                <a:gd fmla="*/ 5 h 7" name="T7"/>
                <a:gd fmla="*/ 0 w 12" name="T8"/>
                <a:gd fmla="*/ 6 h 7" name="T9"/>
                <a:gd fmla="*/ 11 w 12" name="T10"/>
                <a:gd fmla="*/ 7 h 7" name="T11"/>
                <a:gd fmla="*/ 9 w 12" name="T12"/>
                <a:gd fmla="*/ 4 h 7" name="T13"/>
              </a:gdLst>
              <a:cxnLst>
                <a:cxn ang="0">
                  <a:pos x="T0" y="T1"/>
                </a:cxn>
                <a:cxn ang="0">
                  <a:pos x="T2" y="T3"/>
                </a:cxn>
                <a:cxn ang="0">
                  <a:pos x="T4" y="T5"/>
                </a:cxn>
                <a:cxn ang="0">
                  <a:pos x="T6" y="T7"/>
                </a:cxn>
                <a:cxn ang="0">
                  <a:pos x="T8" y="T9"/>
                </a:cxn>
                <a:cxn ang="0">
                  <a:pos x="T10" y="T11"/>
                </a:cxn>
                <a:cxn ang="0">
                  <a:pos x="T12" y="T13"/>
                </a:cxn>
              </a:cxnLst>
              <a:rect b="b" l="0" r="r" t="0"/>
              <a:pathLst>
                <a:path h="7" w="12">
                  <a:moveTo>
                    <a:pt x="9" y="4"/>
                  </a:moveTo>
                  <a:cubicBezTo>
                    <a:pt x="9" y="2"/>
                    <a:pt x="12" y="2"/>
                    <a:pt x="12" y="0"/>
                  </a:cubicBezTo>
                  <a:cubicBezTo>
                    <a:pt x="10" y="1"/>
                    <a:pt x="9" y="0"/>
                    <a:pt x="8" y="0"/>
                  </a:cubicBezTo>
                  <a:cubicBezTo>
                    <a:pt x="7" y="2"/>
                    <a:pt x="6" y="4"/>
                    <a:pt x="5" y="5"/>
                  </a:cubicBezTo>
                  <a:cubicBezTo>
                    <a:pt x="3" y="6"/>
                    <a:pt x="1" y="3"/>
                    <a:pt x="0" y="6"/>
                  </a:cubicBezTo>
                  <a:cubicBezTo>
                    <a:pt x="4" y="7"/>
                    <a:pt x="7" y="7"/>
                    <a:pt x="11" y="7"/>
                  </a:cubicBezTo>
                  <a:cubicBezTo>
                    <a:pt x="10" y="6"/>
                    <a:pt x="9" y="5"/>
                    <a:pt x="9" y="4"/>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18" name="Freeform 12"/>
            <p:cNvSpPr/>
            <p:nvPr/>
          </p:nvSpPr>
          <p:spPr bwMode="auto">
            <a:xfrm>
              <a:off x="6719888" y="3244851"/>
              <a:ext cx="58738" cy="33338"/>
            </a:xfrm>
            <a:custGeom>
              <a:gdLst>
                <a:gd fmla="*/ 0 w 18" name="T0"/>
                <a:gd fmla="*/ 8 h 10" name="T1"/>
                <a:gd fmla="*/ 18 w 18" name="T2"/>
                <a:gd fmla="*/ 1 h 10" name="T3"/>
                <a:gd fmla="*/ 5 w 18" name="T4"/>
                <a:gd fmla="*/ 0 h 10" name="T5"/>
                <a:gd fmla="*/ 0 w 18" name="T6"/>
                <a:gd fmla="*/ 8 h 10" name="T7"/>
              </a:gdLst>
              <a:cxnLst>
                <a:cxn ang="0">
                  <a:pos x="T0" y="T1"/>
                </a:cxn>
                <a:cxn ang="0">
                  <a:pos x="T2" y="T3"/>
                </a:cxn>
                <a:cxn ang="0">
                  <a:pos x="T4" y="T5"/>
                </a:cxn>
                <a:cxn ang="0">
                  <a:pos x="T6" y="T7"/>
                </a:cxn>
              </a:cxnLst>
              <a:rect b="b" l="0" r="r" t="0"/>
              <a:pathLst>
                <a:path h="10" w="18">
                  <a:moveTo>
                    <a:pt x="0" y="8"/>
                  </a:moveTo>
                  <a:cubicBezTo>
                    <a:pt x="7" y="10"/>
                    <a:pt x="14" y="6"/>
                    <a:pt x="18" y="1"/>
                  </a:cubicBezTo>
                  <a:cubicBezTo>
                    <a:pt x="14" y="2"/>
                    <a:pt x="9" y="1"/>
                    <a:pt x="5" y="0"/>
                  </a:cubicBezTo>
                  <a:cubicBezTo>
                    <a:pt x="6" y="5"/>
                    <a:pt x="2" y="5"/>
                    <a:pt x="0" y="8"/>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19" name="Freeform 13"/>
            <p:cNvSpPr/>
            <p:nvPr/>
          </p:nvSpPr>
          <p:spPr bwMode="auto">
            <a:xfrm>
              <a:off x="6778626" y="3255963"/>
              <a:ext cx="15875" cy="12700"/>
            </a:xfrm>
            <a:custGeom>
              <a:gdLst>
                <a:gd fmla="*/ 2 w 5" name="T0"/>
                <a:gd fmla="*/ 4 h 4" name="T1"/>
                <a:gd fmla="*/ 5 w 5" name="T2"/>
                <a:gd fmla="*/ 3 h 4" name="T3"/>
                <a:gd fmla="*/ 3 w 5" name="T4"/>
                <a:gd fmla="*/ 0 h 4" name="T5"/>
                <a:gd fmla="*/ 2 w 5" name="T6"/>
                <a:gd fmla="*/ 4 h 4" name="T7"/>
              </a:gdLst>
              <a:cxnLst>
                <a:cxn ang="0">
                  <a:pos x="T0" y="T1"/>
                </a:cxn>
                <a:cxn ang="0">
                  <a:pos x="T2" y="T3"/>
                </a:cxn>
                <a:cxn ang="0">
                  <a:pos x="T4" y="T5"/>
                </a:cxn>
                <a:cxn ang="0">
                  <a:pos x="T6" y="T7"/>
                </a:cxn>
              </a:cxnLst>
              <a:rect b="b" l="0" r="r" t="0"/>
              <a:pathLst>
                <a:path h="4" w="5">
                  <a:moveTo>
                    <a:pt x="2" y="4"/>
                  </a:moveTo>
                  <a:cubicBezTo>
                    <a:pt x="3" y="4"/>
                    <a:pt x="4" y="4"/>
                    <a:pt x="5" y="3"/>
                  </a:cubicBezTo>
                  <a:cubicBezTo>
                    <a:pt x="5" y="2"/>
                    <a:pt x="4" y="1"/>
                    <a:pt x="3" y="0"/>
                  </a:cubicBezTo>
                  <a:cubicBezTo>
                    <a:pt x="2" y="2"/>
                    <a:pt x="0" y="3"/>
                    <a:pt x="2" y="4"/>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20" name="Freeform 14"/>
            <p:cNvSpPr/>
            <p:nvPr/>
          </p:nvSpPr>
          <p:spPr bwMode="auto">
            <a:xfrm>
              <a:off x="6675438" y="3235326"/>
              <a:ext cx="47625" cy="33338"/>
            </a:xfrm>
            <a:custGeom>
              <a:gdLst>
                <a:gd fmla="*/ 4 w 15" name="T0"/>
                <a:gd fmla="*/ 10 h 10" name="T1"/>
                <a:gd fmla="*/ 4 w 15" name="T2"/>
                <a:gd fmla="*/ 5 h 10" name="T3"/>
                <a:gd fmla="*/ 9 w 15" name="T4"/>
                <a:gd fmla="*/ 4 h 10" name="T5"/>
                <a:gd fmla="*/ 10 w 15" name="T6"/>
                <a:gd fmla="*/ 9 h 10" name="T7"/>
                <a:gd fmla="*/ 14 w 15" name="T8"/>
                <a:gd fmla="*/ 2 h 10" name="T9"/>
                <a:gd fmla="*/ 9 w 15" name="T10"/>
                <a:gd fmla="*/ 1 h 10" name="T11"/>
                <a:gd fmla="*/ 0 w 15" name="T12"/>
                <a:gd fmla="*/ 5 h 10" name="T13"/>
                <a:gd fmla="*/ 4 w 15" name="T14"/>
                <a:gd fmla="*/ 1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15">
                  <a:moveTo>
                    <a:pt x="4" y="10"/>
                  </a:moveTo>
                  <a:cubicBezTo>
                    <a:pt x="5" y="8"/>
                    <a:pt x="3" y="7"/>
                    <a:pt x="4" y="5"/>
                  </a:cubicBezTo>
                  <a:cubicBezTo>
                    <a:pt x="6" y="4"/>
                    <a:pt x="8" y="3"/>
                    <a:pt x="9" y="4"/>
                  </a:cubicBezTo>
                  <a:cubicBezTo>
                    <a:pt x="11" y="5"/>
                    <a:pt x="8" y="7"/>
                    <a:pt x="10" y="9"/>
                  </a:cubicBezTo>
                  <a:cubicBezTo>
                    <a:pt x="13" y="8"/>
                    <a:pt x="15" y="3"/>
                    <a:pt x="14" y="2"/>
                  </a:cubicBezTo>
                  <a:cubicBezTo>
                    <a:pt x="13" y="5"/>
                    <a:pt x="10" y="2"/>
                    <a:pt x="9" y="1"/>
                  </a:cubicBezTo>
                  <a:cubicBezTo>
                    <a:pt x="5" y="1"/>
                    <a:pt x="2" y="0"/>
                    <a:pt x="0" y="5"/>
                  </a:cubicBezTo>
                  <a:cubicBezTo>
                    <a:pt x="1" y="6"/>
                    <a:pt x="1" y="8"/>
                    <a:pt x="4" y="10"/>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21" name="Freeform 15"/>
            <p:cNvSpPr/>
            <p:nvPr/>
          </p:nvSpPr>
          <p:spPr bwMode="auto">
            <a:xfrm>
              <a:off x="6834188" y="3371851"/>
              <a:ext cx="19050" cy="9525"/>
            </a:xfrm>
            <a:custGeom>
              <a:gdLst>
                <a:gd fmla="*/ 4 w 6" name="T0"/>
                <a:gd fmla="*/ 0 h 3" name="T1"/>
                <a:gd fmla="*/ 3 w 6" name="T2"/>
                <a:gd fmla="*/ 0 h 3" name="T3"/>
                <a:gd fmla="*/ 1 w 6" name="T4"/>
                <a:gd fmla="*/ 3 h 3" name="T5"/>
                <a:gd fmla="*/ 4 w 6" name="T6"/>
                <a:gd fmla="*/ 0 h 3" name="T7"/>
              </a:gdLst>
              <a:cxnLst>
                <a:cxn ang="0">
                  <a:pos x="T0" y="T1"/>
                </a:cxn>
                <a:cxn ang="0">
                  <a:pos x="T2" y="T3"/>
                </a:cxn>
                <a:cxn ang="0">
                  <a:pos x="T4" y="T5"/>
                </a:cxn>
                <a:cxn ang="0">
                  <a:pos x="T6" y="T7"/>
                </a:cxn>
              </a:cxnLst>
              <a:rect b="b" l="0" r="r" t="0"/>
              <a:pathLst>
                <a:path h="3" w="6">
                  <a:moveTo>
                    <a:pt x="4" y="0"/>
                  </a:moveTo>
                  <a:cubicBezTo>
                    <a:pt x="4" y="0"/>
                    <a:pt x="3" y="0"/>
                    <a:pt x="3" y="0"/>
                  </a:cubicBezTo>
                  <a:cubicBezTo>
                    <a:pt x="2" y="1"/>
                    <a:pt x="0" y="2"/>
                    <a:pt x="1" y="3"/>
                  </a:cubicBezTo>
                  <a:cubicBezTo>
                    <a:pt x="2" y="2"/>
                    <a:pt x="6" y="2"/>
                    <a:pt x="4" y="0"/>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22" name="Freeform 16"/>
            <p:cNvSpPr/>
            <p:nvPr/>
          </p:nvSpPr>
          <p:spPr bwMode="auto">
            <a:xfrm>
              <a:off x="6651626" y="3235326"/>
              <a:ext cx="17463" cy="9525"/>
            </a:xfrm>
            <a:custGeom>
              <a:gdLst>
                <a:gd fmla="*/ 2 w 5" name="T0"/>
                <a:gd fmla="*/ 0 h 3" name="T1"/>
                <a:gd fmla="*/ 1 w 5" name="T2"/>
                <a:gd fmla="*/ 3 h 3" name="T3"/>
                <a:gd fmla="*/ 2 w 5" name="T4"/>
                <a:gd fmla="*/ 0 h 3" name="T5"/>
              </a:gdLst>
              <a:cxnLst>
                <a:cxn ang="0">
                  <a:pos x="T0" y="T1"/>
                </a:cxn>
                <a:cxn ang="0">
                  <a:pos x="T2" y="T3"/>
                </a:cxn>
                <a:cxn ang="0">
                  <a:pos x="T4" y="T5"/>
                </a:cxn>
              </a:cxnLst>
              <a:rect b="b" l="0" r="r" t="0"/>
              <a:pathLst>
                <a:path h="3" w="5">
                  <a:moveTo>
                    <a:pt x="2" y="0"/>
                  </a:moveTo>
                  <a:cubicBezTo>
                    <a:pt x="1" y="0"/>
                    <a:pt x="0" y="2"/>
                    <a:pt x="1" y="3"/>
                  </a:cubicBezTo>
                  <a:cubicBezTo>
                    <a:pt x="2" y="3"/>
                    <a:pt x="5" y="1"/>
                    <a:pt x="2" y="0"/>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23" name="Freeform 17"/>
            <p:cNvSpPr/>
            <p:nvPr/>
          </p:nvSpPr>
          <p:spPr bwMode="auto">
            <a:xfrm>
              <a:off x="6623051" y="3232151"/>
              <a:ext cx="28575" cy="15875"/>
            </a:xfrm>
            <a:custGeom>
              <a:gdLst>
                <a:gd fmla="*/ 7 w 9" name="T0"/>
                <a:gd fmla="*/ 0 h 5" name="T1"/>
                <a:gd fmla="*/ 3 w 9" name="T2"/>
                <a:gd fmla="*/ 0 h 5" name="T3"/>
                <a:gd fmla="*/ 0 w 9" name="T4"/>
                <a:gd fmla="*/ 4 h 5" name="T5"/>
                <a:gd fmla="*/ 5 w 9" name="T6"/>
                <a:gd fmla="*/ 5 h 5" name="T7"/>
                <a:gd fmla="*/ 7 w 9" name="T8"/>
                <a:gd fmla="*/ 0 h 5" name="T9"/>
              </a:gdLst>
              <a:cxnLst>
                <a:cxn ang="0">
                  <a:pos x="T0" y="T1"/>
                </a:cxn>
                <a:cxn ang="0">
                  <a:pos x="T2" y="T3"/>
                </a:cxn>
                <a:cxn ang="0">
                  <a:pos x="T4" y="T5"/>
                </a:cxn>
                <a:cxn ang="0">
                  <a:pos x="T6" y="T7"/>
                </a:cxn>
                <a:cxn ang="0">
                  <a:pos x="T8" y="T9"/>
                </a:cxn>
              </a:cxnLst>
              <a:rect b="b" l="0" r="r" t="0"/>
              <a:pathLst>
                <a:path h="5" w="9">
                  <a:moveTo>
                    <a:pt x="7" y="0"/>
                  </a:moveTo>
                  <a:cubicBezTo>
                    <a:pt x="6" y="0"/>
                    <a:pt x="4" y="0"/>
                    <a:pt x="3" y="0"/>
                  </a:cubicBezTo>
                  <a:cubicBezTo>
                    <a:pt x="2" y="2"/>
                    <a:pt x="2" y="3"/>
                    <a:pt x="0" y="4"/>
                  </a:cubicBezTo>
                  <a:cubicBezTo>
                    <a:pt x="2" y="4"/>
                    <a:pt x="3" y="5"/>
                    <a:pt x="5" y="5"/>
                  </a:cubicBezTo>
                  <a:cubicBezTo>
                    <a:pt x="5" y="3"/>
                    <a:pt x="9" y="1"/>
                    <a:pt x="7" y="0"/>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24" name="Freeform 18"/>
            <p:cNvSpPr/>
            <p:nvPr/>
          </p:nvSpPr>
          <p:spPr bwMode="auto">
            <a:xfrm>
              <a:off x="6808788" y="3360738"/>
              <a:ext cx="19050" cy="26988"/>
            </a:xfrm>
            <a:custGeom>
              <a:gdLst>
                <a:gd fmla="*/ 3 w 6" name="T0"/>
                <a:gd fmla="*/ 0 h 8" name="T1"/>
                <a:gd fmla="*/ 0 w 6" name="T2"/>
                <a:gd fmla="*/ 1 h 8" name="T3"/>
                <a:gd fmla="*/ 3 w 6" name="T4"/>
                <a:gd fmla="*/ 8 h 8" name="T5"/>
                <a:gd fmla="*/ 3 w 6" name="T6"/>
                <a:gd fmla="*/ 0 h 8" name="T7"/>
              </a:gdLst>
              <a:cxnLst>
                <a:cxn ang="0">
                  <a:pos x="T0" y="T1"/>
                </a:cxn>
                <a:cxn ang="0">
                  <a:pos x="T2" y="T3"/>
                </a:cxn>
                <a:cxn ang="0">
                  <a:pos x="T4" y="T5"/>
                </a:cxn>
                <a:cxn ang="0">
                  <a:pos x="T6" y="T7"/>
                </a:cxn>
              </a:cxnLst>
              <a:rect b="b" l="0" r="r" t="0"/>
              <a:pathLst>
                <a:path h="8" w="6">
                  <a:moveTo>
                    <a:pt x="3" y="0"/>
                  </a:moveTo>
                  <a:cubicBezTo>
                    <a:pt x="2" y="0"/>
                    <a:pt x="1" y="0"/>
                    <a:pt x="0" y="1"/>
                  </a:cubicBezTo>
                  <a:cubicBezTo>
                    <a:pt x="4" y="3"/>
                    <a:pt x="3" y="5"/>
                    <a:pt x="3" y="8"/>
                  </a:cubicBezTo>
                  <a:cubicBezTo>
                    <a:pt x="6" y="6"/>
                    <a:pt x="5" y="2"/>
                    <a:pt x="3" y="0"/>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25" name="Freeform 19"/>
            <p:cNvSpPr/>
            <p:nvPr/>
          </p:nvSpPr>
          <p:spPr bwMode="auto">
            <a:xfrm>
              <a:off x="6661151" y="3251201"/>
              <a:ext cx="11113" cy="11113"/>
            </a:xfrm>
            <a:custGeom>
              <a:gdLst>
                <a:gd fmla="*/ 3 w 3" name="T0"/>
                <a:gd fmla="*/ 1 h 3" name="T1"/>
                <a:gd fmla="*/ 1 w 3" name="T2"/>
                <a:gd fmla="*/ 0 h 3" name="T3"/>
                <a:gd fmla="*/ 1 w 3" name="T4"/>
                <a:gd fmla="*/ 3 h 3" name="T5"/>
                <a:gd fmla="*/ 3 w 3" name="T6"/>
                <a:gd fmla="*/ 1 h 3" name="T7"/>
              </a:gdLst>
              <a:cxnLst>
                <a:cxn ang="0">
                  <a:pos x="T0" y="T1"/>
                </a:cxn>
                <a:cxn ang="0">
                  <a:pos x="T2" y="T3"/>
                </a:cxn>
                <a:cxn ang="0">
                  <a:pos x="T4" y="T5"/>
                </a:cxn>
                <a:cxn ang="0">
                  <a:pos x="T6" y="T7"/>
                </a:cxn>
              </a:cxnLst>
              <a:rect b="b" l="0" r="r" t="0"/>
              <a:pathLst>
                <a:path h="3" w="3">
                  <a:moveTo>
                    <a:pt x="3" y="1"/>
                  </a:moveTo>
                  <a:cubicBezTo>
                    <a:pt x="2" y="1"/>
                    <a:pt x="2" y="0"/>
                    <a:pt x="1" y="0"/>
                  </a:cubicBezTo>
                  <a:cubicBezTo>
                    <a:pt x="0" y="1"/>
                    <a:pt x="1" y="2"/>
                    <a:pt x="1" y="3"/>
                  </a:cubicBezTo>
                  <a:cubicBezTo>
                    <a:pt x="1" y="3"/>
                    <a:pt x="2" y="2"/>
                    <a:pt x="3" y="1"/>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26" name="Freeform 20"/>
            <p:cNvSpPr/>
            <p:nvPr/>
          </p:nvSpPr>
          <p:spPr bwMode="auto">
            <a:xfrm>
              <a:off x="6694488" y="3360738"/>
              <a:ext cx="103188" cy="60325"/>
            </a:xfrm>
            <a:custGeom>
              <a:gdLst>
                <a:gd fmla="*/ 27 w 32" name="T0"/>
                <a:gd fmla="*/ 1 h 18" name="T1"/>
                <a:gd fmla="*/ 26 w 32" name="T2"/>
                <a:gd fmla="*/ 9 h 18" name="T3"/>
                <a:gd fmla="*/ 20 w 32" name="T4"/>
                <a:gd fmla="*/ 10 h 18" name="T5"/>
                <a:gd fmla="*/ 18 w 32" name="T6"/>
                <a:gd fmla="*/ 9 h 18" name="T7"/>
                <a:gd fmla="*/ 21 w 32" name="T8"/>
                <a:gd fmla="*/ 2 h 18" name="T9"/>
                <a:gd fmla="*/ 17 w 32" name="T10"/>
                <a:gd fmla="*/ 1 h 18" name="T11"/>
                <a:gd fmla="*/ 17 w 32" name="T12"/>
                <a:gd fmla="*/ 10 h 18" name="T13"/>
                <a:gd fmla="*/ 14 w 32" name="T14"/>
                <a:gd fmla="*/ 10 h 18" name="T15"/>
                <a:gd fmla="*/ 6 w 32" name="T16"/>
                <a:gd fmla="*/ 8 h 18" name="T17"/>
                <a:gd fmla="*/ 0 w 32" name="T18"/>
                <a:gd fmla="*/ 7 h 18" name="T19"/>
                <a:gd fmla="*/ 5 w 32" name="T20"/>
                <a:gd fmla="*/ 14 h 18" name="T21"/>
                <a:gd fmla="*/ 11 w 32" name="T22"/>
                <a:gd fmla="*/ 12 h 18" name="T23"/>
                <a:gd fmla="*/ 28 w 32" name="T24"/>
                <a:gd fmla="*/ 14 h 18" name="T25"/>
                <a:gd fmla="*/ 30 w 32" name="T26"/>
                <a:gd fmla="*/ 2 h 18" name="T27"/>
                <a:gd fmla="*/ 27 w 32" name="T28"/>
                <a:gd fmla="*/ 1 h 1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8" w="32">
                  <a:moveTo>
                    <a:pt x="27" y="1"/>
                  </a:moveTo>
                  <a:cubicBezTo>
                    <a:pt x="24" y="4"/>
                    <a:pt x="26" y="6"/>
                    <a:pt x="26" y="9"/>
                  </a:cubicBezTo>
                  <a:cubicBezTo>
                    <a:pt x="23" y="7"/>
                    <a:pt x="22" y="8"/>
                    <a:pt x="20" y="10"/>
                  </a:cubicBezTo>
                  <a:cubicBezTo>
                    <a:pt x="19" y="9"/>
                    <a:pt x="18" y="9"/>
                    <a:pt x="18" y="9"/>
                  </a:cubicBezTo>
                  <a:cubicBezTo>
                    <a:pt x="19" y="6"/>
                    <a:pt x="19" y="3"/>
                    <a:pt x="21" y="2"/>
                  </a:cubicBezTo>
                  <a:cubicBezTo>
                    <a:pt x="19" y="0"/>
                    <a:pt x="18" y="1"/>
                    <a:pt x="17" y="1"/>
                  </a:cubicBezTo>
                  <a:cubicBezTo>
                    <a:pt x="14" y="4"/>
                    <a:pt x="17" y="7"/>
                    <a:pt x="17" y="10"/>
                  </a:cubicBezTo>
                  <a:cubicBezTo>
                    <a:pt x="16" y="11"/>
                    <a:pt x="15" y="11"/>
                    <a:pt x="14" y="10"/>
                  </a:cubicBezTo>
                  <a:cubicBezTo>
                    <a:pt x="13" y="6"/>
                    <a:pt x="9" y="7"/>
                    <a:pt x="6" y="8"/>
                  </a:cubicBezTo>
                  <a:cubicBezTo>
                    <a:pt x="5" y="6"/>
                    <a:pt x="2" y="4"/>
                    <a:pt x="0" y="7"/>
                  </a:cubicBezTo>
                  <a:cubicBezTo>
                    <a:pt x="4" y="9"/>
                    <a:pt x="3" y="12"/>
                    <a:pt x="5" y="14"/>
                  </a:cubicBezTo>
                  <a:cubicBezTo>
                    <a:pt x="7" y="14"/>
                    <a:pt x="9" y="11"/>
                    <a:pt x="11" y="12"/>
                  </a:cubicBezTo>
                  <a:cubicBezTo>
                    <a:pt x="17" y="18"/>
                    <a:pt x="22" y="11"/>
                    <a:pt x="28" y="14"/>
                  </a:cubicBezTo>
                  <a:cubicBezTo>
                    <a:pt x="28" y="10"/>
                    <a:pt x="32" y="6"/>
                    <a:pt x="30" y="2"/>
                  </a:cubicBezTo>
                  <a:cubicBezTo>
                    <a:pt x="29" y="3"/>
                    <a:pt x="28" y="1"/>
                    <a:pt x="27" y="1"/>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27" name="Freeform 21"/>
            <p:cNvSpPr/>
            <p:nvPr/>
          </p:nvSpPr>
          <p:spPr bwMode="auto">
            <a:xfrm>
              <a:off x="6586538" y="3222626"/>
              <a:ext cx="17463" cy="25400"/>
            </a:xfrm>
            <a:custGeom>
              <a:gdLst>
                <a:gd fmla="*/ 5 w 5" name="T0"/>
                <a:gd fmla="*/ 5 h 8" name="T1"/>
                <a:gd fmla="*/ 0 w 5" name="T2"/>
                <a:gd fmla="*/ 3 h 8" name="T3"/>
                <a:gd fmla="*/ 5 w 5" name="T4"/>
                <a:gd fmla="*/ 5 h 8" name="T5"/>
              </a:gdLst>
              <a:cxnLst>
                <a:cxn ang="0">
                  <a:pos x="T0" y="T1"/>
                </a:cxn>
                <a:cxn ang="0">
                  <a:pos x="T2" y="T3"/>
                </a:cxn>
                <a:cxn ang="0">
                  <a:pos x="T4" y="T5"/>
                </a:cxn>
              </a:cxnLst>
              <a:rect b="b" l="0" r="r" t="0"/>
              <a:pathLst>
                <a:path h="8" w="5">
                  <a:moveTo>
                    <a:pt x="5" y="5"/>
                  </a:moveTo>
                  <a:cubicBezTo>
                    <a:pt x="5" y="2"/>
                    <a:pt x="2" y="0"/>
                    <a:pt x="0" y="3"/>
                  </a:cubicBezTo>
                  <a:cubicBezTo>
                    <a:pt x="0" y="4"/>
                    <a:pt x="4" y="8"/>
                    <a:pt x="5" y="5"/>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28" name="Freeform 22"/>
            <p:cNvSpPr/>
            <p:nvPr/>
          </p:nvSpPr>
          <p:spPr bwMode="auto">
            <a:xfrm>
              <a:off x="6607176" y="3244851"/>
              <a:ext cx="15875" cy="11113"/>
            </a:xfrm>
            <a:custGeom>
              <a:gdLst>
                <a:gd fmla="*/ 3 w 5" name="T0"/>
                <a:gd fmla="*/ 3 h 3" name="T1"/>
                <a:gd fmla="*/ 5 w 5" name="T2"/>
                <a:gd fmla="*/ 0 h 3" name="T3"/>
                <a:gd fmla="*/ 2 w 5" name="T4"/>
                <a:gd fmla="*/ 0 h 3" name="T5"/>
                <a:gd fmla="*/ 0 w 5" name="T6"/>
                <a:gd fmla="*/ 1 h 3" name="T7"/>
                <a:gd fmla="*/ 3 w 5" name="T8"/>
                <a:gd fmla="*/ 3 h 3" name="T9"/>
              </a:gdLst>
              <a:cxnLst>
                <a:cxn ang="0">
                  <a:pos x="T0" y="T1"/>
                </a:cxn>
                <a:cxn ang="0">
                  <a:pos x="T2" y="T3"/>
                </a:cxn>
                <a:cxn ang="0">
                  <a:pos x="T4" y="T5"/>
                </a:cxn>
                <a:cxn ang="0">
                  <a:pos x="T6" y="T7"/>
                </a:cxn>
                <a:cxn ang="0">
                  <a:pos x="T8" y="T9"/>
                </a:cxn>
              </a:cxnLst>
              <a:rect b="b" l="0" r="r" t="0"/>
              <a:pathLst>
                <a:path h="3" w="5">
                  <a:moveTo>
                    <a:pt x="3" y="3"/>
                  </a:moveTo>
                  <a:cubicBezTo>
                    <a:pt x="4" y="1"/>
                    <a:pt x="5" y="2"/>
                    <a:pt x="5" y="0"/>
                  </a:cubicBezTo>
                  <a:cubicBezTo>
                    <a:pt x="4" y="0"/>
                    <a:pt x="3" y="0"/>
                    <a:pt x="2" y="0"/>
                  </a:cubicBezTo>
                  <a:cubicBezTo>
                    <a:pt x="1" y="0"/>
                    <a:pt x="1" y="1"/>
                    <a:pt x="0" y="1"/>
                  </a:cubicBezTo>
                  <a:cubicBezTo>
                    <a:pt x="0" y="3"/>
                    <a:pt x="2" y="3"/>
                    <a:pt x="3" y="3"/>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29" name="Freeform 23"/>
            <p:cNvSpPr/>
            <p:nvPr/>
          </p:nvSpPr>
          <p:spPr bwMode="auto">
            <a:xfrm>
              <a:off x="6567488" y="3228976"/>
              <a:ext cx="15875" cy="12700"/>
            </a:xfrm>
            <a:custGeom>
              <a:gdLst>
                <a:gd fmla="*/ 5 w 5" name="T0"/>
                <a:gd fmla="*/ 2 h 4" name="T1"/>
                <a:gd fmla="*/ 0 w 5" name="T2"/>
                <a:gd fmla="*/ 2 h 4" name="T3"/>
                <a:gd fmla="*/ 2 w 5" name="T4"/>
                <a:gd fmla="*/ 4 h 4" name="T5"/>
                <a:gd fmla="*/ 5 w 5" name="T6"/>
                <a:gd fmla="*/ 2 h 4" name="T7"/>
              </a:gdLst>
              <a:cxnLst>
                <a:cxn ang="0">
                  <a:pos x="T0" y="T1"/>
                </a:cxn>
                <a:cxn ang="0">
                  <a:pos x="T2" y="T3"/>
                </a:cxn>
                <a:cxn ang="0">
                  <a:pos x="T4" y="T5"/>
                </a:cxn>
                <a:cxn ang="0">
                  <a:pos x="T6" y="T7"/>
                </a:cxn>
              </a:cxnLst>
              <a:rect b="b" l="0" r="r" t="0"/>
              <a:pathLst>
                <a:path h="4" w="5">
                  <a:moveTo>
                    <a:pt x="5" y="2"/>
                  </a:moveTo>
                  <a:cubicBezTo>
                    <a:pt x="3" y="1"/>
                    <a:pt x="1" y="0"/>
                    <a:pt x="0" y="2"/>
                  </a:cubicBezTo>
                  <a:cubicBezTo>
                    <a:pt x="1" y="3"/>
                    <a:pt x="1" y="3"/>
                    <a:pt x="2" y="4"/>
                  </a:cubicBezTo>
                  <a:cubicBezTo>
                    <a:pt x="3" y="2"/>
                    <a:pt x="4" y="3"/>
                    <a:pt x="5" y="2"/>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30" name="Freeform 24"/>
            <p:cNvSpPr/>
            <p:nvPr/>
          </p:nvSpPr>
          <p:spPr bwMode="auto">
            <a:xfrm>
              <a:off x="6508751" y="3228976"/>
              <a:ext cx="52388" cy="26988"/>
            </a:xfrm>
            <a:custGeom>
              <a:gdLst>
                <a:gd fmla="*/ 9 w 16" name="T0"/>
                <a:gd fmla="*/ 8 h 8" name="T1"/>
                <a:gd fmla="*/ 11 w 16" name="T2"/>
                <a:gd fmla="*/ 4 h 8" name="T3"/>
                <a:gd fmla="*/ 16 w 16" name="T4"/>
                <a:gd fmla="*/ 3 h 8" name="T5"/>
                <a:gd fmla="*/ 15 w 16" name="T6"/>
                <a:gd fmla="*/ 1 h 8" name="T7"/>
                <a:gd fmla="*/ 8 w 16" name="T8"/>
                <a:gd fmla="*/ 1 h 8" name="T9"/>
                <a:gd fmla="*/ 0 w 16" name="T10"/>
                <a:gd fmla="*/ 7 h 8" name="T11"/>
                <a:gd fmla="*/ 9 w 16"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16">
                  <a:moveTo>
                    <a:pt x="9" y="8"/>
                  </a:moveTo>
                  <a:cubicBezTo>
                    <a:pt x="11" y="7"/>
                    <a:pt x="9" y="5"/>
                    <a:pt x="11" y="4"/>
                  </a:cubicBezTo>
                  <a:cubicBezTo>
                    <a:pt x="13" y="6"/>
                    <a:pt x="15" y="4"/>
                    <a:pt x="16" y="3"/>
                  </a:cubicBezTo>
                  <a:cubicBezTo>
                    <a:pt x="15" y="2"/>
                    <a:pt x="16" y="1"/>
                    <a:pt x="15" y="1"/>
                  </a:cubicBezTo>
                  <a:cubicBezTo>
                    <a:pt x="12" y="0"/>
                    <a:pt x="11" y="4"/>
                    <a:pt x="8" y="1"/>
                  </a:cubicBezTo>
                  <a:cubicBezTo>
                    <a:pt x="6" y="4"/>
                    <a:pt x="3" y="4"/>
                    <a:pt x="0" y="7"/>
                  </a:cubicBezTo>
                  <a:cubicBezTo>
                    <a:pt x="3" y="8"/>
                    <a:pt x="6" y="8"/>
                    <a:pt x="9" y="8"/>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31" name="Freeform 25"/>
            <p:cNvSpPr/>
            <p:nvPr/>
          </p:nvSpPr>
          <p:spPr bwMode="auto">
            <a:xfrm>
              <a:off x="6669088" y="3363913"/>
              <a:ext cx="31750" cy="23813"/>
            </a:xfrm>
            <a:custGeom>
              <a:gdLst>
                <a:gd fmla="*/ 9 w 10" name="T0"/>
                <a:gd fmla="*/ 0 h 7" name="T1"/>
                <a:gd fmla="*/ 0 w 10" name="T2"/>
                <a:gd fmla="*/ 3 h 7" name="T3"/>
                <a:gd fmla="*/ 3 w 10" name="T4"/>
                <a:gd fmla="*/ 7 h 7" name="T5"/>
                <a:gd fmla="*/ 10 w 10" name="T6"/>
                <a:gd fmla="*/ 2 h 7" name="T7"/>
                <a:gd fmla="*/ 9 w 10" name="T8"/>
                <a:gd fmla="*/ 0 h 7" name="T9"/>
              </a:gdLst>
              <a:cxnLst>
                <a:cxn ang="0">
                  <a:pos x="T0" y="T1"/>
                </a:cxn>
                <a:cxn ang="0">
                  <a:pos x="T2" y="T3"/>
                </a:cxn>
                <a:cxn ang="0">
                  <a:pos x="T4" y="T5"/>
                </a:cxn>
                <a:cxn ang="0">
                  <a:pos x="T6" y="T7"/>
                </a:cxn>
                <a:cxn ang="0">
                  <a:pos x="T8" y="T9"/>
                </a:cxn>
              </a:cxnLst>
              <a:rect b="b" l="0" r="r" t="0"/>
              <a:pathLst>
                <a:path h="7" w="10">
                  <a:moveTo>
                    <a:pt x="9" y="0"/>
                  </a:moveTo>
                  <a:cubicBezTo>
                    <a:pt x="6" y="1"/>
                    <a:pt x="3" y="1"/>
                    <a:pt x="0" y="3"/>
                  </a:cubicBezTo>
                  <a:cubicBezTo>
                    <a:pt x="0" y="5"/>
                    <a:pt x="1" y="7"/>
                    <a:pt x="3" y="7"/>
                  </a:cubicBezTo>
                  <a:cubicBezTo>
                    <a:pt x="4" y="3"/>
                    <a:pt x="7" y="4"/>
                    <a:pt x="10" y="2"/>
                  </a:cubicBezTo>
                  <a:cubicBezTo>
                    <a:pt x="10" y="1"/>
                    <a:pt x="10" y="1"/>
                    <a:pt x="9" y="0"/>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32" name="Freeform 26"/>
            <p:cNvSpPr/>
            <p:nvPr/>
          </p:nvSpPr>
          <p:spPr bwMode="auto">
            <a:xfrm>
              <a:off x="6477001" y="3219451"/>
              <a:ext cx="34925" cy="36513"/>
            </a:xfrm>
            <a:custGeom>
              <a:gdLst>
                <a:gd fmla="*/ 8 w 11" name="T0"/>
                <a:gd fmla="*/ 11 h 11" name="T1"/>
                <a:gd fmla="*/ 10 w 11" name="T2"/>
                <a:gd fmla="*/ 4 h 11" name="T3"/>
                <a:gd fmla="*/ 4 w 11" name="T4"/>
                <a:gd fmla="*/ 0 h 11" name="T5"/>
                <a:gd fmla="*/ 3 w 11" name="T6"/>
                <a:gd fmla="*/ 5 h 11" name="T7"/>
                <a:gd fmla="*/ 6 w 11" name="T8"/>
                <a:gd fmla="*/ 9 h 11" name="T9"/>
                <a:gd fmla="*/ 1 w 11" name="T10"/>
                <a:gd fmla="*/ 8 h 11" name="T11"/>
                <a:gd fmla="*/ 8 w 11" name="T12"/>
                <a:gd fmla="*/ 11 h 11" name="T13"/>
              </a:gdLst>
              <a:cxnLst>
                <a:cxn ang="0">
                  <a:pos x="T0" y="T1"/>
                </a:cxn>
                <a:cxn ang="0">
                  <a:pos x="T2" y="T3"/>
                </a:cxn>
                <a:cxn ang="0">
                  <a:pos x="T4" y="T5"/>
                </a:cxn>
                <a:cxn ang="0">
                  <a:pos x="T6" y="T7"/>
                </a:cxn>
                <a:cxn ang="0">
                  <a:pos x="T8" y="T9"/>
                </a:cxn>
                <a:cxn ang="0">
                  <a:pos x="T10" y="T11"/>
                </a:cxn>
                <a:cxn ang="0">
                  <a:pos x="T12" y="T13"/>
                </a:cxn>
              </a:cxnLst>
              <a:rect b="b" l="0" r="r" t="0"/>
              <a:pathLst>
                <a:path h="11" w="11">
                  <a:moveTo>
                    <a:pt x="8" y="11"/>
                  </a:moveTo>
                  <a:cubicBezTo>
                    <a:pt x="9" y="8"/>
                    <a:pt x="11" y="6"/>
                    <a:pt x="10" y="4"/>
                  </a:cubicBezTo>
                  <a:cubicBezTo>
                    <a:pt x="8" y="3"/>
                    <a:pt x="6" y="0"/>
                    <a:pt x="4" y="0"/>
                  </a:cubicBezTo>
                  <a:cubicBezTo>
                    <a:pt x="1" y="1"/>
                    <a:pt x="6" y="3"/>
                    <a:pt x="3" y="5"/>
                  </a:cubicBezTo>
                  <a:cubicBezTo>
                    <a:pt x="5" y="6"/>
                    <a:pt x="7" y="7"/>
                    <a:pt x="6" y="9"/>
                  </a:cubicBezTo>
                  <a:cubicBezTo>
                    <a:pt x="3" y="11"/>
                    <a:pt x="2" y="6"/>
                    <a:pt x="1" y="8"/>
                  </a:cubicBezTo>
                  <a:cubicBezTo>
                    <a:pt x="0" y="11"/>
                    <a:pt x="6" y="9"/>
                    <a:pt x="8" y="11"/>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33" name="Freeform 27"/>
            <p:cNvSpPr/>
            <p:nvPr/>
          </p:nvSpPr>
          <p:spPr bwMode="auto">
            <a:xfrm>
              <a:off x="6456363" y="3211513"/>
              <a:ext cx="23813" cy="39688"/>
            </a:xfrm>
            <a:custGeom>
              <a:gdLst>
                <a:gd fmla="*/ 6 w 7" name="T0"/>
                <a:gd fmla="*/ 3 h 12" name="T1"/>
                <a:gd fmla="*/ 3 w 7" name="T2"/>
                <a:gd fmla="*/ 2 h 12" name="T3"/>
                <a:gd fmla="*/ 1 w 7" name="T4"/>
                <a:gd fmla="*/ 12 h 12" name="T5"/>
                <a:gd fmla="*/ 6 w 7" name="T6"/>
                <a:gd fmla="*/ 3 h 12" name="T7"/>
              </a:gdLst>
              <a:cxnLst>
                <a:cxn ang="0">
                  <a:pos x="T0" y="T1"/>
                </a:cxn>
                <a:cxn ang="0">
                  <a:pos x="T2" y="T3"/>
                </a:cxn>
                <a:cxn ang="0">
                  <a:pos x="T4" y="T5"/>
                </a:cxn>
                <a:cxn ang="0">
                  <a:pos x="T6" y="T7"/>
                </a:cxn>
              </a:cxnLst>
              <a:rect b="b" l="0" r="r" t="0"/>
              <a:pathLst>
                <a:path h="12" w="7">
                  <a:moveTo>
                    <a:pt x="6" y="3"/>
                  </a:moveTo>
                  <a:cubicBezTo>
                    <a:pt x="5" y="0"/>
                    <a:pt x="4" y="3"/>
                    <a:pt x="3" y="2"/>
                  </a:cubicBezTo>
                  <a:cubicBezTo>
                    <a:pt x="1" y="5"/>
                    <a:pt x="0" y="8"/>
                    <a:pt x="1" y="12"/>
                  </a:cubicBezTo>
                  <a:cubicBezTo>
                    <a:pt x="7" y="11"/>
                    <a:pt x="1" y="4"/>
                    <a:pt x="6" y="3"/>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34" name="Freeform 28"/>
            <p:cNvSpPr/>
            <p:nvPr/>
          </p:nvSpPr>
          <p:spPr bwMode="auto">
            <a:xfrm>
              <a:off x="6665913" y="3394076"/>
              <a:ext cx="31750" cy="23813"/>
            </a:xfrm>
            <a:custGeom>
              <a:gdLst>
                <a:gd fmla="*/ 10 w 10" name="T0"/>
                <a:gd fmla="*/ 5 h 7" name="T1"/>
                <a:gd fmla="*/ 6 w 10" name="T2"/>
                <a:gd fmla="*/ 0 h 7" name="T3"/>
                <a:gd fmla="*/ 0 w 10" name="T4"/>
                <a:gd fmla="*/ 7 h 7" name="T5"/>
                <a:gd fmla="*/ 10 w 10" name="T6"/>
                <a:gd fmla="*/ 5 h 7" name="T7"/>
              </a:gdLst>
              <a:cxnLst>
                <a:cxn ang="0">
                  <a:pos x="T0" y="T1"/>
                </a:cxn>
                <a:cxn ang="0">
                  <a:pos x="T2" y="T3"/>
                </a:cxn>
                <a:cxn ang="0">
                  <a:pos x="T4" y="T5"/>
                </a:cxn>
                <a:cxn ang="0">
                  <a:pos x="T6" y="T7"/>
                </a:cxn>
              </a:cxnLst>
              <a:rect b="b" l="0" r="r" t="0"/>
              <a:pathLst>
                <a:path h="7" w="10">
                  <a:moveTo>
                    <a:pt x="10" y="5"/>
                  </a:moveTo>
                  <a:cubicBezTo>
                    <a:pt x="9" y="2"/>
                    <a:pt x="9" y="0"/>
                    <a:pt x="6" y="0"/>
                  </a:cubicBezTo>
                  <a:cubicBezTo>
                    <a:pt x="5" y="4"/>
                    <a:pt x="0" y="4"/>
                    <a:pt x="0" y="7"/>
                  </a:cubicBezTo>
                  <a:cubicBezTo>
                    <a:pt x="3" y="4"/>
                    <a:pt x="7" y="7"/>
                    <a:pt x="10" y="5"/>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35" name="Freeform 29"/>
            <p:cNvSpPr/>
            <p:nvPr/>
          </p:nvSpPr>
          <p:spPr bwMode="auto">
            <a:xfrm>
              <a:off x="6424613" y="3216276"/>
              <a:ext cx="31750" cy="31750"/>
            </a:xfrm>
            <a:custGeom>
              <a:gdLst>
                <a:gd fmla="*/ 7 w 10" name="T0"/>
                <a:gd fmla="*/ 8 h 10" name="T1"/>
                <a:gd fmla="*/ 0 w 10" name="T2"/>
                <a:gd fmla="*/ 8 h 10" name="T3"/>
                <a:gd fmla="*/ 7 w 10" name="T4"/>
                <a:gd fmla="*/ 8 h 10" name="T5"/>
              </a:gdLst>
              <a:cxnLst>
                <a:cxn ang="0">
                  <a:pos x="T0" y="T1"/>
                </a:cxn>
                <a:cxn ang="0">
                  <a:pos x="T2" y="T3"/>
                </a:cxn>
                <a:cxn ang="0">
                  <a:pos x="T4" y="T5"/>
                </a:cxn>
              </a:cxnLst>
              <a:rect b="b" l="0" r="r" t="0"/>
              <a:pathLst>
                <a:path h="10" w="10">
                  <a:moveTo>
                    <a:pt x="7" y="8"/>
                  </a:moveTo>
                  <a:cubicBezTo>
                    <a:pt x="10" y="0"/>
                    <a:pt x="0" y="0"/>
                    <a:pt x="0" y="8"/>
                  </a:cubicBezTo>
                  <a:cubicBezTo>
                    <a:pt x="3" y="10"/>
                    <a:pt x="5" y="10"/>
                    <a:pt x="7" y="8"/>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36" name="Freeform 30"/>
            <p:cNvSpPr/>
            <p:nvPr/>
          </p:nvSpPr>
          <p:spPr bwMode="auto">
            <a:xfrm>
              <a:off x="6551613" y="3367088"/>
              <a:ext cx="114300" cy="63500"/>
            </a:xfrm>
            <a:custGeom>
              <a:gdLst>
                <a:gd fmla="*/ 10 w 35" name="T0"/>
                <a:gd fmla="*/ 7 h 19" name="T1"/>
                <a:gd fmla="*/ 7 w 35" name="T2"/>
                <a:gd fmla="*/ 13 h 19" name="T3"/>
                <a:gd fmla="*/ 4 w 35" name="T4"/>
                <a:gd fmla="*/ 11 h 19" name="T5"/>
                <a:gd fmla="*/ 0 w 35" name="T6"/>
                <a:gd fmla="*/ 17 h 19" name="T7"/>
                <a:gd fmla="*/ 10 w 35" name="T8"/>
                <a:gd fmla="*/ 15 h 19" name="T9"/>
                <a:gd fmla="*/ 15 w 35" name="T10"/>
                <a:gd fmla="*/ 8 h 19" name="T11"/>
                <a:gd fmla="*/ 12 w 35" name="T12"/>
                <a:gd fmla="*/ 13 h 19" name="T13"/>
                <a:gd fmla="*/ 17 w 35" name="T14"/>
                <a:gd fmla="*/ 15 h 19" name="T15"/>
                <a:gd fmla="*/ 23 w 35" name="T16"/>
                <a:gd fmla="*/ 4 h 19" name="T17"/>
                <a:gd fmla="*/ 23 w 35" name="T18"/>
                <a:gd fmla="*/ 11 h 19" name="T19"/>
                <a:gd fmla="*/ 29 w 35" name="T20"/>
                <a:gd fmla="*/ 10 h 19" name="T21"/>
                <a:gd fmla="*/ 30 w 35" name="T22"/>
                <a:gd fmla="*/ 13 h 19" name="T23"/>
                <a:gd fmla="*/ 35 w 35" name="T24"/>
                <a:gd fmla="*/ 8 h 19" name="T25"/>
                <a:gd fmla="*/ 32 w 35" name="T26"/>
                <a:gd fmla="*/ 3 h 19" name="T27"/>
                <a:gd fmla="*/ 27 w 35" name="T28"/>
                <a:gd fmla="*/ 6 h 19" name="T29"/>
                <a:gd fmla="*/ 25 w 35" name="T30"/>
                <a:gd fmla="*/ 3 h 19" name="T31"/>
                <a:gd fmla="*/ 28 w 35" name="T32"/>
                <a:gd fmla="*/ 1 h 19" name="T33"/>
                <a:gd fmla="*/ 22 w 35" name="T34"/>
                <a:gd fmla="*/ 0 h 19" name="T35"/>
                <a:gd fmla="*/ 21 w 35" name="T36"/>
                <a:gd fmla="*/ 4 h 19" name="T37"/>
                <a:gd fmla="*/ 13 w 35" name="T38"/>
                <a:gd fmla="*/ 8 h 19" name="T39"/>
                <a:gd fmla="*/ 10 w 35" name="T40"/>
                <a:gd fmla="*/ 7 h 1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9" w="35">
                  <a:moveTo>
                    <a:pt x="10" y="7"/>
                  </a:moveTo>
                  <a:cubicBezTo>
                    <a:pt x="8" y="9"/>
                    <a:pt x="9" y="11"/>
                    <a:pt x="7" y="13"/>
                  </a:cubicBezTo>
                  <a:cubicBezTo>
                    <a:pt x="5" y="12"/>
                    <a:pt x="5" y="13"/>
                    <a:pt x="4" y="11"/>
                  </a:cubicBezTo>
                  <a:cubicBezTo>
                    <a:pt x="3" y="14"/>
                    <a:pt x="0" y="15"/>
                    <a:pt x="0" y="17"/>
                  </a:cubicBezTo>
                  <a:cubicBezTo>
                    <a:pt x="4" y="19"/>
                    <a:pt x="6" y="12"/>
                    <a:pt x="10" y="15"/>
                  </a:cubicBezTo>
                  <a:cubicBezTo>
                    <a:pt x="11" y="13"/>
                    <a:pt x="12" y="9"/>
                    <a:pt x="15" y="8"/>
                  </a:cubicBezTo>
                  <a:cubicBezTo>
                    <a:pt x="15" y="10"/>
                    <a:pt x="14" y="11"/>
                    <a:pt x="12" y="13"/>
                  </a:cubicBezTo>
                  <a:cubicBezTo>
                    <a:pt x="14" y="14"/>
                    <a:pt x="16" y="16"/>
                    <a:pt x="17" y="15"/>
                  </a:cubicBezTo>
                  <a:cubicBezTo>
                    <a:pt x="12" y="11"/>
                    <a:pt x="21" y="7"/>
                    <a:pt x="23" y="4"/>
                  </a:cubicBezTo>
                  <a:cubicBezTo>
                    <a:pt x="26" y="6"/>
                    <a:pt x="21" y="9"/>
                    <a:pt x="23" y="11"/>
                  </a:cubicBezTo>
                  <a:cubicBezTo>
                    <a:pt x="25" y="12"/>
                    <a:pt x="27" y="9"/>
                    <a:pt x="29" y="10"/>
                  </a:cubicBezTo>
                  <a:cubicBezTo>
                    <a:pt x="29" y="11"/>
                    <a:pt x="28" y="12"/>
                    <a:pt x="30" y="13"/>
                  </a:cubicBezTo>
                  <a:cubicBezTo>
                    <a:pt x="31" y="10"/>
                    <a:pt x="33" y="10"/>
                    <a:pt x="35" y="8"/>
                  </a:cubicBezTo>
                  <a:cubicBezTo>
                    <a:pt x="34" y="6"/>
                    <a:pt x="34" y="4"/>
                    <a:pt x="32" y="3"/>
                  </a:cubicBezTo>
                  <a:cubicBezTo>
                    <a:pt x="30" y="2"/>
                    <a:pt x="29" y="7"/>
                    <a:pt x="27" y="6"/>
                  </a:cubicBezTo>
                  <a:cubicBezTo>
                    <a:pt x="26" y="5"/>
                    <a:pt x="25" y="4"/>
                    <a:pt x="25" y="3"/>
                  </a:cubicBezTo>
                  <a:cubicBezTo>
                    <a:pt x="26" y="3"/>
                    <a:pt x="27" y="2"/>
                    <a:pt x="28" y="1"/>
                  </a:cubicBezTo>
                  <a:cubicBezTo>
                    <a:pt x="26" y="0"/>
                    <a:pt x="24" y="0"/>
                    <a:pt x="22" y="0"/>
                  </a:cubicBezTo>
                  <a:cubicBezTo>
                    <a:pt x="24" y="1"/>
                    <a:pt x="22" y="3"/>
                    <a:pt x="21" y="4"/>
                  </a:cubicBezTo>
                  <a:cubicBezTo>
                    <a:pt x="17" y="2"/>
                    <a:pt x="15" y="4"/>
                    <a:pt x="13" y="8"/>
                  </a:cubicBezTo>
                  <a:cubicBezTo>
                    <a:pt x="12" y="7"/>
                    <a:pt x="11" y="7"/>
                    <a:pt x="10" y="7"/>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37" name="Freeform 31"/>
            <p:cNvSpPr/>
            <p:nvPr/>
          </p:nvSpPr>
          <p:spPr bwMode="auto">
            <a:xfrm>
              <a:off x="6378576" y="3216276"/>
              <a:ext cx="36513" cy="19050"/>
            </a:xfrm>
            <a:custGeom>
              <a:gdLst>
                <a:gd fmla="*/ 9 w 11" name="T0"/>
                <a:gd fmla="*/ 0 h 6" name="T1"/>
                <a:gd fmla="*/ 1 w 11" name="T2"/>
                <a:gd fmla="*/ 0 h 6" name="T3"/>
                <a:gd fmla="*/ 2 w 11" name="T4"/>
                <a:gd fmla="*/ 6 h 6" name="T5"/>
                <a:gd fmla="*/ 8 w 11" name="T6"/>
                <a:gd fmla="*/ 6 h 6" name="T7"/>
                <a:gd fmla="*/ 9 w 11" name="T8"/>
                <a:gd fmla="*/ 0 h 6" name="T9"/>
              </a:gdLst>
              <a:cxnLst>
                <a:cxn ang="0">
                  <a:pos x="T0" y="T1"/>
                </a:cxn>
                <a:cxn ang="0">
                  <a:pos x="T2" y="T3"/>
                </a:cxn>
                <a:cxn ang="0">
                  <a:pos x="T4" y="T5"/>
                </a:cxn>
                <a:cxn ang="0">
                  <a:pos x="T6" y="T7"/>
                </a:cxn>
                <a:cxn ang="0">
                  <a:pos x="T8" y="T9"/>
                </a:cxn>
              </a:cxnLst>
              <a:rect b="b" l="0" r="r" t="0"/>
              <a:pathLst>
                <a:path h="6" w="11">
                  <a:moveTo>
                    <a:pt x="9" y="0"/>
                  </a:moveTo>
                  <a:cubicBezTo>
                    <a:pt x="6" y="1"/>
                    <a:pt x="4" y="1"/>
                    <a:pt x="1" y="0"/>
                  </a:cubicBezTo>
                  <a:cubicBezTo>
                    <a:pt x="2" y="2"/>
                    <a:pt x="0" y="5"/>
                    <a:pt x="2" y="6"/>
                  </a:cubicBezTo>
                  <a:cubicBezTo>
                    <a:pt x="4" y="6"/>
                    <a:pt x="5" y="4"/>
                    <a:pt x="8" y="6"/>
                  </a:cubicBezTo>
                  <a:cubicBezTo>
                    <a:pt x="10" y="4"/>
                    <a:pt x="11" y="2"/>
                    <a:pt x="9" y="0"/>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38" name="Freeform 32"/>
            <p:cNvSpPr/>
            <p:nvPr/>
          </p:nvSpPr>
          <p:spPr bwMode="auto">
            <a:xfrm>
              <a:off x="6359526" y="3211513"/>
              <a:ext cx="25400" cy="33338"/>
            </a:xfrm>
            <a:custGeom>
              <a:gdLst>
                <a:gd fmla="*/ 3 w 8" name="T0"/>
                <a:gd fmla="*/ 10 h 10" name="T1"/>
                <a:gd fmla="*/ 6 w 8" name="T2"/>
                <a:gd fmla="*/ 3 h 10" name="T3"/>
                <a:gd fmla="*/ 5 w 8" name="T4"/>
                <a:gd fmla="*/ 0 h 10" name="T5"/>
                <a:gd fmla="*/ 3 w 8" name="T6"/>
                <a:gd fmla="*/ 0 h 10" name="T7"/>
                <a:gd fmla="*/ 0 w 8" name="T8"/>
                <a:gd fmla="*/ 8 h 10" name="T9"/>
                <a:gd fmla="*/ 3 w 8" name="T10"/>
                <a:gd fmla="*/ 10 h 10" name="T11"/>
              </a:gdLst>
              <a:cxnLst>
                <a:cxn ang="0">
                  <a:pos x="T0" y="T1"/>
                </a:cxn>
                <a:cxn ang="0">
                  <a:pos x="T2" y="T3"/>
                </a:cxn>
                <a:cxn ang="0">
                  <a:pos x="T4" y="T5"/>
                </a:cxn>
                <a:cxn ang="0">
                  <a:pos x="T6" y="T7"/>
                </a:cxn>
                <a:cxn ang="0">
                  <a:pos x="T8" y="T9"/>
                </a:cxn>
                <a:cxn ang="0">
                  <a:pos x="T10" y="T11"/>
                </a:cxn>
              </a:cxnLst>
              <a:rect b="b" l="0" r="r" t="0"/>
              <a:pathLst>
                <a:path h="10" w="8">
                  <a:moveTo>
                    <a:pt x="3" y="10"/>
                  </a:moveTo>
                  <a:cubicBezTo>
                    <a:pt x="8" y="7"/>
                    <a:pt x="2" y="7"/>
                    <a:pt x="6" y="3"/>
                  </a:cubicBezTo>
                  <a:cubicBezTo>
                    <a:pt x="4" y="2"/>
                    <a:pt x="5" y="1"/>
                    <a:pt x="5" y="0"/>
                  </a:cubicBezTo>
                  <a:cubicBezTo>
                    <a:pt x="4" y="1"/>
                    <a:pt x="4" y="1"/>
                    <a:pt x="3" y="0"/>
                  </a:cubicBezTo>
                  <a:cubicBezTo>
                    <a:pt x="2" y="3"/>
                    <a:pt x="0" y="6"/>
                    <a:pt x="0" y="8"/>
                  </a:cubicBezTo>
                  <a:cubicBezTo>
                    <a:pt x="1" y="10"/>
                    <a:pt x="2" y="9"/>
                    <a:pt x="3" y="10"/>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39" name="Freeform 33"/>
            <p:cNvSpPr/>
            <p:nvPr/>
          </p:nvSpPr>
          <p:spPr bwMode="auto">
            <a:xfrm>
              <a:off x="6551613" y="3371851"/>
              <a:ext cx="41275" cy="34925"/>
            </a:xfrm>
            <a:custGeom>
              <a:gdLst>
                <a:gd fmla="*/ 10 w 13" name="T0"/>
                <a:gd fmla="*/ 0 h 11" name="T1"/>
                <a:gd fmla="*/ 1 w 13" name="T2"/>
                <a:gd fmla="*/ 5 h 11" name="T3"/>
                <a:gd fmla="*/ 2 w 13" name="T4"/>
                <a:gd fmla="*/ 11 h 11" name="T5"/>
                <a:gd fmla="*/ 8 w 13" name="T6"/>
                <a:gd fmla="*/ 7 h 11" name="T7"/>
                <a:gd fmla="*/ 10 w 13" name="T8"/>
                <a:gd fmla="*/ 0 h 11" name="T9"/>
              </a:gdLst>
              <a:cxnLst>
                <a:cxn ang="0">
                  <a:pos x="T0" y="T1"/>
                </a:cxn>
                <a:cxn ang="0">
                  <a:pos x="T2" y="T3"/>
                </a:cxn>
                <a:cxn ang="0">
                  <a:pos x="T4" y="T5"/>
                </a:cxn>
                <a:cxn ang="0">
                  <a:pos x="T6" y="T7"/>
                </a:cxn>
                <a:cxn ang="0">
                  <a:pos x="T8" y="T9"/>
                </a:cxn>
              </a:cxnLst>
              <a:rect b="b" l="0" r="r" t="0"/>
              <a:pathLst>
                <a:path h="11" w="13">
                  <a:moveTo>
                    <a:pt x="10" y="0"/>
                  </a:moveTo>
                  <a:cubicBezTo>
                    <a:pt x="7" y="2"/>
                    <a:pt x="3" y="0"/>
                    <a:pt x="1" y="5"/>
                  </a:cubicBezTo>
                  <a:cubicBezTo>
                    <a:pt x="0" y="6"/>
                    <a:pt x="1" y="9"/>
                    <a:pt x="2" y="11"/>
                  </a:cubicBezTo>
                  <a:cubicBezTo>
                    <a:pt x="3" y="7"/>
                    <a:pt x="4" y="6"/>
                    <a:pt x="8" y="7"/>
                  </a:cubicBezTo>
                  <a:cubicBezTo>
                    <a:pt x="4" y="4"/>
                    <a:pt x="13" y="3"/>
                    <a:pt x="10" y="0"/>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40" name="Freeform 34"/>
            <p:cNvSpPr>
              <a:spLocks noEditPoints="1"/>
            </p:cNvSpPr>
            <p:nvPr/>
          </p:nvSpPr>
          <p:spPr bwMode="auto">
            <a:xfrm>
              <a:off x="6269038" y="3198813"/>
              <a:ext cx="84138" cy="46038"/>
            </a:xfrm>
            <a:custGeom>
              <a:gdLst>
                <a:gd fmla="*/ 26 w 26" name="T0"/>
                <a:gd fmla="*/ 6 h 14" name="T1"/>
                <a:gd fmla="*/ 9 w 26" name="T2"/>
                <a:gd fmla="*/ 5 h 14" name="T3"/>
                <a:gd fmla="*/ 0 w 26" name="T4"/>
                <a:gd fmla="*/ 4 h 14" name="T5"/>
                <a:gd fmla="*/ 0 w 26" name="T6"/>
                <a:gd fmla="*/ 11 h 14" name="T7"/>
                <a:gd fmla="*/ 4 w 26" name="T8"/>
                <a:gd fmla="*/ 14 h 14" name="T9"/>
                <a:gd fmla="*/ 10 w 26" name="T10"/>
                <a:gd fmla="*/ 12 h 14" name="T11"/>
                <a:gd fmla="*/ 11 w 26" name="T12"/>
                <a:gd fmla="*/ 9 h 14" name="T13"/>
                <a:gd fmla="*/ 16 w 26" name="T14"/>
                <a:gd fmla="*/ 9 h 14" name="T15"/>
                <a:gd fmla="*/ 14 w 26" name="T16"/>
                <a:gd fmla="*/ 12 h 14" name="T17"/>
                <a:gd fmla="*/ 20 w 26" name="T18"/>
                <a:gd fmla="*/ 14 h 14" name="T19"/>
                <a:gd fmla="*/ 22 w 26" name="T20"/>
                <a:gd fmla="*/ 12 h 14" name="T21"/>
                <a:gd fmla="*/ 20 w 26" name="T22"/>
                <a:gd fmla="*/ 6 h 14" name="T23"/>
                <a:gd fmla="*/ 23 w 26" name="T24"/>
                <a:gd fmla="*/ 8 h 14" name="T25"/>
                <a:gd fmla="*/ 26 w 26" name="T26"/>
                <a:gd fmla="*/ 6 h 14" name="T27"/>
                <a:gd fmla="*/ 7 w 26" name="T28"/>
                <a:gd fmla="*/ 9 h 14" name="T29"/>
                <a:gd fmla="*/ 5 w 26" name="T30"/>
                <a:gd fmla="*/ 8 h 14" name="T31"/>
                <a:gd fmla="*/ 8 w 26" name="T32"/>
                <a:gd fmla="*/ 4 h 14" name="T33"/>
                <a:gd fmla="*/ 7 w 26" name="T34"/>
                <a:gd fmla="*/ 9 h 1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4" w="26">
                  <a:moveTo>
                    <a:pt x="26" y="6"/>
                  </a:moveTo>
                  <a:cubicBezTo>
                    <a:pt x="23" y="0"/>
                    <a:pt x="15" y="6"/>
                    <a:pt x="9" y="5"/>
                  </a:cubicBezTo>
                  <a:cubicBezTo>
                    <a:pt x="7" y="1"/>
                    <a:pt x="2" y="1"/>
                    <a:pt x="0" y="4"/>
                  </a:cubicBezTo>
                  <a:cubicBezTo>
                    <a:pt x="1" y="6"/>
                    <a:pt x="2" y="9"/>
                    <a:pt x="0" y="11"/>
                  </a:cubicBezTo>
                  <a:cubicBezTo>
                    <a:pt x="1" y="12"/>
                    <a:pt x="2" y="13"/>
                    <a:pt x="4" y="14"/>
                  </a:cubicBezTo>
                  <a:cubicBezTo>
                    <a:pt x="7" y="12"/>
                    <a:pt x="7" y="13"/>
                    <a:pt x="10" y="12"/>
                  </a:cubicBezTo>
                  <a:cubicBezTo>
                    <a:pt x="12" y="11"/>
                    <a:pt x="10" y="10"/>
                    <a:pt x="11" y="9"/>
                  </a:cubicBezTo>
                  <a:cubicBezTo>
                    <a:pt x="12" y="9"/>
                    <a:pt x="14" y="7"/>
                    <a:pt x="16" y="9"/>
                  </a:cubicBezTo>
                  <a:cubicBezTo>
                    <a:pt x="14" y="10"/>
                    <a:pt x="14" y="11"/>
                    <a:pt x="14" y="12"/>
                  </a:cubicBezTo>
                  <a:cubicBezTo>
                    <a:pt x="16" y="14"/>
                    <a:pt x="18" y="10"/>
                    <a:pt x="20" y="14"/>
                  </a:cubicBezTo>
                  <a:cubicBezTo>
                    <a:pt x="21" y="13"/>
                    <a:pt x="22" y="14"/>
                    <a:pt x="22" y="12"/>
                  </a:cubicBezTo>
                  <a:cubicBezTo>
                    <a:pt x="18" y="12"/>
                    <a:pt x="18" y="10"/>
                    <a:pt x="20" y="6"/>
                  </a:cubicBezTo>
                  <a:cubicBezTo>
                    <a:pt x="21" y="6"/>
                    <a:pt x="22" y="7"/>
                    <a:pt x="23" y="8"/>
                  </a:cubicBezTo>
                  <a:cubicBezTo>
                    <a:pt x="24" y="7"/>
                    <a:pt x="25" y="8"/>
                    <a:pt x="26" y="6"/>
                  </a:cubicBezTo>
                  <a:close/>
                  <a:moveTo>
                    <a:pt x="7" y="9"/>
                  </a:moveTo>
                  <a:cubicBezTo>
                    <a:pt x="6" y="9"/>
                    <a:pt x="5" y="8"/>
                    <a:pt x="5" y="8"/>
                  </a:cubicBezTo>
                  <a:cubicBezTo>
                    <a:pt x="6" y="6"/>
                    <a:pt x="7" y="5"/>
                    <a:pt x="8" y="4"/>
                  </a:cubicBezTo>
                  <a:cubicBezTo>
                    <a:pt x="8" y="6"/>
                    <a:pt x="8" y="9"/>
                    <a:pt x="7" y="9"/>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41" name="Freeform 35"/>
            <p:cNvSpPr/>
            <p:nvPr/>
          </p:nvSpPr>
          <p:spPr bwMode="auto">
            <a:xfrm>
              <a:off x="6502401" y="3375026"/>
              <a:ext cx="46038" cy="55563"/>
            </a:xfrm>
            <a:custGeom>
              <a:gdLst>
                <a:gd fmla="*/ 2 w 14" name="T0"/>
                <a:gd fmla="*/ 15 h 17" name="T1"/>
                <a:gd fmla="*/ 14 w 14" name="T2"/>
                <a:gd fmla="*/ 10 h 17" name="T3"/>
                <a:gd fmla="*/ 9 w 14" name="T4"/>
                <a:gd fmla="*/ 7 h 17" name="T5"/>
                <a:gd fmla="*/ 0 w 14" name="T6"/>
                <a:gd fmla="*/ 1 h 17" name="T7"/>
                <a:gd fmla="*/ 4 w 14" name="T8"/>
                <a:gd fmla="*/ 7 h 17" name="T9"/>
                <a:gd fmla="*/ 7 w 14" name="T10"/>
                <a:gd fmla="*/ 5 h 17" name="T11"/>
                <a:gd fmla="*/ 9 w 14" name="T12"/>
                <a:gd fmla="*/ 6 h 17" name="T13"/>
                <a:gd fmla="*/ 2 w 14" name="T14"/>
                <a:gd fmla="*/ 15 h 1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 w="14">
                  <a:moveTo>
                    <a:pt x="2" y="15"/>
                  </a:moveTo>
                  <a:cubicBezTo>
                    <a:pt x="6" y="17"/>
                    <a:pt x="10" y="13"/>
                    <a:pt x="14" y="10"/>
                  </a:cubicBezTo>
                  <a:cubicBezTo>
                    <a:pt x="13" y="8"/>
                    <a:pt x="11" y="9"/>
                    <a:pt x="9" y="7"/>
                  </a:cubicBezTo>
                  <a:cubicBezTo>
                    <a:pt x="13" y="0"/>
                    <a:pt x="5" y="1"/>
                    <a:pt x="0" y="1"/>
                  </a:cubicBezTo>
                  <a:cubicBezTo>
                    <a:pt x="3" y="3"/>
                    <a:pt x="0" y="6"/>
                    <a:pt x="4" y="7"/>
                  </a:cubicBezTo>
                  <a:cubicBezTo>
                    <a:pt x="5" y="7"/>
                    <a:pt x="6" y="4"/>
                    <a:pt x="7" y="5"/>
                  </a:cubicBezTo>
                  <a:cubicBezTo>
                    <a:pt x="9" y="5"/>
                    <a:pt x="7" y="5"/>
                    <a:pt x="9" y="6"/>
                  </a:cubicBezTo>
                  <a:cubicBezTo>
                    <a:pt x="5" y="10"/>
                    <a:pt x="4" y="10"/>
                    <a:pt x="2" y="15"/>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42" name="Freeform 36"/>
            <p:cNvSpPr/>
            <p:nvPr/>
          </p:nvSpPr>
          <p:spPr bwMode="auto">
            <a:xfrm>
              <a:off x="6765926" y="3579813"/>
              <a:ext cx="19050" cy="12700"/>
            </a:xfrm>
            <a:custGeom>
              <a:gdLst>
                <a:gd fmla="*/ 4 w 6" name="T0"/>
                <a:gd fmla="*/ 0 h 4" name="T1"/>
                <a:gd fmla="*/ 2 w 6" name="T2"/>
                <a:gd fmla="*/ 4 h 4" name="T3"/>
                <a:gd fmla="*/ 5 w 6" name="T4"/>
                <a:gd fmla="*/ 2 h 4" name="T5"/>
                <a:gd fmla="*/ 4 w 6" name="T6"/>
                <a:gd fmla="*/ 0 h 4" name="T7"/>
              </a:gdLst>
              <a:cxnLst>
                <a:cxn ang="0">
                  <a:pos x="T0" y="T1"/>
                </a:cxn>
                <a:cxn ang="0">
                  <a:pos x="T2" y="T3"/>
                </a:cxn>
                <a:cxn ang="0">
                  <a:pos x="T4" y="T5"/>
                </a:cxn>
                <a:cxn ang="0">
                  <a:pos x="T6" y="T7"/>
                </a:cxn>
              </a:cxnLst>
              <a:rect b="b" l="0" r="r" t="0"/>
              <a:pathLst>
                <a:path h="4" w="6">
                  <a:moveTo>
                    <a:pt x="4" y="0"/>
                  </a:moveTo>
                  <a:cubicBezTo>
                    <a:pt x="3" y="1"/>
                    <a:pt x="0" y="3"/>
                    <a:pt x="2" y="4"/>
                  </a:cubicBezTo>
                  <a:cubicBezTo>
                    <a:pt x="3" y="2"/>
                    <a:pt x="4" y="3"/>
                    <a:pt x="5" y="2"/>
                  </a:cubicBezTo>
                  <a:cubicBezTo>
                    <a:pt x="5" y="1"/>
                    <a:pt x="6" y="0"/>
                    <a:pt x="4" y="0"/>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43" name="Freeform 37"/>
            <p:cNvSpPr/>
            <p:nvPr/>
          </p:nvSpPr>
          <p:spPr bwMode="auto">
            <a:xfrm>
              <a:off x="6408738" y="3378201"/>
              <a:ext cx="71438" cy="52388"/>
            </a:xfrm>
            <a:custGeom>
              <a:gdLst>
                <a:gd fmla="*/ 22 w 22" name="T0"/>
                <a:gd fmla="*/ 1 h 16" name="T1"/>
                <a:gd fmla="*/ 16 w 22" name="T2"/>
                <a:gd fmla="*/ 1 h 16" name="T3"/>
                <a:gd fmla="*/ 3 w 22" name="T4"/>
                <a:gd fmla="*/ 8 h 16" name="T5"/>
                <a:gd fmla="*/ 5 w 22" name="T6"/>
                <a:gd fmla="*/ 16 h 16" name="T7"/>
                <a:gd fmla="*/ 22 w 22" name="T8"/>
                <a:gd fmla="*/ 1 h 16" name="T9"/>
              </a:gdLst>
              <a:cxnLst>
                <a:cxn ang="0">
                  <a:pos x="T0" y="T1"/>
                </a:cxn>
                <a:cxn ang="0">
                  <a:pos x="T2" y="T3"/>
                </a:cxn>
                <a:cxn ang="0">
                  <a:pos x="T4" y="T5"/>
                </a:cxn>
                <a:cxn ang="0">
                  <a:pos x="T6" y="T7"/>
                </a:cxn>
                <a:cxn ang="0">
                  <a:pos x="T8" y="T9"/>
                </a:cxn>
              </a:cxnLst>
              <a:rect b="b" l="0" r="r" t="0"/>
              <a:pathLst>
                <a:path h="16" w="22">
                  <a:moveTo>
                    <a:pt x="22" y="1"/>
                  </a:moveTo>
                  <a:cubicBezTo>
                    <a:pt x="20" y="3"/>
                    <a:pt x="17" y="0"/>
                    <a:pt x="16" y="1"/>
                  </a:cubicBezTo>
                  <a:cubicBezTo>
                    <a:pt x="13" y="5"/>
                    <a:pt x="6" y="5"/>
                    <a:pt x="3" y="8"/>
                  </a:cubicBezTo>
                  <a:cubicBezTo>
                    <a:pt x="6" y="10"/>
                    <a:pt x="0" y="13"/>
                    <a:pt x="5" y="16"/>
                  </a:cubicBezTo>
                  <a:cubicBezTo>
                    <a:pt x="8" y="9"/>
                    <a:pt x="17" y="8"/>
                    <a:pt x="22" y="1"/>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44" name="Freeform 38"/>
            <p:cNvSpPr/>
            <p:nvPr/>
          </p:nvSpPr>
          <p:spPr bwMode="auto">
            <a:xfrm>
              <a:off x="6470651" y="3397251"/>
              <a:ext cx="31750" cy="26988"/>
            </a:xfrm>
            <a:custGeom>
              <a:gdLst>
                <a:gd fmla="*/ 1 w 10" name="T0"/>
                <a:gd fmla="*/ 8 h 8" name="T1"/>
                <a:gd fmla="*/ 10 w 10" name="T2"/>
                <a:gd fmla="*/ 4 h 8" name="T3"/>
                <a:gd fmla="*/ 5 w 10" name="T4"/>
                <a:gd fmla="*/ 0 h 8" name="T5"/>
                <a:gd fmla="*/ 0 w 10" name="T6"/>
                <a:gd fmla="*/ 3 h 8" name="T7"/>
                <a:gd fmla="*/ 1 w 10" name="T8"/>
                <a:gd fmla="*/ 8 h 8" name="T9"/>
              </a:gdLst>
              <a:cxnLst>
                <a:cxn ang="0">
                  <a:pos x="T0" y="T1"/>
                </a:cxn>
                <a:cxn ang="0">
                  <a:pos x="T2" y="T3"/>
                </a:cxn>
                <a:cxn ang="0">
                  <a:pos x="T4" y="T5"/>
                </a:cxn>
                <a:cxn ang="0">
                  <a:pos x="T6" y="T7"/>
                </a:cxn>
                <a:cxn ang="0">
                  <a:pos x="T8" y="T9"/>
                </a:cxn>
              </a:cxnLst>
              <a:rect b="b" l="0" r="r" t="0"/>
              <a:pathLst>
                <a:path h="8" w="10">
                  <a:moveTo>
                    <a:pt x="1" y="8"/>
                  </a:moveTo>
                  <a:cubicBezTo>
                    <a:pt x="4" y="6"/>
                    <a:pt x="8" y="7"/>
                    <a:pt x="10" y="4"/>
                  </a:cubicBezTo>
                  <a:cubicBezTo>
                    <a:pt x="9" y="1"/>
                    <a:pt x="5" y="3"/>
                    <a:pt x="5" y="0"/>
                  </a:cubicBezTo>
                  <a:cubicBezTo>
                    <a:pt x="3" y="2"/>
                    <a:pt x="1" y="1"/>
                    <a:pt x="0" y="3"/>
                  </a:cubicBezTo>
                  <a:cubicBezTo>
                    <a:pt x="3" y="4"/>
                    <a:pt x="1" y="6"/>
                    <a:pt x="1" y="8"/>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45" name="Freeform 39"/>
            <p:cNvSpPr/>
            <p:nvPr/>
          </p:nvSpPr>
          <p:spPr bwMode="auto">
            <a:xfrm>
              <a:off x="6319838" y="3397251"/>
              <a:ext cx="30163" cy="30163"/>
            </a:xfrm>
            <a:custGeom>
              <a:gdLst>
                <a:gd fmla="*/ 2 w 9" name="T0"/>
                <a:gd fmla="*/ 0 h 9" name="T1"/>
                <a:gd fmla="*/ 0 w 9" name="T2"/>
                <a:gd fmla="*/ 6 h 9" name="T3"/>
                <a:gd fmla="*/ 9 w 9" name="T4"/>
                <a:gd fmla="*/ 4 h 9" name="T5"/>
                <a:gd fmla="*/ 6 w 9" name="T6"/>
                <a:gd fmla="*/ 0 h 9" name="T7"/>
                <a:gd fmla="*/ 2 w 9" name="T8"/>
                <a:gd fmla="*/ 0 h 9" name="T9"/>
              </a:gdLst>
              <a:cxnLst>
                <a:cxn ang="0">
                  <a:pos x="T0" y="T1"/>
                </a:cxn>
                <a:cxn ang="0">
                  <a:pos x="T2" y="T3"/>
                </a:cxn>
                <a:cxn ang="0">
                  <a:pos x="T4" y="T5"/>
                </a:cxn>
                <a:cxn ang="0">
                  <a:pos x="T6" y="T7"/>
                </a:cxn>
                <a:cxn ang="0">
                  <a:pos x="T8" y="T9"/>
                </a:cxn>
              </a:cxnLst>
              <a:rect b="b" l="0" r="r" t="0"/>
              <a:pathLst>
                <a:path h="9" w="9">
                  <a:moveTo>
                    <a:pt x="2" y="0"/>
                  </a:moveTo>
                  <a:cubicBezTo>
                    <a:pt x="0" y="2"/>
                    <a:pt x="2" y="4"/>
                    <a:pt x="0" y="6"/>
                  </a:cubicBezTo>
                  <a:cubicBezTo>
                    <a:pt x="3" y="9"/>
                    <a:pt x="6" y="7"/>
                    <a:pt x="9" y="4"/>
                  </a:cubicBezTo>
                  <a:cubicBezTo>
                    <a:pt x="8" y="3"/>
                    <a:pt x="8" y="1"/>
                    <a:pt x="6" y="0"/>
                  </a:cubicBezTo>
                  <a:cubicBezTo>
                    <a:pt x="5" y="2"/>
                    <a:pt x="3" y="1"/>
                    <a:pt x="2" y="0"/>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46" name="Freeform 40"/>
            <p:cNvSpPr/>
            <p:nvPr/>
          </p:nvSpPr>
          <p:spPr bwMode="auto">
            <a:xfrm>
              <a:off x="6259513" y="3384551"/>
              <a:ext cx="44450" cy="73025"/>
            </a:xfrm>
            <a:custGeom>
              <a:gdLst>
                <a:gd fmla="*/ 13 w 14" name="T0"/>
                <a:gd fmla="*/ 3 h 22" name="T1"/>
                <a:gd fmla="*/ 7 w 14" name="T2"/>
                <a:gd fmla="*/ 12 h 22" name="T3"/>
                <a:gd fmla="*/ 0 w 14" name="T4"/>
                <a:gd fmla="*/ 16 h 22" name="T5"/>
                <a:gd fmla="*/ 9 w 14" name="T6"/>
                <a:gd fmla="*/ 18 h 22" name="T7"/>
                <a:gd fmla="*/ 7 w 14" name="T8"/>
                <a:gd fmla="*/ 14 h 22" name="T9"/>
                <a:gd fmla="*/ 13 w 14" name="T10"/>
                <a:gd fmla="*/ 3 h 22" name="T11"/>
              </a:gdLst>
              <a:cxnLst>
                <a:cxn ang="0">
                  <a:pos x="T0" y="T1"/>
                </a:cxn>
                <a:cxn ang="0">
                  <a:pos x="T2" y="T3"/>
                </a:cxn>
                <a:cxn ang="0">
                  <a:pos x="T4" y="T5"/>
                </a:cxn>
                <a:cxn ang="0">
                  <a:pos x="T6" y="T7"/>
                </a:cxn>
                <a:cxn ang="0">
                  <a:pos x="T8" y="T9"/>
                </a:cxn>
                <a:cxn ang="0">
                  <a:pos x="T10" y="T11"/>
                </a:cxn>
              </a:cxnLst>
              <a:rect b="b" l="0" r="r" t="0"/>
              <a:pathLst>
                <a:path h="22" w="14">
                  <a:moveTo>
                    <a:pt x="13" y="3"/>
                  </a:moveTo>
                  <a:cubicBezTo>
                    <a:pt x="9" y="0"/>
                    <a:pt x="6" y="9"/>
                    <a:pt x="7" y="12"/>
                  </a:cubicBezTo>
                  <a:cubicBezTo>
                    <a:pt x="4" y="10"/>
                    <a:pt x="3" y="16"/>
                    <a:pt x="0" y="16"/>
                  </a:cubicBezTo>
                  <a:cubicBezTo>
                    <a:pt x="1" y="22"/>
                    <a:pt x="5" y="18"/>
                    <a:pt x="9" y="18"/>
                  </a:cubicBezTo>
                  <a:cubicBezTo>
                    <a:pt x="10" y="17"/>
                    <a:pt x="7" y="16"/>
                    <a:pt x="7" y="14"/>
                  </a:cubicBezTo>
                  <a:cubicBezTo>
                    <a:pt x="8" y="11"/>
                    <a:pt x="14" y="7"/>
                    <a:pt x="13" y="3"/>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47" name="Freeform 41"/>
            <p:cNvSpPr/>
            <p:nvPr/>
          </p:nvSpPr>
          <p:spPr bwMode="auto">
            <a:xfrm>
              <a:off x="6300788" y="3406776"/>
              <a:ext cx="9525" cy="14288"/>
            </a:xfrm>
            <a:custGeom>
              <a:gdLst>
                <a:gd fmla="*/ 2 w 3" name="T0"/>
                <a:gd fmla="*/ 3 h 4" name="T1"/>
                <a:gd fmla="*/ 3 w 3" name="T2"/>
                <a:gd fmla="*/ 1 h 4" name="T3"/>
                <a:gd fmla="*/ 1 w 3" name="T4"/>
                <a:gd fmla="*/ 0 h 4" name="T5"/>
                <a:gd fmla="*/ 2 w 3" name="T6"/>
                <a:gd fmla="*/ 3 h 4" name="T7"/>
              </a:gdLst>
              <a:cxnLst>
                <a:cxn ang="0">
                  <a:pos x="T0" y="T1"/>
                </a:cxn>
                <a:cxn ang="0">
                  <a:pos x="T2" y="T3"/>
                </a:cxn>
                <a:cxn ang="0">
                  <a:pos x="T4" y="T5"/>
                </a:cxn>
                <a:cxn ang="0">
                  <a:pos x="T6" y="T7"/>
                </a:cxn>
              </a:cxnLst>
              <a:rect b="b" l="0" r="r" t="0"/>
              <a:pathLst>
                <a:path h="4" w="3">
                  <a:moveTo>
                    <a:pt x="2" y="3"/>
                  </a:moveTo>
                  <a:cubicBezTo>
                    <a:pt x="2" y="3"/>
                    <a:pt x="2" y="2"/>
                    <a:pt x="3" y="1"/>
                  </a:cubicBezTo>
                  <a:cubicBezTo>
                    <a:pt x="2" y="1"/>
                    <a:pt x="2" y="0"/>
                    <a:pt x="1" y="0"/>
                  </a:cubicBezTo>
                  <a:cubicBezTo>
                    <a:pt x="0" y="1"/>
                    <a:pt x="1" y="4"/>
                    <a:pt x="2" y="3"/>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48" name="Freeform 42"/>
            <p:cNvSpPr/>
            <p:nvPr/>
          </p:nvSpPr>
          <p:spPr bwMode="auto">
            <a:xfrm>
              <a:off x="6291263" y="3427413"/>
              <a:ext cx="15875" cy="15875"/>
            </a:xfrm>
            <a:custGeom>
              <a:gdLst>
                <a:gd fmla="*/ 0 w 5" name="T0"/>
                <a:gd fmla="*/ 5 h 5" name="T1"/>
                <a:gd fmla="*/ 4 w 5" name="T2"/>
                <a:gd fmla="*/ 3 h 5" name="T3"/>
                <a:gd fmla="*/ 4 w 5" name="T4"/>
                <a:gd fmla="*/ 0 h 5" name="T5"/>
                <a:gd fmla="*/ 0 w 5" name="T6"/>
                <a:gd fmla="*/ 5 h 5" name="T7"/>
              </a:gdLst>
              <a:cxnLst>
                <a:cxn ang="0">
                  <a:pos x="T0" y="T1"/>
                </a:cxn>
                <a:cxn ang="0">
                  <a:pos x="T2" y="T3"/>
                </a:cxn>
                <a:cxn ang="0">
                  <a:pos x="T4" y="T5"/>
                </a:cxn>
                <a:cxn ang="0">
                  <a:pos x="T6" y="T7"/>
                </a:cxn>
              </a:cxnLst>
              <a:rect b="b" l="0" r="r" t="0"/>
              <a:pathLst>
                <a:path h="5" w="5">
                  <a:moveTo>
                    <a:pt x="0" y="5"/>
                  </a:moveTo>
                  <a:cubicBezTo>
                    <a:pt x="1" y="3"/>
                    <a:pt x="3" y="5"/>
                    <a:pt x="4" y="3"/>
                  </a:cubicBezTo>
                  <a:cubicBezTo>
                    <a:pt x="5" y="2"/>
                    <a:pt x="4" y="1"/>
                    <a:pt x="4" y="0"/>
                  </a:cubicBezTo>
                  <a:cubicBezTo>
                    <a:pt x="1" y="0"/>
                    <a:pt x="0" y="3"/>
                    <a:pt x="0" y="5"/>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49" name="Freeform 43"/>
            <p:cNvSpPr/>
            <p:nvPr/>
          </p:nvSpPr>
          <p:spPr bwMode="auto">
            <a:xfrm>
              <a:off x="6118226" y="3400426"/>
              <a:ext cx="157163" cy="63500"/>
            </a:xfrm>
            <a:custGeom>
              <a:gdLst>
                <a:gd fmla="*/ 44 w 48" name="T0"/>
                <a:gd fmla="*/ 2 h 19" name="T1"/>
                <a:gd fmla="*/ 37 w 48" name="T2"/>
                <a:gd fmla="*/ 7 h 19" name="T3"/>
                <a:gd fmla="*/ 39 w 48" name="T4"/>
                <a:gd fmla="*/ 0 h 19" name="T5"/>
                <a:gd fmla="*/ 32 w 48" name="T6"/>
                <a:gd fmla="*/ 8 h 19" name="T7"/>
                <a:gd fmla="*/ 30 w 48" name="T8"/>
                <a:gd fmla="*/ 7 h 19" name="T9"/>
                <a:gd fmla="*/ 30 w 48" name="T10"/>
                <a:gd fmla="*/ 3 h 19" name="T11"/>
                <a:gd fmla="*/ 26 w 48" name="T12"/>
                <a:gd fmla="*/ 3 h 19" name="T13"/>
                <a:gd fmla="*/ 17 w 48" name="T14"/>
                <a:gd fmla="*/ 6 h 19" name="T15"/>
                <a:gd fmla="*/ 14 w 48" name="T16"/>
                <a:gd fmla="*/ 2 h 19" name="T17"/>
                <a:gd fmla="*/ 4 w 48" name="T18"/>
                <a:gd fmla="*/ 15 h 19" name="T19"/>
                <a:gd fmla="*/ 2 w 48" name="T20"/>
                <a:gd fmla="*/ 18 h 19" name="T21"/>
                <a:gd fmla="*/ 8 w 48" name="T22"/>
                <a:gd fmla="*/ 19 h 19" name="T23"/>
                <a:gd fmla="*/ 11 w 48" name="T24"/>
                <a:gd fmla="*/ 7 h 19" name="T25"/>
                <a:gd fmla="*/ 15 w 48" name="T26"/>
                <a:gd fmla="*/ 18 h 19" name="T27"/>
                <a:gd fmla="*/ 19 w 48" name="T28"/>
                <a:gd fmla="*/ 10 h 19" name="T29"/>
                <a:gd fmla="*/ 16 w 48" name="T30"/>
                <a:gd fmla="*/ 8 h 19" name="T31"/>
                <a:gd fmla="*/ 19 w 48" name="T32"/>
                <a:gd fmla="*/ 8 h 19" name="T33"/>
                <a:gd fmla="*/ 22 w 48" name="T34"/>
                <a:gd fmla="*/ 12 h 19" name="T35"/>
                <a:gd fmla="*/ 27 w 48" name="T36"/>
                <a:gd fmla="*/ 7 h 19" name="T37"/>
                <a:gd fmla="*/ 28 w 48" name="T38"/>
                <a:gd fmla="*/ 12 h 19" name="T39"/>
                <a:gd fmla="*/ 25 w 48" name="T40"/>
                <a:gd fmla="*/ 17 h 19" name="T41"/>
                <a:gd fmla="*/ 31 w 48" name="T42"/>
                <a:gd fmla="*/ 16 h 19" name="T43"/>
                <a:gd fmla="*/ 29 w 48" name="T44"/>
                <a:gd fmla="*/ 13 h 19" name="T45"/>
                <a:gd fmla="*/ 33 w 48" name="T46"/>
                <a:gd fmla="*/ 9 h 19" name="T47"/>
                <a:gd fmla="*/ 35 w 48" name="T48"/>
                <a:gd fmla="*/ 14 h 19" name="T49"/>
                <a:gd fmla="*/ 48 w 48" name="T50"/>
                <a:gd fmla="*/ 5 h 19" name="T51"/>
                <a:gd fmla="*/ 44 w 48" name="T52"/>
                <a:gd fmla="*/ 2 h 1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9" w="48">
                  <a:moveTo>
                    <a:pt x="44" y="2"/>
                  </a:moveTo>
                  <a:cubicBezTo>
                    <a:pt x="41" y="5"/>
                    <a:pt x="41" y="8"/>
                    <a:pt x="37" y="7"/>
                  </a:cubicBezTo>
                  <a:cubicBezTo>
                    <a:pt x="35" y="4"/>
                    <a:pt x="38" y="2"/>
                    <a:pt x="39" y="0"/>
                  </a:cubicBezTo>
                  <a:cubicBezTo>
                    <a:pt x="35" y="0"/>
                    <a:pt x="35" y="4"/>
                    <a:pt x="32" y="8"/>
                  </a:cubicBezTo>
                  <a:cubicBezTo>
                    <a:pt x="31" y="8"/>
                    <a:pt x="31" y="8"/>
                    <a:pt x="30" y="7"/>
                  </a:cubicBezTo>
                  <a:cubicBezTo>
                    <a:pt x="31" y="6"/>
                    <a:pt x="32" y="4"/>
                    <a:pt x="30" y="3"/>
                  </a:cubicBezTo>
                  <a:cubicBezTo>
                    <a:pt x="29" y="4"/>
                    <a:pt x="26" y="6"/>
                    <a:pt x="26" y="3"/>
                  </a:cubicBezTo>
                  <a:cubicBezTo>
                    <a:pt x="23" y="5"/>
                    <a:pt x="20" y="4"/>
                    <a:pt x="17" y="6"/>
                  </a:cubicBezTo>
                  <a:cubicBezTo>
                    <a:pt x="15" y="5"/>
                    <a:pt x="15" y="3"/>
                    <a:pt x="14" y="2"/>
                  </a:cubicBezTo>
                  <a:cubicBezTo>
                    <a:pt x="8" y="2"/>
                    <a:pt x="2" y="9"/>
                    <a:pt x="4" y="15"/>
                  </a:cubicBezTo>
                  <a:cubicBezTo>
                    <a:pt x="2" y="15"/>
                    <a:pt x="0" y="16"/>
                    <a:pt x="2" y="18"/>
                  </a:cubicBezTo>
                  <a:cubicBezTo>
                    <a:pt x="4" y="17"/>
                    <a:pt x="6" y="18"/>
                    <a:pt x="8" y="19"/>
                  </a:cubicBezTo>
                  <a:cubicBezTo>
                    <a:pt x="10" y="15"/>
                    <a:pt x="5" y="10"/>
                    <a:pt x="11" y="7"/>
                  </a:cubicBezTo>
                  <a:cubicBezTo>
                    <a:pt x="15" y="10"/>
                    <a:pt x="12" y="14"/>
                    <a:pt x="15" y="18"/>
                  </a:cubicBezTo>
                  <a:cubicBezTo>
                    <a:pt x="15" y="14"/>
                    <a:pt x="17" y="13"/>
                    <a:pt x="19" y="10"/>
                  </a:cubicBezTo>
                  <a:cubicBezTo>
                    <a:pt x="18" y="8"/>
                    <a:pt x="16" y="9"/>
                    <a:pt x="16" y="8"/>
                  </a:cubicBezTo>
                  <a:cubicBezTo>
                    <a:pt x="17" y="7"/>
                    <a:pt x="18" y="7"/>
                    <a:pt x="19" y="8"/>
                  </a:cubicBezTo>
                  <a:cubicBezTo>
                    <a:pt x="20" y="9"/>
                    <a:pt x="20" y="11"/>
                    <a:pt x="22" y="12"/>
                  </a:cubicBezTo>
                  <a:cubicBezTo>
                    <a:pt x="24" y="11"/>
                    <a:pt x="25" y="7"/>
                    <a:pt x="27" y="7"/>
                  </a:cubicBezTo>
                  <a:cubicBezTo>
                    <a:pt x="29" y="9"/>
                    <a:pt x="28" y="10"/>
                    <a:pt x="28" y="12"/>
                  </a:cubicBezTo>
                  <a:cubicBezTo>
                    <a:pt x="25" y="12"/>
                    <a:pt x="24" y="15"/>
                    <a:pt x="25" y="17"/>
                  </a:cubicBezTo>
                  <a:cubicBezTo>
                    <a:pt x="27" y="14"/>
                    <a:pt x="28" y="18"/>
                    <a:pt x="31" y="16"/>
                  </a:cubicBezTo>
                  <a:cubicBezTo>
                    <a:pt x="30" y="15"/>
                    <a:pt x="28" y="14"/>
                    <a:pt x="29" y="13"/>
                  </a:cubicBezTo>
                  <a:cubicBezTo>
                    <a:pt x="30" y="12"/>
                    <a:pt x="31" y="9"/>
                    <a:pt x="33" y="9"/>
                  </a:cubicBezTo>
                  <a:cubicBezTo>
                    <a:pt x="35" y="11"/>
                    <a:pt x="32" y="13"/>
                    <a:pt x="35" y="14"/>
                  </a:cubicBezTo>
                  <a:cubicBezTo>
                    <a:pt x="40" y="11"/>
                    <a:pt x="43" y="7"/>
                    <a:pt x="48" y="5"/>
                  </a:cubicBezTo>
                  <a:cubicBezTo>
                    <a:pt x="46" y="3"/>
                    <a:pt x="46" y="2"/>
                    <a:pt x="44" y="2"/>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50" name="Freeform 44"/>
            <p:cNvSpPr/>
            <p:nvPr/>
          </p:nvSpPr>
          <p:spPr bwMode="auto">
            <a:xfrm>
              <a:off x="6030913" y="3433763"/>
              <a:ext cx="19050" cy="17463"/>
            </a:xfrm>
            <a:custGeom>
              <a:gdLst>
                <a:gd fmla="*/ 4 w 6" name="T0"/>
                <a:gd fmla="*/ 5 h 5" name="T1"/>
                <a:gd fmla="*/ 6 w 6" name="T2"/>
                <a:gd fmla="*/ 3 h 5" name="T3"/>
                <a:gd fmla="*/ 0 w 6" name="T4"/>
                <a:gd fmla="*/ 2 h 5" name="T5"/>
                <a:gd fmla="*/ 4 w 6" name="T6"/>
                <a:gd fmla="*/ 5 h 5" name="T7"/>
              </a:gdLst>
              <a:cxnLst>
                <a:cxn ang="0">
                  <a:pos x="T0" y="T1"/>
                </a:cxn>
                <a:cxn ang="0">
                  <a:pos x="T2" y="T3"/>
                </a:cxn>
                <a:cxn ang="0">
                  <a:pos x="T4" y="T5"/>
                </a:cxn>
                <a:cxn ang="0">
                  <a:pos x="T6" y="T7"/>
                </a:cxn>
              </a:cxnLst>
              <a:rect b="b" l="0" r="r" t="0"/>
              <a:pathLst>
                <a:path h="5" w="6">
                  <a:moveTo>
                    <a:pt x="4" y="5"/>
                  </a:moveTo>
                  <a:cubicBezTo>
                    <a:pt x="4" y="4"/>
                    <a:pt x="5" y="3"/>
                    <a:pt x="6" y="3"/>
                  </a:cubicBezTo>
                  <a:cubicBezTo>
                    <a:pt x="3" y="1"/>
                    <a:pt x="1" y="0"/>
                    <a:pt x="0" y="2"/>
                  </a:cubicBezTo>
                  <a:cubicBezTo>
                    <a:pt x="0" y="3"/>
                    <a:pt x="2" y="3"/>
                    <a:pt x="4" y="5"/>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51" name="Freeform 45"/>
            <p:cNvSpPr/>
            <p:nvPr/>
          </p:nvSpPr>
          <p:spPr bwMode="auto">
            <a:xfrm>
              <a:off x="5862638" y="3440113"/>
              <a:ext cx="71438" cy="39688"/>
            </a:xfrm>
            <a:custGeom>
              <a:gdLst>
                <a:gd fmla="*/ 22 w 22" name="T0"/>
                <a:gd fmla="*/ 1 h 12" name="T1"/>
                <a:gd fmla="*/ 18 w 22" name="T2"/>
                <a:gd fmla="*/ 0 h 12" name="T3"/>
                <a:gd fmla="*/ 11 w 22" name="T4"/>
                <a:gd fmla="*/ 7 h 12" name="T5"/>
                <a:gd fmla="*/ 10 w 22" name="T6"/>
                <a:gd fmla="*/ 1 h 12" name="T7"/>
                <a:gd fmla="*/ 7 w 22" name="T8"/>
                <a:gd fmla="*/ 1 h 12" name="T9"/>
                <a:gd fmla="*/ 2 w 22" name="T10"/>
                <a:gd fmla="*/ 12 h 12" name="T11"/>
                <a:gd fmla="*/ 4 w 22" name="T12"/>
                <a:gd fmla="*/ 12 h 12" name="T13"/>
                <a:gd fmla="*/ 9 w 22" name="T14"/>
                <a:gd fmla="*/ 7 h 12" name="T15"/>
                <a:gd fmla="*/ 10 w 22" name="T16"/>
                <a:gd fmla="*/ 11 h 12" name="T17"/>
                <a:gd fmla="*/ 22 w 22" name="T18"/>
                <a:gd fmla="*/ 1 h 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 w="22">
                  <a:moveTo>
                    <a:pt x="22" y="1"/>
                  </a:moveTo>
                  <a:cubicBezTo>
                    <a:pt x="21" y="0"/>
                    <a:pt x="20" y="0"/>
                    <a:pt x="18" y="0"/>
                  </a:cubicBezTo>
                  <a:cubicBezTo>
                    <a:pt x="16" y="1"/>
                    <a:pt x="14" y="8"/>
                    <a:pt x="11" y="7"/>
                  </a:cubicBezTo>
                  <a:cubicBezTo>
                    <a:pt x="11" y="5"/>
                    <a:pt x="11" y="3"/>
                    <a:pt x="10" y="1"/>
                  </a:cubicBezTo>
                  <a:cubicBezTo>
                    <a:pt x="9" y="2"/>
                    <a:pt x="8" y="1"/>
                    <a:pt x="7" y="1"/>
                  </a:cubicBezTo>
                  <a:cubicBezTo>
                    <a:pt x="6" y="6"/>
                    <a:pt x="0" y="8"/>
                    <a:pt x="2" y="12"/>
                  </a:cubicBezTo>
                  <a:cubicBezTo>
                    <a:pt x="2" y="12"/>
                    <a:pt x="3" y="12"/>
                    <a:pt x="4" y="12"/>
                  </a:cubicBezTo>
                  <a:cubicBezTo>
                    <a:pt x="6" y="10"/>
                    <a:pt x="5" y="7"/>
                    <a:pt x="9" y="7"/>
                  </a:cubicBezTo>
                  <a:cubicBezTo>
                    <a:pt x="9" y="8"/>
                    <a:pt x="10" y="9"/>
                    <a:pt x="10" y="11"/>
                  </a:cubicBezTo>
                  <a:cubicBezTo>
                    <a:pt x="16" y="12"/>
                    <a:pt x="19" y="3"/>
                    <a:pt x="22" y="1"/>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52" name="Freeform 46"/>
            <p:cNvSpPr/>
            <p:nvPr/>
          </p:nvSpPr>
          <p:spPr bwMode="auto">
            <a:xfrm>
              <a:off x="5953126" y="3476626"/>
              <a:ext cx="9525" cy="11113"/>
            </a:xfrm>
            <a:custGeom>
              <a:gdLst>
                <a:gd fmla="*/ 0 w 3" name="T0"/>
                <a:gd fmla="*/ 2 h 3" name="T1"/>
                <a:gd fmla="*/ 3 w 3" name="T2"/>
                <a:gd fmla="*/ 2 h 3" name="T3"/>
                <a:gd fmla="*/ 0 w 3" name="T4"/>
                <a:gd fmla="*/ 2 h 3" name="T5"/>
              </a:gdLst>
              <a:cxnLst>
                <a:cxn ang="0">
                  <a:pos x="T0" y="T1"/>
                </a:cxn>
                <a:cxn ang="0">
                  <a:pos x="T2" y="T3"/>
                </a:cxn>
                <a:cxn ang="0">
                  <a:pos x="T4" y="T5"/>
                </a:cxn>
              </a:cxnLst>
              <a:rect b="b" l="0" r="r" t="0"/>
              <a:pathLst>
                <a:path h="3" w="3">
                  <a:moveTo>
                    <a:pt x="0" y="2"/>
                  </a:moveTo>
                  <a:cubicBezTo>
                    <a:pt x="0" y="3"/>
                    <a:pt x="2" y="3"/>
                    <a:pt x="3" y="2"/>
                  </a:cubicBezTo>
                  <a:cubicBezTo>
                    <a:pt x="2" y="1"/>
                    <a:pt x="1" y="0"/>
                    <a:pt x="0" y="2"/>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53" name="Freeform 47"/>
            <p:cNvSpPr/>
            <p:nvPr/>
          </p:nvSpPr>
          <p:spPr bwMode="auto">
            <a:xfrm>
              <a:off x="5816601" y="3443288"/>
              <a:ext cx="55563" cy="53975"/>
            </a:xfrm>
            <a:custGeom>
              <a:gdLst>
                <a:gd fmla="*/ 9 w 17" name="T0"/>
                <a:gd fmla="*/ 9 h 16" name="T1"/>
                <a:gd fmla="*/ 17 w 17" name="T2"/>
                <a:gd fmla="*/ 4 h 16" name="T3"/>
                <a:gd fmla="*/ 16 w 17" name="T4"/>
                <a:gd fmla="*/ 1 h 16" name="T5"/>
                <a:gd fmla="*/ 11 w 17" name="T6"/>
                <a:gd fmla="*/ 2 h 16" name="T7"/>
                <a:gd fmla="*/ 10 w 17" name="T8"/>
                <a:gd fmla="*/ 7 h 16" name="T9"/>
                <a:gd fmla="*/ 10 w 17" name="T10"/>
                <a:gd fmla="*/ 3 h 16" name="T11"/>
                <a:gd fmla="*/ 0 w 17" name="T12"/>
                <a:gd fmla="*/ 8 h 16" name="T13"/>
                <a:gd fmla="*/ 5 w 17" name="T14"/>
                <a:gd fmla="*/ 9 h 16" name="T15"/>
                <a:gd fmla="*/ 1 w 17" name="T16"/>
                <a:gd fmla="*/ 15 h 16" name="T17"/>
                <a:gd fmla="*/ 10 w 17" name="T18"/>
                <a:gd fmla="*/ 15 h 16" name="T19"/>
                <a:gd fmla="*/ 11 w 17" name="T20"/>
                <a:gd fmla="*/ 12 h 16" name="T21"/>
                <a:gd fmla="*/ 9 w 17" name="T22"/>
                <a:gd fmla="*/ 9 h 1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 w="17">
                  <a:moveTo>
                    <a:pt x="9" y="9"/>
                  </a:moveTo>
                  <a:cubicBezTo>
                    <a:pt x="12" y="8"/>
                    <a:pt x="13" y="4"/>
                    <a:pt x="17" y="4"/>
                  </a:cubicBezTo>
                  <a:cubicBezTo>
                    <a:pt x="15" y="3"/>
                    <a:pt x="17" y="2"/>
                    <a:pt x="16" y="1"/>
                  </a:cubicBezTo>
                  <a:cubicBezTo>
                    <a:pt x="15" y="1"/>
                    <a:pt x="13" y="0"/>
                    <a:pt x="11" y="2"/>
                  </a:cubicBezTo>
                  <a:cubicBezTo>
                    <a:pt x="12" y="3"/>
                    <a:pt x="13" y="7"/>
                    <a:pt x="10" y="7"/>
                  </a:cubicBezTo>
                  <a:cubicBezTo>
                    <a:pt x="10" y="5"/>
                    <a:pt x="12" y="5"/>
                    <a:pt x="10" y="3"/>
                  </a:cubicBezTo>
                  <a:cubicBezTo>
                    <a:pt x="7" y="5"/>
                    <a:pt x="1" y="4"/>
                    <a:pt x="0" y="8"/>
                  </a:cubicBezTo>
                  <a:cubicBezTo>
                    <a:pt x="1" y="8"/>
                    <a:pt x="3" y="6"/>
                    <a:pt x="5" y="9"/>
                  </a:cubicBezTo>
                  <a:cubicBezTo>
                    <a:pt x="6" y="12"/>
                    <a:pt x="3" y="13"/>
                    <a:pt x="1" y="15"/>
                  </a:cubicBezTo>
                  <a:cubicBezTo>
                    <a:pt x="4" y="16"/>
                    <a:pt x="7" y="14"/>
                    <a:pt x="10" y="15"/>
                  </a:cubicBezTo>
                  <a:cubicBezTo>
                    <a:pt x="11" y="14"/>
                    <a:pt x="12" y="13"/>
                    <a:pt x="11" y="12"/>
                  </a:cubicBezTo>
                  <a:cubicBezTo>
                    <a:pt x="10" y="13"/>
                    <a:pt x="8" y="10"/>
                    <a:pt x="9" y="9"/>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54" name="Freeform 48"/>
            <p:cNvSpPr/>
            <p:nvPr/>
          </p:nvSpPr>
          <p:spPr bwMode="auto">
            <a:xfrm>
              <a:off x="5894388" y="3479801"/>
              <a:ext cx="22225" cy="17463"/>
            </a:xfrm>
            <a:custGeom>
              <a:gdLst>
                <a:gd fmla="*/ 2 w 7" name="T0"/>
                <a:gd fmla="*/ 0 h 5" name="T1"/>
                <a:gd fmla="*/ 0 w 7" name="T2"/>
                <a:gd fmla="*/ 3 h 5" name="T3"/>
                <a:gd fmla="*/ 7 w 7" name="T4"/>
                <a:gd fmla="*/ 2 h 5" name="T5"/>
                <a:gd fmla="*/ 2 w 7" name="T6"/>
                <a:gd fmla="*/ 0 h 5" name="T7"/>
              </a:gdLst>
              <a:cxnLst>
                <a:cxn ang="0">
                  <a:pos x="T0" y="T1"/>
                </a:cxn>
                <a:cxn ang="0">
                  <a:pos x="T2" y="T3"/>
                </a:cxn>
                <a:cxn ang="0">
                  <a:pos x="T4" y="T5"/>
                </a:cxn>
                <a:cxn ang="0">
                  <a:pos x="T6" y="T7"/>
                </a:cxn>
              </a:cxnLst>
              <a:rect b="b" l="0" r="r" t="0"/>
              <a:pathLst>
                <a:path h="5" w="7">
                  <a:moveTo>
                    <a:pt x="2" y="0"/>
                  </a:moveTo>
                  <a:cubicBezTo>
                    <a:pt x="1" y="1"/>
                    <a:pt x="2" y="2"/>
                    <a:pt x="0" y="3"/>
                  </a:cubicBezTo>
                  <a:cubicBezTo>
                    <a:pt x="3" y="4"/>
                    <a:pt x="6" y="5"/>
                    <a:pt x="7" y="2"/>
                  </a:cubicBezTo>
                  <a:cubicBezTo>
                    <a:pt x="5" y="0"/>
                    <a:pt x="4" y="2"/>
                    <a:pt x="2" y="0"/>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55" name="Freeform 49"/>
            <p:cNvSpPr/>
            <p:nvPr/>
          </p:nvSpPr>
          <p:spPr bwMode="auto">
            <a:xfrm>
              <a:off x="5735638" y="3451226"/>
              <a:ext cx="84138" cy="61913"/>
            </a:xfrm>
            <a:custGeom>
              <a:gdLst>
                <a:gd fmla="*/ 21 w 26" name="T0"/>
                <a:gd fmla="*/ 1 h 19" name="T1"/>
                <a:gd fmla="*/ 19 w 26" name="T2"/>
                <a:gd fmla="*/ 0 h 19" name="T3"/>
                <a:gd fmla="*/ 15 w 26" name="T4"/>
                <a:gd fmla="*/ 2 h 19" name="T5"/>
                <a:gd fmla="*/ 11 w 26" name="T6"/>
                <a:gd fmla="*/ 5 h 19" name="T7"/>
                <a:gd fmla="*/ 9 w 26" name="T8"/>
                <a:gd fmla="*/ 2 h 19" name="T9"/>
                <a:gd fmla="*/ 5 w 26" name="T10"/>
                <a:gd fmla="*/ 11 h 19" name="T11"/>
                <a:gd fmla="*/ 4 w 26" name="T12"/>
                <a:gd fmla="*/ 9 h 19" name="T13"/>
                <a:gd fmla="*/ 2 w 26" name="T14"/>
                <a:gd fmla="*/ 14 h 19" name="T15"/>
                <a:gd fmla="*/ 5 w 26" name="T16"/>
                <a:gd fmla="*/ 12 h 19" name="T17"/>
                <a:gd fmla="*/ 6 w 26" name="T18"/>
                <a:gd fmla="*/ 16 h 19" name="T19"/>
                <a:gd fmla="*/ 12 w 26" name="T20"/>
                <a:gd fmla="*/ 12 h 19" name="T21"/>
                <a:gd fmla="*/ 17 w 26" name="T22"/>
                <a:gd fmla="*/ 10 h 19" name="T23"/>
                <a:gd fmla="*/ 14 w 26" name="T24"/>
                <a:gd fmla="*/ 8 h 19" name="T25"/>
                <a:gd fmla="*/ 15 w 26" name="T26"/>
                <a:gd fmla="*/ 7 h 19" name="T27"/>
                <a:gd fmla="*/ 20 w 26" name="T28"/>
                <a:gd fmla="*/ 5 h 19" name="T29"/>
                <a:gd fmla="*/ 20 w 26" name="T30"/>
                <a:gd fmla="*/ 11 h 19" name="T31"/>
                <a:gd fmla="*/ 26 w 26" name="T32"/>
                <a:gd fmla="*/ 14 h 19" name="T33"/>
                <a:gd fmla="*/ 21 w 26" name="T34"/>
                <a:gd fmla="*/ 1 h 1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9" w="26">
                  <a:moveTo>
                    <a:pt x="21" y="1"/>
                  </a:moveTo>
                  <a:cubicBezTo>
                    <a:pt x="20" y="1"/>
                    <a:pt x="20" y="0"/>
                    <a:pt x="19" y="0"/>
                  </a:cubicBezTo>
                  <a:cubicBezTo>
                    <a:pt x="18" y="2"/>
                    <a:pt x="16" y="0"/>
                    <a:pt x="15" y="2"/>
                  </a:cubicBezTo>
                  <a:cubicBezTo>
                    <a:pt x="17" y="4"/>
                    <a:pt x="12" y="6"/>
                    <a:pt x="11" y="5"/>
                  </a:cubicBezTo>
                  <a:cubicBezTo>
                    <a:pt x="10" y="4"/>
                    <a:pt x="11" y="2"/>
                    <a:pt x="9" y="2"/>
                  </a:cubicBezTo>
                  <a:cubicBezTo>
                    <a:pt x="7" y="5"/>
                    <a:pt x="8" y="8"/>
                    <a:pt x="5" y="11"/>
                  </a:cubicBezTo>
                  <a:cubicBezTo>
                    <a:pt x="5" y="10"/>
                    <a:pt x="4" y="10"/>
                    <a:pt x="4" y="9"/>
                  </a:cubicBezTo>
                  <a:cubicBezTo>
                    <a:pt x="3" y="11"/>
                    <a:pt x="0" y="13"/>
                    <a:pt x="2" y="14"/>
                  </a:cubicBezTo>
                  <a:cubicBezTo>
                    <a:pt x="3" y="14"/>
                    <a:pt x="4" y="11"/>
                    <a:pt x="5" y="12"/>
                  </a:cubicBezTo>
                  <a:cubicBezTo>
                    <a:pt x="6" y="14"/>
                    <a:pt x="7" y="15"/>
                    <a:pt x="6" y="16"/>
                  </a:cubicBezTo>
                  <a:cubicBezTo>
                    <a:pt x="9" y="19"/>
                    <a:pt x="10" y="13"/>
                    <a:pt x="12" y="12"/>
                  </a:cubicBezTo>
                  <a:cubicBezTo>
                    <a:pt x="13" y="15"/>
                    <a:pt x="17" y="13"/>
                    <a:pt x="17" y="10"/>
                  </a:cubicBezTo>
                  <a:cubicBezTo>
                    <a:pt x="17" y="8"/>
                    <a:pt x="14" y="10"/>
                    <a:pt x="14" y="8"/>
                  </a:cubicBezTo>
                  <a:cubicBezTo>
                    <a:pt x="15" y="8"/>
                    <a:pt x="14" y="8"/>
                    <a:pt x="15" y="7"/>
                  </a:cubicBezTo>
                  <a:cubicBezTo>
                    <a:pt x="16" y="6"/>
                    <a:pt x="18" y="6"/>
                    <a:pt x="20" y="5"/>
                  </a:cubicBezTo>
                  <a:cubicBezTo>
                    <a:pt x="21" y="7"/>
                    <a:pt x="21" y="9"/>
                    <a:pt x="20" y="11"/>
                  </a:cubicBezTo>
                  <a:cubicBezTo>
                    <a:pt x="22" y="12"/>
                    <a:pt x="23" y="16"/>
                    <a:pt x="26" y="14"/>
                  </a:cubicBezTo>
                  <a:cubicBezTo>
                    <a:pt x="25" y="9"/>
                    <a:pt x="20" y="6"/>
                    <a:pt x="21" y="1"/>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56" name="Freeform 50"/>
            <p:cNvSpPr/>
            <p:nvPr/>
          </p:nvSpPr>
          <p:spPr bwMode="auto">
            <a:xfrm>
              <a:off x="5791201" y="3494088"/>
              <a:ext cx="9525" cy="9525"/>
            </a:xfrm>
            <a:custGeom>
              <a:gdLst>
                <a:gd fmla="*/ 1 w 3" name="T0"/>
                <a:gd fmla="*/ 3 h 3" name="T1"/>
                <a:gd fmla="*/ 3 w 3" name="T2"/>
                <a:gd fmla="*/ 1 h 3" name="T3"/>
                <a:gd fmla="*/ 2 w 3" name="T4"/>
                <a:gd fmla="*/ 0 h 3" name="T5"/>
                <a:gd fmla="*/ 1 w 3" name="T6"/>
                <a:gd fmla="*/ 3 h 3" name="T7"/>
              </a:gdLst>
              <a:cxnLst>
                <a:cxn ang="0">
                  <a:pos x="T0" y="T1"/>
                </a:cxn>
                <a:cxn ang="0">
                  <a:pos x="T2" y="T3"/>
                </a:cxn>
                <a:cxn ang="0">
                  <a:pos x="T4" y="T5"/>
                </a:cxn>
                <a:cxn ang="0">
                  <a:pos x="T6" y="T7"/>
                </a:cxn>
              </a:cxnLst>
              <a:rect b="b" l="0" r="r" t="0"/>
              <a:pathLst>
                <a:path h="3" w="3">
                  <a:moveTo>
                    <a:pt x="1" y="3"/>
                  </a:moveTo>
                  <a:cubicBezTo>
                    <a:pt x="1" y="3"/>
                    <a:pt x="2" y="3"/>
                    <a:pt x="3" y="1"/>
                  </a:cubicBezTo>
                  <a:cubicBezTo>
                    <a:pt x="3" y="1"/>
                    <a:pt x="2" y="1"/>
                    <a:pt x="2" y="0"/>
                  </a:cubicBezTo>
                  <a:cubicBezTo>
                    <a:pt x="1" y="1"/>
                    <a:pt x="0" y="3"/>
                    <a:pt x="1" y="3"/>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57" name="Freeform 51"/>
            <p:cNvSpPr/>
            <p:nvPr/>
          </p:nvSpPr>
          <p:spPr bwMode="auto">
            <a:xfrm>
              <a:off x="5719763" y="3497263"/>
              <a:ext cx="12700" cy="12700"/>
            </a:xfrm>
            <a:custGeom>
              <a:gdLst>
                <a:gd fmla="*/ 1 w 4" name="T0"/>
                <a:gd fmla="*/ 3 h 4" name="T1"/>
                <a:gd fmla="*/ 4 w 4" name="T2"/>
                <a:gd fmla="*/ 2 h 4" name="T3"/>
                <a:gd fmla="*/ 2 w 4" name="T4"/>
                <a:gd fmla="*/ 0 h 4" name="T5"/>
                <a:gd fmla="*/ 1 w 4" name="T6"/>
                <a:gd fmla="*/ 3 h 4" name="T7"/>
              </a:gdLst>
              <a:cxnLst>
                <a:cxn ang="0">
                  <a:pos x="T0" y="T1"/>
                </a:cxn>
                <a:cxn ang="0">
                  <a:pos x="T2" y="T3"/>
                </a:cxn>
                <a:cxn ang="0">
                  <a:pos x="T4" y="T5"/>
                </a:cxn>
                <a:cxn ang="0">
                  <a:pos x="T6" y="T7"/>
                </a:cxn>
              </a:cxnLst>
              <a:rect b="b" l="0" r="r" t="0"/>
              <a:pathLst>
                <a:path h="4" w="4">
                  <a:moveTo>
                    <a:pt x="1" y="3"/>
                  </a:moveTo>
                  <a:cubicBezTo>
                    <a:pt x="2" y="2"/>
                    <a:pt x="3" y="4"/>
                    <a:pt x="4" y="2"/>
                  </a:cubicBezTo>
                  <a:cubicBezTo>
                    <a:pt x="4" y="1"/>
                    <a:pt x="3" y="0"/>
                    <a:pt x="2" y="0"/>
                  </a:cubicBezTo>
                  <a:cubicBezTo>
                    <a:pt x="1" y="1"/>
                    <a:pt x="0" y="2"/>
                    <a:pt x="1" y="3"/>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58" name="Freeform 52"/>
            <p:cNvSpPr/>
            <p:nvPr/>
          </p:nvSpPr>
          <p:spPr bwMode="auto">
            <a:xfrm>
              <a:off x="5595938" y="3473451"/>
              <a:ext cx="9525" cy="14288"/>
            </a:xfrm>
            <a:custGeom>
              <a:gdLst>
                <a:gd fmla="*/ 1 w 3" name="T0"/>
                <a:gd fmla="*/ 4 h 4" name="T1"/>
                <a:gd fmla="*/ 2 w 3" name="T2"/>
                <a:gd fmla="*/ 0 h 4" name="T3"/>
                <a:gd fmla="*/ 0 w 3" name="T4"/>
                <a:gd fmla="*/ 1 h 4" name="T5"/>
                <a:gd fmla="*/ 1 w 3" name="T6"/>
                <a:gd fmla="*/ 4 h 4" name="T7"/>
              </a:gdLst>
              <a:cxnLst>
                <a:cxn ang="0">
                  <a:pos x="T0" y="T1"/>
                </a:cxn>
                <a:cxn ang="0">
                  <a:pos x="T2" y="T3"/>
                </a:cxn>
                <a:cxn ang="0">
                  <a:pos x="T4" y="T5"/>
                </a:cxn>
                <a:cxn ang="0">
                  <a:pos x="T6" y="T7"/>
                </a:cxn>
              </a:cxnLst>
              <a:rect b="b" l="0" r="r" t="0"/>
              <a:pathLst>
                <a:path h="4" w="3">
                  <a:moveTo>
                    <a:pt x="1" y="4"/>
                  </a:moveTo>
                  <a:cubicBezTo>
                    <a:pt x="3" y="2"/>
                    <a:pt x="3" y="1"/>
                    <a:pt x="2" y="0"/>
                  </a:cubicBezTo>
                  <a:cubicBezTo>
                    <a:pt x="1" y="1"/>
                    <a:pt x="0" y="1"/>
                    <a:pt x="0" y="1"/>
                  </a:cubicBezTo>
                  <a:cubicBezTo>
                    <a:pt x="2" y="2"/>
                    <a:pt x="0" y="3"/>
                    <a:pt x="1" y="4"/>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59" name="Freeform 53"/>
            <p:cNvSpPr/>
            <p:nvPr/>
          </p:nvSpPr>
          <p:spPr bwMode="auto">
            <a:xfrm>
              <a:off x="5592763" y="3516313"/>
              <a:ext cx="12700" cy="11113"/>
            </a:xfrm>
            <a:custGeom>
              <a:gdLst>
                <a:gd fmla="*/ 3 w 4" name="T0"/>
                <a:gd fmla="*/ 3 h 3" name="T1"/>
                <a:gd fmla="*/ 3 w 4" name="T2"/>
                <a:gd fmla="*/ 0 h 3" name="T3"/>
                <a:gd fmla="*/ 3 w 4" name="T4"/>
                <a:gd fmla="*/ 3 h 3" name="T5"/>
              </a:gdLst>
              <a:cxnLst>
                <a:cxn ang="0">
                  <a:pos x="T0" y="T1"/>
                </a:cxn>
                <a:cxn ang="0">
                  <a:pos x="T2" y="T3"/>
                </a:cxn>
                <a:cxn ang="0">
                  <a:pos x="T4" y="T5"/>
                </a:cxn>
              </a:cxnLst>
              <a:rect b="b" l="0" r="r" t="0"/>
              <a:pathLst>
                <a:path h="3" w="4">
                  <a:moveTo>
                    <a:pt x="3" y="3"/>
                  </a:moveTo>
                  <a:cubicBezTo>
                    <a:pt x="4" y="2"/>
                    <a:pt x="3" y="1"/>
                    <a:pt x="3" y="0"/>
                  </a:cubicBezTo>
                  <a:cubicBezTo>
                    <a:pt x="1" y="2"/>
                    <a:pt x="0" y="3"/>
                    <a:pt x="3" y="3"/>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60" name="Freeform 54"/>
            <p:cNvSpPr/>
            <p:nvPr/>
          </p:nvSpPr>
          <p:spPr bwMode="auto">
            <a:xfrm>
              <a:off x="5481638" y="3522663"/>
              <a:ext cx="25400" cy="23813"/>
            </a:xfrm>
            <a:custGeom>
              <a:gdLst>
                <a:gd fmla="*/ 0 w 8" name="T0"/>
                <a:gd fmla="*/ 3 h 7" name="T1"/>
                <a:gd fmla="*/ 8 w 8" name="T2"/>
                <a:gd fmla="*/ 3 h 7" name="T3"/>
                <a:gd fmla="*/ 0 w 8" name="T4"/>
                <a:gd fmla="*/ 3 h 7" name="T5"/>
              </a:gdLst>
              <a:cxnLst>
                <a:cxn ang="0">
                  <a:pos x="T0" y="T1"/>
                </a:cxn>
                <a:cxn ang="0">
                  <a:pos x="T2" y="T3"/>
                </a:cxn>
                <a:cxn ang="0">
                  <a:pos x="T4" y="T5"/>
                </a:cxn>
              </a:cxnLst>
              <a:rect b="b" l="0" r="r" t="0"/>
              <a:pathLst>
                <a:path h="7" w="8">
                  <a:moveTo>
                    <a:pt x="0" y="3"/>
                  </a:moveTo>
                  <a:cubicBezTo>
                    <a:pt x="1" y="6"/>
                    <a:pt x="6" y="7"/>
                    <a:pt x="8" y="3"/>
                  </a:cubicBezTo>
                  <a:cubicBezTo>
                    <a:pt x="5" y="0"/>
                    <a:pt x="3" y="4"/>
                    <a:pt x="0" y="3"/>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61" name="Freeform 55"/>
            <p:cNvSpPr/>
            <p:nvPr/>
          </p:nvSpPr>
          <p:spPr bwMode="auto">
            <a:xfrm>
              <a:off x="6856413" y="3262313"/>
              <a:ext cx="58738" cy="30163"/>
            </a:xfrm>
            <a:custGeom>
              <a:gdLst>
                <a:gd fmla="*/ 3 w 18" name="T0"/>
                <a:gd fmla="*/ 6 h 9" name="T1"/>
                <a:gd fmla="*/ 2 w 18" name="T2"/>
                <a:gd fmla="*/ 8 h 9" name="T3"/>
                <a:gd fmla="*/ 4 w 18" name="T4"/>
                <a:gd fmla="*/ 9 h 9" name="T5"/>
                <a:gd fmla="*/ 9 w 18" name="T6"/>
                <a:gd fmla="*/ 4 h 9" name="T7"/>
                <a:gd fmla="*/ 11 w 18" name="T8"/>
                <a:gd fmla="*/ 8 h 9" name="T9"/>
                <a:gd fmla="*/ 18 w 18" name="T10"/>
                <a:gd fmla="*/ 1 h 9" name="T11"/>
                <a:gd fmla="*/ 1 w 18" name="T12"/>
                <a:gd fmla="*/ 1 h 9" name="T13"/>
                <a:gd fmla="*/ 0 w 18" name="T14"/>
                <a:gd fmla="*/ 4 h 9" name="T15"/>
                <a:gd fmla="*/ 3 w 18" name="T16"/>
                <a:gd fmla="*/ 6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18">
                  <a:moveTo>
                    <a:pt x="3" y="6"/>
                  </a:moveTo>
                  <a:cubicBezTo>
                    <a:pt x="3" y="7"/>
                    <a:pt x="0" y="7"/>
                    <a:pt x="2" y="8"/>
                  </a:cubicBezTo>
                  <a:cubicBezTo>
                    <a:pt x="3" y="6"/>
                    <a:pt x="2" y="9"/>
                    <a:pt x="4" y="9"/>
                  </a:cubicBezTo>
                  <a:cubicBezTo>
                    <a:pt x="7" y="9"/>
                    <a:pt x="5" y="5"/>
                    <a:pt x="9" y="4"/>
                  </a:cubicBezTo>
                  <a:cubicBezTo>
                    <a:pt x="11" y="5"/>
                    <a:pt x="9" y="7"/>
                    <a:pt x="11" y="8"/>
                  </a:cubicBezTo>
                  <a:cubicBezTo>
                    <a:pt x="14" y="6"/>
                    <a:pt x="13" y="1"/>
                    <a:pt x="18" y="1"/>
                  </a:cubicBezTo>
                  <a:cubicBezTo>
                    <a:pt x="12" y="0"/>
                    <a:pt x="7" y="3"/>
                    <a:pt x="1" y="1"/>
                  </a:cubicBezTo>
                  <a:cubicBezTo>
                    <a:pt x="0" y="2"/>
                    <a:pt x="0" y="3"/>
                    <a:pt x="0" y="4"/>
                  </a:cubicBezTo>
                  <a:cubicBezTo>
                    <a:pt x="1" y="5"/>
                    <a:pt x="2" y="4"/>
                    <a:pt x="3" y="6"/>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62" name="Freeform 56"/>
            <p:cNvSpPr/>
            <p:nvPr/>
          </p:nvSpPr>
          <p:spPr bwMode="auto">
            <a:xfrm>
              <a:off x="6797676" y="3327401"/>
              <a:ext cx="188913" cy="84138"/>
            </a:xfrm>
            <a:custGeom>
              <a:gdLst>
                <a:gd fmla="*/ 6 w 58" name="T0"/>
                <a:gd fmla="*/ 23 h 25" name="T1"/>
                <a:gd fmla="*/ 1 w 58" name="T2"/>
                <a:gd fmla="*/ 19 h 25" name="T3"/>
                <a:gd fmla="*/ 1 w 58" name="T4"/>
                <a:gd fmla="*/ 23 h 25" name="T5"/>
                <a:gd fmla="*/ 16 w 58" name="T6"/>
                <a:gd fmla="*/ 24 h 25" name="T7"/>
                <a:gd fmla="*/ 18 w 58" name="T8"/>
                <a:gd fmla="*/ 19 h 25" name="T9"/>
                <a:gd fmla="*/ 28 w 58" name="T10"/>
                <a:gd fmla="*/ 21 h 25" name="T11"/>
                <a:gd fmla="*/ 32 w 58" name="T12"/>
                <a:gd fmla="*/ 18 h 25" name="T13"/>
                <a:gd fmla="*/ 35 w 58" name="T14"/>
                <a:gd fmla="*/ 12 h 25" name="T15"/>
                <a:gd fmla="*/ 39 w 58" name="T16"/>
                <a:gd fmla="*/ 15 h 25" name="T17"/>
                <a:gd fmla="*/ 33 w 58" name="T18"/>
                <a:gd fmla="*/ 17 h 25" name="T19"/>
                <a:gd fmla="*/ 33 w 58" name="T20"/>
                <a:gd fmla="*/ 21 h 25" name="T21"/>
                <a:gd fmla="*/ 39 w 58" name="T22"/>
                <a:gd fmla="*/ 22 h 25" name="T23"/>
                <a:gd fmla="*/ 41 w 58" name="T24"/>
                <a:gd fmla="*/ 13 h 25" name="T25"/>
                <a:gd fmla="*/ 51 w 58" name="T26"/>
                <a:gd fmla="*/ 10 h 25" name="T27"/>
                <a:gd fmla="*/ 50 w 58" name="T28"/>
                <a:gd fmla="*/ 14 h 25" name="T29"/>
                <a:gd fmla="*/ 47 w 58" name="T30"/>
                <a:gd fmla="*/ 13 h 25" name="T31"/>
                <a:gd fmla="*/ 43 w 58" name="T32"/>
                <a:gd fmla="*/ 19 h 25" name="T33"/>
                <a:gd fmla="*/ 51 w 58" name="T34"/>
                <a:gd fmla="*/ 20 h 25" name="T35"/>
                <a:gd fmla="*/ 48 w 58" name="T36"/>
                <a:gd fmla="*/ 17 h 25" name="T37"/>
                <a:gd fmla="*/ 58 w 58" name="T38"/>
                <a:gd fmla="*/ 11 h 25" name="T39"/>
                <a:gd fmla="*/ 55 w 58" name="T40"/>
                <a:gd fmla="*/ 2 h 25" name="T41"/>
                <a:gd fmla="*/ 50 w 58" name="T42"/>
                <a:gd fmla="*/ 2 h 25" name="T43"/>
                <a:gd fmla="*/ 51 w 58" name="T44"/>
                <a:gd fmla="*/ 6 h 25" name="T45"/>
                <a:gd fmla="*/ 48 w 58" name="T46"/>
                <a:gd fmla="*/ 9 h 25" name="T47"/>
                <a:gd fmla="*/ 30 w 58" name="T48"/>
                <a:gd fmla="*/ 13 h 25" name="T49"/>
                <a:gd fmla="*/ 20 w 58" name="T50"/>
                <a:gd fmla="*/ 10 h 25" name="T51"/>
                <a:gd fmla="*/ 6 w 58" name="T52"/>
                <a:gd fmla="*/ 23 h 25"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5" w="57">
                  <a:moveTo>
                    <a:pt x="6" y="23"/>
                  </a:moveTo>
                  <a:cubicBezTo>
                    <a:pt x="6" y="21"/>
                    <a:pt x="3" y="19"/>
                    <a:pt x="1" y="19"/>
                  </a:cubicBezTo>
                  <a:cubicBezTo>
                    <a:pt x="0" y="21"/>
                    <a:pt x="1" y="22"/>
                    <a:pt x="1" y="23"/>
                  </a:cubicBezTo>
                  <a:cubicBezTo>
                    <a:pt x="6" y="25"/>
                    <a:pt x="11" y="23"/>
                    <a:pt x="16" y="24"/>
                  </a:cubicBezTo>
                  <a:cubicBezTo>
                    <a:pt x="18" y="22"/>
                    <a:pt x="17" y="21"/>
                    <a:pt x="18" y="19"/>
                  </a:cubicBezTo>
                  <a:cubicBezTo>
                    <a:pt x="21" y="20"/>
                    <a:pt x="25" y="22"/>
                    <a:pt x="28" y="21"/>
                  </a:cubicBezTo>
                  <a:cubicBezTo>
                    <a:pt x="24" y="17"/>
                    <a:pt x="31" y="16"/>
                    <a:pt x="32" y="18"/>
                  </a:cubicBezTo>
                  <a:cubicBezTo>
                    <a:pt x="33" y="16"/>
                    <a:pt x="33" y="16"/>
                    <a:pt x="35" y="12"/>
                  </a:cubicBezTo>
                  <a:cubicBezTo>
                    <a:pt x="36" y="12"/>
                    <a:pt x="39" y="13"/>
                    <a:pt x="39" y="15"/>
                  </a:cubicBezTo>
                  <a:cubicBezTo>
                    <a:pt x="37" y="18"/>
                    <a:pt x="35" y="16"/>
                    <a:pt x="33" y="17"/>
                  </a:cubicBezTo>
                  <a:cubicBezTo>
                    <a:pt x="36" y="18"/>
                    <a:pt x="34" y="20"/>
                    <a:pt x="33" y="21"/>
                  </a:cubicBezTo>
                  <a:cubicBezTo>
                    <a:pt x="35" y="23"/>
                    <a:pt x="37" y="22"/>
                    <a:pt x="39" y="22"/>
                  </a:cubicBezTo>
                  <a:cubicBezTo>
                    <a:pt x="40" y="19"/>
                    <a:pt x="41" y="16"/>
                    <a:pt x="41" y="13"/>
                  </a:cubicBezTo>
                  <a:cubicBezTo>
                    <a:pt x="44" y="12"/>
                    <a:pt x="47" y="10"/>
                    <a:pt x="51" y="10"/>
                  </a:cubicBezTo>
                  <a:cubicBezTo>
                    <a:pt x="50" y="12"/>
                    <a:pt x="51" y="13"/>
                    <a:pt x="50" y="14"/>
                  </a:cubicBezTo>
                  <a:cubicBezTo>
                    <a:pt x="48" y="13"/>
                    <a:pt x="48" y="13"/>
                    <a:pt x="47" y="13"/>
                  </a:cubicBezTo>
                  <a:cubicBezTo>
                    <a:pt x="43" y="15"/>
                    <a:pt x="45" y="17"/>
                    <a:pt x="43" y="19"/>
                  </a:cubicBezTo>
                  <a:cubicBezTo>
                    <a:pt x="46" y="20"/>
                    <a:pt x="49" y="23"/>
                    <a:pt x="51" y="20"/>
                  </a:cubicBezTo>
                  <a:cubicBezTo>
                    <a:pt x="50" y="19"/>
                    <a:pt x="47" y="18"/>
                    <a:pt x="48" y="17"/>
                  </a:cubicBezTo>
                  <a:cubicBezTo>
                    <a:pt x="52" y="18"/>
                    <a:pt x="54" y="14"/>
                    <a:pt x="58" y="11"/>
                  </a:cubicBezTo>
                  <a:cubicBezTo>
                    <a:pt x="57" y="8"/>
                    <a:pt x="54" y="5"/>
                    <a:pt x="55" y="2"/>
                  </a:cubicBezTo>
                  <a:cubicBezTo>
                    <a:pt x="53" y="2"/>
                    <a:pt x="52" y="0"/>
                    <a:pt x="50" y="2"/>
                  </a:cubicBezTo>
                  <a:cubicBezTo>
                    <a:pt x="50" y="3"/>
                    <a:pt x="51" y="5"/>
                    <a:pt x="51" y="6"/>
                  </a:cubicBezTo>
                  <a:cubicBezTo>
                    <a:pt x="50" y="8"/>
                    <a:pt x="49" y="7"/>
                    <a:pt x="48" y="9"/>
                  </a:cubicBezTo>
                  <a:cubicBezTo>
                    <a:pt x="43" y="6"/>
                    <a:pt x="35" y="8"/>
                    <a:pt x="30" y="13"/>
                  </a:cubicBezTo>
                  <a:cubicBezTo>
                    <a:pt x="27" y="9"/>
                    <a:pt x="21" y="15"/>
                    <a:pt x="20" y="10"/>
                  </a:cubicBezTo>
                  <a:cubicBezTo>
                    <a:pt x="22" y="17"/>
                    <a:pt x="10" y="20"/>
                    <a:pt x="6" y="23"/>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63" name="Freeform 57"/>
            <p:cNvSpPr/>
            <p:nvPr/>
          </p:nvSpPr>
          <p:spPr bwMode="auto">
            <a:xfrm>
              <a:off x="6824663" y="3265488"/>
              <a:ext cx="28575" cy="33338"/>
            </a:xfrm>
            <a:custGeom>
              <a:gdLst>
                <a:gd fmla="*/ 0 w 9" name="T0"/>
                <a:gd fmla="*/ 7 h 10" name="T1"/>
                <a:gd fmla="*/ 9 w 9" name="T2"/>
                <a:gd fmla="*/ 3 h 10" name="T3"/>
                <a:gd fmla="*/ 2 w 9" name="T4"/>
                <a:gd fmla="*/ 0 h 10" name="T5"/>
                <a:gd fmla="*/ 0 w 9" name="T6"/>
                <a:gd fmla="*/ 7 h 10" name="T7"/>
              </a:gdLst>
              <a:cxnLst>
                <a:cxn ang="0">
                  <a:pos x="T0" y="T1"/>
                </a:cxn>
                <a:cxn ang="0">
                  <a:pos x="T2" y="T3"/>
                </a:cxn>
                <a:cxn ang="0">
                  <a:pos x="T4" y="T5"/>
                </a:cxn>
                <a:cxn ang="0">
                  <a:pos x="T6" y="T7"/>
                </a:cxn>
              </a:cxnLst>
              <a:rect b="b" l="0" r="r" t="0"/>
              <a:pathLst>
                <a:path h="10" w="9">
                  <a:moveTo>
                    <a:pt x="0" y="7"/>
                  </a:moveTo>
                  <a:cubicBezTo>
                    <a:pt x="3" y="10"/>
                    <a:pt x="7" y="5"/>
                    <a:pt x="9" y="3"/>
                  </a:cubicBezTo>
                  <a:cubicBezTo>
                    <a:pt x="6" y="3"/>
                    <a:pt x="3" y="0"/>
                    <a:pt x="2" y="0"/>
                  </a:cubicBezTo>
                  <a:cubicBezTo>
                    <a:pt x="3" y="3"/>
                    <a:pt x="0" y="4"/>
                    <a:pt x="0" y="7"/>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64" name="Freeform 58"/>
            <p:cNvSpPr/>
            <p:nvPr/>
          </p:nvSpPr>
          <p:spPr bwMode="auto">
            <a:xfrm>
              <a:off x="6707188" y="3354388"/>
              <a:ext cx="30163" cy="17463"/>
            </a:xfrm>
            <a:custGeom>
              <a:gdLst>
                <a:gd fmla="*/ 7 w 9" name="T0"/>
                <a:gd fmla="*/ 2 h 5" name="T1"/>
                <a:gd fmla="*/ 0 w 9" name="T2"/>
                <a:gd fmla="*/ 4 h 5" name="T3"/>
                <a:gd fmla="*/ 9 w 9" name="T4"/>
                <a:gd fmla="*/ 5 h 5" name="T5"/>
                <a:gd fmla="*/ 7 w 9" name="T6"/>
                <a:gd fmla="*/ 2 h 5" name="T7"/>
              </a:gdLst>
              <a:cxnLst>
                <a:cxn ang="0">
                  <a:pos x="T0" y="T1"/>
                </a:cxn>
                <a:cxn ang="0">
                  <a:pos x="T2" y="T3"/>
                </a:cxn>
                <a:cxn ang="0">
                  <a:pos x="T4" y="T5"/>
                </a:cxn>
                <a:cxn ang="0">
                  <a:pos x="T6" y="T7"/>
                </a:cxn>
              </a:cxnLst>
              <a:rect b="b" l="0" r="r" t="0"/>
              <a:pathLst>
                <a:path h="5" w="9">
                  <a:moveTo>
                    <a:pt x="7" y="2"/>
                  </a:moveTo>
                  <a:cubicBezTo>
                    <a:pt x="5" y="4"/>
                    <a:pt x="1" y="0"/>
                    <a:pt x="0" y="4"/>
                  </a:cubicBezTo>
                  <a:cubicBezTo>
                    <a:pt x="4" y="4"/>
                    <a:pt x="6" y="4"/>
                    <a:pt x="9" y="5"/>
                  </a:cubicBezTo>
                  <a:cubicBezTo>
                    <a:pt x="9" y="4"/>
                    <a:pt x="8" y="3"/>
                    <a:pt x="7" y="2"/>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65" name="Freeform 59"/>
            <p:cNvSpPr/>
            <p:nvPr/>
          </p:nvSpPr>
          <p:spPr bwMode="auto">
            <a:xfrm>
              <a:off x="6446838" y="3406776"/>
              <a:ext cx="23813" cy="33338"/>
            </a:xfrm>
            <a:custGeom>
              <a:gdLst>
                <a:gd fmla="*/ 5 w 7" name="T0"/>
                <a:gd fmla="*/ 1 h 10" name="T1"/>
                <a:gd fmla="*/ 2 w 7" name="T2"/>
                <a:gd fmla="*/ 1 h 10" name="T3"/>
                <a:gd fmla="*/ 3 w 7" name="T4"/>
                <a:gd fmla="*/ 9 h 10" name="T5"/>
                <a:gd fmla="*/ 2 w 7" name="T6"/>
                <a:gd fmla="*/ 9 h 10" name="T7"/>
                <a:gd fmla="*/ 7 w 7" name="T8"/>
                <a:gd fmla="*/ 8 h 10" name="T9"/>
                <a:gd fmla="*/ 5 w 7" name="T10"/>
                <a:gd fmla="*/ 1 h 10" name="T11"/>
              </a:gdLst>
              <a:cxnLst>
                <a:cxn ang="0">
                  <a:pos x="T0" y="T1"/>
                </a:cxn>
                <a:cxn ang="0">
                  <a:pos x="T2" y="T3"/>
                </a:cxn>
                <a:cxn ang="0">
                  <a:pos x="T4" y="T5"/>
                </a:cxn>
                <a:cxn ang="0">
                  <a:pos x="T6" y="T7"/>
                </a:cxn>
                <a:cxn ang="0">
                  <a:pos x="T8" y="T9"/>
                </a:cxn>
                <a:cxn ang="0">
                  <a:pos x="T10" y="T11"/>
                </a:cxn>
              </a:cxnLst>
              <a:rect b="b" l="0" r="r" t="0"/>
              <a:pathLst>
                <a:path h="10" w="7">
                  <a:moveTo>
                    <a:pt x="5" y="1"/>
                  </a:moveTo>
                  <a:cubicBezTo>
                    <a:pt x="4" y="0"/>
                    <a:pt x="3" y="1"/>
                    <a:pt x="2" y="1"/>
                  </a:cubicBezTo>
                  <a:cubicBezTo>
                    <a:pt x="0" y="4"/>
                    <a:pt x="3" y="6"/>
                    <a:pt x="3" y="9"/>
                  </a:cubicBezTo>
                  <a:cubicBezTo>
                    <a:pt x="2" y="9"/>
                    <a:pt x="2" y="9"/>
                    <a:pt x="2" y="9"/>
                  </a:cubicBezTo>
                  <a:cubicBezTo>
                    <a:pt x="4" y="10"/>
                    <a:pt x="6" y="9"/>
                    <a:pt x="7" y="8"/>
                  </a:cubicBezTo>
                  <a:cubicBezTo>
                    <a:pt x="4" y="6"/>
                    <a:pt x="5" y="4"/>
                    <a:pt x="5" y="1"/>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66" name="Freeform 60"/>
            <p:cNvSpPr/>
            <p:nvPr/>
          </p:nvSpPr>
          <p:spPr bwMode="auto">
            <a:xfrm>
              <a:off x="5927726" y="3430588"/>
              <a:ext cx="103188" cy="52388"/>
            </a:xfrm>
            <a:custGeom>
              <a:gdLst>
                <a:gd fmla="*/ 30 w 32" name="T0"/>
                <a:gd fmla="*/ 5 h 16" name="T1"/>
                <a:gd fmla="*/ 28 w 32" name="T2"/>
                <a:gd fmla="*/ 5 h 16" name="T3"/>
                <a:gd fmla="*/ 28 w 32" name="T4"/>
                <a:gd fmla="*/ 1 h 16" name="T5"/>
                <a:gd fmla="*/ 25 w 32" name="T6"/>
                <a:gd fmla="*/ 7 h 16" name="T7"/>
                <a:gd fmla="*/ 18 w 32" name="T8"/>
                <a:gd fmla="*/ 8 h 16" name="T9"/>
                <a:gd fmla="*/ 17 w 32" name="T10"/>
                <a:gd fmla="*/ 6 h 16" name="T11"/>
                <a:gd fmla="*/ 13 w 32" name="T12"/>
                <a:gd fmla="*/ 7 h 16" name="T13"/>
                <a:gd fmla="*/ 14 w 32" name="T14"/>
                <a:gd fmla="*/ 4 h 16" name="T15"/>
                <a:gd fmla="*/ 22 w 32" name="T16"/>
                <a:gd fmla="*/ 1 h 16" name="T17"/>
                <a:gd fmla="*/ 14 w 32" name="T18"/>
                <a:gd fmla="*/ 0 h 16" name="T19"/>
                <a:gd fmla="*/ 0 w 32" name="T20"/>
                <a:gd fmla="*/ 14 h 16" name="T21"/>
                <a:gd fmla="*/ 5 w 32" name="T22"/>
                <a:gd fmla="*/ 14 h 16" name="T23"/>
                <a:gd fmla="*/ 12 w 32" name="T24"/>
                <a:gd fmla="*/ 10 h 16" name="T25"/>
                <a:gd fmla="*/ 13 w 32" name="T26"/>
                <a:gd fmla="*/ 14 h 16" name="T27"/>
                <a:gd fmla="*/ 14 w 32" name="T28"/>
                <a:gd fmla="*/ 15 h 16" name="T29"/>
                <a:gd fmla="*/ 19 w 32" name="T30"/>
                <a:gd fmla="*/ 9 h 16" name="T31"/>
                <a:gd fmla="*/ 18 w 32" name="T32"/>
                <a:gd fmla="*/ 15 h 16" name="T33"/>
                <a:gd fmla="*/ 26 w 32" name="T34"/>
                <a:gd fmla="*/ 11 h 16" name="T35"/>
                <a:gd fmla="*/ 25 w 32" name="T36"/>
                <a:gd fmla="*/ 7 h 16" name="T37"/>
                <a:gd fmla="*/ 27 w 32" name="T38"/>
                <a:gd fmla="*/ 9 h 16" name="T39"/>
                <a:gd fmla="*/ 30 w 32" name="T40"/>
                <a:gd fmla="*/ 5 h 1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 w="32">
                  <a:moveTo>
                    <a:pt x="30" y="5"/>
                  </a:moveTo>
                  <a:cubicBezTo>
                    <a:pt x="30" y="6"/>
                    <a:pt x="29" y="6"/>
                    <a:pt x="28" y="5"/>
                  </a:cubicBezTo>
                  <a:cubicBezTo>
                    <a:pt x="27" y="4"/>
                    <a:pt x="30" y="2"/>
                    <a:pt x="28" y="1"/>
                  </a:cubicBezTo>
                  <a:cubicBezTo>
                    <a:pt x="25" y="2"/>
                    <a:pt x="27" y="5"/>
                    <a:pt x="25" y="7"/>
                  </a:cubicBezTo>
                  <a:cubicBezTo>
                    <a:pt x="22" y="6"/>
                    <a:pt x="21" y="9"/>
                    <a:pt x="18" y="8"/>
                  </a:cubicBezTo>
                  <a:cubicBezTo>
                    <a:pt x="19" y="7"/>
                    <a:pt x="18" y="7"/>
                    <a:pt x="17" y="6"/>
                  </a:cubicBezTo>
                  <a:cubicBezTo>
                    <a:pt x="16" y="7"/>
                    <a:pt x="15" y="8"/>
                    <a:pt x="13" y="7"/>
                  </a:cubicBezTo>
                  <a:cubicBezTo>
                    <a:pt x="12" y="6"/>
                    <a:pt x="13" y="5"/>
                    <a:pt x="14" y="4"/>
                  </a:cubicBezTo>
                  <a:cubicBezTo>
                    <a:pt x="17" y="6"/>
                    <a:pt x="19" y="2"/>
                    <a:pt x="22" y="1"/>
                  </a:cubicBezTo>
                  <a:cubicBezTo>
                    <a:pt x="19" y="0"/>
                    <a:pt x="17" y="0"/>
                    <a:pt x="14" y="0"/>
                  </a:cubicBezTo>
                  <a:cubicBezTo>
                    <a:pt x="11" y="7"/>
                    <a:pt x="3" y="5"/>
                    <a:pt x="0" y="14"/>
                  </a:cubicBezTo>
                  <a:cubicBezTo>
                    <a:pt x="2" y="13"/>
                    <a:pt x="3" y="14"/>
                    <a:pt x="5" y="14"/>
                  </a:cubicBezTo>
                  <a:cubicBezTo>
                    <a:pt x="6" y="11"/>
                    <a:pt x="9" y="9"/>
                    <a:pt x="12" y="10"/>
                  </a:cubicBezTo>
                  <a:cubicBezTo>
                    <a:pt x="14" y="11"/>
                    <a:pt x="10" y="13"/>
                    <a:pt x="13" y="14"/>
                  </a:cubicBezTo>
                  <a:cubicBezTo>
                    <a:pt x="13" y="14"/>
                    <a:pt x="14" y="14"/>
                    <a:pt x="14" y="15"/>
                  </a:cubicBezTo>
                  <a:cubicBezTo>
                    <a:pt x="17" y="12"/>
                    <a:pt x="17" y="10"/>
                    <a:pt x="19" y="9"/>
                  </a:cubicBezTo>
                  <a:cubicBezTo>
                    <a:pt x="21" y="11"/>
                    <a:pt x="18" y="14"/>
                    <a:pt x="18" y="15"/>
                  </a:cubicBezTo>
                  <a:cubicBezTo>
                    <a:pt x="21" y="16"/>
                    <a:pt x="23" y="13"/>
                    <a:pt x="26" y="11"/>
                  </a:cubicBezTo>
                  <a:cubicBezTo>
                    <a:pt x="24" y="10"/>
                    <a:pt x="24" y="9"/>
                    <a:pt x="25" y="7"/>
                  </a:cubicBezTo>
                  <a:cubicBezTo>
                    <a:pt x="26" y="8"/>
                    <a:pt x="26" y="9"/>
                    <a:pt x="27" y="9"/>
                  </a:cubicBezTo>
                  <a:cubicBezTo>
                    <a:pt x="28" y="7"/>
                    <a:pt x="32" y="6"/>
                    <a:pt x="30" y="5"/>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67" name="Freeform 61"/>
            <p:cNvSpPr/>
            <p:nvPr/>
          </p:nvSpPr>
          <p:spPr bwMode="auto">
            <a:xfrm>
              <a:off x="5422901" y="3487738"/>
              <a:ext cx="80963" cy="65088"/>
            </a:xfrm>
            <a:custGeom>
              <a:gdLst>
                <a:gd fmla="*/ 23 w 25" name="T0"/>
                <a:gd fmla="*/ 0 h 20" name="T1"/>
                <a:gd fmla="*/ 13 w 25" name="T2"/>
                <a:gd fmla="*/ 4 h 20" name="T3"/>
                <a:gd fmla="*/ 9 w 25" name="T4"/>
                <a:gd fmla="*/ 2 h 20" name="T5"/>
                <a:gd fmla="*/ 0 w 25" name="T6"/>
                <a:gd fmla="*/ 12 h 20" name="T7"/>
                <a:gd fmla="*/ 3 w 25" name="T8"/>
                <a:gd fmla="*/ 20 h 20" name="T9"/>
                <a:gd fmla="*/ 16 w 25" name="T10"/>
                <a:gd fmla="*/ 17 h 20" name="T11"/>
                <a:gd fmla="*/ 12 w 25" name="T12"/>
                <a:gd fmla="*/ 10 h 20" name="T13"/>
                <a:gd fmla="*/ 10 w 25" name="T14"/>
                <a:gd fmla="*/ 14 h 20" name="T15"/>
                <a:gd fmla="*/ 5 w 25" name="T16"/>
                <a:gd fmla="*/ 10 h 20" name="T17"/>
                <a:gd fmla="*/ 12 w 25" name="T18"/>
                <a:gd fmla="*/ 10 h 20" name="T19"/>
                <a:gd fmla="*/ 13 w 25" name="T20"/>
                <a:gd fmla="*/ 5 h 20" name="T21"/>
                <a:gd fmla="*/ 18 w 25" name="T22"/>
                <a:gd fmla="*/ 7 h 20" name="T23"/>
                <a:gd fmla="*/ 20 w 25" name="T24"/>
                <a:gd fmla="*/ 4 h 20" name="T25"/>
                <a:gd fmla="*/ 23 w 25" name="T26"/>
                <a:gd fmla="*/ 5 h 20" name="T27"/>
                <a:gd fmla="*/ 23 w 25" name="T28"/>
                <a:gd fmla="*/ 0 h 2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0" w="25">
                  <a:moveTo>
                    <a:pt x="23" y="0"/>
                  </a:moveTo>
                  <a:cubicBezTo>
                    <a:pt x="20" y="2"/>
                    <a:pt x="16" y="0"/>
                    <a:pt x="13" y="4"/>
                  </a:cubicBezTo>
                  <a:cubicBezTo>
                    <a:pt x="12" y="3"/>
                    <a:pt x="11" y="3"/>
                    <a:pt x="9" y="2"/>
                  </a:cubicBezTo>
                  <a:cubicBezTo>
                    <a:pt x="5" y="5"/>
                    <a:pt x="2" y="6"/>
                    <a:pt x="0" y="12"/>
                  </a:cubicBezTo>
                  <a:cubicBezTo>
                    <a:pt x="2" y="14"/>
                    <a:pt x="2" y="17"/>
                    <a:pt x="3" y="20"/>
                  </a:cubicBezTo>
                  <a:cubicBezTo>
                    <a:pt x="6" y="14"/>
                    <a:pt x="12" y="20"/>
                    <a:pt x="16" y="17"/>
                  </a:cubicBezTo>
                  <a:cubicBezTo>
                    <a:pt x="16" y="15"/>
                    <a:pt x="14" y="12"/>
                    <a:pt x="12" y="10"/>
                  </a:cubicBezTo>
                  <a:cubicBezTo>
                    <a:pt x="12" y="11"/>
                    <a:pt x="11" y="12"/>
                    <a:pt x="10" y="14"/>
                  </a:cubicBezTo>
                  <a:cubicBezTo>
                    <a:pt x="7" y="13"/>
                    <a:pt x="6" y="11"/>
                    <a:pt x="5" y="10"/>
                  </a:cubicBezTo>
                  <a:cubicBezTo>
                    <a:pt x="7" y="8"/>
                    <a:pt x="9" y="8"/>
                    <a:pt x="12" y="10"/>
                  </a:cubicBezTo>
                  <a:cubicBezTo>
                    <a:pt x="14" y="8"/>
                    <a:pt x="13" y="7"/>
                    <a:pt x="13" y="5"/>
                  </a:cubicBezTo>
                  <a:cubicBezTo>
                    <a:pt x="15" y="7"/>
                    <a:pt x="16" y="5"/>
                    <a:pt x="18" y="7"/>
                  </a:cubicBezTo>
                  <a:cubicBezTo>
                    <a:pt x="19" y="6"/>
                    <a:pt x="19" y="5"/>
                    <a:pt x="20" y="4"/>
                  </a:cubicBezTo>
                  <a:cubicBezTo>
                    <a:pt x="21" y="4"/>
                    <a:pt x="22" y="4"/>
                    <a:pt x="23" y="5"/>
                  </a:cubicBezTo>
                  <a:cubicBezTo>
                    <a:pt x="25" y="4"/>
                    <a:pt x="25" y="2"/>
                    <a:pt x="23" y="0"/>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68" name="Freeform 62"/>
            <p:cNvSpPr>
              <a:spLocks noEditPoints="1"/>
            </p:cNvSpPr>
            <p:nvPr/>
          </p:nvSpPr>
          <p:spPr bwMode="auto">
            <a:xfrm>
              <a:off x="5465763" y="3446463"/>
              <a:ext cx="249238" cy="90488"/>
            </a:xfrm>
            <a:custGeom>
              <a:gdLst>
                <a:gd fmla="*/ 60 w 77" name="T0"/>
                <a:gd fmla="*/ 9 h 27" name="T1"/>
                <a:gd fmla="*/ 61 w 77" name="T2"/>
                <a:gd fmla="*/ 15 h 27" name="T3"/>
                <a:gd fmla="*/ 48 w 77" name="T4"/>
                <a:gd fmla="*/ 19 h 27" name="T5"/>
                <a:gd fmla="*/ 47 w 77" name="T6"/>
                <a:gd fmla="*/ 17 h 27" name="T7"/>
                <a:gd fmla="*/ 53 w 77" name="T8"/>
                <a:gd fmla="*/ 12 h 27" name="T9"/>
                <a:gd fmla="*/ 55 w 77" name="T10"/>
                <a:gd fmla="*/ 16 h 27" name="T11"/>
                <a:gd fmla="*/ 56 w 77" name="T12"/>
                <a:gd fmla="*/ 8 h 27" name="T13"/>
                <a:gd fmla="*/ 48 w 77" name="T14"/>
                <a:gd fmla="*/ 12 h 27" name="T15"/>
                <a:gd fmla="*/ 45 w 77" name="T16"/>
                <a:gd fmla="*/ 10 h 27" name="T17"/>
                <a:gd fmla="*/ 40 w 77" name="T18"/>
                <a:gd fmla="*/ 14 h 27" name="T19"/>
                <a:gd fmla="*/ 35 w 77" name="T20"/>
                <a:gd fmla="*/ 9 h 27" name="T21"/>
                <a:gd fmla="*/ 27 w 77" name="T22"/>
                <a:gd fmla="*/ 12 h 27" name="T23"/>
                <a:gd fmla="*/ 26 w 77" name="T24"/>
                <a:gd fmla="*/ 17 h 27" name="T25"/>
                <a:gd fmla="*/ 22 w 77" name="T26"/>
                <a:gd fmla="*/ 18 h 27" name="T27"/>
                <a:gd fmla="*/ 22 w 77" name="T28"/>
                <a:gd fmla="*/ 12 h 27" name="T29"/>
                <a:gd fmla="*/ 14 w 77" name="T30"/>
                <a:gd fmla="*/ 17 h 27" name="T31"/>
                <a:gd fmla="*/ 10 w 77" name="T32"/>
                <a:gd fmla="*/ 17 h 27" name="T33"/>
                <a:gd fmla="*/ 8 w 77" name="T34"/>
                <a:gd fmla="*/ 20 h 27" name="T35"/>
                <a:gd fmla="*/ 4 w 77" name="T36"/>
                <a:gd fmla="*/ 23 h 27" name="T37"/>
                <a:gd fmla="*/ 8 w 77" name="T38"/>
                <a:gd fmla="*/ 21 h 27" name="T39"/>
                <a:gd fmla="*/ 9 w 77" name="T40"/>
                <a:gd fmla="*/ 23 h 27" name="T41"/>
                <a:gd fmla="*/ 18 w 77" name="T42"/>
                <a:gd fmla="*/ 21 h 27" name="T43"/>
                <a:gd fmla="*/ 18 w 77" name="T44"/>
                <a:gd fmla="*/ 27 h 27" name="T45"/>
                <a:gd fmla="*/ 29 w 77" name="T46"/>
                <a:gd fmla="*/ 25 h 27" name="T47"/>
                <a:gd fmla="*/ 37 w 77" name="T48"/>
                <a:gd fmla="*/ 20 h 27" name="T49"/>
                <a:gd fmla="*/ 41 w 77" name="T50"/>
                <a:gd fmla="*/ 16 h 27" name="T51"/>
                <a:gd fmla="*/ 46 w 77" name="T52"/>
                <a:gd fmla="*/ 18 h 27" name="T53"/>
                <a:gd fmla="*/ 46 w 77" name="T54"/>
                <a:gd fmla="*/ 24 h 27" name="T55"/>
                <a:gd fmla="*/ 58 w 77" name="T56"/>
                <a:gd fmla="*/ 21 h 27" name="T57"/>
                <a:gd fmla="*/ 62 w 77" name="T58"/>
                <a:gd fmla="*/ 17 h 27" name="T59"/>
                <a:gd fmla="*/ 64 w 77" name="T60"/>
                <a:gd fmla="*/ 21 h 27" name="T61"/>
                <a:gd fmla="*/ 68 w 77" name="T62"/>
                <a:gd fmla="*/ 16 h 27" name="T63"/>
                <a:gd fmla="*/ 73 w 77" name="T64"/>
                <a:gd fmla="*/ 17 h 27" name="T65"/>
                <a:gd fmla="*/ 72 w 77" name="T66"/>
                <a:gd fmla="*/ 21 h 27" name="T67"/>
                <a:gd fmla="*/ 75 w 77" name="T68"/>
                <a:gd fmla="*/ 22 h 27" name="T69"/>
                <a:gd fmla="*/ 77 w 77" name="T70"/>
                <a:gd fmla="*/ 18 h 27" name="T71"/>
                <a:gd fmla="*/ 60 w 77" name="T72"/>
                <a:gd fmla="*/ 9 h 27" name="T73"/>
                <a:gd fmla="*/ 26 w 77" name="T74"/>
                <a:gd fmla="*/ 21 h 27" name="T75"/>
                <a:gd fmla="*/ 28 w 77" name="T76"/>
                <a:gd fmla="*/ 23 h 27" name="T77"/>
                <a:gd fmla="*/ 26 w 77" name="T78"/>
                <a:gd fmla="*/ 21 h 27" name="T79"/>
                <a:gd fmla="*/ 66 w 77" name="T80"/>
                <a:gd fmla="*/ 15 h 27" name="T81"/>
                <a:gd fmla="*/ 66 w 77" name="T82"/>
                <a:gd fmla="*/ 10 h 27" name="T83"/>
                <a:gd fmla="*/ 66 w 77" name="T84"/>
                <a:gd fmla="*/ 15 h 2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7" w="77">
                  <a:moveTo>
                    <a:pt x="60" y="9"/>
                  </a:moveTo>
                  <a:cubicBezTo>
                    <a:pt x="60" y="11"/>
                    <a:pt x="61" y="13"/>
                    <a:pt x="61" y="15"/>
                  </a:cubicBezTo>
                  <a:cubicBezTo>
                    <a:pt x="57" y="17"/>
                    <a:pt x="53" y="18"/>
                    <a:pt x="48" y="19"/>
                  </a:cubicBezTo>
                  <a:cubicBezTo>
                    <a:pt x="48" y="19"/>
                    <a:pt x="46" y="18"/>
                    <a:pt x="47" y="17"/>
                  </a:cubicBezTo>
                  <a:cubicBezTo>
                    <a:pt x="49" y="16"/>
                    <a:pt x="51" y="13"/>
                    <a:pt x="53" y="12"/>
                  </a:cubicBezTo>
                  <a:cubicBezTo>
                    <a:pt x="54" y="13"/>
                    <a:pt x="53" y="15"/>
                    <a:pt x="55" y="16"/>
                  </a:cubicBezTo>
                  <a:cubicBezTo>
                    <a:pt x="58" y="14"/>
                    <a:pt x="57" y="10"/>
                    <a:pt x="56" y="8"/>
                  </a:cubicBezTo>
                  <a:cubicBezTo>
                    <a:pt x="53" y="6"/>
                    <a:pt x="50" y="8"/>
                    <a:pt x="48" y="12"/>
                  </a:cubicBezTo>
                  <a:cubicBezTo>
                    <a:pt x="47" y="11"/>
                    <a:pt x="46" y="10"/>
                    <a:pt x="45" y="10"/>
                  </a:cubicBezTo>
                  <a:cubicBezTo>
                    <a:pt x="44" y="12"/>
                    <a:pt x="43" y="15"/>
                    <a:pt x="40" y="14"/>
                  </a:cubicBezTo>
                  <a:cubicBezTo>
                    <a:pt x="41" y="12"/>
                    <a:pt x="37" y="12"/>
                    <a:pt x="35" y="9"/>
                  </a:cubicBezTo>
                  <a:cubicBezTo>
                    <a:pt x="32" y="11"/>
                    <a:pt x="30" y="9"/>
                    <a:pt x="27" y="12"/>
                  </a:cubicBezTo>
                  <a:cubicBezTo>
                    <a:pt x="25" y="14"/>
                    <a:pt x="28" y="15"/>
                    <a:pt x="26" y="17"/>
                  </a:cubicBezTo>
                  <a:cubicBezTo>
                    <a:pt x="25" y="18"/>
                    <a:pt x="24" y="20"/>
                    <a:pt x="22" y="18"/>
                  </a:cubicBezTo>
                  <a:cubicBezTo>
                    <a:pt x="24" y="15"/>
                    <a:pt x="24" y="13"/>
                    <a:pt x="22" y="12"/>
                  </a:cubicBezTo>
                  <a:cubicBezTo>
                    <a:pt x="20" y="16"/>
                    <a:pt x="17" y="13"/>
                    <a:pt x="14" y="17"/>
                  </a:cubicBezTo>
                  <a:cubicBezTo>
                    <a:pt x="12" y="15"/>
                    <a:pt x="12" y="17"/>
                    <a:pt x="10" y="17"/>
                  </a:cubicBezTo>
                  <a:cubicBezTo>
                    <a:pt x="9" y="18"/>
                    <a:pt x="8" y="19"/>
                    <a:pt x="8" y="20"/>
                  </a:cubicBezTo>
                  <a:cubicBezTo>
                    <a:pt x="6" y="19"/>
                    <a:pt x="0" y="21"/>
                    <a:pt x="4" y="23"/>
                  </a:cubicBezTo>
                  <a:cubicBezTo>
                    <a:pt x="6" y="23"/>
                    <a:pt x="5" y="21"/>
                    <a:pt x="8" y="21"/>
                  </a:cubicBezTo>
                  <a:cubicBezTo>
                    <a:pt x="8" y="22"/>
                    <a:pt x="8" y="23"/>
                    <a:pt x="9" y="23"/>
                  </a:cubicBezTo>
                  <a:cubicBezTo>
                    <a:pt x="12" y="22"/>
                    <a:pt x="15" y="17"/>
                    <a:pt x="18" y="21"/>
                  </a:cubicBezTo>
                  <a:cubicBezTo>
                    <a:pt x="17" y="24"/>
                    <a:pt x="19" y="25"/>
                    <a:pt x="18" y="27"/>
                  </a:cubicBezTo>
                  <a:cubicBezTo>
                    <a:pt x="22" y="25"/>
                    <a:pt x="26" y="27"/>
                    <a:pt x="29" y="25"/>
                  </a:cubicBezTo>
                  <a:cubicBezTo>
                    <a:pt x="31" y="23"/>
                    <a:pt x="35" y="18"/>
                    <a:pt x="37" y="20"/>
                  </a:cubicBezTo>
                  <a:cubicBezTo>
                    <a:pt x="38" y="19"/>
                    <a:pt x="39" y="17"/>
                    <a:pt x="41" y="16"/>
                  </a:cubicBezTo>
                  <a:cubicBezTo>
                    <a:pt x="42" y="17"/>
                    <a:pt x="44" y="17"/>
                    <a:pt x="46" y="18"/>
                  </a:cubicBezTo>
                  <a:cubicBezTo>
                    <a:pt x="45" y="20"/>
                    <a:pt x="46" y="22"/>
                    <a:pt x="46" y="24"/>
                  </a:cubicBezTo>
                  <a:cubicBezTo>
                    <a:pt x="50" y="22"/>
                    <a:pt x="54" y="22"/>
                    <a:pt x="58" y="21"/>
                  </a:cubicBezTo>
                  <a:cubicBezTo>
                    <a:pt x="58" y="19"/>
                    <a:pt x="61" y="17"/>
                    <a:pt x="62" y="17"/>
                  </a:cubicBezTo>
                  <a:cubicBezTo>
                    <a:pt x="63" y="19"/>
                    <a:pt x="62" y="20"/>
                    <a:pt x="64" y="21"/>
                  </a:cubicBezTo>
                  <a:cubicBezTo>
                    <a:pt x="66" y="20"/>
                    <a:pt x="66" y="18"/>
                    <a:pt x="68" y="16"/>
                  </a:cubicBezTo>
                  <a:cubicBezTo>
                    <a:pt x="70" y="17"/>
                    <a:pt x="71" y="16"/>
                    <a:pt x="73" y="17"/>
                  </a:cubicBezTo>
                  <a:cubicBezTo>
                    <a:pt x="72" y="19"/>
                    <a:pt x="72" y="19"/>
                    <a:pt x="72" y="21"/>
                  </a:cubicBezTo>
                  <a:cubicBezTo>
                    <a:pt x="73" y="22"/>
                    <a:pt x="74" y="21"/>
                    <a:pt x="75" y="22"/>
                  </a:cubicBezTo>
                  <a:cubicBezTo>
                    <a:pt x="77" y="20"/>
                    <a:pt x="76" y="19"/>
                    <a:pt x="77" y="18"/>
                  </a:cubicBezTo>
                  <a:cubicBezTo>
                    <a:pt x="71" y="14"/>
                    <a:pt x="68" y="0"/>
                    <a:pt x="60" y="9"/>
                  </a:cubicBezTo>
                  <a:close/>
                  <a:moveTo>
                    <a:pt x="26" y="21"/>
                  </a:moveTo>
                  <a:cubicBezTo>
                    <a:pt x="26" y="22"/>
                    <a:pt x="27" y="22"/>
                    <a:pt x="28" y="23"/>
                  </a:cubicBezTo>
                  <a:cubicBezTo>
                    <a:pt x="26" y="25"/>
                    <a:pt x="23" y="23"/>
                    <a:pt x="26" y="21"/>
                  </a:cubicBezTo>
                  <a:close/>
                  <a:moveTo>
                    <a:pt x="66" y="15"/>
                  </a:moveTo>
                  <a:cubicBezTo>
                    <a:pt x="64" y="14"/>
                    <a:pt x="64" y="12"/>
                    <a:pt x="66" y="10"/>
                  </a:cubicBezTo>
                  <a:cubicBezTo>
                    <a:pt x="70" y="12"/>
                    <a:pt x="69" y="15"/>
                    <a:pt x="66" y="15"/>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69" name="Freeform 63"/>
            <p:cNvSpPr>
              <a:spLocks noEditPoints="1"/>
            </p:cNvSpPr>
            <p:nvPr/>
          </p:nvSpPr>
          <p:spPr bwMode="auto">
            <a:xfrm>
              <a:off x="5302251" y="3509963"/>
              <a:ext cx="114300" cy="63500"/>
            </a:xfrm>
            <a:custGeom>
              <a:gdLst>
                <a:gd fmla="*/ 32 w 35" name="T0"/>
                <a:gd fmla="*/ 1 h 19" name="T1"/>
                <a:gd fmla="*/ 27 w 35" name="T2"/>
                <a:gd fmla="*/ 3 h 19" name="T3"/>
                <a:gd fmla="*/ 25 w 35" name="T4"/>
                <a:gd fmla="*/ 1 h 19" name="T5"/>
                <a:gd fmla="*/ 15 w 35" name="T6"/>
                <a:gd fmla="*/ 3 h 19" name="T7"/>
                <a:gd fmla="*/ 13 w 35" name="T8"/>
                <a:gd fmla="*/ 0 h 19" name="T9"/>
                <a:gd fmla="*/ 5 w 35" name="T10"/>
                <a:gd fmla="*/ 4 h 19" name="T11"/>
                <a:gd fmla="*/ 5 w 35" name="T12"/>
                <a:gd fmla="*/ 1 h 19" name="T13"/>
                <a:gd fmla="*/ 2 w 35" name="T14"/>
                <a:gd fmla="*/ 3 h 19" name="T15"/>
                <a:gd fmla="*/ 4 w 35" name="T16"/>
                <a:gd fmla="*/ 6 h 19" name="T17"/>
                <a:gd fmla="*/ 0 w 35" name="T18"/>
                <a:gd fmla="*/ 16 h 19" name="T19"/>
                <a:gd fmla="*/ 3 w 35" name="T20"/>
                <a:gd fmla="*/ 19 h 19" name="T21"/>
                <a:gd fmla="*/ 13 w 35" name="T22"/>
                <a:gd fmla="*/ 12 h 19" name="T23"/>
                <a:gd fmla="*/ 11 w 35" name="T24"/>
                <a:gd fmla="*/ 7 h 19" name="T25"/>
                <a:gd fmla="*/ 14 w 35" name="T26"/>
                <a:gd fmla="*/ 14 h 19" name="T27"/>
                <a:gd fmla="*/ 24 w 35" name="T28"/>
                <a:gd fmla="*/ 14 h 19" name="T29"/>
                <a:gd fmla="*/ 27 w 35" name="T30"/>
                <a:gd fmla="*/ 9 h 19" name="T31"/>
                <a:gd fmla="*/ 29 w 35" name="T32"/>
                <a:gd fmla="*/ 15 h 19" name="T33"/>
                <a:gd fmla="*/ 35 w 35" name="T34"/>
                <a:gd fmla="*/ 10 h 19" name="T35"/>
                <a:gd fmla="*/ 32 w 35" name="T36"/>
                <a:gd fmla="*/ 1 h 19" name="T37"/>
                <a:gd fmla="*/ 19 w 35" name="T38"/>
                <a:gd fmla="*/ 13 h 19" name="T39"/>
                <a:gd fmla="*/ 20 w 35" name="T40"/>
                <a:gd fmla="*/ 6 h 19" name="T41"/>
                <a:gd fmla="*/ 19 w 35" name="T42"/>
                <a:gd fmla="*/ 13 h 19" name="T43"/>
                <a:gd fmla="*/ 22 w 35" name="T44"/>
                <a:gd fmla="*/ 4 h 19" name="T45"/>
                <a:gd fmla="*/ 25 w 35" name="T46"/>
                <a:gd fmla="*/ 5 h 19" name="T47"/>
                <a:gd fmla="*/ 22 w 35" name="T48"/>
                <a:gd fmla="*/ 4 h 1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9" w="35">
                  <a:moveTo>
                    <a:pt x="32" y="1"/>
                  </a:moveTo>
                  <a:cubicBezTo>
                    <a:pt x="30" y="2"/>
                    <a:pt x="29" y="5"/>
                    <a:pt x="27" y="3"/>
                  </a:cubicBezTo>
                  <a:cubicBezTo>
                    <a:pt x="26" y="2"/>
                    <a:pt x="27" y="1"/>
                    <a:pt x="25" y="1"/>
                  </a:cubicBezTo>
                  <a:cubicBezTo>
                    <a:pt x="22" y="2"/>
                    <a:pt x="18" y="0"/>
                    <a:pt x="15" y="3"/>
                  </a:cubicBezTo>
                  <a:cubicBezTo>
                    <a:pt x="12" y="2"/>
                    <a:pt x="15" y="1"/>
                    <a:pt x="13" y="0"/>
                  </a:cubicBezTo>
                  <a:cubicBezTo>
                    <a:pt x="11" y="1"/>
                    <a:pt x="8" y="6"/>
                    <a:pt x="5" y="4"/>
                  </a:cubicBezTo>
                  <a:cubicBezTo>
                    <a:pt x="4" y="3"/>
                    <a:pt x="7" y="2"/>
                    <a:pt x="5" y="1"/>
                  </a:cubicBezTo>
                  <a:cubicBezTo>
                    <a:pt x="4" y="2"/>
                    <a:pt x="2" y="2"/>
                    <a:pt x="2" y="3"/>
                  </a:cubicBezTo>
                  <a:cubicBezTo>
                    <a:pt x="2" y="4"/>
                    <a:pt x="2" y="5"/>
                    <a:pt x="4" y="6"/>
                  </a:cubicBezTo>
                  <a:cubicBezTo>
                    <a:pt x="4" y="11"/>
                    <a:pt x="3" y="15"/>
                    <a:pt x="0" y="16"/>
                  </a:cubicBezTo>
                  <a:cubicBezTo>
                    <a:pt x="1" y="17"/>
                    <a:pt x="1" y="18"/>
                    <a:pt x="3" y="19"/>
                  </a:cubicBezTo>
                  <a:cubicBezTo>
                    <a:pt x="6" y="17"/>
                    <a:pt x="8" y="15"/>
                    <a:pt x="13" y="12"/>
                  </a:cubicBezTo>
                  <a:cubicBezTo>
                    <a:pt x="11" y="11"/>
                    <a:pt x="9" y="9"/>
                    <a:pt x="11" y="7"/>
                  </a:cubicBezTo>
                  <a:cubicBezTo>
                    <a:pt x="14" y="9"/>
                    <a:pt x="15" y="12"/>
                    <a:pt x="14" y="14"/>
                  </a:cubicBezTo>
                  <a:cubicBezTo>
                    <a:pt x="18" y="16"/>
                    <a:pt x="21" y="15"/>
                    <a:pt x="24" y="14"/>
                  </a:cubicBezTo>
                  <a:cubicBezTo>
                    <a:pt x="26" y="12"/>
                    <a:pt x="23" y="9"/>
                    <a:pt x="27" y="9"/>
                  </a:cubicBezTo>
                  <a:cubicBezTo>
                    <a:pt x="27" y="11"/>
                    <a:pt x="28" y="13"/>
                    <a:pt x="29" y="15"/>
                  </a:cubicBezTo>
                  <a:cubicBezTo>
                    <a:pt x="31" y="13"/>
                    <a:pt x="34" y="13"/>
                    <a:pt x="35" y="10"/>
                  </a:cubicBezTo>
                  <a:cubicBezTo>
                    <a:pt x="32" y="8"/>
                    <a:pt x="35" y="4"/>
                    <a:pt x="32" y="1"/>
                  </a:cubicBezTo>
                  <a:close/>
                  <a:moveTo>
                    <a:pt x="19" y="13"/>
                  </a:moveTo>
                  <a:cubicBezTo>
                    <a:pt x="16" y="11"/>
                    <a:pt x="17" y="8"/>
                    <a:pt x="20" y="6"/>
                  </a:cubicBezTo>
                  <a:cubicBezTo>
                    <a:pt x="22" y="8"/>
                    <a:pt x="21" y="12"/>
                    <a:pt x="19" y="13"/>
                  </a:cubicBezTo>
                  <a:close/>
                  <a:moveTo>
                    <a:pt x="22" y="4"/>
                  </a:moveTo>
                  <a:cubicBezTo>
                    <a:pt x="23" y="3"/>
                    <a:pt x="24" y="3"/>
                    <a:pt x="25" y="5"/>
                  </a:cubicBezTo>
                  <a:cubicBezTo>
                    <a:pt x="24" y="5"/>
                    <a:pt x="23" y="5"/>
                    <a:pt x="22" y="4"/>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70" name="Freeform 64"/>
            <p:cNvSpPr>
              <a:spLocks noEditPoints="1"/>
            </p:cNvSpPr>
            <p:nvPr/>
          </p:nvSpPr>
          <p:spPr bwMode="auto">
            <a:xfrm>
              <a:off x="4811713" y="3516313"/>
              <a:ext cx="490538" cy="119063"/>
            </a:xfrm>
            <a:custGeom>
              <a:gdLst>
                <a:gd fmla="*/ 151 w 151" name="T0"/>
                <a:gd fmla="*/ 0 h 36" name="T1"/>
                <a:gd fmla="*/ 136 w 151" name="T2"/>
                <a:gd fmla="*/ 5 h 36" name="T3"/>
                <a:gd fmla="*/ 131 w 151" name="T4"/>
                <a:gd fmla="*/ 5 h 36" name="T5"/>
                <a:gd fmla="*/ 106 w 151" name="T6"/>
                <a:gd fmla="*/ 10 h 36" name="T7"/>
                <a:gd fmla="*/ 95 w 151" name="T8"/>
                <a:gd fmla="*/ 7 h 36" name="T9"/>
                <a:gd fmla="*/ 87 w 151" name="T10"/>
                <a:gd fmla="*/ 16 h 36" name="T11"/>
                <a:gd fmla="*/ 90 w 151" name="T12"/>
                <a:gd fmla="*/ 17 h 36" name="T13"/>
                <a:gd fmla="*/ 84 w 151" name="T14"/>
                <a:gd fmla="*/ 15 h 36" name="T15"/>
                <a:gd fmla="*/ 87 w 151" name="T16"/>
                <a:gd fmla="*/ 9 h 36" name="T17"/>
                <a:gd fmla="*/ 69 w 151" name="T18"/>
                <a:gd fmla="*/ 11 h 36" name="T19"/>
                <a:gd fmla="*/ 58 w 151" name="T20"/>
                <a:gd fmla="*/ 14 h 36" name="T21"/>
                <a:gd fmla="*/ 44 w 151" name="T22"/>
                <a:gd fmla="*/ 14 h 36" name="T23"/>
                <a:gd fmla="*/ 37 w 151" name="T24"/>
                <a:gd fmla="*/ 15 h 36" name="T25"/>
                <a:gd fmla="*/ 34 w 151" name="T26"/>
                <a:gd fmla="*/ 20 h 36" name="T27"/>
                <a:gd fmla="*/ 23 w 151" name="T28"/>
                <a:gd fmla="*/ 16 h 36" name="T29"/>
                <a:gd fmla="*/ 20 w 151" name="T30"/>
                <a:gd fmla="*/ 17 h 36" name="T31"/>
                <a:gd fmla="*/ 13 w 151" name="T32"/>
                <a:gd fmla="*/ 21 h 36" name="T33"/>
                <a:gd fmla="*/ 2 w 151" name="T34"/>
                <a:gd fmla="*/ 28 h 36" name="T35"/>
                <a:gd fmla="*/ 9 w 151" name="T36"/>
                <a:gd fmla="*/ 29 h 36" name="T37"/>
                <a:gd fmla="*/ 11 w 151" name="T38"/>
                <a:gd fmla="*/ 33 h 36" name="T39"/>
                <a:gd fmla="*/ 22 w 151" name="T40"/>
                <a:gd fmla="*/ 35 h 36" name="T41"/>
                <a:gd fmla="*/ 31 w 151" name="T42"/>
                <a:gd fmla="*/ 33 h 36" name="T43"/>
                <a:gd fmla="*/ 40 w 151" name="T44"/>
                <a:gd fmla="*/ 33 h 36" name="T45"/>
                <a:gd fmla="*/ 55 w 151" name="T46"/>
                <a:gd fmla="*/ 24 h 36" name="T47"/>
                <a:gd fmla="*/ 68 w 151" name="T48"/>
                <a:gd fmla="*/ 25 h 36" name="T49"/>
                <a:gd fmla="*/ 69 w 151" name="T50"/>
                <a:gd fmla="*/ 29 h 36" name="T51"/>
                <a:gd fmla="*/ 92 w 151" name="T52"/>
                <a:gd fmla="*/ 23 h 36" name="T53"/>
                <a:gd fmla="*/ 99 w 151" name="T54"/>
                <a:gd fmla="*/ 22 h 36" name="T55"/>
                <a:gd fmla="*/ 107 w 151" name="T56"/>
                <a:gd fmla="*/ 17 h 36" name="T57"/>
                <a:gd fmla="*/ 113 w 151" name="T58"/>
                <a:gd fmla="*/ 22 h 36" name="T59"/>
                <a:gd fmla="*/ 127 w 151" name="T60"/>
                <a:gd fmla="*/ 18 h 36" name="T61"/>
                <a:gd fmla="*/ 134 w 151" name="T62"/>
                <a:gd fmla="*/ 11 h 36" name="T63"/>
                <a:gd fmla="*/ 132 w 151" name="T64"/>
                <a:gd fmla="*/ 16 h 36" name="T65"/>
                <a:gd fmla="*/ 144 w 151" name="T66"/>
                <a:gd fmla="*/ 8 h 36" name="T67"/>
                <a:gd fmla="*/ 144 w 151" name="T68"/>
                <a:gd fmla="*/ 18 h 36" name="T69"/>
                <a:gd fmla="*/ 151 w 151" name="T70"/>
                <a:gd fmla="*/ 8 h 36" name="T71"/>
                <a:gd fmla="*/ 16 w 151" name="T72"/>
                <a:gd fmla="*/ 23 h 36" name="T73"/>
                <a:gd fmla="*/ 20 w 151" name="T74"/>
                <a:gd fmla="*/ 23 h 36" name="T75"/>
                <a:gd fmla="*/ 32 w 151" name="T76"/>
                <a:gd fmla="*/ 21 h 36" name="T77"/>
                <a:gd fmla="*/ 30 w 151" name="T78"/>
                <a:gd fmla="*/ 24 h 36" name="T79"/>
                <a:gd fmla="*/ 46 w 151" name="T80"/>
                <a:gd fmla="*/ 24 h 36" name="T81"/>
                <a:gd fmla="*/ 73 w 151" name="T82"/>
                <a:gd fmla="*/ 28 h 36" name="T83"/>
                <a:gd fmla="*/ 73 w 151" name="T84"/>
                <a:gd fmla="*/ 28 h 36" name="T85"/>
                <a:gd fmla="*/ 73 w 151" name="T86"/>
                <a:gd fmla="*/ 23 h 36" name="T87"/>
                <a:gd fmla="*/ 79 w 151" name="T88"/>
                <a:gd fmla="*/ 11 h 36" name="T89"/>
                <a:gd fmla="*/ 77 w 151" name="T90"/>
                <a:gd fmla="*/ 13 h 36" name="T91"/>
                <a:gd fmla="*/ 103 w 151" name="T92"/>
                <a:gd fmla="*/ 15 h 36" name="T93"/>
                <a:gd fmla="*/ 102 w 151" name="T94"/>
                <a:gd fmla="*/ 17 h 36" name="T95"/>
                <a:gd fmla="*/ 111 w 151" name="T96"/>
                <a:gd fmla="*/ 11 h 36" name="T97"/>
                <a:gd fmla="*/ 111 w 151" name="T98"/>
                <a:gd fmla="*/ 14 h 36" name="T99"/>
                <a:gd fmla="*/ 119 w 151" name="T100"/>
                <a:gd fmla="*/ 11 h 3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6" w="151">
                  <a:moveTo>
                    <a:pt x="151" y="8"/>
                  </a:moveTo>
                  <a:cubicBezTo>
                    <a:pt x="147" y="5"/>
                    <a:pt x="150" y="2"/>
                    <a:pt x="151" y="0"/>
                  </a:cubicBezTo>
                  <a:cubicBezTo>
                    <a:pt x="148" y="0"/>
                    <a:pt x="145" y="0"/>
                    <a:pt x="143" y="1"/>
                  </a:cubicBezTo>
                  <a:cubicBezTo>
                    <a:pt x="143" y="4"/>
                    <a:pt x="139" y="5"/>
                    <a:pt x="136" y="5"/>
                  </a:cubicBezTo>
                  <a:cubicBezTo>
                    <a:pt x="137" y="4"/>
                    <a:pt x="136" y="3"/>
                    <a:pt x="135" y="2"/>
                  </a:cubicBezTo>
                  <a:cubicBezTo>
                    <a:pt x="134" y="2"/>
                    <a:pt x="133" y="7"/>
                    <a:pt x="131" y="5"/>
                  </a:cubicBezTo>
                  <a:cubicBezTo>
                    <a:pt x="131" y="4"/>
                    <a:pt x="130" y="3"/>
                    <a:pt x="128" y="2"/>
                  </a:cubicBezTo>
                  <a:cubicBezTo>
                    <a:pt x="123" y="9"/>
                    <a:pt x="111" y="2"/>
                    <a:pt x="106" y="10"/>
                  </a:cubicBezTo>
                  <a:cubicBezTo>
                    <a:pt x="102" y="8"/>
                    <a:pt x="99" y="11"/>
                    <a:pt x="96" y="10"/>
                  </a:cubicBezTo>
                  <a:cubicBezTo>
                    <a:pt x="95" y="9"/>
                    <a:pt x="97" y="8"/>
                    <a:pt x="95" y="7"/>
                  </a:cubicBezTo>
                  <a:cubicBezTo>
                    <a:pt x="92" y="10"/>
                    <a:pt x="89" y="9"/>
                    <a:pt x="85" y="15"/>
                  </a:cubicBezTo>
                  <a:cubicBezTo>
                    <a:pt x="86" y="15"/>
                    <a:pt x="86" y="16"/>
                    <a:pt x="87" y="16"/>
                  </a:cubicBezTo>
                  <a:cubicBezTo>
                    <a:pt x="89" y="15"/>
                    <a:pt x="91" y="11"/>
                    <a:pt x="94" y="11"/>
                  </a:cubicBezTo>
                  <a:cubicBezTo>
                    <a:pt x="94" y="13"/>
                    <a:pt x="91" y="15"/>
                    <a:pt x="90" y="17"/>
                  </a:cubicBezTo>
                  <a:cubicBezTo>
                    <a:pt x="86" y="15"/>
                    <a:pt x="83" y="20"/>
                    <a:pt x="80" y="18"/>
                  </a:cubicBezTo>
                  <a:cubicBezTo>
                    <a:pt x="81" y="15"/>
                    <a:pt x="83" y="17"/>
                    <a:pt x="84" y="15"/>
                  </a:cubicBezTo>
                  <a:cubicBezTo>
                    <a:pt x="85" y="13"/>
                    <a:pt x="83" y="12"/>
                    <a:pt x="83" y="10"/>
                  </a:cubicBezTo>
                  <a:cubicBezTo>
                    <a:pt x="85" y="10"/>
                    <a:pt x="86" y="10"/>
                    <a:pt x="87" y="9"/>
                  </a:cubicBezTo>
                  <a:cubicBezTo>
                    <a:pt x="85" y="9"/>
                    <a:pt x="86" y="6"/>
                    <a:pt x="85" y="8"/>
                  </a:cubicBezTo>
                  <a:cubicBezTo>
                    <a:pt x="81" y="8"/>
                    <a:pt x="74" y="10"/>
                    <a:pt x="69" y="11"/>
                  </a:cubicBezTo>
                  <a:cubicBezTo>
                    <a:pt x="67" y="12"/>
                    <a:pt x="69" y="14"/>
                    <a:pt x="67" y="16"/>
                  </a:cubicBezTo>
                  <a:cubicBezTo>
                    <a:pt x="64" y="14"/>
                    <a:pt x="61" y="13"/>
                    <a:pt x="58" y="14"/>
                  </a:cubicBezTo>
                  <a:cubicBezTo>
                    <a:pt x="59" y="15"/>
                    <a:pt x="59" y="16"/>
                    <a:pt x="58" y="17"/>
                  </a:cubicBezTo>
                  <a:cubicBezTo>
                    <a:pt x="56" y="13"/>
                    <a:pt x="49" y="17"/>
                    <a:pt x="44" y="14"/>
                  </a:cubicBezTo>
                  <a:cubicBezTo>
                    <a:pt x="42" y="16"/>
                    <a:pt x="44" y="17"/>
                    <a:pt x="42" y="18"/>
                  </a:cubicBezTo>
                  <a:cubicBezTo>
                    <a:pt x="40" y="17"/>
                    <a:pt x="40" y="15"/>
                    <a:pt x="37" y="15"/>
                  </a:cubicBezTo>
                  <a:cubicBezTo>
                    <a:pt x="36" y="17"/>
                    <a:pt x="39" y="18"/>
                    <a:pt x="37" y="20"/>
                  </a:cubicBezTo>
                  <a:cubicBezTo>
                    <a:pt x="36" y="21"/>
                    <a:pt x="35" y="21"/>
                    <a:pt x="34" y="20"/>
                  </a:cubicBezTo>
                  <a:cubicBezTo>
                    <a:pt x="35" y="19"/>
                    <a:pt x="34" y="18"/>
                    <a:pt x="35" y="17"/>
                  </a:cubicBezTo>
                  <a:cubicBezTo>
                    <a:pt x="29" y="13"/>
                    <a:pt x="28" y="19"/>
                    <a:pt x="23" y="16"/>
                  </a:cubicBezTo>
                  <a:cubicBezTo>
                    <a:pt x="22" y="18"/>
                    <a:pt x="20" y="19"/>
                    <a:pt x="18" y="19"/>
                  </a:cubicBezTo>
                  <a:cubicBezTo>
                    <a:pt x="19" y="17"/>
                    <a:pt x="20" y="18"/>
                    <a:pt x="20" y="17"/>
                  </a:cubicBezTo>
                  <a:cubicBezTo>
                    <a:pt x="18" y="15"/>
                    <a:pt x="17" y="19"/>
                    <a:pt x="15" y="17"/>
                  </a:cubicBezTo>
                  <a:cubicBezTo>
                    <a:pt x="14" y="19"/>
                    <a:pt x="13" y="20"/>
                    <a:pt x="13" y="21"/>
                  </a:cubicBezTo>
                  <a:cubicBezTo>
                    <a:pt x="8" y="20"/>
                    <a:pt x="2" y="24"/>
                    <a:pt x="0" y="26"/>
                  </a:cubicBezTo>
                  <a:cubicBezTo>
                    <a:pt x="1" y="27"/>
                    <a:pt x="2" y="27"/>
                    <a:pt x="2" y="28"/>
                  </a:cubicBezTo>
                  <a:cubicBezTo>
                    <a:pt x="4" y="26"/>
                    <a:pt x="5" y="25"/>
                    <a:pt x="7" y="25"/>
                  </a:cubicBezTo>
                  <a:cubicBezTo>
                    <a:pt x="6" y="26"/>
                    <a:pt x="8" y="27"/>
                    <a:pt x="9" y="29"/>
                  </a:cubicBezTo>
                  <a:cubicBezTo>
                    <a:pt x="10" y="28"/>
                    <a:pt x="11" y="26"/>
                    <a:pt x="13" y="28"/>
                  </a:cubicBezTo>
                  <a:cubicBezTo>
                    <a:pt x="14" y="30"/>
                    <a:pt x="11" y="31"/>
                    <a:pt x="11" y="33"/>
                  </a:cubicBezTo>
                  <a:cubicBezTo>
                    <a:pt x="12" y="32"/>
                    <a:pt x="13" y="33"/>
                    <a:pt x="13" y="34"/>
                  </a:cubicBezTo>
                  <a:cubicBezTo>
                    <a:pt x="15" y="31"/>
                    <a:pt x="19" y="36"/>
                    <a:pt x="22" y="35"/>
                  </a:cubicBezTo>
                  <a:cubicBezTo>
                    <a:pt x="23" y="34"/>
                    <a:pt x="23" y="32"/>
                    <a:pt x="24" y="31"/>
                  </a:cubicBezTo>
                  <a:cubicBezTo>
                    <a:pt x="27" y="34"/>
                    <a:pt x="28" y="30"/>
                    <a:pt x="31" y="33"/>
                  </a:cubicBezTo>
                  <a:cubicBezTo>
                    <a:pt x="34" y="33"/>
                    <a:pt x="36" y="31"/>
                    <a:pt x="39" y="31"/>
                  </a:cubicBezTo>
                  <a:cubicBezTo>
                    <a:pt x="39" y="32"/>
                    <a:pt x="39" y="33"/>
                    <a:pt x="40" y="33"/>
                  </a:cubicBezTo>
                  <a:cubicBezTo>
                    <a:pt x="44" y="34"/>
                    <a:pt x="47" y="27"/>
                    <a:pt x="51" y="31"/>
                  </a:cubicBezTo>
                  <a:cubicBezTo>
                    <a:pt x="53" y="29"/>
                    <a:pt x="51" y="25"/>
                    <a:pt x="55" y="24"/>
                  </a:cubicBezTo>
                  <a:cubicBezTo>
                    <a:pt x="56" y="26"/>
                    <a:pt x="54" y="27"/>
                    <a:pt x="54" y="29"/>
                  </a:cubicBezTo>
                  <a:cubicBezTo>
                    <a:pt x="59" y="32"/>
                    <a:pt x="64" y="29"/>
                    <a:pt x="68" y="25"/>
                  </a:cubicBezTo>
                  <a:cubicBezTo>
                    <a:pt x="67" y="23"/>
                    <a:pt x="63" y="26"/>
                    <a:pt x="63" y="23"/>
                  </a:cubicBezTo>
                  <a:cubicBezTo>
                    <a:pt x="65" y="20"/>
                    <a:pt x="72" y="26"/>
                    <a:pt x="69" y="29"/>
                  </a:cubicBezTo>
                  <a:cubicBezTo>
                    <a:pt x="73" y="30"/>
                    <a:pt x="78" y="29"/>
                    <a:pt x="81" y="24"/>
                  </a:cubicBezTo>
                  <a:cubicBezTo>
                    <a:pt x="85" y="26"/>
                    <a:pt x="88" y="23"/>
                    <a:pt x="92" y="23"/>
                  </a:cubicBezTo>
                  <a:cubicBezTo>
                    <a:pt x="92" y="21"/>
                    <a:pt x="92" y="20"/>
                    <a:pt x="93" y="18"/>
                  </a:cubicBezTo>
                  <a:cubicBezTo>
                    <a:pt x="95" y="18"/>
                    <a:pt x="97" y="21"/>
                    <a:pt x="99" y="22"/>
                  </a:cubicBezTo>
                  <a:cubicBezTo>
                    <a:pt x="100" y="20"/>
                    <a:pt x="102" y="22"/>
                    <a:pt x="104" y="21"/>
                  </a:cubicBezTo>
                  <a:cubicBezTo>
                    <a:pt x="106" y="20"/>
                    <a:pt x="104" y="17"/>
                    <a:pt x="107" y="17"/>
                  </a:cubicBezTo>
                  <a:cubicBezTo>
                    <a:pt x="109" y="18"/>
                    <a:pt x="106" y="19"/>
                    <a:pt x="107" y="20"/>
                  </a:cubicBezTo>
                  <a:cubicBezTo>
                    <a:pt x="109" y="19"/>
                    <a:pt x="111" y="22"/>
                    <a:pt x="113" y="22"/>
                  </a:cubicBezTo>
                  <a:cubicBezTo>
                    <a:pt x="115" y="22"/>
                    <a:pt x="113" y="20"/>
                    <a:pt x="114" y="19"/>
                  </a:cubicBezTo>
                  <a:cubicBezTo>
                    <a:pt x="119" y="19"/>
                    <a:pt x="123" y="21"/>
                    <a:pt x="127" y="18"/>
                  </a:cubicBezTo>
                  <a:cubicBezTo>
                    <a:pt x="126" y="17"/>
                    <a:pt x="124" y="17"/>
                    <a:pt x="125" y="16"/>
                  </a:cubicBezTo>
                  <a:cubicBezTo>
                    <a:pt x="128" y="15"/>
                    <a:pt x="131" y="10"/>
                    <a:pt x="134" y="11"/>
                  </a:cubicBezTo>
                  <a:cubicBezTo>
                    <a:pt x="134" y="12"/>
                    <a:pt x="135" y="13"/>
                    <a:pt x="135" y="14"/>
                  </a:cubicBezTo>
                  <a:cubicBezTo>
                    <a:pt x="134" y="15"/>
                    <a:pt x="133" y="15"/>
                    <a:pt x="132" y="16"/>
                  </a:cubicBezTo>
                  <a:cubicBezTo>
                    <a:pt x="135" y="19"/>
                    <a:pt x="139" y="16"/>
                    <a:pt x="140" y="18"/>
                  </a:cubicBezTo>
                  <a:cubicBezTo>
                    <a:pt x="140" y="14"/>
                    <a:pt x="138" y="9"/>
                    <a:pt x="144" y="8"/>
                  </a:cubicBezTo>
                  <a:cubicBezTo>
                    <a:pt x="145" y="11"/>
                    <a:pt x="144" y="14"/>
                    <a:pt x="142" y="17"/>
                  </a:cubicBezTo>
                  <a:cubicBezTo>
                    <a:pt x="143" y="18"/>
                    <a:pt x="144" y="18"/>
                    <a:pt x="144" y="18"/>
                  </a:cubicBezTo>
                  <a:cubicBezTo>
                    <a:pt x="145" y="18"/>
                    <a:pt x="145" y="18"/>
                    <a:pt x="145" y="18"/>
                  </a:cubicBezTo>
                  <a:cubicBezTo>
                    <a:pt x="142" y="15"/>
                    <a:pt x="148" y="12"/>
                    <a:pt x="151" y="8"/>
                  </a:cubicBezTo>
                  <a:close/>
                  <a:moveTo>
                    <a:pt x="20" y="23"/>
                  </a:moveTo>
                  <a:cubicBezTo>
                    <a:pt x="19" y="25"/>
                    <a:pt x="17" y="24"/>
                    <a:pt x="16" y="23"/>
                  </a:cubicBezTo>
                  <a:cubicBezTo>
                    <a:pt x="16" y="21"/>
                    <a:pt x="15" y="21"/>
                    <a:pt x="16" y="19"/>
                  </a:cubicBezTo>
                  <a:cubicBezTo>
                    <a:pt x="18" y="19"/>
                    <a:pt x="20" y="22"/>
                    <a:pt x="20" y="23"/>
                  </a:cubicBezTo>
                  <a:close/>
                  <a:moveTo>
                    <a:pt x="30" y="24"/>
                  </a:moveTo>
                  <a:cubicBezTo>
                    <a:pt x="30" y="23"/>
                    <a:pt x="30" y="22"/>
                    <a:pt x="32" y="21"/>
                  </a:cubicBezTo>
                  <a:cubicBezTo>
                    <a:pt x="33" y="22"/>
                    <a:pt x="33" y="22"/>
                    <a:pt x="34" y="22"/>
                  </a:cubicBezTo>
                  <a:cubicBezTo>
                    <a:pt x="32" y="24"/>
                    <a:pt x="31" y="26"/>
                    <a:pt x="30" y="24"/>
                  </a:cubicBezTo>
                  <a:close/>
                  <a:moveTo>
                    <a:pt x="46" y="28"/>
                  </a:moveTo>
                  <a:cubicBezTo>
                    <a:pt x="44" y="26"/>
                    <a:pt x="44" y="25"/>
                    <a:pt x="46" y="24"/>
                  </a:cubicBezTo>
                  <a:cubicBezTo>
                    <a:pt x="48" y="25"/>
                    <a:pt x="47" y="26"/>
                    <a:pt x="46" y="28"/>
                  </a:cubicBezTo>
                  <a:close/>
                  <a:moveTo>
                    <a:pt x="73" y="28"/>
                  </a:moveTo>
                  <a:cubicBezTo>
                    <a:pt x="72" y="26"/>
                    <a:pt x="75" y="26"/>
                    <a:pt x="75" y="24"/>
                  </a:cubicBezTo>
                  <a:cubicBezTo>
                    <a:pt x="78" y="26"/>
                    <a:pt x="74" y="27"/>
                    <a:pt x="73" y="28"/>
                  </a:cubicBezTo>
                  <a:close/>
                  <a:moveTo>
                    <a:pt x="77" y="13"/>
                  </a:moveTo>
                  <a:cubicBezTo>
                    <a:pt x="77" y="17"/>
                    <a:pt x="74" y="19"/>
                    <a:pt x="73" y="23"/>
                  </a:cubicBezTo>
                  <a:cubicBezTo>
                    <a:pt x="69" y="19"/>
                    <a:pt x="75" y="15"/>
                    <a:pt x="75" y="11"/>
                  </a:cubicBezTo>
                  <a:cubicBezTo>
                    <a:pt x="77" y="13"/>
                    <a:pt x="78" y="12"/>
                    <a:pt x="79" y="11"/>
                  </a:cubicBezTo>
                  <a:cubicBezTo>
                    <a:pt x="80" y="12"/>
                    <a:pt x="80" y="13"/>
                    <a:pt x="80" y="13"/>
                  </a:cubicBezTo>
                  <a:cubicBezTo>
                    <a:pt x="79" y="15"/>
                    <a:pt x="78" y="12"/>
                    <a:pt x="77" y="13"/>
                  </a:cubicBezTo>
                  <a:close/>
                  <a:moveTo>
                    <a:pt x="102" y="17"/>
                  </a:moveTo>
                  <a:cubicBezTo>
                    <a:pt x="102" y="16"/>
                    <a:pt x="103" y="16"/>
                    <a:pt x="103" y="15"/>
                  </a:cubicBezTo>
                  <a:cubicBezTo>
                    <a:pt x="105" y="16"/>
                    <a:pt x="105" y="16"/>
                    <a:pt x="105" y="17"/>
                  </a:cubicBezTo>
                  <a:cubicBezTo>
                    <a:pt x="104" y="17"/>
                    <a:pt x="103" y="19"/>
                    <a:pt x="102" y="17"/>
                  </a:cubicBezTo>
                  <a:close/>
                  <a:moveTo>
                    <a:pt x="111" y="14"/>
                  </a:moveTo>
                  <a:cubicBezTo>
                    <a:pt x="109" y="13"/>
                    <a:pt x="109" y="12"/>
                    <a:pt x="111" y="11"/>
                  </a:cubicBezTo>
                  <a:cubicBezTo>
                    <a:pt x="111" y="11"/>
                    <a:pt x="112" y="12"/>
                    <a:pt x="113" y="12"/>
                  </a:cubicBezTo>
                  <a:cubicBezTo>
                    <a:pt x="112" y="13"/>
                    <a:pt x="112" y="14"/>
                    <a:pt x="111" y="14"/>
                  </a:cubicBezTo>
                  <a:close/>
                  <a:moveTo>
                    <a:pt x="117" y="18"/>
                  </a:moveTo>
                  <a:cubicBezTo>
                    <a:pt x="115" y="15"/>
                    <a:pt x="115" y="10"/>
                    <a:pt x="119" y="11"/>
                  </a:cubicBezTo>
                  <a:cubicBezTo>
                    <a:pt x="120" y="13"/>
                    <a:pt x="119" y="15"/>
                    <a:pt x="117" y="18"/>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71" name="Freeform 65"/>
            <p:cNvSpPr>
              <a:spLocks noEditPoints="1"/>
            </p:cNvSpPr>
            <p:nvPr/>
          </p:nvSpPr>
          <p:spPr bwMode="auto">
            <a:xfrm>
              <a:off x="6772276" y="3287713"/>
              <a:ext cx="611188" cy="298450"/>
            </a:xfrm>
            <a:custGeom>
              <a:gdLst>
                <a:gd fmla="*/ 148 w 188" name="T0"/>
                <a:gd fmla="*/ 7 h 90" name="T1"/>
                <a:gd fmla="*/ 132 w 188" name="T2"/>
                <a:gd fmla="*/ 7 h 90" name="T3"/>
                <a:gd fmla="*/ 114 w 188" name="T4"/>
                <a:gd fmla="*/ 4 h 90" name="T5"/>
                <a:gd fmla="*/ 122 w 188" name="T6"/>
                <a:gd fmla="*/ 9 h 90" name="T7"/>
                <a:gd fmla="*/ 105 w 188" name="T8"/>
                <a:gd fmla="*/ 18 h 90" name="T9"/>
                <a:gd fmla="*/ 95 w 188" name="T10"/>
                <a:gd fmla="*/ 18 h 90" name="T11"/>
                <a:gd fmla="*/ 81 w 188" name="T12"/>
                <a:gd fmla="*/ 32 h 90" name="T13"/>
                <a:gd fmla="*/ 90 w 188" name="T14"/>
                <a:gd fmla="*/ 40 h 90" name="T15"/>
                <a:gd fmla="*/ 82 w 188" name="T16"/>
                <a:gd fmla="*/ 50 h 90" name="T17"/>
                <a:gd fmla="*/ 60 w 188" name="T18"/>
                <a:gd fmla="*/ 49 h 90" name="T19"/>
                <a:gd fmla="*/ 45 w 188" name="T20"/>
                <a:gd fmla="*/ 54 h 90" name="T21"/>
                <a:gd fmla="*/ 31 w 188" name="T22"/>
                <a:gd fmla="*/ 72 h 90" name="T23"/>
                <a:gd fmla="*/ 22 w 188" name="T24"/>
                <a:gd fmla="*/ 63 h 90" name="T25"/>
                <a:gd fmla="*/ 4 w 188" name="T26"/>
                <a:gd fmla="*/ 83 h 90" name="T27"/>
                <a:gd fmla="*/ 13 w 188" name="T28"/>
                <a:gd fmla="*/ 87 h 90" name="T29"/>
                <a:gd fmla="*/ 19 w 188" name="T30"/>
                <a:gd fmla="*/ 80 h 90" name="T31"/>
                <a:gd fmla="*/ 35 w 188" name="T32"/>
                <a:gd fmla="*/ 76 h 90" name="T33"/>
                <a:gd fmla="*/ 53 w 188" name="T34"/>
                <a:gd fmla="*/ 74 h 90" name="T35"/>
                <a:gd fmla="*/ 63 w 188" name="T36"/>
                <a:gd fmla="*/ 62 h 90" name="T37"/>
                <a:gd fmla="*/ 81 w 188" name="T38"/>
                <a:gd fmla="*/ 57 h 90" name="T39"/>
                <a:gd fmla="*/ 84 w 188" name="T40"/>
                <a:gd fmla="*/ 57 h 90" name="T41"/>
                <a:gd fmla="*/ 89 w 188" name="T42"/>
                <a:gd fmla="*/ 50 h 90" name="T43"/>
                <a:gd fmla="*/ 95 w 188" name="T44"/>
                <a:gd fmla="*/ 52 h 90" name="T45"/>
                <a:gd fmla="*/ 110 w 188" name="T46"/>
                <a:gd fmla="*/ 48 h 90" name="T47"/>
                <a:gd fmla="*/ 117 w 188" name="T48"/>
                <a:gd fmla="*/ 40 h 90" name="T49"/>
                <a:gd fmla="*/ 120 w 188" name="T50"/>
                <a:gd fmla="*/ 43 h 90" name="T51"/>
                <a:gd fmla="*/ 137 w 188" name="T52"/>
                <a:gd fmla="*/ 34 h 90" name="T53"/>
                <a:gd fmla="*/ 155 w 188" name="T54"/>
                <a:gd fmla="*/ 26 h 90" name="T55"/>
                <a:gd fmla="*/ 161 w 188" name="T56"/>
                <a:gd fmla="*/ 30 h 90" name="T57"/>
                <a:gd fmla="*/ 181 w 188" name="T58"/>
                <a:gd fmla="*/ 8 h 90" name="T59"/>
                <a:gd fmla="*/ 7 w 188" name="T60"/>
                <a:gd fmla="*/ 77 h 90" name="T61"/>
                <a:gd fmla="*/ 19 w 188" name="T62"/>
                <a:gd fmla="*/ 68 h 90" name="T63"/>
                <a:gd fmla="*/ 42 w 188" name="T64"/>
                <a:gd fmla="*/ 68 h 90" name="T65"/>
                <a:gd fmla="*/ 42 w 188" name="T66"/>
                <a:gd fmla="*/ 66 h 90" name="T67"/>
                <a:gd fmla="*/ 42 w 188" name="T68"/>
                <a:gd fmla="*/ 68 h 90" name="T69"/>
                <a:gd fmla="*/ 52 w 188" name="T70"/>
                <a:gd fmla="*/ 61 h 90" name="T71"/>
                <a:gd fmla="*/ 57 w 188" name="T72"/>
                <a:gd fmla="*/ 55 h 90" name="T73"/>
                <a:gd fmla="*/ 70 w 188" name="T74"/>
                <a:gd fmla="*/ 60 h 90" name="T75"/>
                <a:gd fmla="*/ 70 w 188" name="T76"/>
                <a:gd fmla="*/ 51 h 90" name="T77"/>
                <a:gd fmla="*/ 70 w 188" name="T78"/>
                <a:gd fmla="*/ 60 h 90" name="T79"/>
                <a:gd fmla="*/ 79 w 188" name="T80"/>
                <a:gd fmla="*/ 50 h 90" name="T81"/>
                <a:gd fmla="*/ 95 w 188" name="T82"/>
                <a:gd fmla="*/ 20 h 90" name="T83"/>
                <a:gd fmla="*/ 98 w 188" name="T84"/>
                <a:gd fmla="*/ 39 h 90" name="T85"/>
                <a:gd fmla="*/ 100 w 188" name="T86"/>
                <a:gd fmla="*/ 39 h 90" name="T87"/>
                <a:gd fmla="*/ 91 w 188" name="T88"/>
                <a:gd fmla="*/ 33 h 90" name="T89"/>
                <a:gd fmla="*/ 97 w 188" name="T90"/>
                <a:gd fmla="*/ 30 h 90" name="T91"/>
                <a:gd fmla="*/ 104 w 188" name="T92"/>
                <a:gd fmla="*/ 35 h 90" name="T93"/>
                <a:gd fmla="*/ 111 w 188" name="T94"/>
                <a:gd fmla="*/ 30 h 90" name="T95"/>
                <a:gd fmla="*/ 122 w 188" name="T96"/>
                <a:gd fmla="*/ 21 h 90" name="T97"/>
                <a:gd fmla="*/ 130 w 188" name="T98"/>
                <a:gd fmla="*/ 28 h 90" name="T99"/>
                <a:gd fmla="*/ 130 w 188" name="T100"/>
                <a:gd fmla="*/ 17 h 90" name="T101"/>
                <a:gd fmla="*/ 130 w 188" name="T102"/>
                <a:gd fmla="*/ 17 h 9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90" w="188">
                  <a:moveTo>
                    <a:pt x="181" y="8"/>
                  </a:moveTo>
                  <a:cubicBezTo>
                    <a:pt x="172" y="4"/>
                    <a:pt x="163" y="4"/>
                    <a:pt x="155" y="2"/>
                  </a:cubicBezTo>
                  <a:cubicBezTo>
                    <a:pt x="154" y="5"/>
                    <a:pt x="150" y="8"/>
                    <a:pt x="148" y="7"/>
                  </a:cubicBezTo>
                  <a:cubicBezTo>
                    <a:pt x="148" y="3"/>
                    <a:pt x="151" y="5"/>
                    <a:pt x="153" y="1"/>
                  </a:cubicBezTo>
                  <a:cubicBezTo>
                    <a:pt x="150" y="0"/>
                    <a:pt x="147" y="1"/>
                    <a:pt x="144" y="4"/>
                  </a:cubicBezTo>
                  <a:cubicBezTo>
                    <a:pt x="140" y="4"/>
                    <a:pt x="136" y="2"/>
                    <a:pt x="132" y="7"/>
                  </a:cubicBezTo>
                  <a:cubicBezTo>
                    <a:pt x="131" y="5"/>
                    <a:pt x="127" y="7"/>
                    <a:pt x="128" y="5"/>
                  </a:cubicBezTo>
                  <a:cubicBezTo>
                    <a:pt x="129" y="4"/>
                    <a:pt x="130" y="4"/>
                    <a:pt x="132" y="1"/>
                  </a:cubicBezTo>
                  <a:cubicBezTo>
                    <a:pt x="126" y="2"/>
                    <a:pt x="120" y="0"/>
                    <a:pt x="114" y="4"/>
                  </a:cubicBezTo>
                  <a:cubicBezTo>
                    <a:pt x="111" y="1"/>
                    <a:pt x="109" y="2"/>
                    <a:pt x="107" y="3"/>
                  </a:cubicBezTo>
                  <a:cubicBezTo>
                    <a:pt x="104" y="7"/>
                    <a:pt x="111" y="8"/>
                    <a:pt x="113" y="12"/>
                  </a:cubicBezTo>
                  <a:cubicBezTo>
                    <a:pt x="116" y="9"/>
                    <a:pt x="120" y="13"/>
                    <a:pt x="122" y="9"/>
                  </a:cubicBezTo>
                  <a:cubicBezTo>
                    <a:pt x="124" y="12"/>
                    <a:pt x="121" y="17"/>
                    <a:pt x="119" y="20"/>
                  </a:cubicBezTo>
                  <a:cubicBezTo>
                    <a:pt x="117" y="18"/>
                    <a:pt x="119" y="15"/>
                    <a:pt x="116" y="14"/>
                  </a:cubicBezTo>
                  <a:cubicBezTo>
                    <a:pt x="112" y="17"/>
                    <a:pt x="108" y="16"/>
                    <a:pt x="105" y="18"/>
                  </a:cubicBezTo>
                  <a:cubicBezTo>
                    <a:pt x="106" y="20"/>
                    <a:pt x="105" y="22"/>
                    <a:pt x="103" y="24"/>
                  </a:cubicBezTo>
                  <a:cubicBezTo>
                    <a:pt x="100" y="21"/>
                    <a:pt x="105" y="19"/>
                    <a:pt x="103" y="16"/>
                  </a:cubicBezTo>
                  <a:cubicBezTo>
                    <a:pt x="101" y="19"/>
                    <a:pt x="96" y="16"/>
                    <a:pt x="95" y="18"/>
                  </a:cubicBezTo>
                  <a:cubicBezTo>
                    <a:pt x="94" y="18"/>
                    <a:pt x="93" y="17"/>
                    <a:pt x="92" y="16"/>
                  </a:cubicBezTo>
                  <a:cubicBezTo>
                    <a:pt x="85" y="16"/>
                    <a:pt x="90" y="27"/>
                    <a:pt x="84" y="27"/>
                  </a:cubicBezTo>
                  <a:cubicBezTo>
                    <a:pt x="84" y="30"/>
                    <a:pt x="84" y="31"/>
                    <a:pt x="81" y="32"/>
                  </a:cubicBezTo>
                  <a:cubicBezTo>
                    <a:pt x="82" y="33"/>
                    <a:pt x="83" y="32"/>
                    <a:pt x="84" y="34"/>
                  </a:cubicBezTo>
                  <a:cubicBezTo>
                    <a:pt x="85" y="33"/>
                    <a:pt x="84" y="31"/>
                    <a:pt x="86" y="31"/>
                  </a:cubicBezTo>
                  <a:cubicBezTo>
                    <a:pt x="89" y="34"/>
                    <a:pt x="92" y="35"/>
                    <a:pt x="90" y="40"/>
                  </a:cubicBezTo>
                  <a:cubicBezTo>
                    <a:pt x="88" y="39"/>
                    <a:pt x="87" y="41"/>
                    <a:pt x="86" y="40"/>
                  </a:cubicBezTo>
                  <a:cubicBezTo>
                    <a:pt x="84" y="44"/>
                    <a:pt x="87" y="47"/>
                    <a:pt x="86" y="51"/>
                  </a:cubicBezTo>
                  <a:cubicBezTo>
                    <a:pt x="85" y="50"/>
                    <a:pt x="84" y="51"/>
                    <a:pt x="82" y="50"/>
                  </a:cubicBezTo>
                  <a:cubicBezTo>
                    <a:pt x="84" y="47"/>
                    <a:pt x="82" y="44"/>
                    <a:pt x="80" y="41"/>
                  </a:cubicBezTo>
                  <a:cubicBezTo>
                    <a:pt x="75" y="43"/>
                    <a:pt x="68" y="45"/>
                    <a:pt x="66" y="52"/>
                  </a:cubicBezTo>
                  <a:cubicBezTo>
                    <a:pt x="64" y="50"/>
                    <a:pt x="63" y="48"/>
                    <a:pt x="60" y="49"/>
                  </a:cubicBezTo>
                  <a:cubicBezTo>
                    <a:pt x="61" y="51"/>
                    <a:pt x="63" y="52"/>
                    <a:pt x="62" y="53"/>
                  </a:cubicBezTo>
                  <a:cubicBezTo>
                    <a:pt x="60" y="53"/>
                    <a:pt x="58" y="52"/>
                    <a:pt x="57" y="55"/>
                  </a:cubicBezTo>
                  <a:cubicBezTo>
                    <a:pt x="54" y="50"/>
                    <a:pt x="48" y="59"/>
                    <a:pt x="45" y="54"/>
                  </a:cubicBezTo>
                  <a:cubicBezTo>
                    <a:pt x="41" y="56"/>
                    <a:pt x="42" y="61"/>
                    <a:pt x="41" y="64"/>
                  </a:cubicBezTo>
                  <a:cubicBezTo>
                    <a:pt x="37" y="64"/>
                    <a:pt x="39" y="60"/>
                    <a:pt x="37" y="60"/>
                  </a:cubicBezTo>
                  <a:cubicBezTo>
                    <a:pt x="34" y="64"/>
                    <a:pt x="32" y="68"/>
                    <a:pt x="31" y="72"/>
                  </a:cubicBezTo>
                  <a:cubicBezTo>
                    <a:pt x="29" y="73"/>
                    <a:pt x="28" y="73"/>
                    <a:pt x="27" y="72"/>
                  </a:cubicBezTo>
                  <a:cubicBezTo>
                    <a:pt x="27" y="67"/>
                    <a:pt x="33" y="66"/>
                    <a:pt x="31" y="62"/>
                  </a:cubicBezTo>
                  <a:cubicBezTo>
                    <a:pt x="27" y="60"/>
                    <a:pt x="25" y="67"/>
                    <a:pt x="22" y="63"/>
                  </a:cubicBezTo>
                  <a:cubicBezTo>
                    <a:pt x="17" y="74"/>
                    <a:pt x="4" y="67"/>
                    <a:pt x="0" y="77"/>
                  </a:cubicBezTo>
                  <a:cubicBezTo>
                    <a:pt x="2" y="80"/>
                    <a:pt x="4" y="78"/>
                    <a:pt x="6" y="79"/>
                  </a:cubicBezTo>
                  <a:cubicBezTo>
                    <a:pt x="5" y="81"/>
                    <a:pt x="6" y="83"/>
                    <a:pt x="4" y="83"/>
                  </a:cubicBezTo>
                  <a:cubicBezTo>
                    <a:pt x="6" y="84"/>
                    <a:pt x="6" y="85"/>
                    <a:pt x="7" y="86"/>
                  </a:cubicBezTo>
                  <a:cubicBezTo>
                    <a:pt x="6" y="88"/>
                    <a:pt x="6" y="89"/>
                    <a:pt x="6" y="90"/>
                  </a:cubicBezTo>
                  <a:cubicBezTo>
                    <a:pt x="8" y="88"/>
                    <a:pt x="11" y="90"/>
                    <a:pt x="13" y="87"/>
                  </a:cubicBezTo>
                  <a:cubicBezTo>
                    <a:pt x="12" y="86"/>
                    <a:pt x="12" y="82"/>
                    <a:pt x="15" y="82"/>
                  </a:cubicBezTo>
                  <a:cubicBezTo>
                    <a:pt x="16" y="83"/>
                    <a:pt x="16" y="86"/>
                    <a:pt x="18" y="85"/>
                  </a:cubicBezTo>
                  <a:cubicBezTo>
                    <a:pt x="17" y="84"/>
                    <a:pt x="18" y="82"/>
                    <a:pt x="19" y="80"/>
                  </a:cubicBezTo>
                  <a:cubicBezTo>
                    <a:pt x="23" y="85"/>
                    <a:pt x="29" y="76"/>
                    <a:pt x="30" y="81"/>
                  </a:cubicBezTo>
                  <a:cubicBezTo>
                    <a:pt x="34" y="80"/>
                    <a:pt x="31" y="76"/>
                    <a:pt x="32" y="74"/>
                  </a:cubicBezTo>
                  <a:cubicBezTo>
                    <a:pt x="34" y="73"/>
                    <a:pt x="33" y="75"/>
                    <a:pt x="35" y="76"/>
                  </a:cubicBezTo>
                  <a:cubicBezTo>
                    <a:pt x="39" y="74"/>
                    <a:pt x="43" y="76"/>
                    <a:pt x="47" y="74"/>
                  </a:cubicBezTo>
                  <a:cubicBezTo>
                    <a:pt x="47" y="73"/>
                    <a:pt x="44" y="72"/>
                    <a:pt x="45" y="70"/>
                  </a:cubicBezTo>
                  <a:cubicBezTo>
                    <a:pt x="48" y="68"/>
                    <a:pt x="52" y="72"/>
                    <a:pt x="53" y="74"/>
                  </a:cubicBezTo>
                  <a:cubicBezTo>
                    <a:pt x="55" y="72"/>
                    <a:pt x="54" y="71"/>
                    <a:pt x="55" y="69"/>
                  </a:cubicBezTo>
                  <a:cubicBezTo>
                    <a:pt x="57" y="69"/>
                    <a:pt x="58" y="69"/>
                    <a:pt x="59" y="69"/>
                  </a:cubicBezTo>
                  <a:cubicBezTo>
                    <a:pt x="62" y="67"/>
                    <a:pt x="60" y="65"/>
                    <a:pt x="63" y="62"/>
                  </a:cubicBezTo>
                  <a:cubicBezTo>
                    <a:pt x="64" y="63"/>
                    <a:pt x="65" y="62"/>
                    <a:pt x="66" y="62"/>
                  </a:cubicBezTo>
                  <a:cubicBezTo>
                    <a:pt x="66" y="65"/>
                    <a:pt x="68" y="64"/>
                    <a:pt x="69" y="66"/>
                  </a:cubicBezTo>
                  <a:cubicBezTo>
                    <a:pt x="73" y="62"/>
                    <a:pt x="77" y="62"/>
                    <a:pt x="81" y="57"/>
                  </a:cubicBezTo>
                  <a:cubicBezTo>
                    <a:pt x="81" y="56"/>
                    <a:pt x="79" y="55"/>
                    <a:pt x="79" y="54"/>
                  </a:cubicBezTo>
                  <a:cubicBezTo>
                    <a:pt x="82" y="52"/>
                    <a:pt x="85" y="54"/>
                    <a:pt x="86" y="52"/>
                  </a:cubicBezTo>
                  <a:cubicBezTo>
                    <a:pt x="90" y="54"/>
                    <a:pt x="85" y="55"/>
                    <a:pt x="84" y="57"/>
                  </a:cubicBezTo>
                  <a:cubicBezTo>
                    <a:pt x="88" y="59"/>
                    <a:pt x="91" y="55"/>
                    <a:pt x="93" y="55"/>
                  </a:cubicBezTo>
                  <a:cubicBezTo>
                    <a:pt x="94" y="54"/>
                    <a:pt x="93" y="53"/>
                    <a:pt x="94" y="51"/>
                  </a:cubicBezTo>
                  <a:cubicBezTo>
                    <a:pt x="92" y="50"/>
                    <a:pt x="91" y="52"/>
                    <a:pt x="89" y="50"/>
                  </a:cubicBezTo>
                  <a:cubicBezTo>
                    <a:pt x="91" y="44"/>
                    <a:pt x="100" y="43"/>
                    <a:pt x="105" y="41"/>
                  </a:cubicBezTo>
                  <a:cubicBezTo>
                    <a:pt x="104" y="46"/>
                    <a:pt x="99" y="45"/>
                    <a:pt x="96" y="45"/>
                  </a:cubicBezTo>
                  <a:cubicBezTo>
                    <a:pt x="95" y="48"/>
                    <a:pt x="95" y="50"/>
                    <a:pt x="95" y="52"/>
                  </a:cubicBezTo>
                  <a:cubicBezTo>
                    <a:pt x="95" y="53"/>
                    <a:pt x="98" y="52"/>
                    <a:pt x="98" y="52"/>
                  </a:cubicBezTo>
                  <a:cubicBezTo>
                    <a:pt x="98" y="51"/>
                    <a:pt x="99" y="50"/>
                    <a:pt x="99" y="49"/>
                  </a:cubicBezTo>
                  <a:cubicBezTo>
                    <a:pt x="102" y="49"/>
                    <a:pt x="109" y="49"/>
                    <a:pt x="110" y="48"/>
                  </a:cubicBezTo>
                  <a:cubicBezTo>
                    <a:pt x="111" y="46"/>
                    <a:pt x="108" y="45"/>
                    <a:pt x="110" y="43"/>
                  </a:cubicBezTo>
                  <a:cubicBezTo>
                    <a:pt x="112" y="43"/>
                    <a:pt x="114" y="45"/>
                    <a:pt x="115" y="44"/>
                  </a:cubicBezTo>
                  <a:cubicBezTo>
                    <a:pt x="115" y="42"/>
                    <a:pt x="117" y="41"/>
                    <a:pt x="117" y="40"/>
                  </a:cubicBezTo>
                  <a:cubicBezTo>
                    <a:pt x="115" y="40"/>
                    <a:pt x="114" y="42"/>
                    <a:pt x="113" y="41"/>
                  </a:cubicBezTo>
                  <a:cubicBezTo>
                    <a:pt x="115" y="38"/>
                    <a:pt x="111" y="37"/>
                    <a:pt x="113" y="34"/>
                  </a:cubicBezTo>
                  <a:cubicBezTo>
                    <a:pt x="117" y="35"/>
                    <a:pt x="117" y="40"/>
                    <a:pt x="120" y="43"/>
                  </a:cubicBezTo>
                  <a:cubicBezTo>
                    <a:pt x="123" y="41"/>
                    <a:pt x="125" y="41"/>
                    <a:pt x="128" y="39"/>
                  </a:cubicBezTo>
                  <a:cubicBezTo>
                    <a:pt x="127" y="38"/>
                    <a:pt x="126" y="38"/>
                    <a:pt x="126" y="37"/>
                  </a:cubicBezTo>
                  <a:cubicBezTo>
                    <a:pt x="131" y="36"/>
                    <a:pt x="133" y="39"/>
                    <a:pt x="137" y="34"/>
                  </a:cubicBezTo>
                  <a:cubicBezTo>
                    <a:pt x="136" y="31"/>
                    <a:pt x="135" y="36"/>
                    <a:pt x="134" y="33"/>
                  </a:cubicBezTo>
                  <a:cubicBezTo>
                    <a:pt x="142" y="26"/>
                    <a:pt x="149" y="30"/>
                    <a:pt x="158" y="29"/>
                  </a:cubicBezTo>
                  <a:cubicBezTo>
                    <a:pt x="156" y="27"/>
                    <a:pt x="155" y="28"/>
                    <a:pt x="155" y="26"/>
                  </a:cubicBezTo>
                  <a:cubicBezTo>
                    <a:pt x="157" y="22"/>
                    <a:pt x="160" y="20"/>
                    <a:pt x="163" y="22"/>
                  </a:cubicBezTo>
                  <a:cubicBezTo>
                    <a:pt x="162" y="23"/>
                    <a:pt x="161" y="24"/>
                    <a:pt x="159" y="25"/>
                  </a:cubicBezTo>
                  <a:cubicBezTo>
                    <a:pt x="162" y="27"/>
                    <a:pt x="162" y="28"/>
                    <a:pt x="161" y="30"/>
                  </a:cubicBezTo>
                  <a:cubicBezTo>
                    <a:pt x="166" y="29"/>
                    <a:pt x="172" y="28"/>
                    <a:pt x="175" y="23"/>
                  </a:cubicBezTo>
                  <a:cubicBezTo>
                    <a:pt x="182" y="28"/>
                    <a:pt x="184" y="19"/>
                    <a:pt x="188" y="16"/>
                  </a:cubicBezTo>
                  <a:cubicBezTo>
                    <a:pt x="185" y="12"/>
                    <a:pt x="182" y="11"/>
                    <a:pt x="181" y="8"/>
                  </a:cubicBezTo>
                  <a:close/>
                  <a:moveTo>
                    <a:pt x="21" y="80"/>
                  </a:moveTo>
                  <a:cubicBezTo>
                    <a:pt x="19" y="78"/>
                    <a:pt x="21" y="75"/>
                    <a:pt x="20" y="73"/>
                  </a:cubicBezTo>
                  <a:cubicBezTo>
                    <a:pt x="14" y="70"/>
                    <a:pt x="14" y="81"/>
                    <a:pt x="7" y="77"/>
                  </a:cubicBezTo>
                  <a:cubicBezTo>
                    <a:pt x="8" y="74"/>
                    <a:pt x="11" y="75"/>
                    <a:pt x="11" y="72"/>
                  </a:cubicBezTo>
                  <a:cubicBezTo>
                    <a:pt x="12" y="73"/>
                    <a:pt x="13" y="72"/>
                    <a:pt x="14" y="73"/>
                  </a:cubicBezTo>
                  <a:cubicBezTo>
                    <a:pt x="15" y="71"/>
                    <a:pt x="19" y="70"/>
                    <a:pt x="19" y="68"/>
                  </a:cubicBezTo>
                  <a:cubicBezTo>
                    <a:pt x="23" y="68"/>
                    <a:pt x="23" y="73"/>
                    <a:pt x="26" y="74"/>
                  </a:cubicBezTo>
                  <a:cubicBezTo>
                    <a:pt x="25" y="76"/>
                    <a:pt x="23" y="80"/>
                    <a:pt x="21" y="80"/>
                  </a:cubicBezTo>
                  <a:close/>
                  <a:moveTo>
                    <a:pt x="42" y="68"/>
                  </a:moveTo>
                  <a:cubicBezTo>
                    <a:pt x="40" y="70"/>
                    <a:pt x="43" y="71"/>
                    <a:pt x="41" y="72"/>
                  </a:cubicBezTo>
                  <a:cubicBezTo>
                    <a:pt x="38" y="72"/>
                    <a:pt x="35" y="69"/>
                    <a:pt x="36" y="66"/>
                  </a:cubicBezTo>
                  <a:cubicBezTo>
                    <a:pt x="38" y="65"/>
                    <a:pt x="40" y="67"/>
                    <a:pt x="42" y="66"/>
                  </a:cubicBezTo>
                  <a:cubicBezTo>
                    <a:pt x="45" y="60"/>
                    <a:pt x="47" y="61"/>
                    <a:pt x="50" y="57"/>
                  </a:cubicBezTo>
                  <a:cubicBezTo>
                    <a:pt x="52" y="58"/>
                    <a:pt x="51" y="59"/>
                    <a:pt x="52" y="60"/>
                  </a:cubicBezTo>
                  <a:cubicBezTo>
                    <a:pt x="47" y="61"/>
                    <a:pt x="47" y="67"/>
                    <a:pt x="42" y="68"/>
                  </a:cubicBezTo>
                  <a:close/>
                  <a:moveTo>
                    <a:pt x="54" y="68"/>
                  </a:moveTo>
                  <a:cubicBezTo>
                    <a:pt x="53" y="68"/>
                    <a:pt x="52" y="68"/>
                    <a:pt x="52" y="68"/>
                  </a:cubicBezTo>
                  <a:cubicBezTo>
                    <a:pt x="51" y="66"/>
                    <a:pt x="50" y="64"/>
                    <a:pt x="52" y="61"/>
                  </a:cubicBezTo>
                  <a:cubicBezTo>
                    <a:pt x="52" y="64"/>
                    <a:pt x="56" y="65"/>
                    <a:pt x="54" y="68"/>
                  </a:cubicBezTo>
                  <a:close/>
                  <a:moveTo>
                    <a:pt x="59" y="64"/>
                  </a:moveTo>
                  <a:cubicBezTo>
                    <a:pt x="59" y="61"/>
                    <a:pt x="58" y="58"/>
                    <a:pt x="57" y="55"/>
                  </a:cubicBezTo>
                  <a:cubicBezTo>
                    <a:pt x="59" y="54"/>
                    <a:pt x="60" y="54"/>
                    <a:pt x="62" y="54"/>
                  </a:cubicBezTo>
                  <a:cubicBezTo>
                    <a:pt x="63" y="57"/>
                    <a:pt x="61" y="62"/>
                    <a:pt x="59" y="64"/>
                  </a:cubicBezTo>
                  <a:close/>
                  <a:moveTo>
                    <a:pt x="70" y="60"/>
                  </a:moveTo>
                  <a:cubicBezTo>
                    <a:pt x="70" y="57"/>
                    <a:pt x="68" y="58"/>
                    <a:pt x="66" y="59"/>
                  </a:cubicBezTo>
                  <a:cubicBezTo>
                    <a:pt x="64" y="57"/>
                    <a:pt x="67" y="54"/>
                    <a:pt x="67" y="51"/>
                  </a:cubicBezTo>
                  <a:cubicBezTo>
                    <a:pt x="68" y="51"/>
                    <a:pt x="69" y="52"/>
                    <a:pt x="70" y="51"/>
                  </a:cubicBezTo>
                  <a:cubicBezTo>
                    <a:pt x="70" y="52"/>
                    <a:pt x="68" y="54"/>
                    <a:pt x="70" y="55"/>
                  </a:cubicBezTo>
                  <a:cubicBezTo>
                    <a:pt x="73" y="57"/>
                    <a:pt x="75" y="52"/>
                    <a:pt x="79" y="55"/>
                  </a:cubicBezTo>
                  <a:cubicBezTo>
                    <a:pt x="76" y="57"/>
                    <a:pt x="73" y="57"/>
                    <a:pt x="70" y="60"/>
                  </a:cubicBezTo>
                  <a:close/>
                  <a:moveTo>
                    <a:pt x="75" y="52"/>
                  </a:moveTo>
                  <a:cubicBezTo>
                    <a:pt x="73" y="50"/>
                    <a:pt x="74" y="48"/>
                    <a:pt x="76" y="46"/>
                  </a:cubicBezTo>
                  <a:cubicBezTo>
                    <a:pt x="78" y="47"/>
                    <a:pt x="79" y="48"/>
                    <a:pt x="79" y="50"/>
                  </a:cubicBezTo>
                  <a:cubicBezTo>
                    <a:pt x="78" y="52"/>
                    <a:pt x="76" y="51"/>
                    <a:pt x="75" y="52"/>
                  </a:cubicBezTo>
                  <a:close/>
                  <a:moveTo>
                    <a:pt x="98" y="22"/>
                  </a:moveTo>
                  <a:cubicBezTo>
                    <a:pt x="96" y="23"/>
                    <a:pt x="95" y="21"/>
                    <a:pt x="95" y="20"/>
                  </a:cubicBezTo>
                  <a:cubicBezTo>
                    <a:pt x="97" y="18"/>
                    <a:pt x="96" y="21"/>
                    <a:pt x="98" y="22"/>
                  </a:cubicBezTo>
                  <a:close/>
                  <a:moveTo>
                    <a:pt x="100" y="39"/>
                  </a:moveTo>
                  <a:cubicBezTo>
                    <a:pt x="100" y="39"/>
                    <a:pt x="99" y="39"/>
                    <a:pt x="98" y="39"/>
                  </a:cubicBezTo>
                  <a:cubicBezTo>
                    <a:pt x="96" y="38"/>
                    <a:pt x="97" y="37"/>
                    <a:pt x="96" y="36"/>
                  </a:cubicBezTo>
                  <a:cubicBezTo>
                    <a:pt x="98" y="35"/>
                    <a:pt x="99" y="35"/>
                    <a:pt x="101" y="35"/>
                  </a:cubicBezTo>
                  <a:cubicBezTo>
                    <a:pt x="101" y="36"/>
                    <a:pt x="101" y="37"/>
                    <a:pt x="100" y="39"/>
                  </a:cubicBezTo>
                  <a:close/>
                  <a:moveTo>
                    <a:pt x="97" y="30"/>
                  </a:moveTo>
                  <a:cubicBezTo>
                    <a:pt x="96" y="31"/>
                    <a:pt x="95" y="33"/>
                    <a:pt x="96" y="33"/>
                  </a:cubicBezTo>
                  <a:cubicBezTo>
                    <a:pt x="95" y="33"/>
                    <a:pt x="93" y="33"/>
                    <a:pt x="91" y="33"/>
                  </a:cubicBezTo>
                  <a:cubicBezTo>
                    <a:pt x="92" y="30"/>
                    <a:pt x="92" y="30"/>
                    <a:pt x="93" y="27"/>
                  </a:cubicBezTo>
                  <a:cubicBezTo>
                    <a:pt x="96" y="29"/>
                    <a:pt x="98" y="29"/>
                    <a:pt x="103" y="30"/>
                  </a:cubicBezTo>
                  <a:cubicBezTo>
                    <a:pt x="101" y="33"/>
                    <a:pt x="99" y="30"/>
                    <a:pt x="97" y="30"/>
                  </a:cubicBezTo>
                  <a:close/>
                  <a:moveTo>
                    <a:pt x="104" y="35"/>
                  </a:moveTo>
                  <a:cubicBezTo>
                    <a:pt x="102" y="33"/>
                    <a:pt x="103" y="29"/>
                    <a:pt x="106" y="28"/>
                  </a:cubicBezTo>
                  <a:cubicBezTo>
                    <a:pt x="107" y="30"/>
                    <a:pt x="106" y="33"/>
                    <a:pt x="104" y="35"/>
                  </a:cubicBezTo>
                  <a:close/>
                  <a:moveTo>
                    <a:pt x="111" y="30"/>
                  </a:moveTo>
                  <a:cubicBezTo>
                    <a:pt x="112" y="28"/>
                    <a:pt x="113" y="28"/>
                    <a:pt x="114" y="29"/>
                  </a:cubicBezTo>
                  <a:cubicBezTo>
                    <a:pt x="114" y="31"/>
                    <a:pt x="112" y="31"/>
                    <a:pt x="111" y="30"/>
                  </a:cubicBezTo>
                  <a:close/>
                  <a:moveTo>
                    <a:pt x="121" y="24"/>
                  </a:moveTo>
                  <a:cubicBezTo>
                    <a:pt x="120" y="22"/>
                    <a:pt x="120" y="21"/>
                    <a:pt x="121" y="20"/>
                  </a:cubicBezTo>
                  <a:cubicBezTo>
                    <a:pt x="121" y="20"/>
                    <a:pt x="122" y="21"/>
                    <a:pt x="122" y="21"/>
                  </a:cubicBezTo>
                  <a:cubicBezTo>
                    <a:pt x="122" y="22"/>
                    <a:pt x="122" y="23"/>
                    <a:pt x="121" y="24"/>
                  </a:cubicBezTo>
                  <a:close/>
                  <a:moveTo>
                    <a:pt x="130" y="31"/>
                  </a:moveTo>
                  <a:cubicBezTo>
                    <a:pt x="129" y="30"/>
                    <a:pt x="129" y="29"/>
                    <a:pt x="130" y="28"/>
                  </a:cubicBezTo>
                  <a:cubicBezTo>
                    <a:pt x="131" y="28"/>
                    <a:pt x="132" y="29"/>
                    <a:pt x="132" y="29"/>
                  </a:cubicBezTo>
                  <a:cubicBezTo>
                    <a:pt x="131" y="30"/>
                    <a:pt x="131" y="30"/>
                    <a:pt x="130" y="31"/>
                  </a:cubicBezTo>
                  <a:close/>
                  <a:moveTo>
                    <a:pt x="130" y="17"/>
                  </a:moveTo>
                  <a:cubicBezTo>
                    <a:pt x="127" y="17"/>
                    <a:pt x="130" y="14"/>
                    <a:pt x="128" y="15"/>
                  </a:cubicBezTo>
                  <a:cubicBezTo>
                    <a:pt x="127" y="14"/>
                    <a:pt x="132" y="14"/>
                    <a:pt x="131" y="16"/>
                  </a:cubicBezTo>
                  <a:cubicBezTo>
                    <a:pt x="131" y="16"/>
                    <a:pt x="130" y="16"/>
                    <a:pt x="130" y="17"/>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72" name="Freeform 66"/>
            <p:cNvSpPr/>
            <p:nvPr/>
          </p:nvSpPr>
          <p:spPr bwMode="auto">
            <a:xfrm>
              <a:off x="7038976" y="3284538"/>
              <a:ext cx="80963" cy="53975"/>
            </a:xfrm>
            <a:custGeom>
              <a:gdLst>
                <a:gd fmla="*/ 4 w 25" name="T0"/>
                <a:gd fmla="*/ 10 h 16" name="T1"/>
                <a:gd fmla="*/ 5 w 25" name="T2"/>
                <a:gd fmla="*/ 7 h 16" name="T3"/>
                <a:gd fmla="*/ 15 w 25" name="T4"/>
                <a:gd fmla="*/ 8 h 16" name="T5"/>
                <a:gd fmla="*/ 25 w 25" name="T6"/>
                <a:gd fmla="*/ 2 h 16" name="T7"/>
                <a:gd fmla="*/ 11 w 25" name="T8"/>
                <a:gd fmla="*/ 3 h 16" name="T9"/>
                <a:gd fmla="*/ 11 w 25" name="T10"/>
                <a:gd fmla="*/ 0 h 16" name="T11"/>
                <a:gd fmla="*/ 0 w 25" name="T12"/>
                <a:gd fmla="*/ 6 h 16" name="T13"/>
                <a:gd fmla="*/ 4 w 25" name="T14"/>
                <a:gd fmla="*/ 10 h 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 w="25">
                  <a:moveTo>
                    <a:pt x="4" y="10"/>
                  </a:moveTo>
                  <a:cubicBezTo>
                    <a:pt x="6" y="9"/>
                    <a:pt x="5" y="9"/>
                    <a:pt x="5" y="7"/>
                  </a:cubicBezTo>
                  <a:cubicBezTo>
                    <a:pt x="9" y="11"/>
                    <a:pt x="11" y="8"/>
                    <a:pt x="15" y="8"/>
                  </a:cubicBezTo>
                  <a:cubicBezTo>
                    <a:pt x="18" y="16"/>
                    <a:pt x="25" y="3"/>
                    <a:pt x="25" y="2"/>
                  </a:cubicBezTo>
                  <a:cubicBezTo>
                    <a:pt x="21" y="1"/>
                    <a:pt x="15" y="2"/>
                    <a:pt x="11" y="3"/>
                  </a:cubicBezTo>
                  <a:cubicBezTo>
                    <a:pt x="11" y="2"/>
                    <a:pt x="11" y="1"/>
                    <a:pt x="11" y="0"/>
                  </a:cubicBezTo>
                  <a:cubicBezTo>
                    <a:pt x="6" y="1"/>
                    <a:pt x="5" y="5"/>
                    <a:pt x="0" y="6"/>
                  </a:cubicBezTo>
                  <a:cubicBezTo>
                    <a:pt x="1" y="9"/>
                    <a:pt x="2" y="9"/>
                    <a:pt x="4" y="10"/>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73" name="Freeform 67"/>
            <p:cNvSpPr>
              <a:spLocks noEditPoints="1"/>
            </p:cNvSpPr>
            <p:nvPr/>
          </p:nvSpPr>
          <p:spPr bwMode="auto">
            <a:xfrm>
              <a:off x="6164263" y="3189288"/>
              <a:ext cx="101600" cy="58738"/>
            </a:xfrm>
            <a:custGeom>
              <a:gdLst>
                <a:gd fmla="*/ 31 w 31" name="T0"/>
                <a:gd fmla="*/ 7 h 18" name="T1"/>
                <a:gd fmla="*/ 5 w 31" name="T2"/>
                <a:gd fmla="*/ 3 h 18" name="T3"/>
                <a:gd fmla="*/ 0 w 31" name="T4"/>
                <a:gd fmla="*/ 10 h 18" name="T5"/>
                <a:gd fmla="*/ 31 w 31" name="T6"/>
                <a:gd fmla="*/ 7 h 18" name="T7"/>
                <a:gd fmla="*/ 3 w 31" name="T8"/>
                <a:gd fmla="*/ 8 h 18" name="T9"/>
                <a:gd fmla="*/ 5 w 31" name="T10"/>
                <a:gd fmla="*/ 10 h 18" name="T11"/>
                <a:gd fmla="*/ 3 w 31" name="T12"/>
                <a:gd fmla="*/ 8 h 18" name="T13"/>
              </a:gdLst>
              <a:cxnLst>
                <a:cxn ang="0">
                  <a:pos x="T0" y="T1"/>
                </a:cxn>
                <a:cxn ang="0">
                  <a:pos x="T2" y="T3"/>
                </a:cxn>
                <a:cxn ang="0">
                  <a:pos x="T4" y="T5"/>
                </a:cxn>
                <a:cxn ang="0">
                  <a:pos x="T6" y="T7"/>
                </a:cxn>
                <a:cxn ang="0">
                  <a:pos x="T8" y="T9"/>
                </a:cxn>
                <a:cxn ang="0">
                  <a:pos x="T10" y="T11"/>
                </a:cxn>
                <a:cxn ang="0">
                  <a:pos x="T12" y="T13"/>
                </a:cxn>
              </a:cxnLst>
              <a:rect b="b" l="0" r="r" t="0"/>
              <a:pathLst>
                <a:path h="18" w="31">
                  <a:moveTo>
                    <a:pt x="31" y="7"/>
                  </a:moveTo>
                  <a:cubicBezTo>
                    <a:pt x="21" y="0"/>
                    <a:pt x="16" y="6"/>
                    <a:pt x="5" y="3"/>
                  </a:cubicBezTo>
                  <a:cubicBezTo>
                    <a:pt x="3" y="5"/>
                    <a:pt x="0" y="7"/>
                    <a:pt x="0" y="10"/>
                  </a:cubicBezTo>
                  <a:cubicBezTo>
                    <a:pt x="8" y="15"/>
                    <a:pt x="31" y="18"/>
                    <a:pt x="31" y="7"/>
                  </a:cubicBezTo>
                  <a:close/>
                  <a:moveTo>
                    <a:pt x="3" y="8"/>
                  </a:moveTo>
                  <a:cubicBezTo>
                    <a:pt x="4" y="8"/>
                    <a:pt x="5" y="9"/>
                    <a:pt x="5" y="10"/>
                  </a:cubicBezTo>
                  <a:cubicBezTo>
                    <a:pt x="3" y="12"/>
                    <a:pt x="3" y="9"/>
                    <a:pt x="3" y="8"/>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74" name="Freeform 68"/>
            <p:cNvSpPr/>
            <p:nvPr/>
          </p:nvSpPr>
          <p:spPr bwMode="auto">
            <a:xfrm>
              <a:off x="6362701" y="3390901"/>
              <a:ext cx="39688" cy="49213"/>
            </a:xfrm>
            <a:custGeom>
              <a:gdLst>
                <a:gd fmla="*/ 8 w 12" name="T0"/>
                <a:gd fmla="*/ 0 h 15" name="T1"/>
                <a:gd fmla="*/ 0 w 12" name="T2"/>
                <a:gd fmla="*/ 7 h 15" name="T3"/>
                <a:gd fmla="*/ 4 w 12" name="T4"/>
                <a:gd fmla="*/ 9 h 15" name="T5"/>
                <a:gd fmla="*/ 2 w 12" name="T6"/>
                <a:gd fmla="*/ 13 h 15" name="T7"/>
                <a:gd fmla="*/ 8 w 12" name="T8"/>
                <a:gd fmla="*/ 14 h 15" name="T9"/>
                <a:gd fmla="*/ 8 w 12" name="T10"/>
                <a:gd fmla="*/ 8 h 15" name="T11"/>
                <a:gd fmla="*/ 12 w 12" name="T12"/>
                <a:gd fmla="*/ 5 h 15" name="T13"/>
                <a:gd fmla="*/ 10 w 12" name="T14"/>
                <a:gd fmla="*/ 0 h 15" name="T15"/>
                <a:gd fmla="*/ 8 w 12" name="T16"/>
                <a:gd fmla="*/ 0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12">
                  <a:moveTo>
                    <a:pt x="8" y="0"/>
                  </a:moveTo>
                  <a:cubicBezTo>
                    <a:pt x="7" y="5"/>
                    <a:pt x="3" y="3"/>
                    <a:pt x="0" y="7"/>
                  </a:cubicBezTo>
                  <a:cubicBezTo>
                    <a:pt x="0" y="9"/>
                    <a:pt x="3" y="8"/>
                    <a:pt x="4" y="9"/>
                  </a:cubicBezTo>
                  <a:cubicBezTo>
                    <a:pt x="4" y="10"/>
                    <a:pt x="3" y="12"/>
                    <a:pt x="2" y="13"/>
                  </a:cubicBezTo>
                  <a:cubicBezTo>
                    <a:pt x="4" y="15"/>
                    <a:pt x="6" y="15"/>
                    <a:pt x="8" y="14"/>
                  </a:cubicBezTo>
                  <a:cubicBezTo>
                    <a:pt x="7" y="12"/>
                    <a:pt x="8" y="10"/>
                    <a:pt x="8" y="8"/>
                  </a:cubicBezTo>
                  <a:cubicBezTo>
                    <a:pt x="9" y="7"/>
                    <a:pt x="11" y="7"/>
                    <a:pt x="12" y="5"/>
                  </a:cubicBezTo>
                  <a:cubicBezTo>
                    <a:pt x="12" y="4"/>
                    <a:pt x="12" y="2"/>
                    <a:pt x="10" y="0"/>
                  </a:cubicBezTo>
                  <a:cubicBezTo>
                    <a:pt x="10" y="0"/>
                    <a:pt x="9" y="0"/>
                    <a:pt x="8" y="0"/>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75" name="Freeform 69"/>
            <p:cNvSpPr>
              <a:spLocks noEditPoints="1"/>
            </p:cNvSpPr>
            <p:nvPr/>
          </p:nvSpPr>
          <p:spPr bwMode="auto">
            <a:xfrm>
              <a:off x="6489701" y="3536951"/>
              <a:ext cx="282575" cy="128588"/>
            </a:xfrm>
            <a:custGeom>
              <a:gdLst>
                <a:gd fmla="*/ 87 w 87" name="T0"/>
                <a:gd fmla="*/ 4 h 39" name="T1"/>
                <a:gd fmla="*/ 80 w 87" name="T2"/>
                <a:gd fmla="*/ 3 h 39" name="T3"/>
                <a:gd fmla="*/ 81 w 87" name="T4"/>
                <a:gd fmla="*/ 6 h 39" name="T5"/>
                <a:gd fmla="*/ 71 w 87" name="T6"/>
                <a:gd fmla="*/ 13 h 39" name="T7"/>
                <a:gd fmla="*/ 77 w 87" name="T8"/>
                <a:gd fmla="*/ 8 h 39" name="T9"/>
                <a:gd fmla="*/ 78 w 87" name="T10"/>
                <a:gd fmla="*/ 6 h 39" name="T11"/>
                <a:gd fmla="*/ 63 w 87" name="T12"/>
                <a:gd fmla="*/ 8 h 39" name="T13"/>
                <a:gd fmla="*/ 60 w 87" name="T14"/>
                <a:gd fmla="*/ 11 h 39" name="T15"/>
                <a:gd fmla="*/ 56 w 87" name="T16"/>
                <a:gd fmla="*/ 8 h 39" name="T17"/>
                <a:gd fmla="*/ 49 w 87" name="T18"/>
                <a:gd fmla="*/ 12 h 39" name="T19"/>
                <a:gd fmla="*/ 39 w 87" name="T20"/>
                <a:gd fmla="*/ 12 h 39" name="T21"/>
                <a:gd fmla="*/ 42 w 87" name="T22"/>
                <a:gd fmla="*/ 15 h 39" name="T23"/>
                <a:gd fmla="*/ 45 w 87" name="T24"/>
                <a:gd fmla="*/ 16 h 39" name="T25"/>
                <a:gd fmla="*/ 45 w 87" name="T26"/>
                <a:gd fmla="*/ 20 h 39" name="T27"/>
                <a:gd fmla="*/ 36 w 87" name="T28"/>
                <a:gd fmla="*/ 17 h 39" name="T29"/>
                <a:gd fmla="*/ 38 w 87" name="T30"/>
                <a:gd fmla="*/ 15 h 39" name="T31"/>
                <a:gd fmla="*/ 24 w 87" name="T32"/>
                <a:gd fmla="*/ 20 h 39" name="T33"/>
                <a:gd fmla="*/ 25 w 87" name="T34"/>
                <a:gd fmla="*/ 23 h 39" name="T35"/>
                <a:gd fmla="*/ 24 w 87" name="T36"/>
                <a:gd fmla="*/ 23 h 39" name="T37"/>
                <a:gd fmla="*/ 18 w 87" name="T38"/>
                <a:gd fmla="*/ 17 h 39" name="T39"/>
                <a:gd fmla="*/ 16 w 87" name="T40"/>
                <a:gd fmla="*/ 19 h 39" name="T41"/>
                <a:gd fmla="*/ 4 w 87" name="T42"/>
                <a:gd fmla="*/ 26 h 39" name="T43"/>
                <a:gd fmla="*/ 1 w 87" name="T44"/>
                <a:gd fmla="*/ 28 h 39" name="T45"/>
                <a:gd fmla="*/ 12 w 87" name="T46"/>
                <a:gd fmla="*/ 35 h 39" name="T47"/>
                <a:gd fmla="*/ 11 w 87" name="T48"/>
                <a:gd fmla="*/ 37 h 39" name="T49"/>
                <a:gd fmla="*/ 27 w 87" name="T50"/>
                <a:gd fmla="*/ 35 h 39" name="T51"/>
                <a:gd fmla="*/ 29 w 87" name="T52"/>
                <a:gd fmla="*/ 32 h 39" name="T53"/>
                <a:gd fmla="*/ 25 w 87" name="T54"/>
                <a:gd fmla="*/ 32 h 39" name="T55"/>
                <a:gd fmla="*/ 26 w 87" name="T56"/>
                <a:gd fmla="*/ 29 h 39" name="T57"/>
                <a:gd fmla="*/ 34 w 87" name="T58"/>
                <a:gd fmla="*/ 30 h 39" name="T59"/>
                <a:gd fmla="*/ 51 w 87" name="T60"/>
                <a:gd fmla="*/ 26 h 39" name="T61"/>
                <a:gd fmla="*/ 57 w 87" name="T62"/>
                <a:gd fmla="*/ 23 h 39" name="T63"/>
                <a:gd fmla="*/ 56 w 87" name="T64"/>
                <a:gd fmla="*/ 26 h 39" name="T65"/>
                <a:gd fmla="*/ 61 w 87" name="T66"/>
                <a:gd fmla="*/ 26 h 39" name="T67"/>
                <a:gd fmla="*/ 65 w 87" name="T68"/>
                <a:gd fmla="*/ 19 h 39" name="T69"/>
                <a:gd fmla="*/ 66 w 87" name="T70"/>
                <a:gd fmla="*/ 24 h 39" name="T71"/>
                <a:gd fmla="*/ 72 w 87" name="T72"/>
                <a:gd fmla="*/ 18 h 39" name="T73"/>
                <a:gd fmla="*/ 72 w 87" name="T74"/>
                <a:gd fmla="*/ 21 h 39" name="T75"/>
                <a:gd fmla="*/ 78 w 87" name="T76"/>
                <a:gd fmla="*/ 16 h 39" name="T77"/>
                <a:gd fmla="*/ 81 w 87" name="T78"/>
                <a:gd fmla="*/ 17 h 39" name="T79"/>
                <a:gd fmla="*/ 87 w 87" name="T80"/>
                <a:gd fmla="*/ 8 h 39" name="T81"/>
                <a:gd fmla="*/ 87 w 87" name="T82"/>
                <a:gd fmla="*/ 4 h 39" name="T83"/>
                <a:gd fmla="*/ 34 w 87" name="T84"/>
                <a:gd fmla="*/ 26 h 39" name="T85"/>
                <a:gd fmla="*/ 36 w 87" name="T86"/>
                <a:gd fmla="*/ 24 h 39" name="T87"/>
                <a:gd fmla="*/ 34 w 87" name="T88"/>
                <a:gd fmla="*/ 26 h 39" name="T89"/>
                <a:gd fmla="*/ 53 w 87" name="T90"/>
                <a:gd fmla="*/ 20 h 39" name="T91"/>
                <a:gd fmla="*/ 51 w 87" name="T92"/>
                <a:gd fmla="*/ 11 h 39" name="T93"/>
                <a:gd fmla="*/ 56 w 87" name="T94"/>
                <a:gd fmla="*/ 15 h 39" name="T95"/>
                <a:gd fmla="*/ 53 w 87" name="T96"/>
                <a:gd fmla="*/ 20 h 39" name="T97"/>
                <a:gd fmla="*/ 60 w 87" name="T98"/>
                <a:gd fmla="*/ 19 h 39" name="T99"/>
                <a:gd fmla="*/ 60 w 87" name="T100"/>
                <a:gd fmla="*/ 14 h 39" name="T101"/>
                <a:gd fmla="*/ 62 w 87" name="T102"/>
                <a:gd fmla="*/ 15 h 39" name="T103"/>
                <a:gd fmla="*/ 60 w 87" name="T104"/>
                <a:gd fmla="*/ 19 h 3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9" w="87">
                  <a:moveTo>
                    <a:pt x="87" y="4"/>
                  </a:moveTo>
                  <a:cubicBezTo>
                    <a:pt x="85" y="1"/>
                    <a:pt x="83" y="0"/>
                    <a:pt x="80" y="3"/>
                  </a:cubicBezTo>
                  <a:cubicBezTo>
                    <a:pt x="79" y="4"/>
                    <a:pt x="82" y="5"/>
                    <a:pt x="81" y="6"/>
                  </a:cubicBezTo>
                  <a:cubicBezTo>
                    <a:pt x="77" y="10"/>
                    <a:pt x="76" y="13"/>
                    <a:pt x="71" y="13"/>
                  </a:cubicBezTo>
                  <a:cubicBezTo>
                    <a:pt x="72" y="11"/>
                    <a:pt x="75" y="9"/>
                    <a:pt x="77" y="8"/>
                  </a:cubicBezTo>
                  <a:cubicBezTo>
                    <a:pt x="77" y="8"/>
                    <a:pt x="78" y="7"/>
                    <a:pt x="78" y="6"/>
                  </a:cubicBezTo>
                  <a:cubicBezTo>
                    <a:pt x="72" y="1"/>
                    <a:pt x="68" y="10"/>
                    <a:pt x="63" y="8"/>
                  </a:cubicBezTo>
                  <a:cubicBezTo>
                    <a:pt x="61" y="9"/>
                    <a:pt x="62" y="9"/>
                    <a:pt x="60" y="11"/>
                  </a:cubicBezTo>
                  <a:cubicBezTo>
                    <a:pt x="59" y="10"/>
                    <a:pt x="57" y="9"/>
                    <a:pt x="56" y="8"/>
                  </a:cubicBezTo>
                  <a:cubicBezTo>
                    <a:pt x="53" y="10"/>
                    <a:pt x="48" y="9"/>
                    <a:pt x="49" y="12"/>
                  </a:cubicBezTo>
                  <a:cubicBezTo>
                    <a:pt x="46" y="12"/>
                    <a:pt x="42" y="10"/>
                    <a:pt x="39" y="12"/>
                  </a:cubicBezTo>
                  <a:cubicBezTo>
                    <a:pt x="42" y="12"/>
                    <a:pt x="40" y="13"/>
                    <a:pt x="42" y="15"/>
                  </a:cubicBezTo>
                  <a:cubicBezTo>
                    <a:pt x="43" y="15"/>
                    <a:pt x="44" y="15"/>
                    <a:pt x="45" y="16"/>
                  </a:cubicBezTo>
                  <a:cubicBezTo>
                    <a:pt x="44" y="17"/>
                    <a:pt x="47" y="18"/>
                    <a:pt x="45" y="20"/>
                  </a:cubicBezTo>
                  <a:cubicBezTo>
                    <a:pt x="45" y="16"/>
                    <a:pt x="39" y="18"/>
                    <a:pt x="36" y="17"/>
                  </a:cubicBezTo>
                  <a:cubicBezTo>
                    <a:pt x="36" y="16"/>
                    <a:pt x="37" y="16"/>
                    <a:pt x="38" y="15"/>
                  </a:cubicBezTo>
                  <a:cubicBezTo>
                    <a:pt x="33" y="13"/>
                    <a:pt x="25" y="14"/>
                    <a:pt x="24" y="20"/>
                  </a:cubicBezTo>
                  <a:cubicBezTo>
                    <a:pt x="26" y="19"/>
                    <a:pt x="27" y="22"/>
                    <a:pt x="25" y="23"/>
                  </a:cubicBezTo>
                  <a:cubicBezTo>
                    <a:pt x="25" y="23"/>
                    <a:pt x="24" y="23"/>
                    <a:pt x="24" y="23"/>
                  </a:cubicBezTo>
                  <a:cubicBezTo>
                    <a:pt x="24" y="20"/>
                    <a:pt x="22" y="18"/>
                    <a:pt x="18" y="17"/>
                  </a:cubicBezTo>
                  <a:cubicBezTo>
                    <a:pt x="16" y="17"/>
                    <a:pt x="17" y="18"/>
                    <a:pt x="16" y="19"/>
                  </a:cubicBezTo>
                  <a:cubicBezTo>
                    <a:pt x="12" y="17"/>
                    <a:pt x="0" y="21"/>
                    <a:pt x="4" y="26"/>
                  </a:cubicBezTo>
                  <a:cubicBezTo>
                    <a:pt x="3" y="28"/>
                    <a:pt x="2" y="26"/>
                    <a:pt x="1" y="28"/>
                  </a:cubicBezTo>
                  <a:cubicBezTo>
                    <a:pt x="2" y="33"/>
                    <a:pt x="7" y="33"/>
                    <a:pt x="12" y="35"/>
                  </a:cubicBezTo>
                  <a:cubicBezTo>
                    <a:pt x="12" y="36"/>
                    <a:pt x="11" y="37"/>
                    <a:pt x="11" y="37"/>
                  </a:cubicBezTo>
                  <a:cubicBezTo>
                    <a:pt x="16" y="38"/>
                    <a:pt x="22" y="39"/>
                    <a:pt x="27" y="35"/>
                  </a:cubicBezTo>
                  <a:cubicBezTo>
                    <a:pt x="24" y="33"/>
                    <a:pt x="30" y="34"/>
                    <a:pt x="29" y="32"/>
                  </a:cubicBezTo>
                  <a:cubicBezTo>
                    <a:pt x="28" y="33"/>
                    <a:pt x="26" y="32"/>
                    <a:pt x="25" y="32"/>
                  </a:cubicBezTo>
                  <a:cubicBezTo>
                    <a:pt x="26" y="31"/>
                    <a:pt x="25" y="30"/>
                    <a:pt x="26" y="29"/>
                  </a:cubicBezTo>
                  <a:cubicBezTo>
                    <a:pt x="30" y="28"/>
                    <a:pt x="31" y="31"/>
                    <a:pt x="34" y="30"/>
                  </a:cubicBezTo>
                  <a:cubicBezTo>
                    <a:pt x="39" y="39"/>
                    <a:pt x="46" y="20"/>
                    <a:pt x="51" y="26"/>
                  </a:cubicBezTo>
                  <a:cubicBezTo>
                    <a:pt x="53" y="23"/>
                    <a:pt x="55" y="24"/>
                    <a:pt x="57" y="23"/>
                  </a:cubicBezTo>
                  <a:cubicBezTo>
                    <a:pt x="58" y="24"/>
                    <a:pt x="58" y="26"/>
                    <a:pt x="56" y="26"/>
                  </a:cubicBezTo>
                  <a:cubicBezTo>
                    <a:pt x="58" y="27"/>
                    <a:pt x="60" y="26"/>
                    <a:pt x="61" y="26"/>
                  </a:cubicBezTo>
                  <a:cubicBezTo>
                    <a:pt x="62" y="23"/>
                    <a:pt x="61" y="20"/>
                    <a:pt x="65" y="19"/>
                  </a:cubicBezTo>
                  <a:cubicBezTo>
                    <a:pt x="66" y="20"/>
                    <a:pt x="64" y="22"/>
                    <a:pt x="66" y="24"/>
                  </a:cubicBezTo>
                  <a:cubicBezTo>
                    <a:pt x="68" y="22"/>
                    <a:pt x="71" y="19"/>
                    <a:pt x="72" y="18"/>
                  </a:cubicBezTo>
                  <a:cubicBezTo>
                    <a:pt x="72" y="19"/>
                    <a:pt x="70" y="20"/>
                    <a:pt x="72" y="21"/>
                  </a:cubicBezTo>
                  <a:cubicBezTo>
                    <a:pt x="75" y="21"/>
                    <a:pt x="76" y="19"/>
                    <a:pt x="78" y="16"/>
                  </a:cubicBezTo>
                  <a:cubicBezTo>
                    <a:pt x="79" y="17"/>
                    <a:pt x="80" y="16"/>
                    <a:pt x="81" y="17"/>
                  </a:cubicBezTo>
                  <a:cubicBezTo>
                    <a:pt x="82" y="14"/>
                    <a:pt x="84" y="11"/>
                    <a:pt x="87" y="8"/>
                  </a:cubicBezTo>
                  <a:cubicBezTo>
                    <a:pt x="86" y="7"/>
                    <a:pt x="85" y="5"/>
                    <a:pt x="87" y="4"/>
                  </a:cubicBezTo>
                  <a:close/>
                  <a:moveTo>
                    <a:pt x="34" y="26"/>
                  </a:moveTo>
                  <a:cubicBezTo>
                    <a:pt x="30" y="25"/>
                    <a:pt x="34" y="21"/>
                    <a:pt x="36" y="24"/>
                  </a:cubicBezTo>
                  <a:cubicBezTo>
                    <a:pt x="35" y="24"/>
                    <a:pt x="36" y="25"/>
                    <a:pt x="34" y="26"/>
                  </a:cubicBezTo>
                  <a:close/>
                  <a:moveTo>
                    <a:pt x="53" y="20"/>
                  </a:moveTo>
                  <a:cubicBezTo>
                    <a:pt x="52" y="17"/>
                    <a:pt x="49" y="14"/>
                    <a:pt x="51" y="11"/>
                  </a:cubicBezTo>
                  <a:cubicBezTo>
                    <a:pt x="54" y="11"/>
                    <a:pt x="54" y="14"/>
                    <a:pt x="56" y="15"/>
                  </a:cubicBezTo>
                  <a:cubicBezTo>
                    <a:pt x="55" y="17"/>
                    <a:pt x="55" y="18"/>
                    <a:pt x="53" y="20"/>
                  </a:cubicBezTo>
                  <a:close/>
                  <a:moveTo>
                    <a:pt x="60" y="19"/>
                  </a:moveTo>
                  <a:cubicBezTo>
                    <a:pt x="59" y="17"/>
                    <a:pt x="57" y="15"/>
                    <a:pt x="60" y="14"/>
                  </a:cubicBezTo>
                  <a:cubicBezTo>
                    <a:pt x="61" y="14"/>
                    <a:pt x="61" y="15"/>
                    <a:pt x="62" y="15"/>
                  </a:cubicBezTo>
                  <a:cubicBezTo>
                    <a:pt x="62" y="16"/>
                    <a:pt x="61" y="19"/>
                    <a:pt x="60" y="19"/>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76" name="Freeform 70"/>
            <p:cNvSpPr/>
            <p:nvPr/>
          </p:nvSpPr>
          <p:spPr bwMode="auto">
            <a:xfrm>
              <a:off x="6024563" y="3403601"/>
              <a:ext cx="104775" cy="73025"/>
            </a:xfrm>
            <a:custGeom>
              <a:gdLst>
                <a:gd fmla="*/ 29 w 32" name="T0"/>
                <a:gd fmla="*/ 6 h 22" name="T1"/>
                <a:gd fmla="*/ 17 w 32" name="T2"/>
                <a:gd fmla="*/ 8 h 22" name="T3"/>
                <a:gd fmla="*/ 14 w 32" name="T4"/>
                <a:gd fmla="*/ 4 h 22" name="T5"/>
                <a:gd fmla="*/ 14 w 32" name="T6"/>
                <a:gd fmla="*/ 11 h 22" name="T7"/>
                <a:gd fmla="*/ 9 w 32" name="T8"/>
                <a:gd fmla="*/ 11 h 22" name="T9"/>
                <a:gd fmla="*/ 8 w 32" name="T10"/>
                <a:gd fmla="*/ 16 h 22" name="T11"/>
                <a:gd fmla="*/ 0 w 32" name="T12"/>
                <a:gd fmla="*/ 21 h 22" name="T13"/>
                <a:gd fmla="*/ 7 w 32" name="T14"/>
                <a:gd fmla="*/ 21 h 22" name="T15"/>
                <a:gd fmla="*/ 16 w 32" name="T16"/>
                <a:gd fmla="*/ 16 h 22" name="T17"/>
                <a:gd fmla="*/ 15 w 32" name="T18"/>
                <a:gd fmla="*/ 20 h 22" name="T19"/>
                <a:gd fmla="*/ 28 w 32" name="T20"/>
                <a:gd fmla="*/ 9 h 22" name="T21"/>
                <a:gd fmla="*/ 25 w 32" name="T22"/>
                <a:gd fmla="*/ 14 h 22" name="T23"/>
                <a:gd fmla="*/ 18 w 32" name="T24"/>
                <a:gd fmla="*/ 14 h 22" name="T25"/>
                <a:gd fmla="*/ 29 w 32" name="T26"/>
                <a:gd fmla="*/ 6 h 2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2" w="32">
                  <a:moveTo>
                    <a:pt x="29" y="6"/>
                  </a:moveTo>
                  <a:cubicBezTo>
                    <a:pt x="28" y="0"/>
                    <a:pt x="21" y="6"/>
                    <a:pt x="17" y="8"/>
                  </a:cubicBezTo>
                  <a:cubicBezTo>
                    <a:pt x="14" y="7"/>
                    <a:pt x="16" y="5"/>
                    <a:pt x="14" y="4"/>
                  </a:cubicBezTo>
                  <a:cubicBezTo>
                    <a:pt x="11" y="6"/>
                    <a:pt x="16" y="8"/>
                    <a:pt x="14" y="11"/>
                  </a:cubicBezTo>
                  <a:cubicBezTo>
                    <a:pt x="12" y="14"/>
                    <a:pt x="10" y="8"/>
                    <a:pt x="9" y="11"/>
                  </a:cubicBezTo>
                  <a:cubicBezTo>
                    <a:pt x="7" y="11"/>
                    <a:pt x="10" y="14"/>
                    <a:pt x="8" y="16"/>
                  </a:cubicBezTo>
                  <a:cubicBezTo>
                    <a:pt x="5" y="19"/>
                    <a:pt x="2" y="18"/>
                    <a:pt x="0" y="21"/>
                  </a:cubicBezTo>
                  <a:cubicBezTo>
                    <a:pt x="2" y="22"/>
                    <a:pt x="5" y="20"/>
                    <a:pt x="7" y="21"/>
                  </a:cubicBezTo>
                  <a:cubicBezTo>
                    <a:pt x="9" y="19"/>
                    <a:pt x="12" y="12"/>
                    <a:pt x="16" y="16"/>
                  </a:cubicBezTo>
                  <a:cubicBezTo>
                    <a:pt x="16" y="17"/>
                    <a:pt x="16" y="18"/>
                    <a:pt x="15" y="20"/>
                  </a:cubicBezTo>
                  <a:cubicBezTo>
                    <a:pt x="19" y="19"/>
                    <a:pt x="32" y="15"/>
                    <a:pt x="28" y="9"/>
                  </a:cubicBezTo>
                  <a:cubicBezTo>
                    <a:pt x="27" y="11"/>
                    <a:pt x="26" y="12"/>
                    <a:pt x="25" y="14"/>
                  </a:cubicBezTo>
                  <a:cubicBezTo>
                    <a:pt x="22" y="12"/>
                    <a:pt x="20" y="15"/>
                    <a:pt x="18" y="14"/>
                  </a:cubicBezTo>
                  <a:cubicBezTo>
                    <a:pt x="20" y="8"/>
                    <a:pt x="26" y="9"/>
                    <a:pt x="29" y="6"/>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77" name="Freeform 71"/>
            <p:cNvSpPr/>
            <p:nvPr/>
          </p:nvSpPr>
          <p:spPr bwMode="auto">
            <a:xfrm>
              <a:off x="5699126" y="3457576"/>
              <a:ext cx="55563" cy="33338"/>
            </a:xfrm>
            <a:custGeom>
              <a:gdLst>
                <a:gd fmla="*/ 17 w 17" name="T0"/>
                <a:gd fmla="*/ 4 h 10" name="T1"/>
                <a:gd fmla="*/ 12 w 17" name="T2"/>
                <a:gd fmla="*/ 0 h 10" name="T3"/>
                <a:gd fmla="*/ 7 w 17" name="T4"/>
                <a:gd fmla="*/ 0 h 10" name="T5"/>
                <a:gd fmla="*/ 6 w 17" name="T6"/>
                <a:gd fmla="*/ 4 h 10" name="T7"/>
                <a:gd fmla="*/ 4 w 17" name="T8"/>
                <a:gd fmla="*/ 6 h 10" name="T9"/>
                <a:gd fmla="*/ 0 w 17" name="T10"/>
                <a:gd fmla="*/ 3 h 10" name="T11"/>
                <a:gd fmla="*/ 1 w 17" name="T12"/>
                <a:gd fmla="*/ 7 h 10" name="T13"/>
                <a:gd fmla="*/ 6 w 17" name="T14"/>
                <a:gd fmla="*/ 10 h 10" name="T15"/>
                <a:gd fmla="*/ 17 w 17" name="T16"/>
                <a:gd fmla="*/ 4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17">
                  <a:moveTo>
                    <a:pt x="17" y="4"/>
                  </a:moveTo>
                  <a:cubicBezTo>
                    <a:pt x="14" y="3"/>
                    <a:pt x="13" y="3"/>
                    <a:pt x="12" y="0"/>
                  </a:cubicBezTo>
                  <a:cubicBezTo>
                    <a:pt x="11" y="2"/>
                    <a:pt x="9" y="2"/>
                    <a:pt x="7" y="0"/>
                  </a:cubicBezTo>
                  <a:cubicBezTo>
                    <a:pt x="4" y="2"/>
                    <a:pt x="6" y="3"/>
                    <a:pt x="6" y="4"/>
                  </a:cubicBezTo>
                  <a:cubicBezTo>
                    <a:pt x="6" y="4"/>
                    <a:pt x="5" y="6"/>
                    <a:pt x="4" y="6"/>
                  </a:cubicBezTo>
                  <a:cubicBezTo>
                    <a:pt x="2" y="5"/>
                    <a:pt x="2" y="2"/>
                    <a:pt x="0" y="3"/>
                  </a:cubicBezTo>
                  <a:cubicBezTo>
                    <a:pt x="0" y="4"/>
                    <a:pt x="2" y="6"/>
                    <a:pt x="1" y="7"/>
                  </a:cubicBezTo>
                  <a:cubicBezTo>
                    <a:pt x="5" y="7"/>
                    <a:pt x="5" y="7"/>
                    <a:pt x="6" y="10"/>
                  </a:cubicBezTo>
                  <a:cubicBezTo>
                    <a:pt x="9" y="7"/>
                    <a:pt x="15" y="9"/>
                    <a:pt x="17" y="4"/>
                  </a:cubicBezTo>
                  <a:close/>
                </a:path>
              </a:pathLst>
            </a:custGeom>
            <a:grpFill/>
            <a:ln>
              <a:solidFill>
                <a:schemeClr val="tx1">
                  <a:lumMod val="75000"/>
                  <a:lumOff val="2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grpSp>
      <p:sp>
        <p:nvSpPr>
          <p:cNvPr id="178" name="文本框 177"/>
          <p:cNvSpPr txBox="1"/>
          <p:nvPr/>
        </p:nvSpPr>
        <p:spPr>
          <a:xfrm>
            <a:off x="485681" y="2608546"/>
            <a:ext cx="2335290" cy="617220"/>
          </a:xfrm>
          <a:prstGeom prst="rect">
            <a:avLst/>
          </a:prstGeom>
          <a:noFill/>
        </p:spPr>
        <p:txBody>
          <a:bodyPr bIns="34290" lIns="68580" rIns="68580" tIns="34290">
            <a:spAutoFit/>
          </a:bodyPr>
          <a:lstStyle/>
          <a:p>
            <a:pPr algn="ctr">
              <a:defRPr/>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输入描述性文字输入描述性文字</a:t>
            </a:r>
          </a:p>
          <a:p>
            <a:pPr algn="ctr">
              <a:defRPr/>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输入描述性文字输入描述性文字</a:t>
            </a:r>
          </a:p>
          <a:p>
            <a:pPr algn="ctr">
              <a:defRPr/>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输入描述性文字输入描述性文字</a:t>
            </a:r>
          </a:p>
          <a:p>
            <a:pPr algn="ctr">
              <a:defRPr/>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输入描述性文字输入描述性文字</a:t>
            </a:r>
          </a:p>
        </p:txBody>
      </p:sp>
      <p:sp>
        <p:nvSpPr>
          <p:cNvPr id="180" name="文本框 179"/>
          <p:cNvSpPr txBox="1"/>
          <p:nvPr/>
        </p:nvSpPr>
        <p:spPr>
          <a:xfrm>
            <a:off x="6647335" y="2566879"/>
            <a:ext cx="2335290" cy="617220"/>
          </a:xfrm>
          <a:prstGeom prst="rect">
            <a:avLst/>
          </a:prstGeom>
          <a:noFill/>
        </p:spPr>
        <p:txBody>
          <a:bodyPr bIns="34290" lIns="68580" rIns="68580" tIns="34290">
            <a:spAutoFit/>
          </a:bodyPr>
          <a:lstStyle/>
          <a:p>
            <a:pPr algn="ctr">
              <a:defRPr/>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输入描述性文字输入描述性文字</a:t>
            </a:r>
          </a:p>
          <a:p>
            <a:pPr algn="ctr">
              <a:defRPr/>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输入描述性文字输入描述性文字</a:t>
            </a:r>
          </a:p>
          <a:p>
            <a:pPr algn="ctr">
              <a:defRPr/>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输入描述性文字输入描述性文字</a:t>
            </a:r>
          </a:p>
          <a:p>
            <a:pPr algn="ctr">
              <a:defRPr/>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输入描述性文字输入描述性文字</a:t>
            </a:r>
          </a:p>
        </p:txBody>
      </p:sp>
      <p:grpSp>
        <p:nvGrpSpPr>
          <p:cNvPr id="251" name="组合 180"/>
          <p:cNvGrpSpPr/>
          <p:nvPr/>
        </p:nvGrpSpPr>
        <p:grpSpPr>
          <a:xfrm flipH="1" rot="2128931">
            <a:off x="2378884" y="3545400"/>
            <a:ext cx="1808890" cy="217330"/>
            <a:chOff x="4811713" y="3189288"/>
            <a:chExt cx="2571751" cy="476251"/>
          </a:xfrm>
          <a:solidFill>
            <a:schemeClr val="tx1">
              <a:lumMod val="65000"/>
              <a:lumOff val="35000"/>
            </a:schemeClr>
          </a:solidFill>
        </p:grpSpPr>
        <p:sp>
          <p:nvSpPr>
            <p:cNvPr id="182" name="Freeform 5"/>
            <p:cNvSpPr/>
            <p:nvPr/>
          </p:nvSpPr>
          <p:spPr bwMode="auto">
            <a:xfrm>
              <a:off x="6980238" y="3281363"/>
              <a:ext cx="61913" cy="33338"/>
            </a:xfrm>
            <a:custGeom>
              <a:gdLst>
                <a:gd fmla="*/ 3 w 19" name="T0"/>
                <a:gd fmla="*/ 8 h 10" name="T1"/>
                <a:gd fmla="*/ 13 w 19" name="T2"/>
                <a:gd fmla="*/ 5 h 10" name="T3"/>
                <a:gd fmla="*/ 13 w 19" name="T4"/>
                <a:gd fmla="*/ 9 h 10" name="T5"/>
                <a:gd fmla="*/ 15 w 19" name="T6"/>
                <a:gd fmla="*/ 4 h 10" name="T7"/>
                <a:gd fmla="*/ 19 w 19" name="T8"/>
                <a:gd fmla="*/ 2 h 10" name="T9"/>
                <a:gd fmla="*/ 18 w 19" name="T10"/>
                <a:gd fmla="*/ 0 h 10" name="T11"/>
                <a:gd fmla="*/ 14 w 19" name="T12"/>
                <a:gd fmla="*/ 0 h 10" name="T13"/>
                <a:gd fmla="*/ 8 w 19" name="T14"/>
                <a:gd fmla="*/ 0 h 10" name="T15"/>
                <a:gd fmla="*/ 3 w 19" name="T16"/>
                <a:gd fmla="*/ 8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19">
                  <a:moveTo>
                    <a:pt x="3" y="8"/>
                  </a:moveTo>
                  <a:cubicBezTo>
                    <a:pt x="7" y="10"/>
                    <a:pt x="9" y="2"/>
                    <a:pt x="13" y="5"/>
                  </a:cubicBezTo>
                  <a:cubicBezTo>
                    <a:pt x="14" y="6"/>
                    <a:pt x="11" y="7"/>
                    <a:pt x="13" y="9"/>
                  </a:cubicBezTo>
                  <a:cubicBezTo>
                    <a:pt x="16" y="9"/>
                    <a:pt x="15" y="5"/>
                    <a:pt x="15" y="4"/>
                  </a:cubicBezTo>
                  <a:cubicBezTo>
                    <a:pt x="16" y="3"/>
                    <a:pt x="18" y="4"/>
                    <a:pt x="19" y="2"/>
                  </a:cubicBezTo>
                  <a:cubicBezTo>
                    <a:pt x="18" y="1"/>
                    <a:pt x="19" y="1"/>
                    <a:pt x="18" y="0"/>
                  </a:cubicBezTo>
                  <a:cubicBezTo>
                    <a:pt x="17" y="1"/>
                    <a:pt x="16" y="1"/>
                    <a:pt x="14" y="0"/>
                  </a:cubicBezTo>
                  <a:cubicBezTo>
                    <a:pt x="13" y="2"/>
                    <a:pt x="11" y="3"/>
                    <a:pt x="8" y="0"/>
                  </a:cubicBezTo>
                  <a:cubicBezTo>
                    <a:pt x="5" y="1"/>
                    <a:pt x="0" y="5"/>
                    <a:pt x="3" y="8"/>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83" name="Freeform 6"/>
            <p:cNvSpPr/>
            <p:nvPr/>
          </p:nvSpPr>
          <p:spPr bwMode="auto">
            <a:xfrm>
              <a:off x="6980238" y="3271838"/>
              <a:ext cx="12700" cy="12700"/>
            </a:xfrm>
            <a:custGeom>
              <a:gdLst>
                <a:gd fmla="*/ 3 w 4" name="T0"/>
                <a:gd fmla="*/ 1 h 4" name="T1"/>
                <a:gd fmla="*/ 0 w 4" name="T2"/>
                <a:gd fmla="*/ 2 h 4" name="T3"/>
                <a:gd fmla="*/ 3 w 4" name="T4"/>
                <a:gd fmla="*/ 1 h 4" name="T5"/>
              </a:gdLst>
              <a:cxnLst>
                <a:cxn ang="0">
                  <a:pos x="T0" y="T1"/>
                </a:cxn>
                <a:cxn ang="0">
                  <a:pos x="T2" y="T3"/>
                </a:cxn>
                <a:cxn ang="0">
                  <a:pos x="T4" y="T5"/>
                </a:cxn>
              </a:cxnLst>
              <a:rect b="b" l="0" r="r" t="0"/>
              <a:pathLst>
                <a:path h="4" w="4">
                  <a:moveTo>
                    <a:pt x="3" y="1"/>
                  </a:moveTo>
                  <a:cubicBezTo>
                    <a:pt x="2" y="3"/>
                    <a:pt x="1" y="0"/>
                    <a:pt x="0" y="2"/>
                  </a:cubicBezTo>
                  <a:cubicBezTo>
                    <a:pt x="1" y="4"/>
                    <a:pt x="4" y="3"/>
                    <a:pt x="3" y="1"/>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84" name="Freeform 7"/>
            <p:cNvSpPr/>
            <p:nvPr/>
          </p:nvSpPr>
          <p:spPr bwMode="auto">
            <a:xfrm>
              <a:off x="6958013" y="3271838"/>
              <a:ext cx="19050" cy="33338"/>
            </a:xfrm>
            <a:custGeom>
              <a:gdLst>
                <a:gd fmla="*/ 5 w 6" name="T0"/>
                <a:gd fmla="*/ 9 h 10" name="T1"/>
                <a:gd fmla="*/ 6 w 6" name="T2"/>
                <a:gd fmla="*/ 2 h 10" name="T3"/>
                <a:gd fmla="*/ 3 w 6" name="T4"/>
                <a:gd fmla="*/ 1 h 10" name="T5"/>
                <a:gd fmla="*/ 0 w 6" name="T6"/>
                <a:gd fmla="*/ 8 h 10" name="T7"/>
                <a:gd fmla="*/ 5 w 6" name="T8"/>
                <a:gd fmla="*/ 9 h 10" name="T9"/>
              </a:gdLst>
              <a:cxnLst>
                <a:cxn ang="0">
                  <a:pos x="T0" y="T1"/>
                </a:cxn>
                <a:cxn ang="0">
                  <a:pos x="T2" y="T3"/>
                </a:cxn>
                <a:cxn ang="0">
                  <a:pos x="T4" y="T5"/>
                </a:cxn>
                <a:cxn ang="0">
                  <a:pos x="T6" y="T7"/>
                </a:cxn>
                <a:cxn ang="0">
                  <a:pos x="T8" y="T9"/>
                </a:cxn>
              </a:cxnLst>
              <a:rect b="b" l="0" r="r" t="0"/>
              <a:pathLst>
                <a:path h="10" w="6">
                  <a:moveTo>
                    <a:pt x="5" y="9"/>
                  </a:moveTo>
                  <a:cubicBezTo>
                    <a:pt x="5" y="7"/>
                    <a:pt x="6" y="5"/>
                    <a:pt x="6" y="2"/>
                  </a:cubicBezTo>
                  <a:cubicBezTo>
                    <a:pt x="5" y="1"/>
                    <a:pt x="4" y="0"/>
                    <a:pt x="3" y="1"/>
                  </a:cubicBezTo>
                  <a:cubicBezTo>
                    <a:pt x="0" y="3"/>
                    <a:pt x="3" y="7"/>
                    <a:pt x="0" y="8"/>
                  </a:cubicBezTo>
                  <a:cubicBezTo>
                    <a:pt x="2" y="10"/>
                    <a:pt x="3" y="9"/>
                    <a:pt x="5" y="9"/>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85" name="Freeform 8"/>
            <p:cNvSpPr/>
            <p:nvPr/>
          </p:nvSpPr>
          <p:spPr bwMode="auto">
            <a:xfrm>
              <a:off x="6927851" y="3262313"/>
              <a:ext cx="36513" cy="33338"/>
            </a:xfrm>
            <a:custGeom>
              <a:gdLst>
                <a:gd fmla="*/ 4 w 11" name="T0"/>
                <a:gd fmla="*/ 3 h 10" name="T1"/>
                <a:gd fmla="*/ 3 w 11" name="T2"/>
                <a:gd fmla="*/ 10 h 10" name="T3"/>
                <a:gd fmla="*/ 4 w 11" name="T4"/>
                <a:gd fmla="*/ 3 h 10" name="T5"/>
              </a:gdLst>
              <a:cxnLst>
                <a:cxn ang="0">
                  <a:pos x="T0" y="T1"/>
                </a:cxn>
                <a:cxn ang="0">
                  <a:pos x="T2" y="T3"/>
                </a:cxn>
                <a:cxn ang="0">
                  <a:pos x="T4" y="T5"/>
                </a:cxn>
              </a:cxnLst>
              <a:rect b="b" l="0" r="r" t="0"/>
              <a:pathLst>
                <a:path h="10" w="11">
                  <a:moveTo>
                    <a:pt x="4" y="3"/>
                  </a:moveTo>
                  <a:cubicBezTo>
                    <a:pt x="4" y="5"/>
                    <a:pt x="0" y="8"/>
                    <a:pt x="3" y="10"/>
                  </a:cubicBezTo>
                  <a:cubicBezTo>
                    <a:pt x="7" y="8"/>
                    <a:pt x="11" y="0"/>
                    <a:pt x="4" y="3"/>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86" name="Freeform 9"/>
            <p:cNvSpPr>
              <a:spLocks noEditPoints="1"/>
            </p:cNvSpPr>
            <p:nvPr/>
          </p:nvSpPr>
          <p:spPr bwMode="auto">
            <a:xfrm>
              <a:off x="6980238" y="3338513"/>
              <a:ext cx="65088" cy="61913"/>
            </a:xfrm>
            <a:custGeom>
              <a:gdLst>
                <a:gd fmla="*/ 5 w 20" name="T0"/>
                <a:gd fmla="*/ 14 h 19" name="T1"/>
                <a:gd fmla="*/ 0 w 20" name="T2"/>
                <a:gd fmla="*/ 18 h 19" name="T3"/>
                <a:gd fmla="*/ 15 w 20" name="T4"/>
                <a:gd fmla="*/ 16 h 19" name="T5"/>
                <a:gd fmla="*/ 12 w 20" name="T6"/>
                <a:gd fmla="*/ 14 h 19" name="T7"/>
                <a:gd fmla="*/ 10 w 20" name="T8"/>
                <a:gd fmla="*/ 16 h 19" name="T9"/>
                <a:gd fmla="*/ 13 w 20" name="T10"/>
                <a:gd fmla="*/ 7 h 19" name="T11"/>
                <a:gd fmla="*/ 14 w 20" name="T12"/>
                <a:gd fmla="*/ 13 h 19" name="T13"/>
                <a:gd fmla="*/ 20 w 20" name="T14"/>
                <a:gd fmla="*/ 6 h 19" name="T15"/>
                <a:gd fmla="*/ 17 w 20" name="T16"/>
                <a:gd fmla="*/ 1 h 19" name="T17"/>
                <a:gd fmla="*/ 7 w 20" name="T18"/>
                <a:gd fmla="*/ 4 h 19" name="T19"/>
                <a:gd fmla="*/ 3 w 20" name="T20"/>
                <a:gd fmla="*/ 0 h 19" name="T21"/>
                <a:gd fmla="*/ 2 w 20" name="T22"/>
                <a:gd fmla="*/ 4 h 19" name="T23"/>
                <a:gd fmla="*/ 5 w 20" name="T24"/>
                <a:gd fmla="*/ 14 h 19" name="T25"/>
                <a:gd fmla="*/ 11 w 20" name="T26"/>
                <a:gd fmla="*/ 3 h 19" name="T27"/>
                <a:gd fmla="*/ 12 w 20" name="T28"/>
                <a:gd fmla="*/ 3 h 19" name="T29"/>
                <a:gd fmla="*/ 11 w 20" name="T30"/>
                <a:gd fmla="*/ 5 h 19" name="T31"/>
                <a:gd fmla="*/ 11 w 20" name="T32"/>
                <a:gd fmla="*/ 3 h 1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9" w="20">
                  <a:moveTo>
                    <a:pt x="5" y="14"/>
                  </a:moveTo>
                  <a:cubicBezTo>
                    <a:pt x="3" y="15"/>
                    <a:pt x="0" y="15"/>
                    <a:pt x="0" y="18"/>
                  </a:cubicBezTo>
                  <a:cubicBezTo>
                    <a:pt x="5" y="16"/>
                    <a:pt x="10" y="19"/>
                    <a:pt x="15" y="16"/>
                  </a:cubicBezTo>
                  <a:cubicBezTo>
                    <a:pt x="14" y="15"/>
                    <a:pt x="13" y="15"/>
                    <a:pt x="12" y="14"/>
                  </a:cubicBezTo>
                  <a:cubicBezTo>
                    <a:pt x="12" y="15"/>
                    <a:pt x="11" y="16"/>
                    <a:pt x="10" y="16"/>
                  </a:cubicBezTo>
                  <a:cubicBezTo>
                    <a:pt x="6" y="13"/>
                    <a:pt x="9" y="7"/>
                    <a:pt x="13" y="7"/>
                  </a:cubicBezTo>
                  <a:cubicBezTo>
                    <a:pt x="15" y="9"/>
                    <a:pt x="13" y="11"/>
                    <a:pt x="14" y="13"/>
                  </a:cubicBezTo>
                  <a:cubicBezTo>
                    <a:pt x="16" y="9"/>
                    <a:pt x="20" y="9"/>
                    <a:pt x="20" y="6"/>
                  </a:cubicBezTo>
                  <a:cubicBezTo>
                    <a:pt x="16" y="5"/>
                    <a:pt x="19" y="2"/>
                    <a:pt x="17" y="1"/>
                  </a:cubicBezTo>
                  <a:cubicBezTo>
                    <a:pt x="12" y="0"/>
                    <a:pt x="11" y="3"/>
                    <a:pt x="7" y="4"/>
                  </a:cubicBezTo>
                  <a:cubicBezTo>
                    <a:pt x="4" y="3"/>
                    <a:pt x="6" y="0"/>
                    <a:pt x="3" y="0"/>
                  </a:cubicBezTo>
                  <a:cubicBezTo>
                    <a:pt x="5" y="1"/>
                    <a:pt x="3" y="3"/>
                    <a:pt x="2" y="4"/>
                  </a:cubicBezTo>
                  <a:cubicBezTo>
                    <a:pt x="5" y="7"/>
                    <a:pt x="4" y="10"/>
                    <a:pt x="5" y="14"/>
                  </a:cubicBezTo>
                  <a:close/>
                  <a:moveTo>
                    <a:pt x="11" y="3"/>
                  </a:moveTo>
                  <a:cubicBezTo>
                    <a:pt x="11" y="3"/>
                    <a:pt x="12" y="4"/>
                    <a:pt x="12" y="3"/>
                  </a:cubicBezTo>
                  <a:cubicBezTo>
                    <a:pt x="13" y="3"/>
                    <a:pt x="13" y="6"/>
                    <a:pt x="11" y="5"/>
                  </a:cubicBezTo>
                  <a:cubicBezTo>
                    <a:pt x="10" y="5"/>
                    <a:pt x="11" y="4"/>
                    <a:pt x="11" y="3"/>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87" name="Freeform 10"/>
            <p:cNvSpPr/>
            <p:nvPr/>
          </p:nvSpPr>
          <p:spPr bwMode="auto">
            <a:xfrm>
              <a:off x="6908801" y="3271838"/>
              <a:ext cx="22225" cy="23813"/>
            </a:xfrm>
            <a:custGeom>
              <a:gdLst>
                <a:gd fmla="*/ 0 w 7" name="T0"/>
                <a:gd fmla="*/ 5 h 7" name="T1"/>
                <a:gd fmla="*/ 2 w 7" name="T2"/>
                <a:gd fmla="*/ 7 h 7" name="T3"/>
                <a:gd fmla="*/ 6 w 7" name="T4"/>
                <a:gd fmla="*/ 0 h 7" name="T5"/>
                <a:gd fmla="*/ 3 w 7" name="T6"/>
                <a:gd fmla="*/ 1 h 7" name="T7"/>
                <a:gd fmla="*/ 0 w 7" name="T8"/>
                <a:gd fmla="*/ 5 h 7" name="T9"/>
              </a:gdLst>
              <a:cxnLst>
                <a:cxn ang="0">
                  <a:pos x="T0" y="T1"/>
                </a:cxn>
                <a:cxn ang="0">
                  <a:pos x="T2" y="T3"/>
                </a:cxn>
                <a:cxn ang="0">
                  <a:pos x="T4" y="T5"/>
                </a:cxn>
                <a:cxn ang="0">
                  <a:pos x="T6" y="T7"/>
                </a:cxn>
                <a:cxn ang="0">
                  <a:pos x="T8" y="T9"/>
                </a:cxn>
              </a:cxnLst>
              <a:rect b="b" l="0" r="r" t="0"/>
              <a:pathLst>
                <a:path h="7" w="7">
                  <a:moveTo>
                    <a:pt x="0" y="5"/>
                  </a:moveTo>
                  <a:cubicBezTo>
                    <a:pt x="1" y="7"/>
                    <a:pt x="0" y="7"/>
                    <a:pt x="2" y="7"/>
                  </a:cubicBezTo>
                  <a:cubicBezTo>
                    <a:pt x="5" y="5"/>
                    <a:pt x="7" y="3"/>
                    <a:pt x="6" y="0"/>
                  </a:cubicBezTo>
                  <a:cubicBezTo>
                    <a:pt x="5" y="1"/>
                    <a:pt x="4" y="1"/>
                    <a:pt x="3" y="1"/>
                  </a:cubicBezTo>
                  <a:cubicBezTo>
                    <a:pt x="1" y="2"/>
                    <a:pt x="2" y="4"/>
                    <a:pt x="0" y="5"/>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88" name="Freeform 11"/>
            <p:cNvSpPr/>
            <p:nvPr/>
          </p:nvSpPr>
          <p:spPr bwMode="auto">
            <a:xfrm>
              <a:off x="6784976" y="3259138"/>
              <a:ext cx="39688" cy="22225"/>
            </a:xfrm>
            <a:custGeom>
              <a:gdLst>
                <a:gd fmla="*/ 9 w 12" name="T0"/>
                <a:gd fmla="*/ 4 h 7" name="T1"/>
                <a:gd fmla="*/ 12 w 12" name="T2"/>
                <a:gd fmla="*/ 0 h 7" name="T3"/>
                <a:gd fmla="*/ 8 w 12" name="T4"/>
                <a:gd fmla="*/ 0 h 7" name="T5"/>
                <a:gd fmla="*/ 5 w 12" name="T6"/>
                <a:gd fmla="*/ 5 h 7" name="T7"/>
                <a:gd fmla="*/ 0 w 12" name="T8"/>
                <a:gd fmla="*/ 6 h 7" name="T9"/>
                <a:gd fmla="*/ 11 w 12" name="T10"/>
                <a:gd fmla="*/ 7 h 7" name="T11"/>
                <a:gd fmla="*/ 9 w 12" name="T12"/>
                <a:gd fmla="*/ 4 h 7" name="T13"/>
              </a:gdLst>
              <a:cxnLst>
                <a:cxn ang="0">
                  <a:pos x="T0" y="T1"/>
                </a:cxn>
                <a:cxn ang="0">
                  <a:pos x="T2" y="T3"/>
                </a:cxn>
                <a:cxn ang="0">
                  <a:pos x="T4" y="T5"/>
                </a:cxn>
                <a:cxn ang="0">
                  <a:pos x="T6" y="T7"/>
                </a:cxn>
                <a:cxn ang="0">
                  <a:pos x="T8" y="T9"/>
                </a:cxn>
                <a:cxn ang="0">
                  <a:pos x="T10" y="T11"/>
                </a:cxn>
                <a:cxn ang="0">
                  <a:pos x="T12" y="T13"/>
                </a:cxn>
              </a:cxnLst>
              <a:rect b="b" l="0" r="r" t="0"/>
              <a:pathLst>
                <a:path h="7" w="12">
                  <a:moveTo>
                    <a:pt x="9" y="4"/>
                  </a:moveTo>
                  <a:cubicBezTo>
                    <a:pt x="9" y="2"/>
                    <a:pt x="12" y="2"/>
                    <a:pt x="12" y="0"/>
                  </a:cubicBezTo>
                  <a:cubicBezTo>
                    <a:pt x="10" y="1"/>
                    <a:pt x="9" y="0"/>
                    <a:pt x="8" y="0"/>
                  </a:cubicBezTo>
                  <a:cubicBezTo>
                    <a:pt x="7" y="2"/>
                    <a:pt x="6" y="4"/>
                    <a:pt x="5" y="5"/>
                  </a:cubicBezTo>
                  <a:cubicBezTo>
                    <a:pt x="3" y="6"/>
                    <a:pt x="1" y="3"/>
                    <a:pt x="0" y="6"/>
                  </a:cubicBezTo>
                  <a:cubicBezTo>
                    <a:pt x="4" y="7"/>
                    <a:pt x="7" y="7"/>
                    <a:pt x="11" y="7"/>
                  </a:cubicBezTo>
                  <a:cubicBezTo>
                    <a:pt x="10" y="6"/>
                    <a:pt x="9" y="5"/>
                    <a:pt x="9" y="4"/>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89" name="Freeform 12"/>
            <p:cNvSpPr/>
            <p:nvPr/>
          </p:nvSpPr>
          <p:spPr bwMode="auto">
            <a:xfrm>
              <a:off x="6719888" y="3244851"/>
              <a:ext cx="58738" cy="33338"/>
            </a:xfrm>
            <a:custGeom>
              <a:gdLst>
                <a:gd fmla="*/ 0 w 18" name="T0"/>
                <a:gd fmla="*/ 8 h 10" name="T1"/>
                <a:gd fmla="*/ 18 w 18" name="T2"/>
                <a:gd fmla="*/ 1 h 10" name="T3"/>
                <a:gd fmla="*/ 5 w 18" name="T4"/>
                <a:gd fmla="*/ 0 h 10" name="T5"/>
                <a:gd fmla="*/ 0 w 18" name="T6"/>
                <a:gd fmla="*/ 8 h 10" name="T7"/>
              </a:gdLst>
              <a:cxnLst>
                <a:cxn ang="0">
                  <a:pos x="T0" y="T1"/>
                </a:cxn>
                <a:cxn ang="0">
                  <a:pos x="T2" y="T3"/>
                </a:cxn>
                <a:cxn ang="0">
                  <a:pos x="T4" y="T5"/>
                </a:cxn>
                <a:cxn ang="0">
                  <a:pos x="T6" y="T7"/>
                </a:cxn>
              </a:cxnLst>
              <a:rect b="b" l="0" r="r" t="0"/>
              <a:pathLst>
                <a:path h="10" w="18">
                  <a:moveTo>
                    <a:pt x="0" y="8"/>
                  </a:moveTo>
                  <a:cubicBezTo>
                    <a:pt x="7" y="10"/>
                    <a:pt x="14" y="6"/>
                    <a:pt x="18" y="1"/>
                  </a:cubicBezTo>
                  <a:cubicBezTo>
                    <a:pt x="14" y="2"/>
                    <a:pt x="9" y="1"/>
                    <a:pt x="5" y="0"/>
                  </a:cubicBezTo>
                  <a:cubicBezTo>
                    <a:pt x="6" y="5"/>
                    <a:pt x="2" y="5"/>
                    <a:pt x="0" y="8"/>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90" name="Freeform 13"/>
            <p:cNvSpPr/>
            <p:nvPr/>
          </p:nvSpPr>
          <p:spPr bwMode="auto">
            <a:xfrm>
              <a:off x="6778626" y="3255963"/>
              <a:ext cx="15875" cy="12700"/>
            </a:xfrm>
            <a:custGeom>
              <a:gdLst>
                <a:gd fmla="*/ 2 w 5" name="T0"/>
                <a:gd fmla="*/ 4 h 4" name="T1"/>
                <a:gd fmla="*/ 5 w 5" name="T2"/>
                <a:gd fmla="*/ 3 h 4" name="T3"/>
                <a:gd fmla="*/ 3 w 5" name="T4"/>
                <a:gd fmla="*/ 0 h 4" name="T5"/>
                <a:gd fmla="*/ 2 w 5" name="T6"/>
                <a:gd fmla="*/ 4 h 4" name="T7"/>
              </a:gdLst>
              <a:cxnLst>
                <a:cxn ang="0">
                  <a:pos x="T0" y="T1"/>
                </a:cxn>
                <a:cxn ang="0">
                  <a:pos x="T2" y="T3"/>
                </a:cxn>
                <a:cxn ang="0">
                  <a:pos x="T4" y="T5"/>
                </a:cxn>
                <a:cxn ang="0">
                  <a:pos x="T6" y="T7"/>
                </a:cxn>
              </a:cxnLst>
              <a:rect b="b" l="0" r="r" t="0"/>
              <a:pathLst>
                <a:path h="4" w="5">
                  <a:moveTo>
                    <a:pt x="2" y="4"/>
                  </a:moveTo>
                  <a:cubicBezTo>
                    <a:pt x="3" y="4"/>
                    <a:pt x="4" y="4"/>
                    <a:pt x="5" y="3"/>
                  </a:cubicBezTo>
                  <a:cubicBezTo>
                    <a:pt x="5" y="2"/>
                    <a:pt x="4" y="1"/>
                    <a:pt x="3" y="0"/>
                  </a:cubicBezTo>
                  <a:cubicBezTo>
                    <a:pt x="2" y="2"/>
                    <a:pt x="0" y="3"/>
                    <a:pt x="2" y="4"/>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91" name="Freeform 14"/>
            <p:cNvSpPr/>
            <p:nvPr/>
          </p:nvSpPr>
          <p:spPr bwMode="auto">
            <a:xfrm>
              <a:off x="6675438" y="3235326"/>
              <a:ext cx="47625" cy="33338"/>
            </a:xfrm>
            <a:custGeom>
              <a:gdLst>
                <a:gd fmla="*/ 4 w 15" name="T0"/>
                <a:gd fmla="*/ 10 h 10" name="T1"/>
                <a:gd fmla="*/ 4 w 15" name="T2"/>
                <a:gd fmla="*/ 5 h 10" name="T3"/>
                <a:gd fmla="*/ 9 w 15" name="T4"/>
                <a:gd fmla="*/ 4 h 10" name="T5"/>
                <a:gd fmla="*/ 10 w 15" name="T6"/>
                <a:gd fmla="*/ 9 h 10" name="T7"/>
                <a:gd fmla="*/ 14 w 15" name="T8"/>
                <a:gd fmla="*/ 2 h 10" name="T9"/>
                <a:gd fmla="*/ 9 w 15" name="T10"/>
                <a:gd fmla="*/ 1 h 10" name="T11"/>
                <a:gd fmla="*/ 0 w 15" name="T12"/>
                <a:gd fmla="*/ 5 h 10" name="T13"/>
                <a:gd fmla="*/ 4 w 15" name="T14"/>
                <a:gd fmla="*/ 1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15">
                  <a:moveTo>
                    <a:pt x="4" y="10"/>
                  </a:moveTo>
                  <a:cubicBezTo>
                    <a:pt x="5" y="8"/>
                    <a:pt x="3" y="7"/>
                    <a:pt x="4" y="5"/>
                  </a:cubicBezTo>
                  <a:cubicBezTo>
                    <a:pt x="6" y="4"/>
                    <a:pt x="8" y="3"/>
                    <a:pt x="9" y="4"/>
                  </a:cubicBezTo>
                  <a:cubicBezTo>
                    <a:pt x="11" y="5"/>
                    <a:pt x="8" y="7"/>
                    <a:pt x="10" y="9"/>
                  </a:cubicBezTo>
                  <a:cubicBezTo>
                    <a:pt x="13" y="8"/>
                    <a:pt x="15" y="3"/>
                    <a:pt x="14" y="2"/>
                  </a:cubicBezTo>
                  <a:cubicBezTo>
                    <a:pt x="13" y="5"/>
                    <a:pt x="10" y="2"/>
                    <a:pt x="9" y="1"/>
                  </a:cubicBezTo>
                  <a:cubicBezTo>
                    <a:pt x="5" y="1"/>
                    <a:pt x="2" y="0"/>
                    <a:pt x="0" y="5"/>
                  </a:cubicBezTo>
                  <a:cubicBezTo>
                    <a:pt x="1" y="6"/>
                    <a:pt x="1" y="8"/>
                    <a:pt x="4" y="10"/>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92" name="Freeform 15"/>
            <p:cNvSpPr/>
            <p:nvPr/>
          </p:nvSpPr>
          <p:spPr bwMode="auto">
            <a:xfrm>
              <a:off x="6834188" y="3371851"/>
              <a:ext cx="19050" cy="9525"/>
            </a:xfrm>
            <a:custGeom>
              <a:gdLst>
                <a:gd fmla="*/ 4 w 6" name="T0"/>
                <a:gd fmla="*/ 0 h 3" name="T1"/>
                <a:gd fmla="*/ 3 w 6" name="T2"/>
                <a:gd fmla="*/ 0 h 3" name="T3"/>
                <a:gd fmla="*/ 1 w 6" name="T4"/>
                <a:gd fmla="*/ 3 h 3" name="T5"/>
                <a:gd fmla="*/ 4 w 6" name="T6"/>
                <a:gd fmla="*/ 0 h 3" name="T7"/>
              </a:gdLst>
              <a:cxnLst>
                <a:cxn ang="0">
                  <a:pos x="T0" y="T1"/>
                </a:cxn>
                <a:cxn ang="0">
                  <a:pos x="T2" y="T3"/>
                </a:cxn>
                <a:cxn ang="0">
                  <a:pos x="T4" y="T5"/>
                </a:cxn>
                <a:cxn ang="0">
                  <a:pos x="T6" y="T7"/>
                </a:cxn>
              </a:cxnLst>
              <a:rect b="b" l="0" r="r" t="0"/>
              <a:pathLst>
                <a:path h="3" w="6">
                  <a:moveTo>
                    <a:pt x="4" y="0"/>
                  </a:moveTo>
                  <a:cubicBezTo>
                    <a:pt x="4" y="0"/>
                    <a:pt x="3" y="0"/>
                    <a:pt x="3" y="0"/>
                  </a:cubicBezTo>
                  <a:cubicBezTo>
                    <a:pt x="2" y="1"/>
                    <a:pt x="0" y="2"/>
                    <a:pt x="1" y="3"/>
                  </a:cubicBezTo>
                  <a:cubicBezTo>
                    <a:pt x="2" y="2"/>
                    <a:pt x="6" y="2"/>
                    <a:pt x="4" y="0"/>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93" name="Freeform 16"/>
            <p:cNvSpPr/>
            <p:nvPr/>
          </p:nvSpPr>
          <p:spPr bwMode="auto">
            <a:xfrm>
              <a:off x="6651626" y="3235326"/>
              <a:ext cx="17463" cy="9525"/>
            </a:xfrm>
            <a:custGeom>
              <a:gdLst>
                <a:gd fmla="*/ 2 w 5" name="T0"/>
                <a:gd fmla="*/ 0 h 3" name="T1"/>
                <a:gd fmla="*/ 1 w 5" name="T2"/>
                <a:gd fmla="*/ 3 h 3" name="T3"/>
                <a:gd fmla="*/ 2 w 5" name="T4"/>
                <a:gd fmla="*/ 0 h 3" name="T5"/>
              </a:gdLst>
              <a:cxnLst>
                <a:cxn ang="0">
                  <a:pos x="T0" y="T1"/>
                </a:cxn>
                <a:cxn ang="0">
                  <a:pos x="T2" y="T3"/>
                </a:cxn>
                <a:cxn ang="0">
                  <a:pos x="T4" y="T5"/>
                </a:cxn>
              </a:cxnLst>
              <a:rect b="b" l="0" r="r" t="0"/>
              <a:pathLst>
                <a:path h="3" w="5">
                  <a:moveTo>
                    <a:pt x="2" y="0"/>
                  </a:moveTo>
                  <a:cubicBezTo>
                    <a:pt x="1" y="0"/>
                    <a:pt x="0" y="2"/>
                    <a:pt x="1" y="3"/>
                  </a:cubicBezTo>
                  <a:cubicBezTo>
                    <a:pt x="2" y="3"/>
                    <a:pt x="5" y="1"/>
                    <a:pt x="2" y="0"/>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94" name="Freeform 17"/>
            <p:cNvSpPr/>
            <p:nvPr/>
          </p:nvSpPr>
          <p:spPr bwMode="auto">
            <a:xfrm>
              <a:off x="6623051" y="3232151"/>
              <a:ext cx="28575" cy="15875"/>
            </a:xfrm>
            <a:custGeom>
              <a:gdLst>
                <a:gd fmla="*/ 7 w 9" name="T0"/>
                <a:gd fmla="*/ 0 h 5" name="T1"/>
                <a:gd fmla="*/ 3 w 9" name="T2"/>
                <a:gd fmla="*/ 0 h 5" name="T3"/>
                <a:gd fmla="*/ 0 w 9" name="T4"/>
                <a:gd fmla="*/ 4 h 5" name="T5"/>
                <a:gd fmla="*/ 5 w 9" name="T6"/>
                <a:gd fmla="*/ 5 h 5" name="T7"/>
                <a:gd fmla="*/ 7 w 9" name="T8"/>
                <a:gd fmla="*/ 0 h 5" name="T9"/>
              </a:gdLst>
              <a:cxnLst>
                <a:cxn ang="0">
                  <a:pos x="T0" y="T1"/>
                </a:cxn>
                <a:cxn ang="0">
                  <a:pos x="T2" y="T3"/>
                </a:cxn>
                <a:cxn ang="0">
                  <a:pos x="T4" y="T5"/>
                </a:cxn>
                <a:cxn ang="0">
                  <a:pos x="T6" y="T7"/>
                </a:cxn>
                <a:cxn ang="0">
                  <a:pos x="T8" y="T9"/>
                </a:cxn>
              </a:cxnLst>
              <a:rect b="b" l="0" r="r" t="0"/>
              <a:pathLst>
                <a:path h="5" w="9">
                  <a:moveTo>
                    <a:pt x="7" y="0"/>
                  </a:moveTo>
                  <a:cubicBezTo>
                    <a:pt x="6" y="0"/>
                    <a:pt x="4" y="0"/>
                    <a:pt x="3" y="0"/>
                  </a:cubicBezTo>
                  <a:cubicBezTo>
                    <a:pt x="2" y="2"/>
                    <a:pt x="2" y="3"/>
                    <a:pt x="0" y="4"/>
                  </a:cubicBezTo>
                  <a:cubicBezTo>
                    <a:pt x="2" y="4"/>
                    <a:pt x="3" y="5"/>
                    <a:pt x="5" y="5"/>
                  </a:cubicBezTo>
                  <a:cubicBezTo>
                    <a:pt x="5" y="3"/>
                    <a:pt x="9" y="1"/>
                    <a:pt x="7" y="0"/>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95" name="Freeform 18"/>
            <p:cNvSpPr/>
            <p:nvPr/>
          </p:nvSpPr>
          <p:spPr bwMode="auto">
            <a:xfrm>
              <a:off x="6808788" y="3360738"/>
              <a:ext cx="19050" cy="26988"/>
            </a:xfrm>
            <a:custGeom>
              <a:gdLst>
                <a:gd fmla="*/ 3 w 6" name="T0"/>
                <a:gd fmla="*/ 0 h 8" name="T1"/>
                <a:gd fmla="*/ 0 w 6" name="T2"/>
                <a:gd fmla="*/ 1 h 8" name="T3"/>
                <a:gd fmla="*/ 3 w 6" name="T4"/>
                <a:gd fmla="*/ 8 h 8" name="T5"/>
                <a:gd fmla="*/ 3 w 6" name="T6"/>
                <a:gd fmla="*/ 0 h 8" name="T7"/>
              </a:gdLst>
              <a:cxnLst>
                <a:cxn ang="0">
                  <a:pos x="T0" y="T1"/>
                </a:cxn>
                <a:cxn ang="0">
                  <a:pos x="T2" y="T3"/>
                </a:cxn>
                <a:cxn ang="0">
                  <a:pos x="T4" y="T5"/>
                </a:cxn>
                <a:cxn ang="0">
                  <a:pos x="T6" y="T7"/>
                </a:cxn>
              </a:cxnLst>
              <a:rect b="b" l="0" r="r" t="0"/>
              <a:pathLst>
                <a:path h="8" w="6">
                  <a:moveTo>
                    <a:pt x="3" y="0"/>
                  </a:moveTo>
                  <a:cubicBezTo>
                    <a:pt x="2" y="0"/>
                    <a:pt x="1" y="0"/>
                    <a:pt x="0" y="1"/>
                  </a:cubicBezTo>
                  <a:cubicBezTo>
                    <a:pt x="4" y="3"/>
                    <a:pt x="3" y="5"/>
                    <a:pt x="3" y="8"/>
                  </a:cubicBezTo>
                  <a:cubicBezTo>
                    <a:pt x="6" y="6"/>
                    <a:pt x="5" y="2"/>
                    <a:pt x="3" y="0"/>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96" name="Freeform 19"/>
            <p:cNvSpPr/>
            <p:nvPr/>
          </p:nvSpPr>
          <p:spPr bwMode="auto">
            <a:xfrm>
              <a:off x="6661151" y="3251201"/>
              <a:ext cx="11113" cy="11113"/>
            </a:xfrm>
            <a:custGeom>
              <a:gdLst>
                <a:gd fmla="*/ 3 w 3" name="T0"/>
                <a:gd fmla="*/ 1 h 3" name="T1"/>
                <a:gd fmla="*/ 1 w 3" name="T2"/>
                <a:gd fmla="*/ 0 h 3" name="T3"/>
                <a:gd fmla="*/ 1 w 3" name="T4"/>
                <a:gd fmla="*/ 3 h 3" name="T5"/>
                <a:gd fmla="*/ 3 w 3" name="T6"/>
                <a:gd fmla="*/ 1 h 3" name="T7"/>
              </a:gdLst>
              <a:cxnLst>
                <a:cxn ang="0">
                  <a:pos x="T0" y="T1"/>
                </a:cxn>
                <a:cxn ang="0">
                  <a:pos x="T2" y="T3"/>
                </a:cxn>
                <a:cxn ang="0">
                  <a:pos x="T4" y="T5"/>
                </a:cxn>
                <a:cxn ang="0">
                  <a:pos x="T6" y="T7"/>
                </a:cxn>
              </a:cxnLst>
              <a:rect b="b" l="0" r="r" t="0"/>
              <a:pathLst>
                <a:path h="3" w="3">
                  <a:moveTo>
                    <a:pt x="3" y="1"/>
                  </a:moveTo>
                  <a:cubicBezTo>
                    <a:pt x="2" y="1"/>
                    <a:pt x="2" y="0"/>
                    <a:pt x="1" y="0"/>
                  </a:cubicBezTo>
                  <a:cubicBezTo>
                    <a:pt x="0" y="1"/>
                    <a:pt x="1" y="2"/>
                    <a:pt x="1" y="3"/>
                  </a:cubicBezTo>
                  <a:cubicBezTo>
                    <a:pt x="1" y="3"/>
                    <a:pt x="2" y="2"/>
                    <a:pt x="3" y="1"/>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97" name="Freeform 20"/>
            <p:cNvSpPr/>
            <p:nvPr/>
          </p:nvSpPr>
          <p:spPr bwMode="auto">
            <a:xfrm>
              <a:off x="6694488" y="3360738"/>
              <a:ext cx="103188" cy="60325"/>
            </a:xfrm>
            <a:custGeom>
              <a:gdLst>
                <a:gd fmla="*/ 27 w 32" name="T0"/>
                <a:gd fmla="*/ 1 h 18" name="T1"/>
                <a:gd fmla="*/ 26 w 32" name="T2"/>
                <a:gd fmla="*/ 9 h 18" name="T3"/>
                <a:gd fmla="*/ 20 w 32" name="T4"/>
                <a:gd fmla="*/ 10 h 18" name="T5"/>
                <a:gd fmla="*/ 18 w 32" name="T6"/>
                <a:gd fmla="*/ 9 h 18" name="T7"/>
                <a:gd fmla="*/ 21 w 32" name="T8"/>
                <a:gd fmla="*/ 2 h 18" name="T9"/>
                <a:gd fmla="*/ 17 w 32" name="T10"/>
                <a:gd fmla="*/ 1 h 18" name="T11"/>
                <a:gd fmla="*/ 17 w 32" name="T12"/>
                <a:gd fmla="*/ 10 h 18" name="T13"/>
                <a:gd fmla="*/ 14 w 32" name="T14"/>
                <a:gd fmla="*/ 10 h 18" name="T15"/>
                <a:gd fmla="*/ 6 w 32" name="T16"/>
                <a:gd fmla="*/ 8 h 18" name="T17"/>
                <a:gd fmla="*/ 0 w 32" name="T18"/>
                <a:gd fmla="*/ 7 h 18" name="T19"/>
                <a:gd fmla="*/ 5 w 32" name="T20"/>
                <a:gd fmla="*/ 14 h 18" name="T21"/>
                <a:gd fmla="*/ 11 w 32" name="T22"/>
                <a:gd fmla="*/ 12 h 18" name="T23"/>
                <a:gd fmla="*/ 28 w 32" name="T24"/>
                <a:gd fmla="*/ 14 h 18" name="T25"/>
                <a:gd fmla="*/ 30 w 32" name="T26"/>
                <a:gd fmla="*/ 2 h 18" name="T27"/>
                <a:gd fmla="*/ 27 w 32" name="T28"/>
                <a:gd fmla="*/ 1 h 1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8" w="32">
                  <a:moveTo>
                    <a:pt x="27" y="1"/>
                  </a:moveTo>
                  <a:cubicBezTo>
                    <a:pt x="24" y="4"/>
                    <a:pt x="26" y="6"/>
                    <a:pt x="26" y="9"/>
                  </a:cubicBezTo>
                  <a:cubicBezTo>
                    <a:pt x="23" y="7"/>
                    <a:pt x="22" y="8"/>
                    <a:pt x="20" y="10"/>
                  </a:cubicBezTo>
                  <a:cubicBezTo>
                    <a:pt x="19" y="9"/>
                    <a:pt x="18" y="9"/>
                    <a:pt x="18" y="9"/>
                  </a:cubicBezTo>
                  <a:cubicBezTo>
                    <a:pt x="19" y="6"/>
                    <a:pt x="19" y="3"/>
                    <a:pt x="21" y="2"/>
                  </a:cubicBezTo>
                  <a:cubicBezTo>
                    <a:pt x="19" y="0"/>
                    <a:pt x="18" y="1"/>
                    <a:pt x="17" y="1"/>
                  </a:cubicBezTo>
                  <a:cubicBezTo>
                    <a:pt x="14" y="4"/>
                    <a:pt x="17" y="7"/>
                    <a:pt x="17" y="10"/>
                  </a:cubicBezTo>
                  <a:cubicBezTo>
                    <a:pt x="16" y="11"/>
                    <a:pt x="15" y="11"/>
                    <a:pt x="14" y="10"/>
                  </a:cubicBezTo>
                  <a:cubicBezTo>
                    <a:pt x="13" y="6"/>
                    <a:pt x="9" y="7"/>
                    <a:pt x="6" y="8"/>
                  </a:cubicBezTo>
                  <a:cubicBezTo>
                    <a:pt x="5" y="6"/>
                    <a:pt x="2" y="4"/>
                    <a:pt x="0" y="7"/>
                  </a:cubicBezTo>
                  <a:cubicBezTo>
                    <a:pt x="4" y="9"/>
                    <a:pt x="3" y="12"/>
                    <a:pt x="5" y="14"/>
                  </a:cubicBezTo>
                  <a:cubicBezTo>
                    <a:pt x="7" y="14"/>
                    <a:pt x="9" y="11"/>
                    <a:pt x="11" y="12"/>
                  </a:cubicBezTo>
                  <a:cubicBezTo>
                    <a:pt x="17" y="18"/>
                    <a:pt x="22" y="11"/>
                    <a:pt x="28" y="14"/>
                  </a:cubicBezTo>
                  <a:cubicBezTo>
                    <a:pt x="28" y="10"/>
                    <a:pt x="32" y="6"/>
                    <a:pt x="30" y="2"/>
                  </a:cubicBezTo>
                  <a:cubicBezTo>
                    <a:pt x="29" y="3"/>
                    <a:pt x="28" y="1"/>
                    <a:pt x="27" y="1"/>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98" name="Freeform 21"/>
            <p:cNvSpPr/>
            <p:nvPr/>
          </p:nvSpPr>
          <p:spPr bwMode="auto">
            <a:xfrm>
              <a:off x="6586538" y="3222626"/>
              <a:ext cx="17463" cy="25400"/>
            </a:xfrm>
            <a:custGeom>
              <a:gdLst>
                <a:gd fmla="*/ 5 w 5" name="T0"/>
                <a:gd fmla="*/ 5 h 8" name="T1"/>
                <a:gd fmla="*/ 0 w 5" name="T2"/>
                <a:gd fmla="*/ 3 h 8" name="T3"/>
                <a:gd fmla="*/ 5 w 5" name="T4"/>
                <a:gd fmla="*/ 5 h 8" name="T5"/>
              </a:gdLst>
              <a:cxnLst>
                <a:cxn ang="0">
                  <a:pos x="T0" y="T1"/>
                </a:cxn>
                <a:cxn ang="0">
                  <a:pos x="T2" y="T3"/>
                </a:cxn>
                <a:cxn ang="0">
                  <a:pos x="T4" y="T5"/>
                </a:cxn>
              </a:cxnLst>
              <a:rect b="b" l="0" r="r" t="0"/>
              <a:pathLst>
                <a:path h="8" w="5">
                  <a:moveTo>
                    <a:pt x="5" y="5"/>
                  </a:moveTo>
                  <a:cubicBezTo>
                    <a:pt x="5" y="2"/>
                    <a:pt x="2" y="0"/>
                    <a:pt x="0" y="3"/>
                  </a:cubicBezTo>
                  <a:cubicBezTo>
                    <a:pt x="0" y="4"/>
                    <a:pt x="4" y="8"/>
                    <a:pt x="5" y="5"/>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99" name="Freeform 22"/>
            <p:cNvSpPr/>
            <p:nvPr/>
          </p:nvSpPr>
          <p:spPr bwMode="auto">
            <a:xfrm>
              <a:off x="6607176" y="3244851"/>
              <a:ext cx="15875" cy="11113"/>
            </a:xfrm>
            <a:custGeom>
              <a:gdLst>
                <a:gd fmla="*/ 3 w 5" name="T0"/>
                <a:gd fmla="*/ 3 h 3" name="T1"/>
                <a:gd fmla="*/ 5 w 5" name="T2"/>
                <a:gd fmla="*/ 0 h 3" name="T3"/>
                <a:gd fmla="*/ 2 w 5" name="T4"/>
                <a:gd fmla="*/ 0 h 3" name="T5"/>
                <a:gd fmla="*/ 0 w 5" name="T6"/>
                <a:gd fmla="*/ 1 h 3" name="T7"/>
                <a:gd fmla="*/ 3 w 5" name="T8"/>
                <a:gd fmla="*/ 3 h 3" name="T9"/>
              </a:gdLst>
              <a:cxnLst>
                <a:cxn ang="0">
                  <a:pos x="T0" y="T1"/>
                </a:cxn>
                <a:cxn ang="0">
                  <a:pos x="T2" y="T3"/>
                </a:cxn>
                <a:cxn ang="0">
                  <a:pos x="T4" y="T5"/>
                </a:cxn>
                <a:cxn ang="0">
                  <a:pos x="T6" y="T7"/>
                </a:cxn>
                <a:cxn ang="0">
                  <a:pos x="T8" y="T9"/>
                </a:cxn>
              </a:cxnLst>
              <a:rect b="b" l="0" r="r" t="0"/>
              <a:pathLst>
                <a:path h="3" w="5">
                  <a:moveTo>
                    <a:pt x="3" y="3"/>
                  </a:moveTo>
                  <a:cubicBezTo>
                    <a:pt x="4" y="1"/>
                    <a:pt x="5" y="2"/>
                    <a:pt x="5" y="0"/>
                  </a:cubicBezTo>
                  <a:cubicBezTo>
                    <a:pt x="4" y="0"/>
                    <a:pt x="3" y="0"/>
                    <a:pt x="2" y="0"/>
                  </a:cubicBezTo>
                  <a:cubicBezTo>
                    <a:pt x="1" y="0"/>
                    <a:pt x="1" y="1"/>
                    <a:pt x="0" y="1"/>
                  </a:cubicBezTo>
                  <a:cubicBezTo>
                    <a:pt x="0" y="3"/>
                    <a:pt x="2" y="3"/>
                    <a:pt x="3" y="3"/>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00" name="Freeform 23"/>
            <p:cNvSpPr/>
            <p:nvPr/>
          </p:nvSpPr>
          <p:spPr bwMode="auto">
            <a:xfrm>
              <a:off x="6567488" y="3228976"/>
              <a:ext cx="15875" cy="12700"/>
            </a:xfrm>
            <a:custGeom>
              <a:gdLst>
                <a:gd fmla="*/ 5 w 5" name="T0"/>
                <a:gd fmla="*/ 2 h 4" name="T1"/>
                <a:gd fmla="*/ 0 w 5" name="T2"/>
                <a:gd fmla="*/ 2 h 4" name="T3"/>
                <a:gd fmla="*/ 2 w 5" name="T4"/>
                <a:gd fmla="*/ 4 h 4" name="T5"/>
                <a:gd fmla="*/ 5 w 5" name="T6"/>
                <a:gd fmla="*/ 2 h 4" name="T7"/>
              </a:gdLst>
              <a:cxnLst>
                <a:cxn ang="0">
                  <a:pos x="T0" y="T1"/>
                </a:cxn>
                <a:cxn ang="0">
                  <a:pos x="T2" y="T3"/>
                </a:cxn>
                <a:cxn ang="0">
                  <a:pos x="T4" y="T5"/>
                </a:cxn>
                <a:cxn ang="0">
                  <a:pos x="T6" y="T7"/>
                </a:cxn>
              </a:cxnLst>
              <a:rect b="b" l="0" r="r" t="0"/>
              <a:pathLst>
                <a:path h="4" w="5">
                  <a:moveTo>
                    <a:pt x="5" y="2"/>
                  </a:moveTo>
                  <a:cubicBezTo>
                    <a:pt x="3" y="1"/>
                    <a:pt x="1" y="0"/>
                    <a:pt x="0" y="2"/>
                  </a:cubicBezTo>
                  <a:cubicBezTo>
                    <a:pt x="1" y="3"/>
                    <a:pt x="1" y="3"/>
                    <a:pt x="2" y="4"/>
                  </a:cubicBezTo>
                  <a:cubicBezTo>
                    <a:pt x="3" y="2"/>
                    <a:pt x="4" y="3"/>
                    <a:pt x="5" y="2"/>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01" name="Freeform 24"/>
            <p:cNvSpPr/>
            <p:nvPr/>
          </p:nvSpPr>
          <p:spPr bwMode="auto">
            <a:xfrm>
              <a:off x="6508751" y="3228976"/>
              <a:ext cx="52388" cy="26988"/>
            </a:xfrm>
            <a:custGeom>
              <a:gdLst>
                <a:gd fmla="*/ 9 w 16" name="T0"/>
                <a:gd fmla="*/ 8 h 8" name="T1"/>
                <a:gd fmla="*/ 11 w 16" name="T2"/>
                <a:gd fmla="*/ 4 h 8" name="T3"/>
                <a:gd fmla="*/ 16 w 16" name="T4"/>
                <a:gd fmla="*/ 3 h 8" name="T5"/>
                <a:gd fmla="*/ 15 w 16" name="T6"/>
                <a:gd fmla="*/ 1 h 8" name="T7"/>
                <a:gd fmla="*/ 8 w 16" name="T8"/>
                <a:gd fmla="*/ 1 h 8" name="T9"/>
                <a:gd fmla="*/ 0 w 16" name="T10"/>
                <a:gd fmla="*/ 7 h 8" name="T11"/>
                <a:gd fmla="*/ 9 w 16"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16">
                  <a:moveTo>
                    <a:pt x="9" y="8"/>
                  </a:moveTo>
                  <a:cubicBezTo>
                    <a:pt x="11" y="7"/>
                    <a:pt x="9" y="5"/>
                    <a:pt x="11" y="4"/>
                  </a:cubicBezTo>
                  <a:cubicBezTo>
                    <a:pt x="13" y="6"/>
                    <a:pt x="15" y="4"/>
                    <a:pt x="16" y="3"/>
                  </a:cubicBezTo>
                  <a:cubicBezTo>
                    <a:pt x="15" y="2"/>
                    <a:pt x="16" y="1"/>
                    <a:pt x="15" y="1"/>
                  </a:cubicBezTo>
                  <a:cubicBezTo>
                    <a:pt x="12" y="0"/>
                    <a:pt x="11" y="4"/>
                    <a:pt x="8" y="1"/>
                  </a:cubicBezTo>
                  <a:cubicBezTo>
                    <a:pt x="6" y="4"/>
                    <a:pt x="3" y="4"/>
                    <a:pt x="0" y="7"/>
                  </a:cubicBezTo>
                  <a:cubicBezTo>
                    <a:pt x="3" y="8"/>
                    <a:pt x="6" y="8"/>
                    <a:pt x="9" y="8"/>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02" name="Freeform 25"/>
            <p:cNvSpPr/>
            <p:nvPr/>
          </p:nvSpPr>
          <p:spPr bwMode="auto">
            <a:xfrm>
              <a:off x="6669088" y="3363913"/>
              <a:ext cx="31750" cy="23813"/>
            </a:xfrm>
            <a:custGeom>
              <a:gdLst>
                <a:gd fmla="*/ 9 w 10" name="T0"/>
                <a:gd fmla="*/ 0 h 7" name="T1"/>
                <a:gd fmla="*/ 0 w 10" name="T2"/>
                <a:gd fmla="*/ 3 h 7" name="T3"/>
                <a:gd fmla="*/ 3 w 10" name="T4"/>
                <a:gd fmla="*/ 7 h 7" name="T5"/>
                <a:gd fmla="*/ 10 w 10" name="T6"/>
                <a:gd fmla="*/ 2 h 7" name="T7"/>
                <a:gd fmla="*/ 9 w 10" name="T8"/>
                <a:gd fmla="*/ 0 h 7" name="T9"/>
              </a:gdLst>
              <a:cxnLst>
                <a:cxn ang="0">
                  <a:pos x="T0" y="T1"/>
                </a:cxn>
                <a:cxn ang="0">
                  <a:pos x="T2" y="T3"/>
                </a:cxn>
                <a:cxn ang="0">
                  <a:pos x="T4" y="T5"/>
                </a:cxn>
                <a:cxn ang="0">
                  <a:pos x="T6" y="T7"/>
                </a:cxn>
                <a:cxn ang="0">
                  <a:pos x="T8" y="T9"/>
                </a:cxn>
              </a:cxnLst>
              <a:rect b="b" l="0" r="r" t="0"/>
              <a:pathLst>
                <a:path h="7" w="10">
                  <a:moveTo>
                    <a:pt x="9" y="0"/>
                  </a:moveTo>
                  <a:cubicBezTo>
                    <a:pt x="6" y="1"/>
                    <a:pt x="3" y="1"/>
                    <a:pt x="0" y="3"/>
                  </a:cubicBezTo>
                  <a:cubicBezTo>
                    <a:pt x="0" y="5"/>
                    <a:pt x="1" y="7"/>
                    <a:pt x="3" y="7"/>
                  </a:cubicBezTo>
                  <a:cubicBezTo>
                    <a:pt x="4" y="3"/>
                    <a:pt x="7" y="4"/>
                    <a:pt x="10" y="2"/>
                  </a:cubicBezTo>
                  <a:cubicBezTo>
                    <a:pt x="10" y="1"/>
                    <a:pt x="10" y="1"/>
                    <a:pt x="9" y="0"/>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03" name="Freeform 26"/>
            <p:cNvSpPr/>
            <p:nvPr/>
          </p:nvSpPr>
          <p:spPr bwMode="auto">
            <a:xfrm>
              <a:off x="6477001" y="3219451"/>
              <a:ext cx="34925" cy="36513"/>
            </a:xfrm>
            <a:custGeom>
              <a:gdLst>
                <a:gd fmla="*/ 8 w 11" name="T0"/>
                <a:gd fmla="*/ 11 h 11" name="T1"/>
                <a:gd fmla="*/ 10 w 11" name="T2"/>
                <a:gd fmla="*/ 4 h 11" name="T3"/>
                <a:gd fmla="*/ 4 w 11" name="T4"/>
                <a:gd fmla="*/ 0 h 11" name="T5"/>
                <a:gd fmla="*/ 3 w 11" name="T6"/>
                <a:gd fmla="*/ 5 h 11" name="T7"/>
                <a:gd fmla="*/ 6 w 11" name="T8"/>
                <a:gd fmla="*/ 9 h 11" name="T9"/>
                <a:gd fmla="*/ 1 w 11" name="T10"/>
                <a:gd fmla="*/ 8 h 11" name="T11"/>
                <a:gd fmla="*/ 8 w 11" name="T12"/>
                <a:gd fmla="*/ 11 h 11" name="T13"/>
              </a:gdLst>
              <a:cxnLst>
                <a:cxn ang="0">
                  <a:pos x="T0" y="T1"/>
                </a:cxn>
                <a:cxn ang="0">
                  <a:pos x="T2" y="T3"/>
                </a:cxn>
                <a:cxn ang="0">
                  <a:pos x="T4" y="T5"/>
                </a:cxn>
                <a:cxn ang="0">
                  <a:pos x="T6" y="T7"/>
                </a:cxn>
                <a:cxn ang="0">
                  <a:pos x="T8" y="T9"/>
                </a:cxn>
                <a:cxn ang="0">
                  <a:pos x="T10" y="T11"/>
                </a:cxn>
                <a:cxn ang="0">
                  <a:pos x="T12" y="T13"/>
                </a:cxn>
              </a:cxnLst>
              <a:rect b="b" l="0" r="r" t="0"/>
              <a:pathLst>
                <a:path h="11" w="11">
                  <a:moveTo>
                    <a:pt x="8" y="11"/>
                  </a:moveTo>
                  <a:cubicBezTo>
                    <a:pt x="9" y="8"/>
                    <a:pt x="11" y="6"/>
                    <a:pt x="10" y="4"/>
                  </a:cubicBezTo>
                  <a:cubicBezTo>
                    <a:pt x="8" y="3"/>
                    <a:pt x="6" y="0"/>
                    <a:pt x="4" y="0"/>
                  </a:cubicBezTo>
                  <a:cubicBezTo>
                    <a:pt x="1" y="1"/>
                    <a:pt x="6" y="3"/>
                    <a:pt x="3" y="5"/>
                  </a:cubicBezTo>
                  <a:cubicBezTo>
                    <a:pt x="5" y="6"/>
                    <a:pt x="7" y="7"/>
                    <a:pt x="6" y="9"/>
                  </a:cubicBezTo>
                  <a:cubicBezTo>
                    <a:pt x="3" y="11"/>
                    <a:pt x="2" y="6"/>
                    <a:pt x="1" y="8"/>
                  </a:cubicBezTo>
                  <a:cubicBezTo>
                    <a:pt x="0" y="11"/>
                    <a:pt x="6" y="9"/>
                    <a:pt x="8" y="11"/>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04" name="Freeform 27"/>
            <p:cNvSpPr/>
            <p:nvPr/>
          </p:nvSpPr>
          <p:spPr bwMode="auto">
            <a:xfrm>
              <a:off x="6456363" y="3211513"/>
              <a:ext cx="23813" cy="39688"/>
            </a:xfrm>
            <a:custGeom>
              <a:gdLst>
                <a:gd fmla="*/ 6 w 7" name="T0"/>
                <a:gd fmla="*/ 3 h 12" name="T1"/>
                <a:gd fmla="*/ 3 w 7" name="T2"/>
                <a:gd fmla="*/ 2 h 12" name="T3"/>
                <a:gd fmla="*/ 1 w 7" name="T4"/>
                <a:gd fmla="*/ 12 h 12" name="T5"/>
                <a:gd fmla="*/ 6 w 7" name="T6"/>
                <a:gd fmla="*/ 3 h 12" name="T7"/>
              </a:gdLst>
              <a:cxnLst>
                <a:cxn ang="0">
                  <a:pos x="T0" y="T1"/>
                </a:cxn>
                <a:cxn ang="0">
                  <a:pos x="T2" y="T3"/>
                </a:cxn>
                <a:cxn ang="0">
                  <a:pos x="T4" y="T5"/>
                </a:cxn>
                <a:cxn ang="0">
                  <a:pos x="T6" y="T7"/>
                </a:cxn>
              </a:cxnLst>
              <a:rect b="b" l="0" r="r" t="0"/>
              <a:pathLst>
                <a:path h="12" w="7">
                  <a:moveTo>
                    <a:pt x="6" y="3"/>
                  </a:moveTo>
                  <a:cubicBezTo>
                    <a:pt x="5" y="0"/>
                    <a:pt x="4" y="3"/>
                    <a:pt x="3" y="2"/>
                  </a:cubicBezTo>
                  <a:cubicBezTo>
                    <a:pt x="1" y="5"/>
                    <a:pt x="0" y="8"/>
                    <a:pt x="1" y="12"/>
                  </a:cubicBezTo>
                  <a:cubicBezTo>
                    <a:pt x="7" y="11"/>
                    <a:pt x="1" y="4"/>
                    <a:pt x="6" y="3"/>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05" name="Freeform 28"/>
            <p:cNvSpPr/>
            <p:nvPr/>
          </p:nvSpPr>
          <p:spPr bwMode="auto">
            <a:xfrm>
              <a:off x="6665913" y="3394076"/>
              <a:ext cx="31750" cy="23813"/>
            </a:xfrm>
            <a:custGeom>
              <a:gdLst>
                <a:gd fmla="*/ 10 w 10" name="T0"/>
                <a:gd fmla="*/ 5 h 7" name="T1"/>
                <a:gd fmla="*/ 6 w 10" name="T2"/>
                <a:gd fmla="*/ 0 h 7" name="T3"/>
                <a:gd fmla="*/ 0 w 10" name="T4"/>
                <a:gd fmla="*/ 7 h 7" name="T5"/>
                <a:gd fmla="*/ 10 w 10" name="T6"/>
                <a:gd fmla="*/ 5 h 7" name="T7"/>
              </a:gdLst>
              <a:cxnLst>
                <a:cxn ang="0">
                  <a:pos x="T0" y="T1"/>
                </a:cxn>
                <a:cxn ang="0">
                  <a:pos x="T2" y="T3"/>
                </a:cxn>
                <a:cxn ang="0">
                  <a:pos x="T4" y="T5"/>
                </a:cxn>
                <a:cxn ang="0">
                  <a:pos x="T6" y="T7"/>
                </a:cxn>
              </a:cxnLst>
              <a:rect b="b" l="0" r="r" t="0"/>
              <a:pathLst>
                <a:path h="7" w="10">
                  <a:moveTo>
                    <a:pt x="10" y="5"/>
                  </a:moveTo>
                  <a:cubicBezTo>
                    <a:pt x="9" y="2"/>
                    <a:pt x="9" y="0"/>
                    <a:pt x="6" y="0"/>
                  </a:cubicBezTo>
                  <a:cubicBezTo>
                    <a:pt x="5" y="4"/>
                    <a:pt x="0" y="4"/>
                    <a:pt x="0" y="7"/>
                  </a:cubicBezTo>
                  <a:cubicBezTo>
                    <a:pt x="3" y="4"/>
                    <a:pt x="7" y="7"/>
                    <a:pt x="10" y="5"/>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06" name="Freeform 29"/>
            <p:cNvSpPr/>
            <p:nvPr/>
          </p:nvSpPr>
          <p:spPr bwMode="auto">
            <a:xfrm>
              <a:off x="6424613" y="3216276"/>
              <a:ext cx="31750" cy="31750"/>
            </a:xfrm>
            <a:custGeom>
              <a:gdLst>
                <a:gd fmla="*/ 7 w 10" name="T0"/>
                <a:gd fmla="*/ 8 h 10" name="T1"/>
                <a:gd fmla="*/ 0 w 10" name="T2"/>
                <a:gd fmla="*/ 8 h 10" name="T3"/>
                <a:gd fmla="*/ 7 w 10" name="T4"/>
                <a:gd fmla="*/ 8 h 10" name="T5"/>
              </a:gdLst>
              <a:cxnLst>
                <a:cxn ang="0">
                  <a:pos x="T0" y="T1"/>
                </a:cxn>
                <a:cxn ang="0">
                  <a:pos x="T2" y="T3"/>
                </a:cxn>
                <a:cxn ang="0">
                  <a:pos x="T4" y="T5"/>
                </a:cxn>
              </a:cxnLst>
              <a:rect b="b" l="0" r="r" t="0"/>
              <a:pathLst>
                <a:path h="10" w="10">
                  <a:moveTo>
                    <a:pt x="7" y="8"/>
                  </a:moveTo>
                  <a:cubicBezTo>
                    <a:pt x="10" y="0"/>
                    <a:pt x="0" y="0"/>
                    <a:pt x="0" y="8"/>
                  </a:cubicBezTo>
                  <a:cubicBezTo>
                    <a:pt x="3" y="10"/>
                    <a:pt x="5" y="10"/>
                    <a:pt x="7" y="8"/>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07" name="Freeform 30"/>
            <p:cNvSpPr/>
            <p:nvPr/>
          </p:nvSpPr>
          <p:spPr bwMode="auto">
            <a:xfrm>
              <a:off x="6551613" y="3367088"/>
              <a:ext cx="114300" cy="63500"/>
            </a:xfrm>
            <a:custGeom>
              <a:gdLst>
                <a:gd fmla="*/ 10 w 35" name="T0"/>
                <a:gd fmla="*/ 7 h 19" name="T1"/>
                <a:gd fmla="*/ 7 w 35" name="T2"/>
                <a:gd fmla="*/ 13 h 19" name="T3"/>
                <a:gd fmla="*/ 4 w 35" name="T4"/>
                <a:gd fmla="*/ 11 h 19" name="T5"/>
                <a:gd fmla="*/ 0 w 35" name="T6"/>
                <a:gd fmla="*/ 17 h 19" name="T7"/>
                <a:gd fmla="*/ 10 w 35" name="T8"/>
                <a:gd fmla="*/ 15 h 19" name="T9"/>
                <a:gd fmla="*/ 15 w 35" name="T10"/>
                <a:gd fmla="*/ 8 h 19" name="T11"/>
                <a:gd fmla="*/ 12 w 35" name="T12"/>
                <a:gd fmla="*/ 13 h 19" name="T13"/>
                <a:gd fmla="*/ 17 w 35" name="T14"/>
                <a:gd fmla="*/ 15 h 19" name="T15"/>
                <a:gd fmla="*/ 23 w 35" name="T16"/>
                <a:gd fmla="*/ 4 h 19" name="T17"/>
                <a:gd fmla="*/ 23 w 35" name="T18"/>
                <a:gd fmla="*/ 11 h 19" name="T19"/>
                <a:gd fmla="*/ 29 w 35" name="T20"/>
                <a:gd fmla="*/ 10 h 19" name="T21"/>
                <a:gd fmla="*/ 30 w 35" name="T22"/>
                <a:gd fmla="*/ 13 h 19" name="T23"/>
                <a:gd fmla="*/ 35 w 35" name="T24"/>
                <a:gd fmla="*/ 8 h 19" name="T25"/>
                <a:gd fmla="*/ 32 w 35" name="T26"/>
                <a:gd fmla="*/ 3 h 19" name="T27"/>
                <a:gd fmla="*/ 27 w 35" name="T28"/>
                <a:gd fmla="*/ 6 h 19" name="T29"/>
                <a:gd fmla="*/ 25 w 35" name="T30"/>
                <a:gd fmla="*/ 3 h 19" name="T31"/>
                <a:gd fmla="*/ 28 w 35" name="T32"/>
                <a:gd fmla="*/ 1 h 19" name="T33"/>
                <a:gd fmla="*/ 22 w 35" name="T34"/>
                <a:gd fmla="*/ 0 h 19" name="T35"/>
                <a:gd fmla="*/ 21 w 35" name="T36"/>
                <a:gd fmla="*/ 4 h 19" name="T37"/>
                <a:gd fmla="*/ 13 w 35" name="T38"/>
                <a:gd fmla="*/ 8 h 19" name="T39"/>
                <a:gd fmla="*/ 10 w 35" name="T40"/>
                <a:gd fmla="*/ 7 h 1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9" w="35">
                  <a:moveTo>
                    <a:pt x="10" y="7"/>
                  </a:moveTo>
                  <a:cubicBezTo>
                    <a:pt x="8" y="9"/>
                    <a:pt x="9" y="11"/>
                    <a:pt x="7" y="13"/>
                  </a:cubicBezTo>
                  <a:cubicBezTo>
                    <a:pt x="5" y="12"/>
                    <a:pt x="5" y="13"/>
                    <a:pt x="4" y="11"/>
                  </a:cubicBezTo>
                  <a:cubicBezTo>
                    <a:pt x="3" y="14"/>
                    <a:pt x="0" y="15"/>
                    <a:pt x="0" y="17"/>
                  </a:cubicBezTo>
                  <a:cubicBezTo>
                    <a:pt x="4" y="19"/>
                    <a:pt x="6" y="12"/>
                    <a:pt x="10" y="15"/>
                  </a:cubicBezTo>
                  <a:cubicBezTo>
                    <a:pt x="11" y="13"/>
                    <a:pt x="12" y="9"/>
                    <a:pt x="15" y="8"/>
                  </a:cubicBezTo>
                  <a:cubicBezTo>
                    <a:pt x="15" y="10"/>
                    <a:pt x="14" y="11"/>
                    <a:pt x="12" y="13"/>
                  </a:cubicBezTo>
                  <a:cubicBezTo>
                    <a:pt x="14" y="14"/>
                    <a:pt x="16" y="16"/>
                    <a:pt x="17" y="15"/>
                  </a:cubicBezTo>
                  <a:cubicBezTo>
                    <a:pt x="12" y="11"/>
                    <a:pt x="21" y="7"/>
                    <a:pt x="23" y="4"/>
                  </a:cubicBezTo>
                  <a:cubicBezTo>
                    <a:pt x="26" y="6"/>
                    <a:pt x="21" y="9"/>
                    <a:pt x="23" y="11"/>
                  </a:cubicBezTo>
                  <a:cubicBezTo>
                    <a:pt x="25" y="12"/>
                    <a:pt x="27" y="9"/>
                    <a:pt x="29" y="10"/>
                  </a:cubicBezTo>
                  <a:cubicBezTo>
                    <a:pt x="29" y="11"/>
                    <a:pt x="28" y="12"/>
                    <a:pt x="30" y="13"/>
                  </a:cubicBezTo>
                  <a:cubicBezTo>
                    <a:pt x="31" y="10"/>
                    <a:pt x="33" y="10"/>
                    <a:pt x="35" y="8"/>
                  </a:cubicBezTo>
                  <a:cubicBezTo>
                    <a:pt x="34" y="6"/>
                    <a:pt x="34" y="4"/>
                    <a:pt x="32" y="3"/>
                  </a:cubicBezTo>
                  <a:cubicBezTo>
                    <a:pt x="30" y="2"/>
                    <a:pt x="29" y="7"/>
                    <a:pt x="27" y="6"/>
                  </a:cubicBezTo>
                  <a:cubicBezTo>
                    <a:pt x="26" y="5"/>
                    <a:pt x="25" y="4"/>
                    <a:pt x="25" y="3"/>
                  </a:cubicBezTo>
                  <a:cubicBezTo>
                    <a:pt x="26" y="3"/>
                    <a:pt x="27" y="2"/>
                    <a:pt x="28" y="1"/>
                  </a:cubicBezTo>
                  <a:cubicBezTo>
                    <a:pt x="26" y="0"/>
                    <a:pt x="24" y="0"/>
                    <a:pt x="22" y="0"/>
                  </a:cubicBezTo>
                  <a:cubicBezTo>
                    <a:pt x="24" y="1"/>
                    <a:pt x="22" y="3"/>
                    <a:pt x="21" y="4"/>
                  </a:cubicBezTo>
                  <a:cubicBezTo>
                    <a:pt x="17" y="2"/>
                    <a:pt x="15" y="4"/>
                    <a:pt x="13" y="8"/>
                  </a:cubicBezTo>
                  <a:cubicBezTo>
                    <a:pt x="12" y="7"/>
                    <a:pt x="11" y="7"/>
                    <a:pt x="10" y="7"/>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08" name="Freeform 31"/>
            <p:cNvSpPr/>
            <p:nvPr/>
          </p:nvSpPr>
          <p:spPr bwMode="auto">
            <a:xfrm>
              <a:off x="6378576" y="3216276"/>
              <a:ext cx="36513" cy="19050"/>
            </a:xfrm>
            <a:custGeom>
              <a:gdLst>
                <a:gd fmla="*/ 9 w 11" name="T0"/>
                <a:gd fmla="*/ 0 h 6" name="T1"/>
                <a:gd fmla="*/ 1 w 11" name="T2"/>
                <a:gd fmla="*/ 0 h 6" name="T3"/>
                <a:gd fmla="*/ 2 w 11" name="T4"/>
                <a:gd fmla="*/ 6 h 6" name="T5"/>
                <a:gd fmla="*/ 8 w 11" name="T6"/>
                <a:gd fmla="*/ 6 h 6" name="T7"/>
                <a:gd fmla="*/ 9 w 11" name="T8"/>
                <a:gd fmla="*/ 0 h 6" name="T9"/>
              </a:gdLst>
              <a:cxnLst>
                <a:cxn ang="0">
                  <a:pos x="T0" y="T1"/>
                </a:cxn>
                <a:cxn ang="0">
                  <a:pos x="T2" y="T3"/>
                </a:cxn>
                <a:cxn ang="0">
                  <a:pos x="T4" y="T5"/>
                </a:cxn>
                <a:cxn ang="0">
                  <a:pos x="T6" y="T7"/>
                </a:cxn>
                <a:cxn ang="0">
                  <a:pos x="T8" y="T9"/>
                </a:cxn>
              </a:cxnLst>
              <a:rect b="b" l="0" r="r" t="0"/>
              <a:pathLst>
                <a:path h="6" w="11">
                  <a:moveTo>
                    <a:pt x="9" y="0"/>
                  </a:moveTo>
                  <a:cubicBezTo>
                    <a:pt x="6" y="1"/>
                    <a:pt x="4" y="1"/>
                    <a:pt x="1" y="0"/>
                  </a:cubicBezTo>
                  <a:cubicBezTo>
                    <a:pt x="2" y="2"/>
                    <a:pt x="0" y="5"/>
                    <a:pt x="2" y="6"/>
                  </a:cubicBezTo>
                  <a:cubicBezTo>
                    <a:pt x="4" y="6"/>
                    <a:pt x="5" y="4"/>
                    <a:pt x="8" y="6"/>
                  </a:cubicBezTo>
                  <a:cubicBezTo>
                    <a:pt x="10" y="4"/>
                    <a:pt x="11" y="2"/>
                    <a:pt x="9" y="0"/>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09" name="Freeform 32"/>
            <p:cNvSpPr/>
            <p:nvPr/>
          </p:nvSpPr>
          <p:spPr bwMode="auto">
            <a:xfrm>
              <a:off x="6359526" y="3211513"/>
              <a:ext cx="25400" cy="33338"/>
            </a:xfrm>
            <a:custGeom>
              <a:gdLst>
                <a:gd fmla="*/ 3 w 8" name="T0"/>
                <a:gd fmla="*/ 10 h 10" name="T1"/>
                <a:gd fmla="*/ 6 w 8" name="T2"/>
                <a:gd fmla="*/ 3 h 10" name="T3"/>
                <a:gd fmla="*/ 5 w 8" name="T4"/>
                <a:gd fmla="*/ 0 h 10" name="T5"/>
                <a:gd fmla="*/ 3 w 8" name="T6"/>
                <a:gd fmla="*/ 0 h 10" name="T7"/>
                <a:gd fmla="*/ 0 w 8" name="T8"/>
                <a:gd fmla="*/ 8 h 10" name="T9"/>
                <a:gd fmla="*/ 3 w 8" name="T10"/>
                <a:gd fmla="*/ 10 h 10" name="T11"/>
              </a:gdLst>
              <a:cxnLst>
                <a:cxn ang="0">
                  <a:pos x="T0" y="T1"/>
                </a:cxn>
                <a:cxn ang="0">
                  <a:pos x="T2" y="T3"/>
                </a:cxn>
                <a:cxn ang="0">
                  <a:pos x="T4" y="T5"/>
                </a:cxn>
                <a:cxn ang="0">
                  <a:pos x="T6" y="T7"/>
                </a:cxn>
                <a:cxn ang="0">
                  <a:pos x="T8" y="T9"/>
                </a:cxn>
                <a:cxn ang="0">
                  <a:pos x="T10" y="T11"/>
                </a:cxn>
              </a:cxnLst>
              <a:rect b="b" l="0" r="r" t="0"/>
              <a:pathLst>
                <a:path h="10" w="8">
                  <a:moveTo>
                    <a:pt x="3" y="10"/>
                  </a:moveTo>
                  <a:cubicBezTo>
                    <a:pt x="8" y="7"/>
                    <a:pt x="2" y="7"/>
                    <a:pt x="6" y="3"/>
                  </a:cubicBezTo>
                  <a:cubicBezTo>
                    <a:pt x="4" y="2"/>
                    <a:pt x="5" y="1"/>
                    <a:pt x="5" y="0"/>
                  </a:cubicBezTo>
                  <a:cubicBezTo>
                    <a:pt x="4" y="1"/>
                    <a:pt x="4" y="1"/>
                    <a:pt x="3" y="0"/>
                  </a:cubicBezTo>
                  <a:cubicBezTo>
                    <a:pt x="2" y="3"/>
                    <a:pt x="0" y="6"/>
                    <a:pt x="0" y="8"/>
                  </a:cubicBezTo>
                  <a:cubicBezTo>
                    <a:pt x="1" y="10"/>
                    <a:pt x="2" y="9"/>
                    <a:pt x="3" y="10"/>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10" name="Freeform 33"/>
            <p:cNvSpPr/>
            <p:nvPr/>
          </p:nvSpPr>
          <p:spPr bwMode="auto">
            <a:xfrm>
              <a:off x="6551613" y="3371851"/>
              <a:ext cx="41275" cy="34925"/>
            </a:xfrm>
            <a:custGeom>
              <a:gdLst>
                <a:gd fmla="*/ 10 w 13" name="T0"/>
                <a:gd fmla="*/ 0 h 11" name="T1"/>
                <a:gd fmla="*/ 1 w 13" name="T2"/>
                <a:gd fmla="*/ 5 h 11" name="T3"/>
                <a:gd fmla="*/ 2 w 13" name="T4"/>
                <a:gd fmla="*/ 11 h 11" name="T5"/>
                <a:gd fmla="*/ 8 w 13" name="T6"/>
                <a:gd fmla="*/ 7 h 11" name="T7"/>
                <a:gd fmla="*/ 10 w 13" name="T8"/>
                <a:gd fmla="*/ 0 h 11" name="T9"/>
              </a:gdLst>
              <a:cxnLst>
                <a:cxn ang="0">
                  <a:pos x="T0" y="T1"/>
                </a:cxn>
                <a:cxn ang="0">
                  <a:pos x="T2" y="T3"/>
                </a:cxn>
                <a:cxn ang="0">
                  <a:pos x="T4" y="T5"/>
                </a:cxn>
                <a:cxn ang="0">
                  <a:pos x="T6" y="T7"/>
                </a:cxn>
                <a:cxn ang="0">
                  <a:pos x="T8" y="T9"/>
                </a:cxn>
              </a:cxnLst>
              <a:rect b="b" l="0" r="r" t="0"/>
              <a:pathLst>
                <a:path h="11" w="13">
                  <a:moveTo>
                    <a:pt x="10" y="0"/>
                  </a:moveTo>
                  <a:cubicBezTo>
                    <a:pt x="7" y="2"/>
                    <a:pt x="3" y="0"/>
                    <a:pt x="1" y="5"/>
                  </a:cubicBezTo>
                  <a:cubicBezTo>
                    <a:pt x="0" y="6"/>
                    <a:pt x="1" y="9"/>
                    <a:pt x="2" y="11"/>
                  </a:cubicBezTo>
                  <a:cubicBezTo>
                    <a:pt x="3" y="7"/>
                    <a:pt x="4" y="6"/>
                    <a:pt x="8" y="7"/>
                  </a:cubicBezTo>
                  <a:cubicBezTo>
                    <a:pt x="4" y="4"/>
                    <a:pt x="13" y="3"/>
                    <a:pt x="10" y="0"/>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11" name="Freeform 34"/>
            <p:cNvSpPr>
              <a:spLocks noEditPoints="1"/>
            </p:cNvSpPr>
            <p:nvPr/>
          </p:nvSpPr>
          <p:spPr bwMode="auto">
            <a:xfrm>
              <a:off x="6269038" y="3198813"/>
              <a:ext cx="84138" cy="46038"/>
            </a:xfrm>
            <a:custGeom>
              <a:gdLst>
                <a:gd fmla="*/ 26 w 26" name="T0"/>
                <a:gd fmla="*/ 6 h 14" name="T1"/>
                <a:gd fmla="*/ 9 w 26" name="T2"/>
                <a:gd fmla="*/ 5 h 14" name="T3"/>
                <a:gd fmla="*/ 0 w 26" name="T4"/>
                <a:gd fmla="*/ 4 h 14" name="T5"/>
                <a:gd fmla="*/ 0 w 26" name="T6"/>
                <a:gd fmla="*/ 11 h 14" name="T7"/>
                <a:gd fmla="*/ 4 w 26" name="T8"/>
                <a:gd fmla="*/ 14 h 14" name="T9"/>
                <a:gd fmla="*/ 10 w 26" name="T10"/>
                <a:gd fmla="*/ 12 h 14" name="T11"/>
                <a:gd fmla="*/ 11 w 26" name="T12"/>
                <a:gd fmla="*/ 9 h 14" name="T13"/>
                <a:gd fmla="*/ 16 w 26" name="T14"/>
                <a:gd fmla="*/ 9 h 14" name="T15"/>
                <a:gd fmla="*/ 14 w 26" name="T16"/>
                <a:gd fmla="*/ 12 h 14" name="T17"/>
                <a:gd fmla="*/ 20 w 26" name="T18"/>
                <a:gd fmla="*/ 14 h 14" name="T19"/>
                <a:gd fmla="*/ 22 w 26" name="T20"/>
                <a:gd fmla="*/ 12 h 14" name="T21"/>
                <a:gd fmla="*/ 20 w 26" name="T22"/>
                <a:gd fmla="*/ 6 h 14" name="T23"/>
                <a:gd fmla="*/ 23 w 26" name="T24"/>
                <a:gd fmla="*/ 8 h 14" name="T25"/>
                <a:gd fmla="*/ 26 w 26" name="T26"/>
                <a:gd fmla="*/ 6 h 14" name="T27"/>
                <a:gd fmla="*/ 7 w 26" name="T28"/>
                <a:gd fmla="*/ 9 h 14" name="T29"/>
                <a:gd fmla="*/ 5 w 26" name="T30"/>
                <a:gd fmla="*/ 8 h 14" name="T31"/>
                <a:gd fmla="*/ 8 w 26" name="T32"/>
                <a:gd fmla="*/ 4 h 14" name="T33"/>
                <a:gd fmla="*/ 7 w 26" name="T34"/>
                <a:gd fmla="*/ 9 h 1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4" w="26">
                  <a:moveTo>
                    <a:pt x="26" y="6"/>
                  </a:moveTo>
                  <a:cubicBezTo>
                    <a:pt x="23" y="0"/>
                    <a:pt x="15" y="6"/>
                    <a:pt x="9" y="5"/>
                  </a:cubicBezTo>
                  <a:cubicBezTo>
                    <a:pt x="7" y="1"/>
                    <a:pt x="2" y="1"/>
                    <a:pt x="0" y="4"/>
                  </a:cubicBezTo>
                  <a:cubicBezTo>
                    <a:pt x="1" y="6"/>
                    <a:pt x="2" y="9"/>
                    <a:pt x="0" y="11"/>
                  </a:cubicBezTo>
                  <a:cubicBezTo>
                    <a:pt x="1" y="12"/>
                    <a:pt x="2" y="13"/>
                    <a:pt x="4" y="14"/>
                  </a:cubicBezTo>
                  <a:cubicBezTo>
                    <a:pt x="7" y="12"/>
                    <a:pt x="7" y="13"/>
                    <a:pt x="10" y="12"/>
                  </a:cubicBezTo>
                  <a:cubicBezTo>
                    <a:pt x="12" y="11"/>
                    <a:pt x="10" y="10"/>
                    <a:pt x="11" y="9"/>
                  </a:cubicBezTo>
                  <a:cubicBezTo>
                    <a:pt x="12" y="9"/>
                    <a:pt x="14" y="7"/>
                    <a:pt x="16" y="9"/>
                  </a:cubicBezTo>
                  <a:cubicBezTo>
                    <a:pt x="14" y="10"/>
                    <a:pt x="14" y="11"/>
                    <a:pt x="14" y="12"/>
                  </a:cubicBezTo>
                  <a:cubicBezTo>
                    <a:pt x="16" y="14"/>
                    <a:pt x="18" y="10"/>
                    <a:pt x="20" y="14"/>
                  </a:cubicBezTo>
                  <a:cubicBezTo>
                    <a:pt x="21" y="13"/>
                    <a:pt x="22" y="14"/>
                    <a:pt x="22" y="12"/>
                  </a:cubicBezTo>
                  <a:cubicBezTo>
                    <a:pt x="18" y="12"/>
                    <a:pt x="18" y="10"/>
                    <a:pt x="20" y="6"/>
                  </a:cubicBezTo>
                  <a:cubicBezTo>
                    <a:pt x="21" y="6"/>
                    <a:pt x="22" y="7"/>
                    <a:pt x="23" y="8"/>
                  </a:cubicBezTo>
                  <a:cubicBezTo>
                    <a:pt x="24" y="7"/>
                    <a:pt x="25" y="8"/>
                    <a:pt x="26" y="6"/>
                  </a:cubicBezTo>
                  <a:close/>
                  <a:moveTo>
                    <a:pt x="7" y="9"/>
                  </a:moveTo>
                  <a:cubicBezTo>
                    <a:pt x="6" y="9"/>
                    <a:pt x="5" y="8"/>
                    <a:pt x="5" y="8"/>
                  </a:cubicBezTo>
                  <a:cubicBezTo>
                    <a:pt x="6" y="6"/>
                    <a:pt x="7" y="5"/>
                    <a:pt x="8" y="4"/>
                  </a:cubicBezTo>
                  <a:cubicBezTo>
                    <a:pt x="8" y="6"/>
                    <a:pt x="8" y="9"/>
                    <a:pt x="7" y="9"/>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12" name="Freeform 35"/>
            <p:cNvSpPr/>
            <p:nvPr/>
          </p:nvSpPr>
          <p:spPr bwMode="auto">
            <a:xfrm>
              <a:off x="6502401" y="3375026"/>
              <a:ext cx="46038" cy="55563"/>
            </a:xfrm>
            <a:custGeom>
              <a:gdLst>
                <a:gd fmla="*/ 2 w 14" name="T0"/>
                <a:gd fmla="*/ 15 h 17" name="T1"/>
                <a:gd fmla="*/ 14 w 14" name="T2"/>
                <a:gd fmla="*/ 10 h 17" name="T3"/>
                <a:gd fmla="*/ 9 w 14" name="T4"/>
                <a:gd fmla="*/ 7 h 17" name="T5"/>
                <a:gd fmla="*/ 0 w 14" name="T6"/>
                <a:gd fmla="*/ 1 h 17" name="T7"/>
                <a:gd fmla="*/ 4 w 14" name="T8"/>
                <a:gd fmla="*/ 7 h 17" name="T9"/>
                <a:gd fmla="*/ 7 w 14" name="T10"/>
                <a:gd fmla="*/ 5 h 17" name="T11"/>
                <a:gd fmla="*/ 9 w 14" name="T12"/>
                <a:gd fmla="*/ 6 h 17" name="T13"/>
                <a:gd fmla="*/ 2 w 14" name="T14"/>
                <a:gd fmla="*/ 15 h 1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 w="14">
                  <a:moveTo>
                    <a:pt x="2" y="15"/>
                  </a:moveTo>
                  <a:cubicBezTo>
                    <a:pt x="6" y="17"/>
                    <a:pt x="10" y="13"/>
                    <a:pt x="14" y="10"/>
                  </a:cubicBezTo>
                  <a:cubicBezTo>
                    <a:pt x="13" y="8"/>
                    <a:pt x="11" y="9"/>
                    <a:pt x="9" y="7"/>
                  </a:cubicBezTo>
                  <a:cubicBezTo>
                    <a:pt x="13" y="0"/>
                    <a:pt x="5" y="1"/>
                    <a:pt x="0" y="1"/>
                  </a:cubicBezTo>
                  <a:cubicBezTo>
                    <a:pt x="3" y="3"/>
                    <a:pt x="0" y="6"/>
                    <a:pt x="4" y="7"/>
                  </a:cubicBezTo>
                  <a:cubicBezTo>
                    <a:pt x="5" y="7"/>
                    <a:pt x="6" y="4"/>
                    <a:pt x="7" y="5"/>
                  </a:cubicBezTo>
                  <a:cubicBezTo>
                    <a:pt x="9" y="5"/>
                    <a:pt x="7" y="5"/>
                    <a:pt x="9" y="6"/>
                  </a:cubicBezTo>
                  <a:cubicBezTo>
                    <a:pt x="5" y="10"/>
                    <a:pt x="4" y="10"/>
                    <a:pt x="2" y="15"/>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13" name="Freeform 36"/>
            <p:cNvSpPr/>
            <p:nvPr/>
          </p:nvSpPr>
          <p:spPr bwMode="auto">
            <a:xfrm>
              <a:off x="6765926" y="3579813"/>
              <a:ext cx="19050" cy="12700"/>
            </a:xfrm>
            <a:custGeom>
              <a:gdLst>
                <a:gd fmla="*/ 4 w 6" name="T0"/>
                <a:gd fmla="*/ 0 h 4" name="T1"/>
                <a:gd fmla="*/ 2 w 6" name="T2"/>
                <a:gd fmla="*/ 4 h 4" name="T3"/>
                <a:gd fmla="*/ 5 w 6" name="T4"/>
                <a:gd fmla="*/ 2 h 4" name="T5"/>
                <a:gd fmla="*/ 4 w 6" name="T6"/>
                <a:gd fmla="*/ 0 h 4" name="T7"/>
              </a:gdLst>
              <a:cxnLst>
                <a:cxn ang="0">
                  <a:pos x="T0" y="T1"/>
                </a:cxn>
                <a:cxn ang="0">
                  <a:pos x="T2" y="T3"/>
                </a:cxn>
                <a:cxn ang="0">
                  <a:pos x="T4" y="T5"/>
                </a:cxn>
                <a:cxn ang="0">
                  <a:pos x="T6" y="T7"/>
                </a:cxn>
              </a:cxnLst>
              <a:rect b="b" l="0" r="r" t="0"/>
              <a:pathLst>
                <a:path h="4" w="6">
                  <a:moveTo>
                    <a:pt x="4" y="0"/>
                  </a:moveTo>
                  <a:cubicBezTo>
                    <a:pt x="3" y="1"/>
                    <a:pt x="0" y="3"/>
                    <a:pt x="2" y="4"/>
                  </a:cubicBezTo>
                  <a:cubicBezTo>
                    <a:pt x="3" y="2"/>
                    <a:pt x="4" y="3"/>
                    <a:pt x="5" y="2"/>
                  </a:cubicBezTo>
                  <a:cubicBezTo>
                    <a:pt x="5" y="1"/>
                    <a:pt x="6" y="0"/>
                    <a:pt x="4" y="0"/>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14" name="Freeform 37"/>
            <p:cNvSpPr/>
            <p:nvPr/>
          </p:nvSpPr>
          <p:spPr bwMode="auto">
            <a:xfrm>
              <a:off x="6408738" y="3378201"/>
              <a:ext cx="71438" cy="52388"/>
            </a:xfrm>
            <a:custGeom>
              <a:gdLst>
                <a:gd fmla="*/ 22 w 22" name="T0"/>
                <a:gd fmla="*/ 1 h 16" name="T1"/>
                <a:gd fmla="*/ 16 w 22" name="T2"/>
                <a:gd fmla="*/ 1 h 16" name="T3"/>
                <a:gd fmla="*/ 3 w 22" name="T4"/>
                <a:gd fmla="*/ 8 h 16" name="T5"/>
                <a:gd fmla="*/ 5 w 22" name="T6"/>
                <a:gd fmla="*/ 16 h 16" name="T7"/>
                <a:gd fmla="*/ 22 w 22" name="T8"/>
                <a:gd fmla="*/ 1 h 16" name="T9"/>
              </a:gdLst>
              <a:cxnLst>
                <a:cxn ang="0">
                  <a:pos x="T0" y="T1"/>
                </a:cxn>
                <a:cxn ang="0">
                  <a:pos x="T2" y="T3"/>
                </a:cxn>
                <a:cxn ang="0">
                  <a:pos x="T4" y="T5"/>
                </a:cxn>
                <a:cxn ang="0">
                  <a:pos x="T6" y="T7"/>
                </a:cxn>
                <a:cxn ang="0">
                  <a:pos x="T8" y="T9"/>
                </a:cxn>
              </a:cxnLst>
              <a:rect b="b" l="0" r="r" t="0"/>
              <a:pathLst>
                <a:path h="16" w="22">
                  <a:moveTo>
                    <a:pt x="22" y="1"/>
                  </a:moveTo>
                  <a:cubicBezTo>
                    <a:pt x="20" y="3"/>
                    <a:pt x="17" y="0"/>
                    <a:pt x="16" y="1"/>
                  </a:cubicBezTo>
                  <a:cubicBezTo>
                    <a:pt x="13" y="5"/>
                    <a:pt x="6" y="5"/>
                    <a:pt x="3" y="8"/>
                  </a:cubicBezTo>
                  <a:cubicBezTo>
                    <a:pt x="6" y="10"/>
                    <a:pt x="0" y="13"/>
                    <a:pt x="5" y="16"/>
                  </a:cubicBezTo>
                  <a:cubicBezTo>
                    <a:pt x="8" y="9"/>
                    <a:pt x="17" y="8"/>
                    <a:pt x="22" y="1"/>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15" name="Freeform 38"/>
            <p:cNvSpPr/>
            <p:nvPr/>
          </p:nvSpPr>
          <p:spPr bwMode="auto">
            <a:xfrm>
              <a:off x="6470651" y="3397251"/>
              <a:ext cx="31750" cy="26988"/>
            </a:xfrm>
            <a:custGeom>
              <a:gdLst>
                <a:gd fmla="*/ 1 w 10" name="T0"/>
                <a:gd fmla="*/ 8 h 8" name="T1"/>
                <a:gd fmla="*/ 10 w 10" name="T2"/>
                <a:gd fmla="*/ 4 h 8" name="T3"/>
                <a:gd fmla="*/ 5 w 10" name="T4"/>
                <a:gd fmla="*/ 0 h 8" name="T5"/>
                <a:gd fmla="*/ 0 w 10" name="T6"/>
                <a:gd fmla="*/ 3 h 8" name="T7"/>
                <a:gd fmla="*/ 1 w 10" name="T8"/>
                <a:gd fmla="*/ 8 h 8" name="T9"/>
              </a:gdLst>
              <a:cxnLst>
                <a:cxn ang="0">
                  <a:pos x="T0" y="T1"/>
                </a:cxn>
                <a:cxn ang="0">
                  <a:pos x="T2" y="T3"/>
                </a:cxn>
                <a:cxn ang="0">
                  <a:pos x="T4" y="T5"/>
                </a:cxn>
                <a:cxn ang="0">
                  <a:pos x="T6" y="T7"/>
                </a:cxn>
                <a:cxn ang="0">
                  <a:pos x="T8" y="T9"/>
                </a:cxn>
              </a:cxnLst>
              <a:rect b="b" l="0" r="r" t="0"/>
              <a:pathLst>
                <a:path h="8" w="10">
                  <a:moveTo>
                    <a:pt x="1" y="8"/>
                  </a:moveTo>
                  <a:cubicBezTo>
                    <a:pt x="4" y="6"/>
                    <a:pt x="8" y="7"/>
                    <a:pt x="10" y="4"/>
                  </a:cubicBezTo>
                  <a:cubicBezTo>
                    <a:pt x="9" y="1"/>
                    <a:pt x="5" y="3"/>
                    <a:pt x="5" y="0"/>
                  </a:cubicBezTo>
                  <a:cubicBezTo>
                    <a:pt x="3" y="2"/>
                    <a:pt x="1" y="1"/>
                    <a:pt x="0" y="3"/>
                  </a:cubicBezTo>
                  <a:cubicBezTo>
                    <a:pt x="3" y="4"/>
                    <a:pt x="1" y="6"/>
                    <a:pt x="1" y="8"/>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16" name="Freeform 39"/>
            <p:cNvSpPr/>
            <p:nvPr/>
          </p:nvSpPr>
          <p:spPr bwMode="auto">
            <a:xfrm>
              <a:off x="6319838" y="3397251"/>
              <a:ext cx="30163" cy="30163"/>
            </a:xfrm>
            <a:custGeom>
              <a:gdLst>
                <a:gd fmla="*/ 2 w 9" name="T0"/>
                <a:gd fmla="*/ 0 h 9" name="T1"/>
                <a:gd fmla="*/ 0 w 9" name="T2"/>
                <a:gd fmla="*/ 6 h 9" name="T3"/>
                <a:gd fmla="*/ 9 w 9" name="T4"/>
                <a:gd fmla="*/ 4 h 9" name="T5"/>
                <a:gd fmla="*/ 6 w 9" name="T6"/>
                <a:gd fmla="*/ 0 h 9" name="T7"/>
                <a:gd fmla="*/ 2 w 9" name="T8"/>
                <a:gd fmla="*/ 0 h 9" name="T9"/>
              </a:gdLst>
              <a:cxnLst>
                <a:cxn ang="0">
                  <a:pos x="T0" y="T1"/>
                </a:cxn>
                <a:cxn ang="0">
                  <a:pos x="T2" y="T3"/>
                </a:cxn>
                <a:cxn ang="0">
                  <a:pos x="T4" y="T5"/>
                </a:cxn>
                <a:cxn ang="0">
                  <a:pos x="T6" y="T7"/>
                </a:cxn>
                <a:cxn ang="0">
                  <a:pos x="T8" y="T9"/>
                </a:cxn>
              </a:cxnLst>
              <a:rect b="b" l="0" r="r" t="0"/>
              <a:pathLst>
                <a:path h="9" w="9">
                  <a:moveTo>
                    <a:pt x="2" y="0"/>
                  </a:moveTo>
                  <a:cubicBezTo>
                    <a:pt x="0" y="2"/>
                    <a:pt x="2" y="4"/>
                    <a:pt x="0" y="6"/>
                  </a:cubicBezTo>
                  <a:cubicBezTo>
                    <a:pt x="3" y="9"/>
                    <a:pt x="6" y="7"/>
                    <a:pt x="9" y="4"/>
                  </a:cubicBezTo>
                  <a:cubicBezTo>
                    <a:pt x="8" y="3"/>
                    <a:pt x="8" y="1"/>
                    <a:pt x="6" y="0"/>
                  </a:cubicBezTo>
                  <a:cubicBezTo>
                    <a:pt x="5" y="2"/>
                    <a:pt x="3" y="1"/>
                    <a:pt x="2" y="0"/>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17" name="Freeform 40"/>
            <p:cNvSpPr/>
            <p:nvPr/>
          </p:nvSpPr>
          <p:spPr bwMode="auto">
            <a:xfrm>
              <a:off x="6259513" y="3384551"/>
              <a:ext cx="44450" cy="73025"/>
            </a:xfrm>
            <a:custGeom>
              <a:gdLst>
                <a:gd fmla="*/ 13 w 14" name="T0"/>
                <a:gd fmla="*/ 3 h 22" name="T1"/>
                <a:gd fmla="*/ 7 w 14" name="T2"/>
                <a:gd fmla="*/ 12 h 22" name="T3"/>
                <a:gd fmla="*/ 0 w 14" name="T4"/>
                <a:gd fmla="*/ 16 h 22" name="T5"/>
                <a:gd fmla="*/ 9 w 14" name="T6"/>
                <a:gd fmla="*/ 18 h 22" name="T7"/>
                <a:gd fmla="*/ 7 w 14" name="T8"/>
                <a:gd fmla="*/ 14 h 22" name="T9"/>
                <a:gd fmla="*/ 13 w 14" name="T10"/>
                <a:gd fmla="*/ 3 h 22" name="T11"/>
              </a:gdLst>
              <a:cxnLst>
                <a:cxn ang="0">
                  <a:pos x="T0" y="T1"/>
                </a:cxn>
                <a:cxn ang="0">
                  <a:pos x="T2" y="T3"/>
                </a:cxn>
                <a:cxn ang="0">
                  <a:pos x="T4" y="T5"/>
                </a:cxn>
                <a:cxn ang="0">
                  <a:pos x="T6" y="T7"/>
                </a:cxn>
                <a:cxn ang="0">
                  <a:pos x="T8" y="T9"/>
                </a:cxn>
                <a:cxn ang="0">
                  <a:pos x="T10" y="T11"/>
                </a:cxn>
              </a:cxnLst>
              <a:rect b="b" l="0" r="r" t="0"/>
              <a:pathLst>
                <a:path h="22" w="14">
                  <a:moveTo>
                    <a:pt x="13" y="3"/>
                  </a:moveTo>
                  <a:cubicBezTo>
                    <a:pt x="9" y="0"/>
                    <a:pt x="6" y="9"/>
                    <a:pt x="7" y="12"/>
                  </a:cubicBezTo>
                  <a:cubicBezTo>
                    <a:pt x="4" y="10"/>
                    <a:pt x="3" y="16"/>
                    <a:pt x="0" y="16"/>
                  </a:cubicBezTo>
                  <a:cubicBezTo>
                    <a:pt x="1" y="22"/>
                    <a:pt x="5" y="18"/>
                    <a:pt x="9" y="18"/>
                  </a:cubicBezTo>
                  <a:cubicBezTo>
                    <a:pt x="10" y="17"/>
                    <a:pt x="7" y="16"/>
                    <a:pt x="7" y="14"/>
                  </a:cubicBezTo>
                  <a:cubicBezTo>
                    <a:pt x="8" y="11"/>
                    <a:pt x="14" y="7"/>
                    <a:pt x="13" y="3"/>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18" name="Freeform 41"/>
            <p:cNvSpPr/>
            <p:nvPr/>
          </p:nvSpPr>
          <p:spPr bwMode="auto">
            <a:xfrm>
              <a:off x="6300788" y="3406776"/>
              <a:ext cx="9525" cy="14288"/>
            </a:xfrm>
            <a:custGeom>
              <a:gdLst>
                <a:gd fmla="*/ 2 w 3" name="T0"/>
                <a:gd fmla="*/ 3 h 4" name="T1"/>
                <a:gd fmla="*/ 3 w 3" name="T2"/>
                <a:gd fmla="*/ 1 h 4" name="T3"/>
                <a:gd fmla="*/ 1 w 3" name="T4"/>
                <a:gd fmla="*/ 0 h 4" name="T5"/>
                <a:gd fmla="*/ 2 w 3" name="T6"/>
                <a:gd fmla="*/ 3 h 4" name="T7"/>
              </a:gdLst>
              <a:cxnLst>
                <a:cxn ang="0">
                  <a:pos x="T0" y="T1"/>
                </a:cxn>
                <a:cxn ang="0">
                  <a:pos x="T2" y="T3"/>
                </a:cxn>
                <a:cxn ang="0">
                  <a:pos x="T4" y="T5"/>
                </a:cxn>
                <a:cxn ang="0">
                  <a:pos x="T6" y="T7"/>
                </a:cxn>
              </a:cxnLst>
              <a:rect b="b" l="0" r="r" t="0"/>
              <a:pathLst>
                <a:path h="4" w="3">
                  <a:moveTo>
                    <a:pt x="2" y="3"/>
                  </a:moveTo>
                  <a:cubicBezTo>
                    <a:pt x="2" y="3"/>
                    <a:pt x="2" y="2"/>
                    <a:pt x="3" y="1"/>
                  </a:cubicBezTo>
                  <a:cubicBezTo>
                    <a:pt x="2" y="1"/>
                    <a:pt x="2" y="0"/>
                    <a:pt x="1" y="0"/>
                  </a:cubicBezTo>
                  <a:cubicBezTo>
                    <a:pt x="0" y="1"/>
                    <a:pt x="1" y="4"/>
                    <a:pt x="2" y="3"/>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19" name="Freeform 42"/>
            <p:cNvSpPr/>
            <p:nvPr/>
          </p:nvSpPr>
          <p:spPr bwMode="auto">
            <a:xfrm>
              <a:off x="6291263" y="3427413"/>
              <a:ext cx="15875" cy="15875"/>
            </a:xfrm>
            <a:custGeom>
              <a:gdLst>
                <a:gd fmla="*/ 0 w 5" name="T0"/>
                <a:gd fmla="*/ 5 h 5" name="T1"/>
                <a:gd fmla="*/ 4 w 5" name="T2"/>
                <a:gd fmla="*/ 3 h 5" name="T3"/>
                <a:gd fmla="*/ 4 w 5" name="T4"/>
                <a:gd fmla="*/ 0 h 5" name="T5"/>
                <a:gd fmla="*/ 0 w 5" name="T6"/>
                <a:gd fmla="*/ 5 h 5" name="T7"/>
              </a:gdLst>
              <a:cxnLst>
                <a:cxn ang="0">
                  <a:pos x="T0" y="T1"/>
                </a:cxn>
                <a:cxn ang="0">
                  <a:pos x="T2" y="T3"/>
                </a:cxn>
                <a:cxn ang="0">
                  <a:pos x="T4" y="T5"/>
                </a:cxn>
                <a:cxn ang="0">
                  <a:pos x="T6" y="T7"/>
                </a:cxn>
              </a:cxnLst>
              <a:rect b="b" l="0" r="r" t="0"/>
              <a:pathLst>
                <a:path h="5" w="5">
                  <a:moveTo>
                    <a:pt x="0" y="5"/>
                  </a:moveTo>
                  <a:cubicBezTo>
                    <a:pt x="1" y="3"/>
                    <a:pt x="3" y="5"/>
                    <a:pt x="4" y="3"/>
                  </a:cubicBezTo>
                  <a:cubicBezTo>
                    <a:pt x="5" y="2"/>
                    <a:pt x="4" y="1"/>
                    <a:pt x="4" y="0"/>
                  </a:cubicBezTo>
                  <a:cubicBezTo>
                    <a:pt x="1" y="0"/>
                    <a:pt x="0" y="3"/>
                    <a:pt x="0" y="5"/>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20" name="Freeform 43"/>
            <p:cNvSpPr/>
            <p:nvPr/>
          </p:nvSpPr>
          <p:spPr bwMode="auto">
            <a:xfrm>
              <a:off x="6118226" y="3400426"/>
              <a:ext cx="157163" cy="63500"/>
            </a:xfrm>
            <a:custGeom>
              <a:gdLst>
                <a:gd fmla="*/ 44 w 48" name="T0"/>
                <a:gd fmla="*/ 2 h 19" name="T1"/>
                <a:gd fmla="*/ 37 w 48" name="T2"/>
                <a:gd fmla="*/ 7 h 19" name="T3"/>
                <a:gd fmla="*/ 39 w 48" name="T4"/>
                <a:gd fmla="*/ 0 h 19" name="T5"/>
                <a:gd fmla="*/ 32 w 48" name="T6"/>
                <a:gd fmla="*/ 8 h 19" name="T7"/>
                <a:gd fmla="*/ 30 w 48" name="T8"/>
                <a:gd fmla="*/ 7 h 19" name="T9"/>
                <a:gd fmla="*/ 30 w 48" name="T10"/>
                <a:gd fmla="*/ 3 h 19" name="T11"/>
                <a:gd fmla="*/ 26 w 48" name="T12"/>
                <a:gd fmla="*/ 3 h 19" name="T13"/>
                <a:gd fmla="*/ 17 w 48" name="T14"/>
                <a:gd fmla="*/ 6 h 19" name="T15"/>
                <a:gd fmla="*/ 14 w 48" name="T16"/>
                <a:gd fmla="*/ 2 h 19" name="T17"/>
                <a:gd fmla="*/ 4 w 48" name="T18"/>
                <a:gd fmla="*/ 15 h 19" name="T19"/>
                <a:gd fmla="*/ 2 w 48" name="T20"/>
                <a:gd fmla="*/ 18 h 19" name="T21"/>
                <a:gd fmla="*/ 8 w 48" name="T22"/>
                <a:gd fmla="*/ 19 h 19" name="T23"/>
                <a:gd fmla="*/ 11 w 48" name="T24"/>
                <a:gd fmla="*/ 7 h 19" name="T25"/>
                <a:gd fmla="*/ 15 w 48" name="T26"/>
                <a:gd fmla="*/ 18 h 19" name="T27"/>
                <a:gd fmla="*/ 19 w 48" name="T28"/>
                <a:gd fmla="*/ 10 h 19" name="T29"/>
                <a:gd fmla="*/ 16 w 48" name="T30"/>
                <a:gd fmla="*/ 8 h 19" name="T31"/>
                <a:gd fmla="*/ 19 w 48" name="T32"/>
                <a:gd fmla="*/ 8 h 19" name="T33"/>
                <a:gd fmla="*/ 22 w 48" name="T34"/>
                <a:gd fmla="*/ 12 h 19" name="T35"/>
                <a:gd fmla="*/ 27 w 48" name="T36"/>
                <a:gd fmla="*/ 7 h 19" name="T37"/>
                <a:gd fmla="*/ 28 w 48" name="T38"/>
                <a:gd fmla="*/ 12 h 19" name="T39"/>
                <a:gd fmla="*/ 25 w 48" name="T40"/>
                <a:gd fmla="*/ 17 h 19" name="T41"/>
                <a:gd fmla="*/ 31 w 48" name="T42"/>
                <a:gd fmla="*/ 16 h 19" name="T43"/>
                <a:gd fmla="*/ 29 w 48" name="T44"/>
                <a:gd fmla="*/ 13 h 19" name="T45"/>
                <a:gd fmla="*/ 33 w 48" name="T46"/>
                <a:gd fmla="*/ 9 h 19" name="T47"/>
                <a:gd fmla="*/ 35 w 48" name="T48"/>
                <a:gd fmla="*/ 14 h 19" name="T49"/>
                <a:gd fmla="*/ 48 w 48" name="T50"/>
                <a:gd fmla="*/ 5 h 19" name="T51"/>
                <a:gd fmla="*/ 44 w 48" name="T52"/>
                <a:gd fmla="*/ 2 h 1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9" w="48">
                  <a:moveTo>
                    <a:pt x="44" y="2"/>
                  </a:moveTo>
                  <a:cubicBezTo>
                    <a:pt x="41" y="5"/>
                    <a:pt x="41" y="8"/>
                    <a:pt x="37" y="7"/>
                  </a:cubicBezTo>
                  <a:cubicBezTo>
                    <a:pt x="35" y="4"/>
                    <a:pt x="38" y="2"/>
                    <a:pt x="39" y="0"/>
                  </a:cubicBezTo>
                  <a:cubicBezTo>
                    <a:pt x="35" y="0"/>
                    <a:pt x="35" y="4"/>
                    <a:pt x="32" y="8"/>
                  </a:cubicBezTo>
                  <a:cubicBezTo>
                    <a:pt x="31" y="8"/>
                    <a:pt x="31" y="8"/>
                    <a:pt x="30" y="7"/>
                  </a:cubicBezTo>
                  <a:cubicBezTo>
                    <a:pt x="31" y="6"/>
                    <a:pt x="32" y="4"/>
                    <a:pt x="30" y="3"/>
                  </a:cubicBezTo>
                  <a:cubicBezTo>
                    <a:pt x="29" y="4"/>
                    <a:pt x="26" y="6"/>
                    <a:pt x="26" y="3"/>
                  </a:cubicBezTo>
                  <a:cubicBezTo>
                    <a:pt x="23" y="5"/>
                    <a:pt x="20" y="4"/>
                    <a:pt x="17" y="6"/>
                  </a:cubicBezTo>
                  <a:cubicBezTo>
                    <a:pt x="15" y="5"/>
                    <a:pt x="15" y="3"/>
                    <a:pt x="14" y="2"/>
                  </a:cubicBezTo>
                  <a:cubicBezTo>
                    <a:pt x="8" y="2"/>
                    <a:pt x="2" y="9"/>
                    <a:pt x="4" y="15"/>
                  </a:cubicBezTo>
                  <a:cubicBezTo>
                    <a:pt x="2" y="15"/>
                    <a:pt x="0" y="16"/>
                    <a:pt x="2" y="18"/>
                  </a:cubicBezTo>
                  <a:cubicBezTo>
                    <a:pt x="4" y="17"/>
                    <a:pt x="6" y="18"/>
                    <a:pt x="8" y="19"/>
                  </a:cubicBezTo>
                  <a:cubicBezTo>
                    <a:pt x="10" y="15"/>
                    <a:pt x="5" y="10"/>
                    <a:pt x="11" y="7"/>
                  </a:cubicBezTo>
                  <a:cubicBezTo>
                    <a:pt x="15" y="10"/>
                    <a:pt x="12" y="14"/>
                    <a:pt x="15" y="18"/>
                  </a:cubicBezTo>
                  <a:cubicBezTo>
                    <a:pt x="15" y="14"/>
                    <a:pt x="17" y="13"/>
                    <a:pt x="19" y="10"/>
                  </a:cubicBezTo>
                  <a:cubicBezTo>
                    <a:pt x="18" y="8"/>
                    <a:pt x="16" y="9"/>
                    <a:pt x="16" y="8"/>
                  </a:cubicBezTo>
                  <a:cubicBezTo>
                    <a:pt x="17" y="7"/>
                    <a:pt x="18" y="7"/>
                    <a:pt x="19" y="8"/>
                  </a:cubicBezTo>
                  <a:cubicBezTo>
                    <a:pt x="20" y="9"/>
                    <a:pt x="20" y="11"/>
                    <a:pt x="22" y="12"/>
                  </a:cubicBezTo>
                  <a:cubicBezTo>
                    <a:pt x="24" y="11"/>
                    <a:pt x="25" y="7"/>
                    <a:pt x="27" y="7"/>
                  </a:cubicBezTo>
                  <a:cubicBezTo>
                    <a:pt x="29" y="9"/>
                    <a:pt x="28" y="10"/>
                    <a:pt x="28" y="12"/>
                  </a:cubicBezTo>
                  <a:cubicBezTo>
                    <a:pt x="25" y="12"/>
                    <a:pt x="24" y="15"/>
                    <a:pt x="25" y="17"/>
                  </a:cubicBezTo>
                  <a:cubicBezTo>
                    <a:pt x="27" y="14"/>
                    <a:pt x="28" y="18"/>
                    <a:pt x="31" y="16"/>
                  </a:cubicBezTo>
                  <a:cubicBezTo>
                    <a:pt x="30" y="15"/>
                    <a:pt x="28" y="14"/>
                    <a:pt x="29" y="13"/>
                  </a:cubicBezTo>
                  <a:cubicBezTo>
                    <a:pt x="30" y="12"/>
                    <a:pt x="31" y="9"/>
                    <a:pt x="33" y="9"/>
                  </a:cubicBezTo>
                  <a:cubicBezTo>
                    <a:pt x="35" y="11"/>
                    <a:pt x="32" y="13"/>
                    <a:pt x="35" y="14"/>
                  </a:cubicBezTo>
                  <a:cubicBezTo>
                    <a:pt x="40" y="11"/>
                    <a:pt x="43" y="7"/>
                    <a:pt x="48" y="5"/>
                  </a:cubicBezTo>
                  <a:cubicBezTo>
                    <a:pt x="46" y="3"/>
                    <a:pt x="46" y="2"/>
                    <a:pt x="44" y="2"/>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21" name="Freeform 44"/>
            <p:cNvSpPr/>
            <p:nvPr/>
          </p:nvSpPr>
          <p:spPr bwMode="auto">
            <a:xfrm>
              <a:off x="6030913" y="3433763"/>
              <a:ext cx="19050" cy="17463"/>
            </a:xfrm>
            <a:custGeom>
              <a:gdLst>
                <a:gd fmla="*/ 4 w 6" name="T0"/>
                <a:gd fmla="*/ 5 h 5" name="T1"/>
                <a:gd fmla="*/ 6 w 6" name="T2"/>
                <a:gd fmla="*/ 3 h 5" name="T3"/>
                <a:gd fmla="*/ 0 w 6" name="T4"/>
                <a:gd fmla="*/ 2 h 5" name="T5"/>
                <a:gd fmla="*/ 4 w 6" name="T6"/>
                <a:gd fmla="*/ 5 h 5" name="T7"/>
              </a:gdLst>
              <a:cxnLst>
                <a:cxn ang="0">
                  <a:pos x="T0" y="T1"/>
                </a:cxn>
                <a:cxn ang="0">
                  <a:pos x="T2" y="T3"/>
                </a:cxn>
                <a:cxn ang="0">
                  <a:pos x="T4" y="T5"/>
                </a:cxn>
                <a:cxn ang="0">
                  <a:pos x="T6" y="T7"/>
                </a:cxn>
              </a:cxnLst>
              <a:rect b="b" l="0" r="r" t="0"/>
              <a:pathLst>
                <a:path h="5" w="6">
                  <a:moveTo>
                    <a:pt x="4" y="5"/>
                  </a:moveTo>
                  <a:cubicBezTo>
                    <a:pt x="4" y="4"/>
                    <a:pt x="5" y="3"/>
                    <a:pt x="6" y="3"/>
                  </a:cubicBezTo>
                  <a:cubicBezTo>
                    <a:pt x="3" y="1"/>
                    <a:pt x="1" y="0"/>
                    <a:pt x="0" y="2"/>
                  </a:cubicBezTo>
                  <a:cubicBezTo>
                    <a:pt x="0" y="3"/>
                    <a:pt x="2" y="3"/>
                    <a:pt x="4" y="5"/>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22" name="Freeform 45"/>
            <p:cNvSpPr/>
            <p:nvPr/>
          </p:nvSpPr>
          <p:spPr bwMode="auto">
            <a:xfrm>
              <a:off x="5862638" y="3440113"/>
              <a:ext cx="71438" cy="39688"/>
            </a:xfrm>
            <a:custGeom>
              <a:gdLst>
                <a:gd fmla="*/ 22 w 22" name="T0"/>
                <a:gd fmla="*/ 1 h 12" name="T1"/>
                <a:gd fmla="*/ 18 w 22" name="T2"/>
                <a:gd fmla="*/ 0 h 12" name="T3"/>
                <a:gd fmla="*/ 11 w 22" name="T4"/>
                <a:gd fmla="*/ 7 h 12" name="T5"/>
                <a:gd fmla="*/ 10 w 22" name="T6"/>
                <a:gd fmla="*/ 1 h 12" name="T7"/>
                <a:gd fmla="*/ 7 w 22" name="T8"/>
                <a:gd fmla="*/ 1 h 12" name="T9"/>
                <a:gd fmla="*/ 2 w 22" name="T10"/>
                <a:gd fmla="*/ 12 h 12" name="T11"/>
                <a:gd fmla="*/ 4 w 22" name="T12"/>
                <a:gd fmla="*/ 12 h 12" name="T13"/>
                <a:gd fmla="*/ 9 w 22" name="T14"/>
                <a:gd fmla="*/ 7 h 12" name="T15"/>
                <a:gd fmla="*/ 10 w 22" name="T16"/>
                <a:gd fmla="*/ 11 h 12" name="T17"/>
                <a:gd fmla="*/ 22 w 22" name="T18"/>
                <a:gd fmla="*/ 1 h 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 w="22">
                  <a:moveTo>
                    <a:pt x="22" y="1"/>
                  </a:moveTo>
                  <a:cubicBezTo>
                    <a:pt x="21" y="0"/>
                    <a:pt x="20" y="0"/>
                    <a:pt x="18" y="0"/>
                  </a:cubicBezTo>
                  <a:cubicBezTo>
                    <a:pt x="16" y="1"/>
                    <a:pt x="14" y="8"/>
                    <a:pt x="11" y="7"/>
                  </a:cubicBezTo>
                  <a:cubicBezTo>
                    <a:pt x="11" y="5"/>
                    <a:pt x="11" y="3"/>
                    <a:pt x="10" y="1"/>
                  </a:cubicBezTo>
                  <a:cubicBezTo>
                    <a:pt x="9" y="2"/>
                    <a:pt x="8" y="1"/>
                    <a:pt x="7" y="1"/>
                  </a:cubicBezTo>
                  <a:cubicBezTo>
                    <a:pt x="6" y="6"/>
                    <a:pt x="0" y="8"/>
                    <a:pt x="2" y="12"/>
                  </a:cubicBezTo>
                  <a:cubicBezTo>
                    <a:pt x="2" y="12"/>
                    <a:pt x="3" y="12"/>
                    <a:pt x="4" y="12"/>
                  </a:cubicBezTo>
                  <a:cubicBezTo>
                    <a:pt x="6" y="10"/>
                    <a:pt x="5" y="7"/>
                    <a:pt x="9" y="7"/>
                  </a:cubicBezTo>
                  <a:cubicBezTo>
                    <a:pt x="9" y="8"/>
                    <a:pt x="10" y="9"/>
                    <a:pt x="10" y="11"/>
                  </a:cubicBezTo>
                  <a:cubicBezTo>
                    <a:pt x="16" y="12"/>
                    <a:pt x="19" y="3"/>
                    <a:pt x="22" y="1"/>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23" name="Freeform 46"/>
            <p:cNvSpPr/>
            <p:nvPr/>
          </p:nvSpPr>
          <p:spPr bwMode="auto">
            <a:xfrm>
              <a:off x="5953126" y="3476626"/>
              <a:ext cx="9525" cy="11113"/>
            </a:xfrm>
            <a:custGeom>
              <a:gdLst>
                <a:gd fmla="*/ 0 w 3" name="T0"/>
                <a:gd fmla="*/ 2 h 3" name="T1"/>
                <a:gd fmla="*/ 3 w 3" name="T2"/>
                <a:gd fmla="*/ 2 h 3" name="T3"/>
                <a:gd fmla="*/ 0 w 3" name="T4"/>
                <a:gd fmla="*/ 2 h 3" name="T5"/>
              </a:gdLst>
              <a:cxnLst>
                <a:cxn ang="0">
                  <a:pos x="T0" y="T1"/>
                </a:cxn>
                <a:cxn ang="0">
                  <a:pos x="T2" y="T3"/>
                </a:cxn>
                <a:cxn ang="0">
                  <a:pos x="T4" y="T5"/>
                </a:cxn>
              </a:cxnLst>
              <a:rect b="b" l="0" r="r" t="0"/>
              <a:pathLst>
                <a:path h="3" w="3">
                  <a:moveTo>
                    <a:pt x="0" y="2"/>
                  </a:moveTo>
                  <a:cubicBezTo>
                    <a:pt x="0" y="3"/>
                    <a:pt x="2" y="3"/>
                    <a:pt x="3" y="2"/>
                  </a:cubicBezTo>
                  <a:cubicBezTo>
                    <a:pt x="2" y="1"/>
                    <a:pt x="1" y="0"/>
                    <a:pt x="0" y="2"/>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24" name="Freeform 47"/>
            <p:cNvSpPr/>
            <p:nvPr/>
          </p:nvSpPr>
          <p:spPr bwMode="auto">
            <a:xfrm>
              <a:off x="5816601" y="3443288"/>
              <a:ext cx="55563" cy="53975"/>
            </a:xfrm>
            <a:custGeom>
              <a:gdLst>
                <a:gd fmla="*/ 9 w 17" name="T0"/>
                <a:gd fmla="*/ 9 h 16" name="T1"/>
                <a:gd fmla="*/ 17 w 17" name="T2"/>
                <a:gd fmla="*/ 4 h 16" name="T3"/>
                <a:gd fmla="*/ 16 w 17" name="T4"/>
                <a:gd fmla="*/ 1 h 16" name="T5"/>
                <a:gd fmla="*/ 11 w 17" name="T6"/>
                <a:gd fmla="*/ 2 h 16" name="T7"/>
                <a:gd fmla="*/ 10 w 17" name="T8"/>
                <a:gd fmla="*/ 7 h 16" name="T9"/>
                <a:gd fmla="*/ 10 w 17" name="T10"/>
                <a:gd fmla="*/ 3 h 16" name="T11"/>
                <a:gd fmla="*/ 0 w 17" name="T12"/>
                <a:gd fmla="*/ 8 h 16" name="T13"/>
                <a:gd fmla="*/ 5 w 17" name="T14"/>
                <a:gd fmla="*/ 9 h 16" name="T15"/>
                <a:gd fmla="*/ 1 w 17" name="T16"/>
                <a:gd fmla="*/ 15 h 16" name="T17"/>
                <a:gd fmla="*/ 10 w 17" name="T18"/>
                <a:gd fmla="*/ 15 h 16" name="T19"/>
                <a:gd fmla="*/ 11 w 17" name="T20"/>
                <a:gd fmla="*/ 12 h 16" name="T21"/>
                <a:gd fmla="*/ 9 w 17" name="T22"/>
                <a:gd fmla="*/ 9 h 1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 w="17">
                  <a:moveTo>
                    <a:pt x="9" y="9"/>
                  </a:moveTo>
                  <a:cubicBezTo>
                    <a:pt x="12" y="8"/>
                    <a:pt x="13" y="4"/>
                    <a:pt x="17" y="4"/>
                  </a:cubicBezTo>
                  <a:cubicBezTo>
                    <a:pt x="15" y="3"/>
                    <a:pt x="17" y="2"/>
                    <a:pt x="16" y="1"/>
                  </a:cubicBezTo>
                  <a:cubicBezTo>
                    <a:pt x="15" y="1"/>
                    <a:pt x="13" y="0"/>
                    <a:pt x="11" y="2"/>
                  </a:cubicBezTo>
                  <a:cubicBezTo>
                    <a:pt x="12" y="3"/>
                    <a:pt x="13" y="7"/>
                    <a:pt x="10" y="7"/>
                  </a:cubicBezTo>
                  <a:cubicBezTo>
                    <a:pt x="10" y="5"/>
                    <a:pt x="12" y="5"/>
                    <a:pt x="10" y="3"/>
                  </a:cubicBezTo>
                  <a:cubicBezTo>
                    <a:pt x="7" y="5"/>
                    <a:pt x="1" y="4"/>
                    <a:pt x="0" y="8"/>
                  </a:cubicBezTo>
                  <a:cubicBezTo>
                    <a:pt x="1" y="8"/>
                    <a:pt x="3" y="6"/>
                    <a:pt x="5" y="9"/>
                  </a:cubicBezTo>
                  <a:cubicBezTo>
                    <a:pt x="6" y="12"/>
                    <a:pt x="3" y="13"/>
                    <a:pt x="1" y="15"/>
                  </a:cubicBezTo>
                  <a:cubicBezTo>
                    <a:pt x="4" y="16"/>
                    <a:pt x="7" y="14"/>
                    <a:pt x="10" y="15"/>
                  </a:cubicBezTo>
                  <a:cubicBezTo>
                    <a:pt x="11" y="14"/>
                    <a:pt x="12" y="13"/>
                    <a:pt x="11" y="12"/>
                  </a:cubicBezTo>
                  <a:cubicBezTo>
                    <a:pt x="10" y="13"/>
                    <a:pt x="8" y="10"/>
                    <a:pt x="9" y="9"/>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25" name="Freeform 48"/>
            <p:cNvSpPr/>
            <p:nvPr/>
          </p:nvSpPr>
          <p:spPr bwMode="auto">
            <a:xfrm>
              <a:off x="5894388" y="3479801"/>
              <a:ext cx="22225" cy="17463"/>
            </a:xfrm>
            <a:custGeom>
              <a:gdLst>
                <a:gd fmla="*/ 2 w 7" name="T0"/>
                <a:gd fmla="*/ 0 h 5" name="T1"/>
                <a:gd fmla="*/ 0 w 7" name="T2"/>
                <a:gd fmla="*/ 3 h 5" name="T3"/>
                <a:gd fmla="*/ 7 w 7" name="T4"/>
                <a:gd fmla="*/ 2 h 5" name="T5"/>
                <a:gd fmla="*/ 2 w 7" name="T6"/>
                <a:gd fmla="*/ 0 h 5" name="T7"/>
              </a:gdLst>
              <a:cxnLst>
                <a:cxn ang="0">
                  <a:pos x="T0" y="T1"/>
                </a:cxn>
                <a:cxn ang="0">
                  <a:pos x="T2" y="T3"/>
                </a:cxn>
                <a:cxn ang="0">
                  <a:pos x="T4" y="T5"/>
                </a:cxn>
                <a:cxn ang="0">
                  <a:pos x="T6" y="T7"/>
                </a:cxn>
              </a:cxnLst>
              <a:rect b="b" l="0" r="r" t="0"/>
              <a:pathLst>
                <a:path h="5" w="7">
                  <a:moveTo>
                    <a:pt x="2" y="0"/>
                  </a:moveTo>
                  <a:cubicBezTo>
                    <a:pt x="1" y="1"/>
                    <a:pt x="2" y="2"/>
                    <a:pt x="0" y="3"/>
                  </a:cubicBezTo>
                  <a:cubicBezTo>
                    <a:pt x="3" y="4"/>
                    <a:pt x="6" y="5"/>
                    <a:pt x="7" y="2"/>
                  </a:cubicBezTo>
                  <a:cubicBezTo>
                    <a:pt x="5" y="0"/>
                    <a:pt x="4" y="2"/>
                    <a:pt x="2" y="0"/>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26" name="Freeform 49"/>
            <p:cNvSpPr/>
            <p:nvPr/>
          </p:nvSpPr>
          <p:spPr bwMode="auto">
            <a:xfrm>
              <a:off x="5735638" y="3451226"/>
              <a:ext cx="84138" cy="61913"/>
            </a:xfrm>
            <a:custGeom>
              <a:gdLst>
                <a:gd fmla="*/ 21 w 26" name="T0"/>
                <a:gd fmla="*/ 1 h 19" name="T1"/>
                <a:gd fmla="*/ 19 w 26" name="T2"/>
                <a:gd fmla="*/ 0 h 19" name="T3"/>
                <a:gd fmla="*/ 15 w 26" name="T4"/>
                <a:gd fmla="*/ 2 h 19" name="T5"/>
                <a:gd fmla="*/ 11 w 26" name="T6"/>
                <a:gd fmla="*/ 5 h 19" name="T7"/>
                <a:gd fmla="*/ 9 w 26" name="T8"/>
                <a:gd fmla="*/ 2 h 19" name="T9"/>
                <a:gd fmla="*/ 5 w 26" name="T10"/>
                <a:gd fmla="*/ 11 h 19" name="T11"/>
                <a:gd fmla="*/ 4 w 26" name="T12"/>
                <a:gd fmla="*/ 9 h 19" name="T13"/>
                <a:gd fmla="*/ 2 w 26" name="T14"/>
                <a:gd fmla="*/ 14 h 19" name="T15"/>
                <a:gd fmla="*/ 5 w 26" name="T16"/>
                <a:gd fmla="*/ 12 h 19" name="T17"/>
                <a:gd fmla="*/ 6 w 26" name="T18"/>
                <a:gd fmla="*/ 16 h 19" name="T19"/>
                <a:gd fmla="*/ 12 w 26" name="T20"/>
                <a:gd fmla="*/ 12 h 19" name="T21"/>
                <a:gd fmla="*/ 17 w 26" name="T22"/>
                <a:gd fmla="*/ 10 h 19" name="T23"/>
                <a:gd fmla="*/ 14 w 26" name="T24"/>
                <a:gd fmla="*/ 8 h 19" name="T25"/>
                <a:gd fmla="*/ 15 w 26" name="T26"/>
                <a:gd fmla="*/ 7 h 19" name="T27"/>
                <a:gd fmla="*/ 20 w 26" name="T28"/>
                <a:gd fmla="*/ 5 h 19" name="T29"/>
                <a:gd fmla="*/ 20 w 26" name="T30"/>
                <a:gd fmla="*/ 11 h 19" name="T31"/>
                <a:gd fmla="*/ 26 w 26" name="T32"/>
                <a:gd fmla="*/ 14 h 19" name="T33"/>
                <a:gd fmla="*/ 21 w 26" name="T34"/>
                <a:gd fmla="*/ 1 h 1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9" w="26">
                  <a:moveTo>
                    <a:pt x="21" y="1"/>
                  </a:moveTo>
                  <a:cubicBezTo>
                    <a:pt x="20" y="1"/>
                    <a:pt x="20" y="0"/>
                    <a:pt x="19" y="0"/>
                  </a:cubicBezTo>
                  <a:cubicBezTo>
                    <a:pt x="18" y="2"/>
                    <a:pt x="16" y="0"/>
                    <a:pt x="15" y="2"/>
                  </a:cubicBezTo>
                  <a:cubicBezTo>
                    <a:pt x="17" y="4"/>
                    <a:pt x="12" y="6"/>
                    <a:pt x="11" y="5"/>
                  </a:cubicBezTo>
                  <a:cubicBezTo>
                    <a:pt x="10" y="4"/>
                    <a:pt x="11" y="2"/>
                    <a:pt x="9" y="2"/>
                  </a:cubicBezTo>
                  <a:cubicBezTo>
                    <a:pt x="7" y="5"/>
                    <a:pt x="8" y="8"/>
                    <a:pt x="5" y="11"/>
                  </a:cubicBezTo>
                  <a:cubicBezTo>
                    <a:pt x="5" y="10"/>
                    <a:pt x="4" y="10"/>
                    <a:pt x="4" y="9"/>
                  </a:cubicBezTo>
                  <a:cubicBezTo>
                    <a:pt x="3" y="11"/>
                    <a:pt x="0" y="13"/>
                    <a:pt x="2" y="14"/>
                  </a:cubicBezTo>
                  <a:cubicBezTo>
                    <a:pt x="3" y="14"/>
                    <a:pt x="4" y="11"/>
                    <a:pt x="5" y="12"/>
                  </a:cubicBezTo>
                  <a:cubicBezTo>
                    <a:pt x="6" y="14"/>
                    <a:pt x="7" y="15"/>
                    <a:pt x="6" y="16"/>
                  </a:cubicBezTo>
                  <a:cubicBezTo>
                    <a:pt x="9" y="19"/>
                    <a:pt x="10" y="13"/>
                    <a:pt x="12" y="12"/>
                  </a:cubicBezTo>
                  <a:cubicBezTo>
                    <a:pt x="13" y="15"/>
                    <a:pt x="17" y="13"/>
                    <a:pt x="17" y="10"/>
                  </a:cubicBezTo>
                  <a:cubicBezTo>
                    <a:pt x="17" y="8"/>
                    <a:pt x="14" y="10"/>
                    <a:pt x="14" y="8"/>
                  </a:cubicBezTo>
                  <a:cubicBezTo>
                    <a:pt x="15" y="8"/>
                    <a:pt x="14" y="8"/>
                    <a:pt x="15" y="7"/>
                  </a:cubicBezTo>
                  <a:cubicBezTo>
                    <a:pt x="16" y="6"/>
                    <a:pt x="18" y="6"/>
                    <a:pt x="20" y="5"/>
                  </a:cubicBezTo>
                  <a:cubicBezTo>
                    <a:pt x="21" y="7"/>
                    <a:pt x="21" y="9"/>
                    <a:pt x="20" y="11"/>
                  </a:cubicBezTo>
                  <a:cubicBezTo>
                    <a:pt x="22" y="12"/>
                    <a:pt x="23" y="16"/>
                    <a:pt x="26" y="14"/>
                  </a:cubicBezTo>
                  <a:cubicBezTo>
                    <a:pt x="25" y="9"/>
                    <a:pt x="20" y="6"/>
                    <a:pt x="21" y="1"/>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27" name="Freeform 50"/>
            <p:cNvSpPr/>
            <p:nvPr/>
          </p:nvSpPr>
          <p:spPr bwMode="auto">
            <a:xfrm>
              <a:off x="5791201" y="3494088"/>
              <a:ext cx="9525" cy="9525"/>
            </a:xfrm>
            <a:custGeom>
              <a:gdLst>
                <a:gd fmla="*/ 1 w 3" name="T0"/>
                <a:gd fmla="*/ 3 h 3" name="T1"/>
                <a:gd fmla="*/ 3 w 3" name="T2"/>
                <a:gd fmla="*/ 1 h 3" name="T3"/>
                <a:gd fmla="*/ 2 w 3" name="T4"/>
                <a:gd fmla="*/ 0 h 3" name="T5"/>
                <a:gd fmla="*/ 1 w 3" name="T6"/>
                <a:gd fmla="*/ 3 h 3" name="T7"/>
              </a:gdLst>
              <a:cxnLst>
                <a:cxn ang="0">
                  <a:pos x="T0" y="T1"/>
                </a:cxn>
                <a:cxn ang="0">
                  <a:pos x="T2" y="T3"/>
                </a:cxn>
                <a:cxn ang="0">
                  <a:pos x="T4" y="T5"/>
                </a:cxn>
                <a:cxn ang="0">
                  <a:pos x="T6" y="T7"/>
                </a:cxn>
              </a:cxnLst>
              <a:rect b="b" l="0" r="r" t="0"/>
              <a:pathLst>
                <a:path h="3" w="3">
                  <a:moveTo>
                    <a:pt x="1" y="3"/>
                  </a:moveTo>
                  <a:cubicBezTo>
                    <a:pt x="1" y="3"/>
                    <a:pt x="2" y="3"/>
                    <a:pt x="3" y="1"/>
                  </a:cubicBezTo>
                  <a:cubicBezTo>
                    <a:pt x="3" y="1"/>
                    <a:pt x="2" y="1"/>
                    <a:pt x="2" y="0"/>
                  </a:cubicBezTo>
                  <a:cubicBezTo>
                    <a:pt x="1" y="1"/>
                    <a:pt x="0" y="3"/>
                    <a:pt x="1" y="3"/>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28" name="Freeform 51"/>
            <p:cNvSpPr/>
            <p:nvPr/>
          </p:nvSpPr>
          <p:spPr bwMode="auto">
            <a:xfrm>
              <a:off x="5719763" y="3497263"/>
              <a:ext cx="12700" cy="12700"/>
            </a:xfrm>
            <a:custGeom>
              <a:gdLst>
                <a:gd fmla="*/ 1 w 4" name="T0"/>
                <a:gd fmla="*/ 3 h 4" name="T1"/>
                <a:gd fmla="*/ 4 w 4" name="T2"/>
                <a:gd fmla="*/ 2 h 4" name="T3"/>
                <a:gd fmla="*/ 2 w 4" name="T4"/>
                <a:gd fmla="*/ 0 h 4" name="T5"/>
                <a:gd fmla="*/ 1 w 4" name="T6"/>
                <a:gd fmla="*/ 3 h 4" name="T7"/>
              </a:gdLst>
              <a:cxnLst>
                <a:cxn ang="0">
                  <a:pos x="T0" y="T1"/>
                </a:cxn>
                <a:cxn ang="0">
                  <a:pos x="T2" y="T3"/>
                </a:cxn>
                <a:cxn ang="0">
                  <a:pos x="T4" y="T5"/>
                </a:cxn>
                <a:cxn ang="0">
                  <a:pos x="T6" y="T7"/>
                </a:cxn>
              </a:cxnLst>
              <a:rect b="b" l="0" r="r" t="0"/>
              <a:pathLst>
                <a:path h="4" w="4">
                  <a:moveTo>
                    <a:pt x="1" y="3"/>
                  </a:moveTo>
                  <a:cubicBezTo>
                    <a:pt x="2" y="2"/>
                    <a:pt x="3" y="4"/>
                    <a:pt x="4" y="2"/>
                  </a:cubicBezTo>
                  <a:cubicBezTo>
                    <a:pt x="4" y="1"/>
                    <a:pt x="3" y="0"/>
                    <a:pt x="2" y="0"/>
                  </a:cubicBezTo>
                  <a:cubicBezTo>
                    <a:pt x="1" y="1"/>
                    <a:pt x="0" y="2"/>
                    <a:pt x="1" y="3"/>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29" name="Freeform 52"/>
            <p:cNvSpPr/>
            <p:nvPr/>
          </p:nvSpPr>
          <p:spPr bwMode="auto">
            <a:xfrm>
              <a:off x="5595938" y="3473451"/>
              <a:ext cx="9525" cy="14288"/>
            </a:xfrm>
            <a:custGeom>
              <a:gdLst>
                <a:gd fmla="*/ 1 w 3" name="T0"/>
                <a:gd fmla="*/ 4 h 4" name="T1"/>
                <a:gd fmla="*/ 2 w 3" name="T2"/>
                <a:gd fmla="*/ 0 h 4" name="T3"/>
                <a:gd fmla="*/ 0 w 3" name="T4"/>
                <a:gd fmla="*/ 1 h 4" name="T5"/>
                <a:gd fmla="*/ 1 w 3" name="T6"/>
                <a:gd fmla="*/ 4 h 4" name="T7"/>
              </a:gdLst>
              <a:cxnLst>
                <a:cxn ang="0">
                  <a:pos x="T0" y="T1"/>
                </a:cxn>
                <a:cxn ang="0">
                  <a:pos x="T2" y="T3"/>
                </a:cxn>
                <a:cxn ang="0">
                  <a:pos x="T4" y="T5"/>
                </a:cxn>
                <a:cxn ang="0">
                  <a:pos x="T6" y="T7"/>
                </a:cxn>
              </a:cxnLst>
              <a:rect b="b" l="0" r="r" t="0"/>
              <a:pathLst>
                <a:path h="4" w="3">
                  <a:moveTo>
                    <a:pt x="1" y="4"/>
                  </a:moveTo>
                  <a:cubicBezTo>
                    <a:pt x="3" y="2"/>
                    <a:pt x="3" y="1"/>
                    <a:pt x="2" y="0"/>
                  </a:cubicBezTo>
                  <a:cubicBezTo>
                    <a:pt x="1" y="1"/>
                    <a:pt x="0" y="1"/>
                    <a:pt x="0" y="1"/>
                  </a:cubicBezTo>
                  <a:cubicBezTo>
                    <a:pt x="2" y="2"/>
                    <a:pt x="0" y="3"/>
                    <a:pt x="1" y="4"/>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30" name="Freeform 53"/>
            <p:cNvSpPr/>
            <p:nvPr/>
          </p:nvSpPr>
          <p:spPr bwMode="auto">
            <a:xfrm>
              <a:off x="5592763" y="3516313"/>
              <a:ext cx="12700" cy="11113"/>
            </a:xfrm>
            <a:custGeom>
              <a:gdLst>
                <a:gd fmla="*/ 3 w 4" name="T0"/>
                <a:gd fmla="*/ 3 h 3" name="T1"/>
                <a:gd fmla="*/ 3 w 4" name="T2"/>
                <a:gd fmla="*/ 0 h 3" name="T3"/>
                <a:gd fmla="*/ 3 w 4" name="T4"/>
                <a:gd fmla="*/ 3 h 3" name="T5"/>
              </a:gdLst>
              <a:cxnLst>
                <a:cxn ang="0">
                  <a:pos x="T0" y="T1"/>
                </a:cxn>
                <a:cxn ang="0">
                  <a:pos x="T2" y="T3"/>
                </a:cxn>
                <a:cxn ang="0">
                  <a:pos x="T4" y="T5"/>
                </a:cxn>
              </a:cxnLst>
              <a:rect b="b" l="0" r="r" t="0"/>
              <a:pathLst>
                <a:path h="3" w="4">
                  <a:moveTo>
                    <a:pt x="3" y="3"/>
                  </a:moveTo>
                  <a:cubicBezTo>
                    <a:pt x="4" y="2"/>
                    <a:pt x="3" y="1"/>
                    <a:pt x="3" y="0"/>
                  </a:cubicBezTo>
                  <a:cubicBezTo>
                    <a:pt x="1" y="2"/>
                    <a:pt x="0" y="3"/>
                    <a:pt x="3" y="3"/>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31" name="Freeform 54"/>
            <p:cNvSpPr/>
            <p:nvPr/>
          </p:nvSpPr>
          <p:spPr bwMode="auto">
            <a:xfrm>
              <a:off x="5481638" y="3522663"/>
              <a:ext cx="25400" cy="23813"/>
            </a:xfrm>
            <a:custGeom>
              <a:gdLst>
                <a:gd fmla="*/ 0 w 8" name="T0"/>
                <a:gd fmla="*/ 3 h 7" name="T1"/>
                <a:gd fmla="*/ 8 w 8" name="T2"/>
                <a:gd fmla="*/ 3 h 7" name="T3"/>
                <a:gd fmla="*/ 0 w 8" name="T4"/>
                <a:gd fmla="*/ 3 h 7" name="T5"/>
              </a:gdLst>
              <a:cxnLst>
                <a:cxn ang="0">
                  <a:pos x="T0" y="T1"/>
                </a:cxn>
                <a:cxn ang="0">
                  <a:pos x="T2" y="T3"/>
                </a:cxn>
                <a:cxn ang="0">
                  <a:pos x="T4" y="T5"/>
                </a:cxn>
              </a:cxnLst>
              <a:rect b="b" l="0" r="r" t="0"/>
              <a:pathLst>
                <a:path h="7" w="8">
                  <a:moveTo>
                    <a:pt x="0" y="3"/>
                  </a:moveTo>
                  <a:cubicBezTo>
                    <a:pt x="1" y="6"/>
                    <a:pt x="6" y="7"/>
                    <a:pt x="8" y="3"/>
                  </a:cubicBezTo>
                  <a:cubicBezTo>
                    <a:pt x="5" y="0"/>
                    <a:pt x="3" y="4"/>
                    <a:pt x="0" y="3"/>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32" name="Freeform 55"/>
            <p:cNvSpPr/>
            <p:nvPr/>
          </p:nvSpPr>
          <p:spPr bwMode="auto">
            <a:xfrm>
              <a:off x="6856413" y="3262313"/>
              <a:ext cx="58738" cy="30163"/>
            </a:xfrm>
            <a:custGeom>
              <a:gdLst>
                <a:gd fmla="*/ 3 w 18" name="T0"/>
                <a:gd fmla="*/ 6 h 9" name="T1"/>
                <a:gd fmla="*/ 2 w 18" name="T2"/>
                <a:gd fmla="*/ 8 h 9" name="T3"/>
                <a:gd fmla="*/ 4 w 18" name="T4"/>
                <a:gd fmla="*/ 9 h 9" name="T5"/>
                <a:gd fmla="*/ 9 w 18" name="T6"/>
                <a:gd fmla="*/ 4 h 9" name="T7"/>
                <a:gd fmla="*/ 11 w 18" name="T8"/>
                <a:gd fmla="*/ 8 h 9" name="T9"/>
                <a:gd fmla="*/ 18 w 18" name="T10"/>
                <a:gd fmla="*/ 1 h 9" name="T11"/>
                <a:gd fmla="*/ 1 w 18" name="T12"/>
                <a:gd fmla="*/ 1 h 9" name="T13"/>
                <a:gd fmla="*/ 0 w 18" name="T14"/>
                <a:gd fmla="*/ 4 h 9" name="T15"/>
                <a:gd fmla="*/ 3 w 18" name="T16"/>
                <a:gd fmla="*/ 6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18">
                  <a:moveTo>
                    <a:pt x="3" y="6"/>
                  </a:moveTo>
                  <a:cubicBezTo>
                    <a:pt x="3" y="7"/>
                    <a:pt x="0" y="7"/>
                    <a:pt x="2" y="8"/>
                  </a:cubicBezTo>
                  <a:cubicBezTo>
                    <a:pt x="3" y="6"/>
                    <a:pt x="2" y="9"/>
                    <a:pt x="4" y="9"/>
                  </a:cubicBezTo>
                  <a:cubicBezTo>
                    <a:pt x="7" y="9"/>
                    <a:pt x="5" y="5"/>
                    <a:pt x="9" y="4"/>
                  </a:cubicBezTo>
                  <a:cubicBezTo>
                    <a:pt x="11" y="5"/>
                    <a:pt x="9" y="7"/>
                    <a:pt x="11" y="8"/>
                  </a:cubicBezTo>
                  <a:cubicBezTo>
                    <a:pt x="14" y="6"/>
                    <a:pt x="13" y="1"/>
                    <a:pt x="18" y="1"/>
                  </a:cubicBezTo>
                  <a:cubicBezTo>
                    <a:pt x="12" y="0"/>
                    <a:pt x="7" y="3"/>
                    <a:pt x="1" y="1"/>
                  </a:cubicBezTo>
                  <a:cubicBezTo>
                    <a:pt x="0" y="2"/>
                    <a:pt x="0" y="3"/>
                    <a:pt x="0" y="4"/>
                  </a:cubicBezTo>
                  <a:cubicBezTo>
                    <a:pt x="1" y="5"/>
                    <a:pt x="2" y="4"/>
                    <a:pt x="3" y="6"/>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typeface="+mn-lt"/>
                <a:ea charset="-122" panose="020b0503020204020204" pitchFamily="34" typeface="微软雅黑"/>
              </a:endParaRPr>
            </a:p>
          </p:txBody>
        </p:sp>
        <p:sp>
          <p:nvSpPr>
            <p:cNvPr id="233" name="Freeform 56"/>
            <p:cNvSpPr/>
            <p:nvPr/>
          </p:nvSpPr>
          <p:spPr bwMode="auto">
            <a:xfrm>
              <a:off x="6797676" y="3327401"/>
              <a:ext cx="188913" cy="84138"/>
            </a:xfrm>
            <a:custGeom>
              <a:gdLst>
                <a:gd fmla="*/ 6 w 58" name="T0"/>
                <a:gd fmla="*/ 23 h 25" name="T1"/>
                <a:gd fmla="*/ 1 w 58" name="T2"/>
                <a:gd fmla="*/ 19 h 25" name="T3"/>
                <a:gd fmla="*/ 1 w 58" name="T4"/>
                <a:gd fmla="*/ 23 h 25" name="T5"/>
                <a:gd fmla="*/ 16 w 58" name="T6"/>
                <a:gd fmla="*/ 24 h 25" name="T7"/>
                <a:gd fmla="*/ 18 w 58" name="T8"/>
                <a:gd fmla="*/ 19 h 25" name="T9"/>
                <a:gd fmla="*/ 28 w 58" name="T10"/>
                <a:gd fmla="*/ 21 h 25" name="T11"/>
                <a:gd fmla="*/ 32 w 58" name="T12"/>
                <a:gd fmla="*/ 18 h 25" name="T13"/>
                <a:gd fmla="*/ 35 w 58" name="T14"/>
                <a:gd fmla="*/ 12 h 25" name="T15"/>
                <a:gd fmla="*/ 39 w 58" name="T16"/>
                <a:gd fmla="*/ 15 h 25" name="T17"/>
                <a:gd fmla="*/ 33 w 58" name="T18"/>
                <a:gd fmla="*/ 17 h 25" name="T19"/>
                <a:gd fmla="*/ 33 w 58" name="T20"/>
                <a:gd fmla="*/ 21 h 25" name="T21"/>
                <a:gd fmla="*/ 39 w 58" name="T22"/>
                <a:gd fmla="*/ 22 h 25" name="T23"/>
                <a:gd fmla="*/ 41 w 58" name="T24"/>
                <a:gd fmla="*/ 13 h 25" name="T25"/>
                <a:gd fmla="*/ 51 w 58" name="T26"/>
                <a:gd fmla="*/ 10 h 25" name="T27"/>
                <a:gd fmla="*/ 50 w 58" name="T28"/>
                <a:gd fmla="*/ 14 h 25" name="T29"/>
                <a:gd fmla="*/ 47 w 58" name="T30"/>
                <a:gd fmla="*/ 13 h 25" name="T31"/>
                <a:gd fmla="*/ 43 w 58" name="T32"/>
                <a:gd fmla="*/ 19 h 25" name="T33"/>
                <a:gd fmla="*/ 51 w 58" name="T34"/>
                <a:gd fmla="*/ 20 h 25" name="T35"/>
                <a:gd fmla="*/ 48 w 58" name="T36"/>
                <a:gd fmla="*/ 17 h 25" name="T37"/>
                <a:gd fmla="*/ 58 w 58" name="T38"/>
                <a:gd fmla="*/ 11 h 25" name="T39"/>
                <a:gd fmla="*/ 55 w 58" name="T40"/>
                <a:gd fmla="*/ 2 h 25" name="T41"/>
                <a:gd fmla="*/ 50 w 58" name="T42"/>
                <a:gd fmla="*/ 2 h 25" name="T43"/>
                <a:gd fmla="*/ 51 w 58" name="T44"/>
                <a:gd fmla="*/ 6 h 25" name="T45"/>
                <a:gd fmla="*/ 48 w 58" name="T46"/>
                <a:gd fmla="*/ 9 h 25" name="T47"/>
                <a:gd fmla="*/ 30 w 58" name="T48"/>
                <a:gd fmla="*/ 13 h 25" name="T49"/>
                <a:gd fmla="*/ 20 w 58" name="T50"/>
                <a:gd fmla="*/ 10 h 25" name="T51"/>
                <a:gd fmla="*/ 6 w 58" name="T52"/>
                <a:gd fmla="*/ 23 h 25"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5" w="57">
                  <a:moveTo>
                    <a:pt x="6" y="23"/>
                  </a:moveTo>
                  <a:cubicBezTo>
                    <a:pt x="6" y="21"/>
                    <a:pt x="3" y="19"/>
                    <a:pt x="1" y="19"/>
                  </a:cubicBezTo>
                  <a:cubicBezTo>
                    <a:pt x="0" y="21"/>
                    <a:pt x="1" y="22"/>
                    <a:pt x="1" y="23"/>
                  </a:cubicBezTo>
                  <a:cubicBezTo>
                    <a:pt x="6" y="25"/>
                    <a:pt x="11" y="23"/>
                    <a:pt x="16" y="24"/>
                  </a:cubicBezTo>
                  <a:cubicBezTo>
                    <a:pt x="18" y="22"/>
                    <a:pt x="17" y="21"/>
                    <a:pt x="18" y="19"/>
                  </a:cubicBezTo>
                  <a:cubicBezTo>
                    <a:pt x="21" y="20"/>
                    <a:pt x="25" y="22"/>
                    <a:pt x="28" y="21"/>
                  </a:cubicBezTo>
                  <a:cubicBezTo>
                    <a:pt x="24" y="17"/>
                    <a:pt x="31" y="16"/>
                    <a:pt x="32" y="18"/>
                  </a:cubicBezTo>
                  <a:cubicBezTo>
                    <a:pt x="33" y="16"/>
                    <a:pt x="33" y="16"/>
                    <a:pt x="35" y="12"/>
                  </a:cubicBezTo>
                  <a:cubicBezTo>
                    <a:pt x="36" y="12"/>
                    <a:pt x="39" y="13"/>
                    <a:pt x="39" y="15"/>
                  </a:cubicBezTo>
                  <a:cubicBezTo>
                    <a:pt x="37" y="18"/>
                    <a:pt x="35" y="16"/>
                    <a:pt x="33" y="17"/>
                  </a:cubicBezTo>
                  <a:cubicBezTo>
                    <a:pt x="36" y="18"/>
                    <a:pt x="34" y="20"/>
                    <a:pt x="33" y="21"/>
                  </a:cubicBezTo>
                  <a:cubicBezTo>
                    <a:pt x="35" y="23"/>
                    <a:pt x="37" y="22"/>
                    <a:pt x="39" y="22"/>
                  </a:cubicBezTo>
                  <a:cubicBezTo>
                    <a:pt x="40" y="19"/>
                    <a:pt x="41" y="16"/>
                    <a:pt x="41" y="13"/>
                  </a:cubicBezTo>
                  <a:cubicBezTo>
                    <a:pt x="44" y="12"/>
                    <a:pt x="47" y="10"/>
                    <a:pt x="51" y="10"/>
                  </a:cubicBezTo>
                  <a:cubicBezTo>
                    <a:pt x="50" y="12"/>
                    <a:pt x="51" y="13"/>
                    <a:pt x="50" y="14"/>
                  </a:cubicBezTo>
                  <a:cubicBezTo>
                    <a:pt x="48" y="13"/>
                    <a:pt x="48" y="13"/>
                    <a:pt x="47" y="13"/>
                  </a:cubicBezTo>
                  <a:cubicBezTo>
                    <a:pt x="43" y="15"/>
                    <a:pt x="45" y="17"/>
                    <a:pt x="43" y="19"/>
                  </a:cubicBezTo>
                  <a:cubicBezTo>
                    <a:pt x="46" y="20"/>
                    <a:pt x="49" y="23"/>
                    <a:pt x="51" y="20"/>
                  </a:cubicBezTo>
                  <a:cubicBezTo>
                    <a:pt x="50" y="19"/>
                    <a:pt x="47" y="18"/>
                    <a:pt x="48" y="17"/>
                  </a:cubicBezTo>
                  <a:cubicBezTo>
                    <a:pt x="52" y="18"/>
                    <a:pt x="54" y="14"/>
                    <a:pt x="58" y="11"/>
                  </a:cubicBezTo>
                  <a:cubicBezTo>
                    <a:pt x="57" y="8"/>
                    <a:pt x="54" y="5"/>
                    <a:pt x="55" y="2"/>
                  </a:cubicBezTo>
                  <a:cubicBezTo>
                    <a:pt x="53" y="2"/>
                    <a:pt x="52" y="0"/>
                    <a:pt x="50" y="2"/>
                  </a:cubicBezTo>
                  <a:cubicBezTo>
                    <a:pt x="50" y="3"/>
                    <a:pt x="51" y="5"/>
                    <a:pt x="51" y="6"/>
                  </a:cubicBezTo>
                  <a:cubicBezTo>
                    <a:pt x="50" y="8"/>
                    <a:pt x="49" y="7"/>
                    <a:pt x="48" y="9"/>
                  </a:cubicBezTo>
                  <a:cubicBezTo>
                    <a:pt x="43" y="6"/>
                    <a:pt x="35" y="8"/>
                    <a:pt x="30" y="13"/>
                  </a:cubicBezTo>
                  <a:cubicBezTo>
                    <a:pt x="27" y="9"/>
                    <a:pt x="21" y="15"/>
                    <a:pt x="20" y="10"/>
                  </a:cubicBezTo>
                  <a:cubicBezTo>
                    <a:pt x="22" y="17"/>
                    <a:pt x="10" y="20"/>
                    <a:pt x="6" y="23"/>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34" name="Freeform 57"/>
            <p:cNvSpPr/>
            <p:nvPr/>
          </p:nvSpPr>
          <p:spPr bwMode="auto">
            <a:xfrm>
              <a:off x="6824663" y="3265488"/>
              <a:ext cx="28575" cy="33338"/>
            </a:xfrm>
            <a:custGeom>
              <a:gdLst>
                <a:gd fmla="*/ 0 w 9" name="T0"/>
                <a:gd fmla="*/ 7 h 10" name="T1"/>
                <a:gd fmla="*/ 9 w 9" name="T2"/>
                <a:gd fmla="*/ 3 h 10" name="T3"/>
                <a:gd fmla="*/ 2 w 9" name="T4"/>
                <a:gd fmla="*/ 0 h 10" name="T5"/>
                <a:gd fmla="*/ 0 w 9" name="T6"/>
                <a:gd fmla="*/ 7 h 10" name="T7"/>
              </a:gdLst>
              <a:cxnLst>
                <a:cxn ang="0">
                  <a:pos x="T0" y="T1"/>
                </a:cxn>
                <a:cxn ang="0">
                  <a:pos x="T2" y="T3"/>
                </a:cxn>
                <a:cxn ang="0">
                  <a:pos x="T4" y="T5"/>
                </a:cxn>
                <a:cxn ang="0">
                  <a:pos x="T6" y="T7"/>
                </a:cxn>
              </a:cxnLst>
              <a:rect b="b" l="0" r="r" t="0"/>
              <a:pathLst>
                <a:path h="10" w="9">
                  <a:moveTo>
                    <a:pt x="0" y="7"/>
                  </a:moveTo>
                  <a:cubicBezTo>
                    <a:pt x="3" y="10"/>
                    <a:pt x="7" y="5"/>
                    <a:pt x="9" y="3"/>
                  </a:cubicBezTo>
                  <a:cubicBezTo>
                    <a:pt x="6" y="3"/>
                    <a:pt x="3" y="0"/>
                    <a:pt x="2" y="0"/>
                  </a:cubicBezTo>
                  <a:cubicBezTo>
                    <a:pt x="3" y="3"/>
                    <a:pt x="0" y="4"/>
                    <a:pt x="0" y="7"/>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35" name="Freeform 58"/>
            <p:cNvSpPr/>
            <p:nvPr/>
          </p:nvSpPr>
          <p:spPr bwMode="auto">
            <a:xfrm>
              <a:off x="6707188" y="3354388"/>
              <a:ext cx="30163" cy="17463"/>
            </a:xfrm>
            <a:custGeom>
              <a:gdLst>
                <a:gd fmla="*/ 7 w 9" name="T0"/>
                <a:gd fmla="*/ 2 h 5" name="T1"/>
                <a:gd fmla="*/ 0 w 9" name="T2"/>
                <a:gd fmla="*/ 4 h 5" name="T3"/>
                <a:gd fmla="*/ 9 w 9" name="T4"/>
                <a:gd fmla="*/ 5 h 5" name="T5"/>
                <a:gd fmla="*/ 7 w 9" name="T6"/>
                <a:gd fmla="*/ 2 h 5" name="T7"/>
              </a:gdLst>
              <a:cxnLst>
                <a:cxn ang="0">
                  <a:pos x="T0" y="T1"/>
                </a:cxn>
                <a:cxn ang="0">
                  <a:pos x="T2" y="T3"/>
                </a:cxn>
                <a:cxn ang="0">
                  <a:pos x="T4" y="T5"/>
                </a:cxn>
                <a:cxn ang="0">
                  <a:pos x="T6" y="T7"/>
                </a:cxn>
              </a:cxnLst>
              <a:rect b="b" l="0" r="r" t="0"/>
              <a:pathLst>
                <a:path h="5" w="9">
                  <a:moveTo>
                    <a:pt x="7" y="2"/>
                  </a:moveTo>
                  <a:cubicBezTo>
                    <a:pt x="5" y="4"/>
                    <a:pt x="1" y="0"/>
                    <a:pt x="0" y="4"/>
                  </a:cubicBezTo>
                  <a:cubicBezTo>
                    <a:pt x="4" y="4"/>
                    <a:pt x="6" y="4"/>
                    <a:pt x="9" y="5"/>
                  </a:cubicBezTo>
                  <a:cubicBezTo>
                    <a:pt x="9" y="4"/>
                    <a:pt x="8" y="3"/>
                    <a:pt x="7" y="2"/>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36" name="Freeform 59"/>
            <p:cNvSpPr/>
            <p:nvPr/>
          </p:nvSpPr>
          <p:spPr bwMode="auto">
            <a:xfrm>
              <a:off x="6446838" y="3406776"/>
              <a:ext cx="23813" cy="33338"/>
            </a:xfrm>
            <a:custGeom>
              <a:gdLst>
                <a:gd fmla="*/ 5 w 7" name="T0"/>
                <a:gd fmla="*/ 1 h 10" name="T1"/>
                <a:gd fmla="*/ 2 w 7" name="T2"/>
                <a:gd fmla="*/ 1 h 10" name="T3"/>
                <a:gd fmla="*/ 3 w 7" name="T4"/>
                <a:gd fmla="*/ 9 h 10" name="T5"/>
                <a:gd fmla="*/ 2 w 7" name="T6"/>
                <a:gd fmla="*/ 9 h 10" name="T7"/>
                <a:gd fmla="*/ 7 w 7" name="T8"/>
                <a:gd fmla="*/ 8 h 10" name="T9"/>
                <a:gd fmla="*/ 5 w 7" name="T10"/>
                <a:gd fmla="*/ 1 h 10" name="T11"/>
              </a:gdLst>
              <a:cxnLst>
                <a:cxn ang="0">
                  <a:pos x="T0" y="T1"/>
                </a:cxn>
                <a:cxn ang="0">
                  <a:pos x="T2" y="T3"/>
                </a:cxn>
                <a:cxn ang="0">
                  <a:pos x="T4" y="T5"/>
                </a:cxn>
                <a:cxn ang="0">
                  <a:pos x="T6" y="T7"/>
                </a:cxn>
                <a:cxn ang="0">
                  <a:pos x="T8" y="T9"/>
                </a:cxn>
                <a:cxn ang="0">
                  <a:pos x="T10" y="T11"/>
                </a:cxn>
              </a:cxnLst>
              <a:rect b="b" l="0" r="r" t="0"/>
              <a:pathLst>
                <a:path h="10" w="7">
                  <a:moveTo>
                    <a:pt x="5" y="1"/>
                  </a:moveTo>
                  <a:cubicBezTo>
                    <a:pt x="4" y="0"/>
                    <a:pt x="3" y="1"/>
                    <a:pt x="2" y="1"/>
                  </a:cubicBezTo>
                  <a:cubicBezTo>
                    <a:pt x="0" y="4"/>
                    <a:pt x="3" y="6"/>
                    <a:pt x="3" y="9"/>
                  </a:cubicBezTo>
                  <a:cubicBezTo>
                    <a:pt x="2" y="9"/>
                    <a:pt x="2" y="9"/>
                    <a:pt x="2" y="9"/>
                  </a:cubicBezTo>
                  <a:cubicBezTo>
                    <a:pt x="4" y="10"/>
                    <a:pt x="6" y="9"/>
                    <a:pt x="7" y="8"/>
                  </a:cubicBezTo>
                  <a:cubicBezTo>
                    <a:pt x="4" y="6"/>
                    <a:pt x="5" y="4"/>
                    <a:pt x="5" y="1"/>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37" name="Freeform 60"/>
            <p:cNvSpPr/>
            <p:nvPr/>
          </p:nvSpPr>
          <p:spPr bwMode="auto">
            <a:xfrm>
              <a:off x="5927726" y="3430588"/>
              <a:ext cx="103188" cy="52388"/>
            </a:xfrm>
            <a:custGeom>
              <a:gdLst>
                <a:gd fmla="*/ 30 w 32" name="T0"/>
                <a:gd fmla="*/ 5 h 16" name="T1"/>
                <a:gd fmla="*/ 28 w 32" name="T2"/>
                <a:gd fmla="*/ 5 h 16" name="T3"/>
                <a:gd fmla="*/ 28 w 32" name="T4"/>
                <a:gd fmla="*/ 1 h 16" name="T5"/>
                <a:gd fmla="*/ 25 w 32" name="T6"/>
                <a:gd fmla="*/ 7 h 16" name="T7"/>
                <a:gd fmla="*/ 18 w 32" name="T8"/>
                <a:gd fmla="*/ 8 h 16" name="T9"/>
                <a:gd fmla="*/ 17 w 32" name="T10"/>
                <a:gd fmla="*/ 6 h 16" name="T11"/>
                <a:gd fmla="*/ 13 w 32" name="T12"/>
                <a:gd fmla="*/ 7 h 16" name="T13"/>
                <a:gd fmla="*/ 14 w 32" name="T14"/>
                <a:gd fmla="*/ 4 h 16" name="T15"/>
                <a:gd fmla="*/ 22 w 32" name="T16"/>
                <a:gd fmla="*/ 1 h 16" name="T17"/>
                <a:gd fmla="*/ 14 w 32" name="T18"/>
                <a:gd fmla="*/ 0 h 16" name="T19"/>
                <a:gd fmla="*/ 0 w 32" name="T20"/>
                <a:gd fmla="*/ 14 h 16" name="T21"/>
                <a:gd fmla="*/ 5 w 32" name="T22"/>
                <a:gd fmla="*/ 14 h 16" name="T23"/>
                <a:gd fmla="*/ 12 w 32" name="T24"/>
                <a:gd fmla="*/ 10 h 16" name="T25"/>
                <a:gd fmla="*/ 13 w 32" name="T26"/>
                <a:gd fmla="*/ 14 h 16" name="T27"/>
                <a:gd fmla="*/ 14 w 32" name="T28"/>
                <a:gd fmla="*/ 15 h 16" name="T29"/>
                <a:gd fmla="*/ 19 w 32" name="T30"/>
                <a:gd fmla="*/ 9 h 16" name="T31"/>
                <a:gd fmla="*/ 18 w 32" name="T32"/>
                <a:gd fmla="*/ 15 h 16" name="T33"/>
                <a:gd fmla="*/ 26 w 32" name="T34"/>
                <a:gd fmla="*/ 11 h 16" name="T35"/>
                <a:gd fmla="*/ 25 w 32" name="T36"/>
                <a:gd fmla="*/ 7 h 16" name="T37"/>
                <a:gd fmla="*/ 27 w 32" name="T38"/>
                <a:gd fmla="*/ 9 h 16" name="T39"/>
                <a:gd fmla="*/ 30 w 32" name="T40"/>
                <a:gd fmla="*/ 5 h 1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 w="32">
                  <a:moveTo>
                    <a:pt x="30" y="5"/>
                  </a:moveTo>
                  <a:cubicBezTo>
                    <a:pt x="30" y="6"/>
                    <a:pt x="29" y="6"/>
                    <a:pt x="28" y="5"/>
                  </a:cubicBezTo>
                  <a:cubicBezTo>
                    <a:pt x="27" y="4"/>
                    <a:pt x="30" y="2"/>
                    <a:pt x="28" y="1"/>
                  </a:cubicBezTo>
                  <a:cubicBezTo>
                    <a:pt x="25" y="2"/>
                    <a:pt x="27" y="5"/>
                    <a:pt x="25" y="7"/>
                  </a:cubicBezTo>
                  <a:cubicBezTo>
                    <a:pt x="22" y="6"/>
                    <a:pt x="21" y="9"/>
                    <a:pt x="18" y="8"/>
                  </a:cubicBezTo>
                  <a:cubicBezTo>
                    <a:pt x="19" y="7"/>
                    <a:pt x="18" y="7"/>
                    <a:pt x="17" y="6"/>
                  </a:cubicBezTo>
                  <a:cubicBezTo>
                    <a:pt x="16" y="7"/>
                    <a:pt x="15" y="8"/>
                    <a:pt x="13" y="7"/>
                  </a:cubicBezTo>
                  <a:cubicBezTo>
                    <a:pt x="12" y="6"/>
                    <a:pt x="13" y="5"/>
                    <a:pt x="14" y="4"/>
                  </a:cubicBezTo>
                  <a:cubicBezTo>
                    <a:pt x="17" y="6"/>
                    <a:pt x="19" y="2"/>
                    <a:pt x="22" y="1"/>
                  </a:cubicBezTo>
                  <a:cubicBezTo>
                    <a:pt x="19" y="0"/>
                    <a:pt x="17" y="0"/>
                    <a:pt x="14" y="0"/>
                  </a:cubicBezTo>
                  <a:cubicBezTo>
                    <a:pt x="11" y="7"/>
                    <a:pt x="3" y="5"/>
                    <a:pt x="0" y="14"/>
                  </a:cubicBezTo>
                  <a:cubicBezTo>
                    <a:pt x="2" y="13"/>
                    <a:pt x="3" y="14"/>
                    <a:pt x="5" y="14"/>
                  </a:cubicBezTo>
                  <a:cubicBezTo>
                    <a:pt x="6" y="11"/>
                    <a:pt x="9" y="9"/>
                    <a:pt x="12" y="10"/>
                  </a:cubicBezTo>
                  <a:cubicBezTo>
                    <a:pt x="14" y="11"/>
                    <a:pt x="10" y="13"/>
                    <a:pt x="13" y="14"/>
                  </a:cubicBezTo>
                  <a:cubicBezTo>
                    <a:pt x="13" y="14"/>
                    <a:pt x="14" y="14"/>
                    <a:pt x="14" y="15"/>
                  </a:cubicBezTo>
                  <a:cubicBezTo>
                    <a:pt x="17" y="12"/>
                    <a:pt x="17" y="10"/>
                    <a:pt x="19" y="9"/>
                  </a:cubicBezTo>
                  <a:cubicBezTo>
                    <a:pt x="21" y="11"/>
                    <a:pt x="18" y="14"/>
                    <a:pt x="18" y="15"/>
                  </a:cubicBezTo>
                  <a:cubicBezTo>
                    <a:pt x="21" y="16"/>
                    <a:pt x="23" y="13"/>
                    <a:pt x="26" y="11"/>
                  </a:cubicBezTo>
                  <a:cubicBezTo>
                    <a:pt x="24" y="10"/>
                    <a:pt x="24" y="9"/>
                    <a:pt x="25" y="7"/>
                  </a:cubicBezTo>
                  <a:cubicBezTo>
                    <a:pt x="26" y="8"/>
                    <a:pt x="26" y="9"/>
                    <a:pt x="27" y="9"/>
                  </a:cubicBezTo>
                  <a:cubicBezTo>
                    <a:pt x="28" y="7"/>
                    <a:pt x="32" y="6"/>
                    <a:pt x="30" y="5"/>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38" name="Freeform 61"/>
            <p:cNvSpPr/>
            <p:nvPr/>
          </p:nvSpPr>
          <p:spPr bwMode="auto">
            <a:xfrm>
              <a:off x="5422901" y="3487738"/>
              <a:ext cx="80963" cy="65088"/>
            </a:xfrm>
            <a:custGeom>
              <a:gdLst>
                <a:gd fmla="*/ 23 w 25" name="T0"/>
                <a:gd fmla="*/ 0 h 20" name="T1"/>
                <a:gd fmla="*/ 13 w 25" name="T2"/>
                <a:gd fmla="*/ 4 h 20" name="T3"/>
                <a:gd fmla="*/ 9 w 25" name="T4"/>
                <a:gd fmla="*/ 2 h 20" name="T5"/>
                <a:gd fmla="*/ 0 w 25" name="T6"/>
                <a:gd fmla="*/ 12 h 20" name="T7"/>
                <a:gd fmla="*/ 3 w 25" name="T8"/>
                <a:gd fmla="*/ 20 h 20" name="T9"/>
                <a:gd fmla="*/ 16 w 25" name="T10"/>
                <a:gd fmla="*/ 17 h 20" name="T11"/>
                <a:gd fmla="*/ 12 w 25" name="T12"/>
                <a:gd fmla="*/ 10 h 20" name="T13"/>
                <a:gd fmla="*/ 10 w 25" name="T14"/>
                <a:gd fmla="*/ 14 h 20" name="T15"/>
                <a:gd fmla="*/ 5 w 25" name="T16"/>
                <a:gd fmla="*/ 10 h 20" name="T17"/>
                <a:gd fmla="*/ 12 w 25" name="T18"/>
                <a:gd fmla="*/ 10 h 20" name="T19"/>
                <a:gd fmla="*/ 13 w 25" name="T20"/>
                <a:gd fmla="*/ 5 h 20" name="T21"/>
                <a:gd fmla="*/ 18 w 25" name="T22"/>
                <a:gd fmla="*/ 7 h 20" name="T23"/>
                <a:gd fmla="*/ 20 w 25" name="T24"/>
                <a:gd fmla="*/ 4 h 20" name="T25"/>
                <a:gd fmla="*/ 23 w 25" name="T26"/>
                <a:gd fmla="*/ 5 h 20" name="T27"/>
                <a:gd fmla="*/ 23 w 25" name="T28"/>
                <a:gd fmla="*/ 0 h 2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0" w="25">
                  <a:moveTo>
                    <a:pt x="23" y="0"/>
                  </a:moveTo>
                  <a:cubicBezTo>
                    <a:pt x="20" y="2"/>
                    <a:pt x="16" y="0"/>
                    <a:pt x="13" y="4"/>
                  </a:cubicBezTo>
                  <a:cubicBezTo>
                    <a:pt x="12" y="3"/>
                    <a:pt x="11" y="3"/>
                    <a:pt x="9" y="2"/>
                  </a:cubicBezTo>
                  <a:cubicBezTo>
                    <a:pt x="5" y="5"/>
                    <a:pt x="2" y="6"/>
                    <a:pt x="0" y="12"/>
                  </a:cubicBezTo>
                  <a:cubicBezTo>
                    <a:pt x="2" y="14"/>
                    <a:pt x="2" y="17"/>
                    <a:pt x="3" y="20"/>
                  </a:cubicBezTo>
                  <a:cubicBezTo>
                    <a:pt x="6" y="14"/>
                    <a:pt x="12" y="20"/>
                    <a:pt x="16" y="17"/>
                  </a:cubicBezTo>
                  <a:cubicBezTo>
                    <a:pt x="16" y="15"/>
                    <a:pt x="14" y="12"/>
                    <a:pt x="12" y="10"/>
                  </a:cubicBezTo>
                  <a:cubicBezTo>
                    <a:pt x="12" y="11"/>
                    <a:pt x="11" y="12"/>
                    <a:pt x="10" y="14"/>
                  </a:cubicBezTo>
                  <a:cubicBezTo>
                    <a:pt x="7" y="13"/>
                    <a:pt x="6" y="11"/>
                    <a:pt x="5" y="10"/>
                  </a:cubicBezTo>
                  <a:cubicBezTo>
                    <a:pt x="7" y="8"/>
                    <a:pt x="9" y="8"/>
                    <a:pt x="12" y="10"/>
                  </a:cubicBezTo>
                  <a:cubicBezTo>
                    <a:pt x="14" y="8"/>
                    <a:pt x="13" y="7"/>
                    <a:pt x="13" y="5"/>
                  </a:cubicBezTo>
                  <a:cubicBezTo>
                    <a:pt x="15" y="7"/>
                    <a:pt x="16" y="5"/>
                    <a:pt x="18" y="7"/>
                  </a:cubicBezTo>
                  <a:cubicBezTo>
                    <a:pt x="19" y="6"/>
                    <a:pt x="19" y="5"/>
                    <a:pt x="20" y="4"/>
                  </a:cubicBezTo>
                  <a:cubicBezTo>
                    <a:pt x="21" y="4"/>
                    <a:pt x="22" y="4"/>
                    <a:pt x="23" y="5"/>
                  </a:cubicBezTo>
                  <a:cubicBezTo>
                    <a:pt x="25" y="4"/>
                    <a:pt x="25" y="2"/>
                    <a:pt x="23" y="0"/>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39" name="Freeform 62"/>
            <p:cNvSpPr>
              <a:spLocks noEditPoints="1"/>
            </p:cNvSpPr>
            <p:nvPr/>
          </p:nvSpPr>
          <p:spPr bwMode="auto">
            <a:xfrm>
              <a:off x="5465763" y="3446463"/>
              <a:ext cx="249238" cy="90488"/>
            </a:xfrm>
            <a:custGeom>
              <a:gdLst>
                <a:gd fmla="*/ 60 w 77" name="T0"/>
                <a:gd fmla="*/ 9 h 27" name="T1"/>
                <a:gd fmla="*/ 61 w 77" name="T2"/>
                <a:gd fmla="*/ 15 h 27" name="T3"/>
                <a:gd fmla="*/ 48 w 77" name="T4"/>
                <a:gd fmla="*/ 19 h 27" name="T5"/>
                <a:gd fmla="*/ 47 w 77" name="T6"/>
                <a:gd fmla="*/ 17 h 27" name="T7"/>
                <a:gd fmla="*/ 53 w 77" name="T8"/>
                <a:gd fmla="*/ 12 h 27" name="T9"/>
                <a:gd fmla="*/ 55 w 77" name="T10"/>
                <a:gd fmla="*/ 16 h 27" name="T11"/>
                <a:gd fmla="*/ 56 w 77" name="T12"/>
                <a:gd fmla="*/ 8 h 27" name="T13"/>
                <a:gd fmla="*/ 48 w 77" name="T14"/>
                <a:gd fmla="*/ 12 h 27" name="T15"/>
                <a:gd fmla="*/ 45 w 77" name="T16"/>
                <a:gd fmla="*/ 10 h 27" name="T17"/>
                <a:gd fmla="*/ 40 w 77" name="T18"/>
                <a:gd fmla="*/ 14 h 27" name="T19"/>
                <a:gd fmla="*/ 35 w 77" name="T20"/>
                <a:gd fmla="*/ 9 h 27" name="T21"/>
                <a:gd fmla="*/ 27 w 77" name="T22"/>
                <a:gd fmla="*/ 12 h 27" name="T23"/>
                <a:gd fmla="*/ 26 w 77" name="T24"/>
                <a:gd fmla="*/ 17 h 27" name="T25"/>
                <a:gd fmla="*/ 22 w 77" name="T26"/>
                <a:gd fmla="*/ 18 h 27" name="T27"/>
                <a:gd fmla="*/ 22 w 77" name="T28"/>
                <a:gd fmla="*/ 12 h 27" name="T29"/>
                <a:gd fmla="*/ 14 w 77" name="T30"/>
                <a:gd fmla="*/ 17 h 27" name="T31"/>
                <a:gd fmla="*/ 10 w 77" name="T32"/>
                <a:gd fmla="*/ 17 h 27" name="T33"/>
                <a:gd fmla="*/ 8 w 77" name="T34"/>
                <a:gd fmla="*/ 20 h 27" name="T35"/>
                <a:gd fmla="*/ 4 w 77" name="T36"/>
                <a:gd fmla="*/ 23 h 27" name="T37"/>
                <a:gd fmla="*/ 8 w 77" name="T38"/>
                <a:gd fmla="*/ 21 h 27" name="T39"/>
                <a:gd fmla="*/ 9 w 77" name="T40"/>
                <a:gd fmla="*/ 23 h 27" name="T41"/>
                <a:gd fmla="*/ 18 w 77" name="T42"/>
                <a:gd fmla="*/ 21 h 27" name="T43"/>
                <a:gd fmla="*/ 18 w 77" name="T44"/>
                <a:gd fmla="*/ 27 h 27" name="T45"/>
                <a:gd fmla="*/ 29 w 77" name="T46"/>
                <a:gd fmla="*/ 25 h 27" name="T47"/>
                <a:gd fmla="*/ 37 w 77" name="T48"/>
                <a:gd fmla="*/ 20 h 27" name="T49"/>
                <a:gd fmla="*/ 41 w 77" name="T50"/>
                <a:gd fmla="*/ 16 h 27" name="T51"/>
                <a:gd fmla="*/ 46 w 77" name="T52"/>
                <a:gd fmla="*/ 18 h 27" name="T53"/>
                <a:gd fmla="*/ 46 w 77" name="T54"/>
                <a:gd fmla="*/ 24 h 27" name="T55"/>
                <a:gd fmla="*/ 58 w 77" name="T56"/>
                <a:gd fmla="*/ 21 h 27" name="T57"/>
                <a:gd fmla="*/ 62 w 77" name="T58"/>
                <a:gd fmla="*/ 17 h 27" name="T59"/>
                <a:gd fmla="*/ 64 w 77" name="T60"/>
                <a:gd fmla="*/ 21 h 27" name="T61"/>
                <a:gd fmla="*/ 68 w 77" name="T62"/>
                <a:gd fmla="*/ 16 h 27" name="T63"/>
                <a:gd fmla="*/ 73 w 77" name="T64"/>
                <a:gd fmla="*/ 17 h 27" name="T65"/>
                <a:gd fmla="*/ 72 w 77" name="T66"/>
                <a:gd fmla="*/ 21 h 27" name="T67"/>
                <a:gd fmla="*/ 75 w 77" name="T68"/>
                <a:gd fmla="*/ 22 h 27" name="T69"/>
                <a:gd fmla="*/ 77 w 77" name="T70"/>
                <a:gd fmla="*/ 18 h 27" name="T71"/>
                <a:gd fmla="*/ 60 w 77" name="T72"/>
                <a:gd fmla="*/ 9 h 27" name="T73"/>
                <a:gd fmla="*/ 26 w 77" name="T74"/>
                <a:gd fmla="*/ 21 h 27" name="T75"/>
                <a:gd fmla="*/ 28 w 77" name="T76"/>
                <a:gd fmla="*/ 23 h 27" name="T77"/>
                <a:gd fmla="*/ 26 w 77" name="T78"/>
                <a:gd fmla="*/ 21 h 27" name="T79"/>
                <a:gd fmla="*/ 66 w 77" name="T80"/>
                <a:gd fmla="*/ 15 h 27" name="T81"/>
                <a:gd fmla="*/ 66 w 77" name="T82"/>
                <a:gd fmla="*/ 10 h 27" name="T83"/>
                <a:gd fmla="*/ 66 w 77" name="T84"/>
                <a:gd fmla="*/ 15 h 2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7" w="77">
                  <a:moveTo>
                    <a:pt x="60" y="9"/>
                  </a:moveTo>
                  <a:cubicBezTo>
                    <a:pt x="60" y="11"/>
                    <a:pt x="61" y="13"/>
                    <a:pt x="61" y="15"/>
                  </a:cubicBezTo>
                  <a:cubicBezTo>
                    <a:pt x="57" y="17"/>
                    <a:pt x="53" y="18"/>
                    <a:pt x="48" y="19"/>
                  </a:cubicBezTo>
                  <a:cubicBezTo>
                    <a:pt x="48" y="19"/>
                    <a:pt x="46" y="18"/>
                    <a:pt x="47" y="17"/>
                  </a:cubicBezTo>
                  <a:cubicBezTo>
                    <a:pt x="49" y="16"/>
                    <a:pt x="51" y="13"/>
                    <a:pt x="53" y="12"/>
                  </a:cubicBezTo>
                  <a:cubicBezTo>
                    <a:pt x="54" y="13"/>
                    <a:pt x="53" y="15"/>
                    <a:pt x="55" y="16"/>
                  </a:cubicBezTo>
                  <a:cubicBezTo>
                    <a:pt x="58" y="14"/>
                    <a:pt x="57" y="10"/>
                    <a:pt x="56" y="8"/>
                  </a:cubicBezTo>
                  <a:cubicBezTo>
                    <a:pt x="53" y="6"/>
                    <a:pt x="50" y="8"/>
                    <a:pt x="48" y="12"/>
                  </a:cubicBezTo>
                  <a:cubicBezTo>
                    <a:pt x="47" y="11"/>
                    <a:pt x="46" y="10"/>
                    <a:pt x="45" y="10"/>
                  </a:cubicBezTo>
                  <a:cubicBezTo>
                    <a:pt x="44" y="12"/>
                    <a:pt x="43" y="15"/>
                    <a:pt x="40" y="14"/>
                  </a:cubicBezTo>
                  <a:cubicBezTo>
                    <a:pt x="41" y="12"/>
                    <a:pt x="37" y="12"/>
                    <a:pt x="35" y="9"/>
                  </a:cubicBezTo>
                  <a:cubicBezTo>
                    <a:pt x="32" y="11"/>
                    <a:pt x="30" y="9"/>
                    <a:pt x="27" y="12"/>
                  </a:cubicBezTo>
                  <a:cubicBezTo>
                    <a:pt x="25" y="14"/>
                    <a:pt x="28" y="15"/>
                    <a:pt x="26" y="17"/>
                  </a:cubicBezTo>
                  <a:cubicBezTo>
                    <a:pt x="25" y="18"/>
                    <a:pt x="24" y="20"/>
                    <a:pt x="22" y="18"/>
                  </a:cubicBezTo>
                  <a:cubicBezTo>
                    <a:pt x="24" y="15"/>
                    <a:pt x="24" y="13"/>
                    <a:pt x="22" y="12"/>
                  </a:cubicBezTo>
                  <a:cubicBezTo>
                    <a:pt x="20" y="16"/>
                    <a:pt x="17" y="13"/>
                    <a:pt x="14" y="17"/>
                  </a:cubicBezTo>
                  <a:cubicBezTo>
                    <a:pt x="12" y="15"/>
                    <a:pt x="12" y="17"/>
                    <a:pt x="10" y="17"/>
                  </a:cubicBezTo>
                  <a:cubicBezTo>
                    <a:pt x="9" y="18"/>
                    <a:pt x="8" y="19"/>
                    <a:pt x="8" y="20"/>
                  </a:cubicBezTo>
                  <a:cubicBezTo>
                    <a:pt x="6" y="19"/>
                    <a:pt x="0" y="21"/>
                    <a:pt x="4" y="23"/>
                  </a:cubicBezTo>
                  <a:cubicBezTo>
                    <a:pt x="6" y="23"/>
                    <a:pt x="5" y="21"/>
                    <a:pt x="8" y="21"/>
                  </a:cubicBezTo>
                  <a:cubicBezTo>
                    <a:pt x="8" y="22"/>
                    <a:pt x="8" y="23"/>
                    <a:pt x="9" y="23"/>
                  </a:cubicBezTo>
                  <a:cubicBezTo>
                    <a:pt x="12" y="22"/>
                    <a:pt x="15" y="17"/>
                    <a:pt x="18" y="21"/>
                  </a:cubicBezTo>
                  <a:cubicBezTo>
                    <a:pt x="17" y="24"/>
                    <a:pt x="19" y="25"/>
                    <a:pt x="18" y="27"/>
                  </a:cubicBezTo>
                  <a:cubicBezTo>
                    <a:pt x="22" y="25"/>
                    <a:pt x="26" y="27"/>
                    <a:pt x="29" y="25"/>
                  </a:cubicBezTo>
                  <a:cubicBezTo>
                    <a:pt x="31" y="23"/>
                    <a:pt x="35" y="18"/>
                    <a:pt x="37" y="20"/>
                  </a:cubicBezTo>
                  <a:cubicBezTo>
                    <a:pt x="38" y="19"/>
                    <a:pt x="39" y="17"/>
                    <a:pt x="41" y="16"/>
                  </a:cubicBezTo>
                  <a:cubicBezTo>
                    <a:pt x="42" y="17"/>
                    <a:pt x="44" y="17"/>
                    <a:pt x="46" y="18"/>
                  </a:cubicBezTo>
                  <a:cubicBezTo>
                    <a:pt x="45" y="20"/>
                    <a:pt x="46" y="22"/>
                    <a:pt x="46" y="24"/>
                  </a:cubicBezTo>
                  <a:cubicBezTo>
                    <a:pt x="50" y="22"/>
                    <a:pt x="54" y="22"/>
                    <a:pt x="58" y="21"/>
                  </a:cubicBezTo>
                  <a:cubicBezTo>
                    <a:pt x="58" y="19"/>
                    <a:pt x="61" y="17"/>
                    <a:pt x="62" y="17"/>
                  </a:cubicBezTo>
                  <a:cubicBezTo>
                    <a:pt x="63" y="19"/>
                    <a:pt x="62" y="20"/>
                    <a:pt x="64" y="21"/>
                  </a:cubicBezTo>
                  <a:cubicBezTo>
                    <a:pt x="66" y="20"/>
                    <a:pt x="66" y="18"/>
                    <a:pt x="68" y="16"/>
                  </a:cubicBezTo>
                  <a:cubicBezTo>
                    <a:pt x="70" y="17"/>
                    <a:pt x="71" y="16"/>
                    <a:pt x="73" y="17"/>
                  </a:cubicBezTo>
                  <a:cubicBezTo>
                    <a:pt x="72" y="19"/>
                    <a:pt x="72" y="19"/>
                    <a:pt x="72" y="21"/>
                  </a:cubicBezTo>
                  <a:cubicBezTo>
                    <a:pt x="73" y="22"/>
                    <a:pt x="74" y="21"/>
                    <a:pt x="75" y="22"/>
                  </a:cubicBezTo>
                  <a:cubicBezTo>
                    <a:pt x="77" y="20"/>
                    <a:pt x="76" y="19"/>
                    <a:pt x="77" y="18"/>
                  </a:cubicBezTo>
                  <a:cubicBezTo>
                    <a:pt x="71" y="14"/>
                    <a:pt x="68" y="0"/>
                    <a:pt x="60" y="9"/>
                  </a:cubicBezTo>
                  <a:close/>
                  <a:moveTo>
                    <a:pt x="26" y="21"/>
                  </a:moveTo>
                  <a:cubicBezTo>
                    <a:pt x="26" y="22"/>
                    <a:pt x="27" y="22"/>
                    <a:pt x="28" y="23"/>
                  </a:cubicBezTo>
                  <a:cubicBezTo>
                    <a:pt x="26" y="25"/>
                    <a:pt x="23" y="23"/>
                    <a:pt x="26" y="21"/>
                  </a:cubicBezTo>
                  <a:close/>
                  <a:moveTo>
                    <a:pt x="66" y="15"/>
                  </a:moveTo>
                  <a:cubicBezTo>
                    <a:pt x="64" y="14"/>
                    <a:pt x="64" y="12"/>
                    <a:pt x="66" y="10"/>
                  </a:cubicBezTo>
                  <a:cubicBezTo>
                    <a:pt x="70" y="12"/>
                    <a:pt x="69" y="15"/>
                    <a:pt x="66" y="15"/>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40" name="Freeform 63"/>
            <p:cNvSpPr>
              <a:spLocks noEditPoints="1"/>
            </p:cNvSpPr>
            <p:nvPr/>
          </p:nvSpPr>
          <p:spPr bwMode="auto">
            <a:xfrm>
              <a:off x="5302251" y="3509963"/>
              <a:ext cx="114300" cy="63500"/>
            </a:xfrm>
            <a:custGeom>
              <a:gdLst>
                <a:gd fmla="*/ 32 w 35" name="T0"/>
                <a:gd fmla="*/ 1 h 19" name="T1"/>
                <a:gd fmla="*/ 27 w 35" name="T2"/>
                <a:gd fmla="*/ 3 h 19" name="T3"/>
                <a:gd fmla="*/ 25 w 35" name="T4"/>
                <a:gd fmla="*/ 1 h 19" name="T5"/>
                <a:gd fmla="*/ 15 w 35" name="T6"/>
                <a:gd fmla="*/ 3 h 19" name="T7"/>
                <a:gd fmla="*/ 13 w 35" name="T8"/>
                <a:gd fmla="*/ 0 h 19" name="T9"/>
                <a:gd fmla="*/ 5 w 35" name="T10"/>
                <a:gd fmla="*/ 4 h 19" name="T11"/>
                <a:gd fmla="*/ 5 w 35" name="T12"/>
                <a:gd fmla="*/ 1 h 19" name="T13"/>
                <a:gd fmla="*/ 2 w 35" name="T14"/>
                <a:gd fmla="*/ 3 h 19" name="T15"/>
                <a:gd fmla="*/ 4 w 35" name="T16"/>
                <a:gd fmla="*/ 6 h 19" name="T17"/>
                <a:gd fmla="*/ 0 w 35" name="T18"/>
                <a:gd fmla="*/ 16 h 19" name="T19"/>
                <a:gd fmla="*/ 3 w 35" name="T20"/>
                <a:gd fmla="*/ 19 h 19" name="T21"/>
                <a:gd fmla="*/ 13 w 35" name="T22"/>
                <a:gd fmla="*/ 12 h 19" name="T23"/>
                <a:gd fmla="*/ 11 w 35" name="T24"/>
                <a:gd fmla="*/ 7 h 19" name="T25"/>
                <a:gd fmla="*/ 14 w 35" name="T26"/>
                <a:gd fmla="*/ 14 h 19" name="T27"/>
                <a:gd fmla="*/ 24 w 35" name="T28"/>
                <a:gd fmla="*/ 14 h 19" name="T29"/>
                <a:gd fmla="*/ 27 w 35" name="T30"/>
                <a:gd fmla="*/ 9 h 19" name="T31"/>
                <a:gd fmla="*/ 29 w 35" name="T32"/>
                <a:gd fmla="*/ 15 h 19" name="T33"/>
                <a:gd fmla="*/ 35 w 35" name="T34"/>
                <a:gd fmla="*/ 10 h 19" name="T35"/>
                <a:gd fmla="*/ 32 w 35" name="T36"/>
                <a:gd fmla="*/ 1 h 19" name="T37"/>
                <a:gd fmla="*/ 19 w 35" name="T38"/>
                <a:gd fmla="*/ 13 h 19" name="T39"/>
                <a:gd fmla="*/ 20 w 35" name="T40"/>
                <a:gd fmla="*/ 6 h 19" name="T41"/>
                <a:gd fmla="*/ 19 w 35" name="T42"/>
                <a:gd fmla="*/ 13 h 19" name="T43"/>
                <a:gd fmla="*/ 22 w 35" name="T44"/>
                <a:gd fmla="*/ 4 h 19" name="T45"/>
                <a:gd fmla="*/ 25 w 35" name="T46"/>
                <a:gd fmla="*/ 5 h 19" name="T47"/>
                <a:gd fmla="*/ 22 w 35" name="T48"/>
                <a:gd fmla="*/ 4 h 1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9" w="35">
                  <a:moveTo>
                    <a:pt x="32" y="1"/>
                  </a:moveTo>
                  <a:cubicBezTo>
                    <a:pt x="30" y="2"/>
                    <a:pt x="29" y="5"/>
                    <a:pt x="27" y="3"/>
                  </a:cubicBezTo>
                  <a:cubicBezTo>
                    <a:pt x="26" y="2"/>
                    <a:pt x="27" y="1"/>
                    <a:pt x="25" y="1"/>
                  </a:cubicBezTo>
                  <a:cubicBezTo>
                    <a:pt x="22" y="2"/>
                    <a:pt x="18" y="0"/>
                    <a:pt x="15" y="3"/>
                  </a:cubicBezTo>
                  <a:cubicBezTo>
                    <a:pt x="12" y="2"/>
                    <a:pt x="15" y="1"/>
                    <a:pt x="13" y="0"/>
                  </a:cubicBezTo>
                  <a:cubicBezTo>
                    <a:pt x="11" y="1"/>
                    <a:pt x="8" y="6"/>
                    <a:pt x="5" y="4"/>
                  </a:cubicBezTo>
                  <a:cubicBezTo>
                    <a:pt x="4" y="3"/>
                    <a:pt x="7" y="2"/>
                    <a:pt x="5" y="1"/>
                  </a:cubicBezTo>
                  <a:cubicBezTo>
                    <a:pt x="4" y="2"/>
                    <a:pt x="2" y="2"/>
                    <a:pt x="2" y="3"/>
                  </a:cubicBezTo>
                  <a:cubicBezTo>
                    <a:pt x="2" y="4"/>
                    <a:pt x="2" y="5"/>
                    <a:pt x="4" y="6"/>
                  </a:cubicBezTo>
                  <a:cubicBezTo>
                    <a:pt x="4" y="11"/>
                    <a:pt x="3" y="15"/>
                    <a:pt x="0" y="16"/>
                  </a:cubicBezTo>
                  <a:cubicBezTo>
                    <a:pt x="1" y="17"/>
                    <a:pt x="1" y="18"/>
                    <a:pt x="3" y="19"/>
                  </a:cubicBezTo>
                  <a:cubicBezTo>
                    <a:pt x="6" y="17"/>
                    <a:pt x="8" y="15"/>
                    <a:pt x="13" y="12"/>
                  </a:cubicBezTo>
                  <a:cubicBezTo>
                    <a:pt x="11" y="11"/>
                    <a:pt x="9" y="9"/>
                    <a:pt x="11" y="7"/>
                  </a:cubicBezTo>
                  <a:cubicBezTo>
                    <a:pt x="14" y="9"/>
                    <a:pt x="15" y="12"/>
                    <a:pt x="14" y="14"/>
                  </a:cubicBezTo>
                  <a:cubicBezTo>
                    <a:pt x="18" y="16"/>
                    <a:pt x="21" y="15"/>
                    <a:pt x="24" y="14"/>
                  </a:cubicBezTo>
                  <a:cubicBezTo>
                    <a:pt x="26" y="12"/>
                    <a:pt x="23" y="9"/>
                    <a:pt x="27" y="9"/>
                  </a:cubicBezTo>
                  <a:cubicBezTo>
                    <a:pt x="27" y="11"/>
                    <a:pt x="28" y="13"/>
                    <a:pt x="29" y="15"/>
                  </a:cubicBezTo>
                  <a:cubicBezTo>
                    <a:pt x="31" y="13"/>
                    <a:pt x="34" y="13"/>
                    <a:pt x="35" y="10"/>
                  </a:cubicBezTo>
                  <a:cubicBezTo>
                    <a:pt x="32" y="8"/>
                    <a:pt x="35" y="4"/>
                    <a:pt x="32" y="1"/>
                  </a:cubicBezTo>
                  <a:close/>
                  <a:moveTo>
                    <a:pt x="19" y="13"/>
                  </a:moveTo>
                  <a:cubicBezTo>
                    <a:pt x="16" y="11"/>
                    <a:pt x="17" y="8"/>
                    <a:pt x="20" y="6"/>
                  </a:cubicBezTo>
                  <a:cubicBezTo>
                    <a:pt x="22" y="8"/>
                    <a:pt x="21" y="12"/>
                    <a:pt x="19" y="13"/>
                  </a:cubicBezTo>
                  <a:close/>
                  <a:moveTo>
                    <a:pt x="22" y="4"/>
                  </a:moveTo>
                  <a:cubicBezTo>
                    <a:pt x="23" y="3"/>
                    <a:pt x="24" y="3"/>
                    <a:pt x="25" y="5"/>
                  </a:cubicBezTo>
                  <a:cubicBezTo>
                    <a:pt x="24" y="5"/>
                    <a:pt x="23" y="5"/>
                    <a:pt x="22" y="4"/>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41" name="Freeform 64"/>
            <p:cNvSpPr>
              <a:spLocks noEditPoints="1"/>
            </p:cNvSpPr>
            <p:nvPr/>
          </p:nvSpPr>
          <p:spPr bwMode="auto">
            <a:xfrm>
              <a:off x="4811713" y="3516313"/>
              <a:ext cx="490538" cy="119063"/>
            </a:xfrm>
            <a:custGeom>
              <a:gdLst>
                <a:gd fmla="*/ 151 w 151" name="T0"/>
                <a:gd fmla="*/ 0 h 36" name="T1"/>
                <a:gd fmla="*/ 136 w 151" name="T2"/>
                <a:gd fmla="*/ 5 h 36" name="T3"/>
                <a:gd fmla="*/ 131 w 151" name="T4"/>
                <a:gd fmla="*/ 5 h 36" name="T5"/>
                <a:gd fmla="*/ 106 w 151" name="T6"/>
                <a:gd fmla="*/ 10 h 36" name="T7"/>
                <a:gd fmla="*/ 95 w 151" name="T8"/>
                <a:gd fmla="*/ 7 h 36" name="T9"/>
                <a:gd fmla="*/ 87 w 151" name="T10"/>
                <a:gd fmla="*/ 16 h 36" name="T11"/>
                <a:gd fmla="*/ 90 w 151" name="T12"/>
                <a:gd fmla="*/ 17 h 36" name="T13"/>
                <a:gd fmla="*/ 84 w 151" name="T14"/>
                <a:gd fmla="*/ 15 h 36" name="T15"/>
                <a:gd fmla="*/ 87 w 151" name="T16"/>
                <a:gd fmla="*/ 9 h 36" name="T17"/>
                <a:gd fmla="*/ 69 w 151" name="T18"/>
                <a:gd fmla="*/ 11 h 36" name="T19"/>
                <a:gd fmla="*/ 58 w 151" name="T20"/>
                <a:gd fmla="*/ 14 h 36" name="T21"/>
                <a:gd fmla="*/ 44 w 151" name="T22"/>
                <a:gd fmla="*/ 14 h 36" name="T23"/>
                <a:gd fmla="*/ 37 w 151" name="T24"/>
                <a:gd fmla="*/ 15 h 36" name="T25"/>
                <a:gd fmla="*/ 34 w 151" name="T26"/>
                <a:gd fmla="*/ 20 h 36" name="T27"/>
                <a:gd fmla="*/ 23 w 151" name="T28"/>
                <a:gd fmla="*/ 16 h 36" name="T29"/>
                <a:gd fmla="*/ 20 w 151" name="T30"/>
                <a:gd fmla="*/ 17 h 36" name="T31"/>
                <a:gd fmla="*/ 13 w 151" name="T32"/>
                <a:gd fmla="*/ 21 h 36" name="T33"/>
                <a:gd fmla="*/ 2 w 151" name="T34"/>
                <a:gd fmla="*/ 28 h 36" name="T35"/>
                <a:gd fmla="*/ 9 w 151" name="T36"/>
                <a:gd fmla="*/ 29 h 36" name="T37"/>
                <a:gd fmla="*/ 11 w 151" name="T38"/>
                <a:gd fmla="*/ 33 h 36" name="T39"/>
                <a:gd fmla="*/ 22 w 151" name="T40"/>
                <a:gd fmla="*/ 35 h 36" name="T41"/>
                <a:gd fmla="*/ 31 w 151" name="T42"/>
                <a:gd fmla="*/ 33 h 36" name="T43"/>
                <a:gd fmla="*/ 40 w 151" name="T44"/>
                <a:gd fmla="*/ 33 h 36" name="T45"/>
                <a:gd fmla="*/ 55 w 151" name="T46"/>
                <a:gd fmla="*/ 24 h 36" name="T47"/>
                <a:gd fmla="*/ 68 w 151" name="T48"/>
                <a:gd fmla="*/ 25 h 36" name="T49"/>
                <a:gd fmla="*/ 69 w 151" name="T50"/>
                <a:gd fmla="*/ 29 h 36" name="T51"/>
                <a:gd fmla="*/ 92 w 151" name="T52"/>
                <a:gd fmla="*/ 23 h 36" name="T53"/>
                <a:gd fmla="*/ 99 w 151" name="T54"/>
                <a:gd fmla="*/ 22 h 36" name="T55"/>
                <a:gd fmla="*/ 107 w 151" name="T56"/>
                <a:gd fmla="*/ 17 h 36" name="T57"/>
                <a:gd fmla="*/ 113 w 151" name="T58"/>
                <a:gd fmla="*/ 22 h 36" name="T59"/>
                <a:gd fmla="*/ 127 w 151" name="T60"/>
                <a:gd fmla="*/ 18 h 36" name="T61"/>
                <a:gd fmla="*/ 134 w 151" name="T62"/>
                <a:gd fmla="*/ 11 h 36" name="T63"/>
                <a:gd fmla="*/ 132 w 151" name="T64"/>
                <a:gd fmla="*/ 16 h 36" name="T65"/>
                <a:gd fmla="*/ 144 w 151" name="T66"/>
                <a:gd fmla="*/ 8 h 36" name="T67"/>
                <a:gd fmla="*/ 144 w 151" name="T68"/>
                <a:gd fmla="*/ 18 h 36" name="T69"/>
                <a:gd fmla="*/ 151 w 151" name="T70"/>
                <a:gd fmla="*/ 8 h 36" name="T71"/>
                <a:gd fmla="*/ 16 w 151" name="T72"/>
                <a:gd fmla="*/ 23 h 36" name="T73"/>
                <a:gd fmla="*/ 20 w 151" name="T74"/>
                <a:gd fmla="*/ 23 h 36" name="T75"/>
                <a:gd fmla="*/ 32 w 151" name="T76"/>
                <a:gd fmla="*/ 21 h 36" name="T77"/>
                <a:gd fmla="*/ 30 w 151" name="T78"/>
                <a:gd fmla="*/ 24 h 36" name="T79"/>
                <a:gd fmla="*/ 46 w 151" name="T80"/>
                <a:gd fmla="*/ 24 h 36" name="T81"/>
                <a:gd fmla="*/ 73 w 151" name="T82"/>
                <a:gd fmla="*/ 28 h 36" name="T83"/>
                <a:gd fmla="*/ 73 w 151" name="T84"/>
                <a:gd fmla="*/ 28 h 36" name="T85"/>
                <a:gd fmla="*/ 73 w 151" name="T86"/>
                <a:gd fmla="*/ 23 h 36" name="T87"/>
                <a:gd fmla="*/ 79 w 151" name="T88"/>
                <a:gd fmla="*/ 11 h 36" name="T89"/>
                <a:gd fmla="*/ 77 w 151" name="T90"/>
                <a:gd fmla="*/ 13 h 36" name="T91"/>
                <a:gd fmla="*/ 103 w 151" name="T92"/>
                <a:gd fmla="*/ 15 h 36" name="T93"/>
                <a:gd fmla="*/ 102 w 151" name="T94"/>
                <a:gd fmla="*/ 17 h 36" name="T95"/>
                <a:gd fmla="*/ 111 w 151" name="T96"/>
                <a:gd fmla="*/ 11 h 36" name="T97"/>
                <a:gd fmla="*/ 111 w 151" name="T98"/>
                <a:gd fmla="*/ 14 h 36" name="T99"/>
                <a:gd fmla="*/ 119 w 151" name="T100"/>
                <a:gd fmla="*/ 11 h 3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6" w="151">
                  <a:moveTo>
                    <a:pt x="151" y="8"/>
                  </a:moveTo>
                  <a:cubicBezTo>
                    <a:pt x="147" y="5"/>
                    <a:pt x="150" y="2"/>
                    <a:pt x="151" y="0"/>
                  </a:cubicBezTo>
                  <a:cubicBezTo>
                    <a:pt x="148" y="0"/>
                    <a:pt x="145" y="0"/>
                    <a:pt x="143" y="1"/>
                  </a:cubicBezTo>
                  <a:cubicBezTo>
                    <a:pt x="143" y="4"/>
                    <a:pt x="139" y="5"/>
                    <a:pt x="136" y="5"/>
                  </a:cubicBezTo>
                  <a:cubicBezTo>
                    <a:pt x="137" y="4"/>
                    <a:pt x="136" y="3"/>
                    <a:pt x="135" y="2"/>
                  </a:cubicBezTo>
                  <a:cubicBezTo>
                    <a:pt x="134" y="2"/>
                    <a:pt x="133" y="7"/>
                    <a:pt x="131" y="5"/>
                  </a:cubicBezTo>
                  <a:cubicBezTo>
                    <a:pt x="131" y="4"/>
                    <a:pt x="130" y="3"/>
                    <a:pt x="128" y="2"/>
                  </a:cubicBezTo>
                  <a:cubicBezTo>
                    <a:pt x="123" y="9"/>
                    <a:pt x="111" y="2"/>
                    <a:pt x="106" y="10"/>
                  </a:cubicBezTo>
                  <a:cubicBezTo>
                    <a:pt x="102" y="8"/>
                    <a:pt x="99" y="11"/>
                    <a:pt x="96" y="10"/>
                  </a:cubicBezTo>
                  <a:cubicBezTo>
                    <a:pt x="95" y="9"/>
                    <a:pt x="97" y="8"/>
                    <a:pt x="95" y="7"/>
                  </a:cubicBezTo>
                  <a:cubicBezTo>
                    <a:pt x="92" y="10"/>
                    <a:pt x="89" y="9"/>
                    <a:pt x="85" y="15"/>
                  </a:cubicBezTo>
                  <a:cubicBezTo>
                    <a:pt x="86" y="15"/>
                    <a:pt x="86" y="16"/>
                    <a:pt x="87" y="16"/>
                  </a:cubicBezTo>
                  <a:cubicBezTo>
                    <a:pt x="89" y="15"/>
                    <a:pt x="91" y="11"/>
                    <a:pt x="94" y="11"/>
                  </a:cubicBezTo>
                  <a:cubicBezTo>
                    <a:pt x="94" y="13"/>
                    <a:pt x="91" y="15"/>
                    <a:pt x="90" y="17"/>
                  </a:cubicBezTo>
                  <a:cubicBezTo>
                    <a:pt x="86" y="15"/>
                    <a:pt x="83" y="20"/>
                    <a:pt x="80" y="18"/>
                  </a:cubicBezTo>
                  <a:cubicBezTo>
                    <a:pt x="81" y="15"/>
                    <a:pt x="83" y="17"/>
                    <a:pt x="84" y="15"/>
                  </a:cubicBezTo>
                  <a:cubicBezTo>
                    <a:pt x="85" y="13"/>
                    <a:pt x="83" y="12"/>
                    <a:pt x="83" y="10"/>
                  </a:cubicBezTo>
                  <a:cubicBezTo>
                    <a:pt x="85" y="10"/>
                    <a:pt x="86" y="10"/>
                    <a:pt x="87" y="9"/>
                  </a:cubicBezTo>
                  <a:cubicBezTo>
                    <a:pt x="85" y="9"/>
                    <a:pt x="86" y="6"/>
                    <a:pt x="85" y="8"/>
                  </a:cubicBezTo>
                  <a:cubicBezTo>
                    <a:pt x="81" y="8"/>
                    <a:pt x="74" y="10"/>
                    <a:pt x="69" y="11"/>
                  </a:cubicBezTo>
                  <a:cubicBezTo>
                    <a:pt x="67" y="12"/>
                    <a:pt x="69" y="14"/>
                    <a:pt x="67" y="16"/>
                  </a:cubicBezTo>
                  <a:cubicBezTo>
                    <a:pt x="64" y="14"/>
                    <a:pt x="61" y="13"/>
                    <a:pt x="58" y="14"/>
                  </a:cubicBezTo>
                  <a:cubicBezTo>
                    <a:pt x="59" y="15"/>
                    <a:pt x="59" y="16"/>
                    <a:pt x="58" y="17"/>
                  </a:cubicBezTo>
                  <a:cubicBezTo>
                    <a:pt x="56" y="13"/>
                    <a:pt x="49" y="17"/>
                    <a:pt x="44" y="14"/>
                  </a:cubicBezTo>
                  <a:cubicBezTo>
                    <a:pt x="42" y="16"/>
                    <a:pt x="44" y="17"/>
                    <a:pt x="42" y="18"/>
                  </a:cubicBezTo>
                  <a:cubicBezTo>
                    <a:pt x="40" y="17"/>
                    <a:pt x="40" y="15"/>
                    <a:pt x="37" y="15"/>
                  </a:cubicBezTo>
                  <a:cubicBezTo>
                    <a:pt x="36" y="17"/>
                    <a:pt x="39" y="18"/>
                    <a:pt x="37" y="20"/>
                  </a:cubicBezTo>
                  <a:cubicBezTo>
                    <a:pt x="36" y="21"/>
                    <a:pt x="35" y="21"/>
                    <a:pt x="34" y="20"/>
                  </a:cubicBezTo>
                  <a:cubicBezTo>
                    <a:pt x="35" y="19"/>
                    <a:pt x="34" y="18"/>
                    <a:pt x="35" y="17"/>
                  </a:cubicBezTo>
                  <a:cubicBezTo>
                    <a:pt x="29" y="13"/>
                    <a:pt x="28" y="19"/>
                    <a:pt x="23" y="16"/>
                  </a:cubicBezTo>
                  <a:cubicBezTo>
                    <a:pt x="22" y="18"/>
                    <a:pt x="20" y="19"/>
                    <a:pt x="18" y="19"/>
                  </a:cubicBezTo>
                  <a:cubicBezTo>
                    <a:pt x="19" y="17"/>
                    <a:pt x="20" y="18"/>
                    <a:pt x="20" y="17"/>
                  </a:cubicBezTo>
                  <a:cubicBezTo>
                    <a:pt x="18" y="15"/>
                    <a:pt x="17" y="19"/>
                    <a:pt x="15" y="17"/>
                  </a:cubicBezTo>
                  <a:cubicBezTo>
                    <a:pt x="14" y="19"/>
                    <a:pt x="13" y="20"/>
                    <a:pt x="13" y="21"/>
                  </a:cubicBezTo>
                  <a:cubicBezTo>
                    <a:pt x="8" y="20"/>
                    <a:pt x="2" y="24"/>
                    <a:pt x="0" y="26"/>
                  </a:cubicBezTo>
                  <a:cubicBezTo>
                    <a:pt x="1" y="27"/>
                    <a:pt x="2" y="27"/>
                    <a:pt x="2" y="28"/>
                  </a:cubicBezTo>
                  <a:cubicBezTo>
                    <a:pt x="4" y="26"/>
                    <a:pt x="5" y="25"/>
                    <a:pt x="7" y="25"/>
                  </a:cubicBezTo>
                  <a:cubicBezTo>
                    <a:pt x="6" y="26"/>
                    <a:pt x="8" y="27"/>
                    <a:pt x="9" y="29"/>
                  </a:cubicBezTo>
                  <a:cubicBezTo>
                    <a:pt x="10" y="28"/>
                    <a:pt x="11" y="26"/>
                    <a:pt x="13" y="28"/>
                  </a:cubicBezTo>
                  <a:cubicBezTo>
                    <a:pt x="14" y="30"/>
                    <a:pt x="11" y="31"/>
                    <a:pt x="11" y="33"/>
                  </a:cubicBezTo>
                  <a:cubicBezTo>
                    <a:pt x="12" y="32"/>
                    <a:pt x="13" y="33"/>
                    <a:pt x="13" y="34"/>
                  </a:cubicBezTo>
                  <a:cubicBezTo>
                    <a:pt x="15" y="31"/>
                    <a:pt x="19" y="36"/>
                    <a:pt x="22" y="35"/>
                  </a:cubicBezTo>
                  <a:cubicBezTo>
                    <a:pt x="23" y="34"/>
                    <a:pt x="23" y="32"/>
                    <a:pt x="24" y="31"/>
                  </a:cubicBezTo>
                  <a:cubicBezTo>
                    <a:pt x="27" y="34"/>
                    <a:pt x="28" y="30"/>
                    <a:pt x="31" y="33"/>
                  </a:cubicBezTo>
                  <a:cubicBezTo>
                    <a:pt x="34" y="33"/>
                    <a:pt x="36" y="31"/>
                    <a:pt x="39" y="31"/>
                  </a:cubicBezTo>
                  <a:cubicBezTo>
                    <a:pt x="39" y="32"/>
                    <a:pt x="39" y="33"/>
                    <a:pt x="40" y="33"/>
                  </a:cubicBezTo>
                  <a:cubicBezTo>
                    <a:pt x="44" y="34"/>
                    <a:pt x="47" y="27"/>
                    <a:pt x="51" y="31"/>
                  </a:cubicBezTo>
                  <a:cubicBezTo>
                    <a:pt x="53" y="29"/>
                    <a:pt x="51" y="25"/>
                    <a:pt x="55" y="24"/>
                  </a:cubicBezTo>
                  <a:cubicBezTo>
                    <a:pt x="56" y="26"/>
                    <a:pt x="54" y="27"/>
                    <a:pt x="54" y="29"/>
                  </a:cubicBezTo>
                  <a:cubicBezTo>
                    <a:pt x="59" y="32"/>
                    <a:pt x="64" y="29"/>
                    <a:pt x="68" y="25"/>
                  </a:cubicBezTo>
                  <a:cubicBezTo>
                    <a:pt x="67" y="23"/>
                    <a:pt x="63" y="26"/>
                    <a:pt x="63" y="23"/>
                  </a:cubicBezTo>
                  <a:cubicBezTo>
                    <a:pt x="65" y="20"/>
                    <a:pt x="72" y="26"/>
                    <a:pt x="69" y="29"/>
                  </a:cubicBezTo>
                  <a:cubicBezTo>
                    <a:pt x="73" y="30"/>
                    <a:pt x="78" y="29"/>
                    <a:pt x="81" y="24"/>
                  </a:cubicBezTo>
                  <a:cubicBezTo>
                    <a:pt x="85" y="26"/>
                    <a:pt x="88" y="23"/>
                    <a:pt x="92" y="23"/>
                  </a:cubicBezTo>
                  <a:cubicBezTo>
                    <a:pt x="92" y="21"/>
                    <a:pt x="92" y="20"/>
                    <a:pt x="93" y="18"/>
                  </a:cubicBezTo>
                  <a:cubicBezTo>
                    <a:pt x="95" y="18"/>
                    <a:pt x="97" y="21"/>
                    <a:pt x="99" y="22"/>
                  </a:cubicBezTo>
                  <a:cubicBezTo>
                    <a:pt x="100" y="20"/>
                    <a:pt x="102" y="22"/>
                    <a:pt x="104" y="21"/>
                  </a:cubicBezTo>
                  <a:cubicBezTo>
                    <a:pt x="106" y="20"/>
                    <a:pt x="104" y="17"/>
                    <a:pt x="107" y="17"/>
                  </a:cubicBezTo>
                  <a:cubicBezTo>
                    <a:pt x="109" y="18"/>
                    <a:pt x="106" y="19"/>
                    <a:pt x="107" y="20"/>
                  </a:cubicBezTo>
                  <a:cubicBezTo>
                    <a:pt x="109" y="19"/>
                    <a:pt x="111" y="22"/>
                    <a:pt x="113" y="22"/>
                  </a:cubicBezTo>
                  <a:cubicBezTo>
                    <a:pt x="115" y="22"/>
                    <a:pt x="113" y="20"/>
                    <a:pt x="114" y="19"/>
                  </a:cubicBezTo>
                  <a:cubicBezTo>
                    <a:pt x="119" y="19"/>
                    <a:pt x="123" y="21"/>
                    <a:pt x="127" y="18"/>
                  </a:cubicBezTo>
                  <a:cubicBezTo>
                    <a:pt x="126" y="17"/>
                    <a:pt x="124" y="17"/>
                    <a:pt x="125" y="16"/>
                  </a:cubicBezTo>
                  <a:cubicBezTo>
                    <a:pt x="128" y="15"/>
                    <a:pt x="131" y="10"/>
                    <a:pt x="134" y="11"/>
                  </a:cubicBezTo>
                  <a:cubicBezTo>
                    <a:pt x="134" y="12"/>
                    <a:pt x="135" y="13"/>
                    <a:pt x="135" y="14"/>
                  </a:cubicBezTo>
                  <a:cubicBezTo>
                    <a:pt x="134" y="15"/>
                    <a:pt x="133" y="15"/>
                    <a:pt x="132" y="16"/>
                  </a:cubicBezTo>
                  <a:cubicBezTo>
                    <a:pt x="135" y="19"/>
                    <a:pt x="139" y="16"/>
                    <a:pt x="140" y="18"/>
                  </a:cubicBezTo>
                  <a:cubicBezTo>
                    <a:pt x="140" y="14"/>
                    <a:pt x="138" y="9"/>
                    <a:pt x="144" y="8"/>
                  </a:cubicBezTo>
                  <a:cubicBezTo>
                    <a:pt x="145" y="11"/>
                    <a:pt x="144" y="14"/>
                    <a:pt x="142" y="17"/>
                  </a:cubicBezTo>
                  <a:cubicBezTo>
                    <a:pt x="143" y="18"/>
                    <a:pt x="144" y="18"/>
                    <a:pt x="144" y="18"/>
                  </a:cubicBezTo>
                  <a:cubicBezTo>
                    <a:pt x="145" y="18"/>
                    <a:pt x="145" y="18"/>
                    <a:pt x="145" y="18"/>
                  </a:cubicBezTo>
                  <a:cubicBezTo>
                    <a:pt x="142" y="15"/>
                    <a:pt x="148" y="12"/>
                    <a:pt x="151" y="8"/>
                  </a:cubicBezTo>
                  <a:close/>
                  <a:moveTo>
                    <a:pt x="20" y="23"/>
                  </a:moveTo>
                  <a:cubicBezTo>
                    <a:pt x="19" y="25"/>
                    <a:pt x="17" y="24"/>
                    <a:pt x="16" y="23"/>
                  </a:cubicBezTo>
                  <a:cubicBezTo>
                    <a:pt x="16" y="21"/>
                    <a:pt x="15" y="21"/>
                    <a:pt x="16" y="19"/>
                  </a:cubicBezTo>
                  <a:cubicBezTo>
                    <a:pt x="18" y="19"/>
                    <a:pt x="20" y="22"/>
                    <a:pt x="20" y="23"/>
                  </a:cubicBezTo>
                  <a:close/>
                  <a:moveTo>
                    <a:pt x="30" y="24"/>
                  </a:moveTo>
                  <a:cubicBezTo>
                    <a:pt x="30" y="23"/>
                    <a:pt x="30" y="22"/>
                    <a:pt x="32" y="21"/>
                  </a:cubicBezTo>
                  <a:cubicBezTo>
                    <a:pt x="33" y="22"/>
                    <a:pt x="33" y="22"/>
                    <a:pt x="34" y="22"/>
                  </a:cubicBezTo>
                  <a:cubicBezTo>
                    <a:pt x="32" y="24"/>
                    <a:pt x="31" y="26"/>
                    <a:pt x="30" y="24"/>
                  </a:cubicBezTo>
                  <a:close/>
                  <a:moveTo>
                    <a:pt x="46" y="28"/>
                  </a:moveTo>
                  <a:cubicBezTo>
                    <a:pt x="44" y="26"/>
                    <a:pt x="44" y="25"/>
                    <a:pt x="46" y="24"/>
                  </a:cubicBezTo>
                  <a:cubicBezTo>
                    <a:pt x="48" y="25"/>
                    <a:pt x="47" y="26"/>
                    <a:pt x="46" y="28"/>
                  </a:cubicBezTo>
                  <a:close/>
                  <a:moveTo>
                    <a:pt x="73" y="28"/>
                  </a:moveTo>
                  <a:cubicBezTo>
                    <a:pt x="72" y="26"/>
                    <a:pt x="75" y="26"/>
                    <a:pt x="75" y="24"/>
                  </a:cubicBezTo>
                  <a:cubicBezTo>
                    <a:pt x="78" y="26"/>
                    <a:pt x="74" y="27"/>
                    <a:pt x="73" y="28"/>
                  </a:cubicBezTo>
                  <a:close/>
                  <a:moveTo>
                    <a:pt x="77" y="13"/>
                  </a:moveTo>
                  <a:cubicBezTo>
                    <a:pt x="77" y="17"/>
                    <a:pt x="74" y="19"/>
                    <a:pt x="73" y="23"/>
                  </a:cubicBezTo>
                  <a:cubicBezTo>
                    <a:pt x="69" y="19"/>
                    <a:pt x="75" y="15"/>
                    <a:pt x="75" y="11"/>
                  </a:cubicBezTo>
                  <a:cubicBezTo>
                    <a:pt x="77" y="13"/>
                    <a:pt x="78" y="12"/>
                    <a:pt x="79" y="11"/>
                  </a:cubicBezTo>
                  <a:cubicBezTo>
                    <a:pt x="80" y="12"/>
                    <a:pt x="80" y="13"/>
                    <a:pt x="80" y="13"/>
                  </a:cubicBezTo>
                  <a:cubicBezTo>
                    <a:pt x="79" y="15"/>
                    <a:pt x="78" y="12"/>
                    <a:pt x="77" y="13"/>
                  </a:cubicBezTo>
                  <a:close/>
                  <a:moveTo>
                    <a:pt x="102" y="17"/>
                  </a:moveTo>
                  <a:cubicBezTo>
                    <a:pt x="102" y="16"/>
                    <a:pt x="103" y="16"/>
                    <a:pt x="103" y="15"/>
                  </a:cubicBezTo>
                  <a:cubicBezTo>
                    <a:pt x="105" y="16"/>
                    <a:pt x="105" y="16"/>
                    <a:pt x="105" y="17"/>
                  </a:cubicBezTo>
                  <a:cubicBezTo>
                    <a:pt x="104" y="17"/>
                    <a:pt x="103" y="19"/>
                    <a:pt x="102" y="17"/>
                  </a:cubicBezTo>
                  <a:close/>
                  <a:moveTo>
                    <a:pt x="111" y="14"/>
                  </a:moveTo>
                  <a:cubicBezTo>
                    <a:pt x="109" y="13"/>
                    <a:pt x="109" y="12"/>
                    <a:pt x="111" y="11"/>
                  </a:cubicBezTo>
                  <a:cubicBezTo>
                    <a:pt x="111" y="11"/>
                    <a:pt x="112" y="12"/>
                    <a:pt x="113" y="12"/>
                  </a:cubicBezTo>
                  <a:cubicBezTo>
                    <a:pt x="112" y="13"/>
                    <a:pt x="112" y="14"/>
                    <a:pt x="111" y="14"/>
                  </a:cubicBezTo>
                  <a:close/>
                  <a:moveTo>
                    <a:pt x="117" y="18"/>
                  </a:moveTo>
                  <a:cubicBezTo>
                    <a:pt x="115" y="15"/>
                    <a:pt x="115" y="10"/>
                    <a:pt x="119" y="11"/>
                  </a:cubicBezTo>
                  <a:cubicBezTo>
                    <a:pt x="120" y="13"/>
                    <a:pt x="119" y="15"/>
                    <a:pt x="117" y="18"/>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42" name="Freeform 65"/>
            <p:cNvSpPr>
              <a:spLocks noEditPoints="1"/>
            </p:cNvSpPr>
            <p:nvPr/>
          </p:nvSpPr>
          <p:spPr bwMode="auto">
            <a:xfrm>
              <a:off x="6772276" y="3287713"/>
              <a:ext cx="611188" cy="298450"/>
            </a:xfrm>
            <a:custGeom>
              <a:gdLst>
                <a:gd fmla="*/ 148 w 188" name="T0"/>
                <a:gd fmla="*/ 7 h 90" name="T1"/>
                <a:gd fmla="*/ 132 w 188" name="T2"/>
                <a:gd fmla="*/ 7 h 90" name="T3"/>
                <a:gd fmla="*/ 114 w 188" name="T4"/>
                <a:gd fmla="*/ 4 h 90" name="T5"/>
                <a:gd fmla="*/ 122 w 188" name="T6"/>
                <a:gd fmla="*/ 9 h 90" name="T7"/>
                <a:gd fmla="*/ 105 w 188" name="T8"/>
                <a:gd fmla="*/ 18 h 90" name="T9"/>
                <a:gd fmla="*/ 95 w 188" name="T10"/>
                <a:gd fmla="*/ 18 h 90" name="T11"/>
                <a:gd fmla="*/ 81 w 188" name="T12"/>
                <a:gd fmla="*/ 32 h 90" name="T13"/>
                <a:gd fmla="*/ 90 w 188" name="T14"/>
                <a:gd fmla="*/ 40 h 90" name="T15"/>
                <a:gd fmla="*/ 82 w 188" name="T16"/>
                <a:gd fmla="*/ 50 h 90" name="T17"/>
                <a:gd fmla="*/ 60 w 188" name="T18"/>
                <a:gd fmla="*/ 49 h 90" name="T19"/>
                <a:gd fmla="*/ 45 w 188" name="T20"/>
                <a:gd fmla="*/ 54 h 90" name="T21"/>
                <a:gd fmla="*/ 31 w 188" name="T22"/>
                <a:gd fmla="*/ 72 h 90" name="T23"/>
                <a:gd fmla="*/ 22 w 188" name="T24"/>
                <a:gd fmla="*/ 63 h 90" name="T25"/>
                <a:gd fmla="*/ 4 w 188" name="T26"/>
                <a:gd fmla="*/ 83 h 90" name="T27"/>
                <a:gd fmla="*/ 13 w 188" name="T28"/>
                <a:gd fmla="*/ 87 h 90" name="T29"/>
                <a:gd fmla="*/ 19 w 188" name="T30"/>
                <a:gd fmla="*/ 80 h 90" name="T31"/>
                <a:gd fmla="*/ 35 w 188" name="T32"/>
                <a:gd fmla="*/ 76 h 90" name="T33"/>
                <a:gd fmla="*/ 53 w 188" name="T34"/>
                <a:gd fmla="*/ 74 h 90" name="T35"/>
                <a:gd fmla="*/ 63 w 188" name="T36"/>
                <a:gd fmla="*/ 62 h 90" name="T37"/>
                <a:gd fmla="*/ 81 w 188" name="T38"/>
                <a:gd fmla="*/ 57 h 90" name="T39"/>
                <a:gd fmla="*/ 84 w 188" name="T40"/>
                <a:gd fmla="*/ 57 h 90" name="T41"/>
                <a:gd fmla="*/ 89 w 188" name="T42"/>
                <a:gd fmla="*/ 50 h 90" name="T43"/>
                <a:gd fmla="*/ 95 w 188" name="T44"/>
                <a:gd fmla="*/ 52 h 90" name="T45"/>
                <a:gd fmla="*/ 110 w 188" name="T46"/>
                <a:gd fmla="*/ 48 h 90" name="T47"/>
                <a:gd fmla="*/ 117 w 188" name="T48"/>
                <a:gd fmla="*/ 40 h 90" name="T49"/>
                <a:gd fmla="*/ 120 w 188" name="T50"/>
                <a:gd fmla="*/ 43 h 90" name="T51"/>
                <a:gd fmla="*/ 137 w 188" name="T52"/>
                <a:gd fmla="*/ 34 h 90" name="T53"/>
                <a:gd fmla="*/ 155 w 188" name="T54"/>
                <a:gd fmla="*/ 26 h 90" name="T55"/>
                <a:gd fmla="*/ 161 w 188" name="T56"/>
                <a:gd fmla="*/ 30 h 90" name="T57"/>
                <a:gd fmla="*/ 181 w 188" name="T58"/>
                <a:gd fmla="*/ 8 h 90" name="T59"/>
                <a:gd fmla="*/ 7 w 188" name="T60"/>
                <a:gd fmla="*/ 77 h 90" name="T61"/>
                <a:gd fmla="*/ 19 w 188" name="T62"/>
                <a:gd fmla="*/ 68 h 90" name="T63"/>
                <a:gd fmla="*/ 42 w 188" name="T64"/>
                <a:gd fmla="*/ 68 h 90" name="T65"/>
                <a:gd fmla="*/ 42 w 188" name="T66"/>
                <a:gd fmla="*/ 66 h 90" name="T67"/>
                <a:gd fmla="*/ 42 w 188" name="T68"/>
                <a:gd fmla="*/ 68 h 90" name="T69"/>
                <a:gd fmla="*/ 52 w 188" name="T70"/>
                <a:gd fmla="*/ 61 h 90" name="T71"/>
                <a:gd fmla="*/ 57 w 188" name="T72"/>
                <a:gd fmla="*/ 55 h 90" name="T73"/>
                <a:gd fmla="*/ 70 w 188" name="T74"/>
                <a:gd fmla="*/ 60 h 90" name="T75"/>
                <a:gd fmla="*/ 70 w 188" name="T76"/>
                <a:gd fmla="*/ 51 h 90" name="T77"/>
                <a:gd fmla="*/ 70 w 188" name="T78"/>
                <a:gd fmla="*/ 60 h 90" name="T79"/>
                <a:gd fmla="*/ 79 w 188" name="T80"/>
                <a:gd fmla="*/ 50 h 90" name="T81"/>
                <a:gd fmla="*/ 95 w 188" name="T82"/>
                <a:gd fmla="*/ 20 h 90" name="T83"/>
                <a:gd fmla="*/ 98 w 188" name="T84"/>
                <a:gd fmla="*/ 39 h 90" name="T85"/>
                <a:gd fmla="*/ 100 w 188" name="T86"/>
                <a:gd fmla="*/ 39 h 90" name="T87"/>
                <a:gd fmla="*/ 91 w 188" name="T88"/>
                <a:gd fmla="*/ 33 h 90" name="T89"/>
                <a:gd fmla="*/ 97 w 188" name="T90"/>
                <a:gd fmla="*/ 30 h 90" name="T91"/>
                <a:gd fmla="*/ 104 w 188" name="T92"/>
                <a:gd fmla="*/ 35 h 90" name="T93"/>
                <a:gd fmla="*/ 111 w 188" name="T94"/>
                <a:gd fmla="*/ 30 h 90" name="T95"/>
                <a:gd fmla="*/ 122 w 188" name="T96"/>
                <a:gd fmla="*/ 21 h 90" name="T97"/>
                <a:gd fmla="*/ 130 w 188" name="T98"/>
                <a:gd fmla="*/ 28 h 90" name="T99"/>
                <a:gd fmla="*/ 130 w 188" name="T100"/>
                <a:gd fmla="*/ 17 h 90" name="T101"/>
                <a:gd fmla="*/ 130 w 188" name="T102"/>
                <a:gd fmla="*/ 17 h 9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90" w="188">
                  <a:moveTo>
                    <a:pt x="181" y="8"/>
                  </a:moveTo>
                  <a:cubicBezTo>
                    <a:pt x="172" y="4"/>
                    <a:pt x="163" y="4"/>
                    <a:pt x="155" y="2"/>
                  </a:cubicBezTo>
                  <a:cubicBezTo>
                    <a:pt x="154" y="5"/>
                    <a:pt x="150" y="8"/>
                    <a:pt x="148" y="7"/>
                  </a:cubicBezTo>
                  <a:cubicBezTo>
                    <a:pt x="148" y="3"/>
                    <a:pt x="151" y="5"/>
                    <a:pt x="153" y="1"/>
                  </a:cubicBezTo>
                  <a:cubicBezTo>
                    <a:pt x="150" y="0"/>
                    <a:pt x="147" y="1"/>
                    <a:pt x="144" y="4"/>
                  </a:cubicBezTo>
                  <a:cubicBezTo>
                    <a:pt x="140" y="4"/>
                    <a:pt x="136" y="2"/>
                    <a:pt x="132" y="7"/>
                  </a:cubicBezTo>
                  <a:cubicBezTo>
                    <a:pt x="131" y="5"/>
                    <a:pt x="127" y="7"/>
                    <a:pt x="128" y="5"/>
                  </a:cubicBezTo>
                  <a:cubicBezTo>
                    <a:pt x="129" y="4"/>
                    <a:pt x="130" y="4"/>
                    <a:pt x="132" y="1"/>
                  </a:cubicBezTo>
                  <a:cubicBezTo>
                    <a:pt x="126" y="2"/>
                    <a:pt x="120" y="0"/>
                    <a:pt x="114" y="4"/>
                  </a:cubicBezTo>
                  <a:cubicBezTo>
                    <a:pt x="111" y="1"/>
                    <a:pt x="109" y="2"/>
                    <a:pt x="107" y="3"/>
                  </a:cubicBezTo>
                  <a:cubicBezTo>
                    <a:pt x="104" y="7"/>
                    <a:pt x="111" y="8"/>
                    <a:pt x="113" y="12"/>
                  </a:cubicBezTo>
                  <a:cubicBezTo>
                    <a:pt x="116" y="9"/>
                    <a:pt x="120" y="13"/>
                    <a:pt x="122" y="9"/>
                  </a:cubicBezTo>
                  <a:cubicBezTo>
                    <a:pt x="124" y="12"/>
                    <a:pt x="121" y="17"/>
                    <a:pt x="119" y="20"/>
                  </a:cubicBezTo>
                  <a:cubicBezTo>
                    <a:pt x="117" y="18"/>
                    <a:pt x="119" y="15"/>
                    <a:pt x="116" y="14"/>
                  </a:cubicBezTo>
                  <a:cubicBezTo>
                    <a:pt x="112" y="17"/>
                    <a:pt x="108" y="16"/>
                    <a:pt x="105" y="18"/>
                  </a:cubicBezTo>
                  <a:cubicBezTo>
                    <a:pt x="106" y="20"/>
                    <a:pt x="105" y="22"/>
                    <a:pt x="103" y="24"/>
                  </a:cubicBezTo>
                  <a:cubicBezTo>
                    <a:pt x="100" y="21"/>
                    <a:pt x="105" y="19"/>
                    <a:pt x="103" y="16"/>
                  </a:cubicBezTo>
                  <a:cubicBezTo>
                    <a:pt x="101" y="19"/>
                    <a:pt x="96" y="16"/>
                    <a:pt x="95" y="18"/>
                  </a:cubicBezTo>
                  <a:cubicBezTo>
                    <a:pt x="94" y="18"/>
                    <a:pt x="93" y="17"/>
                    <a:pt x="92" y="16"/>
                  </a:cubicBezTo>
                  <a:cubicBezTo>
                    <a:pt x="85" y="16"/>
                    <a:pt x="90" y="27"/>
                    <a:pt x="84" y="27"/>
                  </a:cubicBezTo>
                  <a:cubicBezTo>
                    <a:pt x="84" y="30"/>
                    <a:pt x="84" y="31"/>
                    <a:pt x="81" y="32"/>
                  </a:cubicBezTo>
                  <a:cubicBezTo>
                    <a:pt x="82" y="33"/>
                    <a:pt x="83" y="32"/>
                    <a:pt x="84" y="34"/>
                  </a:cubicBezTo>
                  <a:cubicBezTo>
                    <a:pt x="85" y="33"/>
                    <a:pt x="84" y="31"/>
                    <a:pt x="86" y="31"/>
                  </a:cubicBezTo>
                  <a:cubicBezTo>
                    <a:pt x="89" y="34"/>
                    <a:pt x="92" y="35"/>
                    <a:pt x="90" y="40"/>
                  </a:cubicBezTo>
                  <a:cubicBezTo>
                    <a:pt x="88" y="39"/>
                    <a:pt x="87" y="41"/>
                    <a:pt x="86" y="40"/>
                  </a:cubicBezTo>
                  <a:cubicBezTo>
                    <a:pt x="84" y="44"/>
                    <a:pt x="87" y="47"/>
                    <a:pt x="86" y="51"/>
                  </a:cubicBezTo>
                  <a:cubicBezTo>
                    <a:pt x="85" y="50"/>
                    <a:pt x="84" y="51"/>
                    <a:pt x="82" y="50"/>
                  </a:cubicBezTo>
                  <a:cubicBezTo>
                    <a:pt x="84" y="47"/>
                    <a:pt x="82" y="44"/>
                    <a:pt x="80" y="41"/>
                  </a:cubicBezTo>
                  <a:cubicBezTo>
                    <a:pt x="75" y="43"/>
                    <a:pt x="68" y="45"/>
                    <a:pt x="66" y="52"/>
                  </a:cubicBezTo>
                  <a:cubicBezTo>
                    <a:pt x="64" y="50"/>
                    <a:pt x="63" y="48"/>
                    <a:pt x="60" y="49"/>
                  </a:cubicBezTo>
                  <a:cubicBezTo>
                    <a:pt x="61" y="51"/>
                    <a:pt x="63" y="52"/>
                    <a:pt x="62" y="53"/>
                  </a:cubicBezTo>
                  <a:cubicBezTo>
                    <a:pt x="60" y="53"/>
                    <a:pt x="58" y="52"/>
                    <a:pt x="57" y="55"/>
                  </a:cubicBezTo>
                  <a:cubicBezTo>
                    <a:pt x="54" y="50"/>
                    <a:pt x="48" y="59"/>
                    <a:pt x="45" y="54"/>
                  </a:cubicBezTo>
                  <a:cubicBezTo>
                    <a:pt x="41" y="56"/>
                    <a:pt x="42" y="61"/>
                    <a:pt x="41" y="64"/>
                  </a:cubicBezTo>
                  <a:cubicBezTo>
                    <a:pt x="37" y="64"/>
                    <a:pt x="39" y="60"/>
                    <a:pt x="37" y="60"/>
                  </a:cubicBezTo>
                  <a:cubicBezTo>
                    <a:pt x="34" y="64"/>
                    <a:pt x="32" y="68"/>
                    <a:pt x="31" y="72"/>
                  </a:cubicBezTo>
                  <a:cubicBezTo>
                    <a:pt x="29" y="73"/>
                    <a:pt x="28" y="73"/>
                    <a:pt x="27" y="72"/>
                  </a:cubicBezTo>
                  <a:cubicBezTo>
                    <a:pt x="27" y="67"/>
                    <a:pt x="33" y="66"/>
                    <a:pt x="31" y="62"/>
                  </a:cubicBezTo>
                  <a:cubicBezTo>
                    <a:pt x="27" y="60"/>
                    <a:pt x="25" y="67"/>
                    <a:pt x="22" y="63"/>
                  </a:cubicBezTo>
                  <a:cubicBezTo>
                    <a:pt x="17" y="74"/>
                    <a:pt x="4" y="67"/>
                    <a:pt x="0" y="77"/>
                  </a:cubicBezTo>
                  <a:cubicBezTo>
                    <a:pt x="2" y="80"/>
                    <a:pt x="4" y="78"/>
                    <a:pt x="6" y="79"/>
                  </a:cubicBezTo>
                  <a:cubicBezTo>
                    <a:pt x="5" y="81"/>
                    <a:pt x="6" y="83"/>
                    <a:pt x="4" y="83"/>
                  </a:cubicBezTo>
                  <a:cubicBezTo>
                    <a:pt x="6" y="84"/>
                    <a:pt x="6" y="85"/>
                    <a:pt x="7" y="86"/>
                  </a:cubicBezTo>
                  <a:cubicBezTo>
                    <a:pt x="6" y="88"/>
                    <a:pt x="6" y="89"/>
                    <a:pt x="6" y="90"/>
                  </a:cubicBezTo>
                  <a:cubicBezTo>
                    <a:pt x="8" y="88"/>
                    <a:pt x="11" y="90"/>
                    <a:pt x="13" y="87"/>
                  </a:cubicBezTo>
                  <a:cubicBezTo>
                    <a:pt x="12" y="86"/>
                    <a:pt x="12" y="82"/>
                    <a:pt x="15" y="82"/>
                  </a:cubicBezTo>
                  <a:cubicBezTo>
                    <a:pt x="16" y="83"/>
                    <a:pt x="16" y="86"/>
                    <a:pt x="18" y="85"/>
                  </a:cubicBezTo>
                  <a:cubicBezTo>
                    <a:pt x="17" y="84"/>
                    <a:pt x="18" y="82"/>
                    <a:pt x="19" y="80"/>
                  </a:cubicBezTo>
                  <a:cubicBezTo>
                    <a:pt x="23" y="85"/>
                    <a:pt x="29" y="76"/>
                    <a:pt x="30" y="81"/>
                  </a:cubicBezTo>
                  <a:cubicBezTo>
                    <a:pt x="34" y="80"/>
                    <a:pt x="31" y="76"/>
                    <a:pt x="32" y="74"/>
                  </a:cubicBezTo>
                  <a:cubicBezTo>
                    <a:pt x="34" y="73"/>
                    <a:pt x="33" y="75"/>
                    <a:pt x="35" y="76"/>
                  </a:cubicBezTo>
                  <a:cubicBezTo>
                    <a:pt x="39" y="74"/>
                    <a:pt x="43" y="76"/>
                    <a:pt x="47" y="74"/>
                  </a:cubicBezTo>
                  <a:cubicBezTo>
                    <a:pt x="47" y="73"/>
                    <a:pt x="44" y="72"/>
                    <a:pt x="45" y="70"/>
                  </a:cubicBezTo>
                  <a:cubicBezTo>
                    <a:pt x="48" y="68"/>
                    <a:pt x="52" y="72"/>
                    <a:pt x="53" y="74"/>
                  </a:cubicBezTo>
                  <a:cubicBezTo>
                    <a:pt x="55" y="72"/>
                    <a:pt x="54" y="71"/>
                    <a:pt x="55" y="69"/>
                  </a:cubicBezTo>
                  <a:cubicBezTo>
                    <a:pt x="57" y="69"/>
                    <a:pt x="58" y="69"/>
                    <a:pt x="59" y="69"/>
                  </a:cubicBezTo>
                  <a:cubicBezTo>
                    <a:pt x="62" y="67"/>
                    <a:pt x="60" y="65"/>
                    <a:pt x="63" y="62"/>
                  </a:cubicBezTo>
                  <a:cubicBezTo>
                    <a:pt x="64" y="63"/>
                    <a:pt x="65" y="62"/>
                    <a:pt x="66" y="62"/>
                  </a:cubicBezTo>
                  <a:cubicBezTo>
                    <a:pt x="66" y="65"/>
                    <a:pt x="68" y="64"/>
                    <a:pt x="69" y="66"/>
                  </a:cubicBezTo>
                  <a:cubicBezTo>
                    <a:pt x="73" y="62"/>
                    <a:pt x="77" y="62"/>
                    <a:pt x="81" y="57"/>
                  </a:cubicBezTo>
                  <a:cubicBezTo>
                    <a:pt x="81" y="56"/>
                    <a:pt x="79" y="55"/>
                    <a:pt x="79" y="54"/>
                  </a:cubicBezTo>
                  <a:cubicBezTo>
                    <a:pt x="82" y="52"/>
                    <a:pt x="85" y="54"/>
                    <a:pt x="86" y="52"/>
                  </a:cubicBezTo>
                  <a:cubicBezTo>
                    <a:pt x="90" y="54"/>
                    <a:pt x="85" y="55"/>
                    <a:pt x="84" y="57"/>
                  </a:cubicBezTo>
                  <a:cubicBezTo>
                    <a:pt x="88" y="59"/>
                    <a:pt x="91" y="55"/>
                    <a:pt x="93" y="55"/>
                  </a:cubicBezTo>
                  <a:cubicBezTo>
                    <a:pt x="94" y="54"/>
                    <a:pt x="93" y="53"/>
                    <a:pt x="94" y="51"/>
                  </a:cubicBezTo>
                  <a:cubicBezTo>
                    <a:pt x="92" y="50"/>
                    <a:pt x="91" y="52"/>
                    <a:pt x="89" y="50"/>
                  </a:cubicBezTo>
                  <a:cubicBezTo>
                    <a:pt x="91" y="44"/>
                    <a:pt x="100" y="43"/>
                    <a:pt x="105" y="41"/>
                  </a:cubicBezTo>
                  <a:cubicBezTo>
                    <a:pt x="104" y="46"/>
                    <a:pt x="99" y="45"/>
                    <a:pt x="96" y="45"/>
                  </a:cubicBezTo>
                  <a:cubicBezTo>
                    <a:pt x="95" y="48"/>
                    <a:pt x="95" y="50"/>
                    <a:pt x="95" y="52"/>
                  </a:cubicBezTo>
                  <a:cubicBezTo>
                    <a:pt x="95" y="53"/>
                    <a:pt x="98" y="52"/>
                    <a:pt x="98" y="52"/>
                  </a:cubicBezTo>
                  <a:cubicBezTo>
                    <a:pt x="98" y="51"/>
                    <a:pt x="99" y="50"/>
                    <a:pt x="99" y="49"/>
                  </a:cubicBezTo>
                  <a:cubicBezTo>
                    <a:pt x="102" y="49"/>
                    <a:pt x="109" y="49"/>
                    <a:pt x="110" y="48"/>
                  </a:cubicBezTo>
                  <a:cubicBezTo>
                    <a:pt x="111" y="46"/>
                    <a:pt x="108" y="45"/>
                    <a:pt x="110" y="43"/>
                  </a:cubicBezTo>
                  <a:cubicBezTo>
                    <a:pt x="112" y="43"/>
                    <a:pt x="114" y="45"/>
                    <a:pt x="115" y="44"/>
                  </a:cubicBezTo>
                  <a:cubicBezTo>
                    <a:pt x="115" y="42"/>
                    <a:pt x="117" y="41"/>
                    <a:pt x="117" y="40"/>
                  </a:cubicBezTo>
                  <a:cubicBezTo>
                    <a:pt x="115" y="40"/>
                    <a:pt x="114" y="42"/>
                    <a:pt x="113" y="41"/>
                  </a:cubicBezTo>
                  <a:cubicBezTo>
                    <a:pt x="115" y="38"/>
                    <a:pt x="111" y="37"/>
                    <a:pt x="113" y="34"/>
                  </a:cubicBezTo>
                  <a:cubicBezTo>
                    <a:pt x="117" y="35"/>
                    <a:pt x="117" y="40"/>
                    <a:pt x="120" y="43"/>
                  </a:cubicBezTo>
                  <a:cubicBezTo>
                    <a:pt x="123" y="41"/>
                    <a:pt x="125" y="41"/>
                    <a:pt x="128" y="39"/>
                  </a:cubicBezTo>
                  <a:cubicBezTo>
                    <a:pt x="127" y="38"/>
                    <a:pt x="126" y="38"/>
                    <a:pt x="126" y="37"/>
                  </a:cubicBezTo>
                  <a:cubicBezTo>
                    <a:pt x="131" y="36"/>
                    <a:pt x="133" y="39"/>
                    <a:pt x="137" y="34"/>
                  </a:cubicBezTo>
                  <a:cubicBezTo>
                    <a:pt x="136" y="31"/>
                    <a:pt x="135" y="36"/>
                    <a:pt x="134" y="33"/>
                  </a:cubicBezTo>
                  <a:cubicBezTo>
                    <a:pt x="142" y="26"/>
                    <a:pt x="149" y="30"/>
                    <a:pt x="158" y="29"/>
                  </a:cubicBezTo>
                  <a:cubicBezTo>
                    <a:pt x="156" y="27"/>
                    <a:pt x="155" y="28"/>
                    <a:pt x="155" y="26"/>
                  </a:cubicBezTo>
                  <a:cubicBezTo>
                    <a:pt x="157" y="22"/>
                    <a:pt x="160" y="20"/>
                    <a:pt x="163" y="22"/>
                  </a:cubicBezTo>
                  <a:cubicBezTo>
                    <a:pt x="162" y="23"/>
                    <a:pt x="161" y="24"/>
                    <a:pt x="159" y="25"/>
                  </a:cubicBezTo>
                  <a:cubicBezTo>
                    <a:pt x="162" y="27"/>
                    <a:pt x="162" y="28"/>
                    <a:pt x="161" y="30"/>
                  </a:cubicBezTo>
                  <a:cubicBezTo>
                    <a:pt x="166" y="29"/>
                    <a:pt x="172" y="28"/>
                    <a:pt x="175" y="23"/>
                  </a:cubicBezTo>
                  <a:cubicBezTo>
                    <a:pt x="182" y="28"/>
                    <a:pt x="184" y="19"/>
                    <a:pt x="188" y="16"/>
                  </a:cubicBezTo>
                  <a:cubicBezTo>
                    <a:pt x="185" y="12"/>
                    <a:pt x="182" y="11"/>
                    <a:pt x="181" y="8"/>
                  </a:cubicBezTo>
                  <a:close/>
                  <a:moveTo>
                    <a:pt x="21" y="80"/>
                  </a:moveTo>
                  <a:cubicBezTo>
                    <a:pt x="19" y="78"/>
                    <a:pt x="21" y="75"/>
                    <a:pt x="20" y="73"/>
                  </a:cubicBezTo>
                  <a:cubicBezTo>
                    <a:pt x="14" y="70"/>
                    <a:pt x="14" y="81"/>
                    <a:pt x="7" y="77"/>
                  </a:cubicBezTo>
                  <a:cubicBezTo>
                    <a:pt x="8" y="74"/>
                    <a:pt x="11" y="75"/>
                    <a:pt x="11" y="72"/>
                  </a:cubicBezTo>
                  <a:cubicBezTo>
                    <a:pt x="12" y="73"/>
                    <a:pt x="13" y="72"/>
                    <a:pt x="14" y="73"/>
                  </a:cubicBezTo>
                  <a:cubicBezTo>
                    <a:pt x="15" y="71"/>
                    <a:pt x="19" y="70"/>
                    <a:pt x="19" y="68"/>
                  </a:cubicBezTo>
                  <a:cubicBezTo>
                    <a:pt x="23" y="68"/>
                    <a:pt x="23" y="73"/>
                    <a:pt x="26" y="74"/>
                  </a:cubicBezTo>
                  <a:cubicBezTo>
                    <a:pt x="25" y="76"/>
                    <a:pt x="23" y="80"/>
                    <a:pt x="21" y="80"/>
                  </a:cubicBezTo>
                  <a:close/>
                  <a:moveTo>
                    <a:pt x="42" y="68"/>
                  </a:moveTo>
                  <a:cubicBezTo>
                    <a:pt x="40" y="70"/>
                    <a:pt x="43" y="71"/>
                    <a:pt x="41" y="72"/>
                  </a:cubicBezTo>
                  <a:cubicBezTo>
                    <a:pt x="38" y="72"/>
                    <a:pt x="35" y="69"/>
                    <a:pt x="36" y="66"/>
                  </a:cubicBezTo>
                  <a:cubicBezTo>
                    <a:pt x="38" y="65"/>
                    <a:pt x="40" y="67"/>
                    <a:pt x="42" y="66"/>
                  </a:cubicBezTo>
                  <a:cubicBezTo>
                    <a:pt x="45" y="60"/>
                    <a:pt x="47" y="61"/>
                    <a:pt x="50" y="57"/>
                  </a:cubicBezTo>
                  <a:cubicBezTo>
                    <a:pt x="52" y="58"/>
                    <a:pt x="51" y="59"/>
                    <a:pt x="52" y="60"/>
                  </a:cubicBezTo>
                  <a:cubicBezTo>
                    <a:pt x="47" y="61"/>
                    <a:pt x="47" y="67"/>
                    <a:pt x="42" y="68"/>
                  </a:cubicBezTo>
                  <a:close/>
                  <a:moveTo>
                    <a:pt x="54" y="68"/>
                  </a:moveTo>
                  <a:cubicBezTo>
                    <a:pt x="53" y="68"/>
                    <a:pt x="52" y="68"/>
                    <a:pt x="52" y="68"/>
                  </a:cubicBezTo>
                  <a:cubicBezTo>
                    <a:pt x="51" y="66"/>
                    <a:pt x="50" y="64"/>
                    <a:pt x="52" y="61"/>
                  </a:cubicBezTo>
                  <a:cubicBezTo>
                    <a:pt x="52" y="64"/>
                    <a:pt x="56" y="65"/>
                    <a:pt x="54" y="68"/>
                  </a:cubicBezTo>
                  <a:close/>
                  <a:moveTo>
                    <a:pt x="59" y="64"/>
                  </a:moveTo>
                  <a:cubicBezTo>
                    <a:pt x="59" y="61"/>
                    <a:pt x="58" y="58"/>
                    <a:pt x="57" y="55"/>
                  </a:cubicBezTo>
                  <a:cubicBezTo>
                    <a:pt x="59" y="54"/>
                    <a:pt x="60" y="54"/>
                    <a:pt x="62" y="54"/>
                  </a:cubicBezTo>
                  <a:cubicBezTo>
                    <a:pt x="63" y="57"/>
                    <a:pt x="61" y="62"/>
                    <a:pt x="59" y="64"/>
                  </a:cubicBezTo>
                  <a:close/>
                  <a:moveTo>
                    <a:pt x="70" y="60"/>
                  </a:moveTo>
                  <a:cubicBezTo>
                    <a:pt x="70" y="57"/>
                    <a:pt x="68" y="58"/>
                    <a:pt x="66" y="59"/>
                  </a:cubicBezTo>
                  <a:cubicBezTo>
                    <a:pt x="64" y="57"/>
                    <a:pt x="67" y="54"/>
                    <a:pt x="67" y="51"/>
                  </a:cubicBezTo>
                  <a:cubicBezTo>
                    <a:pt x="68" y="51"/>
                    <a:pt x="69" y="52"/>
                    <a:pt x="70" y="51"/>
                  </a:cubicBezTo>
                  <a:cubicBezTo>
                    <a:pt x="70" y="52"/>
                    <a:pt x="68" y="54"/>
                    <a:pt x="70" y="55"/>
                  </a:cubicBezTo>
                  <a:cubicBezTo>
                    <a:pt x="73" y="57"/>
                    <a:pt x="75" y="52"/>
                    <a:pt x="79" y="55"/>
                  </a:cubicBezTo>
                  <a:cubicBezTo>
                    <a:pt x="76" y="57"/>
                    <a:pt x="73" y="57"/>
                    <a:pt x="70" y="60"/>
                  </a:cubicBezTo>
                  <a:close/>
                  <a:moveTo>
                    <a:pt x="75" y="52"/>
                  </a:moveTo>
                  <a:cubicBezTo>
                    <a:pt x="73" y="50"/>
                    <a:pt x="74" y="48"/>
                    <a:pt x="76" y="46"/>
                  </a:cubicBezTo>
                  <a:cubicBezTo>
                    <a:pt x="78" y="47"/>
                    <a:pt x="79" y="48"/>
                    <a:pt x="79" y="50"/>
                  </a:cubicBezTo>
                  <a:cubicBezTo>
                    <a:pt x="78" y="52"/>
                    <a:pt x="76" y="51"/>
                    <a:pt x="75" y="52"/>
                  </a:cubicBezTo>
                  <a:close/>
                  <a:moveTo>
                    <a:pt x="98" y="22"/>
                  </a:moveTo>
                  <a:cubicBezTo>
                    <a:pt x="96" y="23"/>
                    <a:pt x="95" y="21"/>
                    <a:pt x="95" y="20"/>
                  </a:cubicBezTo>
                  <a:cubicBezTo>
                    <a:pt x="97" y="18"/>
                    <a:pt x="96" y="21"/>
                    <a:pt x="98" y="22"/>
                  </a:cubicBezTo>
                  <a:close/>
                  <a:moveTo>
                    <a:pt x="100" y="39"/>
                  </a:moveTo>
                  <a:cubicBezTo>
                    <a:pt x="100" y="39"/>
                    <a:pt x="99" y="39"/>
                    <a:pt x="98" y="39"/>
                  </a:cubicBezTo>
                  <a:cubicBezTo>
                    <a:pt x="96" y="38"/>
                    <a:pt x="97" y="37"/>
                    <a:pt x="96" y="36"/>
                  </a:cubicBezTo>
                  <a:cubicBezTo>
                    <a:pt x="98" y="35"/>
                    <a:pt x="99" y="35"/>
                    <a:pt x="101" y="35"/>
                  </a:cubicBezTo>
                  <a:cubicBezTo>
                    <a:pt x="101" y="36"/>
                    <a:pt x="101" y="37"/>
                    <a:pt x="100" y="39"/>
                  </a:cubicBezTo>
                  <a:close/>
                  <a:moveTo>
                    <a:pt x="97" y="30"/>
                  </a:moveTo>
                  <a:cubicBezTo>
                    <a:pt x="96" y="31"/>
                    <a:pt x="95" y="33"/>
                    <a:pt x="96" y="33"/>
                  </a:cubicBezTo>
                  <a:cubicBezTo>
                    <a:pt x="95" y="33"/>
                    <a:pt x="93" y="33"/>
                    <a:pt x="91" y="33"/>
                  </a:cubicBezTo>
                  <a:cubicBezTo>
                    <a:pt x="92" y="30"/>
                    <a:pt x="92" y="30"/>
                    <a:pt x="93" y="27"/>
                  </a:cubicBezTo>
                  <a:cubicBezTo>
                    <a:pt x="96" y="29"/>
                    <a:pt x="98" y="29"/>
                    <a:pt x="103" y="30"/>
                  </a:cubicBezTo>
                  <a:cubicBezTo>
                    <a:pt x="101" y="33"/>
                    <a:pt x="99" y="30"/>
                    <a:pt x="97" y="30"/>
                  </a:cubicBezTo>
                  <a:close/>
                  <a:moveTo>
                    <a:pt x="104" y="35"/>
                  </a:moveTo>
                  <a:cubicBezTo>
                    <a:pt x="102" y="33"/>
                    <a:pt x="103" y="29"/>
                    <a:pt x="106" y="28"/>
                  </a:cubicBezTo>
                  <a:cubicBezTo>
                    <a:pt x="107" y="30"/>
                    <a:pt x="106" y="33"/>
                    <a:pt x="104" y="35"/>
                  </a:cubicBezTo>
                  <a:close/>
                  <a:moveTo>
                    <a:pt x="111" y="30"/>
                  </a:moveTo>
                  <a:cubicBezTo>
                    <a:pt x="112" y="28"/>
                    <a:pt x="113" y="28"/>
                    <a:pt x="114" y="29"/>
                  </a:cubicBezTo>
                  <a:cubicBezTo>
                    <a:pt x="114" y="31"/>
                    <a:pt x="112" y="31"/>
                    <a:pt x="111" y="30"/>
                  </a:cubicBezTo>
                  <a:close/>
                  <a:moveTo>
                    <a:pt x="121" y="24"/>
                  </a:moveTo>
                  <a:cubicBezTo>
                    <a:pt x="120" y="22"/>
                    <a:pt x="120" y="21"/>
                    <a:pt x="121" y="20"/>
                  </a:cubicBezTo>
                  <a:cubicBezTo>
                    <a:pt x="121" y="20"/>
                    <a:pt x="122" y="21"/>
                    <a:pt x="122" y="21"/>
                  </a:cubicBezTo>
                  <a:cubicBezTo>
                    <a:pt x="122" y="22"/>
                    <a:pt x="122" y="23"/>
                    <a:pt x="121" y="24"/>
                  </a:cubicBezTo>
                  <a:close/>
                  <a:moveTo>
                    <a:pt x="130" y="31"/>
                  </a:moveTo>
                  <a:cubicBezTo>
                    <a:pt x="129" y="30"/>
                    <a:pt x="129" y="29"/>
                    <a:pt x="130" y="28"/>
                  </a:cubicBezTo>
                  <a:cubicBezTo>
                    <a:pt x="131" y="28"/>
                    <a:pt x="132" y="29"/>
                    <a:pt x="132" y="29"/>
                  </a:cubicBezTo>
                  <a:cubicBezTo>
                    <a:pt x="131" y="30"/>
                    <a:pt x="131" y="30"/>
                    <a:pt x="130" y="31"/>
                  </a:cubicBezTo>
                  <a:close/>
                  <a:moveTo>
                    <a:pt x="130" y="17"/>
                  </a:moveTo>
                  <a:cubicBezTo>
                    <a:pt x="127" y="17"/>
                    <a:pt x="130" y="14"/>
                    <a:pt x="128" y="15"/>
                  </a:cubicBezTo>
                  <a:cubicBezTo>
                    <a:pt x="127" y="14"/>
                    <a:pt x="132" y="14"/>
                    <a:pt x="131" y="16"/>
                  </a:cubicBezTo>
                  <a:cubicBezTo>
                    <a:pt x="131" y="16"/>
                    <a:pt x="130" y="16"/>
                    <a:pt x="130" y="17"/>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43" name="Freeform 66"/>
            <p:cNvSpPr/>
            <p:nvPr/>
          </p:nvSpPr>
          <p:spPr bwMode="auto">
            <a:xfrm>
              <a:off x="7038976" y="3284538"/>
              <a:ext cx="80963" cy="53975"/>
            </a:xfrm>
            <a:custGeom>
              <a:gdLst>
                <a:gd fmla="*/ 4 w 25" name="T0"/>
                <a:gd fmla="*/ 10 h 16" name="T1"/>
                <a:gd fmla="*/ 5 w 25" name="T2"/>
                <a:gd fmla="*/ 7 h 16" name="T3"/>
                <a:gd fmla="*/ 15 w 25" name="T4"/>
                <a:gd fmla="*/ 8 h 16" name="T5"/>
                <a:gd fmla="*/ 25 w 25" name="T6"/>
                <a:gd fmla="*/ 2 h 16" name="T7"/>
                <a:gd fmla="*/ 11 w 25" name="T8"/>
                <a:gd fmla="*/ 3 h 16" name="T9"/>
                <a:gd fmla="*/ 11 w 25" name="T10"/>
                <a:gd fmla="*/ 0 h 16" name="T11"/>
                <a:gd fmla="*/ 0 w 25" name="T12"/>
                <a:gd fmla="*/ 6 h 16" name="T13"/>
                <a:gd fmla="*/ 4 w 25" name="T14"/>
                <a:gd fmla="*/ 10 h 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 w="25">
                  <a:moveTo>
                    <a:pt x="4" y="10"/>
                  </a:moveTo>
                  <a:cubicBezTo>
                    <a:pt x="6" y="9"/>
                    <a:pt x="5" y="9"/>
                    <a:pt x="5" y="7"/>
                  </a:cubicBezTo>
                  <a:cubicBezTo>
                    <a:pt x="9" y="11"/>
                    <a:pt x="11" y="8"/>
                    <a:pt x="15" y="8"/>
                  </a:cubicBezTo>
                  <a:cubicBezTo>
                    <a:pt x="18" y="16"/>
                    <a:pt x="25" y="3"/>
                    <a:pt x="25" y="2"/>
                  </a:cubicBezTo>
                  <a:cubicBezTo>
                    <a:pt x="21" y="1"/>
                    <a:pt x="15" y="2"/>
                    <a:pt x="11" y="3"/>
                  </a:cubicBezTo>
                  <a:cubicBezTo>
                    <a:pt x="11" y="2"/>
                    <a:pt x="11" y="1"/>
                    <a:pt x="11" y="0"/>
                  </a:cubicBezTo>
                  <a:cubicBezTo>
                    <a:pt x="6" y="1"/>
                    <a:pt x="5" y="5"/>
                    <a:pt x="0" y="6"/>
                  </a:cubicBezTo>
                  <a:cubicBezTo>
                    <a:pt x="1" y="9"/>
                    <a:pt x="2" y="9"/>
                    <a:pt x="4" y="10"/>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44" name="Freeform 67"/>
            <p:cNvSpPr>
              <a:spLocks noEditPoints="1"/>
            </p:cNvSpPr>
            <p:nvPr/>
          </p:nvSpPr>
          <p:spPr bwMode="auto">
            <a:xfrm>
              <a:off x="6164263" y="3189288"/>
              <a:ext cx="101600" cy="58738"/>
            </a:xfrm>
            <a:custGeom>
              <a:gdLst>
                <a:gd fmla="*/ 31 w 31" name="T0"/>
                <a:gd fmla="*/ 7 h 18" name="T1"/>
                <a:gd fmla="*/ 5 w 31" name="T2"/>
                <a:gd fmla="*/ 3 h 18" name="T3"/>
                <a:gd fmla="*/ 0 w 31" name="T4"/>
                <a:gd fmla="*/ 10 h 18" name="T5"/>
                <a:gd fmla="*/ 31 w 31" name="T6"/>
                <a:gd fmla="*/ 7 h 18" name="T7"/>
                <a:gd fmla="*/ 3 w 31" name="T8"/>
                <a:gd fmla="*/ 8 h 18" name="T9"/>
                <a:gd fmla="*/ 5 w 31" name="T10"/>
                <a:gd fmla="*/ 10 h 18" name="T11"/>
                <a:gd fmla="*/ 3 w 31" name="T12"/>
                <a:gd fmla="*/ 8 h 18" name="T13"/>
              </a:gdLst>
              <a:cxnLst>
                <a:cxn ang="0">
                  <a:pos x="T0" y="T1"/>
                </a:cxn>
                <a:cxn ang="0">
                  <a:pos x="T2" y="T3"/>
                </a:cxn>
                <a:cxn ang="0">
                  <a:pos x="T4" y="T5"/>
                </a:cxn>
                <a:cxn ang="0">
                  <a:pos x="T6" y="T7"/>
                </a:cxn>
                <a:cxn ang="0">
                  <a:pos x="T8" y="T9"/>
                </a:cxn>
                <a:cxn ang="0">
                  <a:pos x="T10" y="T11"/>
                </a:cxn>
                <a:cxn ang="0">
                  <a:pos x="T12" y="T13"/>
                </a:cxn>
              </a:cxnLst>
              <a:rect b="b" l="0" r="r" t="0"/>
              <a:pathLst>
                <a:path h="18" w="31">
                  <a:moveTo>
                    <a:pt x="31" y="7"/>
                  </a:moveTo>
                  <a:cubicBezTo>
                    <a:pt x="21" y="0"/>
                    <a:pt x="16" y="6"/>
                    <a:pt x="5" y="3"/>
                  </a:cubicBezTo>
                  <a:cubicBezTo>
                    <a:pt x="3" y="5"/>
                    <a:pt x="0" y="7"/>
                    <a:pt x="0" y="10"/>
                  </a:cubicBezTo>
                  <a:cubicBezTo>
                    <a:pt x="8" y="15"/>
                    <a:pt x="31" y="18"/>
                    <a:pt x="31" y="7"/>
                  </a:cubicBezTo>
                  <a:close/>
                  <a:moveTo>
                    <a:pt x="3" y="8"/>
                  </a:moveTo>
                  <a:cubicBezTo>
                    <a:pt x="4" y="8"/>
                    <a:pt x="5" y="9"/>
                    <a:pt x="5" y="10"/>
                  </a:cubicBezTo>
                  <a:cubicBezTo>
                    <a:pt x="3" y="12"/>
                    <a:pt x="3" y="9"/>
                    <a:pt x="3" y="8"/>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45" name="Freeform 68"/>
            <p:cNvSpPr/>
            <p:nvPr/>
          </p:nvSpPr>
          <p:spPr bwMode="auto">
            <a:xfrm>
              <a:off x="6362701" y="3390901"/>
              <a:ext cx="39688" cy="49213"/>
            </a:xfrm>
            <a:custGeom>
              <a:gdLst>
                <a:gd fmla="*/ 8 w 12" name="T0"/>
                <a:gd fmla="*/ 0 h 15" name="T1"/>
                <a:gd fmla="*/ 0 w 12" name="T2"/>
                <a:gd fmla="*/ 7 h 15" name="T3"/>
                <a:gd fmla="*/ 4 w 12" name="T4"/>
                <a:gd fmla="*/ 9 h 15" name="T5"/>
                <a:gd fmla="*/ 2 w 12" name="T6"/>
                <a:gd fmla="*/ 13 h 15" name="T7"/>
                <a:gd fmla="*/ 8 w 12" name="T8"/>
                <a:gd fmla="*/ 14 h 15" name="T9"/>
                <a:gd fmla="*/ 8 w 12" name="T10"/>
                <a:gd fmla="*/ 8 h 15" name="T11"/>
                <a:gd fmla="*/ 12 w 12" name="T12"/>
                <a:gd fmla="*/ 5 h 15" name="T13"/>
                <a:gd fmla="*/ 10 w 12" name="T14"/>
                <a:gd fmla="*/ 0 h 15" name="T15"/>
                <a:gd fmla="*/ 8 w 12" name="T16"/>
                <a:gd fmla="*/ 0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12">
                  <a:moveTo>
                    <a:pt x="8" y="0"/>
                  </a:moveTo>
                  <a:cubicBezTo>
                    <a:pt x="7" y="5"/>
                    <a:pt x="3" y="3"/>
                    <a:pt x="0" y="7"/>
                  </a:cubicBezTo>
                  <a:cubicBezTo>
                    <a:pt x="0" y="9"/>
                    <a:pt x="3" y="8"/>
                    <a:pt x="4" y="9"/>
                  </a:cubicBezTo>
                  <a:cubicBezTo>
                    <a:pt x="4" y="10"/>
                    <a:pt x="3" y="12"/>
                    <a:pt x="2" y="13"/>
                  </a:cubicBezTo>
                  <a:cubicBezTo>
                    <a:pt x="4" y="15"/>
                    <a:pt x="6" y="15"/>
                    <a:pt x="8" y="14"/>
                  </a:cubicBezTo>
                  <a:cubicBezTo>
                    <a:pt x="7" y="12"/>
                    <a:pt x="8" y="10"/>
                    <a:pt x="8" y="8"/>
                  </a:cubicBezTo>
                  <a:cubicBezTo>
                    <a:pt x="9" y="7"/>
                    <a:pt x="11" y="7"/>
                    <a:pt x="12" y="5"/>
                  </a:cubicBezTo>
                  <a:cubicBezTo>
                    <a:pt x="12" y="4"/>
                    <a:pt x="12" y="2"/>
                    <a:pt x="10" y="0"/>
                  </a:cubicBezTo>
                  <a:cubicBezTo>
                    <a:pt x="10" y="0"/>
                    <a:pt x="9" y="0"/>
                    <a:pt x="8" y="0"/>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46" name="Freeform 69"/>
            <p:cNvSpPr>
              <a:spLocks noEditPoints="1"/>
            </p:cNvSpPr>
            <p:nvPr/>
          </p:nvSpPr>
          <p:spPr bwMode="auto">
            <a:xfrm>
              <a:off x="6489701" y="3536951"/>
              <a:ext cx="282575" cy="128588"/>
            </a:xfrm>
            <a:custGeom>
              <a:gdLst>
                <a:gd fmla="*/ 87 w 87" name="T0"/>
                <a:gd fmla="*/ 4 h 39" name="T1"/>
                <a:gd fmla="*/ 80 w 87" name="T2"/>
                <a:gd fmla="*/ 3 h 39" name="T3"/>
                <a:gd fmla="*/ 81 w 87" name="T4"/>
                <a:gd fmla="*/ 6 h 39" name="T5"/>
                <a:gd fmla="*/ 71 w 87" name="T6"/>
                <a:gd fmla="*/ 13 h 39" name="T7"/>
                <a:gd fmla="*/ 77 w 87" name="T8"/>
                <a:gd fmla="*/ 8 h 39" name="T9"/>
                <a:gd fmla="*/ 78 w 87" name="T10"/>
                <a:gd fmla="*/ 6 h 39" name="T11"/>
                <a:gd fmla="*/ 63 w 87" name="T12"/>
                <a:gd fmla="*/ 8 h 39" name="T13"/>
                <a:gd fmla="*/ 60 w 87" name="T14"/>
                <a:gd fmla="*/ 11 h 39" name="T15"/>
                <a:gd fmla="*/ 56 w 87" name="T16"/>
                <a:gd fmla="*/ 8 h 39" name="T17"/>
                <a:gd fmla="*/ 49 w 87" name="T18"/>
                <a:gd fmla="*/ 12 h 39" name="T19"/>
                <a:gd fmla="*/ 39 w 87" name="T20"/>
                <a:gd fmla="*/ 12 h 39" name="T21"/>
                <a:gd fmla="*/ 42 w 87" name="T22"/>
                <a:gd fmla="*/ 15 h 39" name="T23"/>
                <a:gd fmla="*/ 45 w 87" name="T24"/>
                <a:gd fmla="*/ 16 h 39" name="T25"/>
                <a:gd fmla="*/ 45 w 87" name="T26"/>
                <a:gd fmla="*/ 20 h 39" name="T27"/>
                <a:gd fmla="*/ 36 w 87" name="T28"/>
                <a:gd fmla="*/ 17 h 39" name="T29"/>
                <a:gd fmla="*/ 38 w 87" name="T30"/>
                <a:gd fmla="*/ 15 h 39" name="T31"/>
                <a:gd fmla="*/ 24 w 87" name="T32"/>
                <a:gd fmla="*/ 20 h 39" name="T33"/>
                <a:gd fmla="*/ 25 w 87" name="T34"/>
                <a:gd fmla="*/ 23 h 39" name="T35"/>
                <a:gd fmla="*/ 24 w 87" name="T36"/>
                <a:gd fmla="*/ 23 h 39" name="T37"/>
                <a:gd fmla="*/ 18 w 87" name="T38"/>
                <a:gd fmla="*/ 17 h 39" name="T39"/>
                <a:gd fmla="*/ 16 w 87" name="T40"/>
                <a:gd fmla="*/ 19 h 39" name="T41"/>
                <a:gd fmla="*/ 4 w 87" name="T42"/>
                <a:gd fmla="*/ 26 h 39" name="T43"/>
                <a:gd fmla="*/ 1 w 87" name="T44"/>
                <a:gd fmla="*/ 28 h 39" name="T45"/>
                <a:gd fmla="*/ 12 w 87" name="T46"/>
                <a:gd fmla="*/ 35 h 39" name="T47"/>
                <a:gd fmla="*/ 11 w 87" name="T48"/>
                <a:gd fmla="*/ 37 h 39" name="T49"/>
                <a:gd fmla="*/ 27 w 87" name="T50"/>
                <a:gd fmla="*/ 35 h 39" name="T51"/>
                <a:gd fmla="*/ 29 w 87" name="T52"/>
                <a:gd fmla="*/ 32 h 39" name="T53"/>
                <a:gd fmla="*/ 25 w 87" name="T54"/>
                <a:gd fmla="*/ 32 h 39" name="T55"/>
                <a:gd fmla="*/ 26 w 87" name="T56"/>
                <a:gd fmla="*/ 29 h 39" name="T57"/>
                <a:gd fmla="*/ 34 w 87" name="T58"/>
                <a:gd fmla="*/ 30 h 39" name="T59"/>
                <a:gd fmla="*/ 51 w 87" name="T60"/>
                <a:gd fmla="*/ 26 h 39" name="T61"/>
                <a:gd fmla="*/ 57 w 87" name="T62"/>
                <a:gd fmla="*/ 23 h 39" name="T63"/>
                <a:gd fmla="*/ 56 w 87" name="T64"/>
                <a:gd fmla="*/ 26 h 39" name="T65"/>
                <a:gd fmla="*/ 61 w 87" name="T66"/>
                <a:gd fmla="*/ 26 h 39" name="T67"/>
                <a:gd fmla="*/ 65 w 87" name="T68"/>
                <a:gd fmla="*/ 19 h 39" name="T69"/>
                <a:gd fmla="*/ 66 w 87" name="T70"/>
                <a:gd fmla="*/ 24 h 39" name="T71"/>
                <a:gd fmla="*/ 72 w 87" name="T72"/>
                <a:gd fmla="*/ 18 h 39" name="T73"/>
                <a:gd fmla="*/ 72 w 87" name="T74"/>
                <a:gd fmla="*/ 21 h 39" name="T75"/>
                <a:gd fmla="*/ 78 w 87" name="T76"/>
                <a:gd fmla="*/ 16 h 39" name="T77"/>
                <a:gd fmla="*/ 81 w 87" name="T78"/>
                <a:gd fmla="*/ 17 h 39" name="T79"/>
                <a:gd fmla="*/ 87 w 87" name="T80"/>
                <a:gd fmla="*/ 8 h 39" name="T81"/>
                <a:gd fmla="*/ 87 w 87" name="T82"/>
                <a:gd fmla="*/ 4 h 39" name="T83"/>
                <a:gd fmla="*/ 34 w 87" name="T84"/>
                <a:gd fmla="*/ 26 h 39" name="T85"/>
                <a:gd fmla="*/ 36 w 87" name="T86"/>
                <a:gd fmla="*/ 24 h 39" name="T87"/>
                <a:gd fmla="*/ 34 w 87" name="T88"/>
                <a:gd fmla="*/ 26 h 39" name="T89"/>
                <a:gd fmla="*/ 53 w 87" name="T90"/>
                <a:gd fmla="*/ 20 h 39" name="T91"/>
                <a:gd fmla="*/ 51 w 87" name="T92"/>
                <a:gd fmla="*/ 11 h 39" name="T93"/>
                <a:gd fmla="*/ 56 w 87" name="T94"/>
                <a:gd fmla="*/ 15 h 39" name="T95"/>
                <a:gd fmla="*/ 53 w 87" name="T96"/>
                <a:gd fmla="*/ 20 h 39" name="T97"/>
                <a:gd fmla="*/ 60 w 87" name="T98"/>
                <a:gd fmla="*/ 19 h 39" name="T99"/>
                <a:gd fmla="*/ 60 w 87" name="T100"/>
                <a:gd fmla="*/ 14 h 39" name="T101"/>
                <a:gd fmla="*/ 62 w 87" name="T102"/>
                <a:gd fmla="*/ 15 h 39" name="T103"/>
                <a:gd fmla="*/ 60 w 87" name="T104"/>
                <a:gd fmla="*/ 19 h 3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9" w="87">
                  <a:moveTo>
                    <a:pt x="87" y="4"/>
                  </a:moveTo>
                  <a:cubicBezTo>
                    <a:pt x="85" y="1"/>
                    <a:pt x="83" y="0"/>
                    <a:pt x="80" y="3"/>
                  </a:cubicBezTo>
                  <a:cubicBezTo>
                    <a:pt x="79" y="4"/>
                    <a:pt x="82" y="5"/>
                    <a:pt x="81" y="6"/>
                  </a:cubicBezTo>
                  <a:cubicBezTo>
                    <a:pt x="77" y="10"/>
                    <a:pt x="76" y="13"/>
                    <a:pt x="71" y="13"/>
                  </a:cubicBezTo>
                  <a:cubicBezTo>
                    <a:pt x="72" y="11"/>
                    <a:pt x="75" y="9"/>
                    <a:pt x="77" y="8"/>
                  </a:cubicBezTo>
                  <a:cubicBezTo>
                    <a:pt x="77" y="8"/>
                    <a:pt x="78" y="7"/>
                    <a:pt x="78" y="6"/>
                  </a:cubicBezTo>
                  <a:cubicBezTo>
                    <a:pt x="72" y="1"/>
                    <a:pt x="68" y="10"/>
                    <a:pt x="63" y="8"/>
                  </a:cubicBezTo>
                  <a:cubicBezTo>
                    <a:pt x="61" y="9"/>
                    <a:pt x="62" y="9"/>
                    <a:pt x="60" y="11"/>
                  </a:cubicBezTo>
                  <a:cubicBezTo>
                    <a:pt x="59" y="10"/>
                    <a:pt x="57" y="9"/>
                    <a:pt x="56" y="8"/>
                  </a:cubicBezTo>
                  <a:cubicBezTo>
                    <a:pt x="53" y="10"/>
                    <a:pt x="48" y="9"/>
                    <a:pt x="49" y="12"/>
                  </a:cubicBezTo>
                  <a:cubicBezTo>
                    <a:pt x="46" y="12"/>
                    <a:pt x="42" y="10"/>
                    <a:pt x="39" y="12"/>
                  </a:cubicBezTo>
                  <a:cubicBezTo>
                    <a:pt x="42" y="12"/>
                    <a:pt x="40" y="13"/>
                    <a:pt x="42" y="15"/>
                  </a:cubicBezTo>
                  <a:cubicBezTo>
                    <a:pt x="43" y="15"/>
                    <a:pt x="44" y="15"/>
                    <a:pt x="45" y="16"/>
                  </a:cubicBezTo>
                  <a:cubicBezTo>
                    <a:pt x="44" y="17"/>
                    <a:pt x="47" y="18"/>
                    <a:pt x="45" y="20"/>
                  </a:cubicBezTo>
                  <a:cubicBezTo>
                    <a:pt x="45" y="16"/>
                    <a:pt x="39" y="18"/>
                    <a:pt x="36" y="17"/>
                  </a:cubicBezTo>
                  <a:cubicBezTo>
                    <a:pt x="36" y="16"/>
                    <a:pt x="37" y="16"/>
                    <a:pt x="38" y="15"/>
                  </a:cubicBezTo>
                  <a:cubicBezTo>
                    <a:pt x="33" y="13"/>
                    <a:pt x="25" y="14"/>
                    <a:pt x="24" y="20"/>
                  </a:cubicBezTo>
                  <a:cubicBezTo>
                    <a:pt x="26" y="19"/>
                    <a:pt x="27" y="22"/>
                    <a:pt x="25" y="23"/>
                  </a:cubicBezTo>
                  <a:cubicBezTo>
                    <a:pt x="25" y="23"/>
                    <a:pt x="24" y="23"/>
                    <a:pt x="24" y="23"/>
                  </a:cubicBezTo>
                  <a:cubicBezTo>
                    <a:pt x="24" y="20"/>
                    <a:pt x="22" y="18"/>
                    <a:pt x="18" y="17"/>
                  </a:cubicBezTo>
                  <a:cubicBezTo>
                    <a:pt x="16" y="17"/>
                    <a:pt x="17" y="18"/>
                    <a:pt x="16" y="19"/>
                  </a:cubicBezTo>
                  <a:cubicBezTo>
                    <a:pt x="12" y="17"/>
                    <a:pt x="0" y="21"/>
                    <a:pt x="4" y="26"/>
                  </a:cubicBezTo>
                  <a:cubicBezTo>
                    <a:pt x="3" y="28"/>
                    <a:pt x="2" y="26"/>
                    <a:pt x="1" y="28"/>
                  </a:cubicBezTo>
                  <a:cubicBezTo>
                    <a:pt x="2" y="33"/>
                    <a:pt x="7" y="33"/>
                    <a:pt x="12" y="35"/>
                  </a:cubicBezTo>
                  <a:cubicBezTo>
                    <a:pt x="12" y="36"/>
                    <a:pt x="11" y="37"/>
                    <a:pt x="11" y="37"/>
                  </a:cubicBezTo>
                  <a:cubicBezTo>
                    <a:pt x="16" y="38"/>
                    <a:pt x="22" y="39"/>
                    <a:pt x="27" y="35"/>
                  </a:cubicBezTo>
                  <a:cubicBezTo>
                    <a:pt x="24" y="33"/>
                    <a:pt x="30" y="34"/>
                    <a:pt x="29" y="32"/>
                  </a:cubicBezTo>
                  <a:cubicBezTo>
                    <a:pt x="28" y="33"/>
                    <a:pt x="26" y="32"/>
                    <a:pt x="25" y="32"/>
                  </a:cubicBezTo>
                  <a:cubicBezTo>
                    <a:pt x="26" y="31"/>
                    <a:pt x="25" y="30"/>
                    <a:pt x="26" y="29"/>
                  </a:cubicBezTo>
                  <a:cubicBezTo>
                    <a:pt x="30" y="28"/>
                    <a:pt x="31" y="31"/>
                    <a:pt x="34" y="30"/>
                  </a:cubicBezTo>
                  <a:cubicBezTo>
                    <a:pt x="39" y="39"/>
                    <a:pt x="46" y="20"/>
                    <a:pt x="51" y="26"/>
                  </a:cubicBezTo>
                  <a:cubicBezTo>
                    <a:pt x="53" y="23"/>
                    <a:pt x="55" y="24"/>
                    <a:pt x="57" y="23"/>
                  </a:cubicBezTo>
                  <a:cubicBezTo>
                    <a:pt x="58" y="24"/>
                    <a:pt x="58" y="26"/>
                    <a:pt x="56" y="26"/>
                  </a:cubicBezTo>
                  <a:cubicBezTo>
                    <a:pt x="58" y="27"/>
                    <a:pt x="60" y="26"/>
                    <a:pt x="61" y="26"/>
                  </a:cubicBezTo>
                  <a:cubicBezTo>
                    <a:pt x="62" y="23"/>
                    <a:pt x="61" y="20"/>
                    <a:pt x="65" y="19"/>
                  </a:cubicBezTo>
                  <a:cubicBezTo>
                    <a:pt x="66" y="20"/>
                    <a:pt x="64" y="22"/>
                    <a:pt x="66" y="24"/>
                  </a:cubicBezTo>
                  <a:cubicBezTo>
                    <a:pt x="68" y="22"/>
                    <a:pt x="71" y="19"/>
                    <a:pt x="72" y="18"/>
                  </a:cubicBezTo>
                  <a:cubicBezTo>
                    <a:pt x="72" y="19"/>
                    <a:pt x="70" y="20"/>
                    <a:pt x="72" y="21"/>
                  </a:cubicBezTo>
                  <a:cubicBezTo>
                    <a:pt x="75" y="21"/>
                    <a:pt x="76" y="19"/>
                    <a:pt x="78" y="16"/>
                  </a:cubicBezTo>
                  <a:cubicBezTo>
                    <a:pt x="79" y="17"/>
                    <a:pt x="80" y="16"/>
                    <a:pt x="81" y="17"/>
                  </a:cubicBezTo>
                  <a:cubicBezTo>
                    <a:pt x="82" y="14"/>
                    <a:pt x="84" y="11"/>
                    <a:pt x="87" y="8"/>
                  </a:cubicBezTo>
                  <a:cubicBezTo>
                    <a:pt x="86" y="7"/>
                    <a:pt x="85" y="5"/>
                    <a:pt x="87" y="4"/>
                  </a:cubicBezTo>
                  <a:close/>
                  <a:moveTo>
                    <a:pt x="34" y="26"/>
                  </a:moveTo>
                  <a:cubicBezTo>
                    <a:pt x="30" y="25"/>
                    <a:pt x="34" y="21"/>
                    <a:pt x="36" y="24"/>
                  </a:cubicBezTo>
                  <a:cubicBezTo>
                    <a:pt x="35" y="24"/>
                    <a:pt x="36" y="25"/>
                    <a:pt x="34" y="26"/>
                  </a:cubicBezTo>
                  <a:close/>
                  <a:moveTo>
                    <a:pt x="53" y="20"/>
                  </a:moveTo>
                  <a:cubicBezTo>
                    <a:pt x="52" y="17"/>
                    <a:pt x="49" y="14"/>
                    <a:pt x="51" y="11"/>
                  </a:cubicBezTo>
                  <a:cubicBezTo>
                    <a:pt x="54" y="11"/>
                    <a:pt x="54" y="14"/>
                    <a:pt x="56" y="15"/>
                  </a:cubicBezTo>
                  <a:cubicBezTo>
                    <a:pt x="55" y="17"/>
                    <a:pt x="55" y="18"/>
                    <a:pt x="53" y="20"/>
                  </a:cubicBezTo>
                  <a:close/>
                  <a:moveTo>
                    <a:pt x="60" y="19"/>
                  </a:moveTo>
                  <a:cubicBezTo>
                    <a:pt x="59" y="17"/>
                    <a:pt x="57" y="15"/>
                    <a:pt x="60" y="14"/>
                  </a:cubicBezTo>
                  <a:cubicBezTo>
                    <a:pt x="61" y="14"/>
                    <a:pt x="61" y="15"/>
                    <a:pt x="62" y="15"/>
                  </a:cubicBezTo>
                  <a:cubicBezTo>
                    <a:pt x="62" y="16"/>
                    <a:pt x="61" y="19"/>
                    <a:pt x="60" y="19"/>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47" name="Freeform 70"/>
            <p:cNvSpPr/>
            <p:nvPr/>
          </p:nvSpPr>
          <p:spPr bwMode="auto">
            <a:xfrm>
              <a:off x="6024563" y="3403601"/>
              <a:ext cx="104775" cy="73025"/>
            </a:xfrm>
            <a:custGeom>
              <a:gdLst>
                <a:gd fmla="*/ 29 w 32" name="T0"/>
                <a:gd fmla="*/ 6 h 22" name="T1"/>
                <a:gd fmla="*/ 17 w 32" name="T2"/>
                <a:gd fmla="*/ 8 h 22" name="T3"/>
                <a:gd fmla="*/ 14 w 32" name="T4"/>
                <a:gd fmla="*/ 4 h 22" name="T5"/>
                <a:gd fmla="*/ 14 w 32" name="T6"/>
                <a:gd fmla="*/ 11 h 22" name="T7"/>
                <a:gd fmla="*/ 9 w 32" name="T8"/>
                <a:gd fmla="*/ 11 h 22" name="T9"/>
                <a:gd fmla="*/ 8 w 32" name="T10"/>
                <a:gd fmla="*/ 16 h 22" name="T11"/>
                <a:gd fmla="*/ 0 w 32" name="T12"/>
                <a:gd fmla="*/ 21 h 22" name="T13"/>
                <a:gd fmla="*/ 7 w 32" name="T14"/>
                <a:gd fmla="*/ 21 h 22" name="T15"/>
                <a:gd fmla="*/ 16 w 32" name="T16"/>
                <a:gd fmla="*/ 16 h 22" name="T17"/>
                <a:gd fmla="*/ 15 w 32" name="T18"/>
                <a:gd fmla="*/ 20 h 22" name="T19"/>
                <a:gd fmla="*/ 28 w 32" name="T20"/>
                <a:gd fmla="*/ 9 h 22" name="T21"/>
                <a:gd fmla="*/ 25 w 32" name="T22"/>
                <a:gd fmla="*/ 14 h 22" name="T23"/>
                <a:gd fmla="*/ 18 w 32" name="T24"/>
                <a:gd fmla="*/ 14 h 22" name="T25"/>
                <a:gd fmla="*/ 29 w 32" name="T26"/>
                <a:gd fmla="*/ 6 h 2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2" w="32">
                  <a:moveTo>
                    <a:pt x="29" y="6"/>
                  </a:moveTo>
                  <a:cubicBezTo>
                    <a:pt x="28" y="0"/>
                    <a:pt x="21" y="6"/>
                    <a:pt x="17" y="8"/>
                  </a:cubicBezTo>
                  <a:cubicBezTo>
                    <a:pt x="14" y="7"/>
                    <a:pt x="16" y="5"/>
                    <a:pt x="14" y="4"/>
                  </a:cubicBezTo>
                  <a:cubicBezTo>
                    <a:pt x="11" y="6"/>
                    <a:pt x="16" y="8"/>
                    <a:pt x="14" y="11"/>
                  </a:cubicBezTo>
                  <a:cubicBezTo>
                    <a:pt x="12" y="14"/>
                    <a:pt x="10" y="8"/>
                    <a:pt x="9" y="11"/>
                  </a:cubicBezTo>
                  <a:cubicBezTo>
                    <a:pt x="7" y="11"/>
                    <a:pt x="10" y="14"/>
                    <a:pt x="8" y="16"/>
                  </a:cubicBezTo>
                  <a:cubicBezTo>
                    <a:pt x="5" y="19"/>
                    <a:pt x="2" y="18"/>
                    <a:pt x="0" y="21"/>
                  </a:cubicBezTo>
                  <a:cubicBezTo>
                    <a:pt x="2" y="22"/>
                    <a:pt x="5" y="20"/>
                    <a:pt x="7" y="21"/>
                  </a:cubicBezTo>
                  <a:cubicBezTo>
                    <a:pt x="9" y="19"/>
                    <a:pt x="12" y="12"/>
                    <a:pt x="16" y="16"/>
                  </a:cubicBezTo>
                  <a:cubicBezTo>
                    <a:pt x="16" y="17"/>
                    <a:pt x="16" y="18"/>
                    <a:pt x="15" y="20"/>
                  </a:cubicBezTo>
                  <a:cubicBezTo>
                    <a:pt x="19" y="19"/>
                    <a:pt x="32" y="15"/>
                    <a:pt x="28" y="9"/>
                  </a:cubicBezTo>
                  <a:cubicBezTo>
                    <a:pt x="27" y="11"/>
                    <a:pt x="26" y="12"/>
                    <a:pt x="25" y="14"/>
                  </a:cubicBezTo>
                  <a:cubicBezTo>
                    <a:pt x="22" y="12"/>
                    <a:pt x="20" y="15"/>
                    <a:pt x="18" y="14"/>
                  </a:cubicBezTo>
                  <a:cubicBezTo>
                    <a:pt x="20" y="8"/>
                    <a:pt x="26" y="9"/>
                    <a:pt x="29" y="6"/>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48" name="Freeform 71"/>
            <p:cNvSpPr/>
            <p:nvPr/>
          </p:nvSpPr>
          <p:spPr bwMode="auto">
            <a:xfrm>
              <a:off x="5699126" y="3457576"/>
              <a:ext cx="55563" cy="33338"/>
            </a:xfrm>
            <a:custGeom>
              <a:gdLst>
                <a:gd fmla="*/ 17 w 17" name="T0"/>
                <a:gd fmla="*/ 4 h 10" name="T1"/>
                <a:gd fmla="*/ 12 w 17" name="T2"/>
                <a:gd fmla="*/ 0 h 10" name="T3"/>
                <a:gd fmla="*/ 7 w 17" name="T4"/>
                <a:gd fmla="*/ 0 h 10" name="T5"/>
                <a:gd fmla="*/ 6 w 17" name="T6"/>
                <a:gd fmla="*/ 4 h 10" name="T7"/>
                <a:gd fmla="*/ 4 w 17" name="T8"/>
                <a:gd fmla="*/ 6 h 10" name="T9"/>
                <a:gd fmla="*/ 0 w 17" name="T10"/>
                <a:gd fmla="*/ 3 h 10" name="T11"/>
                <a:gd fmla="*/ 1 w 17" name="T12"/>
                <a:gd fmla="*/ 7 h 10" name="T13"/>
                <a:gd fmla="*/ 6 w 17" name="T14"/>
                <a:gd fmla="*/ 10 h 10" name="T15"/>
                <a:gd fmla="*/ 17 w 17" name="T16"/>
                <a:gd fmla="*/ 4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17">
                  <a:moveTo>
                    <a:pt x="17" y="4"/>
                  </a:moveTo>
                  <a:cubicBezTo>
                    <a:pt x="14" y="3"/>
                    <a:pt x="13" y="3"/>
                    <a:pt x="12" y="0"/>
                  </a:cubicBezTo>
                  <a:cubicBezTo>
                    <a:pt x="11" y="2"/>
                    <a:pt x="9" y="2"/>
                    <a:pt x="7" y="0"/>
                  </a:cubicBezTo>
                  <a:cubicBezTo>
                    <a:pt x="4" y="2"/>
                    <a:pt x="6" y="3"/>
                    <a:pt x="6" y="4"/>
                  </a:cubicBezTo>
                  <a:cubicBezTo>
                    <a:pt x="6" y="4"/>
                    <a:pt x="5" y="6"/>
                    <a:pt x="4" y="6"/>
                  </a:cubicBezTo>
                  <a:cubicBezTo>
                    <a:pt x="2" y="5"/>
                    <a:pt x="2" y="2"/>
                    <a:pt x="0" y="3"/>
                  </a:cubicBezTo>
                  <a:cubicBezTo>
                    <a:pt x="0" y="4"/>
                    <a:pt x="2" y="6"/>
                    <a:pt x="1" y="7"/>
                  </a:cubicBezTo>
                  <a:cubicBezTo>
                    <a:pt x="5" y="7"/>
                    <a:pt x="5" y="7"/>
                    <a:pt x="6" y="10"/>
                  </a:cubicBezTo>
                  <a:cubicBezTo>
                    <a:pt x="9" y="7"/>
                    <a:pt x="15" y="9"/>
                    <a:pt x="17" y="4"/>
                  </a:cubicBezTo>
                  <a:close/>
                </a:path>
              </a:pathLst>
            </a:custGeom>
            <a:grpFill/>
            <a:ln>
              <a:solidFill>
                <a:schemeClr val="tx1">
                  <a:lumMod val="65000"/>
                  <a:lumOff val="35000"/>
                </a:schemeClr>
              </a:solidFill>
            </a:ln>
            <a:extLst/>
          </p:spPr>
          <p:txBody>
            <a:bodyPr/>
            <a:lstStyle/>
            <a:p>
              <a:pP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grpSp>
    </p:spTree>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mph" presetID="26" presetSubtype="0">
                                  <p:stCondLst>
                                    <p:cond delay="0"/>
                                  </p:stCondLst>
                                  <p:childTnLst>
                                    <p:animEffect filter="fade" transition="out">
                                      <p:cBhvr>
                                        <p:cTn dur="500" id="12" tmFilter="0, 0; .2, .5; .8, .5; 1, 0"/>
                                        <p:tgtEl>
                                          <p:spTgt spid="2"/>
                                        </p:tgtEl>
                                      </p:cBhvr>
                                    </p:animEffect>
                                    <p:animScale>
                                      <p:cBhvr>
                                        <p:cTn autoRev="1" dur="250" fill="hold" id="13"/>
                                        <p:tgtEl>
                                          <p:spTgt spid="2"/>
                                        </p:tgtEl>
                                      </p:cBhvr>
                                      <p:by x="105000" y="105000"/>
                                    </p:animScale>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251"/>
                                        </p:tgtEl>
                                        <p:attrNameLst>
                                          <p:attrName>style.visibility</p:attrName>
                                        </p:attrNameLst>
                                      </p:cBhvr>
                                      <p:to>
                                        <p:strVal val="visible"/>
                                      </p:to>
                                    </p:set>
                                    <p:animEffect filter="fade" transition="in">
                                      <p:cBhvr>
                                        <p:cTn dur="1000" id="17"/>
                                        <p:tgtEl>
                                          <p:spTgt spid="251"/>
                                        </p:tgtEl>
                                      </p:cBhvr>
                                    </p:animEffect>
                                    <p:anim calcmode="lin" valueType="num">
                                      <p:cBhvr>
                                        <p:cTn dur="1000" fill="hold" id="18"/>
                                        <p:tgtEl>
                                          <p:spTgt spid="251"/>
                                        </p:tgtEl>
                                        <p:attrNameLst>
                                          <p:attrName>ppt_x</p:attrName>
                                        </p:attrNameLst>
                                      </p:cBhvr>
                                      <p:tavLst>
                                        <p:tav tm="0">
                                          <p:val>
                                            <p:strVal val="#ppt_x"/>
                                          </p:val>
                                        </p:tav>
                                        <p:tav tm="100000">
                                          <p:val>
                                            <p:strVal val="#ppt_x"/>
                                          </p:val>
                                        </p:tav>
                                      </p:tavLst>
                                    </p:anim>
                                    <p:anim calcmode="lin" valueType="num">
                                      <p:cBhvr>
                                        <p:cTn dur="1000" fill="hold" id="19"/>
                                        <p:tgtEl>
                                          <p:spTgt spid="251"/>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accel="100000" fill="hold" grpId="0" id="21" nodeType="afterEffect" presetClass="entr" presetID="54" presetSubtype="0">
                                  <p:stCondLst>
                                    <p:cond delay="0"/>
                                  </p:stCondLst>
                                  <p:childTnLst>
                                    <p:set>
                                      <p:cBhvr>
                                        <p:cTn dur="1" fill="hold" id="22">
                                          <p:stCondLst>
                                            <p:cond delay="0"/>
                                          </p:stCondLst>
                                        </p:cTn>
                                        <p:tgtEl>
                                          <p:spTgt spid="178"/>
                                        </p:tgtEl>
                                        <p:attrNameLst>
                                          <p:attrName>style.visibility</p:attrName>
                                        </p:attrNameLst>
                                      </p:cBhvr>
                                      <p:to>
                                        <p:strVal val="visible"/>
                                      </p:to>
                                    </p:set>
                                    <p:anim calcmode="lin" valueType="num">
                                      <p:cBhvr>
                                        <p:cTn dur="500" fill="hold" id="23"/>
                                        <p:tgtEl>
                                          <p:spTgt spid="178"/>
                                        </p:tgtEl>
                                        <p:attrNameLst>
                                          <p:attrName>ppt_w</p:attrName>
                                        </p:attrNameLst>
                                      </p:cBhvr>
                                      <p:tavLst>
                                        <p:tav tm="0">
                                          <p:val>
                                            <p:strVal val="#ppt_w*0.05"/>
                                          </p:val>
                                        </p:tav>
                                        <p:tav tm="100000">
                                          <p:val>
                                            <p:strVal val="#ppt_w"/>
                                          </p:val>
                                        </p:tav>
                                      </p:tavLst>
                                    </p:anim>
                                    <p:anim calcmode="lin" valueType="num">
                                      <p:cBhvr>
                                        <p:cTn dur="500" fill="hold" id="24"/>
                                        <p:tgtEl>
                                          <p:spTgt spid="178"/>
                                        </p:tgtEl>
                                        <p:attrNameLst>
                                          <p:attrName>ppt_h</p:attrName>
                                        </p:attrNameLst>
                                      </p:cBhvr>
                                      <p:tavLst>
                                        <p:tav tm="0">
                                          <p:val>
                                            <p:strVal val="#ppt_h"/>
                                          </p:val>
                                        </p:tav>
                                        <p:tav tm="100000">
                                          <p:val>
                                            <p:strVal val="#ppt_h"/>
                                          </p:val>
                                        </p:tav>
                                      </p:tavLst>
                                    </p:anim>
                                    <p:anim calcmode="lin" valueType="num">
                                      <p:cBhvr>
                                        <p:cTn dur="500" fill="hold" id="25"/>
                                        <p:tgtEl>
                                          <p:spTgt spid="178"/>
                                        </p:tgtEl>
                                        <p:attrNameLst>
                                          <p:attrName>ppt_x</p:attrName>
                                        </p:attrNameLst>
                                      </p:cBhvr>
                                      <p:tavLst>
                                        <p:tav tm="0">
                                          <p:val>
                                            <p:strVal val="#ppt_x-.2"/>
                                          </p:val>
                                        </p:tav>
                                        <p:tav tm="100000">
                                          <p:val>
                                            <p:strVal val="#ppt_x"/>
                                          </p:val>
                                        </p:tav>
                                      </p:tavLst>
                                    </p:anim>
                                    <p:anim calcmode="lin" valueType="num">
                                      <p:cBhvr>
                                        <p:cTn dur="500" fill="hold" id="26"/>
                                        <p:tgtEl>
                                          <p:spTgt spid="178"/>
                                        </p:tgtEl>
                                        <p:attrNameLst>
                                          <p:attrName>ppt_y</p:attrName>
                                        </p:attrNameLst>
                                      </p:cBhvr>
                                      <p:tavLst>
                                        <p:tav tm="0">
                                          <p:val>
                                            <p:strVal val="#ppt_y"/>
                                          </p:val>
                                        </p:tav>
                                        <p:tav tm="100000">
                                          <p:val>
                                            <p:strVal val="#ppt_y"/>
                                          </p:val>
                                        </p:tav>
                                      </p:tavLst>
                                    </p:anim>
                                    <p:animEffect filter="fade" transition="in">
                                      <p:cBhvr>
                                        <p:cTn dur="500" id="27"/>
                                        <p:tgtEl>
                                          <p:spTgt spid="178"/>
                                        </p:tgtEl>
                                      </p:cBhvr>
                                    </p:animEffect>
                                  </p:childTnLst>
                                </p:cTn>
                              </p:par>
                            </p:childTnLst>
                          </p:cTn>
                        </p:par>
                        <p:par>
                          <p:cTn fill="hold" id="28" nodeType="afterGroup">
                            <p:stCondLst>
                              <p:cond delay="3000"/>
                            </p:stCondLst>
                            <p:childTnLst>
                              <p:par>
                                <p:cTn fill="hold" id="29" nodeType="afterEffect" presetClass="entr" presetID="42" presetSubtype="0">
                                  <p:stCondLst>
                                    <p:cond delay="0"/>
                                  </p:stCondLst>
                                  <p:childTnLst>
                                    <p:set>
                                      <p:cBhvr>
                                        <p:cTn dur="1" fill="hold" id="30">
                                          <p:stCondLst>
                                            <p:cond delay="0"/>
                                          </p:stCondLst>
                                        </p:cTn>
                                        <p:tgtEl>
                                          <p:spTgt spid="250"/>
                                        </p:tgtEl>
                                        <p:attrNameLst>
                                          <p:attrName>style.visibility</p:attrName>
                                        </p:attrNameLst>
                                      </p:cBhvr>
                                      <p:to>
                                        <p:strVal val="visible"/>
                                      </p:to>
                                    </p:set>
                                    <p:animEffect filter="fade" transition="in">
                                      <p:cBhvr>
                                        <p:cTn dur="1000" id="31"/>
                                        <p:tgtEl>
                                          <p:spTgt spid="250"/>
                                        </p:tgtEl>
                                      </p:cBhvr>
                                    </p:animEffect>
                                    <p:anim calcmode="lin" valueType="num">
                                      <p:cBhvr>
                                        <p:cTn dur="1000" fill="hold" id="32"/>
                                        <p:tgtEl>
                                          <p:spTgt spid="250"/>
                                        </p:tgtEl>
                                        <p:attrNameLst>
                                          <p:attrName>ppt_x</p:attrName>
                                        </p:attrNameLst>
                                      </p:cBhvr>
                                      <p:tavLst>
                                        <p:tav tm="0">
                                          <p:val>
                                            <p:strVal val="#ppt_x"/>
                                          </p:val>
                                        </p:tav>
                                        <p:tav tm="100000">
                                          <p:val>
                                            <p:strVal val="#ppt_x"/>
                                          </p:val>
                                        </p:tav>
                                      </p:tavLst>
                                    </p:anim>
                                    <p:anim calcmode="lin" valueType="num">
                                      <p:cBhvr>
                                        <p:cTn dur="1000" fill="hold" id="33"/>
                                        <p:tgtEl>
                                          <p:spTgt spid="250"/>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4000"/>
                            </p:stCondLst>
                            <p:childTnLst>
                              <p:par>
                                <p:cTn accel="100000" fill="hold" grpId="0" id="35" nodeType="afterEffect" presetClass="entr" presetID="54" presetSubtype="0">
                                  <p:stCondLst>
                                    <p:cond delay="0"/>
                                  </p:stCondLst>
                                  <p:childTnLst>
                                    <p:set>
                                      <p:cBhvr>
                                        <p:cTn dur="1" fill="hold" id="36">
                                          <p:stCondLst>
                                            <p:cond delay="0"/>
                                          </p:stCondLst>
                                        </p:cTn>
                                        <p:tgtEl>
                                          <p:spTgt spid="180"/>
                                        </p:tgtEl>
                                        <p:attrNameLst>
                                          <p:attrName>style.visibility</p:attrName>
                                        </p:attrNameLst>
                                      </p:cBhvr>
                                      <p:to>
                                        <p:strVal val="visible"/>
                                      </p:to>
                                    </p:set>
                                    <p:anim calcmode="lin" valueType="num">
                                      <p:cBhvr>
                                        <p:cTn dur="500" fill="hold" id="37"/>
                                        <p:tgtEl>
                                          <p:spTgt spid="180"/>
                                        </p:tgtEl>
                                        <p:attrNameLst>
                                          <p:attrName>ppt_w</p:attrName>
                                        </p:attrNameLst>
                                      </p:cBhvr>
                                      <p:tavLst>
                                        <p:tav tm="0">
                                          <p:val>
                                            <p:strVal val="#ppt_w*0.05"/>
                                          </p:val>
                                        </p:tav>
                                        <p:tav tm="100000">
                                          <p:val>
                                            <p:strVal val="#ppt_w"/>
                                          </p:val>
                                        </p:tav>
                                      </p:tavLst>
                                    </p:anim>
                                    <p:anim calcmode="lin" valueType="num">
                                      <p:cBhvr>
                                        <p:cTn dur="500" fill="hold" id="38"/>
                                        <p:tgtEl>
                                          <p:spTgt spid="180"/>
                                        </p:tgtEl>
                                        <p:attrNameLst>
                                          <p:attrName>ppt_h</p:attrName>
                                        </p:attrNameLst>
                                      </p:cBhvr>
                                      <p:tavLst>
                                        <p:tav tm="0">
                                          <p:val>
                                            <p:strVal val="#ppt_h"/>
                                          </p:val>
                                        </p:tav>
                                        <p:tav tm="100000">
                                          <p:val>
                                            <p:strVal val="#ppt_h"/>
                                          </p:val>
                                        </p:tav>
                                      </p:tavLst>
                                    </p:anim>
                                    <p:anim calcmode="lin" valueType="num">
                                      <p:cBhvr>
                                        <p:cTn dur="500" fill="hold" id="39"/>
                                        <p:tgtEl>
                                          <p:spTgt spid="180"/>
                                        </p:tgtEl>
                                        <p:attrNameLst>
                                          <p:attrName>ppt_x</p:attrName>
                                        </p:attrNameLst>
                                      </p:cBhvr>
                                      <p:tavLst>
                                        <p:tav tm="0">
                                          <p:val>
                                            <p:strVal val="#ppt_x-.2"/>
                                          </p:val>
                                        </p:tav>
                                        <p:tav tm="100000">
                                          <p:val>
                                            <p:strVal val="#ppt_x"/>
                                          </p:val>
                                        </p:tav>
                                      </p:tavLst>
                                    </p:anim>
                                    <p:anim calcmode="lin" valueType="num">
                                      <p:cBhvr>
                                        <p:cTn dur="500" fill="hold" id="40"/>
                                        <p:tgtEl>
                                          <p:spTgt spid="180"/>
                                        </p:tgtEl>
                                        <p:attrNameLst>
                                          <p:attrName>ppt_y</p:attrName>
                                        </p:attrNameLst>
                                      </p:cBhvr>
                                      <p:tavLst>
                                        <p:tav tm="0">
                                          <p:val>
                                            <p:strVal val="#ppt_y"/>
                                          </p:val>
                                        </p:tav>
                                        <p:tav tm="100000">
                                          <p:val>
                                            <p:strVal val="#ppt_y"/>
                                          </p:val>
                                        </p:tav>
                                      </p:tavLst>
                                    </p:anim>
                                    <p:animEffect filter="fade" transition="in">
                                      <p:cBhvr>
                                        <p:cTn dur="500" id="41"/>
                                        <p:tgtEl>
                                          <p:spTgt spid="18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8"/>
      <p:bldP grpId="0" spid="18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16"/>
          <p:cNvGrpSpPr>
            <a:grpSpLocks noChangeAspect="1"/>
          </p:cNvGrpSpPr>
          <p:nvPr/>
        </p:nvGrpSpPr>
        <p:grpSpPr>
          <a:xfrm>
            <a:off x="1689151" y="1812805"/>
            <a:ext cx="869156" cy="1500650"/>
            <a:chOff x="1449" y="1496"/>
            <a:chExt cx="730" cy="1260"/>
          </a:xfrm>
          <a:solidFill>
            <a:schemeClr val="tx1">
              <a:lumMod val="65000"/>
              <a:lumOff val="35000"/>
            </a:schemeClr>
          </a:solidFill>
        </p:grpSpPr>
        <p:sp>
          <p:nvSpPr>
            <p:cNvPr id="85" name="Freeform 17"/>
            <p:cNvSpPr>
              <a:spLocks noEditPoints="1"/>
            </p:cNvSpPr>
            <p:nvPr/>
          </p:nvSpPr>
          <p:spPr bwMode="auto">
            <a:xfrm>
              <a:off x="1449" y="1496"/>
              <a:ext cx="730" cy="1260"/>
            </a:xfrm>
            <a:custGeom>
              <a:gdLst>
                <a:gd fmla="*/ 609 w 684" name="T0"/>
                <a:gd fmla="*/ 553 h 1183" name="T1"/>
                <a:gd fmla="*/ 448 w 684" name="T2"/>
                <a:gd fmla="*/ 401 h 1183" name="T3"/>
                <a:gd fmla="*/ 269 w 684" name="T4"/>
                <a:gd fmla="*/ 315 h 1183" name="T5"/>
                <a:gd fmla="*/ 94 w 684" name="T6"/>
                <a:gd fmla="*/ 233 h 1183" name="T7"/>
                <a:gd fmla="*/ 88 w 684" name="T8"/>
                <a:gd fmla="*/ 655 h 1183" name="T9"/>
                <a:gd fmla="*/ 70 w 684" name="T10"/>
                <a:gd fmla="*/ 918 h 1183" name="T11"/>
                <a:gd fmla="*/ 139 w 684" name="T12"/>
                <a:gd fmla="*/ 1167 h 1183" name="T13"/>
                <a:gd fmla="*/ 202 w 684" name="T14"/>
                <a:gd fmla="*/ 975 h 1183" name="T15"/>
                <a:gd fmla="*/ 70 w 684" name="T16"/>
                <a:gd fmla="*/ 734 h 1183" name="T17"/>
                <a:gd fmla="*/ 278 w 684" name="T18"/>
                <a:gd fmla="*/ 562 h 1183" name="T19"/>
                <a:gd fmla="*/ 307 w 684" name="T20"/>
                <a:gd fmla="*/ 754 h 1183" name="T21"/>
                <a:gd fmla="*/ 323 w 684" name="T22"/>
                <a:gd fmla="*/ 769 h 1183" name="T23"/>
                <a:gd fmla="*/ 322 w 684" name="T24"/>
                <a:gd fmla="*/ 948 h 1183" name="T25"/>
                <a:gd fmla="*/ 345 w 684" name="T26"/>
                <a:gd fmla="*/ 765 h 1183" name="T27"/>
                <a:gd fmla="*/ 457 w 684" name="T28"/>
                <a:gd fmla="*/ 753 h 1183" name="T29"/>
                <a:gd fmla="*/ 553 w 684" name="T30"/>
                <a:gd fmla="*/ 815 h 1183" name="T31"/>
                <a:gd fmla="*/ 388 w 684" name="T32"/>
                <a:gd fmla="*/ 1179 h 1183" name="T33"/>
                <a:gd fmla="*/ 445 w 684" name="T34"/>
                <a:gd fmla="*/ 1002 h 1183" name="T35"/>
                <a:gd fmla="*/ 666 w 684" name="T36"/>
                <a:gd fmla="*/ 692 h 1183" name="T37"/>
                <a:gd fmla="*/ 200 w 684" name="T38"/>
                <a:gd fmla="*/ 558 h 1183" name="T39"/>
                <a:gd fmla="*/ 132 w 684" name="T40"/>
                <a:gd fmla="*/ 509 h 1183" name="T41"/>
                <a:gd fmla="*/ 123 w 684" name="T42"/>
                <a:gd fmla="*/ 61 h 1183" name="T43"/>
                <a:gd fmla="*/ 241 w 684" name="T44"/>
                <a:gd fmla="*/ 532 h 1183" name="T45"/>
                <a:gd fmla="*/ 388 w 684" name="T46"/>
                <a:gd fmla="*/ 620 h 1183" name="T47"/>
                <a:gd fmla="*/ 406 w 684" name="T48"/>
                <a:gd fmla="*/ 459 h 1183" name="T49"/>
                <a:gd fmla="*/ 305 w 684" name="T50"/>
                <a:gd fmla="*/ 567 h 1183" name="T51"/>
                <a:gd fmla="*/ 444 w 684" name="T52"/>
                <a:gd fmla="*/ 423 h 1183" name="T53"/>
                <a:gd fmla="*/ 423 w 684" name="T54"/>
                <a:gd fmla="*/ 643 h 1183" name="T55"/>
                <a:gd fmla="*/ 415 w 684" name="T56"/>
                <a:gd fmla="*/ 724 h 1183" name="T57"/>
                <a:gd fmla="*/ 428 w 684" name="T58"/>
                <a:gd fmla="*/ 654 h 1183" name="T59"/>
                <a:gd fmla="*/ 574 w 684" name="T60"/>
                <a:gd fmla="*/ 534 h 1183" name="T61"/>
                <a:gd fmla="*/ 415 w 684" name="T62"/>
                <a:gd fmla="*/ 724 h 1183" name="T63"/>
                <a:gd fmla="*/ 476 w 684" name="T64"/>
                <a:gd fmla="*/ 750 h 1183" name="T65"/>
                <a:gd fmla="*/ 607 w 684" name="T66"/>
                <a:gd fmla="*/ 631 h 1183" name="T67"/>
                <a:gd fmla="*/ 517 w 684" name="T68"/>
                <a:gd fmla="*/ 804 h 1183"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83" w="684">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ctr"/>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86" name="Freeform 18"/>
            <p:cNvSpPr/>
            <p:nvPr/>
          </p:nvSpPr>
          <p:spPr bwMode="auto">
            <a:xfrm>
              <a:off x="1760" y="2545"/>
              <a:ext cx="57" cy="47"/>
            </a:xfrm>
            <a:custGeom>
              <a:gdLst>
                <a:gd fmla="*/ 0 w 54" name="T0"/>
                <a:gd fmla="*/ 18 h 44" name="T1"/>
                <a:gd fmla="*/ 54 w 54" name="T2"/>
                <a:gd fmla="*/ 0 h 44" name="T3"/>
                <a:gd fmla="*/ 46 w 54" name="T4"/>
                <a:gd fmla="*/ 44 h 44" name="T5"/>
                <a:gd fmla="*/ 39 w 54" name="T6"/>
                <a:gd fmla="*/ 23 h 44" name="T7"/>
                <a:gd fmla="*/ 0 w 54" name="T8"/>
                <a:gd fmla="*/ 18 h 44" name="T9"/>
              </a:gdLst>
              <a:cxnLst>
                <a:cxn ang="0">
                  <a:pos x="T0" y="T1"/>
                </a:cxn>
                <a:cxn ang="0">
                  <a:pos x="T2" y="T3"/>
                </a:cxn>
                <a:cxn ang="0">
                  <a:pos x="T4" y="T5"/>
                </a:cxn>
                <a:cxn ang="0">
                  <a:pos x="T6" y="T7"/>
                </a:cxn>
                <a:cxn ang="0">
                  <a:pos x="T8" y="T9"/>
                </a:cxn>
              </a:cxnLst>
              <a:rect b="b" l="0" r="r" t="0"/>
              <a:pathLst>
                <a:path h="44" w="5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ctr"/>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grpSp>
      <p:grpSp>
        <p:nvGrpSpPr>
          <p:cNvPr id="3" name="Group 21"/>
          <p:cNvGrpSpPr>
            <a:grpSpLocks noChangeAspect="1"/>
          </p:cNvGrpSpPr>
          <p:nvPr/>
        </p:nvGrpSpPr>
        <p:grpSpPr>
          <a:xfrm>
            <a:off x="4096764" y="1827491"/>
            <a:ext cx="907256" cy="1485168"/>
            <a:chOff x="3270" y="1510"/>
            <a:chExt cx="762" cy="1247"/>
          </a:xfrm>
          <a:solidFill>
            <a:schemeClr val="tx1">
              <a:lumMod val="65000"/>
              <a:lumOff val="35000"/>
            </a:schemeClr>
          </a:solidFill>
        </p:grpSpPr>
        <p:sp>
          <p:nvSpPr>
            <p:cNvPr id="88" name="Freeform 22"/>
            <p:cNvSpPr/>
            <p:nvPr/>
          </p:nvSpPr>
          <p:spPr bwMode="auto">
            <a:xfrm>
              <a:off x="3616" y="2549"/>
              <a:ext cx="56" cy="46"/>
            </a:xfrm>
            <a:custGeom>
              <a:gdLst>
                <a:gd fmla="*/ 0 w 54" name="T0"/>
                <a:gd fmla="*/ 18 h 44" name="T1"/>
                <a:gd fmla="*/ 54 w 54" name="T2"/>
                <a:gd fmla="*/ 0 h 44" name="T3"/>
                <a:gd fmla="*/ 46 w 54" name="T4"/>
                <a:gd fmla="*/ 44 h 44" name="T5"/>
                <a:gd fmla="*/ 39 w 54" name="T6"/>
                <a:gd fmla="*/ 23 h 44" name="T7"/>
                <a:gd fmla="*/ 0 w 54" name="T8"/>
                <a:gd fmla="*/ 18 h 44" name="T9"/>
              </a:gdLst>
              <a:cxnLst>
                <a:cxn ang="0">
                  <a:pos x="T0" y="T1"/>
                </a:cxn>
                <a:cxn ang="0">
                  <a:pos x="T2" y="T3"/>
                </a:cxn>
                <a:cxn ang="0">
                  <a:pos x="T4" y="T5"/>
                </a:cxn>
                <a:cxn ang="0">
                  <a:pos x="T6" y="T7"/>
                </a:cxn>
                <a:cxn ang="0">
                  <a:pos x="T8" y="T9"/>
                </a:cxn>
              </a:cxnLst>
              <a:rect b="b" l="0" r="r" t="0"/>
              <a:pathLst>
                <a:path h="44" w="5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ctr"/>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90" name="Freeform 23"/>
            <p:cNvSpPr>
              <a:spLocks noEditPoints="1"/>
            </p:cNvSpPr>
            <p:nvPr/>
          </p:nvSpPr>
          <p:spPr bwMode="auto">
            <a:xfrm>
              <a:off x="3270" y="1510"/>
              <a:ext cx="762" cy="1247"/>
            </a:xfrm>
            <a:custGeom>
              <a:gdLst>
                <a:gd fmla="*/ 629 w 729" name="T0"/>
                <a:gd fmla="*/ 554 h 1195" name="T1"/>
                <a:gd fmla="*/ 512 w 729" name="T2"/>
                <a:gd fmla="*/ 454 h 1195" name="T3"/>
                <a:gd fmla="*/ 509 w 729" name="T4"/>
                <a:gd fmla="*/ 405 h 1195" name="T5"/>
                <a:gd fmla="*/ 591 w 729" name="T6"/>
                <a:gd fmla="*/ 78 h 1195" name="T7"/>
                <a:gd fmla="*/ 415 w 729" name="T8"/>
                <a:gd fmla="*/ 118 h 1195" name="T9"/>
                <a:gd fmla="*/ 276 w 729" name="T10"/>
                <a:gd fmla="*/ 309 h 1195" name="T11"/>
                <a:gd fmla="*/ 37 w 729" name="T12"/>
                <a:gd fmla="*/ 50 h 1195" name="T13"/>
                <a:gd fmla="*/ 151 w 729" name="T14"/>
                <a:gd fmla="*/ 585 h 1195" name="T15"/>
                <a:gd fmla="*/ 202 w 729" name="T16"/>
                <a:gd fmla="*/ 988 h 1195" name="T17"/>
                <a:gd fmla="*/ 160 w 729" name="T18"/>
                <a:gd fmla="*/ 1169 h 1195" name="T19"/>
                <a:gd fmla="*/ 135 w 729" name="T20"/>
                <a:gd fmla="*/ 904 h 1195" name="T21"/>
                <a:gd fmla="*/ 298 w 729" name="T22"/>
                <a:gd fmla="*/ 556 h 1195" name="T23"/>
                <a:gd fmla="*/ 447 w 729" name="T24"/>
                <a:gd fmla="*/ 694 h 1195" name="T25"/>
                <a:gd fmla="*/ 268 w 729" name="T26"/>
                <a:gd fmla="*/ 812 h 1195" name="T27"/>
                <a:gd fmla="*/ 373 w 729" name="T28"/>
                <a:gd fmla="*/ 737 h 1195" name="T29"/>
                <a:gd fmla="*/ 391 w 729" name="T30"/>
                <a:gd fmla="*/ 740 h 1195" name="T31"/>
                <a:gd fmla="*/ 440 w 729" name="T32"/>
                <a:gd fmla="*/ 778 h 1195" name="T33"/>
                <a:gd fmla="*/ 593 w 729" name="T34"/>
                <a:gd fmla="*/ 811 h 1195" name="T35"/>
                <a:gd fmla="*/ 460 w 729" name="T36"/>
                <a:gd fmla="*/ 992 h 1195" name="T37"/>
                <a:gd fmla="*/ 465 w 729" name="T38"/>
                <a:gd fmla="*/ 1195 h 1195" name="T39"/>
                <a:gd fmla="*/ 647 w 729" name="T40"/>
                <a:gd fmla="*/ 784 h 1195" name="T41"/>
                <a:gd fmla="*/ 437 w 729" name="T42"/>
                <a:gd fmla="*/ 585 h 1195" name="T43"/>
                <a:gd fmla="*/ 210 w 729" name="T44"/>
                <a:gd fmla="*/ 547 h 1195" name="T45"/>
                <a:gd fmla="*/ 54 w 729" name="T46"/>
                <a:gd fmla="*/ 143 h 1195" name="T47"/>
                <a:gd fmla="*/ 240 w 729" name="T48"/>
                <a:gd fmla="*/ 230 h 1195" name="T49"/>
                <a:gd fmla="*/ 374 w 729" name="T50"/>
                <a:gd fmla="*/ 387 h 1195" name="T51"/>
                <a:gd fmla="*/ 520 w 729" name="T52"/>
                <a:gd fmla="*/ 52 h 1195" name="T53"/>
                <a:gd fmla="*/ 468 w 729" name="T54"/>
                <a:gd fmla="*/ 505 h 1195" name="T55"/>
                <a:gd fmla="*/ 437 w 729" name="T56"/>
                <a:gd fmla="*/ 585 h 1195" name="T57"/>
                <a:gd fmla="*/ 494 w 729" name="T58"/>
                <a:gd fmla="*/ 673 h 1195" name="T59"/>
                <a:gd fmla="*/ 529 w 729" name="T60"/>
                <a:gd fmla="*/ 484 h 1195" name="T61"/>
                <a:gd fmla="*/ 429 w 729" name="T62"/>
                <a:gd fmla="*/ 736 h 1195" name="T63"/>
                <a:gd fmla="*/ 603 w 729" name="T64"/>
                <a:gd fmla="*/ 672 h 1195" name="T65"/>
                <a:gd fmla="*/ 691 w 729" name="T66"/>
                <a:gd fmla="*/ 638 h 1195" name="T67"/>
                <a:gd fmla="*/ 520 w 729" name="T68"/>
                <a:gd fmla="*/ 768 h 119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95" w="729">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ctr"/>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grpSp>
      <p:grpSp>
        <p:nvGrpSpPr>
          <p:cNvPr id="4" name="Group 26"/>
          <p:cNvGrpSpPr>
            <a:grpSpLocks noChangeAspect="1"/>
          </p:cNvGrpSpPr>
          <p:nvPr/>
        </p:nvGrpSpPr>
        <p:grpSpPr>
          <a:xfrm>
            <a:off x="6645720" y="1828683"/>
            <a:ext cx="900112" cy="1480404"/>
            <a:chOff x="5100" y="1511"/>
            <a:chExt cx="756" cy="1243"/>
          </a:xfrm>
          <a:solidFill>
            <a:schemeClr val="tx1">
              <a:lumMod val="65000"/>
              <a:lumOff val="35000"/>
            </a:schemeClr>
          </a:solidFill>
        </p:grpSpPr>
        <p:sp>
          <p:nvSpPr>
            <p:cNvPr id="92" name="Freeform 27"/>
            <p:cNvSpPr/>
            <p:nvPr/>
          </p:nvSpPr>
          <p:spPr bwMode="auto">
            <a:xfrm>
              <a:off x="5459" y="2603"/>
              <a:ext cx="57" cy="48"/>
            </a:xfrm>
            <a:custGeom>
              <a:gdLst>
                <a:gd fmla="*/ 0 w 54" name="T0"/>
                <a:gd fmla="*/ 18 h 45" name="T1"/>
                <a:gd fmla="*/ 54 w 54" name="T2"/>
                <a:gd fmla="*/ 0 h 45" name="T3"/>
                <a:gd fmla="*/ 46 w 54" name="T4"/>
                <a:gd fmla="*/ 45 h 45" name="T5"/>
                <a:gd fmla="*/ 40 w 54" name="T6"/>
                <a:gd fmla="*/ 23 h 45" name="T7"/>
                <a:gd fmla="*/ 0 w 54" name="T8"/>
                <a:gd fmla="*/ 18 h 45" name="T9"/>
              </a:gdLst>
              <a:cxnLst>
                <a:cxn ang="0">
                  <a:pos x="T0" y="T1"/>
                </a:cxn>
                <a:cxn ang="0">
                  <a:pos x="T2" y="T3"/>
                </a:cxn>
                <a:cxn ang="0">
                  <a:pos x="T4" y="T5"/>
                </a:cxn>
                <a:cxn ang="0">
                  <a:pos x="T6" y="T7"/>
                </a:cxn>
                <a:cxn ang="0">
                  <a:pos x="T8" y="T9"/>
                </a:cxn>
              </a:cxnLst>
              <a:rect b="b" l="0" r="r" t="0"/>
              <a:pathLst>
                <a:path h="45" w="54">
                  <a:moveTo>
                    <a:pt x="0" y="18"/>
                  </a:moveTo>
                  <a:cubicBezTo>
                    <a:pt x="0" y="18"/>
                    <a:pt x="30" y="19"/>
                    <a:pt x="54" y="0"/>
                  </a:cubicBezTo>
                  <a:cubicBezTo>
                    <a:pt x="46" y="45"/>
                    <a:pt x="46" y="45"/>
                    <a:pt x="46" y="45"/>
                  </a:cubicBezTo>
                  <a:cubicBezTo>
                    <a:pt x="40" y="23"/>
                    <a:pt x="40" y="23"/>
                    <a:pt x="40" y="23"/>
                  </a:cubicBezTo>
                  <a:cubicBezTo>
                    <a:pt x="40" y="23"/>
                    <a:pt x="29" y="31"/>
                    <a:pt x="0"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ctr"/>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93" name="Freeform 28"/>
            <p:cNvSpPr>
              <a:spLocks noEditPoints="1"/>
            </p:cNvSpPr>
            <p:nvPr/>
          </p:nvSpPr>
          <p:spPr bwMode="auto">
            <a:xfrm>
              <a:off x="5100" y="1511"/>
              <a:ext cx="756" cy="1243"/>
            </a:xfrm>
            <a:custGeom>
              <a:gdLst>
                <a:gd fmla="*/ 638 w 716" name="T0"/>
                <a:gd fmla="*/ 356 h 1179" name="T1"/>
                <a:gd fmla="*/ 533 w 716" name="T2"/>
                <a:gd fmla="*/ 162 h 1179" name="T3"/>
                <a:gd fmla="*/ 380 w 716" name="T4"/>
                <a:gd fmla="*/ 2 h 1179" name="T5"/>
                <a:gd fmla="*/ 296 w 716" name="T6"/>
                <a:gd fmla="*/ 488 h 1179" name="T7"/>
                <a:gd fmla="*/ 92 w 716" name="T8"/>
                <a:gd fmla="*/ 55 h 1179" name="T9"/>
                <a:gd fmla="*/ 132 w 716" name="T10"/>
                <a:gd fmla="*/ 487 h 1179" name="T11"/>
                <a:gd fmla="*/ 232 w 716" name="T12"/>
                <a:gd fmla="*/ 1045 h 1179" name="T13"/>
                <a:gd fmla="*/ 181 w 716" name="T14"/>
                <a:gd fmla="*/ 1178 h 1179" name="T15"/>
                <a:gd fmla="*/ 260 w 716" name="T16"/>
                <a:gd fmla="*/ 1045 h 1179" name="T17"/>
                <a:gd fmla="*/ 105 w 716" name="T18"/>
                <a:gd fmla="*/ 852 h 1179" name="T19"/>
                <a:gd fmla="*/ 154 w 716" name="T20"/>
                <a:gd fmla="*/ 431 h 1179" name="T21"/>
                <a:gd fmla="*/ 99 w 716" name="T22"/>
                <a:gd fmla="*/ 84 h 1179" name="T23"/>
                <a:gd fmla="*/ 297 w 716" name="T24"/>
                <a:gd fmla="*/ 549 h 1179" name="T25"/>
                <a:gd fmla="*/ 161 w 716" name="T26"/>
                <a:gd fmla="*/ 656 h 1179" name="T27"/>
                <a:gd fmla="*/ 399 w 716" name="T28"/>
                <a:gd fmla="*/ 516 h 1179" name="T29"/>
                <a:gd fmla="*/ 553 w 716" name="T30"/>
                <a:gd fmla="*/ 619 h 1179" name="T31"/>
                <a:gd fmla="*/ 319 w 716" name="T32"/>
                <a:gd fmla="*/ 793 h 1179" name="T33"/>
                <a:gd fmla="*/ 415 w 716" name="T34"/>
                <a:gd fmla="*/ 798 h 1179" name="T35"/>
                <a:gd fmla="*/ 438 w 716" name="T36"/>
                <a:gd fmla="*/ 814 h 1179" name="T37"/>
                <a:gd fmla="*/ 569 w 716" name="T38"/>
                <a:gd fmla="*/ 720 h 1179" name="T39"/>
                <a:gd fmla="*/ 547 w 716" name="T40"/>
                <a:gd fmla="*/ 720 h 1179" name="T41"/>
                <a:gd fmla="*/ 561 w 716" name="T42"/>
                <a:gd fmla="*/ 729 h 1179" name="T43"/>
                <a:gd fmla="*/ 414 w 716" name="T44"/>
                <a:gd fmla="*/ 667 h 1179" name="T45"/>
                <a:gd fmla="*/ 574 w 716" name="T46"/>
                <a:gd fmla="*/ 577 h 1179" name="T47"/>
                <a:gd fmla="*/ 485 w 716" name="T48"/>
                <a:gd fmla="*/ 1018 h 1179" name="T49"/>
                <a:gd fmla="*/ 492 w 716" name="T50"/>
                <a:gd fmla="*/ 1175 h 1179" name="T51"/>
                <a:gd fmla="*/ 671 w 716" name="T52"/>
                <a:gd fmla="*/ 840 h 1179" name="T53"/>
                <a:gd fmla="*/ 325 w 716" name="T54"/>
                <a:gd fmla="*/ 522 h 1179" name="T55"/>
                <a:gd fmla="*/ 325 w 716" name="T56"/>
                <a:gd fmla="*/ 142 h 1179" name="T57"/>
                <a:gd fmla="*/ 423 w 716" name="T58"/>
                <a:gd fmla="*/ 507 h 1179" name="T59"/>
                <a:gd fmla="*/ 325 w 716" name="T60"/>
                <a:gd fmla="*/ 522 h 1179" name="T61"/>
                <a:gd fmla="*/ 483 w 716" name="T62"/>
                <a:gd fmla="*/ 355 h 1179" name="T63"/>
                <a:gd fmla="*/ 652 w 716" name="T64"/>
                <a:gd fmla="*/ 186 h 1179" name="T65"/>
                <a:gd fmla="*/ 553 w 716" name="T66"/>
                <a:gd fmla="*/ 552 h 117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179" w="716">
                  <a:moveTo>
                    <a:pt x="580" y="551"/>
                  </a:moveTo>
                  <a:cubicBezTo>
                    <a:pt x="582" y="527"/>
                    <a:pt x="593" y="449"/>
                    <a:pt x="638" y="356"/>
                  </a:cubicBezTo>
                  <a:cubicBezTo>
                    <a:pt x="691" y="244"/>
                    <a:pt x="716" y="90"/>
                    <a:pt x="605" y="79"/>
                  </a:cubicBezTo>
                  <a:cubicBezTo>
                    <a:pt x="555" y="74"/>
                    <a:pt x="544" y="134"/>
                    <a:pt x="533" y="162"/>
                  </a:cubicBezTo>
                  <a:cubicBezTo>
                    <a:pt x="522" y="190"/>
                    <a:pt x="488" y="280"/>
                    <a:pt x="488" y="280"/>
                  </a:cubicBezTo>
                  <a:cubicBezTo>
                    <a:pt x="488" y="280"/>
                    <a:pt x="523" y="6"/>
                    <a:pt x="380" y="2"/>
                  </a:cubicBezTo>
                  <a:cubicBezTo>
                    <a:pt x="279" y="0"/>
                    <a:pt x="298" y="136"/>
                    <a:pt x="301" y="167"/>
                  </a:cubicBezTo>
                  <a:cubicBezTo>
                    <a:pt x="303" y="197"/>
                    <a:pt x="301" y="456"/>
                    <a:pt x="296" y="488"/>
                  </a:cubicBezTo>
                  <a:cubicBezTo>
                    <a:pt x="296" y="488"/>
                    <a:pt x="271" y="422"/>
                    <a:pt x="265" y="349"/>
                  </a:cubicBezTo>
                  <a:cubicBezTo>
                    <a:pt x="259" y="276"/>
                    <a:pt x="259" y="1"/>
                    <a:pt x="92" y="55"/>
                  </a:cubicBezTo>
                  <a:cubicBezTo>
                    <a:pt x="0" y="84"/>
                    <a:pt x="49" y="194"/>
                    <a:pt x="63" y="228"/>
                  </a:cubicBezTo>
                  <a:cubicBezTo>
                    <a:pt x="76" y="262"/>
                    <a:pt x="128" y="408"/>
                    <a:pt x="132" y="487"/>
                  </a:cubicBezTo>
                  <a:cubicBezTo>
                    <a:pt x="137" y="582"/>
                    <a:pt x="111" y="639"/>
                    <a:pt x="89" y="707"/>
                  </a:cubicBezTo>
                  <a:cubicBezTo>
                    <a:pt x="67" y="774"/>
                    <a:pt x="33" y="942"/>
                    <a:pt x="232" y="1045"/>
                  </a:cubicBezTo>
                  <a:cubicBezTo>
                    <a:pt x="232" y="1045"/>
                    <a:pt x="234" y="1122"/>
                    <a:pt x="180" y="1174"/>
                  </a:cubicBezTo>
                  <a:cubicBezTo>
                    <a:pt x="181" y="1178"/>
                    <a:pt x="181" y="1178"/>
                    <a:pt x="181" y="1178"/>
                  </a:cubicBezTo>
                  <a:cubicBezTo>
                    <a:pt x="208" y="1179"/>
                    <a:pt x="208" y="1179"/>
                    <a:pt x="208" y="1179"/>
                  </a:cubicBezTo>
                  <a:cubicBezTo>
                    <a:pt x="208" y="1179"/>
                    <a:pt x="269" y="1095"/>
                    <a:pt x="260" y="1045"/>
                  </a:cubicBezTo>
                  <a:cubicBezTo>
                    <a:pt x="273" y="1038"/>
                    <a:pt x="273" y="1038"/>
                    <a:pt x="273" y="1038"/>
                  </a:cubicBezTo>
                  <a:cubicBezTo>
                    <a:pt x="273" y="1038"/>
                    <a:pt x="129" y="974"/>
                    <a:pt x="105" y="852"/>
                  </a:cubicBezTo>
                  <a:cubicBezTo>
                    <a:pt x="82" y="730"/>
                    <a:pt x="129" y="686"/>
                    <a:pt x="142" y="637"/>
                  </a:cubicBezTo>
                  <a:cubicBezTo>
                    <a:pt x="155" y="588"/>
                    <a:pt x="174" y="515"/>
                    <a:pt x="154" y="431"/>
                  </a:cubicBezTo>
                  <a:cubicBezTo>
                    <a:pt x="135" y="346"/>
                    <a:pt x="93" y="234"/>
                    <a:pt x="77" y="200"/>
                  </a:cubicBezTo>
                  <a:cubicBezTo>
                    <a:pt x="61" y="166"/>
                    <a:pt x="39" y="112"/>
                    <a:pt x="99" y="84"/>
                  </a:cubicBezTo>
                  <a:cubicBezTo>
                    <a:pt x="159" y="56"/>
                    <a:pt x="229" y="158"/>
                    <a:pt x="237" y="251"/>
                  </a:cubicBezTo>
                  <a:cubicBezTo>
                    <a:pt x="246" y="343"/>
                    <a:pt x="247" y="488"/>
                    <a:pt x="297" y="549"/>
                  </a:cubicBezTo>
                  <a:cubicBezTo>
                    <a:pt x="277" y="569"/>
                    <a:pt x="260" y="583"/>
                    <a:pt x="242" y="595"/>
                  </a:cubicBezTo>
                  <a:cubicBezTo>
                    <a:pt x="217" y="612"/>
                    <a:pt x="165" y="643"/>
                    <a:pt x="161" y="656"/>
                  </a:cubicBezTo>
                  <a:cubicBezTo>
                    <a:pt x="160" y="660"/>
                    <a:pt x="260" y="603"/>
                    <a:pt x="289" y="574"/>
                  </a:cubicBezTo>
                  <a:cubicBezTo>
                    <a:pt x="317" y="544"/>
                    <a:pt x="371" y="494"/>
                    <a:pt x="399" y="516"/>
                  </a:cubicBezTo>
                  <a:cubicBezTo>
                    <a:pt x="428" y="538"/>
                    <a:pt x="498" y="570"/>
                    <a:pt x="527" y="570"/>
                  </a:cubicBezTo>
                  <a:cubicBezTo>
                    <a:pt x="555" y="570"/>
                    <a:pt x="562" y="575"/>
                    <a:pt x="553" y="619"/>
                  </a:cubicBezTo>
                  <a:cubicBezTo>
                    <a:pt x="542" y="671"/>
                    <a:pt x="453" y="701"/>
                    <a:pt x="401" y="633"/>
                  </a:cubicBezTo>
                  <a:cubicBezTo>
                    <a:pt x="401" y="633"/>
                    <a:pt x="403" y="759"/>
                    <a:pt x="319" y="793"/>
                  </a:cubicBezTo>
                  <a:cubicBezTo>
                    <a:pt x="319" y="793"/>
                    <a:pt x="364" y="794"/>
                    <a:pt x="391" y="755"/>
                  </a:cubicBezTo>
                  <a:cubicBezTo>
                    <a:pt x="391" y="755"/>
                    <a:pt x="396" y="779"/>
                    <a:pt x="415" y="798"/>
                  </a:cubicBezTo>
                  <a:cubicBezTo>
                    <a:pt x="416" y="829"/>
                    <a:pt x="415" y="914"/>
                    <a:pt x="367" y="983"/>
                  </a:cubicBezTo>
                  <a:cubicBezTo>
                    <a:pt x="367" y="983"/>
                    <a:pt x="432" y="943"/>
                    <a:pt x="438" y="814"/>
                  </a:cubicBezTo>
                  <a:cubicBezTo>
                    <a:pt x="455" y="820"/>
                    <a:pt x="476" y="823"/>
                    <a:pt x="504" y="816"/>
                  </a:cubicBezTo>
                  <a:cubicBezTo>
                    <a:pt x="601" y="794"/>
                    <a:pt x="572" y="732"/>
                    <a:pt x="569" y="720"/>
                  </a:cubicBezTo>
                  <a:cubicBezTo>
                    <a:pt x="569" y="720"/>
                    <a:pt x="588" y="711"/>
                    <a:pt x="602" y="708"/>
                  </a:cubicBezTo>
                  <a:cubicBezTo>
                    <a:pt x="602" y="708"/>
                    <a:pt x="595" y="687"/>
                    <a:pt x="547" y="720"/>
                  </a:cubicBezTo>
                  <a:cubicBezTo>
                    <a:pt x="498" y="753"/>
                    <a:pt x="514" y="756"/>
                    <a:pt x="514" y="756"/>
                  </a:cubicBezTo>
                  <a:cubicBezTo>
                    <a:pt x="514" y="756"/>
                    <a:pt x="550" y="733"/>
                    <a:pt x="561" y="729"/>
                  </a:cubicBezTo>
                  <a:cubicBezTo>
                    <a:pt x="561" y="729"/>
                    <a:pt x="570" y="795"/>
                    <a:pt x="497" y="801"/>
                  </a:cubicBezTo>
                  <a:cubicBezTo>
                    <a:pt x="425" y="808"/>
                    <a:pt x="387" y="749"/>
                    <a:pt x="414" y="667"/>
                  </a:cubicBezTo>
                  <a:cubicBezTo>
                    <a:pt x="414" y="667"/>
                    <a:pt x="461" y="713"/>
                    <a:pt x="528" y="682"/>
                  </a:cubicBezTo>
                  <a:cubicBezTo>
                    <a:pt x="596" y="651"/>
                    <a:pt x="574" y="577"/>
                    <a:pt x="574" y="577"/>
                  </a:cubicBezTo>
                  <a:cubicBezTo>
                    <a:pt x="574" y="577"/>
                    <a:pt x="626" y="558"/>
                    <a:pt x="650" y="626"/>
                  </a:cubicBezTo>
                  <a:cubicBezTo>
                    <a:pt x="674" y="694"/>
                    <a:pt x="687" y="923"/>
                    <a:pt x="485" y="1018"/>
                  </a:cubicBezTo>
                  <a:cubicBezTo>
                    <a:pt x="485" y="1018"/>
                    <a:pt x="486" y="1134"/>
                    <a:pt x="474" y="1171"/>
                  </a:cubicBezTo>
                  <a:cubicBezTo>
                    <a:pt x="492" y="1175"/>
                    <a:pt x="492" y="1175"/>
                    <a:pt x="492" y="1175"/>
                  </a:cubicBezTo>
                  <a:cubicBezTo>
                    <a:pt x="492" y="1175"/>
                    <a:pt x="517" y="1126"/>
                    <a:pt x="509" y="1032"/>
                  </a:cubicBezTo>
                  <a:cubicBezTo>
                    <a:pt x="509" y="1032"/>
                    <a:pt x="626" y="983"/>
                    <a:pt x="671" y="840"/>
                  </a:cubicBezTo>
                  <a:cubicBezTo>
                    <a:pt x="715" y="700"/>
                    <a:pt x="694" y="549"/>
                    <a:pt x="580" y="551"/>
                  </a:cubicBezTo>
                  <a:close/>
                  <a:moveTo>
                    <a:pt x="325" y="522"/>
                  </a:moveTo>
                  <a:cubicBezTo>
                    <a:pt x="322" y="525"/>
                    <a:pt x="319" y="528"/>
                    <a:pt x="316" y="532"/>
                  </a:cubicBezTo>
                  <a:cubicBezTo>
                    <a:pt x="317" y="487"/>
                    <a:pt x="327" y="174"/>
                    <a:pt x="325" y="142"/>
                  </a:cubicBezTo>
                  <a:cubicBezTo>
                    <a:pt x="323" y="108"/>
                    <a:pt x="313" y="36"/>
                    <a:pt x="384" y="28"/>
                  </a:cubicBezTo>
                  <a:cubicBezTo>
                    <a:pt x="454" y="19"/>
                    <a:pt x="506" y="187"/>
                    <a:pt x="423" y="507"/>
                  </a:cubicBezTo>
                  <a:cubicBezTo>
                    <a:pt x="422" y="506"/>
                    <a:pt x="421" y="505"/>
                    <a:pt x="420" y="504"/>
                  </a:cubicBezTo>
                  <a:cubicBezTo>
                    <a:pt x="403" y="489"/>
                    <a:pt x="360" y="487"/>
                    <a:pt x="325" y="522"/>
                  </a:cubicBezTo>
                  <a:close/>
                  <a:moveTo>
                    <a:pt x="433" y="515"/>
                  </a:moveTo>
                  <a:cubicBezTo>
                    <a:pt x="441" y="488"/>
                    <a:pt x="467" y="405"/>
                    <a:pt x="483" y="355"/>
                  </a:cubicBezTo>
                  <a:cubicBezTo>
                    <a:pt x="501" y="295"/>
                    <a:pt x="561" y="140"/>
                    <a:pt x="575" y="128"/>
                  </a:cubicBezTo>
                  <a:cubicBezTo>
                    <a:pt x="590" y="116"/>
                    <a:pt x="639" y="92"/>
                    <a:pt x="652" y="186"/>
                  </a:cubicBezTo>
                  <a:cubicBezTo>
                    <a:pt x="666" y="280"/>
                    <a:pt x="616" y="329"/>
                    <a:pt x="590" y="398"/>
                  </a:cubicBezTo>
                  <a:cubicBezTo>
                    <a:pt x="567" y="459"/>
                    <a:pt x="551" y="522"/>
                    <a:pt x="553" y="552"/>
                  </a:cubicBezTo>
                  <a:cubicBezTo>
                    <a:pt x="498" y="552"/>
                    <a:pt x="455" y="531"/>
                    <a:pt x="433" y="5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ctr"/>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grpSp>
      <p:sp>
        <p:nvSpPr>
          <p:cNvPr id="94" name="文本框 93"/>
          <p:cNvSpPr txBox="1"/>
          <p:nvPr/>
        </p:nvSpPr>
        <p:spPr>
          <a:xfrm>
            <a:off x="1475656" y="3544652"/>
            <a:ext cx="1190661" cy="312420"/>
          </a:xfrm>
          <a:prstGeom prst="rect">
            <a:avLst/>
          </a:prstGeom>
          <a:noFill/>
        </p:spPr>
        <p:txBody>
          <a:bodyPr bIns="34290" lIns="68580" rIns="68580" rtlCol="0" tIns="34290" wrap="square">
            <a:spAutoFit/>
          </a:bodyPr>
          <a:lstStyle/>
          <a:p>
            <a:pPr algn="ctr"/>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95" name="文本框 94"/>
          <p:cNvSpPr txBox="1"/>
          <p:nvPr/>
        </p:nvSpPr>
        <p:spPr>
          <a:xfrm>
            <a:off x="3959979" y="3577318"/>
            <a:ext cx="1190661" cy="312420"/>
          </a:xfrm>
          <a:prstGeom prst="rect">
            <a:avLst/>
          </a:prstGeom>
          <a:noFill/>
        </p:spPr>
        <p:txBody>
          <a:bodyPr bIns="34290" lIns="68580" rIns="68580" rtlCol="0" tIns="34290" wrap="square">
            <a:spAutoFit/>
          </a:bodyPr>
          <a:lstStyle/>
          <a:p>
            <a:pPr algn="ctr"/>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96" name="文本框 95"/>
          <p:cNvSpPr txBox="1"/>
          <p:nvPr/>
        </p:nvSpPr>
        <p:spPr>
          <a:xfrm>
            <a:off x="6514361" y="3577318"/>
            <a:ext cx="1190661" cy="312420"/>
          </a:xfrm>
          <a:prstGeom prst="rect">
            <a:avLst/>
          </a:prstGeom>
          <a:noFill/>
        </p:spPr>
        <p:txBody>
          <a:bodyPr bIns="34290" lIns="68580" rIns="68580" rtlCol="0" tIns="34290" wrap="square">
            <a:spAutoFit/>
          </a:bodyPr>
          <a:lstStyle/>
          <a:p>
            <a:pPr algn="ctr"/>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97" name="文本框 96"/>
          <p:cNvSpPr txBox="1"/>
          <p:nvPr/>
        </p:nvSpPr>
        <p:spPr>
          <a:xfrm>
            <a:off x="1268960" y="3986673"/>
            <a:ext cx="1580951" cy="722376"/>
          </a:xfrm>
          <a:prstGeom prst="rect">
            <a:avLst/>
          </a:prstGeom>
          <a:noFill/>
        </p:spPr>
        <p:txBody>
          <a:bodyPr bIns="34290" lIns="68580" rIns="68580" rtlCol="0" tIns="34290" wrap="square">
            <a:spAutoFit/>
          </a:bodyPr>
          <a:lstStyle/>
          <a:p>
            <a:pPr algn="ctr">
              <a:lnSpc>
                <a:spcPct val="130000"/>
              </a:lnSpc>
              <a:spcBef>
                <a:spcPct val="0"/>
              </a:spcBef>
              <a:buNone/>
            </a:pPr>
            <a:r>
              <a:rPr altLang="en-US" lang="zh-CN" sz="110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sp>
        <p:nvSpPr>
          <p:cNvPr id="98" name="文本框 97"/>
          <p:cNvSpPr txBox="1"/>
          <p:nvPr/>
        </p:nvSpPr>
        <p:spPr>
          <a:xfrm>
            <a:off x="3885431" y="4041117"/>
            <a:ext cx="1426796" cy="603504"/>
          </a:xfrm>
          <a:prstGeom prst="rect">
            <a:avLst/>
          </a:prstGeom>
          <a:noFill/>
        </p:spPr>
        <p:txBody>
          <a:bodyPr bIns="34290" lIns="68580" rIns="68580" rtlCol="0" tIns="34290" wrap="square">
            <a:spAutoFit/>
          </a:bodyPr>
          <a:lstStyle/>
          <a:p>
            <a:pPr algn="ctr">
              <a:lnSpc>
                <a:spcPct val="130000"/>
              </a:lnSpc>
              <a:spcBef>
                <a:spcPct val="0"/>
              </a:spcBef>
              <a:buNone/>
            </a:pPr>
            <a:r>
              <a:rPr altLang="en-US" lang="zh-CN" sz="90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sp>
        <p:nvSpPr>
          <p:cNvPr id="99" name="文本框 98"/>
          <p:cNvSpPr txBox="1"/>
          <p:nvPr/>
        </p:nvSpPr>
        <p:spPr>
          <a:xfrm>
            <a:off x="6448158" y="4019339"/>
            <a:ext cx="1433101" cy="617220"/>
          </a:xfrm>
          <a:prstGeom prst="rect">
            <a:avLst/>
          </a:prstGeom>
          <a:noFill/>
        </p:spPr>
        <p:txBody>
          <a:bodyPr bIns="34290" lIns="68580" rIns="68580" rtlCol="0" tIns="34290" wrap="square">
            <a:spAutoFit/>
          </a:bodyPr>
          <a:lstStyle/>
          <a:p>
            <a:pPr algn="ctr"/>
            <a:r>
              <a:rPr altLang="en-US" lang="zh-CN" sz="90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a:p>
            <a:pPr algn="ctr"/>
            <a:r>
              <a:rPr altLang="en-US" lang="zh-CN" sz="90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 </a:t>
            </a:r>
          </a:p>
        </p:txBody>
      </p:sp>
      <p:sp>
        <p:nvSpPr>
          <p:cNvPr id="100" name="Freeform 5"/>
          <p:cNvSpPr/>
          <p:nvPr/>
        </p:nvSpPr>
        <p:spPr bwMode="auto">
          <a:xfrm rot="5844680">
            <a:off x="3030668" y="2475757"/>
            <a:ext cx="506684" cy="515541"/>
          </a:xfrm>
          <a:custGeom>
            <a:gdLst>
              <a:gd fmla="*/ 79 w 188" name="T0"/>
              <a:gd fmla="*/ 206 h 211" name="T1"/>
              <a:gd fmla="*/ 87 w 188" name="T2"/>
              <a:gd fmla="*/ 206 h 211" name="T3"/>
              <a:gd fmla="*/ 80 w 188" name="T4"/>
              <a:gd fmla="*/ 146 h 211" name="T5"/>
              <a:gd fmla="*/ 68 w 188" name="T6"/>
              <a:gd fmla="*/ 103 h 211" name="T7"/>
              <a:gd fmla="*/ 16 w 188" name="T8"/>
              <a:gd fmla="*/ 115 h 211" name="T9"/>
              <a:gd fmla="*/ 72 w 188" name="T10"/>
              <a:gd fmla="*/ 12 h 211" name="T11"/>
              <a:gd fmla="*/ 163 w 188" name="T12"/>
              <a:gd fmla="*/ 98 h 211" name="T13"/>
              <a:gd fmla="*/ 115 w 188" name="T14"/>
              <a:gd fmla="*/ 100 h 211" name="T15"/>
              <a:gd fmla="*/ 89 w 188" name="T16"/>
              <a:gd fmla="*/ 106 h 211" name="T17"/>
              <a:gd fmla="*/ 138 w 188" name="T18"/>
              <a:gd fmla="*/ 183 h 211" name="T19"/>
              <a:gd fmla="*/ 92 w 188" name="T20"/>
              <a:gd fmla="*/ 196 h 211" name="T21"/>
              <a:gd fmla="*/ 122 w 188" name="T22"/>
              <a:gd fmla="*/ 195 h 211" name="T23"/>
              <a:gd fmla="*/ 139 w 188" name="T24"/>
              <a:gd fmla="*/ 164 h 211" name="T25"/>
              <a:gd fmla="*/ 102 w 188" name="T26"/>
              <a:gd fmla="*/ 108 h 211" name="T27"/>
              <a:gd fmla="*/ 162 w 188" name="T28"/>
              <a:gd fmla="*/ 106 h 211" name="T29"/>
              <a:gd fmla="*/ 160 w 188" name="T30"/>
              <a:gd fmla="*/ 84 h 211" name="T31"/>
              <a:gd fmla="*/ 116 w 188" name="T32"/>
              <a:gd fmla="*/ 44 h 211" name="T33"/>
              <a:gd fmla="*/ 70 w 188" name="T34"/>
              <a:gd fmla="*/ 1 h 211" name="T35"/>
              <a:gd fmla="*/ 28 w 188" name="T36"/>
              <a:gd fmla="*/ 87 h 211" name="T37"/>
              <a:gd fmla="*/ 1 w 188" name="T38"/>
              <a:gd fmla="*/ 119 h 211" name="T39"/>
              <a:gd fmla="*/ 64 w 188" name="T40"/>
              <a:gd fmla="*/ 112 h 211" name="T41"/>
              <a:gd fmla="*/ 79 w 188" name="T42"/>
              <a:gd fmla="*/ 206 h 21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11" w="188">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65000"/>
              <a:lumOff val="35000"/>
            </a:schemeClr>
          </a:solidFill>
          <a:ln>
            <a:solidFill>
              <a:schemeClr val="tx1">
                <a:lumMod val="65000"/>
                <a:lumOff val="35000"/>
              </a:schemeClr>
            </a:solidFill>
          </a:ln>
        </p:spPr>
        <p:txBody>
          <a:bodyPr anchor="t" anchorCtr="0" bIns="34290" compatLnSpc="1" lIns="68580" numCol="1" rIns="68580" tIns="34290" vert="horz" wrap="square"/>
          <a:lstStyle/>
          <a:p>
            <a:pPr algn="ctr"/>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01" name="Freeform 5"/>
          <p:cNvSpPr/>
          <p:nvPr/>
        </p:nvSpPr>
        <p:spPr bwMode="auto">
          <a:xfrm rot="5844680">
            <a:off x="5570836" y="2475757"/>
            <a:ext cx="506684" cy="515541"/>
          </a:xfrm>
          <a:custGeom>
            <a:gdLst>
              <a:gd fmla="*/ 79 w 188" name="T0"/>
              <a:gd fmla="*/ 206 h 211" name="T1"/>
              <a:gd fmla="*/ 87 w 188" name="T2"/>
              <a:gd fmla="*/ 206 h 211" name="T3"/>
              <a:gd fmla="*/ 80 w 188" name="T4"/>
              <a:gd fmla="*/ 146 h 211" name="T5"/>
              <a:gd fmla="*/ 68 w 188" name="T6"/>
              <a:gd fmla="*/ 103 h 211" name="T7"/>
              <a:gd fmla="*/ 16 w 188" name="T8"/>
              <a:gd fmla="*/ 115 h 211" name="T9"/>
              <a:gd fmla="*/ 72 w 188" name="T10"/>
              <a:gd fmla="*/ 12 h 211" name="T11"/>
              <a:gd fmla="*/ 163 w 188" name="T12"/>
              <a:gd fmla="*/ 98 h 211" name="T13"/>
              <a:gd fmla="*/ 115 w 188" name="T14"/>
              <a:gd fmla="*/ 100 h 211" name="T15"/>
              <a:gd fmla="*/ 89 w 188" name="T16"/>
              <a:gd fmla="*/ 106 h 211" name="T17"/>
              <a:gd fmla="*/ 138 w 188" name="T18"/>
              <a:gd fmla="*/ 183 h 211" name="T19"/>
              <a:gd fmla="*/ 92 w 188" name="T20"/>
              <a:gd fmla="*/ 196 h 211" name="T21"/>
              <a:gd fmla="*/ 122 w 188" name="T22"/>
              <a:gd fmla="*/ 195 h 211" name="T23"/>
              <a:gd fmla="*/ 139 w 188" name="T24"/>
              <a:gd fmla="*/ 164 h 211" name="T25"/>
              <a:gd fmla="*/ 102 w 188" name="T26"/>
              <a:gd fmla="*/ 108 h 211" name="T27"/>
              <a:gd fmla="*/ 162 w 188" name="T28"/>
              <a:gd fmla="*/ 106 h 211" name="T29"/>
              <a:gd fmla="*/ 160 w 188" name="T30"/>
              <a:gd fmla="*/ 84 h 211" name="T31"/>
              <a:gd fmla="*/ 116 w 188" name="T32"/>
              <a:gd fmla="*/ 44 h 211" name="T33"/>
              <a:gd fmla="*/ 70 w 188" name="T34"/>
              <a:gd fmla="*/ 1 h 211" name="T35"/>
              <a:gd fmla="*/ 28 w 188" name="T36"/>
              <a:gd fmla="*/ 87 h 211" name="T37"/>
              <a:gd fmla="*/ 1 w 188" name="T38"/>
              <a:gd fmla="*/ 119 h 211" name="T39"/>
              <a:gd fmla="*/ 64 w 188" name="T40"/>
              <a:gd fmla="*/ 112 h 211" name="T41"/>
              <a:gd fmla="*/ 79 w 188" name="T42"/>
              <a:gd fmla="*/ 206 h 21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11" w="188">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65000"/>
              <a:lumOff val="35000"/>
            </a:schemeClr>
          </a:solidFill>
          <a:ln>
            <a:solidFill>
              <a:schemeClr val="tx1">
                <a:lumMod val="65000"/>
                <a:lumOff val="35000"/>
              </a:schemeClr>
            </a:solidFill>
          </a:ln>
        </p:spPr>
        <p:txBody>
          <a:bodyPr anchor="t" anchorCtr="0" bIns="34290" compatLnSpc="1" lIns="68580" numCol="1" rIns="68580" tIns="34290" vert="horz" wrap="square"/>
          <a:lstStyle/>
          <a:p>
            <a:pPr algn="ctr"/>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spTree>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fill="hold" id="8" nodeType="withEffect" presetClass="entr" presetID="10" presetSubtype="0">
                                  <p:stCondLst>
                                    <p:cond delay="300"/>
                                  </p:stCondLst>
                                  <p:childTnLst>
                                    <p:set>
                                      <p:cBhvr>
                                        <p:cTn dur="1" fill="hold" id="9">
                                          <p:stCondLst>
                                            <p:cond delay="0"/>
                                          </p:stCondLst>
                                        </p:cTn>
                                        <p:tgtEl>
                                          <p:spTgt spid="3"/>
                                        </p:tgtEl>
                                        <p:attrNameLst>
                                          <p:attrName>style.visibility</p:attrName>
                                        </p:attrNameLst>
                                      </p:cBhvr>
                                      <p:to>
                                        <p:strVal val="visible"/>
                                      </p:to>
                                    </p:set>
                                    <p:animEffect filter="fade" transition="in">
                                      <p:cBhvr>
                                        <p:cTn dur="500" id="10"/>
                                        <p:tgtEl>
                                          <p:spTgt spid="3"/>
                                        </p:tgtEl>
                                      </p:cBhvr>
                                    </p:animEffect>
                                  </p:childTnLst>
                                </p:cTn>
                              </p:par>
                              <p:par>
                                <p:cTn fill="hold" id="11" nodeType="withEffect" presetClass="entr" presetID="10" presetSubtype="0">
                                  <p:stCondLst>
                                    <p:cond delay="600"/>
                                  </p:stCondLst>
                                  <p:childTnLst>
                                    <p:set>
                                      <p:cBhvr>
                                        <p:cTn dur="1" fill="hold" id="12">
                                          <p:stCondLst>
                                            <p:cond delay="0"/>
                                          </p:stCondLst>
                                        </p:cTn>
                                        <p:tgtEl>
                                          <p:spTgt spid="4"/>
                                        </p:tgtEl>
                                        <p:attrNameLst>
                                          <p:attrName>style.visibility</p:attrName>
                                        </p:attrNameLst>
                                      </p:cBhvr>
                                      <p:to>
                                        <p:strVal val="visible"/>
                                      </p:to>
                                    </p:set>
                                    <p:animEffect filter="fade" transition="in">
                                      <p:cBhvr>
                                        <p:cTn dur="500" id="13"/>
                                        <p:tgtEl>
                                          <p:spTgt spid="4"/>
                                        </p:tgtEl>
                                      </p:cBhvr>
                                    </p:animEffect>
                                  </p:childTnLst>
                                </p:cTn>
                              </p:par>
                              <p:par>
                                <p:cTn fill="hold" grpId="0" id="14" nodeType="withEffect" presetClass="entr" presetID="10" presetSubtype="0">
                                  <p:stCondLst>
                                    <p:cond delay="900"/>
                                  </p:stCondLst>
                                  <p:childTnLst>
                                    <p:set>
                                      <p:cBhvr>
                                        <p:cTn dur="1" fill="hold" id="15">
                                          <p:stCondLst>
                                            <p:cond delay="0"/>
                                          </p:stCondLst>
                                        </p:cTn>
                                        <p:tgtEl>
                                          <p:spTgt spid="94"/>
                                        </p:tgtEl>
                                        <p:attrNameLst>
                                          <p:attrName>style.visibility</p:attrName>
                                        </p:attrNameLst>
                                      </p:cBhvr>
                                      <p:to>
                                        <p:strVal val="visible"/>
                                      </p:to>
                                    </p:set>
                                    <p:animEffect filter="fade" transition="in">
                                      <p:cBhvr>
                                        <p:cTn dur="500" id="16"/>
                                        <p:tgtEl>
                                          <p:spTgt spid="94"/>
                                        </p:tgtEl>
                                      </p:cBhvr>
                                    </p:animEffect>
                                  </p:childTnLst>
                                </p:cTn>
                              </p:par>
                              <p:par>
                                <p:cTn fill="hold" grpId="0" id="17" nodeType="withEffect" presetClass="entr" presetID="10" presetSubtype="0">
                                  <p:stCondLst>
                                    <p:cond delay="1200"/>
                                  </p:stCondLst>
                                  <p:childTnLst>
                                    <p:set>
                                      <p:cBhvr>
                                        <p:cTn dur="1" fill="hold" id="18">
                                          <p:stCondLst>
                                            <p:cond delay="0"/>
                                          </p:stCondLst>
                                        </p:cTn>
                                        <p:tgtEl>
                                          <p:spTgt spid="95"/>
                                        </p:tgtEl>
                                        <p:attrNameLst>
                                          <p:attrName>style.visibility</p:attrName>
                                        </p:attrNameLst>
                                      </p:cBhvr>
                                      <p:to>
                                        <p:strVal val="visible"/>
                                      </p:to>
                                    </p:set>
                                    <p:animEffect filter="fade" transition="in">
                                      <p:cBhvr>
                                        <p:cTn dur="500" id="19"/>
                                        <p:tgtEl>
                                          <p:spTgt spid="95"/>
                                        </p:tgtEl>
                                      </p:cBhvr>
                                    </p:animEffect>
                                  </p:childTnLst>
                                </p:cTn>
                              </p:par>
                              <p:par>
                                <p:cTn fill="hold" grpId="0" id="20" nodeType="withEffect" presetClass="entr" presetID="10" presetSubtype="0">
                                  <p:stCondLst>
                                    <p:cond delay="1500"/>
                                  </p:stCondLst>
                                  <p:childTnLst>
                                    <p:set>
                                      <p:cBhvr>
                                        <p:cTn dur="1" fill="hold" id="21">
                                          <p:stCondLst>
                                            <p:cond delay="0"/>
                                          </p:stCondLst>
                                        </p:cTn>
                                        <p:tgtEl>
                                          <p:spTgt spid="96"/>
                                        </p:tgtEl>
                                        <p:attrNameLst>
                                          <p:attrName>style.visibility</p:attrName>
                                        </p:attrNameLst>
                                      </p:cBhvr>
                                      <p:to>
                                        <p:strVal val="visible"/>
                                      </p:to>
                                    </p:set>
                                    <p:animEffect filter="fade" transition="in">
                                      <p:cBhvr>
                                        <p:cTn dur="500" id="22"/>
                                        <p:tgtEl>
                                          <p:spTgt spid="96"/>
                                        </p:tgtEl>
                                      </p:cBhvr>
                                    </p:animEffect>
                                  </p:childTnLst>
                                </p:cTn>
                              </p:par>
                              <p:par>
                                <p:cTn fill="hold" grpId="0" id="23" nodeType="withEffect" presetClass="entr" presetID="10" presetSubtype="0">
                                  <p:stCondLst>
                                    <p:cond delay="1800"/>
                                  </p:stCondLst>
                                  <p:childTnLst>
                                    <p:set>
                                      <p:cBhvr>
                                        <p:cTn dur="1" fill="hold" id="24">
                                          <p:stCondLst>
                                            <p:cond delay="0"/>
                                          </p:stCondLst>
                                        </p:cTn>
                                        <p:tgtEl>
                                          <p:spTgt spid="97"/>
                                        </p:tgtEl>
                                        <p:attrNameLst>
                                          <p:attrName>style.visibility</p:attrName>
                                        </p:attrNameLst>
                                      </p:cBhvr>
                                      <p:to>
                                        <p:strVal val="visible"/>
                                      </p:to>
                                    </p:set>
                                    <p:animEffect filter="fade" transition="in">
                                      <p:cBhvr>
                                        <p:cTn dur="500" id="25"/>
                                        <p:tgtEl>
                                          <p:spTgt spid="97"/>
                                        </p:tgtEl>
                                      </p:cBhvr>
                                    </p:animEffect>
                                  </p:childTnLst>
                                </p:cTn>
                              </p:par>
                              <p:par>
                                <p:cTn fill="hold" grpId="0" id="26" nodeType="withEffect" presetClass="entr" presetID="10" presetSubtype="0">
                                  <p:stCondLst>
                                    <p:cond delay="2100"/>
                                  </p:stCondLst>
                                  <p:childTnLst>
                                    <p:set>
                                      <p:cBhvr>
                                        <p:cTn dur="1" fill="hold" id="27">
                                          <p:stCondLst>
                                            <p:cond delay="0"/>
                                          </p:stCondLst>
                                        </p:cTn>
                                        <p:tgtEl>
                                          <p:spTgt spid="98"/>
                                        </p:tgtEl>
                                        <p:attrNameLst>
                                          <p:attrName>style.visibility</p:attrName>
                                        </p:attrNameLst>
                                      </p:cBhvr>
                                      <p:to>
                                        <p:strVal val="visible"/>
                                      </p:to>
                                    </p:set>
                                    <p:animEffect filter="fade" transition="in">
                                      <p:cBhvr>
                                        <p:cTn dur="500" id="28"/>
                                        <p:tgtEl>
                                          <p:spTgt spid="98"/>
                                        </p:tgtEl>
                                      </p:cBhvr>
                                    </p:animEffect>
                                  </p:childTnLst>
                                </p:cTn>
                              </p:par>
                              <p:par>
                                <p:cTn fill="hold" grpId="0" id="29" nodeType="withEffect" presetClass="entr" presetID="10" presetSubtype="0">
                                  <p:stCondLst>
                                    <p:cond delay="2400"/>
                                  </p:stCondLst>
                                  <p:childTnLst>
                                    <p:set>
                                      <p:cBhvr>
                                        <p:cTn dur="1" fill="hold" id="30">
                                          <p:stCondLst>
                                            <p:cond delay="0"/>
                                          </p:stCondLst>
                                        </p:cTn>
                                        <p:tgtEl>
                                          <p:spTgt spid="99"/>
                                        </p:tgtEl>
                                        <p:attrNameLst>
                                          <p:attrName>style.visibility</p:attrName>
                                        </p:attrNameLst>
                                      </p:cBhvr>
                                      <p:to>
                                        <p:strVal val="visible"/>
                                      </p:to>
                                    </p:set>
                                    <p:animEffect filter="fade" transition="in">
                                      <p:cBhvr>
                                        <p:cTn dur="500" id="31"/>
                                        <p:tgtEl>
                                          <p:spTgt spid="99"/>
                                        </p:tgtEl>
                                      </p:cBhvr>
                                    </p:animEffect>
                                  </p:childTnLst>
                                </p:cTn>
                              </p:par>
                              <p:par>
                                <p:cTn fill="hold" grpId="0" id="32" nodeType="withEffect" presetClass="entr" presetID="10" presetSubtype="0">
                                  <p:stCondLst>
                                    <p:cond delay="2700"/>
                                  </p:stCondLst>
                                  <p:childTnLst>
                                    <p:set>
                                      <p:cBhvr>
                                        <p:cTn dur="1" fill="hold" id="33">
                                          <p:stCondLst>
                                            <p:cond delay="0"/>
                                          </p:stCondLst>
                                        </p:cTn>
                                        <p:tgtEl>
                                          <p:spTgt spid="100"/>
                                        </p:tgtEl>
                                        <p:attrNameLst>
                                          <p:attrName>style.visibility</p:attrName>
                                        </p:attrNameLst>
                                      </p:cBhvr>
                                      <p:to>
                                        <p:strVal val="visible"/>
                                      </p:to>
                                    </p:set>
                                    <p:animEffect filter="fade" transition="in">
                                      <p:cBhvr>
                                        <p:cTn dur="500" id="34"/>
                                        <p:tgtEl>
                                          <p:spTgt spid="100"/>
                                        </p:tgtEl>
                                      </p:cBhvr>
                                    </p:animEffect>
                                  </p:childTnLst>
                                </p:cTn>
                              </p:par>
                              <p:par>
                                <p:cTn fill="hold" grpId="0" id="35" nodeType="withEffect" presetClass="entr" presetID="10" presetSubtype="0">
                                  <p:stCondLst>
                                    <p:cond delay="3000"/>
                                  </p:stCondLst>
                                  <p:childTnLst>
                                    <p:set>
                                      <p:cBhvr>
                                        <p:cTn dur="1" fill="hold" id="36">
                                          <p:stCondLst>
                                            <p:cond delay="0"/>
                                          </p:stCondLst>
                                        </p:cTn>
                                        <p:tgtEl>
                                          <p:spTgt spid="101"/>
                                        </p:tgtEl>
                                        <p:attrNameLst>
                                          <p:attrName>style.visibility</p:attrName>
                                        </p:attrNameLst>
                                      </p:cBhvr>
                                      <p:to>
                                        <p:strVal val="visible"/>
                                      </p:to>
                                    </p:set>
                                    <p:animEffect filter="fade" transition="in">
                                      <p:cBhvr>
                                        <p:cTn dur="500" id="37"/>
                                        <p:tgtEl>
                                          <p:spTgt spid="10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4"/>
      <p:bldP grpId="0" spid="95"/>
      <p:bldP grpId="0" spid="96"/>
      <p:bldP grpId="0" spid="97"/>
      <p:bldP grpId="0" spid="98"/>
      <p:bldP grpId="0" spid="99"/>
      <p:bldP grpId="0" spid="100"/>
      <p:bldP grpId="0" spid="10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图片3副本.png" id="4" name="Picture 2"/>
          <p:cNvPicPr>
            <a:picLocks noChangeArrowheads="1" noChangeAspect="1"/>
          </p:cNvPicPr>
          <p:nvPr/>
        </p:nvPicPr>
        <p:blipFill>
          <a:blip r:embed="rId3"/>
          <a:srcRect b="16470" l="37286"/>
          <a:stretch>
            <a:fillRect/>
          </a:stretch>
        </p:blipFill>
        <p:spPr bwMode="auto">
          <a:xfrm rot="510874">
            <a:off x="1214003" y="1435328"/>
            <a:ext cx="5491856" cy="2153468"/>
          </a:xfrm>
          <a:prstGeom prst="rect">
            <a:avLst/>
          </a:prstGeom>
          <a:noFill/>
        </p:spPr>
      </p:pic>
      <p:pic>
        <p:nvPicPr>
          <p:cNvPr id="5" name="图片 4"/>
          <p:cNvPicPr>
            <a:picLocks noChangeAspect="1"/>
          </p:cNvPicPr>
          <p:nvPr/>
        </p:nvPicPr>
        <p:blipFill>
          <a:blip r:embed="rId4">
            <a:extLst>
              <a:ext uri="{28A0092B-C50C-407E-A947-70E740481C1C}">
                <a14:useLocalDpi/>
              </a:ext>
            </a:extLst>
          </a:blip>
          <a:stretch>
            <a:fillRect/>
          </a:stretch>
        </p:blipFill>
        <p:spPr>
          <a:xfrm flipH="1" rot="1818226">
            <a:off x="6117935" y="1622224"/>
            <a:ext cx="2326734" cy="2476399"/>
          </a:xfrm>
          <a:prstGeom prst="rect">
            <a:avLst/>
          </a:prstGeom>
        </p:spPr>
      </p:pic>
      <p:sp>
        <p:nvSpPr>
          <p:cNvPr id="6" name="文本框 5"/>
          <p:cNvSpPr txBox="1"/>
          <p:nvPr/>
        </p:nvSpPr>
        <p:spPr>
          <a:xfrm>
            <a:off x="2267744" y="1744452"/>
            <a:ext cx="3564396" cy="762000"/>
          </a:xfrm>
          <a:prstGeom prst="rect">
            <a:avLst/>
          </a:prstGeom>
          <a:noFill/>
        </p:spPr>
        <p:txBody>
          <a:bodyPr rtlCol="0" wrap="square">
            <a:spAutoFit/>
          </a:bodyPr>
          <a:lstStyle/>
          <a:p>
            <a:pPr algn="ctr"/>
            <a:r>
              <a:rPr altLang="en-US" lang="zh-CN" smtClean="0" sz="4400">
                <a:solidFill>
                  <a:schemeClr val="tx1">
                    <a:lumMod val="65000"/>
                    <a:lumOff val="35000"/>
                  </a:schemeClr>
                </a:solidFill>
                <a:latin charset="-122" panose="020b0503020204020204" pitchFamily="34" typeface="微软雅黑"/>
                <a:ea charset="-122" panose="020b0503020204020204" pitchFamily="34" typeface="微软雅黑"/>
              </a:rPr>
              <a:t>第四部分</a:t>
            </a:r>
          </a:p>
        </p:txBody>
      </p:sp>
      <p:sp>
        <p:nvSpPr>
          <p:cNvPr id="7" name="矩形 6"/>
          <p:cNvSpPr/>
          <p:nvPr/>
        </p:nvSpPr>
        <p:spPr>
          <a:xfrm>
            <a:off x="2549455" y="2512062"/>
            <a:ext cx="3186100" cy="457200"/>
          </a:xfrm>
          <a:prstGeom prst="rect">
            <a:avLst/>
          </a:prstGeom>
        </p:spPr>
        <p:txBody>
          <a:bodyPr wrap="square">
            <a:spAutoFit/>
          </a:bodyPr>
          <a:lstStyle/>
          <a:p>
            <a:pPr algn="ctr">
              <a:lnSpc>
                <a:spcPct val="150000"/>
              </a:lnSpc>
            </a:pPr>
            <a:r>
              <a:rPr altLang="en-US" lang="zh-CN" sz="800">
                <a:solidFill>
                  <a:schemeClr val="tx1">
                    <a:lumMod val="50000"/>
                    <a:lumOff val="50000"/>
                  </a:schemeClr>
                </a:solidFill>
                <a:latin charset="-122" panose="020b0503020204020204" pitchFamily="34" typeface="微软雅黑"/>
                <a:ea charset="-122" panose="020b0503020204020204" pitchFamily="34" typeface="微软雅黑"/>
              </a:rPr>
              <a:t>字信息请在这里输入文字信息。息请在这里输入文字信息请在这里输入文字信息请在。</a:t>
            </a:r>
          </a:p>
        </p:txBody>
      </p:sp>
    </p:spTree>
    <p:extLst>
      <p:ext uri="{BB962C8B-B14F-4D97-AF65-F5344CB8AC3E}">
        <p14:creationId val="2799587352"/>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mph" presetID="26" presetSubtype="0">
                                  <p:stCondLst>
                                    <p:cond delay="0"/>
                                  </p:stCondLst>
                                  <p:childTnLst>
                                    <p:animEffect filter="fade" transition="out">
                                      <p:cBhvr>
                                        <p:cTn dur="500" id="11" tmFilter="0, 0; .2, .5; .8, .5; 1, 0"/>
                                        <p:tgtEl>
                                          <p:spTgt spid="4"/>
                                        </p:tgtEl>
                                      </p:cBhvr>
                                    </p:animEffect>
                                    <p:animScale>
                                      <p:cBhvr>
                                        <p:cTn autoRev="1" dur="250" fill="hold" id="12"/>
                                        <p:tgtEl>
                                          <p:spTgt spid="4"/>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Freeform 108"/>
          <p:cNvSpPr>
            <a:spLocks noEditPoints="1"/>
          </p:cNvSpPr>
          <p:nvPr/>
        </p:nvSpPr>
        <p:spPr bwMode="auto">
          <a:xfrm>
            <a:off x="1050503" y="1467372"/>
            <a:ext cx="2056622" cy="2189572"/>
          </a:xfrm>
          <a:custGeom>
            <a:gdLst>
              <a:gd fmla="*/ 656 w 983" name="T0"/>
              <a:gd fmla="*/ 80 h 1046" name="T1"/>
              <a:gd fmla="*/ 729 w 983" name="T2"/>
              <a:gd fmla="*/ 67 h 1046" name="T3"/>
              <a:gd fmla="*/ 798 w 983" name="T4"/>
              <a:gd fmla="*/ 260 h 1046" name="T5"/>
              <a:gd fmla="*/ 895 w 983" name="T6"/>
              <a:gd fmla="*/ 601 h 1046" name="T7"/>
              <a:gd fmla="*/ 965 w 983" name="T8"/>
              <a:gd fmla="*/ 773 h 1046" name="T9"/>
              <a:gd fmla="*/ 831 w 983" name="T10"/>
              <a:gd fmla="*/ 833 h 1046" name="T11"/>
              <a:gd fmla="*/ 633 w 983" name="T12"/>
              <a:gd fmla="*/ 882 h 1046" name="T13"/>
              <a:gd fmla="*/ 206 w 983" name="T14"/>
              <a:gd fmla="*/ 1046 h 1046" name="T15"/>
              <a:gd fmla="*/ 164 w 983" name="T16"/>
              <a:gd fmla="*/ 951 h 1046" name="T17"/>
              <a:gd fmla="*/ 102 w 983" name="T18"/>
              <a:gd fmla="*/ 790 h 1046" name="T19"/>
              <a:gd fmla="*/ 49 w 983" name="T20"/>
              <a:gd fmla="*/ 623 h 1046" name="T21"/>
              <a:gd fmla="*/ 16 w 983" name="T22"/>
              <a:gd fmla="*/ 435 h 1046" name="T23"/>
              <a:gd fmla="*/ 131 w 983" name="T24"/>
              <a:gd fmla="*/ 234 h 1046" name="T25"/>
              <a:gd fmla="*/ 363 w 983" name="T26"/>
              <a:gd fmla="*/ 159 h 1046" name="T27"/>
              <a:gd fmla="*/ 394 w 983" name="T28"/>
              <a:gd fmla="*/ 17 h 1046" name="T29"/>
              <a:gd fmla="*/ 519 w 983" name="T30"/>
              <a:gd fmla="*/ 44 h 1046" name="T31"/>
              <a:gd fmla="*/ 463 w 983" name="T32"/>
              <a:gd fmla="*/ 209 h 1046" name="T33"/>
              <a:gd fmla="*/ 547 w 983" name="T34"/>
              <a:gd fmla="*/ 252 h 1046" name="T35"/>
              <a:gd fmla="*/ 509 w 983" name="T36"/>
              <a:gd fmla="*/ 366 h 1046" name="T37"/>
              <a:gd fmla="*/ 435 w 983" name="T38"/>
              <a:gd fmla="*/ 33 h 1046" name="T39"/>
              <a:gd fmla="*/ 529 w 983" name="T40"/>
              <a:gd fmla="*/ 114 h 1046" name="T41"/>
              <a:gd fmla="*/ 485 w 983" name="T42"/>
              <a:gd fmla="*/ 24 h 1046" name="T43"/>
              <a:gd fmla="*/ 382 w 983" name="T44"/>
              <a:gd fmla="*/ 82 h 1046" name="T45"/>
              <a:gd fmla="*/ 455 w 983" name="T46"/>
              <a:gd fmla="*/ 307 h 1046" name="T47"/>
              <a:gd fmla="*/ 561 w 983" name="T48"/>
              <a:gd fmla="*/ 383 h 1046" name="T49"/>
              <a:gd fmla="*/ 572 w 983" name="T50"/>
              <a:gd fmla="*/ 271 h 1046" name="T51"/>
              <a:gd fmla="*/ 501 w 983" name="T52"/>
              <a:gd fmla="*/ 114 h 1046" name="T53"/>
              <a:gd fmla="*/ 470 w 983" name="T54"/>
              <a:gd fmla="*/ 256 h 1046" name="T55"/>
              <a:gd fmla="*/ 501 w 983" name="T56"/>
              <a:gd fmla="*/ 83 h 1046" name="T57"/>
              <a:gd fmla="*/ 423 w 983" name="T58"/>
              <a:gd fmla="*/ 56 h 1046" name="T59"/>
              <a:gd fmla="*/ 424 w 983" name="T60"/>
              <a:gd fmla="*/ 143 h 1046" name="T61"/>
              <a:gd fmla="*/ 501 w 983" name="T62"/>
              <a:gd fmla="*/ 83 h 1046" name="T63"/>
              <a:gd fmla="*/ 637 w 983" name="T64"/>
              <a:gd fmla="*/ 98 h 1046" name="T65"/>
              <a:gd fmla="*/ 566 w 983" name="T66"/>
              <a:gd fmla="*/ 225 h 1046" name="T67"/>
              <a:gd fmla="*/ 520 w 983" name="T68"/>
              <a:gd fmla="*/ 396 h 1046" name="T69"/>
              <a:gd fmla="*/ 362 w 983" name="T70"/>
              <a:gd fmla="*/ 169 h 1046" name="T71"/>
              <a:gd fmla="*/ 219 w 983" name="T72"/>
              <a:gd fmla="*/ 210 h 1046" name="T73"/>
              <a:gd fmla="*/ 16 w 983" name="T74"/>
              <a:gd fmla="*/ 293 h 1046" name="T75"/>
              <a:gd fmla="*/ 72 w 983" name="T76"/>
              <a:gd fmla="*/ 657 h 1046" name="T77"/>
              <a:gd fmla="*/ 161 w 983" name="T78"/>
              <a:gd fmla="*/ 920 h 1046" name="T79"/>
              <a:gd fmla="*/ 642 w 983" name="T80"/>
              <a:gd fmla="*/ 870 h 1046" name="T81"/>
              <a:gd fmla="*/ 916 w 983" name="T82"/>
              <a:gd fmla="*/ 780 h 1046" name="T83"/>
              <a:gd fmla="*/ 897 w 983" name="T84"/>
              <a:gd fmla="*/ 635 h 1046" name="T85"/>
              <a:gd fmla="*/ 799 w 983" name="T86"/>
              <a:gd fmla="*/ 327 h 1046" name="T87"/>
              <a:gd fmla="*/ 759 w 983" name="T88"/>
              <a:gd fmla="*/ 79 h 1046" name="T89"/>
              <a:gd fmla="*/ 546 w 983" name="T90"/>
              <a:gd fmla="*/ 354 h 1046" name="T91"/>
              <a:gd fmla="*/ 458 w 983" name="T92"/>
              <a:gd fmla="*/ 140 h 1046" name="T93"/>
              <a:gd fmla="*/ 488 w 983" name="T94"/>
              <a:gd fmla="*/ 240 h 1046" name="T95"/>
              <a:gd fmla="*/ 484 w 983" name="T96"/>
              <a:gd fmla="*/ 298 h 104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046" w="983">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chemeClr val="tx1">
              <a:lumMod val="65000"/>
              <a:lumOff val="35000"/>
            </a:schemeClr>
          </a:solidFill>
          <a:ln>
            <a:solidFill>
              <a:schemeClr val="tx1">
                <a:lumMod val="65000"/>
                <a:lumOff val="35000"/>
              </a:schemeClr>
            </a:solidFill>
          </a:ln>
        </p:spPr>
        <p:txBody>
          <a:bodyPr anchor="t" anchorCtr="0" bIns="34290" compatLnSpc="1" lIns="68580" numCol="1" rIns="68580" tIns="34290" vert="horz" wrap="square"/>
          <a:lstStyle/>
          <a:p>
            <a:endParaRPr altLang="en-US" lang="zh-CN">
              <a:solidFill>
                <a:prstClr val="black"/>
              </a:solidFill>
            </a:endParaRPr>
          </a:p>
        </p:txBody>
      </p:sp>
      <p:sp>
        <p:nvSpPr>
          <p:cNvPr id="6" name="Freeform 108"/>
          <p:cNvSpPr>
            <a:spLocks noEditPoints="1"/>
          </p:cNvSpPr>
          <p:nvPr/>
        </p:nvSpPr>
        <p:spPr bwMode="auto">
          <a:xfrm>
            <a:off x="2708758" y="1467372"/>
            <a:ext cx="2056622" cy="2189572"/>
          </a:xfrm>
          <a:custGeom>
            <a:gdLst>
              <a:gd fmla="*/ 656 w 983" name="T0"/>
              <a:gd fmla="*/ 80 h 1046" name="T1"/>
              <a:gd fmla="*/ 729 w 983" name="T2"/>
              <a:gd fmla="*/ 67 h 1046" name="T3"/>
              <a:gd fmla="*/ 798 w 983" name="T4"/>
              <a:gd fmla="*/ 260 h 1046" name="T5"/>
              <a:gd fmla="*/ 895 w 983" name="T6"/>
              <a:gd fmla="*/ 601 h 1046" name="T7"/>
              <a:gd fmla="*/ 965 w 983" name="T8"/>
              <a:gd fmla="*/ 773 h 1046" name="T9"/>
              <a:gd fmla="*/ 831 w 983" name="T10"/>
              <a:gd fmla="*/ 833 h 1046" name="T11"/>
              <a:gd fmla="*/ 633 w 983" name="T12"/>
              <a:gd fmla="*/ 882 h 1046" name="T13"/>
              <a:gd fmla="*/ 206 w 983" name="T14"/>
              <a:gd fmla="*/ 1046 h 1046" name="T15"/>
              <a:gd fmla="*/ 164 w 983" name="T16"/>
              <a:gd fmla="*/ 951 h 1046" name="T17"/>
              <a:gd fmla="*/ 102 w 983" name="T18"/>
              <a:gd fmla="*/ 790 h 1046" name="T19"/>
              <a:gd fmla="*/ 49 w 983" name="T20"/>
              <a:gd fmla="*/ 623 h 1046" name="T21"/>
              <a:gd fmla="*/ 16 w 983" name="T22"/>
              <a:gd fmla="*/ 435 h 1046" name="T23"/>
              <a:gd fmla="*/ 131 w 983" name="T24"/>
              <a:gd fmla="*/ 234 h 1046" name="T25"/>
              <a:gd fmla="*/ 363 w 983" name="T26"/>
              <a:gd fmla="*/ 159 h 1046" name="T27"/>
              <a:gd fmla="*/ 394 w 983" name="T28"/>
              <a:gd fmla="*/ 17 h 1046" name="T29"/>
              <a:gd fmla="*/ 519 w 983" name="T30"/>
              <a:gd fmla="*/ 44 h 1046" name="T31"/>
              <a:gd fmla="*/ 463 w 983" name="T32"/>
              <a:gd fmla="*/ 209 h 1046" name="T33"/>
              <a:gd fmla="*/ 547 w 983" name="T34"/>
              <a:gd fmla="*/ 252 h 1046" name="T35"/>
              <a:gd fmla="*/ 509 w 983" name="T36"/>
              <a:gd fmla="*/ 366 h 1046" name="T37"/>
              <a:gd fmla="*/ 435 w 983" name="T38"/>
              <a:gd fmla="*/ 33 h 1046" name="T39"/>
              <a:gd fmla="*/ 529 w 983" name="T40"/>
              <a:gd fmla="*/ 114 h 1046" name="T41"/>
              <a:gd fmla="*/ 485 w 983" name="T42"/>
              <a:gd fmla="*/ 24 h 1046" name="T43"/>
              <a:gd fmla="*/ 382 w 983" name="T44"/>
              <a:gd fmla="*/ 82 h 1046" name="T45"/>
              <a:gd fmla="*/ 455 w 983" name="T46"/>
              <a:gd fmla="*/ 307 h 1046" name="T47"/>
              <a:gd fmla="*/ 561 w 983" name="T48"/>
              <a:gd fmla="*/ 383 h 1046" name="T49"/>
              <a:gd fmla="*/ 572 w 983" name="T50"/>
              <a:gd fmla="*/ 271 h 1046" name="T51"/>
              <a:gd fmla="*/ 501 w 983" name="T52"/>
              <a:gd fmla="*/ 114 h 1046" name="T53"/>
              <a:gd fmla="*/ 470 w 983" name="T54"/>
              <a:gd fmla="*/ 256 h 1046" name="T55"/>
              <a:gd fmla="*/ 501 w 983" name="T56"/>
              <a:gd fmla="*/ 83 h 1046" name="T57"/>
              <a:gd fmla="*/ 423 w 983" name="T58"/>
              <a:gd fmla="*/ 56 h 1046" name="T59"/>
              <a:gd fmla="*/ 424 w 983" name="T60"/>
              <a:gd fmla="*/ 143 h 1046" name="T61"/>
              <a:gd fmla="*/ 501 w 983" name="T62"/>
              <a:gd fmla="*/ 83 h 1046" name="T63"/>
              <a:gd fmla="*/ 637 w 983" name="T64"/>
              <a:gd fmla="*/ 98 h 1046" name="T65"/>
              <a:gd fmla="*/ 566 w 983" name="T66"/>
              <a:gd fmla="*/ 225 h 1046" name="T67"/>
              <a:gd fmla="*/ 520 w 983" name="T68"/>
              <a:gd fmla="*/ 396 h 1046" name="T69"/>
              <a:gd fmla="*/ 362 w 983" name="T70"/>
              <a:gd fmla="*/ 169 h 1046" name="T71"/>
              <a:gd fmla="*/ 219 w 983" name="T72"/>
              <a:gd fmla="*/ 210 h 1046" name="T73"/>
              <a:gd fmla="*/ 16 w 983" name="T74"/>
              <a:gd fmla="*/ 293 h 1046" name="T75"/>
              <a:gd fmla="*/ 72 w 983" name="T76"/>
              <a:gd fmla="*/ 657 h 1046" name="T77"/>
              <a:gd fmla="*/ 161 w 983" name="T78"/>
              <a:gd fmla="*/ 920 h 1046" name="T79"/>
              <a:gd fmla="*/ 642 w 983" name="T80"/>
              <a:gd fmla="*/ 870 h 1046" name="T81"/>
              <a:gd fmla="*/ 916 w 983" name="T82"/>
              <a:gd fmla="*/ 780 h 1046" name="T83"/>
              <a:gd fmla="*/ 897 w 983" name="T84"/>
              <a:gd fmla="*/ 635 h 1046" name="T85"/>
              <a:gd fmla="*/ 799 w 983" name="T86"/>
              <a:gd fmla="*/ 327 h 1046" name="T87"/>
              <a:gd fmla="*/ 759 w 983" name="T88"/>
              <a:gd fmla="*/ 79 h 1046" name="T89"/>
              <a:gd fmla="*/ 546 w 983" name="T90"/>
              <a:gd fmla="*/ 354 h 1046" name="T91"/>
              <a:gd fmla="*/ 458 w 983" name="T92"/>
              <a:gd fmla="*/ 140 h 1046" name="T93"/>
              <a:gd fmla="*/ 488 w 983" name="T94"/>
              <a:gd fmla="*/ 240 h 1046" name="T95"/>
              <a:gd fmla="*/ 484 w 983" name="T96"/>
              <a:gd fmla="*/ 298 h 104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046" w="983">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chemeClr val="tx1">
              <a:lumMod val="75000"/>
              <a:lumOff val="25000"/>
            </a:schemeClr>
          </a:solidFill>
          <a:ln>
            <a:noFill/>
          </a:ln>
        </p:spPr>
        <p:txBody>
          <a:bodyPr anchor="t" anchorCtr="0" bIns="34290" compatLnSpc="1" lIns="68580" numCol="1" rIns="68580" tIns="34290" vert="horz" wrap="square"/>
          <a:lstStyle/>
          <a:p>
            <a:endParaRPr altLang="en-US" lang="zh-CN">
              <a:solidFill>
                <a:prstClr val="black"/>
              </a:solidFill>
            </a:endParaRPr>
          </a:p>
        </p:txBody>
      </p:sp>
      <p:sp>
        <p:nvSpPr>
          <p:cNvPr id="7" name="Freeform 108"/>
          <p:cNvSpPr>
            <a:spLocks noEditPoints="1"/>
          </p:cNvSpPr>
          <p:nvPr/>
        </p:nvSpPr>
        <p:spPr bwMode="auto">
          <a:xfrm>
            <a:off x="4367013" y="1445773"/>
            <a:ext cx="2056622" cy="2189572"/>
          </a:xfrm>
          <a:custGeom>
            <a:gdLst>
              <a:gd fmla="*/ 656 w 983" name="T0"/>
              <a:gd fmla="*/ 80 h 1046" name="T1"/>
              <a:gd fmla="*/ 729 w 983" name="T2"/>
              <a:gd fmla="*/ 67 h 1046" name="T3"/>
              <a:gd fmla="*/ 798 w 983" name="T4"/>
              <a:gd fmla="*/ 260 h 1046" name="T5"/>
              <a:gd fmla="*/ 895 w 983" name="T6"/>
              <a:gd fmla="*/ 601 h 1046" name="T7"/>
              <a:gd fmla="*/ 965 w 983" name="T8"/>
              <a:gd fmla="*/ 773 h 1046" name="T9"/>
              <a:gd fmla="*/ 831 w 983" name="T10"/>
              <a:gd fmla="*/ 833 h 1046" name="T11"/>
              <a:gd fmla="*/ 633 w 983" name="T12"/>
              <a:gd fmla="*/ 882 h 1046" name="T13"/>
              <a:gd fmla="*/ 206 w 983" name="T14"/>
              <a:gd fmla="*/ 1046 h 1046" name="T15"/>
              <a:gd fmla="*/ 164 w 983" name="T16"/>
              <a:gd fmla="*/ 951 h 1046" name="T17"/>
              <a:gd fmla="*/ 102 w 983" name="T18"/>
              <a:gd fmla="*/ 790 h 1046" name="T19"/>
              <a:gd fmla="*/ 49 w 983" name="T20"/>
              <a:gd fmla="*/ 623 h 1046" name="T21"/>
              <a:gd fmla="*/ 16 w 983" name="T22"/>
              <a:gd fmla="*/ 435 h 1046" name="T23"/>
              <a:gd fmla="*/ 131 w 983" name="T24"/>
              <a:gd fmla="*/ 234 h 1046" name="T25"/>
              <a:gd fmla="*/ 363 w 983" name="T26"/>
              <a:gd fmla="*/ 159 h 1046" name="T27"/>
              <a:gd fmla="*/ 394 w 983" name="T28"/>
              <a:gd fmla="*/ 17 h 1046" name="T29"/>
              <a:gd fmla="*/ 519 w 983" name="T30"/>
              <a:gd fmla="*/ 44 h 1046" name="T31"/>
              <a:gd fmla="*/ 463 w 983" name="T32"/>
              <a:gd fmla="*/ 209 h 1046" name="T33"/>
              <a:gd fmla="*/ 547 w 983" name="T34"/>
              <a:gd fmla="*/ 252 h 1046" name="T35"/>
              <a:gd fmla="*/ 509 w 983" name="T36"/>
              <a:gd fmla="*/ 366 h 1046" name="T37"/>
              <a:gd fmla="*/ 435 w 983" name="T38"/>
              <a:gd fmla="*/ 33 h 1046" name="T39"/>
              <a:gd fmla="*/ 529 w 983" name="T40"/>
              <a:gd fmla="*/ 114 h 1046" name="T41"/>
              <a:gd fmla="*/ 485 w 983" name="T42"/>
              <a:gd fmla="*/ 24 h 1046" name="T43"/>
              <a:gd fmla="*/ 382 w 983" name="T44"/>
              <a:gd fmla="*/ 82 h 1046" name="T45"/>
              <a:gd fmla="*/ 455 w 983" name="T46"/>
              <a:gd fmla="*/ 307 h 1046" name="T47"/>
              <a:gd fmla="*/ 561 w 983" name="T48"/>
              <a:gd fmla="*/ 383 h 1046" name="T49"/>
              <a:gd fmla="*/ 572 w 983" name="T50"/>
              <a:gd fmla="*/ 271 h 1046" name="T51"/>
              <a:gd fmla="*/ 501 w 983" name="T52"/>
              <a:gd fmla="*/ 114 h 1046" name="T53"/>
              <a:gd fmla="*/ 470 w 983" name="T54"/>
              <a:gd fmla="*/ 256 h 1046" name="T55"/>
              <a:gd fmla="*/ 501 w 983" name="T56"/>
              <a:gd fmla="*/ 83 h 1046" name="T57"/>
              <a:gd fmla="*/ 423 w 983" name="T58"/>
              <a:gd fmla="*/ 56 h 1046" name="T59"/>
              <a:gd fmla="*/ 424 w 983" name="T60"/>
              <a:gd fmla="*/ 143 h 1046" name="T61"/>
              <a:gd fmla="*/ 501 w 983" name="T62"/>
              <a:gd fmla="*/ 83 h 1046" name="T63"/>
              <a:gd fmla="*/ 637 w 983" name="T64"/>
              <a:gd fmla="*/ 98 h 1046" name="T65"/>
              <a:gd fmla="*/ 566 w 983" name="T66"/>
              <a:gd fmla="*/ 225 h 1046" name="T67"/>
              <a:gd fmla="*/ 520 w 983" name="T68"/>
              <a:gd fmla="*/ 396 h 1046" name="T69"/>
              <a:gd fmla="*/ 362 w 983" name="T70"/>
              <a:gd fmla="*/ 169 h 1046" name="T71"/>
              <a:gd fmla="*/ 219 w 983" name="T72"/>
              <a:gd fmla="*/ 210 h 1046" name="T73"/>
              <a:gd fmla="*/ 16 w 983" name="T74"/>
              <a:gd fmla="*/ 293 h 1046" name="T75"/>
              <a:gd fmla="*/ 72 w 983" name="T76"/>
              <a:gd fmla="*/ 657 h 1046" name="T77"/>
              <a:gd fmla="*/ 161 w 983" name="T78"/>
              <a:gd fmla="*/ 920 h 1046" name="T79"/>
              <a:gd fmla="*/ 642 w 983" name="T80"/>
              <a:gd fmla="*/ 870 h 1046" name="T81"/>
              <a:gd fmla="*/ 916 w 983" name="T82"/>
              <a:gd fmla="*/ 780 h 1046" name="T83"/>
              <a:gd fmla="*/ 897 w 983" name="T84"/>
              <a:gd fmla="*/ 635 h 1046" name="T85"/>
              <a:gd fmla="*/ 799 w 983" name="T86"/>
              <a:gd fmla="*/ 327 h 1046" name="T87"/>
              <a:gd fmla="*/ 759 w 983" name="T88"/>
              <a:gd fmla="*/ 79 h 1046" name="T89"/>
              <a:gd fmla="*/ 546 w 983" name="T90"/>
              <a:gd fmla="*/ 354 h 1046" name="T91"/>
              <a:gd fmla="*/ 458 w 983" name="T92"/>
              <a:gd fmla="*/ 140 h 1046" name="T93"/>
              <a:gd fmla="*/ 488 w 983" name="T94"/>
              <a:gd fmla="*/ 240 h 1046" name="T95"/>
              <a:gd fmla="*/ 484 w 983" name="T96"/>
              <a:gd fmla="*/ 298 h 104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046" w="983">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chemeClr val="tx1">
              <a:lumMod val="65000"/>
              <a:lumOff val="35000"/>
            </a:schemeClr>
          </a:solidFill>
          <a:ln>
            <a:solidFill>
              <a:schemeClr val="tx1">
                <a:lumMod val="65000"/>
                <a:lumOff val="35000"/>
              </a:schemeClr>
            </a:solidFill>
          </a:ln>
        </p:spPr>
        <p:txBody>
          <a:bodyPr anchor="t" anchorCtr="0" bIns="34290" compatLnSpc="1" lIns="68580" numCol="1" rIns="68580" tIns="34290" vert="horz" wrap="square"/>
          <a:lstStyle/>
          <a:p>
            <a:endParaRPr altLang="en-US" lang="zh-CN">
              <a:solidFill>
                <a:prstClr val="black"/>
              </a:solidFill>
            </a:endParaRPr>
          </a:p>
        </p:txBody>
      </p:sp>
      <p:sp>
        <p:nvSpPr>
          <p:cNvPr id="8" name="Freeform 108"/>
          <p:cNvSpPr>
            <a:spLocks noEditPoints="1"/>
          </p:cNvSpPr>
          <p:nvPr/>
        </p:nvSpPr>
        <p:spPr bwMode="auto">
          <a:xfrm>
            <a:off x="6025267" y="1445773"/>
            <a:ext cx="2056622" cy="2189572"/>
          </a:xfrm>
          <a:custGeom>
            <a:gdLst>
              <a:gd fmla="*/ 656 w 983" name="T0"/>
              <a:gd fmla="*/ 80 h 1046" name="T1"/>
              <a:gd fmla="*/ 729 w 983" name="T2"/>
              <a:gd fmla="*/ 67 h 1046" name="T3"/>
              <a:gd fmla="*/ 798 w 983" name="T4"/>
              <a:gd fmla="*/ 260 h 1046" name="T5"/>
              <a:gd fmla="*/ 895 w 983" name="T6"/>
              <a:gd fmla="*/ 601 h 1046" name="T7"/>
              <a:gd fmla="*/ 965 w 983" name="T8"/>
              <a:gd fmla="*/ 773 h 1046" name="T9"/>
              <a:gd fmla="*/ 831 w 983" name="T10"/>
              <a:gd fmla="*/ 833 h 1046" name="T11"/>
              <a:gd fmla="*/ 633 w 983" name="T12"/>
              <a:gd fmla="*/ 882 h 1046" name="T13"/>
              <a:gd fmla="*/ 206 w 983" name="T14"/>
              <a:gd fmla="*/ 1046 h 1046" name="T15"/>
              <a:gd fmla="*/ 164 w 983" name="T16"/>
              <a:gd fmla="*/ 951 h 1046" name="T17"/>
              <a:gd fmla="*/ 102 w 983" name="T18"/>
              <a:gd fmla="*/ 790 h 1046" name="T19"/>
              <a:gd fmla="*/ 49 w 983" name="T20"/>
              <a:gd fmla="*/ 623 h 1046" name="T21"/>
              <a:gd fmla="*/ 16 w 983" name="T22"/>
              <a:gd fmla="*/ 435 h 1046" name="T23"/>
              <a:gd fmla="*/ 131 w 983" name="T24"/>
              <a:gd fmla="*/ 234 h 1046" name="T25"/>
              <a:gd fmla="*/ 363 w 983" name="T26"/>
              <a:gd fmla="*/ 159 h 1046" name="T27"/>
              <a:gd fmla="*/ 394 w 983" name="T28"/>
              <a:gd fmla="*/ 17 h 1046" name="T29"/>
              <a:gd fmla="*/ 519 w 983" name="T30"/>
              <a:gd fmla="*/ 44 h 1046" name="T31"/>
              <a:gd fmla="*/ 463 w 983" name="T32"/>
              <a:gd fmla="*/ 209 h 1046" name="T33"/>
              <a:gd fmla="*/ 547 w 983" name="T34"/>
              <a:gd fmla="*/ 252 h 1046" name="T35"/>
              <a:gd fmla="*/ 509 w 983" name="T36"/>
              <a:gd fmla="*/ 366 h 1046" name="T37"/>
              <a:gd fmla="*/ 435 w 983" name="T38"/>
              <a:gd fmla="*/ 33 h 1046" name="T39"/>
              <a:gd fmla="*/ 529 w 983" name="T40"/>
              <a:gd fmla="*/ 114 h 1046" name="T41"/>
              <a:gd fmla="*/ 485 w 983" name="T42"/>
              <a:gd fmla="*/ 24 h 1046" name="T43"/>
              <a:gd fmla="*/ 382 w 983" name="T44"/>
              <a:gd fmla="*/ 82 h 1046" name="T45"/>
              <a:gd fmla="*/ 455 w 983" name="T46"/>
              <a:gd fmla="*/ 307 h 1046" name="T47"/>
              <a:gd fmla="*/ 561 w 983" name="T48"/>
              <a:gd fmla="*/ 383 h 1046" name="T49"/>
              <a:gd fmla="*/ 572 w 983" name="T50"/>
              <a:gd fmla="*/ 271 h 1046" name="T51"/>
              <a:gd fmla="*/ 501 w 983" name="T52"/>
              <a:gd fmla="*/ 114 h 1046" name="T53"/>
              <a:gd fmla="*/ 470 w 983" name="T54"/>
              <a:gd fmla="*/ 256 h 1046" name="T55"/>
              <a:gd fmla="*/ 501 w 983" name="T56"/>
              <a:gd fmla="*/ 83 h 1046" name="T57"/>
              <a:gd fmla="*/ 423 w 983" name="T58"/>
              <a:gd fmla="*/ 56 h 1046" name="T59"/>
              <a:gd fmla="*/ 424 w 983" name="T60"/>
              <a:gd fmla="*/ 143 h 1046" name="T61"/>
              <a:gd fmla="*/ 501 w 983" name="T62"/>
              <a:gd fmla="*/ 83 h 1046" name="T63"/>
              <a:gd fmla="*/ 637 w 983" name="T64"/>
              <a:gd fmla="*/ 98 h 1046" name="T65"/>
              <a:gd fmla="*/ 566 w 983" name="T66"/>
              <a:gd fmla="*/ 225 h 1046" name="T67"/>
              <a:gd fmla="*/ 520 w 983" name="T68"/>
              <a:gd fmla="*/ 396 h 1046" name="T69"/>
              <a:gd fmla="*/ 362 w 983" name="T70"/>
              <a:gd fmla="*/ 169 h 1046" name="T71"/>
              <a:gd fmla="*/ 219 w 983" name="T72"/>
              <a:gd fmla="*/ 210 h 1046" name="T73"/>
              <a:gd fmla="*/ 16 w 983" name="T74"/>
              <a:gd fmla="*/ 293 h 1046" name="T75"/>
              <a:gd fmla="*/ 72 w 983" name="T76"/>
              <a:gd fmla="*/ 657 h 1046" name="T77"/>
              <a:gd fmla="*/ 161 w 983" name="T78"/>
              <a:gd fmla="*/ 920 h 1046" name="T79"/>
              <a:gd fmla="*/ 642 w 983" name="T80"/>
              <a:gd fmla="*/ 870 h 1046" name="T81"/>
              <a:gd fmla="*/ 916 w 983" name="T82"/>
              <a:gd fmla="*/ 780 h 1046" name="T83"/>
              <a:gd fmla="*/ 897 w 983" name="T84"/>
              <a:gd fmla="*/ 635 h 1046" name="T85"/>
              <a:gd fmla="*/ 799 w 983" name="T86"/>
              <a:gd fmla="*/ 327 h 1046" name="T87"/>
              <a:gd fmla="*/ 759 w 983" name="T88"/>
              <a:gd fmla="*/ 79 h 1046" name="T89"/>
              <a:gd fmla="*/ 546 w 983" name="T90"/>
              <a:gd fmla="*/ 354 h 1046" name="T91"/>
              <a:gd fmla="*/ 458 w 983" name="T92"/>
              <a:gd fmla="*/ 140 h 1046" name="T93"/>
              <a:gd fmla="*/ 488 w 983" name="T94"/>
              <a:gd fmla="*/ 240 h 1046" name="T95"/>
              <a:gd fmla="*/ 484 w 983" name="T96"/>
              <a:gd fmla="*/ 298 h 104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046" w="983">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chemeClr val="tx1">
              <a:lumMod val="75000"/>
              <a:lumOff val="25000"/>
            </a:schemeClr>
          </a:solidFill>
          <a:ln>
            <a:noFill/>
          </a:ln>
        </p:spPr>
        <p:txBody>
          <a:bodyPr anchor="t" anchorCtr="0" bIns="34290" compatLnSpc="1" lIns="68580" numCol="1" rIns="68580" tIns="34290" vert="horz" wrap="square"/>
          <a:lstStyle/>
          <a:p>
            <a:endParaRPr altLang="en-US" lang="zh-CN">
              <a:solidFill>
                <a:prstClr val="black"/>
              </a:solidFill>
            </a:endParaRPr>
          </a:p>
        </p:txBody>
      </p:sp>
      <p:sp>
        <p:nvSpPr>
          <p:cNvPr id="9" name="文本框 8"/>
          <p:cNvSpPr txBox="1"/>
          <p:nvPr/>
        </p:nvSpPr>
        <p:spPr>
          <a:xfrm>
            <a:off x="1292488" y="3904692"/>
            <a:ext cx="2445221" cy="281940"/>
          </a:xfrm>
          <a:prstGeom prst="rect">
            <a:avLst/>
          </a:prstGeom>
          <a:noFill/>
        </p:spPr>
        <p:txBody>
          <a:bodyPr bIns="34290" lIns="68580" rIns="68580" rtlCol="0" tIns="34290" wrap="square">
            <a:spAutoFit/>
          </a:bodyPr>
          <a:lstStyle>
            <a:defPPr>
              <a:defRPr lang="zh-CN"/>
            </a:defPPr>
            <a:lvl1pPr algn="ctr">
              <a:defRPr b="1" sz="3200">
                <a:solidFill>
                  <a:srgbClr val="808080"/>
                </a:solidFill>
                <a:latin charset="-122" panose="020b0503020204020204" pitchFamily="34" typeface="微软雅黑"/>
                <a:ea charset="-122" panose="020b0503020204020204" pitchFamily="34" typeface="微软雅黑"/>
              </a:defRPr>
            </a:lvl1pPr>
          </a:lstStyle>
          <a:p>
            <a:pPr algn="l"/>
            <a:r>
              <a:rPr altLang="en-US" b="0" lang="zh-CN" sz="1400">
                <a:solidFill>
                  <a:schemeClr val="tx1">
                    <a:lumMod val="65000"/>
                    <a:lumOff val="35000"/>
                  </a:schemeClr>
                </a:solidFill>
              </a:rPr>
              <a:t>单击输入标题文字</a:t>
            </a:r>
          </a:p>
        </p:txBody>
      </p:sp>
      <p:sp>
        <p:nvSpPr>
          <p:cNvPr id="16" name="矩形 15"/>
          <p:cNvSpPr>
            <a:spLocks noChangeArrowheads="1"/>
          </p:cNvSpPr>
          <p:nvPr/>
        </p:nvSpPr>
        <p:spPr bwMode="auto">
          <a:xfrm>
            <a:off x="1621452" y="2506426"/>
            <a:ext cx="1057910" cy="2819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a:lnSpc>
                <a:spcPct val="90000"/>
              </a:lnSpc>
              <a:spcBef>
                <a:spcPts val="1000"/>
              </a:spcBef>
              <a:buFont charset="0" pitchFamily="34" typeface="Arial"/>
              <a:buChar char="•"/>
              <a:defRPr sz="2800">
                <a:solidFill>
                  <a:schemeClr val="tx1"/>
                </a:solidFill>
                <a:latin charset="0" pitchFamily="34" typeface="Calibri"/>
                <a:ea charset="-122" panose="02010600030101010101" pitchFamily="2" typeface="宋体"/>
              </a:defRPr>
            </a:lvl1pPr>
            <a:lvl2pPr indent="-285750" marL="742950">
              <a:lnSpc>
                <a:spcPct val="90000"/>
              </a:lnSpc>
              <a:spcBef>
                <a:spcPts val="500"/>
              </a:spcBef>
              <a:buFont charset="0" pitchFamily="34" typeface="Arial"/>
              <a:buChar char="•"/>
              <a:defRPr sz="2400">
                <a:solidFill>
                  <a:schemeClr val="tx1"/>
                </a:solidFill>
                <a:latin charset="0" pitchFamily="34" typeface="Calibri"/>
                <a:ea charset="-122" panose="02010600030101010101" pitchFamily="2" typeface="宋体"/>
              </a:defRPr>
            </a:lvl2pPr>
            <a:lvl3pPr indent="-228600" marL="1143000">
              <a:lnSpc>
                <a:spcPct val="90000"/>
              </a:lnSpc>
              <a:spcBef>
                <a:spcPts val="500"/>
              </a:spcBef>
              <a:buFont charset="0" pitchFamily="34" typeface="Arial"/>
              <a:buChar char="•"/>
              <a:defRPr sz="2000">
                <a:solidFill>
                  <a:schemeClr val="tx1"/>
                </a:solidFill>
                <a:latin charset="0" pitchFamily="34" typeface="Calibri"/>
                <a:ea charset="-122" panose="02010600030101010101" pitchFamily="2" typeface="宋体"/>
              </a:defRPr>
            </a:lvl3pPr>
            <a:lvl4pPr indent="-228600" marL="1600200">
              <a:lnSpc>
                <a:spcPct val="90000"/>
              </a:lnSpc>
              <a:spcBef>
                <a:spcPts val="500"/>
              </a:spcBef>
              <a:buFont charset="0" pitchFamily="34" typeface="Arial"/>
              <a:buChar char="•"/>
              <a:defRPr>
                <a:solidFill>
                  <a:schemeClr val="tx1"/>
                </a:solidFill>
                <a:latin charset="0" pitchFamily="34" typeface="Calibri"/>
                <a:ea charset="-122" panose="02010600030101010101" pitchFamily="2" typeface="宋体"/>
              </a:defRPr>
            </a:lvl4pPr>
            <a:lvl5pPr indent="-228600" marL="2057400">
              <a:lnSpc>
                <a:spcPct val="90000"/>
              </a:lnSpc>
              <a:spcBef>
                <a:spcPts val="500"/>
              </a:spcBef>
              <a:buFont charset="0" pitchFamily="34" typeface="Arial"/>
              <a:buChar char="•"/>
              <a:defRPr>
                <a:solidFill>
                  <a:schemeClr val="tx1"/>
                </a:solidFill>
                <a:latin charset="0" pitchFamily="34" typeface="Calibri"/>
                <a:ea charset="-122" panose="02010600030101010101" pitchFamily="2" typeface="宋体"/>
              </a:defRPr>
            </a:lvl5pPr>
            <a:lvl6pPr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anose="02010600030101010101" pitchFamily="2" typeface="宋体"/>
              </a:defRPr>
            </a:lvl6pPr>
            <a:lvl7pPr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anose="02010600030101010101" pitchFamily="2" typeface="宋体"/>
              </a:defRPr>
            </a:lvl7pPr>
            <a:lvl8pPr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anose="02010600030101010101" pitchFamily="2" typeface="宋体"/>
              </a:defRPr>
            </a:lvl8pPr>
            <a:lvl9pPr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anose="02010600030101010101" pitchFamily="2" typeface="宋体"/>
              </a:defRPr>
            </a:lvl9pPr>
          </a:lstStyle>
          <a:p>
            <a:pPr algn="ctr" eaLnBrk="1" hangingPunct="1">
              <a:lnSpc>
                <a:spcPct val="100000"/>
              </a:lnSpc>
              <a:spcBef>
                <a:spcPct val="0"/>
              </a:spcBef>
              <a:buFontTx/>
              <a:buNone/>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添加标题    </a:t>
            </a:r>
          </a:p>
        </p:txBody>
      </p:sp>
      <p:sp>
        <p:nvSpPr>
          <p:cNvPr id="17" name="矩形 16"/>
          <p:cNvSpPr>
            <a:spLocks noChangeArrowheads="1"/>
          </p:cNvSpPr>
          <p:nvPr/>
        </p:nvSpPr>
        <p:spPr bwMode="auto">
          <a:xfrm>
            <a:off x="3328446" y="2506426"/>
            <a:ext cx="1057910" cy="2819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a:lnSpc>
                <a:spcPct val="90000"/>
              </a:lnSpc>
              <a:spcBef>
                <a:spcPts val="1000"/>
              </a:spcBef>
              <a:buFont charset="0" pitchFamily="34" typeface="Arial"/>
              <a:buChar char="•"/>
              <a:defRPr sz="2800">
                <a:solidFill>
                  <a:schemeClr val="tx1"/>
                </a:solidFill>
                <a:latin charset="0" pitchFamily="34" typeface="Calibri"/>
                <a:ea charset="-122" panose="02010600030101010101" pitchFamily="2" typeface="宋体"/>
              </a:defRPr>
            </a:lvl1pPr>
            <a:lvl2pPr indent="-285750" marL="742950">
              <a:lnSpc>
                <a:spcPct val="90000"/>
              </a:lnSpc>
              <a:spcBef>
                <a:spcPts val="500"/>
              </a:spcBef>
              <a:buFont charset="0" pitchFamily="34" typeface="Arial"/>
              <a:buChar char="•"/>
              <a:defRPr sz="2400">
                <a:solidFill>
                  <a:schemeClr val="tx1"/>
                </a:solidFill>
                <a:latin charset="0" pitchFamily="34" typeface="Calibri"/>
                <a:ea charset="-122" panose="02010600030101010101" pitchFamily="2" typeface="宋体"/>
              </a:defRPr>
            </a:lvl2pPr>
            <a:lvl3pPr indent="-228600" marL="1143000">
              <a:lnSpc>
                <a:spcPct val="90000"/>
              </a:lnSpc>
              <a:spcBef>
                <a:spcPts val="500"/>
              </a:spcBef>
              <a:buFont charset="0" pitchFamily="34" typeface="Arial"/>
              <a:buChar char="•"/>
              <a:defRPr sz="2000">
                <a:solidFill>
                  <a:schemeClr val="tx1"/>
                </a:solidFill>
                <a:latin charset="0" pitchFamily="34" typeface="Calibri"/>
                <a:ea charset="-122" panose="02010600030101010101" pitchFamily="2" typeface="宋体"/>
              </a:defRPr>
            </a:lvl3pPr>
            <a:lvl4pPr indent="-228600" marL="1600200">
              <a:lnSpc>
                <a:spcPct val="90000"/>
              </a:lnSpc>
              <a:spcBef>
                <a:spcPts val="500"/>
              </a:spcBef>
              <a:buFont charset="0" pitchFamily="34" typeface="Arial"/>
              <a:buChar char="•"/>
              <a:defRPr>
                <a:solidFill>
                  <a:schemeClr val="tx1"/>
                </a:solidFill>
                <a:latin charset="0" pitchFamily="34" typeface="Calibri"/>
                <a:ea charset="-122" panose="02010600030101010101" pitchFamily="2" typeface="宋体"/>
              </a:defRPr>
            </a:lvl4pPr>
            <a:lvl5pPr indent="-228600" marL="2057400">
              <a:lnSpc>
                <a:spcPct val="90000"/>
              </a:lnSpc>
              <a:spcBef>
                <a:spcPts val="500"/>
              </a:spcBef>
              <a:buFont charset="0" pitchFamily="34" typeface="Arial"/>
              <a:buChar char="•"/>
              <a:defRPr>
                <a:solidFill>
                  <a:schemeClr val="tx1"/>
                </a:solidFill>
                <a:latin charset="0" pitchFamily="34" typeface="Calibri"/>
                <a:ea charset="-122" panose="02010600030101010101" pitchFamily="2" typeface="宋体"/>
              </a:defRPr>
            </a:lvl5pPr>
            <a:lvl6pPr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anose="02010600030101010101" pitchFamily="2" typeface="宋体"/>
              </a:defRPr>
            </a:lvl6pPr>
            <a:lvl7pPr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anose="02010600030101010101" pitchFamily="2" typeface="宋体"/>
              </a:defRPr>
            </a:lvl7pPr>
            <a:lvl8pPr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anose="02010600030101010101" pitchFamily="2" typeface="宋体"/>
              </a:defRPr>
            </a:lvl8pPr>
            <a:lvl9pPr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anose="02010600030101010101" pitchFamily="2" typeface="宋体"/>
              </a:defRPr>
            </a:lvl9pPr>
          </a:lstStyle>
          <a:p>
            <a:pPr algn="ctr" eaLnBrk="1" hangingPunct="1">
              <a:lnSpc>
                <a:spcPct val="100000"/>
              </a:lnSpc>
              <a:spcBef>
                <a:spcPct val="0"/>
              </a:spcBef>
              <a:buFontTx/>
              <a:buNone/>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添加标题    </a:t>
            </a:r>
          </a:p>
        </p:txBody>
      </p:sp>
      <p:sp>
        <p:nvSpPr>
          <p:cNvPr id="18" name="矩形 17"/>
          <p:cNvSpPr>
            <a:spLocks noChangeArrowheads="1"/>
          </p:cNvSpPr>
          <p:nvPr/>
        </p:nvSpPr>
        <p:spPr bwMode="auto">
          <a:xfrm>
            <a:off x="4981971" y="2506426"/>
            <a:ext cx="1057910" cy="2819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a:lnSpc>
                <a:spcPct val="90000"/>
              </a:lnSpc>
              <a:spcBef>
                <a:spcPts val="1000"/>
              </a:spcBef>
              <a:buFont charset="0" pitchFamily="34" typeface="Arial"/>
              <a:buChar char="•"/>
              <a:defRPr sz="2800">
                <a:solidFill>
                  <a:schemeClr val="tx1"/>
                </a:solidFill>
                <a:latin charset="0" pitchFamily="34" typeface="Calibri"/>
                <a:ea charset="-122" panose="02010600030101010101" pitchFamily="2" typeface="宋体"/>
              </a:defRPr>
            </a:lvl1pPr>
            <a:lvl2pPr indent="-285750" marL="742950">
              <a:lnSpc>
                <a:spcPct val="90000"/>
              </a:lnSpc>
              <a:spcBef>
                <a:spcPts val="500"/>
              </a:spcBef>
              <a:buFont charset="0" pitchFamily="34" typeface="Arial"/>
              <a:buChar char="•"/>
              <a:defRPr sz="2400">
                <a:solidFill>
                  <a:schemeClr val="tx1"/>
                </a:solidFill>
                <a:latin charset="0" pitchFamily="34" typeface="Calibri"/>
                <a:ea charset="-122" panose="02010600030101010101" pitchFamily="2" typeface="宋体"/>
              </a:defRPr>
            </a:lvl2pPr>
            <a:lvl3pPr indent="-228600" marL="1143000">
              <a:lnSpc>
                <a:spcPct val="90000"/>
              </a:lnSpc>
              <a:spcBef>
                <a:spcPts val="500"/>
              </a:spcBef>
              <a:buFont charset="0" pitchFamily="34" typeface="Arial"/>
              <a:buChar char="•"/>
              <a:defRPr sz="2000">
                <a:solidFill>
                  <a:schemeClr val="tx1"/>
                </a:solidFill>
                <a:latin charset="0" pitchFamily="34" typeface="Calibri"/>
                <a:ea charset="-122" panose="02010600030101010101" pitchFamily="2" typeface="宋体"/>
              </a:defRPr>
            </a:lvl3pPr>
            <a:lvl4pPr indent="-228600" marL="1600200">
              <a:lnSpc>
                <a:spcPct val="90000"/>
              </a:lnSpc>
              <a:spcBef>
                <a:spcPts val="500"/>
              </a:spcBef>
              <a:buFont charset="0" pitchFamily="34" typeface="Arial"/>
              <a:buChar char="•"/>
              <a:defRPr>
                <a:solidFill>
                  <a:schemeClr val="tx1"/>
                </a:solidFill>
                <a:latin charset="0" pitchFamily="34" typeface="Calibri"/>
                <a:ea charset="-122" panose="02010600030101010101" pitchFamily="2" typeface="宋体"/>
              </a:defRPr>
            </a:lvl4pPr>
            <a:lvl5pPr indent="-228600" marL="2057400">
              <a:lnSpc>
                <a:spcPct val="90000"/>
              </a:lnSpc>
              <a:spcBef>
                <a:spcPts val="500"/>
              </a:spcBef>
              <a:buFont charset="0" pitchFamily="34" typeface="Arial"/>
              <a:buChar char="•"/>
              <a:defRPr>
                <a:solidFill>
                  <a:schemeClr val="tx1"/>
                </a:solidFill>
                <a:latin charset="0" pitchFamily="34" typeface="Calibri"/>
                <a:ea charset="-122" panose="02010600030101010101" pitchFamily="2" typeface="宋体"/>
              </a:defRPr>
            </a:lvl5pPr>
            <a:lvl6pPr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anose="02010600030101010101" pitchFamily="2" typeface="宋体"/>
              </a:defRPr>
            </a:lvl6pPr>
            <a:lvl7pPr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anose="02010600030101010101" pitchFamily="2" typeface="宋体"/>
              </a:defRPr>
            </a:lvl7pPr>
            <a:lvl8pPr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anose="02010600030101010101" pitchFamily="2" typeface="宋体"/>
              </a:defRPr>
            </a:lvl8pPr>
            <a:lvl9pPr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anose="02010600030101010101" pitchFamily="2" typeface="宋体"/>
              </a:defRPr>
            </a:lvl9pPr>
          </a:lstStyle>
          <a:p>
            <a:pPr algn="ctr" eaLnBrk="1" hangingPunct="1">
              <a:lnSpc>
                <a:spcPct val="100000"/>
              </a:lnSpc>
              <a:spcBef>
                <a:spcPct val="0"/>
              </a:spcBef>
              <a:buFontTx/>
              <a:buNone/>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添加标题    </a:t>
            </a:r>
          </a:p>
        </p:txBody>
      </p:sp>
      <p:sp>
        <p:nvSpPr>
          <p:cNvPr id="19" name="矩形 18"/>
          <p:cNvSpPr>
            <a:spLocks noChangeArrowheads="1"/>
          </p:cNvSpPr>
          <p:nvPr/>
        </p:nvSpPr>
        <p:spPr bwMode="auto">
          <a:xfrm>
            <a:off x="6693756" y="2506426"/>
            <a:ext cx="1057910" cy="2819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a:lnSpc>
                <a:spcPct val="90000"/>
              </a:lnSpc>
              <a:spcBef>
                <a:spcPts val="1000"/>
              </a:spcBef>
              <a:buFont charset="0" pitchFamily="34" typeface="Arial"/>
              <a:buChar char="•"/>
              <a:defRPr sz="2800">
                <a:solidFill>
                  <a:schemeClr val="tx1"/>
                </a:solidFill>
                <a:latin charset="0" pitchFamily="34" typeface="Calibri"/>
                <a:ea charset="-122" panose="02010600030101010101" pitchFamily="2" typeface="宋体"/>
              </a:defRPr>
            </a:lvl1pPr>
            <a:lvl2pPr indent="-285750" marL="742950">
              <a:lnSpc>
                <a:spcPct val="90000"/>
              </a:lnSpc>
              <a:spcBef>
                <a:spcPts val="500"/>
              </a:spcBef>
              <a:buFont charset="0" pitchFamily="34" typeface="Arial"/>
              <a:buChar char="•"/>
              <a:defRPr sz="2400">
                <a:solidFill>
                  <a:schemeClr val="tx1"/>
                </a:solidFill>
                <a:latin charset="0" pitchFamily="34" typeface="Calibri"/>
                <a:ea charset="-122" panose="02010600030101010101" pitchFamily="2" typeface="宋体"/>
              </a:defRPr>
            </a:lvl2pPr>
            <a:lvl3pPr indent="-228600" marL="1143000">
              <a:lnSpc>
                <a:spcPct val="90000"/>
              </a:lnSpc>
              <a:spcBef>
                <a:spcPts val="500"/>
              </a:spcBef>
              <a:buFont charset="0" pitchFamily="34" typeface="Arial"/>
              <a:buChar char="•"/>
              <a:defRPr sz="2000">
                <a:solidFill>
                  <a:schemeClr val="tx1"/>
                </a:solidFill>
                <a:latin charset="0" pitchFamily="34" typeface="Calibri"/>
                <a:ea charset="-122" panose="02010600030101010101" pitchFamily="2" typeface="宋体"/>
              </a:defRPr>
            </a:lvl3pPr>
            <a:lvl4pPr indent="-228600" marL="1600200">
              <a:lnSpc>
                <a:spcPct val="90000"/>
              </a:lnSpc>
              <a:spcBef>
                <a:spcPts val="500"/>
              </a:spcBef>
              <a:buFont charset="0" pitchFamily="34" typeface="Arial"/>
              <a:buChar char="•"/>
              <a:defRPr>
                <a:solidFill>
                  <a:schemeClr val="tx1"/>
                </a:solidFill>
                <a:latin charset="0" pitchFamily="34" typeface="Calibri"/>
                <a:ea charset="-122" panose="02010600030101010101" pitchFamily="2" typeface="宋体"/>
              </a:defRPr>
            </a:lvl4pPr>
            <a:lvl5pPr indent="-228600" marL="2057400">
              <a:lnSpc>
                <a:spcPct val="90000"/>
              </a:lnSpc>
              <a:spcBef>
                <a:spcPts val="500"/>
              </a:spcBef>
              <a:buFont charset="0" pitchFamily="34" typeface="Arial"/>
              <a:buChar char="•"/>
              <a:defRPr>
                <a:solidFill>
                  <a:schemeClr val="tx1"/>
                </a:solidFill>
                <a:latin charset="0" pitchFamily="34" typeface="Calibri"/>
                <a:ea charset="-122" panose="02010600030101010101" pitchFamily="2" typeface="宋体"/>
              </a:defRPr>
            </a:lvl5pPr>
            <a:lvl6pPr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anose="02010600030101010101" pitchFamily="2" typeface="宋体"/>
              </a:defRPr>
            </a:lvl6pPr>
            <a:lvl7pPr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anose="02010600030101010101" pitchFamily="2" typeface="宋体"/>
              </a:defRPr>
            </a:lvl7pPr>
            <a:lvl8pPr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anose="02010600030101010101" pitchFamily="2" typeface="宋体"/>
              </a:defRPr>
            </a:lvl8pPr>
            <a:lvl9pPr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anose="02010600030101010101" pitchFamily="2" typeface="宋体"/>
              </a:defRPr>
            </a:lvl9pPr>
          </a:lstStyle>
          <a:p>
            <a:pPr algn="ctr" eaLnBrk="1" hangingPunct="1">
              <a:lnSpc>
                <a:spcPct val="100000"/>
              </a:lnSpc>
              <a:spcBef>
                <a:spcPct val="0"/>
              </a:spcBef>
              <a:buFontTx/>
              <a:buNone/>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添加标题    </a:t>
            </a:r>
          </a:p>
        </p:txBody>
      </p:sp>
      <p:sp>
        <p:nvSpPr>
          <p:cNvPr id="20" name="TextBox 4"/>
          <p:cNvSpPr txBox="1"/>
          <p:nvPr/>
        </p:nvSpPr>
        <p:spPr>
          <a:xfrm>
            <a:off x="1329199" y="4300736"/>
            <a:ext cx="6699185" cy="274320"/>
          </a:xfrm>
          <a:prstGeom prst="rect">
            <a:avLst/>
          </a:prstGeom>
          <a:noFill/>
        </p:spPr>
        <p:txBody>
          <a:bodyPr bIns="0" lIns="0" rIns="0" rtlCol="0" tIns="0" wrap="square">
            <a:spAutoFit/>
          </a:bodyPr>
          <a:lstStyle/>
          <a:p>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请在这里输入您的主要叙述内容请在这里输入您的主要叙述内容请在这里输入您的主要叙述内容请在这里输入您的主要叙述内容请在这里输入您的主要叙述内容</a:t>
            </a:r>
          </a:p>
        </p:txBody>
      </p:sp>
    </p:spTree>
    <p:extLst>
      <p:ext uri="{BB962C8B-B14F-4D97-AF65-F5344CB8AC3E}">
        <p14:creationId val="4132086204"/>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5"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ecel="50000" dur="500" fill="hold" id="7">
                                          <p:stCondLst>
                                            <p:cond delay="0"/>
                                          </p:stCondLst>
                                        </p:cTn>
                                        <p:tgtEl>
                                          <p:spTgt spid="5"/>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5"/>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dur="1000" fill="hold" id="10"/>
                                        <p:tgtEl>
                                          <p:spTgt spid="5"/>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5"/>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5"/>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5"/>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5"/>
                                        </p:tgtEl>
                                      </p:cBhvr>
                                    </p:animEffect>
                                  </p:childTnLst>
                                </p:cTn>
                              </p:par>
                              <p:par>
                                <p:cTn fill="hold" grpId="0" id="15" nodeType="withEffect" presetClass="entr" presetID="25" presetSubtype="0">
                                  <p:stCondLst>
                                    <p:cond delay="250"/>
                                  </p:stCondLst>
                                  <p:childTnLst>
                                    <p:set>
                                      <p:cBhvr>
                                        <p:cTn dur="1" fill="hold" id="16">
                                          <p:stCondLst>
                                            <p:cond delay="0"/>
                                          </p:stCondLst>
                                        </p:cTn>
                                        <p:tgtEl>
                                          <p:spTgt spid="6"/>
                                        </p:tgtEl>
                                        <p:attrNameLst>
                                          <p:attrName>style.visibility</p:attrName>
                                        </p:attrNameLst>
                                      </p:cBhvr>
                                      <p:to>
                                        <p:strVal val="visible"/>
                                      </p:to>
                                    </p:set>
                                    <p:anim calcmode="lin" valueType="num">
                                      <p:cBhvr>
                                        <p:cTn decel="50000" dur="500" fill="hold" id="17">
                                          <p:stCondLst>
                                            <p:cond delay="0"/>
                                          </p:stCondLst>
                                        </p:cTn>
                                        <p:tgtEl>
                                          <p:spTgt spid="6"/>
                                        </p:tgtEl>
                                        <p:attrNameLst>
                                          <p:attrName>style.rotation</p:attrName>
                                        </p:attrNameLst>
                                      </p:cBhvr>
                                      <p:tavLst>
                                        <p:tav tm="0">
                                          <p:val>
                                            <p:fltVal val="-90"/>
                                          </p:val>
                                        </p:tav>
                                        <p:tav tm="100000">
                                          <p:val>
                                            <p:fltVal val="0"/>
                                          </p:val>
                                        </p:tav>
                                      </p:tavLst>
                                    </p:anim>
                                    <p:anim calcmode="lin" valueType="num">
                                      <p:cBhvr>
                                        <p:cTn decel="50000" dur="500" fill="hold" id="18">
                                          <p:stCondLst>
                                            <p:cond delay="0"/>
                                          </p:stCondLst>
                                        </p:cTn>
                                        <p:tgtEl>
                                          <p:spTgt spid="6"/>
                                        </p:tgtEl>
                                        <p:attrNameLst>
                                          <p:attrName>ppt_w</p:attrName>
                                        </p:attrNameLst>
                                      </p:cBhvr>
                                      <p:tavLst>
                                        <p:tav tm="0">
                                          <p:val>
                                            <p:strVal val="#ppt_w"/>
                                          </p:val>
                                        </p:tav>
                                        <p:tav tm="100000">
                                          <p:val>
                                            <p:strVal val="#ppt_w*.05"/>
                                          </p:val>
                                        </p:tav>
                                      </p:tavLst>
                                    </p:anim>
                                    <p:anim calcmode="lin" valueType="num">
                                      <p:cBhvr>
                                        <p:cTn accel="50000" dur="500" fill="hold" id="19">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dur="1000" fill="hold" id="20"/>
                                        <p:tgtEl>
                                          <p:spTgt spid="6"/>
                                        </p:tgtEl>
                                        <p:attrNameLst>
                                          <p:attrName>ppt_h</p:attrName>
                                        </p:attrNameLst>
                                      </p:cBhvr>
                                      <p:tavLst>
                                        <p:tav tm="0">
                                          <p:val>
                                            <p:strVal val="#ppt_h"/>
                                          </p:val>
                                        </p:tav>
                                        <p:tav tm="100000">
                                          <p:val>
                                            <p:strVal val="#ppt_h"/>
                                          </p:val>
                                        </p:tav>
                                      </p:tavLst>
                                    </p:anim>
                                    <p:anim calcmode="lin" valueType="num">
                                      <p:cBhvr>
                                        <p:cTn decel="50000" dur="500" fill="hold" id="21">
                                          <p:stCondLst>
                                            <p:cond delay="0"/>
                                          </p:stCondLst>
                                        </p:cTn>
                                        <p:tgtEl>
                                          <p:spTgt spid="6"/>
                                        </p:tgtEl>
                                        <p:attrNameLst>
                                          <p:attrName>ppt_x</p:attrName>
                                        </p:attrNameLst>
                                      </p:cBhvr>
                                      <p:tavLst>
                                        <p:tav tm="0">
                                          <p:val>
                                            <p:strVal val="#ppt_x+.4"/>
                                          </p:val>
                                        </p:tav>
                                        <p:tav tm="100000">
                                          <p:val>
                                            <p:strVal val="#ppt_x"/>
                                          </p:val>
                                        </p:tav>
                                      </p:tavLst>
                                    </p:anim>
                                    <p:anim calcmode="lin" valueType="num">
                                      <p:cBhvr>
                                        <p:cTn decel="50000" dur="500" fill="hold" id="22">
                                          <p:stCondLst>
                                            <p:cond delay="0"/>
                                          </p:stCondLst>
                                        </p:cTn>
                                        <p:tgtEl>
                                          <p:spTgt spid="6"/>
                                        </p:tgtEl>
                                        <p:attrNameLst>
                                          <p:attrName>ppt_y</p:attrName>
                                        </p:attrNameLst>
                                      </p:cBhvr>
                                      <p:tavLst>
                                        <p:tav tm="0">
                                          <p:val>
                                            <p:strVal val="#ppt_y-.2"/>
                                          </p:val>
                                        </p:tav>
                                        <p:tav tm="100000">
                                          <p:val>
                                            <p:strVal val="#ppt_y+.1"/>
                                          </p:val>
                                        </p:tav>
                                      </p:tavLst>
                                    </p:anim>
                                    <p:anim calcmode="lin" valueType="num">
                                      <p:cBhvr>
                                        <p:cTn accel="50000" dur="500" fill="hold" id="23">
                                          <p:stCondLst>
                                            <p:cond delay="500"/>
                                          </p:stCondLst>
                                        </p:cTn>
                                        <p:tgtEl>
                                          <p:spTgt spid="6"/>
                                        </p:tgtEl>
                                        <p:attrNameLst>
                                          <p:attrName>ppt_y</p:attrName>
                                        </p:attrNameLst>
                                      </p:cBhvr>
                                      <p:tavLst>
                                        <p:tav tm="0">
                                          <p:val>
                                            <p:strVal val="#ppt_y+.1"/>
                                          </p:val>
                                        </p:tav>
                                        <p:tav tm="100000">
                                          <p:val>
                                            <p:strVal val="#ppt_y"/>
                                          </p:val>
                                        </p:tav>
                                      </p:tavLst>
                                    </p:anim>
                                    <p:animEffect filter="fade" transition="in">
                                      <p:cBhvr>
                                        <p:cTn decel="50000" dur="1000" id="24">
                                          <p:stCondLst>
                                            <p:cond delay="0"/>
                                          </p:stCondLst>
                                        </p:cTn>
                                        <p:tgtEl>
                                          <p:spTgt spid="6"/>
                                        </p:tgtEl>
                                      </p:cBhvr>
                                    </p:animEffect>
                                  </p:childTnLst>
                                </p:cTn>
                              </p:par>
                              <p:par>
                                <p:cTn fill="hold" grpId="0" id="25" nodeType="withEffect" presetClass="entr" presetID="25" presetSubtype="0">
                                  <p:stCondLst>
                                    <p:cond delay="500"/>
                                  </p:stCondLst>
                                  <p:childTnLst>
                                    <p:set>
                                      <p:cBhvr>
                                        <p:cTn dur="1" fill="hold" id="26">
                                          <p:stCondLst>
                                            <p:cond delay="0"/>
                                          </p:stCondLst>
                                        </p:cTn>
                                        <p:tgtEl>
                                          <p:spTgt spid="7"/>
                                        </p:tgtEl>
                                        <p:attrNameLst>
                                          <p:attrName>style.visibility</p:attrName>
                                        </p:attrNameLst>
                                      </p:cBhvr>
                                      <p:to>
                                        <p:strVal val="visible"/>
                                      </p:to>
                                    </p:set>
                                    <p:anim calcmode="lin" valueType="num">
                                      <p:cBhvr>
                                        <p:cTn decel="50000" dur="500" fill="hold" id="27">
                                          <p:stCondLst>
                                            <p:cond delay="0"/>
                                          </p:stCondLst>
                                        </p:cTn>
                                        <p:tgtEl>
                                          <p:spTgt spid="7"/>
                                        </p:tgtEl>
                                        <p:attrNameLst>
                                          <p:attrName>style.rotation</p:attrName>
                                        </p:attrNameLst>
                                      </p:cBhvr>
                                      <p:tavLst>
                                        <p:tav tm="0">
                                          <p:val>
                                            <p:fltVal val="-90"/>
                                          </p:val>
                                        </p:tav>
                                        <p:tav tm="100000">
                                          <p:val>
                                            <p:fltVal val="0"/>
                                          </p:val>
                                        </p:tav>
                                      </p:tavLst>
                                    </p:anim>
                                    <p:anim calcmode="lin" valueType="num">
                                      <p:cBhvr>
                                        <p:cTn decel="50000" dur="500" fill="hold" id="28">
                                          <p:stCondLst>
                                            <p:cond delay="0"/>
                                          </p:stCondLst>
                                        </p:cTn>
                                        <p:tgtEl>
                                          <p:spTgt spid="7"/>
                                        </p:tgtEl>
                                        <p:attrNameLst>
                                          <p:attrName>ppt_w</p:attrName>
                                        </p:attrNameLst>
                                      </p:cBhvr>
                                      <p:tavLst>
                                        <p:tav tm="0">
                                          <p:val>
                                            <p:strVal val="#ppt_w"/>
                                          </p:val>
                                        </p:tav>
                                        <p:tav tm="100000">
                                          <p:val>
                                            <p:strVal val="#ppt_w*.05"/>
                                          </p:val>
                                        </p:tav>
                                      </p:tavLst>
                                    </p:anim>
                                    <p:anim calcmode="lin" valueType="num">
                                      <p:cBhvr>
                                        <p:cTn accel="50000" dur="500" fill="hold" id="29">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dur="1000" fill="hold" id="30"/>
                                        <p:tgtEl>
                                          <p:spTgt spid="7"/>
                                        </p:tgtEl>
                                        <p:attrNameLst>
                                          <p:attrName>ppt_h</p:attrName>
                                        </p:attrNameLst>
                                      </p:cBhvr>
                                      <p:tavLst>
                                        <p:tav tm="0">
                                          <p:val>
                                            <p:strVal val="#ppt_h"/>
                                          </p:val>
                                        </p:tav>
                                        <p:tav tm="100000">
                                          <p:val>
                                            <p:strVal val="#ppt_h"/>
                                          </p:val>
                                        </p:tav>
                                      </p:tavLst>
                                    </p:anim>
                                    <p:anim calcmode="lin" valueType="num">
                                      <p:cBhvr>
                                        <p:cTn decel="50000" dur="500" fill="hold" id="31">
                                          <p:stCondLst>
                                            <p:cond delay="0"/>
                                          </p:stCondLst>
                                        </p:cTn>
                                        <p:tgtEl>
                                          <p:spTgt spid="7"/>
                                        </p:tgtEl>
                                        <p:attrNameLst>
                                          <p:attrName>ppt_x</p:attrName>
                                        </p:attrNameLst>
                                      </p:cBhvr>
                                      <p:tavLst>
                                        <p:tav tm="0">
                                          <p:val>
                                            <p:strVal val="#ppt_x+.4"/>
                                          </p:val>
                                        </p:tav>
                                        <p:tav tm="100000">
                                          <p:val>
                                            <p:strVal val="#ppt_x"/>
                                          </p:val>
                                        </p:tav>
                                      </p:tavLst>
                                    </p:anim>
                                    <p:anim calcmode="lin" valueType="num">
                                      <p:cBhvr>
                                        <p:cTn decel="50000" dur="500" fill="hold" id="32">
                                          <p:stCondLst>
                                            <p:cond delay="0"/>
                                          </p:stCondLst>
                                        </p:cTn>
                                        <p:tgtEl>
                                          <p:spTgt spid="7"/>
                                        </p:tgtEl>
                                        <p:attrNameLst>
                                          <p:attrName>ppt_y</p:attrName>
                                        </p:attrNameLst>
                                      </p:cBhvr>
                                      <p:tavLst>
                                        <p:tav tm="0">
                                          <p:val>
                                            <p:strVal val="#ppt_y-.2"/>
                                          </p:val>
                                        </p:tav>
                                        <p:tav tm="100000">
                                          <p:val>
                                            <p:strVal val="#ppt_y+.1"/>
                                          </p:val>
                                        </p:tav>
                                      </p:tavLst>
                                    </p:anim>
                                    <p:anim calcmode="lin" valueType="num">
                                      <p:cBhvr>
                                        <p:cTn accel="50000" dur="500" fill="hold" id="33">
                                          <p:stCondLst>
                                            <p:cond delay="500"/>
                                          </p:stCondLst>
                                        </p:cTn>
                                        <p:tgtEl>
                                          <p:spTgt spid="7"/>
                                        </p:tgtEl>
                                        <p:attrNameLst>
                                          <p:attrName>ppt_y</p:attrName>
                                        </p:attrNameLst>
                                      </p:cBhvr>
                                      <p:tavLst>
                                        <p:tav tm="0">
                                          <p:val>
                                            <p:strVal val="#ppt_y+.1"/>
                                          </p:val>
                                        </p:tav>
                                        <p:tav tm="100000">
                                          <p:val>
                                            <p:strVal val="#ppt_y"/>
                                          </p:val>
                                        </p:tav>
                                      </p:tavLst>
                                    </p:anim>
                                    <p:animEffect filter="fade" transition="in">
                                      <p:cBhvr>
                                        <p:cTn decel="50000" dur="1000" id="34">
                                          <p:stCondLst>
                                            <p:cond delay="0"/>
                                          </p:stCondLst>
                                        </p:cTn>
                                        <p:tgtEl>
                                          <p:spTgt spid="7"/>
                                        </p:tgtEl>
                                      </p:cBhvr>
                                    </p:animEffect>
                                  </p:childTnLst>
                                </p:cTn>
                              </p:par>
                              <p:par>
                                <p:cTn fill="hold" grpId="0" id="35" nodeType="withEffect" presetClass="entr" presetID="25" presetSubtype="0">
                                  <p:stCondLst>
                                    <p:cond delay="750"/>
                                  </p:stCondLst>
                                  <p:childTnLst>
                                    <p:set>
                                      <p:cBhvr>
                                        <p:cTn dur="1" fill="hold" id="36">
                                          <p:stCondLst>
                                            <p:cond delay="0"/>
                                          </p:stCondLst>
                                        </p:cTn>
                                        <p:tgtEl>
                                          <p:spTgt spid="8"/>
                                        </p:tgtEl>
                                        <p:attrNameLst>
                                          <p:attrName>style.visibility</p:attrName>
                                        </p:attrNameLst>
                                      </p:cBhvr>
                                      <p:to>
                                        <p:strVal val="visible"/>
                                      </p:to>
                                    </p:set>
                                    <p:anim calcmode="lin" valueType="num">
                                      <p:cBhvr>
                                        <p:cTn decel="50000" dur="500" fill="hold" id="37">
                                          <p:stCondLst>
                                            <p:cond delay="0"/>
                                          </p:stCondLst>
                                        </p:cTn>
                                        <p:tgtEl>
                                          <p:spTgt spid="8"/>
                                        </p:tgtEl>
                                        <p:attrNameLst>
                                          <p:attrName>style.rotation</p:attrName>
                                        </p:attrNameLst>
                                      </p:cBhvr>
                                      <p:tavLst>
                                        <p:tav tm="0">
                                          <p:val>
                                            <p:fltVal val="-90"/>
                                          </p:val>
                                        </p:tav>
                                        <p:tav tm="100000">
                                          <p:val>
                                            <p:fltVal val="0"/>
                                          </p:val>
                                        </p:tav>
                                      </p:tavLst>
                                    </p:anim>
                                    <p:anim calcmode="lin" valueType="num">
                                      <p:cBhvr>
                                        <p:cTn decel="50000" dur="500" fill="hold" id="38">
                                          <p:stCondLst>
                                            <p:cond delay="0"/>
                                          </p:stCondLst>
                                        </p:cTn>
                                        <p:tgtEl>
                                          <p:spTgt spid="8"/>
                                        </p:tgtEl>
                                        <p:attrNameLst>
                                          <p:attrName>ppt_w</p:attrName>
                                        </p:attrNameLst>
                                      </p:cBhvr>
                                      <p:tavLst>
                                        <p:tav tm="0">
                                          <p:val>
                                            <p:strVal val="#ppt_w"/>
                                          </p:val>
                                        </p:tav>
                                        <p:tav tm="100000">
                                          <p:val>
                                            <p:strVal val="#ppt_w*.05"/>
                                          </p:val>
                                        </p:tav>
                                      </p:tavLst>
                                    </p:anim>
                                    <p:anim calcmode="lin" valueType="num">
                                      <p:cBhvr>
                                        <p:cTn accel="50000" dur="500" fill="hold" id="39">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dur="1000" fill="hold" id="40"/>
                                        <p:tgtEl>
                                          <p:spTgt spid="8"/>
                                        </p:tgtEl>
                                        <p:attrNameLst>
                                          <p:attrName>ppt_h</p:attrName>
                                        </p:attrNameLst>
                                      </p:cBhvr>
                                      <p:tavLst>
                                        <p:tav tm="0">
                                          <p:val>
                                            <p:strVal val="#ppt_h"/>
                                          </p:val>
                                        </p:tav>
                                        <p:tav tm="100000">
                                          <p:val>
                                            <p:strVal val="#ppt_h"/>
                                          </p:val>
                                        </p:tav>
                                      </p:tavLst>
                                    </p:anim>
                                    <p:anim calcmode="lin" valueType="num">
                                      <p:cBhvr>
                                        <p:cTn decel="50000" dur="500" fill="hold" id="41">
                                          <p:stCondLst>
                                            <p:cond delay="0"/>
                                          </p:stCondLst>
                                        </p:cTn>
                                        <p:tgtEl>
                                          <p:spTgt spid="8"/>
                                        </p:tgtEl>
                                        <p:attrNameLst>
                                          <p:attrName>ppt_x</p:attrName>
                                        </p:attrNameLst>
                                      </p:cBhvr>
                                      <p:tavLst>
                                        <p:tav tm="0">
                                          <p:val>
                                            <p:strVal val="#ppt_x+.4"/>
                                          </p:val>
                                        </p:tav>
                                        <p:tav tm="100000">
                                          <p:val>
                                            <p:strVal val="#ppt_x"/>
                                          </p:val>
                                        </p:tav>
                                      </p:tavLst>
                                    </p:anim>
                                    <p:anim calcmode="lin" valueType="num">
                                      <p:cBhvr>
                                        <p:cTn decel="50000" dur="500" fill="hold" id="42">
                                          <p:stCondLst>
                                            <p:cond delay="0"/>
                                          </p:stCondLst>
                                        </p:cTn>
                                        <p:tgtEl>
                                          <p:spTgt spid="8"/>
                                        </p:tgtEl>
                                        <p:attrNameLst>
                                          <p:attrName>ppt_y</p:attrName>
                                        </p:attrNameLst>
                                      </p:cBhvr>
                                      <p:tavLst>
                                        <p:tav tm="0">
                                          <p:val>
                                            <p:strVal val="#ppt_y-.2"/>
                                          </p:val>
                                        </p:tav>
                                        <p:tav tm="100000">
                                          <p:val>
                                            <p:strVal val="#ppt_y+.1"/>
                                          </p:val>
                                        </p:tav>
                                      </p:tavLst>
                                    </p:anim>
                                    <p:anim calcmode="lin" valueType="num">
                                      <p:cBhvr>
                                        <p:cTn accel="50000" dur="500" fill="hold" id="43">
                                          <p:stCondLst>
                                            <p:cond delay="500"/>
                                          </p:stCondLst>
                                        </p:cTn>
                                        <p:tgtEl>
                                          <p:spTgt spid="8"/>
                                        </p:tgtEl>
                                        <p:attrNameLst>
                                          <p:attrName>ppt_y</p:attrName>
                                        </p:attrNameLst>
                                      </p:cBhvr>
                                      <p:tavLst>
                                        <p:tav tm="0">
                                          <p:val>
                                            <p:strVal val="#ppt_y+.1"/>
                                          </p:val>
                                        </p:tav>
                                        <p:tav tm="100000">
                                          <p:val>
                                            <p:strVal val="#ppt_y"/>
                                          </p:val>
                                        </p:tav>
                                      </p:tavLst>
                                    </p:anim>
                                    <p:animEffect filter="fade" transition="in">
                                      <p:cBhvr>
                                        <p:cTn decel="50000" dur="1000" id="44">
                                          <p:stCondLst>
                                            <p:cond delay="0"/>
                                          </p:stCondLst>
                                        </p:cTn>
                                        <p:tgtEl>
                                          <p:spTgt spid="8"/>
                                        </p:tgtEl>
                                      </p:cBhvr>
                                    </p:animEffect>
                                  </p:childTnLst>
                                </p:cTn>
                              </p:par>
                            </p:childTnLst>
                          </p:cTn>
                        </p:par>
                        <p:par>
                          <p:cTn fill="hold" id="45" nodeType="afterGroup">
                            <p:stCondLst>
                              <p:cond delay="1750"/>
                            </p:stCondLst>
                            <p:childTnLst>
                              <p:par>
                                <p:cTn fill="hold" grpId="0" id="46" nodeType="afterEffect" presetClass="entr" presetID="10" presetSubtype="0">
                                  <p:stCondLst>
                                    <p:cond delay="0"/>
                                  </p:stCondLst>
                                  <p:childTnLst>
                                    <p:set>
                                      <p:cBhvr>
                                        <p:cTn dur="1" fill="hold" id="47">
                                          <p:stCondLst>
                                            <p:cond delay="0"/>
                                          </p:stCondLst>
                                        </p:cTn>
                                        <p:tgtEl>
                                          <p:spTgt spid="16"/>
                                        </p:tgtEl>
                                        <p:attrNameLst>
                                          <p:attrName>style.visibility</p:attrName>
                                        </p:attrNameLst>
                                      </p:cBhvr>
                                      <p:to>
                                        <p:strVal val="visible"/>
                                      </p:to>
                                    </p:set>
                                    <p:animEffect filter="fade" transition="in">
                                      <p:cBhvr>
                                        <p:cTn dur="500" id="48"/>
                                        <p:tgtEl>
                                          <p:spTgt spid="16"/>
                                        </p:tgtEl>
                                      </p:cBhvr>
                                    </p:animEffect>
                                  </p:childTnLst>
                                </p:cTn>
                              </p:par>
                              <p:par>
                                <p:cTn fill="hold" grpId="0" id="49" nodeType="withEffect" presetClass="entr" presetID="10" presetSubtype="0">
                                  <p:stCondLst>
                                    <p:cond delay="0"/>
                                  </p:stCondLst>
                                  <p:childTnLst>
                                    <p:set>
                                      <p:cBhvr>
                                        <p:cTn dur="1" fill="hold" id="50">
                                          <p:stCondLst>
                                            <p:cond delay="0"/>
                                          </p:stCondLst>
                                        </p:cTn>
                                        <p:tgtEl>
                                          <p:spTgt spid="17"/>
                                        </p:tgtEl>
                                        <p:attrNameLst>
                                          <p:attrName>style.visibility</p:attrName>
                                        </p:attrNameLst>
                                      </p:cBhvr>
                                      <p:to>
                                        <p:strVal val="visible"/>
                                      </p:to>
                                    </p:set>
                                    <p:animEffect filter="fade" transition="in">
                                      <p:cBhvr>
                                        <p:cTn dur="500" id="51"/>
                                        <p:tgtEl>
                                          <p:spTgt spid="17"/>
                                        </p:tgtEl>
                                      </p:cBhvr>
                                    </p:animEffect>
                                  </p:childTnLst>
                                </p:cTn>
                              </p:par>
                              <p:par>
                                <p:cTn fill="hold" grpId="0" id="52" nodeType="withEffect" presetClass="entr" presetID="10" presetSubtype="0">
                                  <p:stCondLst>
                                    <p:cond delay="0"/>
                                  </p:stCondLst>
                                  <p:childTnLst>
                                    <p:set>
                                      <p:cBhvr>
                                        <p:cTn dur="1" fill="hold" id="53">
                                          <p:stCondLst>
                                            <p:cond delay="0"/>
                                          </p:stCondLst>
                                        </p:cTn>
                                        <p:tgtEl>
                                          <p:spTgt spid="18"/>
                                        </p:tgtEl>
                                        <p:attrNameLst>
                                          <p:attrName>style.visibility</p:attrName>
                                        </p:attrNameLst>
                                      </p:cBhvr>
                                      <p:to>
                                        <p:strVal val="visible"/>
                                      </p:to>
                                    </p:set>
                                    <p:animEffect filter="fade" transition="in">
                                      <p:cBhvr>
                                        <p:cTn dur="500" id="54"/>
                                        <p:tgtEl>
                                          <p:spTgt spid="18"/>
                                        </p:tgtEl>
                                      </p:cBhvr>
                                    </p:animEffect>
                                  </p:childTnLst>
                                </p:cTn>
                              </p:par>
                              <p:par>
                                <p:cTn fill="hold" grpId="0" id="55" nodeType="withEffect" presetClass="entr" presetID="10" presetSubtype="0">
                                  <p:stCondLst>
                                    <p:cond delay="0"/>
                                  </p:stCondLst>
                                  <p:childTnLst>
                                    <p:set>
                                      <p:cBhvr>
                                        <p:cTn dur="1" fill="hold" id="56">
                                          <p:stCondLst>
                                            <p:cond delay="0"/>
                                          </p:stCondLst>
                                        </p:cTn>
                                        <p:tgtEl>
                                          <p:spTgt spid="19"/>
                                        </p:tgtEl>
                                        <p:attrNameLst>
                                          <p:attrName>style.visibility</p:attrName>
                                        </p:attrNameLst>
                                      </p:cBhvr>
                                      <p:to>
                                        <p:strVal val="visible"/>
                                      </p:to>
                                    </p:set>
                                    <p:animEffect filter="fade" transition="in">
                                      <p:cBhvr>
                                        <p:cTn dur="500" id="57"/>
                                        <p:tgtEl>
                                          <p:spTgt spid="19"/>
                                        </p:tgtEl>
                                      </p:cBhvr>
                                    </p:animEffect>
                                  </p:childTnLst>
                                </p:cTn>
                              </p:par>
                            </p:childTnLst>
                          </p:cTn>
                        </p:par>
                        <p:par>
                          <p:cTn fill="hold" id="58" nodeType="afterGroup">
                            <p:stCondLst>
                              <p:cond delay="2250"/>
                            </p:stCondLst>
                            <p:childTnLst>
                              <p:par>
                                <p:cTn fill="hold" grpId="0" id="59" nodeType="afterEffect" presetClass="entr" presetID="22" presetSubtype="8">
                                  <p:stCondLst>
                                    <p:cond delay="0"/>
                                  </p:stCondLst>
                                  <p:childTnLst>
                                    <p:set>
                                      <p:cBhvr>
                                        <p:cTn dur="1" fill="hold" id="60">
                                          <p:stCondLst>
                                            <p:cond delay="0"/>
                                          </p:stCondLst>
                                        </p:cTn>
                                        <p:tgtEl>
                                          <p:spTgt spid="9"/>
                                        </p:tgtEl>
                                        <p:attrNameLst>
                                          <p:attrName>style.visibility</p:attrName>
                                        </p:attrNameLst>
                                      </p:cBhvr>
                                      <p:to>
                                        <p:strVal val="visible"/>
                                      </p:to>
                                    </p:set>
                                    <p:animEffect filter="wipe(left)" transition="in">
                                      <p:cBhvr>
                                        <p:cTn dur="500" id="61"/>
                                        <p:tgtEl>
                                          <p:spTgt spid="9"/>
                                        </p:tgtEl>
                                      </p:cBhvr>
                                    </p:animEffect>
                                  </p:childTnLst>
                                </p:cTn>
                              </p:par>
                            </p:childTnLst>
                          </p:cTn>
                        </p:par>
                        <p:par>
                          <p:cTn fill="hold" id="62" nodeType="afterGroup">
                            <p:stCondLst>
                              <p:cond delay="2750"/>
                            </p:stCondLst>
                            <p:childTnLst>
                              <p:par>
                                <p:cTn fill="hold" grpId="0" id="63" nodeType="afterEffect" presetClass="entr" presetID="22" presetSubtype="8">
                                  <p:stCondLst>
                                    <p:cond delay="0"/>
                                  </p:stCondLst>
                                  <p:childTnLst>
                                    <p:set>
                                      <p:cBhvr>
                                        <p:cTn dur="1" fill="hold" id="64">
                                          <p:stCondLst>
                                            <p:cond delay="0"/>
                                          </p:stCondLst>
                                        </p:cTn>
                                        <p:tgtEl>
                                          <p:spTgt spid="20"/>
                                        </p:tgtEl>
                                        <p:attrNameLst>
                                          <p:attrName>style.visibility</p:attrName>
                                        </p:attrNameLst>
                                      </p:cBhvr>
                                      <p:to>
                                        <p:strVal val="visible"/>
                                      </p:to>
                                    </p:set>
                                    <p:animEffect filter="wipe(left)" transition="in">
                                      <p:cBhvr>
                                        <p:cTn dur="500" id="65"/>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6"/>
      <p:bldP grpId="0" spid="17"/>
      <p:bldP grpId="0" spid="18"/>
      <p:bldP grpId="0" spid="19"/>
      <p:bldP grpId="0" spid="2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图片3副本.png" id="4" name="Picture 2"/>
          <p:cNvPicPr>
            <a:picLocks noChangeArrowheads="1" noChangeAspect="1"/>
          </p:cNvPicPr>
          <p:nvPr/>
        </p:nvPicPr>
        <p:blipFill>
          <a:blip r:embed="rId3"/>
          <a:srcRect b="16470" l="37286"/>
          <a:stretch>
            <a:fillRect/>
          </a:stretch>
        </p:blipFill>
        <p:spPr bwMode="auto">
          <a:xfrm rot="510874">
            <a:off x="2845927" y="300650"/>
            <a:ext cx="2959780" cy="1221636"/>
          </a:xfrm>
          <a:prstGeom prst="rect">
            <a:avLst/>
          </a:prstGeom>
          <a:noFill/>
        </p:spPr>
      </p:pic>
      <p:pic>
        <p:nvPicPr>
          <p:cNvPr id="5" name="图片 4"/>
          <p:cNvPicPr>
            <a:picLocks noChangeAspect="1"/>
          </p:cNvPicPr>
          <p:nvPr/>
        </p:nvPicPr>
        <p:blipFill>
          <a:blip r:embed="rId4">
            <a:extLst>
              <a:ext uri="{28A0092B-C50C-407E-A947-70E740481C1C}">
                <a14:useLocalDpi/>
              </a:ext>
            </a:extLst>
          </a:blip>
          <a:stretch>
            <a:fillRect/>
          </a:stretch>
        </p:blipFill>
        <p:spPr>
          <a:xfrm flipH="1" rot="1818226">
            <a:off x="212820" y="2431452"/>
            <a:ext cx="2326734" cy="2476399"/>
          </a:xfrm>
          <a:prstGeom prst="rect">
            <a:avLst/>
          </a:prstGeom>
        </p:spPr>
      </p:pic>
      <p:sp>
        <p:nvSpPr>
          <p:cNvPr id="6" name="文本框 5"/>
          <p:cNvSpPr txBox="1"/>
          <p:nvPr/>
        </p:nvSpPr>
        <p:spPr>
          <a:xfrm>
            <a:off x="3533729" y="526747"/>
            <a:ext cx="1584176" cy="762000"/>
          </a:xfrm>
          <a:prstGeom prst="rect">
            <a:avLst/>
          </a:prstGeom>
          <a:noFill/>
        </p:spPr>
        <p:txBody>
          <a:bodyPr rtlCol="0" wrap="square">
            <a:spAutoFit/>
          </a:bodyPr>
          <a:lstStyle/>
          <a:p>
            <a:pPr algn="dist"/>
            <a:r>
              <a:rPr altLang="en-US" lang="zh-CN" smtClean="0" sz="4400">
                <a:solidFill>
                  <a:schemeClr val="tx1">
                    <a:lumMod val="65000"/>
                    <a:lumOff val="35000"/>
                  </a:schemeClr>
                </a:solidFill>
                <a:latin charset="-122" panose="020b0503020204020204" pitchFamily="34" typeface="微软雅黑"/>
                <a:ea charset="-122" panose="020b0503020204020204" pitchFamily="34" typeface="微软雅黑"/>
              </a:rPr>
              <a:t>目录</a:t>
            </a:r>
          </a:p>
        </p:txBody>
      </p:sp>
      <p:sp>
        <p:nvSpPr>
          <p:cNvPr id="8" name="Freeform 5"/>
          <p:cNvSpPr>
            <a:spLocks noEditPoints="1"/>
          </p:cNvSpPr>
          <p:nvPr/>
        </p:nvSpPr>
        <p:spPr bwMode="auto">
          <a:xfrm>
            <a:off x="4889104" y="3148460"/>
            <a:ext cx="469040" cy="693678"/>
          </a:xfrm>
          <a:custGeom>
            <a:gdLst>
              <a:gd fmla="*/ 6 w 86" name="T0"/>
              <a:gd fmla="*/ 113 h 154" name="T1"/>
              <a:gd fmla="*/ 44 w 86" name="T2"/>
              <a:gd fmla="*/ 113 h 154" name="T3"/>
              <a:gd fmla="*/ 25 w 86" name="T4"/>
              <a:gd fmla="*/ 91 h 154" name="T5"/>
              <a:gd fmla="*/ 14 w 86" name="T6"/>
              <a:gd fmla="*/ 62 h 154" name="T7"/>
              <a:gd fmla="*/ 41 w 86" name="T8"/>
              <a:gd fmla="*/ 49 h 154" name="T9"/>
              <a:gd fmla="*/ 22 w 86" name="T10"/>
              <a:gd fmla="*/ 40 h 154" name="T11"/>
              <a:gd fmla="*/ 11 w 86" name="T12"/>
              <a:gd fmla="*/ 8 h 154" name="T13"/>
              <a:gd fmla="*/ 54 w 86" name="T14"/>
              <a:gd fmla="*/ 10 h 154" name="T15"/>
              <a:gd fmla="*/ 65 w 86" name="T16"/>
              <a:gd fmla="*/ 61 h 154" name="T17"/>
              <a:gd fmla="*/ 60 w 86" name="T18"/>
              <a:gd fmla="*/ 68 h 154" name="T19"/>
              <a:gd fmla="*/ 70 w 86" name="T20"/>
              <a:gd fmla="*/ 75 h 154" name="T21"/>
              <a:gd fmla="*/ 84 w 86" name="T22"/>
              <a:gd fmla="*/ 113 h 154" name="T23"/>
              <a:gd fmla="*/ 31 w 86" name="T24"/>
              <a:gd fmla="*/ 154 h 154" name="T25"/>
              <a:gd fmla="*/ 14 w 86" name="T26"/>
              <a:gd fmla="*/ 152 h 154" name="T27"/>
              <a:gd fmla="*/ 2 w 86" name="T28"/>
              <a:gd fmla="*/ 133 h 154" name="T29"/>
              <a:gd fmla="*/ 6 w 86" name="T30"/>
              <a:gd fmla="*/ 113 h 154" name="T31"/>
              <a:gd fmla="*/ 55 w 86" name="T32"/>
              <a:gd fmla="*/ 109 h 154" name="T33"/>
              <a:gd fmla="*/ 9 w 86" name="T34"/>
              <a:gd fmla="*/ 119 h 154" name="T35"/>
              <a:gd fmla="*/ 9 w 86" name="T36"/>
              <a:gd fmla="*/ 131 h 154" name="T37"/>
              <a:gd fmla="*/ 74 w 86" name="T38"/>
              <a:gd fmla="*/ 90 h 154" name="T39"/>
              <a:gd fmla="*/ 54 w 86" name="T40"/>
              <a:gd fmla="*/ 72 h 154" name="T41"/>
              <a:gd fmla="*/ 58 w 86" name="T42"/>
              <a:gd fmla="*/ 60 h 154" name="T43"/>
              <a:gd fmla="*/ 64 w 86" name="T44"/>
              <a:gd fmla="*/ 39 h 154" name="T45"/>
              <a:gd fmla="*/ 16 w 86" name="T46"/>
              <a:gd fmla="*/ 10 h 154" name="T47"/>
              <a:gd fmla="*/ 17 w 86" name="T48"/>
              <a:gd fmla="*/ 26 h 154" name="T49"/>
              <a:gd fmla="*/ 39 w 86" name="T50"/>
              <a:gd fmla="*/ 32 h 154" name="T51"/>
              <a:gd fmla="*/ 46 w 86" name="T52"/>
              <a:gd fmla="*/ 45 h 154" name="T53"/>
              <a:gd fmla="*/ 45 w 86" name="T54"/>
              <a:gd fmla="*/ 43 h 154" name="T55"/>
              <a:gd fmla="*/ 44 w 86" name="T56"/>
              <a:gd fmla="*/ 57 h 154" name="T57"/>
              <a:gd fmla="*/ 18 w 86" name="T58"/>
              <a:gd fmla="*/ 68 h 154" name="T59"/>
              <a:gd fmla="*/ 19 w 86" name="T60"/>
              <a:gd fmla="*/ 75 h 154" name="T61"/>
              <a:gd fmla="*/ 55 w 86" name="T62"/>
              <a:gd fmla="*/ 109 h 154" name="T63"/>
              <a:gd fmla="*/ 41 w 86" name="T64"/>
              <a:gd fmla="*/ 43 h 154" name="T65"/>
              <a:gd fmla="*/ 17 w 86" name="T66"/>
              <a:gd fmla="*/ 31 h 154" name="T67"/>
              <a:gd fmla="*/ 41 w 86" name="T68"/>
              <a:gd fmla="*/ 43 h 154" name="T69"/>
              <a:gd fmla="*/ 49 w 86" name="T70"/>
              <a:gd fmla="*/ 101 h 154" name="T71"/>
              <a:gd fmla="*/ 22 w 86" name="T72"/>
              <a:gd fmla="*/ 82 h 154" name="T73"/>
              <a:gd fmla="*/ 49 w 86" name="T74"/>
              <a:gd fmla="*/ 101 h 154" name="T75"/>
              <a:gd fmla="*/ 11 w 86" name="T76"/>
              <a:gd fmla="*/ 138 h 154" name="T77"/>
              <a:gd fmla="*/ 24 w 86" name="T78"/>
              <a:gd fmla="*/ 152 h 154" name="T79"/>
              <a:gd fmla="*/ 81 w 86" name="T80"/>
              <a:gd fmla="*/ 110 h 154" name="T81"/>
              <a:gd fmla="*/ 11 w 86" name="T82"/>
              <a:gd fmla="*/ 138 h 15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54" w="86">
                <a:moveTo>
                  <a:pt x="6" y="113"/>
                </a:moveTo>
                <a:cubicBezTo>
                  <a:pt x="15" y="116"/>
                  <a:pt x="34" y="120"/>
                  <a:pt x="44" y="113"/>
                </a:cubicBezTo>
                <a:cubicBezTo>
                  <a:pt x="58" y="105"/>
                  <a:pt x="37" y="91"/>
                  <a:pt x="25" y="91"/>
                </a:cubicBezTo>
                <a:cubicBezTo>
                  <a:pt x="20" y="84"/>
                  <a:pt x="10" y="75"/>
                  <a:pt x="14" y="62"/>
                </a:cubicBezTo>
                <a:cubicBezTo>
                  <a:pt x="23" y="62"/>
                  <a:pt x="41" y="58"/>
                  <a:pt x="41" y="49"/>
                </a:cubicBezTo>
                <a:cubicBezTo>
                  <a:pt x="41" y="42"/>
                  <a:pt x="27" y="42"/>
                  <a:pt x="22" y="40"/>
                </a:cubicBezTo>
                <a:cubicBezTo>
                  <a:pt x="10" y="35"/>
                  <a:pt x="11" y="20"/>
                  <a:pt x="11" y="8"/>
                </a:cubicBezTo>
                <a:cubicBezTo>
                  <a:pt x="20" y="0"/>
                  <a:pt x="45" y="5"/>
                  <a:pt x="54" y="10"/>
                </a:cubicBezTo>
                <a:cubicBezTo>
                  <a:pt x="69" y="17"/>
                  <a:pt x="75" y="45"/>
                  <a:pt x="65" y="61"/>
                </a:cubicBezTo>
                <a:cubicBezTo>
                  <a:pt x="64" y="63"/>
                  <a:pt x="59" y="67"/>
                  <a:pt x="60" y="68"/>
                </a:cubicBezTo>
                <a:cubicBezTo>
                  <a:pt x="60" y="68"/>
                  <a:pt x="68" y="73"/>
                  <a:pt x="70" y="75"/>
                </a:cubicBezTo>
                <a:cubicBezTo>
                  <a:pt x="79" y="83"/>
                  <a:pt x="84" y="98"/>
                  <a:pt x="84" y="113"/>
                </a:cubicBezTo>
                <a:cubicBezTo>
                  <a:pt x="86" y="140"/>
                  <a:pt x="58" y="153"/>
                  <a:pt x="31" y="154"/>
                </a:cubicBezTo>
                <a:cubicBezTo>
                  <a:pt x="26" y="154"/>
                  <a:pt x="18" y="154"/>
                  <a:pt x="14" y="152"/>
                </a:cubicBezTo>
                <a:cubicBezTo>
                  <a:pt x="13" y="151"/>
                  <a:pt x="3" y="136"/>
                  <a:pt x="2" y="133"/>
                </a:cubicBezTo>
                <a:cubicBezTo>
                  <a:pt x="0" y="126"/>
                  <a:pt x="4" y="118"/>
                  <a:pt x="6" y="113"/>
                </a:cubicBezTo>
                <a:close/>
                <a:moveTo>
                  <a:pt x="55" y="109"/>
                </a:moveTo>
                <a:cubicBezTo>
                  <a:pt x="52" y="124"/>
                  <a:pt x="26" y="126"/>
                  <a:pt x="9" y="119"/>
                </a:cubicBezTo>
                <a:cubicBezTo>
                  <a:pt x="10" y="124"/>
                  <a:pt x="8" y="128"/>
                  <a:pt x="9" y="131"/>
                </a:cubicBezTo>
                <a:cubicBezTo>
                  <a:pt x="45" y="144"/>
                  <a:pt x="86" y="129"/>
                  <a:pt x="74" y="90"/>
                </a:cubicBezTo>
                <a:cubicBezTo>
                  <a:pt x="72" y="81"/>
                  <a:pt x="61" y="74"/>
                  <a:pt x="54" y="72"/>
                </a:cubicBezTo>
                <a:cubicBezTo>
                  <a:pt x="42" y="67"/>
                  <a:pt x="53" y="65"/>
                  <a:pt x="58" y="60"/>
                </a:cubicBezTo>
                <a:cubicBezTo>
                  <a:pt x="62" y="56"/>
                  <a:pt x="65" y="47"/>
                  <a:pt x="64" y="39"/>
                </a:cubicBezTo>
                <a:cubicBezTo>
                  <a:pt x="62" y="14"/>
                  <a:pt x="38" y="9"/>
                  <a:pt x="16" y="10"/>
                </a:cubicBezTo>
                <a:cubicBezTo>
                  <a:pt x="15" y="15"/>
                  <a:pt x="16" y="21"/>
                  <a:pt x="17" y="26"/>
                </a:cubicBezTo>
                <a:cubicBezTo>
                  <a:pt x="24" y="26"/>
                  <a:pt x="33" y="27"/>
                  <a:pt x="39" y="32"/>
                </a:cubicBezTo>
                <a:cubicBezTo>
                  <a:pt x="41" y="33"/>
                  <a:pt x="48" y="42"/>
                  <a:pt x="46" y="45"/>
                </a:cubicBezTo>
                <a:cubicBezTo>
                  <a:pt x="46" y="44"/>
                  <a:pt x="45" y="43"/>
                  <a:pt x="45" y="43"/>
                </a:cubicBezTo>
                <a:cubicBezTo>
                  <a:pt x="45" y="48"/>
                  <a:pt x="44" y="52"/>
                  <a:pt x="44" y="57"/>
                </a:cubicBezTo>
                <a:cubicBezTo>
                  <a:pt x="35" y="56"/>
                  <a:pt x="32" y="67"/>
                  <a:pt x="18" y="68"/>
                </a:cubicBezTo>
                <a:cubicBezTo>
                  <a:pt x="19" y="71"/>
                  <a:pt x="19" y="71"/>
                  <a:pt x="19" y="75"/>
                </a:cubicBezTo>
                <a:cubicBezTo>
                  <a:pt x="38" y="77"/>
                  <a:pt x="61" y="85"/>
                  <a:pt x="55" y="109"/>
                </a:cubicBezTo>
                <a:close/>
                <a:moveTo>
                  <a:pt x="41" y="43"/>
                </a:moveTo>
                <a:cubicBezTo>
                  <a:pt x="38" y="34"/>
                  <a:pt x="28" y="30"/>
                  <a:pt x="17" y="31"/>
                </a:cubicBezTo>
                <a:cubicBezTo>
                  <a:pt x="20" y="40"/>
                  <a:pt x="37" y="39"/>
                  <a:pt x="41" y="43"/>
                </a:cubicBezTo>
                <a:close/>
                <a:moveTo>
                  <a:pt x="49" y="101"/>
                </a:moveTo>
                <a:cubicBezTo>
                  <a:pt x="49" y="85"/>
                  <a:pt x="35" y="83"/>
                  <a:pt x="22" y="82"/>
                </a:cubicBezTo>
                <a:cubicBezTo>
                  <a:pt x="25" y="94"/>
                  <a:pt x="46" y="89"/>
                  <a:pt x="49" y="101"/>
                </a:cubicBezTo>
                <a:close/>
                <a:moveTo>
                  <a:pt x="11" y="138"/>
                </a:moveTo>
                <a:cubicBezTo>
                  <a:pt x="13" y="145"/>
                  <a:pt x="16" y="151"/>
                  <a:pt x="24" y="152"/>
                </a:cubicBezTo>
                <a:cubicBezTo>
                  <a:pt x="54" y="154"/>
                  <a:pt x="86" y="139"/>
                  <a:pt x="81" y="110"/>
                </a:cubicBezTo>
                <a:cubicBezTo>
                  <a:pt x="78" y="141"/>
                  <a:pt x="40" y="146"/>
                  <a:pt x="11" y="138"/>
                </a:cubicBezTo>
                <a:close/>
              </a:path>
            </a:pathLst>
          </a:custGeom>
          <a:solidFill>
            <a:schemeClr val="tx1">
              <a:lumMod val="75000"/>
              <a:lumOff val="25000"/>
            </a:schemeClr>
          </a:solidFill>
          <a:ln>
            <a:solidFill>
              <a:schemeClr val="tx1">
                <a:lumMod val="75000"/>
                <a:lumOff val="25000"/>
              </a:schemeClr>
            </a:solidFill>
          </a:ln>
        </p:spPr>
        <p:txBody>
          <a:bodyPr anchor="t" anchorCtr="0" bIns="34290" compatLnSpc="1" lIns="68580" numCol="1" rIns="68580" tIns="34290" vert="horz" wrap="square"/>
          <a:lstStyle/>
          <a:p>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9" name="Freeform 6"/>
          <p:cNvSpPr>
            <a:spLocks noEditPoints="1"/>
          </p:cNvSpPr>
          <p:nvPr/>
        </p:nvSpPr>
        <p:spPr bwMode="auto">
          <a:xfrm>
            <a:off x="2418521" y="1807372"/>
            <a:ext cx="356626" cy="561300"/>
          </a:xfrm>
          <a:custGeom>
            <a:gdLst>
              <a:gd fmla="*/ 41 w 78" name="T0"/>
              <a:gd fmla="*/ 64 h 157" name="T1"/>
              <a:gd fmla="*/ 26 w 78" name="T2"/>
              <a:gd fmla="*/ 82 h 157" name="T3"/>
              <a:gd fmla="*/ 7 w 78" name="T4"/>
              <a:gd fmla="*/ 74 h 157" name="T5"/>
              <a:gd fmla="*/ 0 w 78" name="T6"/>
              <a:gd fmla="*/ 55 h 157" name="T7"/>
              <a:gd fmla="*/ 2 w 78" name="T8"/>
              <a:gd fmla="*/ 55 h 157" name="T9"/>
              <a:gd fmla="*/ 34 w 78" name="T10"/>
              <a:gd fmla="*/ 9 h 157" name="T11"/>
              <a:gd fmla="*/ 37 w 78" name="T12"/>
              <a:gd fmla="*/ 3 h 157" name="T13"/>
              <a:gd fmla="*/ 61 w 78" name="T14"/>
              <a:gd fmla="*/ 4 h 157" name="T15"/>
              <a:gd fmla="*/ 70 w 78" name="T16"/>
              <a:gd fmla="*/ 19 h 157" name="T17"/>
              <a:gd fmla="*/ 78 w 78" name="T18"/>
              <a:gd fmla="*/ 152 h 157" name="T19"/>
              <a:gd fmla="*/ 77 w 78" name="T20"/>
              <a:gd fmla="*/ 153 h 157" name="T21"/>
              <a:gd fmla="*/ 52 w 78" name="T22"/>
              <a:gd fmla="*/ 157 h 157" name="T23"/>
              <a:gd fmla="*/ 42 w 78" name="T24"/>
              <a:gd fmla="*/ 148 h 157" name="T25"/>
              <a:gd fmla="*/ 42 w 78" name="T26"/>
              <a:gd fmla="*/ 135 h 157" name="T27"/>
              <a:gd fmla="*/ 41 w 78" name="T28"/>
              <a:gd fmla="*/ 64 h 157" name="T29"/>
              <a:gd fmla="*/ 47 w 78" name="T30"/>
              <a:gd fmla="*/ 143 h 157" name="T31"/>
              <a:gd fmla="*/ 61 w 78" name="T32"/>
              <a:gd fmla="*/ 142 h 157" name="T33"/>
              <a:gd fmla="*/ 55 w 78" name="T34"/>
              <a:gd fmla="*/ 8 h 157" name="T35"/>
              <a:gd fmla="*/ 39 w 78" name="T36"/>
              <a:gd fmla="*/ 8 h 157" name="T37"/>
              <a:gd fmla="*/ 8 w 78" name="T38"/>
              <a:gd fmla="*/ 56 h 157" name="T39"/>
              <a:gd fmla="*/ 21 w 78" name="T40"/>
              <a:gd fmla="*/ 65 h 157" name="T41"/>
              <a:gd fmla="*/ 44 w 78" name="T42"/>
              <a:gd fmla="*/ 35 h 157" name="T43"/>
              <a:gd fmla="*/ 47 w 78" name="T44"/>
              <a:gd fmla="*/ 143 h 157" name="T45"/>
              <a:gd fmla="*/ 63 w 78" name="T46"/>
              <a:gd fmla="*/ 69 h 157" name="T47"/>
              <a:gd fmla="*/ 65 w 78" name="T48"/>
              <a:gd fmla="*/ 109 h 157" name="T49"/>
              <a:gd fmla="*/ 76 w 78" name="T50"/>
              <a:gd fmla="*/ 148 h 157" name="T51"/>
              <a:gd fmla="*/ 68 w 78" name="T52"/>
              <a:gd fmla="*/ 21 h 157" name="T53"/>
              <a:gd fmla="*/ 61 w 78" name="T54"/>
              <a:gd fmla="*/ 14 h 157" name="T55"/>
              <a:gd fmla="*/ 63 w 78" name="T56"/>
              <a:gd fmla="*/ 69 h 157" name="T57"/>
              <a:gd fmla="*/ 23 w 78" name="T58"/>
              <a:gd fmla="*/ 70 h 157" name="T59"/>
              <a:gd fmla="*/ 28 w 78" name="T60"/>
              <a:gd fmla="*/ 77 h 157" name="T61"/>
              <a:gd fmla="*/ 40 w 78" name="T62"/>
              <a:gd fmla="*/ 48 h 157" name="T63"/>
              <a:gd fmla="*/ 23 w 78" name="T64"/>
              <a:gd fmla="*/ 70 h 157" name="T65"/>
              <a:gd fmla="*/ 24 w 78" name="T66"/>
              <a:gd fmla="*/ 78 h 157" name="T67"/>
              <a:gd fmla="*/ 4 w 78" name="T68"/>
              <a:gd fmla="*/ 61 h 157" name="T69"/>
              <a:gd fmla="*/ 24 w 78" name="T70"/>
              <a:gd fmla="*/ 78 h 157" name="T71"/>
              <a:gd fmla="*/ 47 w 78" name="T72"/>
              <a:gd fmla="*/ 149 h 157" name="T73"/>
              <a:gd fmla="*/ 73 w 78" name="T74"/>
              <a:gd fmla="*/ 150 h 157" name="T75"/>
              <a:gd fmla="*/ 47 w 78" name="T76"/>
              <a:gd fmla="*/ 149 h 15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57" w="78">
                <a:moveTo>
                  <a:pt x="41" y="64"/>
                </a:moveTo>
                <a:cubicBezTo>
                  <a:pt x="35" y="64"/>
                  <a:pt x="32" y="82"/>
                  <a:pt x="26" y="82"/>
                </a:cubicBezTo>
                <a:cubicBezTo>
                  <a:pt x="20" y="83"/>
                  <a:pt x="14" y="74"/>
                  <a:pt x="7" y="74"/>
                </a:cubicBezTo>
                <a:cubicBezTo>
                  <a:pt x="6" y="67"/>
                  <a:pt x="0" y="62"/>
                  <a:pt x="0" y="55"/>
                </a:cubicBezTo>
                <a:cubicBezTo>
                  <a:pt x="0" y="53"/>
                  <a:pt x="2" y="55"/>
                  <a:pt x="2" y="55"/>
                </a:cubicBezTo>
                <a:cubicBezTo>
                  <a:pt x="10" y="40"/>
                  <a:pt x="26" y="24"/>
                  <a:pt x="34" y="9"/>
                </a:cubicBezTo>
                <a:cubicBezTo>
                  <a:pt x="35" y="6"/>
                  <a:pt x="35" y="4"/>
                  <a:pt x="37" y="3"/>
                </a:cubicBezTo>
                <a:cubicBezTo>
                  <a:pt x="41" y="0"/>
                  <a:pt x="58" y="1"/>
                  <a:pt x="61" y="4"/>
                </a:cubicBezTo>
                <a:cubicBezTo>
                  <a:pt x="64" y="7"/>
                  <a:pt x="65" y="17"/>
                  <a:pt x="70" y="19"/>
                </a:cubicBezTo>
                <a:cubicBezTo>
                  <a:pt x="74" y="63"/>
                  <a:pt x="75" y="105"/>
                  <a:pt x="78" y="152"/>
                </a:cubicBezTo>
                <a:cubicBezTo>
                  <a:pt x="77" y="151"/>
                  <a:pt x="77" y="153"/>
                  <a:pt x="77" y="153"/>
                </a:cubicBezTo>
                <a:cubicBezTo>
                  <a:pt x="75" y="154"/>
                  <a:pt x="53" y="157"/>
                  <a:pt x="52" y="157"/>
                </a:cubicBezTo>
                <a:cubicBezTo>
                  <a:pt x="51" y="157"/>
                  <a:pt x="42" y="149"/>
                  <a:pt x="42" y="148"/>
                </a:cubicBezTo>
                <a:cubicBezTo>
                  <a:pt x="41" y="145"/>
                  <a:pt x="42" y="139"/>
                  <a:pt x="42" y="135"/>
                </a:cubicBezTo>
                <a:cubicBezTo>
                  <a:pt x="41" y="113"/>
                  <a:pt x="42" y="86"/>
                  <a:pt x="41" y="64"/>
                </a:cubicBezTo>
                <a:close/>
                <a:moveTo>
                  <a:pt x="47" y="143"/>
                </a:moveTo>
                <a:cubicBezTo>
                  <a:pt x="52" y="142"/>
                  <a:pt x="55" y="142"/>
                  <a:pt x="61" y="142"/>
                </a:cubicBezTo>
                <a:cubicBezTo>
                  <a:pt x="60" y="103"/>
                  <a:pt x="58" y="52"/>
                  <a:pt x="55" y="8"/>
                </a:cubicBezTo>
                <a:cubicBezTo>
                  <a:pt x="49" y="7"/>
                  <a:pt x="45" y="9"/>
                  <a:pt x="39" y="8"/>
                </a:cubicBezTo>
                <a:cubicBezTo>
                  <a:pt x="30" y="25"/>
                  <a:pt x="19" y="41"/>
                  <a:pt x="8" y="56"/>
                </a:cubicBezTo>
                <a:cubicBezTo>
                  <a:pt x="13" y="59"/>
                  <a:pt x="18" y="61"/>
                  <a:pt x="21" y="65"/>
                </a:cubicBezTo>
                <a:cubicBezTo>
                  <a:pt x="32" y="58"/>
                  <a:pt x="34" y="43"/>
                  <a:pt x="44" y="35"/>
                </a:cubicBezTo>
                <a:cubicBezTo>
                  <a:pt x="47" y="70"/>
                  <a:pt x="44" y="102"/>
                  <a:pt x="47" y="143"/>
                </a:cubicBezTo>
                <a:close/>
                <a:moveTo>
                  <a:pt x="63" y="69"/>
                </a:moveTo>
                <a:cubicBezTo>
                  <a:pt x="63" y="82"/>
                  <a:pt x="65" y="96"/>
                  <a:pt x="65" y="109"/>
                </a:cubicBezTo>
                <a:cubicBezTo>
                  <a:pt x="66" y="126"/>
                  <a:pt x="63" y="144"/>
                  <a:pt x="76" y="148"/>
                </a:cubicBezTo>
                <a:cubicBezTo>
                  <a:pt x="74" y="108"/>
                  <a:pt x="70" y="60"/>
                  <a:pt x="68" y="21"/>
                </a:cubicBezTo>
                <a:cubicBezTo>
                  <a:pt x="65" y="19"/>
                  <a:pt x="64" y="16"/>
                  <a:pt x="61" y="14"/>
                </a:cubicBezTo>
                <a:cubicBezTo>
                  <a:pt x="64" y="31"/>
                  <a:pt x="62" y="49"/>
                  <a:pt x="63" y="69"/>
                </a:cubicBezTo>
                <a:close/>
                <a:moveTo>
                  <a:pt x="23" y="70"/>
                </a:moveTo>
                <a:cubicBezTo>
                  <a:pt x="22" y="73"/>
                  <a:pt x="26" y="75"/>
                  <a:pt x="28" y="77"/>
                </a:cubicBezTo>
                <a:cubicBezTo>
                  <a:pt x="32" y="68"/>
                  <a:pt x="43" y="62"/>
                  <a:pt x="40" y="48"/>
                </a:cubicBezTo>
                <a:cubicBezTo>
                  <a:pt x="35" y="56"/>
                  <a:pt x="27" y="66"/>
                  <a:pt x="23" y="70"/>
                </a:cubicBezTo>
                <a:close/>
                <a:moveTo>
                  <a:pt x="24" y="78"/>
                </a:moveTo>
                <a:cubicBezTo>
                  <a:pt x="19" y="71"/>
                  <a:pt x="13" y="63"/>
                  <a:pt x="4" y="61"/>
                </a:cubicBezTo>
                <a:cubicBezTo>
                  <a:pt x="6" y="71"/>
                  <a:pt x="16" y="76"/>
                  <a:pt x="24" y="78"/>
                </a:cubicBezTo>
                <a:close/>
                <a:moveTo>
                  <a:pt x="47" y="149"/>
                </a:moveTo>
                <a:cubicBezTo>
                  <a:pt x="52" y="155"/>
                  <a:pt x="66" y="153"/>
                  <a:pt x="73" y="150"/>
                </a:cubicBezTo>
                <a:cubicBezTo>
                  <a:pt x="68" y="144"/>
                  <a:pt x="54" y="147"/>
                  <a:pt x="47" y="149"/>
                </a:cubicBezTo>
                <a:close/>
              </a:path>
            </a:pathLst>
          </a:custGeom>
          <a:solidFill>
            <a:schemeClr val="tx1">
              <a:lumMod val="75000"/>
              <a:lumOff val="25000"/>
            </a:schemeClr>
          </a:solidFill>
          <a:ln>
            <a:solidFill>
              <a:schemeClr val="tx1">
                <a:lumMod val="75000"/>
                <a:lumOff val="25000"/>
              </a:schemeClr>
            </a:solidFill>
          </a:ln>
        </p:spPr>
        <p:txBody>
          <a:bodyPr anchor="t" anchorCtr="0" bIns="34290" compatLnSpc="1" lIns="68580" numCol="1" rIns="68580" tIns="34290" vert="horz" wrap="square"/>
          <a:lstStyle/>
          <a:p>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0" name="Freeform 7"/>
          <p:cNvSpPr>
            <a:spLocks noEditPoints="1"/>
          </p:cNvSpPr>
          <p:nvPr/>
        </p:nvSpPr>
        <p:spPr bwMode="auto">
          <a:xfrm>
            <a:off x="2422333" y="2513719"/>
            <a:ext cx="498182" cy="623570"/>
          </a:xfrm>
          <a:custGeom>
            <a:gdLst>
              <a:gd fmla="*/ 75 w 109" name="T0"/>
              <a:gd fmla="*/ 124 h 165" name="T1"/>
              <a:gd fmla="*/ 94 w 109" name="T2"/>
              <a:gd fmla="*/ 124 h 165" name="T3"/>
              <a:gd fmla="*/ 108 w 109" name="T4"/>
              <a:gd fmla="*/ 137 h 165" name="T5"/>
              <a:gd fmla="*/ 107 w 109" name="T6"/>
              <a:gd fmla="*/ 161 h 165" name="T7"/>
              <a:gd fmla="*/ 21 w 109" name="T8"/>
              <a:gd fmla="*/ 163 h 165" name="T9"/>
              <a:gd fmla="*/ 16 w 109" name="T10"/>
              <a:gd fmla="*/ 165 h 165" name="T11"/>
              <a:gd fmla="*/ 5 w 109" name="T12"/>
              <a:gd fmla="*/ 152 h 165" name="T13"/>
              <a:gd fmla="*/ 4 w 109" name="T14"/>
              <a:gd fmla="*/ 136 h 165" name="T15"/>
              <a:gd fmla="*/ 2 w 109" name="T16"/>
              <a:gd fmla="*/ 129 h 165" name="T17"/>
              <a:gd fmla="*/ 23 w 109" name="T18"/>
              <a:gd fmla="*/ 113 h 165" name="T19"/>
              <a:gd fmla="*/ 61 w 109" name="T20"/>
              <a:gd fmla="*/ 84 h 165" name="T21"/>
              <a:gd fmla="*/ 63 w 109" name="T22"/>
              <a:gd fmla="*/ 67 h 165" name="T23"/>
              <a:gd fmla="*/ 34 w 109" name="T24"/>
              <a:gd fmla="*/ 72 h 165" name="T25"/>
              <a:gd fmla="*/ 32 w 109" name="T26"/>
              <a:gd fmla="*/ 78 h 165" name="T27"/>
              <a:gd fmla="*/ 8 w 109" name="T28"/>
              <a:gd fmla="*/ 67 h 165" name="T29"/>
              <a:gd fmla="*/ 6 w 109" name="T30"/>
              <a:gd fmla="*/ 65 h 165" name="T31"/>
              <a:gd fmla="*/ 0 w 109" name="T32"/>
              <a:gd fmla="*/ 49 h 165" name="T33"/>
              <a:gd fmla="*/ 87 w 109" name="T34"/>
              <a:gd fmla="*/ 30 h 165" name="T35"/>
              <a:gd fmla="*/ 100 w 109" name="T36"/>
              <a:gd fmla="*/ 62 h 165" name="T37"/>
              <a:gd fmla="*/ 102 w 109" name="T38"/>
              <a:gd fmla="*/ 76 h 165" name="T39"/>
              <a:gd fmla="*/ 75 w 109" name="T40"/>
              <a:gd fmla="*/ 124 h 165" name="T41"/>
              <a:gd fmla="*/ 56 w 109" name="T42"/>
              <a:gd fmla="*/ 116 h 165" name="T43"/>
              <a:gd fmla="*/ 89 w 109" name="T44"/>
              <a:gd fmla="*/ 75 h 165" name="T45"/>
              <a:gd fmla="*/ 80 w 109" name="T46"/>
              <a:gd fmla="*/ 32 h 165" name="T47"/>
              <a:gd fmla="*/ 7 w 109" name="T48"/>
              <a:gd fmla="*/ 50 h 165" name="T49"/>
              <a:gd fmla="*/ 24 w 109" name="T50"/>
              <a:gd fmla="*/ 61 h 165" name="T51"/>
              <a:gd fmla="*/ 58 w 109" name="T52"/>
              <a:gd fmla="*/ 44 h 165" name="T53"/>
              <a:gd fmla="*/ 73 w 109" name="T54"/>
              <a:gd fmla="*/ 72 h 165" name="T55"/>
              <a:gd fmla="*/ 24 w 109" name="T56"/>
              <a:gd fmla="*/ 120 h 165" name="T57"/>
              <a:gd fmla="*/ 9 w 109" name="T58"/>
              <a:gd fmla="*/ 131 h 165" name="T59"/>
              <a:gd fmla="*/ 11 w 109" name="T60"/>
              <a:gd fmla="*/ 148 h 165" name="T61"/>
              <a:gd fmla="*/ 93 w 109" name="T62"/>
              <a:gd fmla="*/ 145 h 165" name="T63"/>
              <a:gd fmla="*/ 93 w 109" name="T64"/>
              <a:gd fmla="*/ 130 h 165" name="T65"/>
              <a:gd fmla="*/ 41 w 109" name="T66"/>
              <a:gd fmla="*/ 129 h 165" name="T67"/>
              <a:gd fmla="*/ 56 w 109" name="T68"/>
              <a:gd fmla="*/ 116 h 165" name="T69"/>
              <a:gd fmla="*/ 57 w 109" name="T70"/>
              <a:gd fmla="*/ 50 h 165" name="T71"/>
              <a:gd fmla="*/ 30 w 109" name="T72"/>
              <a:gd fmla="*/ 72 h 165" name="T73"/>
              <a:gd fmla="*/ 66 w 109" name="T74"/>
              <a:gd fmla="*/ 69 h 165" name="T75"/>
              <a:gd fmla="*/ 57 w 109" name="T76"/>
              <a:gd fmla="*/ 50 h 165" name="T77"/>
              <a:gd fmla="*/ 29 w 109" name="T78"/>
              <a:gd fmla="*/ 74 h 165" name="T79"/>
              <a:gd fmla="*/ 6 w 109" name="T80"/>
              <a:gd fmla="*/ 56 h 165" name="T81"/>
              <a:gd fmla="*/ 29 w 109" name="T82"/>
              <a:gd fmla="*/ 74 h 165" name="T83"/>
              <a:gd fmla="*/ 56 w 109" name="T84"/>
              <a:gd fmla="*/ 124 h 165" name="T85"/>
              <a:gd fmla="*/ 84 w 109" name="T86"/>
              <a:gd fmla="*/ 110 h 165" name="T87"/>
              <a:gd fmla="*/ 98 w 109" name="T88"/>
              <a:gd fmla="*/ 68 h 165" name="T89"/>
              <a:gd fmla="*/ 56 w 109" name="T90"/>
              <a:gd fmla="*/ 124 h 165" name="T91"/>
              <a:gd fmla="*/ 101 w 109" name="T92"/>
              <a:gd fmla="*/ 147 h 165" name="T93"/>
              <a:gd fmla="*/ 106 w 109" name="T94"/>
              <a:gd fmla="*/ 158 h 165" name="T95"/>
              <a:gd fmla="*/ 98 w 109" name="T96"/>
              <a:gd fmla="*/ 132 h 165" name="T97"/>
              <a:gd fmla="*/ 101 w 109" name="T98"/>
              <a:gd fmla="*/ 147 h 165" name="T99"/>
              <a:gd fmla="*/ 78 w 109" name="T100"/>
              <a:gd fmla="*/ 152 h 165" name="T101"/>
              <a:gd fmla="*/ 12 w 109" name="T102"/>
              <a:gd fmla="*/ 154 h 165" name="T103"/>
              <a:gd fmla="*/ 16 w 109" name="T104"/>
              <a:gd fmla="*/ 160 h 165" name="T105"/>
              <a:gd fmla="*/ 103 w 109" name="T106"/>
              <a:gd fmla="*/ 158 h 165" name="T107"/>
              <a:gd fmla="*/ 78 w 109" name="T108"/>
              <a:gd fmla="*/ 152 h 16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65" w="109">
                <a:moveTo>
                  <a:pt x="75" y="124"/>
                </a:moveTo>
                <a:cubicBezTo>
                  <a:pt x="82" y="124"/>
                  <a:pt x="88" y="122"/>
                  <a:pt x="94" y="124"/>
                </a:cubicBezTo>
                <a:cubicBezTo>
                  <a:pt x="100" y="126"/>
                  <a:pt x="101" y="136"/>
                  <a:pt x="108" y="137"/>
                </a:cubicBezTo>
                <a:cubicBezTo>
                  <a:pt x="107" y="145"/>
                  <a:pt x="109" y="156"/>
                  <a:pt x="107" y="161"/>
                </a:cubicBezTo>
                <a:cubicBezTo>
                  <a:pt x="83" y="161"/>
                  <a:pt x="44" y="161"/>
                  <a:pt x="21" y="163"/>
                </a:cubicBezTo>
                <a:cubicBezTo>
                  <a:pt x="20" y="163"/>
                  <a:pt x="17" y="165"/>
                  <a:pt x="16" y="165"/>
                </a:cubicBezTo>
                <a:cubicBezTo>
                  <a:pt x="11" y="164"/>
                  <a:pt x="10" y="152"/>
                  <a:pt x="5" y="152"/>
                </a:cubicBezTo>
                <a:cubicBezTo>
                  <a:pt x="4" y="149"/>
                  <a:pt x="4" y="142"/>
                  <a:pt x="4" y="136"/>
                </a:cubicBezTo>
                <a:cubicBezTo>
                  <a:pt x="3" y="133"/>
                  <a:pt x="2" y="131"/>
                  <a:pt x="2" y="129"/>
                </a:cubicBezTo>
                <a:cubicBezTo>
                  <a:pt x="3" y="123"/>
                  <a:pt x="18" y="117"/>
                  <a:pt x="23" y="113"/>
                </a:cubicBezTo>
                <a:cubicBezTo>
                  <a:pt x="37" y="104"/>
                  <a:pt x="52" y="96"/>
                  <a:pt x="61" y="84"/>
                </a:cubicBezTo>
                <a:cubicBezTo>
                  <a:pt x="64" y="80"/>
                  <a:pt x="66" y="72"/>
                  <a:pt x="63" y="67"/>
                </a:cubicBezTo>
                <a:cubicBezTo>
                  <a:pt x="56" y="57"/>
                  <a:pt x="38" y="63"/>
                  <a:pt x="34" y="72"/>
                </a:cubicBezTo>
                <a:cubicBezTo>
                  <a:pt x="33" y="74"/>
                  <a:pt x="34" y="76"/>
                  <a:pt x="32" y="78"/>
                </a:cubicBezTo>
                <a:cubicBezTo>
                  <a:pt x="30" y="79"/>
                  <a:pt x="11" y="69"/>
                  <a:pt x="8" y="67"/>
                </a:cubicBezTo>
                <a:cubicBezTo>
                  <a:pt x="8" y="67"/>
                  <a:pt x="8" y="65"/>
                  <a:pt x="6" y="65"/>
                </a:cubicBezTo>
                <a:cubicBezTo>
                  <a:pt x="7" y="61"/>
                  <a:pt x="4" y="53"/>
                  <a:pt x="0" y="49"/>
                </a:cubicBezTo>
                <a:cubicBezTo>
                  <a:pt x="11" y="26"/>
                  <a:pt x="63" y="0"/>
                  <a:pt x="87" y="30"/>
                </a:cubicBezTo>
                <a:cubicBezTo>
                  <a:pt x="93" y="38"/>
                  <a:pt x="96" y="51"/>
                  <a:pt x="100" y="62"/>
                </a:cubicBezTo>
                <a:cubicBezTo>
                  <a:pt x="101" y="66"/>
                  <a:pt x="103" y="70"/>
                  <a:pt x="102" y="76"/>
                </a:cubicBezTo>
                <a:cubicBezTo>
                  <a:pt x="101" y="97"/>
                  <a:pt x="87" y="113"/>
                  <a:pt x="75" y="124"/>
                </a:cubicBezTo>
                <a:close/>
                <a:moveTo>
                  <a:pt x="56" y="116"/>
                </a:moveTo>
                <a:cubicBezTo>
                  <a:pt x="71" y="106"/>
                  <a:pt x="83" y="93"/>
                  <a:pt x="89" y="75"/>
                </a:cubicBezTo>
                <a:cubicBezTo>
                  <a:pt x="95" y="60"/>
                  <a:pt x="88" y="41"/>
                  <a:pt x="80" y="32"/>
                </a:cubicBezTo>
                <a:cubicBezTo>
                  <a:pt x="59" y="10"/>
                  <a:pt x="17" y="29"/>
                  <a:pt x="7" y="50"/>
                </a:cubicBezTo>
                <a:cubicBezTo>
                  <a:pt x="13" y="53"/>
                  <a:pt x="18" y="58"/>
                  <a:pt x="24" y="61"/>
                </a:cubicBezTo>
                <a:cubicBezTo>
                  <a:pt x="32" y="53"/>
                  <a:pt x="42" y="41"/>
                  <a:pt x="58" y="44"/>
                </a:cubicBezTo>
                <a:cubicBezTo>
                  <a:pt x="69" y="47"/>
                  <a:pt x="75" y="61"/>
                  <a:pt x="73" y="72"/>
                </a:cubicBezTo>
                <a:cubicBezTo>
                  <a:pt x="68" y="95"/>
                  <a:pt x="41" y="108"/>
                  <a:pt x="24" y="120"/>
                </a:cubicBezTo>
                <a:cubicBezTo>
                  <a:pt x="19" y="123"/>
                  <a:pt x="10" y="128"/>
                  <a:pt x="9" y="131"/>
                </a:cubicBezTo>
                <a:cubicBezTo>
                  <a:pt x="8" y="137"/>
                  <a:pt x="11" y="143"/>
                  <a:pt x="11" y="148"/>
                </a:cubicBezTo>
                <a:cubicBezTo>
                  <a:pt x="38" y="145"/>
                  <a:pt x="62" y="146"/>
                  <a:pt x="93" y="145"/>
                </a:cubicBezTo>
                <a:cubicBezTo>
                  <a:pt x="93" y="141"/>
                  <a:pt x="94" y="135"/>
                  <a:pt x="93" y="130"/>
                </a:cubicBezTo>
                <a:cubicBezTo>
                  <a:pt x="75" y="128"/>
                  <a:pt x="57" y="131"/>
                  <a:pt x="41" y="129"/>
                </a:cubicBezTo>
                <a:cubicBezTo>
                  <a:pt x="41" y="123"/>
                  <a:pt x="50" y="119"/>
                  <a:pt x="56" y="116"/>
                </a:cubicBezTo>
                <a:close/>
                <a:moveTo>
                  <a:pt x="57" y="50"/>
                </a:moveTo>
                <a:cubicBezTo>
                  <a:pt x="45" y="46"/>
                  <a:pt x="21" y="63"/>
                  <a:pt x="30" y="72"/>
                </a:cubicBezTo>
                <a:cubicBezTo>
                  <a:pt x="33" y="60"/>
                  <a:pt x="61" y="53"/>
                  <a:pt x="66" y="69"/>
                </a:cubicBezTo>
                <a:cubicBezTo>
                  <a:pt x="66" y="59"/>
                  <a:pt x="63" y="52"/>
                  <a:pt x="57" y="50"/>
                </a:cubicBezTo>
                <a:close/>
                <a:moveTo>
                  <a:pt x="29" y="74"/>
                </a:moveTo>
                <a:cubicBezTo>
                  <a:pt x="24" y="65"/>
                  <a:pt x="13" y="62"/>
                  <a:pt x="6" y="56"/>
                </a:cubicBezTo>
                <a:cubicBezTo>
                  <a:pt x="9" y="67"/>
                  <a:pt x="22" y="71"/>
                  <a:pt x="29" y="74"/>
                </a:cubicBezTo>
                <a:close/>
                <a:moveTo>
                  <a:pt x="56" y="124"/>
                </a:moveTo>
                <a:cubicBezTo>
                  <a:pt x="71" y="126"/>
                  <a:pt x="76" y="120"/>
                  <a:pt x="84" y="110"/>
                </a:cubicBezTo>
                <a:cubicBezTo>
                  <a:pt x="92" y="99"/>
                  <a:pt x="103" y="86"/>
                  <a:pt x="98" y="68"/>
                </a:cubicBezTo>
                <a:cubicBezTo>
                  <a:pt x="92" y="95"/>
                  <a:pt x="75" y="110"/>
                  <a:pt x="56" y="124"/>
                </a:cubicBezTo>
                <a:close/>
                <a:moveTo>
                  <a:pt x="101" y="147"/>
                </a:moveTo>
                <a:cubicBezTo>
                  <a:pt x="99" y="152"/>
                  <a:pt x="104" y="155"/>
                  <a:pt x="106" y="158"/>
                </a:cubicBezTo>
                <a:cubicBezTo>
                  <a:pt x="105" y="146"/>
                  <a:pt x="107" y="136"/>
                  <a:pt x="98" y="132"/>
                </a:cubicBezTo>
                <a:cubicBezTo>
                  <a:pt x="99" y="139"/>
                  <a:pt x="97" y="145"/>
                  <a:pt x="101" y="147"/>
                </a:cubicBezTo>
                <a:close/>
                <a:moveTo>
                  <a:pt x="78" y="152"/>
                </a:moveTo>
                <a:cubicBezTo>
                  <a:pt x="56" y="152"/>
                  <a:pt x="29" y="152"/>
                  <a:pt x="12" y="154"/>
                </a:cubicBezTo>
                <a:cubicBezTo>
                  <a:pt x="12" y="157"/>
                  <a:pt x="15" y="158"/>
                  <a:pt x="16" y="160"/>
                </a:cubicBezTo>
                <a:cubicBezTo>
                  <a:pt x="42" y="162"/>
                  <a:pt x="77" y="154"/>
                  <a:pt x="103" y="158"/>
                </a:cubicBezTo>
                <a:cubicBezTo>
                  <a:pt x="100" y="148"/>
                  <a:pt x="88" y="152"/>
                  <a:pt x="78" y="152"/>
                </a:cubicBezTo>
                <a:close/>
              </a:path>
            </a:pathLst>
          </a:custGeom>
          <a:solidFill>
            <a:schemeClr val="tx1">
              <a:lumMod val="75000"/>
              <a:lumOff val="25000"/>
            </a:schemeClr>
          </a:solidFill>
          <a:ln>
            <a:solidFill>
              <a:schemeClr val="tx1">
                <a:lumMod val="75000"/>
                <a:lumOff val="25000"/>
              </a:schemeClr>
            </a:solidFill>
          </a:ln>
        </p:spPr>
        <p:txBody>
          <a:bodyPr anchor="t" anchorCtr="0" bIns="34290" compatLnSpc="1" lIns="68580" numCol="1" rIns="68580" tIns="34290" vert="horz" wrap="square"/>
          <a:lstStyle/>
          <a:p>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1" name="Freeform 8"/>
          <p:cNvSpPr>
            <a:spLocks noEditPoints="1"/>
          </p:cNvSpPr>
          <p:nvPr/>
        </p:nvSpPr>
        <p:spPr bwMode="auto">
          <a:xfrm>
            <a:off x="4896035" y="4045163"/>
            <a:ext cx="445786" cy="566694"/>
          </a:xfrm>
          <a:custGeom>
            <a:gdLst>
              <a:gd fmla="*/ 43 w 93" name="T0"/>
              <a:gd fmla="*/ 0 h 143" name="T1"/>
              <a:gd fmla="*/ 50 w 93" name="T2"/>
              <a:gd fmla="*/ 16 h 143" name="T3"/>
              <a:gd fmla="*/ 47 w 93" name="T4"/>
              <a:gd fmla="*/ 23 h 143" name="T5"/>
              <a:gd fmla="*/ 42 w 93" name="T6"/>
              <a:gd fmla="*/ 50 h 143" name="T7"/>
              <a:gd fmla="*/ 54 w 93" name="T8"/>
              <a:gd fmla="*/ 51 h 143" name="T9"/>
              <a:gd fmla="*/ 54 w 93" name="T10"/>
              <a:gd fmla="*/ 26 h 143" name="T11"/>
              <a:gd fmla="*/ 77 w 93" name="T12"/>
              <a:gd fmla="*/ 23 h 143" name="T13"/>
              <a:gd fmla="*/ 90 w 93" name="T14"/>
              <a:gd fmla="*/ 38 h 143" name="T15"/>
              <a:gd fmla="*/ 89 w 93" name="T16"/>
              <a:gd fmla="*/ 44 h 143" name="T17"/>
              <a:gd fmla="*/ 91 w 93" name="T18"/>
              <a:gd fmla="*/ 65 h 143" name="T19"/>
              <a:gd fmla="*/ 93 w 93" name="T20"/>
              <a:gd fmla="*/ 140 h 143" name="T21"/>
              <a:gd fmla="*/ 67 w 93" name="T22"/>
              <a:gd fmla="*/ 140 h 143" name="T23"/>
              <a:gd fmla="*/ 56 w 93" name="T24"/>
              <a:gd fmla="*/ 126 h 143" name="T25"/>
              <a:gd fmla="*/ 55 w 93" name="T26"/>
              <a:gd fmla="*/ 104 h 143" name="T27"/>
              <a:gd fmla="*/ 54 w 93" name="T28"/>
              <a:gd fmla="*/ 83 h 143" name="T29"/>
              <a:gd fmla="*/ 21 w 93" name="T30"/>
              <a:gd fmla="*/ 83 h 143" name="T31"/>
              <a:gd fmla="*/ 14 w 93" name="T32"/>
              <a:gd fmla="*/ 85 h 143" name="T33"/>
              <a:gd fmla="*/ 1 w 93" name="T34"/>
              <a:gd fmla="*/ 70 h 143" name="T35"/>
              <a:gd fmla="*/ 5 w 93" name="T36"/>
              <a:gd fmla="*/ 58 h 143" name="T37"/>
              <a:gd fmla="*/ 21 w 93" name="T38"/>
              <a:gd fmla="*/ 1 h 143" name="T39"/>
              <a:gd fmla="*/ 43 w 93" name="T40"/>
              <a:gd fmla="*/ 0 h 143" name="T41"/>
              <a:gd fmla="*/ 24 w 93" name="T42"/>
              <a:gd fmla="*/ 5 h 143" name="T43"/>
              <a:gd fmla="*/ 8 w 93" name="T44"/>
              <a:gd fmla="*/ 68 h 143" name="T45"/>
              <a:gd fmla="*/ 57 w 93" name="T46"/>
              <a:gd fmla="*/ 68 h 143" name="T47"/>
              <a:gd fmla="*/ 63 w 93" name="T48"/>
              <a:gd fmla="*/ 127 h 143" name="T49"/>
              <a:gd fmla="*/ 78 w 93" name="T50"/>
              <a:gd fmla="*/ 126 h 143" name="T51"/>
              <a:gd fmla="*/ 75 w 93" name="T52"/>
              <a:gd fmla="*/ 27 h 143" name="T53"/>
              <a:gd fmla="*/ 58 w 93" name="T54"/>
              <a:gd fmla="*/ 27 h 143" name="T55"/>
              <a:gd fmla="*/ 59 w 93" name="T56"/>
              <a:gd fmla="*/ 56 h 143" name="T57"/>
              <a:gd fmla="*/ 57 w 93" name="T58"/>
              <a:gd fmla="*/ 56 h 143" name="T59"/>
              <a:gd fmla="*/ 41 w 93" name="T60"/>
              <a:gd fmla="*/ 56 h 143" name="T61"/>
              <a:gd fmla="*/ 26 w 93" name="T62"/>
              <a:gd fmla="*/ 55 h 143" name="T63"/>
              <a:gd fmla="*/ 32 w 93" name="T64"/>
              <a:gd fmla="*/ 31 h 143" name="T65"/>
              <a:gd fmla="*/ 38 w 93" name="T66"/>
              <a:gd fmla="*/ 6 h 143" name="T67"/>
              <a:gd fmla="*/ 24 w 93" name="T68"/>
              <a:gd fmla="*/ 5 h 143" name="T69"/>
              <a:gd fmla="*/ 32 w 93" name="T70"/>
              <a:gd fmla="*/ 52 h 143" name="T71"/>
              <a:gd fmla="*/ 40 w 93" name="T72"/>
              <a:gd fmla="*/ 51 h 143" name="T73"/>
              <a:gd fmla="*/ 42 w 93" name="T74"/>
              <a:gd fmla="*/ 7 h 143" name="T75"/>
              <a:gd fmla="*/ 32 w 93" name="T76"/>
              <a:gd fmla="*/ 52 h 143" name="T77"/>
              <a:gd fmla="*/ 82 w 93" name="T78"/>
              <a:gd fmla="*/ 73 h 143" name="T79"/>
              <a:gd fmla="*/ 82 w 93" name="T80"/>
              <a:gd fmla="*/ 85 h 143" name="T81"/>
              <a:gd fmla="*/ 90 w 93" name="T82"/>
              <a:gd fmla="*/ 135 h 143" name="T83"/>
              <a:gd fmla="*/ 88 w 93" name="T84"/>
              <a:gd fmla="*/ 73 h 143" name="T85"/>
              <a:gd fmla="*/ 81 w 93" name="T86"/>
              <a:gd fmla="*/ 30 h 143" name="T87"/>
              <a:gd fmla="*/ 82 w 93" name="T88"/>
              <a:gd fmla="*/ 73 h 143" name="T89"/>
              <a:gd fmla="*/ 6 w 93" name="T90"/>
              <a:gd fmla="*/ 73 h 143" name="T91"/>
              <a:gd fmla="*/ 54 w 93" name="T92"/>
              <a:gd fmla="*/ 80 h 143" name="T93"/>
              <a:gd fmla="*/ 52 w 93" name="T94"/>
              <a:gd fmla="*/ 72 h 143" name="T95"/>
              <a:gd fmla="*/ 6 w 93" name="T96"/>
              <a:gd fmla="*/ 73 h 143" name="T97"/>
              <a:gd fmla="*/ 88 w 93" name="T98"/>
              <a:gd fmla="*/ 137 h 143" name="T99"/>
              <a:gd fmla="*/ 83 w 93" name="T100"/>
              <a:gd fmla="*/ 132 h 143" name="T101"/>
              <a:gd fmla="*/ 64 w 93" name="T102"/>
              <a:gd fmla="*/ 132 h 143" name="T103"/>
              <a:gd fmla="*/ 88 w 93" name="T104"/>
              <a:gd fmla="*/ 137 h 14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43" w="93">
                <a:moveTo>
                  <a:pt x="43" y="0"/>
                </a:moveTo>
                <a:cubicBezTo>
                  <a:pt x="42" y="6"/>
                  <a:pt x="49" y="10"/>
                  <a:pt x="50" y="16"/>
                </a:cubicBezTo>
                <a:cubicBezTo>
                  <a:pt x="50" y="18"/>
                  <a:pt x="47" y="21"/>
                  <a:pt x="47" y="23"/>
                </a:cubicBezTo>
                <a:cubicBezTo>
                  <a:pt x="44" y="32"/>
                  <a:pt x="43" y="42"/>
                  <a:pt x="42" y="50"/>
                </a:cubicBezTo>
                <a:cubicBezTo>
                  <a:pt x="45" y="52"/>
                  <a:pt x="51" y="51"/>
                  <a:pt x="54" y="51"/>
                </a:cubicBezTo>
                <a:cubicBezTo>
                  <a:pt x="58" y="41"/>
                  <a:pt x="50" y="34"/>
                  <a:pt x="54" y="26"/>
                </a:cubicBezTo>
                <a:cubicBezTo>
                  <a:pt x="56" y="22"/>
                  <a:pt x="72" y="21"/>
                  <a:pt x="77" y="23"/>
                </a:cubicBezTo>
                <a:cubicBezTo>
                  <a:pt x="79" y="24"/>
                  <a:pt x="90" y="35"/>
                  <a:pt x="90" y="38"/>
                </a:cubicBezTo>
                <a:cubicBezTo>
                  <a:pt x="91" y="39"/>
                  <a:pt x="89" y="42"/>
                  <a:pt x="89" y="44"/>
                </a:cubicBezTo>
                <a:cubicBezTo>
                  <a:pt x="89" y="51"/>
                  <a:pt x="91" y="58"/>
                  <a:pt x="91" y="65"/>
                </a:cubicBezTo>
                <a:cubicBezTo>
                  <a:pt x="91" y="90"/>
                  <a:pt x="92" y="117"/>
                  <a:pt x="93" y="140"/>
                </a:cubicBezTo>
                <a:cubicBezTo>
                  <a:pt x="84" y="139"/>
                  <a:pt x="74" y="143"/>
                  <a:pt x="67" y="140"/>
                </a:cubicBezTo>
                <a:cubicBezTo>
                  <a:pt x="64" y="139"/>
                  <a:pt x="56" y="130"/>
                  <a:pt x="56" y="126"/>
                </a:cubicBezTo>
                <a:cubicBezTo>
                  <a:pt x="55" y="120"/>
                  <a:pt x="55" y="112"/>
                  <a:pt x="55" y="104"/>
                </a:cubicBezTo>
                <a:cubicBezTo>
                  <a:pt x="54" y="96"/>
                  <a:pt x="56" y="86"/>
                  <a:pt x="54" y="83"/>
                </a:cubicBezTo>
                <a:cubicBezTo>
                  <a:pt x="52" y="81"/>
                  <a:pt x="30" y="82"/>
                  <a:pt x="21" y="83"/>
                </a:cubicBezTo>
                <a:cubicBezTo>
                  <a:pt x="18" y="83"/>
                  <a:pt x="15" y="85"/>
                  <a:pt x="14" y="85"/>
                </a:cubicBezTo>
                <a:cubicBezTo>
                  <a:pt x="11" y="84"/>
                  <a:pt x="1" y="73"/>
                  <a:pt x="1" y="70"/>
                </a:cubicBezTo>
                <a:cubicBezTo>
                  <a:pt x="0" y="67"/>
                  <a:pt x="4" y="61"/>
                  <a:pt x="5" y="58"/>
                </a:cubicBezTo>
                <a:cubicBezTo>
                  <a:pt x="10" y="40"/>
                  <a:pt x="16" y="18"/>
                  <a:pt x="21" y="1"/>
                </a:cubicBezTo>
                <a:cubicBezTo>
                  <a:pt x="31" y="1"/>
                  <a:pt x="33" y="2"/>
                  <a:pt x="43" y="0"/>
                </a:cubicBezTo>
                <a:close/>
                <a:moveTo>
                  <a:pt x="24" y="5"/>
                </a:moveTo>
                <a:cubicBezTo>
                  <a:pt x="19" y="26"/>
                  <a:pt x="13" y="46"/>
                  <a:pt x="8" y="68"/>
                </a:cubicBezTo>
                <a:cubicBezTo>
                  <a:pt x="23" y="66"/>
                  <a:pt x="42" y="68"/>
                  <a:pt x="57" y="68"/>
                </a:cubicBezTo>
                <a:cubicBezTo>
                  <a:pt x="63" y="85"/>
                  <a:pt x="59" y="109"/>
                  <a:pt x="63" y="127"/>
                </a:cubicBezTo>
                <a:cubicBezTo>
                  <a:pt x="68" y="127"/>
                  <a:pt x="75" y="128"/>
                  <a:pt x="78" y="126"/>
                </a:cubicBezTo>
                <a:cubicBezTo>
                  <a:pt x="75" y="96"/>
                  <a:pt x="79" y="57"/>
                  <a:pt x="75" y="27"/>
                </a:cubicBezTo>
                <a:cubicBezTo>
                  <a:pt x="69" y="28"/>
                  <a:pt x="65" y="25"/>
                  <a:pt x="58" y="27"/>
                </a:cubicBezTo>
                <a:cubicBezTo>
                  <a:pt x="57" y="35"/>
                  <a:pt x="61" y="47"/>
                  <a:pt x="59" y="56"/>
                </a:cubicBezTo>
                <a:cubicBezTo>
                  <a:pt x="59" y="53"/>
                  <a:pt x="58" y="56"/>
                  <a:pt x="57" y="56"/>
                </a:cubicBezTo>
                <a:cubicBezTo>
                  <a:pt x="54" y="57"/>
                  <a:pt x="46" y="55"/>
                  <a:pt x="41" y="56"/>
                </a:cubicBezTo>
                <a:cubicBezTo>
                  <a:pt x="37" y="56"/>
                  <a:pt x="28" y="59"/>
                  <a:pt x="26" y="55"/>
                </a:cubicBezTo>
                <a:cubicBezTo>
                  <a:pt x="24" y="52"/>
                  <a:pt x="30" y="36"/>
                  <a:pt x="32" y="31"/>
                </a:cubicBezTo>
                <a:cubicBezTo>
                  <a:pt x="34" y="22"/>
                  <a:pt x="34" y="13"/>
                  <a:pt x="38" y="6"/>
                </a:cubicBezTo>
                <a:cubicBezTo>
                  <a:pt x="33" y="7"/>
                  <a:pt x="28" y="5"/>
                  <a:pt x="24" y="5"/>
                </a:cubicBezTo>
                <a:close/>
                <a:moveTo>
                  <a:pt x="32" y="52"/>
                </a:moveTo>
                <a:cubicBezTo>
                  <a:pt x="35" y="52"/>
                  <a:pt x="37" y="51"/>
                  <a:pt x="40" y="51"/>
                </a:cubicBezTo>
                <a:cubicBezTo>
                  <a:pt x="40" y="35"/>
                  <a:pt x="52" y="17"/>
                  <a:pt x="42" y="7"/>
                </a:cubicBezTo>
                <a:cubicBezTo>
                  <a:pt x="40" y="23"/>
                  <a:pt x="35" y="36"/>
                  <a:pt x="32" y="52"/>
                </a:cubicBezTo>
                <a:close/>
                <a:moveTo>
                  <a:pt x="82" y="73"/>
                </a:moveTo>
                <a:cubicBezTo>
                  <a:pt x="82" y="77"/>
                  <a:pt x="82" y="81"/>
                  <a:pt x="82" y="85"/>
                </a:cubicBezTo>
                <a:cubicBezTo>
                  <a:pt x="84" y="102"/>
                  <a:pt x="80" y="128"/>
                  <a:pt x="90" y="135"/>
                </a:cubicBezTo>
                <a:cubicBezTo>
                  <a:pt x="90" y="113"/>
                  <a:pt x="88" y="94"/>
                  <a:pt x="88" y="73"/>
                </a:cubicBezTo>
                <a:cubicBezTo>
                  <a:pt x="89" y="57"/>
                  <a:pt x="90" y="37"/>
                  <a:pt x="81" y="30"/>
                </a:cubicBezTo>
                <a:cubicBezTo>
                  <a:pt x="80" y="41"/>
                  <a:pt x="81" y="58"/>
                  <a:pt x="82" y="73"/>
                </a:cubicBezTo>
                <a:close/>
                <a:moveTo>
                  <a:pt x="6" y="73"/>
                </a:moveTo>
                <a:cubicBezTo>
                  <a:pt x="13" y="88"/>
                  <a:pt x="34" y="76"/>
                  <a:pt x="54" y="80"/>
                </a:cubicBezTo>
                <a:cubicBezTo>
                  <a:pt x="53" y="77"/>
                  <a:pt x="53" y="74"/>
                  <a:pt x="52" y="72"/>
                </a:cubicBezTo>
                <a:cubicBezTo>
                  <a:pt x="37" y="74"/>
                  <a:pt x="20" y="71"/>
                  <a:pt x="6" y="73"/>
                </a:cubicBezTo>
                <a:close/>
                <a:moveTo>
                  <a:pt x="88" y="137"/>
                </a:moveTo>
                <a:cubicBezTo>
                  <a:pt x="86" y="136"/>
                  <a:pt x="85" y="134"/>
                  <a:pt x="83" y="132"/>
                </a:cubicBezTo>
                <a:cubicBezTo>
                  <a:pt x="77" y="133"/>
                  <a:pt x="71" y="131"/>
                  <a:pt x="64" y="132"/>
                </a:cubicBezTo>
                <a:cubicBezTo>
                  <a:pt x="67" y="141"/>
                  <a:pt x="80" y="136"/>
                  <a:pt x="88" y="137"/>
                </a:cubicBezTo>
                <a:close/>
              </a:path>
            </a:pathLst>
          </a:custGeom>
          <a:solidFill>
            <a:schemeClr val="tx1">
              <a:lumMod val="75000"/>
              <a:lumOff val="25000"/>
            </a:schemeClr>
          </a:solidFill>
          <a:ln>
            <a:solidFill>
              <a:schemeClr val="tx1">
                <a:lumMod val="75000"/>
                <a:lumOff val="25000"/>
              </a:schemeClr>
            </a:solidFill>
          </a:ln>
        </p:spPr>
        <p:txBody>
          <a:bodyPr anchor="t" anchorCtr="0" bIns="34290" compatLnSpc="1" lIns="68580" numCol="1" rIns="68580" tIns="34290" vert="horz" wrap="square"/>
          <a:lstStyle/>
          <a:p>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2" name="文本框 1"/>
          <p:cNvSpPr txBox="1"/>
          <p:nvPr/>
        </p:nvSpPr>
        <p:spPr>
          <a:xfrm>
            <a:off x="2954711" y="1922170"/>
            <a:ext cx="3136999" cy="373382"/>
          </a:xfrm>
          <a:prstGeom prst="rect">
            <a:avLst/>
          </a:prstGeom>
          <a:noFill/>
          <a:effectLst/>
        </p:spPr>
        <p:txBody>
          <a:bodyPr bIns="34291" lIns="68581" rIns="68581" rtlCol="0" tIns="34291" wrap="square">
            <a:spAutoFit/>
          </a:bodyPr>
          <a:lstStyle>
            <a:defPPr>
              <a:defRPr lang="tr-T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000">
                <a:ln>
                  <a:solidFill>
                    <a:schemeClr val="tx1">
                      <a:lumMod val="75000"/>
                      <a:lumOff val="25000"/>
                    </a:schemeClr>
                  </a:solidFill>
                </a:ln>
                <a:solidFill>
                  <a:schemeClr val="tx1">
                    <a:lumMod val="65000"/>
                    <a:lumOff val="35000"/>
                  </a:schemeClr>
                </a:solidFill>
                <a:latin charset="-122" panose="020b0503020204020204" pitchFamily="34" typeface="微软雅黑"/>
                <a:ea charset="-122" panose="020b0503020204020204" pitchFamily="34" typeface="微软雅黑"/>
                <a:cs charset="-122" pitchFamily="2" typeface="hakuyoxingshu7000"/>
              </a:rPr>
              <a:t>单击此处添加标题</a:t>
            </a:r>
          </a:p>
        </p:txBody>
      </p:sp>
      <p:sp>
        <p:nvSpPr>
          <p:cNvPr id="13" name="文本框 1"/>
          <p:cNvSpPr txBox="1"/>
          <p:nvPr/>
        </p:nvSpPr>
        <p:spPr>
          <a:xfrm>
            <a:off x="3005370" y="2640255"/>
            <a:ext cx="3600399" cy="373382"/>
          </a:xfrm>
          <a:prstGeom prst="rect">
            <a:avLst/>
          </a:prstGeom>
          <a:noFill/>
          <a:effectLst/>
        </p:spPr>
        <p:txBody>
          <a:bodyPr bIns="34291" lIns="68581" rIns="68581" rtlCol="0" tIns="34291" wrap="square">
            <a:spAutoFit/>
          </a:bodyPr>
          <a:lstStyle>
            <a:defPPr>
              <a:defRPr lang="tr-T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000">
                <a:ln>
                  <a:solidFill>
                    <a:schemeClr val="tx1">
                      <a:lumMod val="75000"/>
                      <a:lumOff val="25000"/>
                    </a:schemeClr>
                  </a:solidFill>
                </a:ln>
                <a:solidFill>
                  <a:schemeClr val="tx1">
                    <a:lumMod val="65000"/>
                    <a:lumOff val="35000"/>
                  </a:schemeClr>
                </a:solidFill>
                <a:latin charset="-122" panose="020b0503020204020204" pitchFamily="34" typeface="微软雅黑"/>
                <a:ea charset="-122" panose="020b0503020204020204" pitchFamily="34" typeface="微软雅黑"/>
                <a:cs charset="-122" pitchFamily="2" typeface="hakuyoxingshu7000"/>
              </a:rPr>
              <a:t>单击此处添加标题</a:t>
            </a:r>
          </a:p>
        </p:txBody>
      </p:sp>
      <p:sp>
        <p:nvSpPr>
          <p:cNvPr id="14" name="文本框 1"/>
          <p:cNvSpPr txBox="1"/>
          <p:nvPr/>
        </p:nvSpPr>
        <p:spPr>
          <a:xfrm>
            <a:off x="5473647" y="3292624"/>
            <a:ext cx="2797179" cy="373382"/>
          </a:xfrm>
          <a:prstGeom prst="rect">
            <a:avLst/>
          </a:prstGeom>
          <a:noFill/>
          <a:effectLst/>
        </p:spPr>
        <p:txBody>
          <a:bodyPr bIns="34291" lIns="68581" rIns="68581" rtlCol="0" tIns="34291" wrap="square">
            <a:spAutoFit/>
          </a:bodyPr>
          <a:lstStyle>
            <a:defPPr>
              <a:defRPr lang="tr-T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000">
                <a:ln>
                  <a:solidFill>
                    <a:schemeClr val="tx1">
                      <a:lumMod val="75000"/>
                      <a:lumOff val="25000"/>
                    </a:schemeClr>
                  </a:solidFill>
                </a:ln>
                <a:solidFill>
                  <a:schemeClr val="tx1">
                    <a:lumMod val="65000"/>
                    <a:lumOff val="35000"/>
                  </a:schemeClr>
                </a:solidFill>
                <a:latin charset="-122" panose="020b0503020204020204" pitchFamily="34" typeface="微软雅黑"/>
                <a:ea charset="-122" panose="020b0503020204020204" pitchFamily="34" typeface="微软雅黑"/>
                <a:cs charset="-122" pitchFamily="2" typeface="hakuyoxingshu7000"/>
              </a:rPr>
              <a:t>单击此处添加标题</a:t>
            </a:r>
          </a:p>
        </p:txBody>
      </p:sp>
      <p:sp>
        <p:nvSpPr>
          <p:cNvPr id="15" name="文本框 1"/>
          <p:cNvSpPr txBox="1"/>
          <p:nvPr/>
        </p:nvSpPr>
        <p:spPr>
          <a:xfrm>
            <a:off x="5473647" y="4117479"/>
            <a:ext cx="3003884" cy="373382"/>
          </a:xfrm>
          <a:prstGeom prst="rect">
            <a:avLst/>
          </a:prstGeom>
          <a:noFill/>
          <a:effectLst/>
        </p:spPr>
        <p:txBody>
          <a:bodyPr bIns="34291" lIns="68581" rIns="68581" rtlCol="0" tIns="34291" wrap="square">
            <a:spAutoFit/>
          </a:bodyPr>
          <a:lstStyle>
            <a:defPPr>
              <a:defRPr lang="tr-T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000">
                <a:ln>
                  <a:solidFill>
                    <a:schemeClr val="tx1">
                      <a:lumMod val="75000"/>
                      <a:lumOff val="25000"/>
                    </a:schemeClr>
                  </a:solidFill>
                </a:ln>
                <a:solidFill>
                  <a:schemeClr val="tx1">
                    <a:lumMod val="65000"/>
                    <a:lumOff val="35000"/>
                  </a:schemeClr>
                </a:solidFill>
                <a:latin charset="-122" panose="020b0503020204020204" pitchFamily="34" typeface="微软雅黑"/>
                <a:ea charset="-122" panose="020b0503020204020204" pitchFamily="34" typeface="微软雅黑"/>
                <a:cs charset="-122" pitchFamily="2" typeface="hakuyoxingshu7000"/>
              </a:rPr>
              <a:t>单击此处添加标题</a:t>
            </a:r>
          </a:p>
        </p:txBody>
      </p:sp>
      <p:pic>
        <p:nvPicPr>
          <p:cNvPr descr="C:\Users\Administrator\Desktop\ad3f7e530655b8c404dc0be75b2a4c05.png" id="16" name="PA_图片 2"/>
          <p:cNvPicPr>
            <a:picLocks noChangeArrowheads="1" noChangeAspect="1"/>
          </p:cNvPicPr>
          <p:nvPr>
            <p:custDataLst>
              <p:tags r:id="rId6"/>
            </p:custDataLst>
          </p:nvPr>
        </p:nvPicPr>
        <p:blipFill>
          <a:blip r:embed="rId5">
            <a:extLst>
              <a:ext uri="{28A0092B-C50C-407E-A947-70E740481C1C}">
                <a14:useLocalDpi val="0"/>
              </a:ext>
            </a:extLst>
          </a:blip>
          <a:stretch>
            <a:fillRect/>
          </a:stretch>
        </p:blipFill>
        <p:spPr bwMode="auto">
          <a:xfrm>
            <a:off x="7560332" y="1464395"/>
            <a:ext cx="1126691" cy="1127039"/>
          </a:xfrm>
          <a:prstGeom prst="rect">
            <a:avLst/>
          </a:prstGeom>
          <a:noFill/>
          <a:extLst>
            <a:ext uri="{909E8E84-426E-40DD-AFC4-6F175D3DCCD1}">
              <a14:hiddenFill>
                <a:solidFill>
                  <a:srgbClr val="FFFFFF"/>
                </a:solidFill>
              </a14:hiddenFill>
            </a:ext>
          </a:extLst>
        </p:spPr>
      </p:pic>
    </p:spTree>
    <p:extLst>
      <p:ext uri="{BB962C8B-B14F-4D97-AF65-F5344CB8AC3E}">
        <p14:creationId val="2335349878"/>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mph" presetID="26" presetSubtype="0">
                                  <p:stCondLst>
                                    <p:cond delay="0"/>
                                  </p:stCondLst>
                                  <p:childTnLst>
                                    <p:animEffect filter="fade" transition="out">
                                      <p:cBhvr>
                                        <p:cTn dur="500" id="11" tmFilter="0, 0; .2, .5; .8, .5; 1, 0"/>
                                        <p:tgtEl>
                                          <p:spTgt spid="4"/>
                                        </p:tgtEl>
                                      </p:cBhvr>
                                    </p:animEffect>
                                    <p:animScale>
                                      <p:cBhvr>
                                        <p:cTn autoRev="1" dur="250" fill="hold" id="12"/>
                                        <p:tgtEl>
                                          <p:spTgt spid="4"/>
                                        </p:tgtEl>
                                      </p:cBhvr>
                                      <p:by x="105000" y="105000"/>
                                    </p:animScale>
                                  </p:childTnLst>
                                </p:cTn>
                              </p:par>
                            </p:childTnLst>
                          </p:cTn>
                        </p:par>
                        <p:par>
                          <p:cTn fill="hold" id="13" nodeType="afterGroup">
                            <p:stCondLst>
                              <p:cond delay="1000"/>
                            </p:stCondLst>
                            <p:childTnLst>
                              <p:par>
                                <p:cTn fill="hold" grpId="0" id="14" nodeType="afterEffect" presetClass="entr" presetID="2" presetSubtype="9">
                                  <p:stCondLst>
                                    <p:cond delay="0"/>
                                  </p:stCondLst>
                                  <p:childTnLst>
                                    <p:set>
                                      <p:cBhvr>
                                        <p:cTn dur="1" fill="hold" id="15">
                                          <p:stCondLst>
                                            <p:cond delay="0"/>
                                          </p:stCondLst>
                                        </p:cTn>
                                        <p:tgtEl>
                                          <p:spTgt spid="9"/>
                                        </p:tgtEl>
                                        <p:attrNameLst>
                                          <p:attrName>style.visibility</p:attrName>
                                        </p:attrNameLst>
                                      </p:cBhvr>
                                      <p:to>
                                        <p:strVal val="visible"/>
                                      </p:to>
                                    </p:set>
                                    <p:anim calcmode="lin" valueType="num">
                                      <p:cBhvr additive="base">
                                        <p:cTn dur="500" fill="hold" id="16"/>
                                        <p:tgtEl>
                                          <p:spTgt spid="9"/>
                                        </p:tgtEl>
                                        <p:attrNameLst>
                                          <p:attrName>ppt_x</p:attrName>
                                        </p:attrNameLst>
                                      </p:cBhvr>
                                      <p:tavLst>
                                        <p:tav tm="0">
                                          <p:val>
                                            <p:strVal val="0-#ppt_w/2"/>
                                          </p:val>
                                        </p:tav>
                                        <p:tav tm="100000">
                                          <p:val>
                                            <p:strVal val="#ppt_x"/>
                                          </p:val>
                                        </p:tav>
                                      </p:tavLst>
                                    </p:anim>
                                    <p:anim calcmode="lin" valueType="num">
                                      <p:cBhvr additive="base">
                                        <p:cTn dur="500" fill="hold" id="17"/>
                                        <p:tgtEl>
                                          <p:spTgt spid="9"/>
                                        </p:tgtEl>
                                        <p:attrNameLst>
                                          <p:attrName>ppt_y</p:attrName>
                                        </p:attrNameLst>
                                      </p:cBhvr>
                                      <p:tavLst>
                                        <p:tav tm="0">
                                          <p:val>
                                            <p:strVal val="0-#ppt_h/2"/>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2" presetSubtype="9">
                                  <p:stCondLst>
                                    <p:cond delay="0"/>
                                  </p:stCondLst>
                                  <p:childTnLst>
                                    <p:set>
                                      <p:cBhvr>
                                        <p:cTn dur="1" fill="hold" id="20">
                                          <p:stCondLst>
                                            <p:cond delay="0"/>
                                          </p:stCondLst>
                                        </p:cTn>
                                        <p:tgtEl>
                                          <p:spTgt spid="10"/>
                                        </p:tgtEl>
                                        <p:attrNameLst>
                                          <p:attrName>style.visibility</p:attrName>
                                        </p:attrNameLst>
                                      </p:cBhvr>
                                      <p:to>
                                        <p:strVal val="visible"/>
                                      </p:to>
                                    </p:set>
                                    <p:anim calcmode="lin" valueType="num">
                                      <p:cBhvr additive="base">
                                        <p:cTn dur="500" fill="hold" id="21"/>
                                        <p:tgtEl>
                                          <p:spTgt spid="10"/>
                                        </p:tgtEl>
                                        <p:attrNameLst>
                                          <p:attrName>ppt_x</p:attrName>
                                        </p:attrNameLst>
                                      </p:cBhvr>
                                      <p:tavLst>
                                        <p:tav tm="0">
                                          <p:val>
                                            <p:strVal val="0-#ppt_w/2"/>
                                          </p:val>
                                        </p:tav>
                                        <p:tav tm="100000">
                                          <p:val>
                                            <p:strVal val="#ppt_x"/>
                                          </p:val>
                                        </p:tav>
                                      </p:tavLst>
                                    </p:anim>
                                    <p:anim calcmode="lin" valueType="num">
                                      <p:cBhvr additive="base">
                                        <p:cTn dur="500" fill="hold" id="22"/>
                                        <p:tgtEl>
                                          <p:spTgt spid="10"/>
                                        </p:tgtEl>
                                        <p:attrNameLst>
                                          <p:attrName>ppt_y</p:attrName>
                                        </p:attrNameLst>
                                      </p:cBhvr>
                                      <p:tavLst>
                                        <p:tav tm="0">
                                          <p:val>
                                            <p:strVal val="0-#ppt_h/2"/>
                                          </p:val>
                                        </p:tav>
                                        <p:tav tm="100000">
                                          <p:val>
                                            <p:strVal val="#ppt_y"/>
                                          </p:val>
                                        </p:tav>
                                      </p:tavLst>
                                    </p:anim>
                                  </p:childTnLst>
                                </p:cTn>
                              </p:par>
                            </p:childTnLst>
                          </p:cTn>
                        </p:par>
                        <p:par>
                          <p:cTn fill="hold" id="23" nodeType="afterGroup">
                            <p:stCondLst>
                              <p:cond delay="2000"/>
                            </p:stCondLst>
                            <p:childTnLst>
                              <p:par>
                                <p:cTn fill="hold" grpId="0" id="24" nodeType="afterEffect" presetClass="entr" presetID="2" presetSubtype="9">
                                  <p:stCondLst>
                                    <p:cond delay="0"/>
                                  </p:stCondLst>
                                  <p:childTnLst>
                                    <p:set>
                                      <p:cBhvr>
                                        <p:cTn dur="1" fill="hold" id="25">
                                          <p:stCondLst>
                                            <p:cond delay="0"/>
                                          </p:stCondLst>
                                        </p:cTn>
                                        <p:tgtEl>
                                          <p:spTgt spid="8"/>
                                        </p:tgtEl>
                                        <p:attrNameLst>
                                          <p:attrName>style.visibility</p:attrName>
                                        </p:attrNameLst>
                                      </p:cBhvr>
                                      <p:to>
                                        <p:strVal val="visible"/>
                                      </p:to>
                                    </p:set>
                                    <p:anim calcmode="lin" valueType="num">
                                      <p:cBhvr additive="base">
                                        <p:cTn dur="500" fill="hold" id="26"/>
                                        <p:tgtEl>
                                          <p:spTgt spid="8"/>
                                        </p:tgtEl>
                                        <p:attrNameLst>
                                          <p:attrName>ppt_x</p:attrName>
                                        </p:attrNameLst>
                                      </p:cBhvr>
                                      <p:tavLst>
                                        <p:tav tm="0">
                                          <p:val>
                                            <p:strVal val="0-#ppt_w/2"/>
                                          </p:val>
                                        </p:tav>
                                        <p:tav tm="100000">
                                          <p:val>
                                            <p:strVal val="#ppt_x"/>
                                          </p:val>
                                        </p:tav>
                                      </p:tavLst>
                                    </p:anim>
                                    <p:anim calcmode="lin" valueType="num">
                                      <p:cBhvr additive="base">
                                        <p:cTn dur="500" fill="hold" id="27"/>
                                        <p:tgtEl>
                                          <p:spTgt spid="8"/>
                                        </p:tgtEl>
                                        <p:attrNameLst>
                                          <p:attrName>ppt_y</p:attrName>
                                        </p:attrNameLst>
                                      </p:cBhvr>
                                      <p:tavLst>
                                        <p:tav tm="0">
                                          <p:val>
                                            <p:strVal val="0-#ppt_h/2"/>
                                          </p:val>
                                        </p:tav>
                                        <p:tav tm="100000">
                                          <p:val>
                                            <p:strVal val="#ppt_y"/>
                                          </p:val>
                                        </p:tav>
                                      </p:tavLst>
                                    </p:anim>
                                  </p:childTnLst>
                                </p:cTn>
                              </p:par>
                            </p:childTnLst>
                          </p:cTn>
                        </p:par>
                        <p:par>
                          <p:cTn fill="hold" id="28" nodeType="afterGroup">
                            <p:stCondLst>
                              <p:cond delay="2500"/>
                            </p:stCondLst>
                            <p:childTnLst>
                              <p:par>
                                <p:cTn fill="hold" grpId="0" id="29" nodeType="afterEffect" presetClass="entr" presetID="2" presetSubtype="9">
                                  <p:stCondLst>
                                    <p:cond delay="0"/>
                                  </p:stCondLst>
                                  <p:childTnLst>
                                    <p:set>
                                      <p:cBhvr>
                                        <p:cTn dur="1" fill="hold" id="30">
                                          <p:stCondLst>
                                            <p:cond delay="0"/>
                                          </p:stCondLst>
                                        </p:cTn>
                                        <p:tgtEl>
                                          <p:spTgt spid="11"/>
                                        </p:tgtEl>
                                        <p:attrNameLst>
                                          <p:attrName>style.visibility</p:attrName>
                                        </p:attrNameLst>
                                      </p:cBhvr>
                                      <p:to>
                                        <p:strVal val="visible"/>
                                      </p:to>
                                    </p:set>
                                    <p:anim calcmode="lin" valueType="num">
                                      <p:cBhvr additive="base">
                                        <p:cTn dur="500" fill="hold" id="31"/>
                                        <p:tgtEl>
                                          <p:spTgt spid="11"/>
                                        </p:tgtEl>
                                        <p:attrNameLst>
                                          <p:attrName>ppt_x</p:attrName>
                                        </p:attrNameLst>
                                      </p:cBhvr>
                                      <p:tavLst>
                                        <p:tav tm="0">
                                          <p:val>
                                            <p:strVal val="0-#ppt_w/2"/>
                                          </p:val>
                                        </p:tav>
                                        <p:tav tm="100000">
                                          <p:val>
                                            <p:strVal val="#ppt_x"/>
                                          </p:val>
                                        </p:tav>
                                      </p:tavLst>
                                    </p:anim>
                                    <p:anim calcmode="lin" valueType="num">
                                      <p:cBhvr additive="base">
                                        <p:cTn dur="500" fill="hold" id="32"/>
                                        <p:tgtEl>
                                          <p:spTgt spid="11"/>
                                        </p:tgtEl>
                                        <p:attrNameLst>
                                          <p:attrName>ppt_y</p:attrName>
                                        </p:attrNameLst>
                                      </p:cBhvr>
                                      <p:tavLst>
                                        <p:tav tm="0">
                                          <p:val>
                                            <p:strVal val="0-#ppt_h/2"/>
                                          </p:val>
                                        </p:tav>
                                        <p:tav tm="100000">
                                          <p:val>
                                            <p:strVal val="#ppt_y"/>
                                          </p:val>
                                        </p:tav>
                                      </p:tavLst>
                                    </p:anim>
                                  </p:childTnLst>
                                </p:cTn>
                              </p:par>
                            </p:childTnLst>
                          </p:cTn>
                        </p:par>
                        <p:par>
                          <p:cTn fill="hold" id="33" nodeType="afterGroup">
                            <p:stCondLst>
                              <p:cond delay="3000"/>
                            </p:stCondLst>
                            <p:childTnLst>
                              <p:par>
                                <p:cTn accel="72000" fill="hold" grpId="0" id="34" nodeType="afterEffect" presetClass="entr" presetID="2" presetSubtype="4">
                                  <p:stCondLst>
                                    <p:cond delay="0"/>
                                  </p:stCondLst>
                                  <p:iterate type="lt">
                                    <p:tmPct val="0"/>
                                  </p:iterate>
                                  <p:childTnLst>
                                    <p:set>
                                      <p:cBhvr>
                                        <p:cTn dur="1" fill="hold" id="35">
                                          <p:stCondLst>
                                            <p:cond delay="0"/>
                                          </p:stCondLst>
                                        </p:cTn>
                                        <p:tgtEl>
                                          <p:spTgt spid="12"/>
                                        </p:tgtEl>
                                        <p:attrNameLst>
                                          <p:attrName>style.visibility</p:attrName>
                                        </p:attrNameLst>
                                      </p:cBhvr>
                                      <p:to>
                                        <p:strVal val="visible"/>
                                      </p:to>
                                    </p:set>
                                    <p:anim calcmode="lin" valueType="num">
                                      <p:cBhvr additive="base">
                                        <p:cTn dur="600" fill="hold" id="36"/>
                                        <p:tgtEl>
                                          <p:spTgt spid="12"/>
                                        </p:tgtEl>
                                        <p:attrNameLst>
                                          <p:attrName>ppt_x</p:attrName>
                                        </p:attrNameLst>
                                      </p:cBhvr>
                                      <p:tavLst>
                                        <p:tav tm="0">
                                          <p:val>
                                            <p:strVal val="#ppt_x"/>
                                          </p:val>
                                        </p:tav>
                                        <p:tav tm="100000">
                                          <p:val>
                                            <p:strVal val="#ppt_x"/>
                                          </p:val>
                                        </p:tav>
                                      </p:tavLst>
                                    </p:anim>
                                    <p:anim calcmode="lin" valueType="num">
                                      <p:cBhvr additive="base">
                                        <p:cTn dur="600" fill="hold" id="37"/>
                                        <p:tgtEl>
                                          <p:spTgt spid="12"/>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3600"/>
                            </p:stCondLst>
                            <p:childTnLst>
                              <p:par>
                                <p:cTn accel="72000" fill="hold" grpId="0" id="39" nodeType="afterEffect" presetClass="entr" presetID="2" presetSubtype="4">
                                  <p:stCondLst>
                                    <p:cond delay="0"/>
                                  </p:stCondLst>
                                  <p:iterate type="lt">
                                    <p:tmPct val="0"/>
                                  </p:iterate>
                                  <p:childTnLst>
                                    <p:set>
                                      <p:cBhvr>
                                        <p:cTn dur="1" fill="hold" id="40">
                                          <p:stCondLst>
                                            <p:cond delay="0"/>
                                          </p:stCondLst>
                                        </p:cTn>
                                        <p:tgtEl>
                                          <p:spTgt spid="13"/>
                                        </p:tgtEl>
                                        <p:attrNameLst>
                                          <p:attrName>style.visibility</p:attrName>
                                        </p:attrNameLst>
                                      </p:cBhvr>
                                      <p:to>
                                        <p:strVal val="visible"/>
                                      </p:to>
                                    </p:set>
                                    <p:anim calcmode="lin" valueType="num">
                                      <p:cBhvr additive="base">
                                        <p:cTn dur="700" fill="hold" id="41"/>
                                        <p:tgtEl>
                                          <p:spTgt spid="13"/>
                                        </p:tgtEl>
                                        <p:attrNameLst>
                                          <p:attrName>ppt_x</p:attrName>
                                        </p:attrNameLst>
                                      </p:cBhvr>
                                      <p:tavLst>
                                        <p:tav tm="0">
                                          <p:val>
                                            <p:strVal val="#ppt_x"/>
                                          </p:val>
                                        </p:tav>
                                        <p:tav tm="100000">
                                          <p:val>
                                            <p:strVal val="#ppt_x"/>
                                          </p:val>
                                        </p:tav>
                                      </p:tavLst>
                                    </p:anim>
                                    <p:anim calcmode="lin" valueType="num">
                                      <p:cBhvr additive="base">
                                        <p:cTn dur="700" fill="hold" id="42"/>
                                        <p:tgtEl>
                                          <p:spTgt spid="13"/>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4300"/>
                            </p:stCondLst>
                            <p:childTnLst>
                              <p:par>
                                <p:cTn accel="72000" fill="hold" grpId="0" id="44" nodeType="afterEffect" presetClass="entr" presetID="2" presetSubtype="4">
                                  <p:stCondLst>
                                    <p:cond delay="0"/>
                                  </p:stCondLst>
                                  <p:iterate type="lt">
                                    <p:tmPct val="0"/>
                                  </p:iterate>
                                  <p:childTnLst>
                                    <p:set>
                                      <p:cBhvr>
                                        <p:cTn dur="1" fill="hold" id="45">
                                          <p:stCondLst>
                                            <p:cond delay="0"/>
                                          </p:stCondLst>
                                        </p:cTn>
                                        <p:tgtEl>
                                          <p:spTgt spid="14"/>
                                        </p:tgtEl>
                                        <p:attrNameLst>
                                          <p:attrName>style.visibility</p:attrName>
                                        </p:attrNameLst>
                                      </p:cBhvr>
                                      <p:to>
                                        <p:strVal val="visible"/>
                                      </p:to>
                                    </p:set>
                                    <p:anim calcmode="lin" valueType="num">
                                      <p:cBhvr additive="base">
                                        <p:cTn dur="700" fill="hold" id="46"/>
                                        <p:tgtEl>
                                          <p:spTgt spid="14"/>
                                        </p:tgtEl>
                                        <p:attrNameLst>
                                          <p:attrName>ppt_x</p:attrName>
                                        </p:attrNameLst>
                                      </p:cBhvr>
                                      <p:tavLst>
                                        <p:tav tm="0">
                                          <p:val>
                                            <p:strVal val="#ppt_x"/>
                                          </p:val>
                                        </p:tav>
                                        <p:tav tm="100000">
                                          <p:val>
                                            <p:strVal val="#ppt_x"/>
                                          </p:val>
                                        </p:tav>
                                      </p:tavLst>
                                    </p:anim>
                                    <p:anim calcmode="lin" valueType="num">
                                      <p:cBhvr additive="base">
                                        <p:cTn dur="700" fill="hold" id="47"/>
                                        <p:tgtEl>
                                          <p:spTgt spid="14"/>
                                        </p:tgtEl>
                                        <p:attrNameLst>
                                          <p:attrName>ppt_y</p:attrName>
                                        </p:attrNameLst>
                                      </p:cBhvr>
                                      <p:tavLst>
                                        <p:tav tm="0">
                                          <p:val>
                                            <p:strVal val="1+#ppt_h/2"/>
                                          </p:val>
                                        </p:tav>
                                        <p:tav tm="100000">
                                          <p:val>
                                            <p:strVal val="#ppt_y"/>
                                          </p:val>
                                        </p:tav>
                                      </p:tavLst>
                                    </p:anim>
                                  </p:childTnLst>
                                </p:cTn>
                              </p:par>
                            </p:childTnLst>
                          </p:cTn>
                        </p:par>
                        <p:par>
                          <p:cTn fill="hold" id="48" nodeType="afterGroup">
                            <p:stCondLst>
                              <p:cond delay="5000"/>
                            </p:stCondLst>
                            <p:childTnLst>
                              <p:par>
                                <p:cTn accel="72000" fill="hold" grpId="0" id="49" nodeType="afterEffect" presetClass="entr" presetID="2" presetSubtype="4">
                                  <p:stCondLst>
                                    <p:cond delay="0"/>
                                  </p:stCondLst>
                                  <p:iterate type="lt">
                                    <p:tmPct val="3000"/>
                                  </p:iterate>
                                  <p:childTnLst>
                                    <p:set>
                                      <p:cBhvr>
                                        <p:cTn dur="1" fill="hold" id="50">
                                          <p:stCondLst>
                                            <p:cond delay="0"/>
                                          </p:stCondLst>
                                        </p:cTn>
                                        <p:tgtEl>
                                          <p:spTgt spid="15"/>
                                        </p:tgtEl>
                                        <p:attrNameLst>
                                          <p:attrName>style.visibility</p:attrName>
                                        </p:attrNameLst>
                                      </p:cBhvr>
                                      <p:to>
                                        <p:strVal val="visible"/>
                                      </p:to>
                                    </p:set>
                                    <p:anim calcmode="lin" valueType="num">
                                      <p:cBhvr additive="base">
                                        <p:cTn dur="500" fill="hold" id="51"/>
                                        <p:tgtEl>
                                          <p:spTgt spid="15"/>
                                        </p:tgtEl>
                                        <p:attrNameLst>
                                          <p:attrName>ppt_x</p:attrName>
                                        </p:attrNameLst>
                                      </p:cBhvr>
                                      <p:tavLst>
                                        <p:tav tm="0">
                                          <p:val>
                                            <p:strVal val="#ppt_x"/>
                                          </p:val>
                                        </p:tav>
                                        <p:tav tm="100000">
                                          <p:val>
                                            <p:strVal val="#ppt_x"/>
                                          </p:val>
                                        </p:tav>
                                      </p:tavLst>
                                    </p:anim>
                                    <p:anim calcmode="lin" valueType="num">
                                      <p:cBhvr additive="base">
                                        <p:cTn dur="500" fill="hold" id="52"/>
                                        <p:tgtEl>
                                          <p:spTgt spid="15"/>
                                        </p:tgtEl>
                                        <p:attrNameLst>
                                          <p:attrName>ppt_y</p:attrName>
                                        </p:attrNameLst>
                                      </p:cBhvr>
                                      <p:tavLst>
                                        <p:tav tm="0">
                                          <p:val>
                                            <p:strVal val="1+#ppt_h/2"/>
                                          </p:val>
                                        </p:tav>
                                        <p:tav tm="100000">
                                          <p:val>
                                            <p:strVal val="#ppt_y"/>
                                          </p:val>
                                        </p:tav>
                                      </p:tavLst>
                                    </p:anim>
                                  </p:childTnLst>
                                </p:cTn>
                              </p:par>
                            </p:childTnLst>
                          </p:cTn>
                        </p:par>
                        <p:par>
                          <p:cTn fill="hold" id="53" nodeType="afterGroup">
                            <p:stCondLst>
                              <p:cond delay="5500"/>
                            </p:stCondLst>
                            <p:childTnLst>
                              <p:par>
                                <p:cTn fill="hold" id="54" nodeType="afterEffect" presetClass="entr" presetID="10" presetSubtype="0">
                                  <p:stCondLst>
                                    <p:cond delay="339"/>
                                  </p:stCondLst>
                                  <p:childTnLst>
                                    <p:set>
                                      <p:cBhvr>
                                        <p:cTn dur="1" fill="hold" id="55">
                                          <p:stCondLst>
                                            <p:cond delay="0"/>
                                          </p:stCondLst>
                                        </p:cTn>
                                        <p:tgtEl>
                                          <p:spTgt spid="16"/>
                                        </p:tgtEl>
                                        <p:attrNameLst>
                                          <p:attrName>style.visibility</p:attrName>
                                        </p:attrNameLst>
                                      </p:cBhvr>
                                      <p:to>
                                        <p:strVal val="visible"/>
                                      </p:to>
                                    </p:set>
                                    <p:animEffect filter="fade" transition="in">
                                      <p:cBhvr>
                                        <p:cTn dur="500" id="56"/>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0"/>
          <p:cNvGrpSpPr/>
          <p:nvPr/>
        </p:nvGrpSpPr>
        <p:grpSpPr>
          <a:xfrm rot="13926629">
            <a:off x="1124183" y="2585261"/>
            <a:ext cx="1965517" cy="1341510"/>
            <a:chOff x="742786" y="2589336"/>
            <a:chExt cx="2852970" cy="1946616"/>
          </a:xfrm>
          <a:solidFill>
            <a:schemeClr val="tx1">
              <a:lumMod val="65000"/>
              <a:lumOff val="35000"/>
            </a:schemeClr>
          </a:solidFill>
        </p:grpSpPr>
        <p:sp>
          <p:nvSpPr>
            <p:cNvPr id="32" name="文本框 31"/>
            <p:cNvSpPr txBox="1"/>
            <p:nvPr/>
          </p:nvSpPr>
          <p:spPr>
            <a:xfrm rot="7171116">
              <a:off x="1784886" y="3060955"/>
              <a:ext cx="1207420" cy="929083"/>
            </a:xfrm>
            <a:prstGeom prst="rect">
              <a:avLst/>
            </a:prstGeom>
            <a:noFill/>
          </p:spPr>
          <p:txBody>
            <a:bodyPr rtlCol="0" wrap="square">
              <a:spAutoFit/>
            </a:bodyPr>
            <a:lstStyle/>
            <a:p>
              <a:r>
                <a:rPr altLang="zh-CN" lang="en-US" sz="3600">
                  <a:solidFill>
                    <a:schemeClr val="tx1">
                      <a:lumMod val="65000"/>
                      <a:lumOff val="35000"/>
                    </a:schemeClr>
                  </a:solidFill>
                  <a:latin charset="0" panose="020b0a04020102020204" pitchFamily="34" typeface="Arial Black"/>
                  <a:ea charset="-122" pitchFamily="65" typeface="迷你简卡通"/>
                  <a:cs charset="-79" panose="02010803020104030203" pitchFamily="2" typeface="Aharoni"/>
                </a:rPr>
                <a:t>01</a:t>
              </a:r>
            </a:p>
          </p:txBody>
        </p:sp>
        <p:sp>
          <p:nvSpPr>
            <p:cNvPr id="33" name="Freeform 49"/>
            <p:cNvSpPr>
              <a:spLocks noEditPoints="1"/>
            </p:cNvSpPr>
            <p:nvPr/>
          </p:nvSpPr>
          <p:spPr bwMode="auto">
            <a:xfrm>
              <a:off x="742786" y="2589336"/>
              <a:ext cx="2852970" cy="1946616"/>
            </a:xfrm>
            <a:custGeom>
              <a:gdLst>
                <a:gd fmla="*/ 336 w 1420" name="T0"/>
                <a:gd fmla="*/ 215 h 1076" name="T1"/>
                <a:gd fmla="*/ 247 w 1420" name="T2"/>
                <a:gd fmla="*/ 269 h 1076" name="T3"/>
                <a:gd fmla="*/ 339 w 1420" name="T4"/>
                <a:gd fmla="*/ 658 h 1076" name="T5"/>
                <a:gd fmla="*/ 4 w 1420" name="T6"/>
                <a:gd fmla="*/ 999 h 1076" name="T7"/>
                <a:gd fmla="*/ 71 w 1420" name="T8"/>
                <a:gd fmla="*/ 1045 h 1076" name="T9"/>
                <a:gd fmla="*/ 430 w 1420" name="T10"/>
                <a:gd fmla="*/ 846 h 1076" name="T11"/>
                <a:gd fmla="*/ 621 w 1420" name="T12"/>
                <a:gd fmla="*/ 1030 h 1076" name="T13"/>
                <a:gd fmla="*/ 1168 w 1420" name="T14"/>
                <a:gd fmla="*/ 1058 h 1076" name="T15"/>
                <a:gd fmla="*/ 1418 w 1420" name="T16"/>
                <a:gd fmla="*/ 477 h 1076" name="T17"/>
                <a:gd fmla="*/ 285 w 1420" name="T18"/>
                <a:gd fmla="*/ 309 h 1076" name="T19"/>
                <a:gd fmla="*/ 235 w 1420" name="T20"/>
                <a:gd fmla="*/ 317 h 1076" name="T21"/>
                <a:gd fmla="*/ 255 w 1420" name="T22"/>
                <a:gd fmla="*/ 410 h 1076" name="T23"/>
                <a:gd fmla="*/ 262 w 1420" name="T24"/>
                <a:gd fmla="*/ 418 h 1076" name="T25"/>
                <a:gd fmla="*/ 272 w 1420" name="T26"/>
                <a:gd fmla="*/ 467 h 1076" name="T27"/>
                <a:gd fmla="*/ 333 w 1420" name="T28"/>
                <a:gd fmla="*/ 444 h 1076" name="T29"/>
                <a:gd fmla="*/ 289 w 1420" name="T30"/>
                <a:gd fmla="*/ 439 h 1076" name="T31"/>
                <a:gd fmla="*/ 331 w 1420" name="T32"/>
                <a:gd fmla="*/ 457 h 1076" name="T33"/>
                <a:gd fmla="*/ 355 w 1420" name="T34"/>
                <a:gd fmla="*/ 550 h 1076" name="T35"/>
                <a:gd fmla="*/ 329 w 1420" name="T36"/>
                <a:gd fmla="*/ 494 h 1076" name="T37"/>
                <a:gd fmla="*/ 320 w 1420" name="T38"/>
                <a:gd fmla="*/ 546 h 1076" name="T39"/>
                <a:gd fmla="*/ 350 w 1420" name="T40"/>
                <a:gd fmla="*/ 611 h 1076" name="T41"/>
                <a:gd fmla="*/ 350 w 1420" name="T42"/>
                <a:gd fmla="*/ 644 h 1076" name="T43"/>
                <a:gd fmla="*/ 379 w 1420" name="T44"/>
                <a:gd fmla="*/ 723 h 1076" name="T45"/>
                <a:gd fmla="*/ 411 w 1420" name="T46"/>
                <a:gd fmla="*/ 629 h 1076" name="T47"/>
                <a:gd fmla="*/ 365 w 1420" name="T48"/>
                <a:gd fmla="*/ 679 h 1076" name="T49"/>
                <a:gd fmla="*/ 373 w 1420" name="T50"/>
                <a:gd fmla="*/ 700 h 1076" name="T51"/>
                <a:gd fmla="*/ 368 w 1420" name="T52"/>
                <a:gd fmla="*/ 718 h 1076" name="T53"/>
                <a:gd fmla="*/ 193 w 1420" name="T54"/>
                <a:gd fmla="*/ 809 h 1076" name="T55"/>
                <a:gd fmla="*/ 252 w 1420" name="T56"/>
                <a:gd fmla="*/ 778 h 1076" name="T57"/>
                <a:gd fmla="*/ 193 w 1420" name="T58"/>
                <a:gd fmla="*/ 774 h 1076" name="T59"/>
                <a:gd fmla="*/ 71 w 1420" name="T60"/>
                <a:gd fmla="*/ 874 h 1076" name="T61"/>
                <a:gd fmla="*/ 13 w 1420" name="T62"/>
                <a:gd fmla="*/ 1006 h 1076" name="T63"/>
                <a:gd fmla="*/ 28 w 1420" name="T64"/>
                <a:gd fmla="*/ 983 h 1076" name="T65"/>
                <a:gd fmla="*/ 153 w 1420" name="T66"/>
                <a:gd fmla="*/ 845 h 1076" name="T67"/>
                <a:gd fmla="*/ 471 w 1420" name="T68"/>
                <a:gd fmla="*/ 813 h 1076" name="T69"/>
                <a:gd fmla="*/ 456 w 1420" name="T70"/>
                <a:gd fmla="*/ 811 h 1076" name="T71"/>
                <a:gd fmla="*/ 457 w 1420" name="T72"/>
                <a:gd fmla="*/ 872 h 1076" name="T73"/>
                <a:gd fmla="*/ 551 w 1420" name="T74"/>
                <a:gd fmla="*/ 992 h 1076" name="T75"/>
                <a:gd fmla="*/ 565 w 1420" name="T76"/>
                <a:gd fmla="*/ 958 h 1076" name="T77"/>
                <a:gd fmla="*/ 532 w 1420" name="T78"/>
                <a:gd fmla="*/ 919 h 1076" name="T79"/>
                <a:gd fmla="*/ 496 w 1420" name="T80"/>
                <a:gd fmla="*/ 877 h 1076" name="T81"/>
                <a:gd fmla="*/ 501 w 1420" name="T82"/>
                <a:gd fmla="*/ 960 h 1076" name="T83"/>
                <a:gd fmla="*/ 542 w 1420" name="T84"/>
                <a:gd fmla="*/ 1007 h 1076" name="T85"/>
                <a:gd fmla="*/ 584 w 1420" name="T86"/>
                <a:gd fmla="*/ 1007 h 1076" name="T87"/>
                <a:gd fmla="*/ 634 w 1420" name="T88"/>
                <a:gd fmla="*/ 1007 h 1076" name="T89"/>
                <a:gd fmla="*/ 709 w 1420" name="T90"/>
                <a:gd fmla="*/ 987 h 1076" name="T91"/>
                <a:gd fmla="*/ 752 w 1420" name="T92"/>
                <a:gd fmla="*/ 1009 h 1076" name="T93"/>
                <a:gd fmla="*/ 825 w 1420" name="T94"/>
                <a:gd fmla="*/ 1005 h 1076" name="T95"/>
                <a:gd fmla="*/ 863 w 1420" name="T96"/>
                <a:gd fmla="*/ 1012 h 1076" name="T97"/>
                <a:gd fmla="*/ 967 w 1420" name="T98"/>
                <a:gd fmla="*/ 999 h 1076" name="T99"/>
                <a:gd fmla="*/ 967 w 1420" name="T100"/>
                <a:gd fmla="*/ 1028 h 1076" name="T101"/>
                <a:gd fmla="*/ 1003 w 1420" name="T102"/>
                <a:gd fmla="*/ 1012 h 1076" name="T103"/>
                <a:gd fmla="*/ 1047 w 1420" name="T104"/>
                <a:gd fmla="*/ 1018 h 1076" name="T105"/>
                <a:gd fmla="*/ 1088 w 1420" name="T106"/>
                <a:gd fmla="*/ 1034 h 1076" name="T107"/>
                <a:gd fmla="*/ 1128 w 1420" name="T108"/>
                <a:gd fmla="*/ 1042 h 1076" name="T109"/>
                <a:gd fmla="*/ 1193 w 1420" name="T110"/>
                <a:gd fmla="*/ 1042 h 1076" name="T111"/>
                <a:gd fmla="*/ 1309 w 1420" name="T112"/>
                <a:gd fmla="*/ 956 h 1076" name="T113"/>
                <a:gd fmla="*/ 598 w 1420" name="T114"/>
                <a:gd fmla="*/ 959 h 1076" name="T115"/>
                <a:gd fmla="*/ 189 w 1420" name="T116"/>
                <a:gd fmla="*/ 913 h 1076" name="T117"/>
                <a:gd fmla="*/ 355 w 1420" name="T118"/>
                <a:gd fmla="*/ 750 h 1076" name="T119"/>
                <a:gd fmla="*/ 297 w 1420" name="T120"/>
                <a:gd fmla="*/ 279 h 1076" name="T121"/>
                <a:gd fmla="*/ 928 w 1420" name="T122"/>
                <a:gd fmla="*/ 46 h 107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76" w="1420">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grpFill/>
            <a:ln>
              <a:noFill/>
            </a:ln>
            <a:extLst/>
          </p:spPr>
          <p:txBody>
            <a:bodyPr anchor="t" anchorCtr="0" bIns="45720" compatLnSpc="1" lIns="91440" numCol="1" rIns="91440" tIns="45720" vert="horz" wrap="square"/>
            <a:lstStyle/>
            <a:p>
              <a:endParaRPr altLang="en-US" lang="zh-CN"/>
            </a:p>
          </p:txBody>
        </p:sp>
      </p:grpSp>
      <p:grpSp>
        <p:nvGrpSpPr>
          <p:cNvPr id="5" name="组合 33"/>
          <p:cNvGrpSpPr/>
          <p:nvPr/>
        </p:nvGrpSpPr>
        <p:grpSpPr>
          <a:xfrm rot="18972584">
            <a:off x="3347272" y="2057970"/>
            <a:ext cx="1965519" cy="1341511"/>
            <a:chOff x="4484556" y="2577960"/>
            <a:chExt cx="2852970" cy="1946616"/>
          </a:xfrm>
          <a:solidFill>
            <a:schemeClr val="tx1">
              <a:lumMod val="65000"/>
              <a:lumOff val="35000"/>
            </a:schemeClr>
          </a:solidFill>
        </p:grpSpPr>
        <p:sp>
          <p:nvSpPr>
            <p:cNvPr id="35" name="文本框 34"/>
            <p:cNvSpPr txBox="1"/>
            <p:nvPr/>
          </p:nvSpPr>
          <p:spPr>
            <a:xfrm rot="3544372">
              <a:off x="5440529" y="3103504"/>
              <a:ext cx="1336434" cy="929082"/>
            </a:xfrm>
            <a:prstGeom prst="rect">
              <a:avLst/>
            </a:prstGeom>
            <a:noFill/>
          </p:spPr>
          <p:txBody>
            <a:bodyPr rtlCol="0" wrap="square">
              <a:spAutoFit/>
            </a:bodyPr>
            <a:lstStyle/>
            <a:p>
              <a:r>
                <a:rPr altLang="zh-CN" lang="en-US" sz="3600">
                  <a:solidFill>
                    <a:schemeClr val="tx1">
                      <a:lumMod val="65000"/>
                      <a:lumOff val="35000"/>
                    </a:schemeClr>
                  </a:solidFill>
                  <a:latin charset="0" panose="020b0a04020102020204" pitchFamily="34" typeface="Arial Black"/>
                  <a:ea charset="-122" pitchFamily="65" typeface="迷你简卡通"/>
                  <a:cs charset="-79" panose="02010803020104030203" pitchFamily="2" typeface="Aharoni"/>
                </a:rPr>
                <a:t>02</a:t>
              </a:r>
            </a:p>
          </p:txBody>
        </p:sp>
        <p:sp>
          <p:nvSpPr>
            <p:cNvPr id="36" name="Freeform 49"/>
            <p:cNvSpPr>
              <a:spLocks noEditPoints="1"/>
            </p:cNvSpPr>
            <p:nvPr/>
          </p:nvSpPr>
          <p:spPr bwMode="auto">
            <a:xfrm>
              <a:off x="4484556" y="2577960"/>
              <a:ext cx="2852970" cy="1946616"/>
            </a:xfrm>
            <a:custGeom>
              <a:gdLst>
                <a:gd fmla="*/ 336 w 1420" name="T0"/>
                <a:gd fmla="*/ 215 h 1076" name="T1"/>
                <a:gd fmla="*/ 247 w 1420" name="T2"/>
                <a:gd fmla="*/ 269 h 1076" name="T3"/>
                <a:gd fmla="*/ 339 w 1420" name="T4"/>
                <a:gd fmla="*/ 658 h 1076" name="T5"/>
                <a:gd fmla="*/ 4 w 1420" name="T6"/>
                <a:gd fmla="*/ 999 h 1076" name="T7"/>
                <a:gd fmla="*/ 71 w 1420" name="T8"/>
                <a:gd fmla="*/ 1045 h 1076" name="T9"/>
                <a:gd fmla="*/ 430 w 1420" name="T10"/>
                <a:gd fmla="*/ 846 h 1076" name="T11"/>
                <a:gd fmla="*/ 621 w 1420" name="T12"/>
                <a:gd fmla="*/ 1030 h 1076" name="T13"/>
                <a:gd fmla="*/ 1168 w 1420" name="T14"/>
                <a:gd fmla="*/ 1058 h 1076" name="T15"/>
                <a:gd fmla="*/ 1418 w 1420" name="T16"/>
                <a:gd fmla="*/ 477 h 1076" name="T17"/>
                <a:gd fmla="*/ 285 w 1420" name="T18"/>
                <a:gd fmla="*/ 309 h 1076" name="T19"/>
                <a:gd fmla="*/ 235 w 1420" name="T20"/>
                <a:gd fmla="*/ 317 h 1076" name="T21"/>
                <a:gd fmla="*/ 255 w 1420" name="T22"/>
                <a:gd fmla="*/ 410 h 1076" name="T23"/>
                <a:gd fmla="*/ 262 w 1420" name="T24"/>
                <a:gd fmla="*/ 418 h 1076" name="T25"/>
                <a:gd fmla="*/ 272 w 1420" name="T26"/>
                <a:gd fmla="*/ 467 h 1076" name="T27"/>
                <a:gd fmla="*/ 333 w 1420" name="T28"/>
                <a:gd fmla="*/ 444 h 1076" name="T29"/>
                <a:gd fmla="*/ 289 w 1420" name="T30"/>
                <a:gd fmla="*/ 439 h 1076" name="T31"/>
                <a:gd fmla="*/ 331 w 1420" name="T32"/>
                <a:gd fmla="*/ 457 h 1076" name="T33"/>
                <a:gd fmla="*/ 355 w 1420" name="T34"/>
                <a:gd fmla="*/ 550 h 1076" name="T35"/>
                <a:gd fmla="*/ 329 w 1420" name="T36"/>
                <a:gd fmla="*/ 494 h 1076" name="T37"/>
                <a:gd fmla="*/ 320 w 1420" name="T38"/>
                <a:gd fmla="*/ 546 h 1076" name="T39"/>
                <a:gd fmla="*/ 350 w 1420" name="T40"/>
                <a:gd fmla="*/ 611 h 1076" name="T41"/>
                <a:gd fmla="*/ 350 w 1420" name="T42"/>
                <a:gd fmla="*/ 644 h 1076" name="T43"/>
                <a:gd fmla="*/ 379 w 1420" name="T44"/>
                <a:gd fmla="*/ 723 h 1076" name="T45"/>
                <a:gd fmla="*/ 411 w 1420" name="T46"/>
                <a:gd fmla="*/ 629 h 1076" name="T47"/>
                <a:gd fmla="*/ 365 w 1420" name="T48"/>
                <a:gd fmla="*/ 679 h 1076" name="T49"/>
                <a:gd fmla="*/ 373 w 1420" name="T50"/>
                <a:gd fmla="*/ 700 h 1076" name="T51"/>
                <a:gd fmla="*/ 368 w 1420" name="T52"/>
                <a:gd fmla="*/ 718 h 1076" name="T53"/>
                <a:gd fmla="*/ 193 w 1420" name="T54"/>
                <a:gd fmla="*/ 809 h 1076" name="T55"/>
                <a:gd fmla="*/ 252 w 1420" name="T56"/>
                <a:gd fmla="*/ 778 h 1076" name="T57"/>
                <a:gd fmla="*/ 193 w 1420" name="T58"/>
                <a:gd fmla="*/ 774 h 1076" name="T59"/>
                <a:gd fmla="*/ 71 w 1420" name="T60"/>
                <a:gd fmla="*/ 874 h 1076" name="T61"/>
                <a:gd fmla="*/ 13 w 1420" name="T62"/>
                <a:gd fmla="*/ 1006 h 1076" name="T63"/>
                <a:gd fmla="*/ 28 w 1420" name="T64"/>
                <a:gd fmla="*/ 983 h 1076" name="T65"/>
                <a:gd fmla="*/ 153 w 1420" name="T66"/>
                <a:gd fmla="*/ 845 h 1076" name="T67"/>
                <a:gd fmla="*/ 471 w 1420" name="T68"/>
                <a:gd fmla="*/ 813 h 1076" name="T69"/>
                <a:gd fmla="*/ 456 w 1420" name="T70"/>
                <a:gd fmla="*/ 811 h 1076" name="T71"/>
                <a:gd fmla="*/ 457 w 1420" name="T72"/>
                <a:gd fmla="*/ 872 h 1076" name="T73"/>
                <a:gd fmla="*/ 551 w 1420" name="T74"/>
                <a:gd fmla="*/ 992 h 1076" name="T75"/>
                <a:gd fmla="*/ 565 w 1420" name="T76"/>
                <a:gd fmla="*/ 958 h 1076" name="T77"/>
                <a:gd fmla="*/ 532 w 1420" name="T78"/>
                <a:gd fmla="*/ 919 h 1076" name="T79"/>
                <a:gd fmla="*/ 496 w 1420" name="T80"/>
                <a:gd fmla="*/ 877 h 1076" name="T81"/>
                <a:gd fmla="*/ 501 w 1420" name="T82"/>
                <a:gd fmla="*/ 960 h 1076" name="T83"/>
                <a:gd fmla="*/ 542 w 1420" name="T84"/>
                <a:gd fmla="*/ 1007 h 1076" name="T85"/>
                <a:gd fmla="*/ 584 w 1420" name="T86"/>
                <a:gd fmla="*/ 1007 h 1076" name="T87"/>
                <a:gd fmla="*/ 634 w 1420" name="T88"/>
                <a:gd fmla="*/ 1007 h 1076" name="T89"/>
                <a:gd fmla="*/ 709 w 1420" name="T90"/>
                <a:gd fmla="*/ 987 h 1076" name="T91"/>
                <a:gd fmla="*/ 752 w 1420" name="T92"/>
                <a:gd fmla="*/ 1009 h 1076" name="T93"/>
                <a:gd fmla="*/ 825 w 1420" name="T94"/>
                <a:gd fmla="*/ 1005 h 1076" name="T95"/>
                <a:gd fmla="*/ 863 w 1420" name="T96"/>
                <a:gd fmla="*/ 1012 h 1076" name="T97"/>
                <a:gd fmla="*/ 967 w 1420" name="T98"/>
                <a:gd fmla="*/ 999 h 1076" name="T99"/>
                <a:gd fmla="*/ 967 w 1420" name="T100"/>
                <a:gd fmla="*/ 1028 h 1076" name="T101"/>
                <a:gd fmla="*/ 1003 w 1420" name="T102"/>
                <a:gd fmla="*/ 1012 h 1076" name="T103"/>
                <a:gd fmla="*/ 1047 w 1420" name="T104"/>
                <a:gd fmla="*/ 1018 h 1076" name="T105"/>
                <a:gd fmla="*/ 1088 w 1420" name="T106"/>
                <a:gd fmla="*/ 1034 h 1076" name="T107"/>
                <a:gd fmla="*/ 1128 w 1420" name="T108"/>
                <a:gd fmla="*/ 1042 h 1076" name="T109"/>
                <a:gd fmla="*/ 1193 w 1420" name="T110"/>
                <a:gd fmla="*/ 1042 h 1076" name="T111"/>
                <a:gd fmla="*/ 1309 w 1420" name="T112"/>
                <a:gd fmla="*/ 956 h 1076" name="T113"/>
                <a:gd fmla="*/ 598 w 1420" name="T114"/>
                <a:gd fmla="*/ 959 h 1076" name="T115"/>
                <a:gd fmla="*/ 189 w 1420" name="T116"/>
                <a:gd fmla="*/ 913 h 1076" name="T117"/>
                <a:gd fmla="*/ 355 w 1420" name="T118"/>
                <a:gd fmla="*/ 750 h 1076" name="T119"/>
                <a:gd fmla="*/ 297 w 1420" name="T120"/>
                <a:gd fmla="*/ 279 h 1076" name="T121"/>
                <a:gd fmla="*/ 928 w 1420" name="T122"/>
                <a:gd fmla="*/ 46 h 107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76" w="1420">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grpFill/>
            <a:ln>
              <a:noFill/>
            </a:ln>
            <a:extLst/>
          </p:spPr>
          <p:txBody>
            <a:bodyPr anchor="t" anchorCtr="0" bIns="45720" compatLnSpc="1" lIns="91440" numCol="1" rIns="91440" tIns="45720" vert="horz" wrap="square"/>
            <a:lstStyle/>
            <a:p>
              <a:endParaRPr altLang="en-US" lang="zh-CN"/>
            </a:p>
          </p:txBody>
        </p:sp>
      </p:grpSp>
      <p:grpSp>
        <p:nvGrpSpPr>
          <p:cNvPr id="6" name="组合 36"/>
          <p:cNvGrpSpPr/>
          <p:nvPr/>
        </p:nvGrpSpPr>
        <p:grpSpPr>
          <a:xfrm rot="18947084">
            <a:off x="5981515" y="2131764"/>
            <a:ext cx="1965516" cy="1341511"/>
            <a:chOff x="8294566" y="2580233"/>
            <a:chExt cx="2852970" cy="1946616"/>
          </a:xfrm>
          <a:solidFill>
            <a:schemeClr val="tx1">
              <a:lumMod val="65000"/>
              <a:lumOff val="35000"/>
            </a:schemeClr>
          </a:solidFill>
        </p:grpSpPr>
        <p:sp>
          <p:nvSpPr>
            <p:cNvPr id="38" name="文本框 37"/>
            <p:cNvSpPr txBox="1"/>
            <p:nvPr/>
          </p:nvSpPr>
          <p:spPr>
            <a:xfrm rot="3988321">
              <a:off x="9165454" y="3052042"/>
              <a:ext cx="1268561" cy="929084"/>
            </a:xfrm>
            <a:prstGeom prst="rect">
              <a:avLst/>
            </a:prstGeom>
            <a:noFill/>
          </p:spPr>
          <p:txBody>
            <a:bodyPr rtlCol="0" wrap="square">
              <a:spAutoFit/>
            </a:bodyPr>
            <a:lstStyle/>
            <a:p>
              <a:r>
                <a:rPr altLang="zh-CN" lang="en-US" sz="3600">
                  <a:solidFill>
                    <a:schemeClr val="tx1">
                      <a:lumMod val="65000"/>
                      <a:lumOff val="35000"/>
                    </a:schemeClr>
                  </a:solidFill>
                  <a:latin charset="0" panose="020b0a04020102020204" pitchFamily="34" typeface="Arial Black"/>
                  <a:ea charset="-122" pitchFamily="65" typeface="迷你简卡通"/>
                  <a:cs charset="-79" panose="02010803020104030203" pitchFamily="2" typeface="Aharoni"/>
                </a:rPr>
                <a:t>03</a:t>
              </a:r>
            </a:p>
          </p:txBody>
        </p:sp>
        <p:sp>
          <p:nvSpPr>
            <p:cNvPr id="39" name="Freeform 49"/>
            <p:cNvSpPr>
              <a:spLocks noEditPoints="1"/>
            </p:cNvSpPr>
            <p:nvPr/>
          </p:nvSpPr>
          <p:spPr bwMode="auto">
            <a:xfrm>
              <a:off x="8294566" y="2580233"/>
              <a:ext cx="2852970" cy="1946616"/>
            </a:xfrm>
            <a:custGeom>
              <a:gdLst>
                <a:gd fmla="*/ 336 w 1420" name="T0"/>
                <a:gd fmla="*/ 215 h 1076" name="T1"/>
                <a:gd fmla="*/ 247 w 1420" name="T2"/>
                <a:gd fmla="*/ 269 h 1076" name="T3"/>
                <a:gd fmla="*/ 339 w 1420" name="T4"/>
                <a:gd fmla="*/ 658 h 1076" name="T5"/>
                <a:gd fmla="*/ 4 w 1420" name="T6"/>
                <a:gd fmla="*/ 999 h 1076" name="T7"/>
                <a:gd fmla="*/ 71 w 1420" name="T8"/>
                <a:gd fmla="*/ 1045 h 1076" name="T9"/>
                <a:gd fmla="*/ 430 w 1420" name="T10"/>
                <a:gd fmla="*/ 846 h 1076" name="T11"/>
                <a:gd fmla="*/ 621 w 1420" name="T12"/>
                <a:gd fmla="*/ 1030 h 1076" name="T13"/>
                <a:gd fmla="*/ 1168 w 1420" name="T14"/>
                <a:gd fmla="*/ 1058 h 1076" name="T15"/>
                <a:gd fmla="*/ 1418 w 1420" name="T16"/>
                <a:gd fmla="*/ 477 h 1076" name="T17"/>
                <a:gd fmla="*/ 285 w 1420" name="T18"/>
                <a:gd fmla="*/ 309 h 1076" name="T19"/>
                <a:gd fmla="*/ 235 w 1420" name="T20"/>
                <a:gd fmla="*/ 317 h 1076" name="T21"/>
                <a:gd fmla="*/ 255 w 1420" name="T22"/>
                <a:gd fmla="*/ 410 h 1076" name="T23"/>
                <a:gd fmla="*/ 262 w 1420" name="T24"/>
                <a:gd fmla="*/ 418 h 1076" name="T25"/>
                <a:gd fmla="*/ 272 w 1420" name="T26"/>
                <a:gd fmla="*/ 467 h 1076" name="T27"/>
                <a:gd fmla="*/ 333 w 1420" name="T28"/>
                <a:gd fmla="*/ 444 h 1076" name="T29"/>
                <a:gd fmla="*/ 289 w 1420" name="T30"/>
                <a:gd fmla="*/ 439 h 1076" name="T31"/>
                <a:gd fmla="*/ 331 w 1420" name="T32"/>
                <a:gd fmla="*/ 457 h 1076" name="T33"/>
                <a:gd fmla="*/ 355 w 1420" name="T34"/>
                <a:gd fmla="*/ 550 h 1076" name="T35"/>
                <a:gd fmla="*/ 329 w 1420" name="T36"/>
                <a:gd fmla="*/ 494 h 1076" name="T37"/>
                <a:gd fmla="*/ 320 w 1420" name="T38"/>
                <a:gd fmla="*/ 546 h 1076" name="T39"/>
                <a:gd fmla="*/ 350 w 1420" name="T40"/>
                <a:gd fmla="*/ 611 h 1076" name="T41"/>
                <a:gd fmla="*/ 350 w 1420" name="T42"/>
                <a:gd fmla="*/ 644 h 1076" name="T43"/>
                <a:gd fmla="*/ 379 w 1420" name="T44"/>
                <a:gd fmla="*/ 723 h 1076" name="T45"/>
                <a:gd fmla="*/ 411 w 1420" name="T46"/>
                <a:gd fmla="*/ 629 h 1076" name="T47"/>
                <a:gd fmla="*/ 365 w 1420" name="T48"/>
                <a:gd fmla="*/ 679 h 1076" name="T49"/>
                <a:gd fmla="*/ 373 w 1420" name="T50"/>
                <a:gd fmla="*/ 700 h 1076" name="T51"/>
                <a:gd fmla="*/ 368 w 1420" name="T52"/>
                <a:gd fmla="*/ 718 h 1076" name="T53"/>
                <a:gd fmla="*/ 193 w 1420" name="T54"/>
                <a:gd fmla="*/ 809 h 1076" name="T55"/>
                <a:gd fmla="*/ 252 w 1420" name="T56"/>
                <a:gd fmla="*/ 778 h 1076" name="T57"/>
                <a:gd fmla="*/ 193 w 1420" name="T58"/>
                <a:gd fmla="*/ 774 h 1076" name="T59"/>
                <a:gd fmla="*/ 71 w 1420" name="T60"/>
                <a:gd fmla="*/ 874 h 1076" name="T61"/>
                <a:gd fmla="*/ 13 w 1420" name="T62"/>
                <a:gd fmla="*/ 1006 h 1076" name="T63"/>
                <a:gd fmla="*/ 28 w 1420" name="T64"/>
                <a:gd fmla="*/ 983 h 1076" name="T65"/>
                <a:gd fmla="*/ 153 w 1420" name="T66"/>
                <a:gd fmla="*/ 845 h 1076" name="T67"/>
                <a:gd fmla="*/ 471 w 1420" name="T68"/>
                <a:gd fmla="*/ 813 h 1076" name="T69"/>
                <a:gd fmla="*/ 456 w 1420" name="T70"/>
                <a:gd fmla="*/ 811 h 1076" name="T71"/>
                <a:gd fmla="*/ 457 w 1420" name="T72"/>
                <a:gd fmla="*/ 872 h 1076" name="T73"/>
                <a:gd fmla="*/ 551 w 1420" name="T74"/>
                <a:gd fmla="*/ 992 h 1076" name="T75"/>
                <a:gd fmla="*/ 565 w 1420" name="T76"/>
                <a:gd fmla="*/ 958 h 1076" name="T77"/>
                <a:gd fmla="*/ 532 w 1420" name="T78"/>
                <a:gd fmla="*/ 919 h 1076" name="T79"/>
                <a:gd fmla="*/ 496 w 1420" name="T80"/>
                <a:gd fmla="*/ 877 h 1076" name="T81"/>
                <a:gd fmla="*/ 501 w 1420" name="T82"/>
                <a:gd fmla="*/ 960 h 1076" name="T83"/>
                <a:gd fmla="*/ 542 w 1420" name="T84"/>
                <a:gd fmla="*/ 1007 h 1076" name="T85"/>
                <a:gd fmla="*/ 584 w 1420" name="T86"/>
                <a:gd fmla="*/ 1007 h 1076" name="T87"/>
                <a:gd fmla="*/ 634 w 1420" name="T88"/>
                <a:gd fmla="*/ 1007 h 1076" name="T89"/>
                <a:gd fmla="*/ 709 w 1420" name="T90"/>
                <a:gd fmla="*/ 987 h 1076" name="T91"/>
                <a:gd fmla="*/ 752 w 1420" name="T92"/>
                <a:gd fmla="*/ 1009 h 1076" name="T93"/>
                <a:gd fmla="*/ 825 w 1420" name="T94"/>
                <a:gd fmla="*/ 1005 h 1076" name="T95"/>
                <a:gd fmla="*/ 863 w 1420" name="T96"/>
                <a:gd fmla="*/ 1012 h 1076" name="T97"/>
                <a:gd fmla="*/ 967 w 1420" name="T98"/>
                <a:gd fmla="*/ 999 h 1076" name="T99"/>
                <a:gd fmla="*/ 967 w 1420" name="T100"/>
                <a:gd fmla="*/ 1028 h 1076" name="T101"/>
                <a:gd fmla="*/ 1003 w 1420" name="T102"/>
                <a:gd fmla="*/ 1012 h 1076" name="T103"/>
                <a:gd fmla="*/ 1047 w 1420" name="T104"/>
                <a:gd fmla="*/ 1018 h 1076" name="T105"/>
                <a:gd fmla="*/ 1088 w 1420" name="T106"/>
                <a:gd fmla="*/ 1034 h 1076" name="T107"/>
                <a:gd fmla="*/ 1128 w 1420" name="T108"/>
                <a:gd fmla="*/ 1042 h 1076" name="T109"/>
                <a:gd fmla="*/ 1193 w 1420" name="T110"/>
                <a:gd fmla="*/ 1042 h 1076" name="T111"/>
                <a:gd fmla="*/ 1309 w 1420" name="T112"/>
                <a:gd fmla="*/ 956 h 1076" name="T113"/>
                <a:gd fmla="*/ 598 w 1420" name="T114"/>
                <a:gd fmla="*/ 959 h 1076" name="T115"/>
                <a:gd fmla="*/ 189 w 1420" name="T116"/>
                <a:gd fmla="*/ 913 h 1076" name="T117"/>
                <a:gd fmla="*/ 355 w 1420" name="T118"/>
                <a:gd fmla="*/ 750 h 1076" name="T119"/>
                <a:gd fmla="*/ 297 w 1420" name="T120"/>
                <a:gd fmla="*/ 279 h 1076" name="T121"/>
                <a:gd fmla="*/ 928 w 1420" name="T122"/>
                <a:gd fmla="*/ 46 h 107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76" w="1420">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grpFill/>
            <a:ln>
              <a:noFill/>
            </a:ln>
            <a:extLst/>
          </p:spPr>
          <p:txBody>
            <a:bodyPr anchor="t" anchorCtr="0" bIns="45720" compatLnSpc="1" lIns="91440" numCol="1" rIns="91440" tIns="45720" vert="horz" wrap="square"/>
            <a:lstStyle/>
            <a:p>
              <a:endParaRPr altLang="en-US" lang="zh-CN"/>
            </a:p>
          </p:txBody>
        </p:sp>
      </p:grpSp>
      <p:sp>
        <p:nvSpPr>
          <p:cNvPr id="40" name="矩形 39"/>
          <p:cNvSpPr>
            <a:spLocks noChangeArrowheads="1"/>
          </p:cNvSpPr>
          <p:nvPr/>
        </p:nvSpPr>
        <p:spPr bwMode="auto">
          <a:xfrm>
            <a:off x="938788" y="1662200"/>
            <a:ext cx="2013032" cy="10561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1200">
                <a:solidFill>
                  <a:schemeClr val="tx1">
                    <a:lumMod val="50000"/>
                    <a:lumOff val="50000"/>
                  </a:schemeClr>
                </a:solidFill>
              </a:rPr>
              <a:t>单击此处输入标题</a:t>
            </a:r>
          </a:p>
          <a:p>
            <a:pPr>
              <a:buNone/>
            </a:pPr>
            <a:r>
              <a:rPr altLang="en-US" lang="zh-CN" sz="1200">
                <a:solidFill>
                  <a:schemeClr val="tx1">
                    <a:lumMod val="50000"/>
                    <a:lumOff val="50000"/>
                  </a:schemeClr>
                </a:solidFill>
              </a:rPr>
              <a:t>请在这里输入您的主要叙述内容</a:t>
            </a:r>
          </a:p>
          <a:p>
            <a:pPr>
              <a:buNone/>
            </a:pPr>
            <a:r>
              <a:rPr altLang="en-US" lang="zh-CN" sz="1200">
                <a:solidFill>
                  <a:schemeClr val="tx1">
                    <a:lumMod val="50000"/>
                    <a:lumOff val="50000"/>
                  </a:schemeClr>
                </a:solidFill>
              </a:rPr>
              <a:t>请在这里输入您的主要叙述内容</a:t>
            </a:r>
          </a:p>
        </p:txBody>
      </p:sp>
      <p:sp>
        <p:nvSpPr>
          <p:cNvPr id="41" name="矩形 40"/>
          <p:cNvSpPr>
            <a:spLocks noChangeArrowheads="1"/>
          </p:cNvSpPr>
          <p:nvPr/>
        </p:nvSpPr>
        <p:spPr bwMode="auto">
          <a:xfrm>
            <a:off x="3707904" y="1168388"/>
            <a:ext cx="2013032" cy="10561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1200">
                <a:solidFill>
                  <a:schemeClr val="tx1">
                    <a:lumMod val="50000"/>
                    <a:lumOff val="50000"/>
                  </a:schemeClr>
                </a:solidFill>
              </a:rPr>
              <a:t>单击此处输入标题</a:t>
            </a:r>
          </a:p>
          <a:p>
            <a:pPr>
              <a:buNone/>
            </a:pPr>
            <a:r>
              <a:rPr altLang="en-US" lang="zh-CN" sz="1200">
                <a:solidFill>
                  <a:schemeClr val="tx1">
                    <a:lumMod val="50000"/>
                    <a:lumOff val="50000"/>
                  </a:schemeClr>
                </a:solidFill>
              </a:rPr>
              <a:t>请在这里输入您的主要叙述内容</a:t>
            </a:r>
          </a:p>
          <a:p>
            <a:pPr>
              <a:buNone/>
            </a:pPr>
            <a:r>
              <a:rPr altLang="en-US" lang="zh-CN" sz="1200">
                <a:solidFill>
                  <a:schemeClr val="tx1">
                    <a:lumMod val="50000"/>
                    <a:lumOff val="50000"/>
                  </a:schemeClr>
                </a:solidFill>
              </a:rPr>
              <a:t>请在这里输入您的主要叙述内容</a:t>
            </a:r>
          </a:p>
        </p:txBody>
      </p:sp>
      <p:sp>
        <p:nvSpPr>
          <p:cNvPr id="42" name="矩形 41"/>
          <p:cNvSpPr>
            <a:spLocks noChangeArrowheads="1"/>
          </p:cNvSpPr>
          <p:nvPr/>
        </p:nvSpPr>
        <p:spPr bwMode="auto">
          <a:xfrm>
            <a:off x="6411395" y="1230152"/>
            <a:ext cx="2013032" cy="10561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1200">
                <a:solidFill>
                  <a:schemeClr val="tx1">
                    <a:lumMod val="50000"/>
                    <a:lumOff val="50000"/>
                  </a:schemeClr>
                </a:solidFill>
              </a:rPr>
              <a:t>单击此处输入标题</a:t>
            </a:r>
          </a:p>
          <a:p>
            <a:pPr>
              <a:buNone/>
            </a:pPr>
            <a:r>
              <a:rPr altLang="en-US" lang="zh-CN" sz="1200">
                <a:solidFill>
                  <a:schemeClr val="tx1">
                    <a:lumMod val="50000"/>
                    <a:lumOff val="50000"/>
                  </a:schemeClr>
                </a:solidFill>
              </a:rPr>
              <a:t>请在这里输入您的主要叙述内容</a:t>
            </a:r>
          </a:p>
          <a:p>
            <a:pPr>
              <a:buNone/>
            </a:pPr>
            <a:r>
              <a:rPr altLang="en-US" lang="zh-CN" sz="1200">
                <a:solidFill>
                  <a:schemeClr val="tx1">
                    <a:lumMod val="50000"/>
                    <a:lumOff val="50000"/>
                  </a:schemeClr>
                </a:solidFill>
              </a:rPr>
              <a:t>请在这里输入您的主要叙述内容</a:t>
            </a:r>
          </a:p>
        </p:txBody>
      </p:sp>
      <p:sp>
        <p:nvSpPr>
          <p:cNvPr id="43" name="矩形 42"/>
          <p:cNvSpPr>
            <a:spLocks noChangeArrowheads="1"/>
          </p:cNvSpPr>
          <p:nvPr/>
        </p:nvSpPr>
        <p:spPr bwMode="auto">
          <a:xfrm>
            <a:off x="1367644" y="4120716"/>
            <a:ext cx="6336704" cy="8366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buNone/>
            </a:pPr>
            <a:r>
              <a:rPr altLang="en-US" lang="zh-CN" sz="1200">
                <a:solidFill>
                  <a:schemeClr val="tx1">
                    <a:lumMod val="50000"/>
                    <a:lumOff val="50000"/>
                  </a:schemeClr>
                </a:solidFill>
              </a:rPr>
              <a:t>单击此处输入标题</a:t>
            </a:r>
          </a:p>
          <a:p>
            <a:pPr algn="ctr">
              <a:buNone/>
            </a:pPr>
            <a:r>
              <a:rPr altLang="en-US" lang="zh-CN" sz="1200">
                <a:solidFill>
                  <a:schemeClr val="tx1">
                    <a:lumMod val="50000"/>
                    <a:lumOff val="50000"/>
                  </a:schemeClr>
                </a:solidFill>
              </a:rPr>
              <a:t>请在这里输入您的主要叙述内容请在这里输入您的主要叙述内容请在这里输入您的主要叙述内容请在这里输入您的主要叙述内容请在这里输入您的主要叙述内容请在这里输入您的主要叙述内容</a:t>
            </a:r>
          </a:p>
        </p:txBody>
      </p:sp>
    </p:spTree>
    <p:extLst>
      <p:ext uri="{BB962C8B-B14F-4D97-AF65-F5344CB8AC3E}">
        <p14:creationId val="1680490982"/>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3" presetSubtype="52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 calcmode="lin" valueType="num">
                                      <p:cBhvr>
                                        <p:cTn dur="500" fill="hold" id="9"/>
                                        <p:tgtEl>
                                          <p:spTgt spid="4"/>
                                        </p:tgtEl>
                                        <p:attrNameLst>
                                          <p:attrName>ppt_x</p:attrName>
                                        </p:attrNameLst>
                                      </p:cBhvr>
                                      <p:tavLst>
                                        <p:tav tm="0">
                                          <p:val>
                                            <p:fltVal val="0.5"/>
                                          </p:val>
                                        </p:tav>
                                        <p:tav tm="100000">
                                          <p:val>
                                            <p:strVal val="#ppt_x"/>
                                          </p:val>
                                        </p:tav>
                                      </p:tavLst>
                                    </p:anim>
                                    <p:anim calcmode="lin" valueType="num">
                                      <p:cBhvr>
                                        <p:cTn dur="500" fill="hold" id="10"/>
                                        <p:tgtEl>
                                          <p:spTgt spid="4"/>
                                        </p:tgtEl>
                                        <p:attrNameLst>
                                          <p:attrName>ppt_y</p:attrName>
                                        </p:attrNameLst>
                                      </p:cBhvr>
                                      <p:tavLst>
                                        <p:tav tm="0">
                                          <p:val>
                                            <p:fltVal val="0.5"/>
                                          </p:val>
                                        </p:tav>
                                        <p:tav tm="100000">
                                          <p:val>
                                            <p:strVal val="#ppt_y"/>
                                          </p:val>
                                        </p:tav>
                                      </p:tavLst>
                                    </p:anim>
                                  </p:childTnLst>
                                </p:cTn>
                              </p:par>
                              <p:par>
                                <p:cTn fill="hold" id="11" nodeType="withEffect" presetClass="entr" presetID="23" presetSubtype="528">
                                  <p:stCondLst>
                                    <p:cond delay="250"/>
                                  </p:stCondLst>
                                  <p:childTnLst>
                                    <p:set>
                                      <p:cBhvr>
                                        <p:cTn dur="1" fill="hold" id="12">
                                          <p:stCondLst>
                                            <p:cond delay="0"/>
                                          </p:stCondLst>
                                        </p:cTn>
                                        <p:tgtEl>
                                          <p:spTgt spid="5"/>
                                        </p:tgtEl>
                                        <p:attrNameLst>
                                          <p:attrName>style.visibility</p:attrName>
                                        </p:attrNameLst>
                                      </p:cBhvr>
                                      <p:to>
                                        <p:strVal val="visible"/>
                                      </p:to>
                                    </p:set>
                                    <p:anim calcmode="lin" valueType="num">
                                      <p:cBhvr>
                                        <p:cTn dur="500" fill="hold" id="13"/>
                                        <p:tgtEl>
                                          <p:spTgt spid="5"/>
                                        </p:tgtEl>
                                        <p:attrNameLst>
                                          <p:attrName>ppt_w</p:attrName>
                                        </p:attrNameLst>
                                      </p:cBhvr>
                                      <p:tavLst>
                                        <p:tav tm="0">
                                          <p:val>
                                            <p:fltVal val="0"/>
                                          </p:val>
                                        </p:tav>
                                        <p:tav tm="100000">
                                          <p:val>
                                            <p:strVal val="#ppt_w"/>
                                          </p:val>
                                        </p:tav>
                                      </p:tavLst>
                                    </p:anim>
                                    <p:anim calcmode="lin" valueType="num">
                                      <p:cBhvr>
                                        <p:cTn dur="500" fill="hold" id="14"/>
                                        <p:tgtEl>
                                          <p:spTgt spid="5"/>
                                        </p:tgtEl>
                                        <p:attrNameLst>
                                          <p:attrName>ppt_h</p:attrName>
                                        </p:attrNameLst>
                                      </p:cBhvr>
                                      <p:tavLst>
                                        <p:tav tm="0">
                                          <p:val>
                                            <p:fltVal val="0"/>
                                          </p:val>
                                        </p:tav>
                                        <p:tav tm="100000">
                                          <p:val>
                                            <p:strVal val="#ppt_h"/>
                                          </p:val>
                                        </p:tav>
                                      </p:tavLst>
                                    </p:anim>
                                    <p:anim calcmode="lin" valueType="num">
                                      <p:cBhvr>
                                        <p:cTn dur="500" fill="hold" id="15"/>
                                        <p:tgtEl>
                                          <p:spTgt spid="5"/>
                                        </p:tgtEl>
                                        <p:attrNameLst>
                                          <p:attrName>ppt_x</p:attrName>
                                        </p:attrNameLst>
                                      </p:cBhvr>
                                      <p:tavLst>
                                        <p:tav tm="0">
                                          <p:val>
                                            <p:fltVal val="0.5"/>
                                          </p:val>
                                        </p:tav>
                                        <p:tav tm="100000">
                                          <p:val>
                                            <p:strVal val="#ppt_x"/>
                                          </p:val>
                                        </p:tav>
                                      </p:tavLst>
                                    </p:anim>
                                    <p:anim calcmode="lin" valueType="num">
                                      <p:cBhvr>
                                        <p:cTn dur="500" fill="hold" id="16"/>
                                        <p:tgtEl>
                                          <p:spTgt spid="5"/>
                                        </p:tgtEl>
                                        <p:attrNameLst>
                                          <p:attrName>ppt_y</p:attrName>
                                        </p:attrNameLst>
                                      </p:cBhvr>
                                      <p:tavLst>
                                        <p:tav tm="0">
                                          <p:val>
                                            <p:fltVal val="0.5"/>
                                          </p:val>
                                        </p:tav>
                                        <p:tav tm="100000">
                                          <p:val>
                                            <p:strVal val="#ppt_y"/>
                                          </p:val>
                                        </p:tav>
                                      </p:tavLst>
                                    </p:anim>
                                  </p:childTnLst>
                                </p:cTn>
                              </p:par>
                              <p:par>
                                <p:cTn fill="hold" id="17" nodeType="withEffect" presetClass="entr" presetID="23" presetSubtype="528">
                                  <p:stCondLst>
                                    <p:cond delay="500"/>
                                  </p:stCondLst>
                                  <p:childTnLst>
                                    <p:set>
                                      <p:cBhvr>
                                        <p:cTn dur="1" fill="hold" id="18">
                                          <p:stCondLst>
                                            <p:cond delay="0"/>
                                          </p:stCondLst>
                                        </p:cTn>
                                        <p:tgtEl>
                                          <p:spTgt spid="6"/>
                                        </p:tgtEl>
                                        <p:attrNameLst>
                                          <p:attrName>style.visibility</p:attrName>
                                        </p:attrNameLst>
                                      </p:cBhvr>
                                      <p:to>
                                        <p:strVal val="visible"/>
                                      </p:to>
                                    </p:set>
                                    <p:anim calcmode="lin" valueType="num">
                                      <p:cBhvr>
                                        <p:cTn dur="500" fill="hold" id="19"/>
                                        <p:tgtEl>
                                          <p:spTgt spid="6"/>
                                        </p:tgtEl>
                                        <p:attrNameLst>
                                          <p:attrName>ppt_w</p:attrName>
                                        </p:attrNameLst>
                                      </p:cBhvr>
                                      <p:tavLst>
                                        <p:tav tm="0">
                                          <p:val>
                                            <p:fltVal val="0"/>
                                          </p:val>
                                        </p:tav>
                                        <p:tav tm="100000">
                                          <p:val>
                                            <p:strVal val="#ppt_w"/>
                                          </p:val>
                                        </p:tav>
                                      </p:tavLst>
                                    </p:anim>
                                    <p:anim calcmode="lin" valueType="num">
                                      <p:cBhvr>
                                        <p:cTn dur="500" fill="hold" id="20"/>
                                        <p:tgtEl>
                                          <p:spTgt spid="6"/>
                                        </p:tgtEl>
                                        <p:attrNameLst>
                                          <p:attrName>ppt_h</p:attrName>
                                        </p:attrNameLst>
                                      </p:cBhvr>
                                      <p:tavLst>
                                        <p:tav tm="0">
                                          <p:val>
                                            <p:fltVal val="0"/>
                                          </p:val>
                                        </p:tav>
                                        <p:tav tm="100000">
                                          <p:val>
                                            <p:strVal val="#ppt_h"/>
                                          </p:val>
                                        </p:tav>
                                      </p:tavLst>
                                    </p:anim>
                                    <p:anim calcmode="lin" valueType="num">
                                      <p:cBhvr>
                                        <p:cTn dur="500" fill="hold" id="21"/>
                                        <p:tgtEl>
                                          <p:spTgt spid="6"/>
                                        </p:tgtEl>
                                        <p:attrNameLst>
                                          <p:attrName>ppt_x</p:attrName>
                                        </p:attrNameLst>
                                      </p:cBhvr>
                                      <p:tavLst>
                                        <p:tav tm="0">
                                          <p:val>
                                            <p:fltVal val="0.5"/>
                                          </p:val>
                                        </p:tav>
                                        <p:tav tm="100000">
                                          <p:val>
                                            <p:strVal val="#ppt_x"/>
                                          </p:val>
                                        </p:tav>
                                      </p:tavLst>
                                    </p:anim>
                                    <p:anim calcmode="lin" valueType="num">
                                      <p:cBhvr>
                                        <p:cTn dur="500" fill="hold" id="22"/>
                                        <p:tgtEl>
                                          <p:spTgt spid="6"/>
                                        </p:tgtEl>
                                        <p:attrNameLst>
                                          <p:attrName>ppt_y</p:attrName>
                                        </p:attrNameLst>
                                      </p:cBhvr>
                                      <p:tavLst>
                                        <p:tav tm="0">
                                          <p:val>
                                            <p:fltVal val="0.5"/>
                                          </p:val>
                                        </p:tav>
                                        <p:tav tm="100000">
                                          <p:val>
                                            <p:strVal val="#ppt_y"/>
                                          </p:val>
                                        </p:tav>
                                      </p:tavLst>
                                    </p:anim>
                                  </p:childTnLst>
                                </p:cTn>
                              </p:par>
                            </p:childTnLst>
                          </p:cTn>
                        </p:par>
                        <p:par>
                          <p:cTn fill="hold" id="23" nodeType="afterGroup">
                            <p:stCondLst>
                              <p:cond delay="1000"/>
                            </p:stCondLst>
                            <p:childTnLst>
                              <p:par>
                                <p:cTn fill="hold" grpId="0" id="24" nodeType="afterEffect" presetClass="entr" presetID="22" presetSubtype="8">
                                  <p:stCondLst>
                                    <p:cond delay="0"/>
                                  </p:stCondLst>
                                  <p:childTnLst>
                                    <p:set>
                                      <p:cBhvr>
                                        <p:cTn dur="1" fill="hold" id="25">
                                          <p:stCondLst>
                                            <p:cond delay="0"/>
                                          </p:stCondLst>
                                        </p:cTn>
                                        <p:tgtEl>
                                          <p:spTgt spid="40"/>
                                        </p:tgtEl>
                                        <p:attrNameLst>
                                          <p:attrName>style.visibility</p:attrName>
                                        </p:attrNameLst>
                                      </p:cBhvr>
                                      <p:to>
                                        <p:strVal val="visible"/>
                                      </p:to>
                                    </p:set>
                                    <p:animEffect filter="wipe(left)" transition="in">
                                      <p:cBhvr>
                                        <p:cTn dur="500" id="26"/>
                                        <p:tgtEl>
                                          <p:spTgt spid="40"/>
                                        </p:tgtEl>
                                      </p:cBhvr>
                                    </p:animEffect>
                                  </p:childTnLst>
                                </p:cTn>
                              </p:par>
                              <p:par>
                                <p:cTn fill="hold" grpId="0" id="27" nodeType="withEffect" presetClass="entr" presetID="22" presetSubtype="8">
                                  <p:stCondLst>
                                    <p:cond delay="250"/>
                                  </p:stCondLst>
                                  <p:childTnLst>
                                    <p:set>
                                      <p:cBhvr>
                                        <p:cTn dur="1" fill="hold" id="28">
                                          <p:stCondLst>
                                            <p:cond delay="0"/>
                                          </p:stCondLst>
                                        </p:cTn>
                                        <p:tgtEl>
                                          <p:spTgt spid="41"/>
                                        </p:tgtEl>
                                        <p:attrNameLst>
                                          <p:attrName>style.visibility</p:attrName>
                                        </p:attrNameLst>
                                      </p:cBhvr>
                                      <p:to>
                                        <p:strVal val="visible"/>
                                      </p:to>
                                    </p:set>
                                    <p:animEffect filter="wipe(left)" transition="in">
                                      <p:cBhvr>
                                        <p:cTn dur="500" id="29"/>
                                        <p:tgtEl>
                                          <p:spTgt spid="41"/>
                                        </p:tgtEl>
                                      </p:cBhvr>
                                    </p:animEffect>
                                  </p:childTnLst>
                                </p:cTn>
                              </p:par>
                              <p:par>
                                <p:cTn fill="hold" grpId="0" id="30" nodeType="withEffect" presetClass="entr" presetID="22" presetSubtype="8">
                                  <p:stCondLst>
                                    <p:cond delay="500"/>
                                  </p:stCondLst>
                                  <p:childTnLst>
                                    <p:set>
                                      <p:cBhvr>
                                        <p:cTn dur="1" fill="hold" id="31">
                                          <p:stCondLst>
                                            <p:cond delay="0"/>
                                          </p:stCondLst>
                                        </p:cTn>
                                        <p:tgtEl>
                                          <p:spTgt spid="42"/>
                                        </p:tgtEl>
                                        <p:attrNameLst>
                                          <p:attrName>style.visibility</p:attrName>
                                        </p:attrNameLst>
                                      </p:cBhvr>
                                      <p:to>
                                        <p:strVal val="visible"/>
                                      </p:to>
                                    </p:set>
                                    <p:animEffect filter="wipe(left)" transition="in">
                                      <p:cBhvr>
                                        <p:cTn dur="500" id="32"/>
                                        <p:tgtEl>
                                          <p:spTgt spid="42"/>
                                        </p:tgtEl>
                                      </p:cBhvr>
                                    </p:animEffect>
                                  </p:childTnLst>
                                </p:cTn>
                              </p:par>
                            </p:childTnLst>
                          </p:cTn>
                        </p:par>
                        <p:par>
                          <p:cTn fill="hold" id="33" nodeType="afterGroup">
                            <p:stCondLst>
                              <p:cond delay="2000"/>
                            </p:stCondLst>
                            <p:childTnLst>
                              <p:par>
                                <p:cTn fill="hold" grpId="0" id="34" nodeType="afterEffect" presetClass="entr" presetID="2" presetSubtype="2">
                                  <p:stCondLst>
                                    <p:cond delay="0"/>
                                  </p:stCondLst>
                                  <p:childTnLst>
                                    <p:set>
                                      <p:cBhvr>
                                        <p:cTn dur="1" fill="hold" id="35">
                                          <p:stCondLst>
                                            <p:cond delay="0"/>
                                          </p:stCondLst>
                                        </p:cTn>
                                        <p:tgtEl>
                                          <p:spTgt spid="43"/>
                                        </p:tgtEl>
                                        <p:attrNameLst>
                                          <p:attrName>style.visibility</p:attrName>
                                        </p:attrNameLst>
                                      </p:cBhvr>
                                      <p:to>
                                        <p:strVal val="visible"/>
                                      </p:to>
                                    </p:set>
                                    <p:anim calcmode="lin" valueType="num">
                                      <p:cBhvr additive="base">
                                        <p:cTn dur="500" fill="hold" id="36"/>
                                        <p:tgtEl>
                                          <p:spTgt spid="43"/>
                                        </p:tgtEl>
                                        <p:attrNameLst>
                                          <p:attrName>ppt_x</p:attrName>
                                        </p:attrNameLst>
                                      </p:cBhvr>
                                      <p:tavLst>
                                        <p:tav tm="0">
                                          <p:val>
                                            <p:strVal val="1+#ppt_w/2"/>
                                          </p:val>
                                        </p:tav>
                                        <p:tav tm="100000">
                                          <p:val>
                                            <p:strVal val="#ppt_x"/>
                                          </p:val>
                                        </p:tav>
                                      </p:tavLst>
                                    </p:anim>
                                    <p:anim calcmode="lin" valueType="num">
                                      <p:cBhvr additive="base">
                                        <p:cTn dur="500" fill="hold" id="37"/>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1"/>
      <p:bldP grpId="0" spid="42"/>
      <p:bldP grpId="0" spid="4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Freeform 5"/>
          <p:cNvSpPr>
            <a:spLocks noEditPoints="1"/>
          </p:cNvSpPr>
          <p:nvPr/>
        </p:nvSpPr>
        <p:spPr bwMode="auto">
          <a:xfrm rot="16200000">
            <a:off x="351896" y="1928711"/>
            <a:ext cx="2194156" cy="1356798"/>
          </a:xfrm>
          <a:custGeom>
            <a:gdLst>
              <a:gd fmla="*/ 422 w 572" name="T0"/>
              <a:gd fmla="*/ 251 h 254" name="T1"/>
              <a:gd fmla="*/ 415 w 572" name="T2"/>
              <a:gd fmla="*/ 17 h 254" name="T3"/>
              <a:gd fmla="*/ 381 w 572" name="T4"/>
              <a:gd fmla="*/ 92 h 254" name="T5"/>
              <a:gd fmla="*/ 31 w 572" name="T6"/>
              <a:gd fmla="*/ 34 h 254" name="T7"/>
              <a:gd fmla="*/ 43 w 572" name="T8"/>
              <a:gd fmla="*/ 224 h 254" name="T9"/>
              <a:gd fmla="*/ 203 w 572" name="T10"/>
              <a:gd fmla="*/ 174 h 254" name="T11"/>
              <a:gd fmla="*/ 52 w 572" name="T12"/>
              <a:gd fmla="*/ 141 h 254" name="T13"/>
              <a:gd fmla="*/ 57 w 572" name="T14"/>
              <a:gd fmla="*/ 132 h 254" name="T15"/>
              <a:gd fmla="*/ 127 w 572" name="T16"/>
              <a:gd fmla="*/ 173 h 254" name="T17"/>
              <a:gd fmla="*/ 103 w 572" name="T18"/>
              <a:gd fmla="*/ 187 h 254" name="T19"/>
              <a:gd fmla="*/ 59 w 572" name="T20"/>
              <a:gd fmla="*/ 77 h 254" name="T21"/>
              <a:gd fmla="*/ 94 w 572" name="T22"/>
              <a:gd fmla="*/ 79 h 254" name="T23"/>
              <a:gd fmla="*/ 191 w 572" name="T24"/>
              <a:gd fmla="*/ 155 h 254" name="T25"/>
              <a:gd fmla="*/ 228 w 572" name="T26"/>
              <a:gd fmla="*/ 167 h 254" name="T27"/>
              <a:gd fmla="*/ 248 w 572" name="T28"/>
              <a:gd fmla="*/ 166 h 254" name="T29"/>
              <a:gd fmla="*/ 298 w 572" name="T30"/>
              <a:gd fmla="*/ 127 h 254" name="T31"/>
              <a:gd fmla="*/ 334 w 572" name="T32"/>
              <a:gd fmla="*/ 165 h 254" name="T33"/>
              <a:gd fmla="*/ 421 w 572" name="T34"/>
              <a:gd fmla="*/ 245 h 254" name="T35"/>
              <a:gd fmla="*/ 439 w 572" name="T36"/>
              <a:gd fmla="*/ 234 h 254" name="T37"/>
              <a:gd fmla="*/ 492 w 572" name="T38"/>
              <a:gd fmla="*/ 190 h 254" name="T39"/>
              <a:gd fmla="*/ 514 w 572" name="T40"/>
              <a:gd fmla="*/ 181 h 254" name="T41"/>
              <a:gd fmla="*/ 558 w 572" name="T42"/>
              <a:gd fmla="*/ 148 h 254" name="T43"/>
              <a:gd fmla="*/ 501 w 572" name="T44"/>
              <a:gd fmla="*/ 84 h 254" name="T45"/>
              <a:gd fmla="*/ 427 w 572" name="T46"/>
              <a:gd fmla="*/ 28 h 254" name="T47"/>
              <a:gd fmla="*/ 449 w 572" name="T48"/>
              <a:gd fmla="*/ 54 h 254" name="T49"/>
              <a:gd fmla="*/ 421 w 572" name="T50"/>
              <a:gd fmla="*/ 90 h 254" name="T51"/>
              <a:gd fmla="*/ 555 w 572" name="T52"/>
              <a:gd fmla="*/ 151 h 254" name="T53"/>
              <a:gd fmla="*/ 533 w 572" name="T54"/>
              <a:gd fmla="*/ 167 h 254" name="T55"/>
              <a:gd fmla="*/ 498 w 572" name="T56"/>
              <a:gd fmla="*/ 128 h 254" name="T57"/>
              <a:gd fmla="*/ 442 w 572" name="T58"/>
              <a:gd fmla="*/ 114 h 254" name="T59"/>
              <a:gd fmla="*/ 426 w 572" name="T60"/>
              <a:gd fmla="*/ 118 h 254" name="T61"/>
              <a:gd fmla="*/ 426 w 572" name="T62"/>
              <a:gd fmla="*/ 118 h 254" name="T63"/>
              <a:gd fmla="*/ 405 w 572" name="T64"/>
              <a:gd fmla="*/ 116 h 254" name="T65"/>
              <a:gd fmla="*/ 334 w 572" name="T66"/>
              <a:gd fmla="*/ 98 h 254" name="T67"/>
              <a:gd fmla="*/ 372 w 572" name="T68"/>
              <a:gd fmla="*/ 110 h 254" name="T69"/>
              <a:gd fmla="*/ 418 w 572" name="T70"/>
              <a:gd fmla="*/ 141 h 254" name="T71"/>
              <a:gd fmla="*/ 478 w 572" name="T72"/>
              <a:gd fmla="*/ 197 h 254" name="T73"/>
              <a:gd fmla="*/ 468 w 572" name="T74"/>
              <a:gd fmla="*/ 191 h 254" name="T75"/>
              <a:gd fmla="*/ 428 w 572" name="T76"/>
              <a:gd fmla="*/ 206 h 254" name="T77"/>
              <a:gd fmla="*/ 466 w 572" name="T78"/>
              <a:gd fmla="*/ 213 h 254" name="T79"/>
              <a:gd fmla="*/ 420 w 572" name="T80"/>
              <a:gd fmla="*/ 168 h 254" name="T81"/>
              <a:gd fmla="*/ 304 w 572" name="T82"/>
              <a:gd fmla="*/ 100 h 254" name="T83"/>
              <a:gd fmla="*/ 299 w 572" name="T84"/>
              <a:gd fmla="*/ 109 h 254" name="T85"/>
              <a:gd fmla="*/ 424 w 572" name="T86"/>
              <a:gd fmla="*/ 187 h 254" name="T87"/>
              <a:gd fmla="*/ 298 w 572" name="T88"/>
              <a:gd fmla="*/ 112 h 254" name="T89"/>
              <a:gd fmla="*/ 232 w 572" name="T90"/>
              <a:gd fmla="*/ 91 h 254" name="T91"/>
              <a:gd fmla="*/ 230 w 572" name="T92"/>
              <a:gd fmla="*/ 95 h 254" name="T93"/>
              <a:gd fmla="*/ 258 w 572" name="T94"/>
              <a:gd fmla="*/ 159 h 254" name="T95"/>
              <a:gd fmla="*/ 295 w 572" name="T96"/>
              <a:gd fmla="*/ 158 h 254" name="T97"/>
              <a:gd fmla="*/ 185 w 572" name="T98"/>
              <a:gd fmla="*/ 82 h 254" name="T99"/>
              <a:gd fmla="*/ 188 w 572" name="T100"/>
              <a:gd fmla="*/ 92 h 254" name="T101"/>
              <a:gd fmla="*/ 234 w 572" name="T102"/>
              <a:gd fmla="*/ 147 h 254" name="T103"/>
              <a:gd fmla="*/ 122 w 572" name="T104"/>
              <a:gd fmla="*/ 66 h 254" name="T105"/>
              <a:gd fmla="*/ 118 w 572" name="T106"/>
              <a:gd fmla="*/ 69 h 254" name="T107"/>
              <a:gd fmla="*/ 62 w 572" name="T108"/>
              <a:gd fmla="*/ 42 h 254" name="T109"/>
              <a:gd fmla="*/ 41 w 572" name="T110"/>
              <a:gd fmla="*/ 41 h 254" name="T111"/>
              <a:gd fmla="*/ 96 w 572" name="T112"/>
              <a:gd fmla="*/ 93 h 254" name="T113"/>
              <a:gd fmla="*/ 58 w 572" name="T114"/>
              <a:gd fmla="*/ 179 h 254" name="T115"/>
              <a:gd fmla="*/ 79 w 572" name="T116"/>
              <a:gd fmla="*/ 188 h 254" name="T117"/>
              <a:gd fmla="*/ 70 w 572" name="T118"/>
              <a:gd fmla="*/ 201 h 254" name="T119"/>
              <a:gd fmla="*/ 51 w 572" name="T120"/>
              <a:gd fmla="*/ 207 h 254" name="T121"/>
              <a:gd fmla="*/ 63 w 572" name="T122"/>
              <a:gd fmla="*/ 205 h 254" name="T123"/>
              <a:gd fmla="*/ 32 w 572" name="T124"/>
              <a:gd fmla="*/ 205 h 25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54" w="572">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lumMod val="65000"/>
              <a:lumOff val="35000"/>
            </a:schemeClr>
          </a:solidFill>
          <a:ln>
            <a:noFill/>
          </a:ln>
        </p:spPr>
        <p:txBody>
          <a:bodyPr anchor="t" anchorCtr="0" bIns="34290" compatLnSpc="1" lIns="68580" numCol="1" rIns="68580" tIns="34290" vert="horz" wrap="square">
            <a:prstTxWarp prst="textNoShape">
              <a:avLst/>
            </a:prstTxWarp>
          </a:bodyPr>
          <a:lstStyle/>
          <a:p>
            <a:endParaRPr altLang="en-US" lang="zh-CN">
              <a:solidFill>
                <a:schemeClr val="tx1">
                  <a:lumMod val="65000"/>
                  <a:lumOff val="35000"/>
                </a:schemeClr>
              </a:solidFill>
            </a:endParaRPr>
          </a:p>
        </p:txBody>
      </p:sp>
      <p:sp>
        <p:nvSpPr>
          <p:cNvPr id="19" name="Freeform 5"/>
          <p:cNvSpPr>
            <a:spLocks noEditPoints="1"/>
          </p:cNvSpPr>
          <p:nvPr/>
        </p:nvSpPr>
        <p:spPr bwMode="auto">
          <a:xfrm rot="16200000">
            <a:off x="2423200" y="1928712"/>
            <a:ext cx="2194156" cy="1356798"/>
          </a:xfrm>
          <a:custGeom>
            <a:gdLst>
              <a:gd fmla="*/ 422 w 572" name="T0"/>
              <a:gd fmla="*/ 251 h 254" name="T1"/>
              <a:gd fmla="*/ 415 w 572" name="T2"/>
              <a:gd fmla="*/ 17 h 254" name="T3"/>
              <a:gd fmla="*/ 381 w 572" name="T4"/>
              <a:gd fmla="*/ 92 h 254" name="T5"/>
              <a:gd fmla="*/ 31 w 572" name="T6"/>
              <a:gd fmla="*/ 34 h 254" name="T7"/>
              <a:gd fmla="*/ 43 w 572" name="T8"/>
              <a:gd fmla="*/ 224 h 254" name="T9"/>
              <a:gd fmla="*/ 203 w 572" name="T10"/>
              <a:gd fmla="*/ 174 h 254" name="T11"/>
              <a:gd fmla="*/ 52 w 572" name="T12"/>
              <a:gd fmla="*/ 141 h 254" name="T13"/>
              <a:gd fmla="*/ 57 w 572" name="T14"/>
              <a:gd fmla="*/ 132 h 254" name="T15"/>
              <a:gd fmla="*/ 127 w 572" name="T16"/>
              <a:gd fmla="*/ 173 h 254" name="T17"/>
              <a:gd fmla="*/ 103 w 572" name="T18"/>
              <a:gd fmla="*/ 187 h 254" name="T19"/>
              <a:gd fmla="*/ 59 w 572" name="T20"/>
              <a:gd fmla="*/ 77 h 254" name="T21"/>
              <a:gd fmla="*/ 94 w 572" name="T22"/>
              <a:gd fmla="*/ 79 h 254" name="T23"/>
              <a:gd fmla="*/ 191 w 572" name="T24"/>
              <a:gd fmla="*/ 155 h 254" name="T25"/>
              <a:gd fmla="*/ 228 w 572" name="T26"/>
              <a:gd fmla="*/ 167 h 254" name="T27"/>
              <a:gd fmla="*/ 248 w 572" name="T28"/>
              <a:gd fmla="*/ 166 h 254" name="T29"/>
              <a:gd fmla="*/ 298 w 572" name="T30"/>
              <a:gd fmla="*/ 127 h 254" name="T31"/>
              <a:gd fmla="*/ 334 w 572" name="T32"/>
              <a:gd fmla="*/ 165 h 254" name="T33"/>
              <a:gd fmla="*/ 421 w 572" name="T34"/>
              <a:gd fmla="*/ 245 h 254" name="T35"/>
              <a:gd fmla="*/ 439 w 572" name="T36"/>
              <a:gd fmla="*/ 234 h 254" name="T37"/>
              <a:gd fmla="*/ 492 w 572" name="T38"/>
              <a:gd fmla="*/ 190 h 254" name="T39"/>
              <a:gd fmla="*/ 514 w 572" name="T40"/>
              <a:gd fmla="*/ 181 h 254" name="T41"/>
              <a:gd fmla="*/ 558 w 572" name="T42"/>
              <a:gd fmla="*/ 148 h 254" name="T43"/>
              <a:gd fmla="*/ 501 w 572" name="T44"/>
              <a:gd fmla="*/ 84 h 254" name="T45"/>
              <a:gd fmla="*/ 427 w 572" name="T46"/>
              <a:gd fmla="*/ 28 h 254" name="T47"/>
              <a:gd fmla="*/ 449 w 572" name="T48"/>
              <a:gd fmla="*/ 54 h 254" name="T49"/>
              <a:gd fmla="*/ 421 w 572" name="T50"/>
              <a:gd fmla="*/ 90 h 254" name="T51"/>
              <a:gd fmla="*/ 555 w 572" name="T52"/>
              <a:gd fmla="*/ 151 h 254" name="T53"/>
              <a:gd fmla="*/ 533 w 572" name="T54"/>
              <a:gd fmla="*/ 167 h 254" name="T55"/>
              <a:gd fmla="*/ 498 w 572" name="T56"/>
              <a:gd fmla="*/ 128 h 254" name="T57"/>
              <a:gd fmla="*/ 442 w 572" name="T58"/>
              <a:gd fmla="*/ 114 h 254" name="T59"/>
              <a:gd fmla="*/ 426 w 572" name="T60"/>
              <a:gd fmla="*/ 118 h 254" name="T61"/>
              <a:gd fmla="*/ 426 w 572" name="T62"/>
              <a:gd fmla="*/ 118 h 254" name="T63"/>
              <a:gd fmla="*/ 405 w 572" name="T64"/>
              <a:gd fmla="*/ 116 h 254" name="T65"/>
              <a:gd fmla="*/ 334 w 572" name="T66"/>
              <a:gd fmla="*/ 98 h 254" name="T67"/>
              <a:gd fmla="*/ 372 w 572" name="T68"/>
              <a:gd fmla="*/ 110 h 254" name="T69"/>
              <a:gd fmla="*/ 418 w 572" name="T70"/>
              <a:gd fmla="*/ 141 h 254" name="T71"/>
              <a:gd fmla="*/ 478 w 572" name="T72"/>
              <a:gd fmla="*/ 197 h 254" name="T73"/>
              <a:gd fmla="*/ 468 w 572" name="T74"/>
              <a:gd fmla="*/ 191 h 254" name="T75"/>
              <a:gd fmla="*/ 428 w 572" name="T76"/>
              <a:gd fmla="*/ 206 h 254" name="T77"/>
              <a:gd fmla="*/ 466 w 572" name="T78"/>
              <a:gd fmla="*/ 213 h 254" name="T79"/>
              <a:gd fmla="*/ 420 w 572" name="T80"/>
              <a:gd fmla="*/ 168 h 254" name="T81"/>
              <a:gd fmla="*/ 304 w 572" name="T82"/>
              <a:gd fmla="*/ 100 h 254" name="T83"/>
              <a:gd fmla="*/ 299 w 572" name="T84"/>
              <a:gd fmla="*/ 109 h 254" name="T85"/>
              <a:gd fmla="*/ 424 w 572" name="T86"/>
              <a:gd fmla="*/ 187 h 254" name="T87"/>
              <a:gd fmla="*/ 298 w 572" name="T88"/>
              <a:gd fmla="*/ 112 h 254" name="T89"/>
              <a:gd fmla="*/ 232 w 572" name="T90"/>
              <a:gd fmla="*/ 91 h 254" name="T91"/>
              <a:gd fmla="*/ 230 w 572" name="T92"/>
              <a:gd fmla="*/ 95 h 254" name="T93"/>
              <a:gd fmla="*/ 258 w 572" name="T94"/>
              <a:gd fmla="*/ 159 h 254" name="T95"/>
              <a:gd fmla="*/ 295 w 572" name="T96"/>
              <a:gd fmla="*/ 158 h 254" name="T97"/>
              <a:gd fmla="*/ 185 w 572" name="T98"/>
              <a:gd fmla="*/ 82 h 254" name="T99"/>
              <a:gd fmla="*/ 188 w 572" name="T100"/>
              <a:gd fmla="*/ 92 h 254" name="T101"/>
              <a:gd fmla="*/ 234 w 572" name="T102"/>
              <a:gd fmla="*/ 147 h 254" name="T103"/>
              <a:gd fmla="*/ 122 w 572" name="T104"/>
              <a:gd fmla="*/ 66 h 254" name="T105"/>
              <a:gd fmla="*/ 118 w 572" name="T106"/>
              <a:gd fmla="*/ 69 h 254" name="T107"/>
              <a:gd fmla="*/ 62 w 572" name="T108"/>
              <a:gd fmla="*/ 42 h 254" name="T109"/>
              <a:gd fmla="*/ 41 w 572" name="T110"/>
              <a:gd fmla="*/ 41 h 254" name="T111"/>
              <a:gd fmla="*/ 96 w 572" name="T112"/>
              <a:gd fmla="*/ 93 h 254" name="T113"/>
              <a:gd fmla="*/ 58 w 572" name="T114"/>
              <a:gd fmla="*/ 179 h 254" name="T115"/>
              <a:gd fmla="*/ 79 w 572" name="T116"/>
              <a:gd fmla="*/ 188 h 254" name="T117"/>
              <a:gd fmla="*/ 70 w 572" name="T118"/>
              <a:gd fmla="*/ 201 h 254" name="T119"/>
              <a:gd fmla="*/ 51 w 572" name="T120"/>
              <a:gd fmla="*/ 207 h 254" name="T121"/>
              <a:gd fmla="*/ 63 w 572" name="T122"/>
              <a:gd fmla="*/ 205 h 254" name="T123"/>
              <a:gd fmla="*/ 32 w 572" name="T124"/>
              <a:gd fmla="*/ 205 h 25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54" w="572">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lumMod val="65000"/>
              <a:lumOff val="35000"/>
            </a:schemeClr>
          </a:solidFill>
          <a:ln>
            <a:noFill/>
          </a:ln>
        </p:spPr>
        <p:txBody>
          <a:bodyPr anchor="t" anchorCtr="0" bIns="34290" compatLnSpc="1" lIns="68580" numCol="1" rIns="68580" tIns="34290" vert="horz" wrap="square">
            <a:prstTxWarp prst="textNoShape">
              <a:avLst/>
            </a:prstTxWarp>
          </a:bodyPr>
          <a:lstStyle/>
          <a:p>
            <a:endParaRPr altLang="en-US" lang="zh-CN">
              <a:solidFill>
                <a:schemeClr val="tx1">
                  <a:lumMod val="65000"/>
                  <a:lumOff val="35000"/>
                </a:schemeClr>
              </a:solidFill>
            </a:endParaRPr>
          </a:p>
        </p:txBody>
      </p:sp>
      <p:sp>
        <p:nvSpPr>
          <p:cNvPr id="20" name="Freeform 5"/>
          <p:cNvSpPr>
            <a:spLocks noEditPoints="1"/>
          </p:cNvSpPr>
          <p:nvPr/>
        </p:nvSpPr>
        <p:spPr bwMode="auto">
          <a:xfrm rot="16200000">
            <a:off x="4494505" y="1928711"/>
            <a:ext cx="2194156" cy="1356798"/>
          </a:xfrm>
          <a:custGeom>
            <a:gdLst>
              <a:gd fmla="*/ 422 w 572" name="T0"/>
              <a:gd fmla="*/ 251 h 254" name="T1"/>
              <a:gd fmla="*/ 415 w 572" name="T2"/>
              <a:gd fmla="*/ 17 h 254" name="T3"/>
              <a:gd fmla="*/ 381 w 572" name="T4"/>
              <a:gd fmla="*/ 92 h 254" name="T5"/>
              <a:gd fmla="*/ 31 w 572" name="T6"/>
              <a:gd fmla="*/ 34 h 254" name="T7"/>
              <a:gd fmla="*/ 43 w 572" name="T8"/>
              <a:gd fmla="*/ 224 h 254" name="T9"/>
              <a:gd fmla="*/ 203 w 572" name="T10"/>
              <a:gd fmla="*/ 174 h 254" name="T11"/>
              <a:gd fmla="*/ 52 w 572" name="T12"/>
              <a:gd fmla="*/ 141 h 254" name="T13"/>
              <a:gd fmla="*/ 57 w 572" name="T14"/>
              <a:gd fmla="*/ 132 h 254" name="T15"/>
              <a:gd fmla="*/ 127 w 572" name="T16"/>
              <a:gd fmla="*/ 173 h 254" name="T17"/>
              <a:gd fmla="*/ 103 w 572" name="T18"/>
              <a:gd fmla="*/ 187 h 254" name="T19"/>
              <a:gd fmla="*/ 59 w 572" name="T20"/>
              <a:gd fmla="*/ 77 h 254" name="T21"/>
              <a:gd fmla="*/ 94 w 572" name="T22"/>
              <a:gd fmla="*/ 79 h 254" name="T23"/>
              <a:gd fmla="*/ 191 w 572" name="T24"/>
              <a:gd fmla="*/ 155 h 254" name="T25"/>
              <a:gd fmla="*/ 228 w 572" name="T26"/>
              <a:gd fmla="*/ 167 h 254" name="T27"/>
              <a:gd fmla="*/ 248 w 572" name="T28"/>
              <a:gd fmla="*/ 166 h 254" name="T29"/>
              <a:gd fmla="*/ 298 w 572" name="T30"/>
              <a:gd fmla="*/ 127 h 254" name="T31"/>
              <a:gd fmla="*/ 334 w 572" name="T32"/>
              <a:gd fmla="*/ 165 h 254" name="T33"/>
              <a:gd fmla="*/ 421 w 572" name="T34"/>
              <a:gd fmla="*/ 245 h 254" name="T35"/>
              <a:gd fmla="*/ 439 w 572" name="T36"/>
              <a:gd fmla="*/ 234 h 254" name="T37"/>
              <a:gd fmla="*/ 492 w 572" name="T38"/>
              <a:gd fmla="*/ 190 h 254" name="T39"/>
              <a:gd fmla="*/ 514 w 572" name="T40"/>
              <a:gd fmla="*/ 181 h 254" name="T41"/>
              <a:gd fmla="*/ 558 w 572" name="T42"/>
              <a:gd fmla="*/ 148 h 254" name="T43"/>
              <a:gd fmla="*/ 501 w 572" name="T44"/>
              <a:gd fmla="*/ 84 h 254" name="T45"/>
              <a:gd fmla="*/ 427 w 572" name="T46"/>
              <a:gd fmla="*/ 28 h 254" name="T47"/>
              <a:gd fmla="*/ 449 w 572" name="T48"/>
              <a:gd fmla="*/ 54 h 254" name="T49"/>
              <a:gd fmla="*/ 421 w 572" name="T50"/>
              <a:gd fmla="*/ 90 h 254" name="T51"/>
              <a:gd fmla="*/ 555 w 572" name="T52"/>
              <a:gd fmla="*/ 151 h 254" name="T53"/>
              <a:gd fmla="*/ 533 w 572" name="T54"/>
              <a:gd fmla="*/ 167 h 254" name="T55"/>
              <a:gd fmla="*/ 498 w 572" name="T56"/>
              <a:gd fmla="*/ 128 h 254" name="T57"/>
              <a:gd fmla="*/ 442 w 572" name="T58"/>
              <a:gd fmla="*/ 114 h 254" name="T59"/>
              <a:gd fmla="*/ 426 w 572" name="T60"/>
              <a:gd fmla="*/ 118 h 254" name="T61"/>
              <a:gd fmla="*/ 426 w 572" name="T62"/>
              <a:gd fmla="*/ 118 h 254" name="T63"/>
              <a:gd fmla="*/ 405 w 572" name="T64"/>
              <a:gd fmla="*/ 116 h 254" name="T65"/>
              <a:gd fmla="*/ 334 w 572" name="T66"/>
              <a:gd fmla="*/ 98 h 254" name="T67"/>
              <a:gd fmla="*/ 372 w 572" name="T68"/>
              <a:gd fmla="*/ 110 h 254" name="T69"/>
              <a:gd fmla="*/ 418 w 572" name="T70"/>
              <a:gd fmla="*/ 141 h 254" name="T71"/>
              <a:gd fmla="*/ 478 w 572" name="T72"/>
              <a:gd fmla="*/ 197 h 254" name="T73"/>
              <a:gd fmla="*/ 468 w 572" name="T74"/>
              <a:gd fmla="*/ 191 h 254" name="T75"/>
              <a:gd fmla="*/ 428 w 572" name="T76"/>
              <a:gd fmla="*/ 206 h 254" name="T77"/>
              <a:gd fmla="*/ 466 w 572" name="T78"/>
              <a:gd fmla="*/ 213 h 254" name="T79"/>
              <a:gd fmla="*/ 420 w 572" name="T80"/>
              <a:gd fmla="*/ 168 h 254" name="T81"/>
              <a:gd fmla="*/ 304 w 572" name="T82"/>
              <a:gd fmla="*/ 100 h 254" name="T83"/>
              <a:gd fmla="*/ 299 w 572" name="T84"/>
              <a:gd fmla="*/ 109 h 254" name="T85"/>
              <a:gd fmla="*/ 424 w 572" name="T86"/>
              <a:gd fmla="*/ 187 h 254" name="T87"/>
              <a:gd fmla="*/ 298 w 572" name="T88"/>
              <a:gd fmla="*/ 112 h 254" name="T89"/>
              <a:gd fmla="*/ 232 w 572" name="T90"/>
              <a:gd fmla="*/ 91 h 254" name="T91"/>
              <a:gd fmla="*/ 230 w 572" name="T92"/>
              <a:gd fmla="*/ 95 h 254" name="T93"/>
              <a:gd fmla="*/ 258 w 572" name="T94"/>
              <a:gd fmla="*/ 159 h 254" name="T95"/>
              <a:gd fmla="*/ 295 w 572" name="T96"/>
              <a:gd fmla="*/ 158 h 254" name="T97"/>
              <a:gd fmla="*/ 185 w 572" name="T98"/>
              <a:gd fmla="*/ 82 h 254" name="T99"/>
              <a:gd fmla="*/ 188 w 572" name="T100"/>
              <a:gd fmla="*/ 92 h 254" name="T101"/>
              <a:gd fmla="*/ 234 w 572" name="T102"/>
              <a:gd fmla="*/ 147 h 254" name="T103"/>
              <a:gd fmla="*/ 122 w 572" name="T104"/>
              <a:gd fmla="*/ 66 h 254" name="T105"/>
              <a:gd fmla="*/ 118 w 572" name="T106"/>
              <a:gd fmla="*/ 69 h 254" name="T107"/>
              <a:gd fmla="*/ 62 w 572" name="T108"/>
              <a:gd fmla="*/ 42 h 254" name="T109"/>
              <a:gd fmla="*/ 41 w 572" name="T110"/>
              <a:gd fmla="*/ 41 h 254" name="T111"/>
              <a:gd fmla="*/ 96 w 572" name="T112"/>
              <a:gd fmla="*/ 93 h 254" name="T113"/>
              <a:gd fmla="*/ 58 w 572" name="T114"/>
              <a:gd fmla="*/ 179 h 254" name="T115"/>
              <a:gd fmla="*/ 79 w 572" name="T116"/>
              <a:gd fmla="*/ 188 h 254" name="T117"/>
              <a:gd fmla="*/ 70 w 572" name="T118"/>
              <a:gd fmla="*/ 201 h 254" name="T119"/>
              <a:gd fmla="*/ 51 w 572" name="T120"/>
              <a:gd fmla="*/ 207 h 254" name="T121"/>
              <a:gd fmla="*/ 63 w 572" name="T122"/>
              <a:gd fmla="*/ 205 h 254" name="T123"/>
              <a:gd fmla="*/ 32 w 572" name="T124"/>
              <a:gd fmla="*/ 205 h 25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54" w="572">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lumMod val="65000"/>
              <a:lumOff val="35000"/>
            </a:schemeClr>
          </a:solidFill>
          <a:ln>
            <a:noFill/>
          </a:ln>
        </p:spPr>
        <p:txBody>
          <a:bodyPr anchor="t" anchorCtr="0" bIns="34290" compatLnSpc="1" lIns="68580" numCol="1" rIns="68580" tIns="34290" vert="horz" wrap="square">
            <a:prstTxWarp prst="textNoShape">
              <a:avLst/>
            </a:prstTxWarp>
          </a:bodyPr>
          <a:lstStyle/>
          <a:p>
            <a:endParaRPr altLang="en-US" lang="zh-CN">
              <a:solidFill>
                <a:schemeClr val="tx1">
                  <a:lumMod val="65000"/>
                  <a:lumOff val="35000"/>
                </a:schemeClr>
              </a:solidFill>
            </a:endParaRPr>
          </a:p>
        </p:txBody>
      </p:sp>
      <p:sp>
        <p:nvSpPr>
          <p:cNvPr id="21" name="Freeform 5"/>
          <p:cNvSpPr>
            <a:spLocks noEditPoints="1"/>
          </p:cNvSpPr>
          <p:nvPr/>
        </p:nvSpPr>
        <p:spPr bwMode="auto">
          <a:xfrm rot="16200000">
            <a:off x="6565810" y="1928712"/>
            <a:ext cx="2194156" cy="1356798"/>
          </a:xfrm>
          <a:custGeom>
            <a:gdLst>
              <a:gd fmla="*/ 422 w 572" name="T0"/>
              <a:gd fmla="*/ 251 h 254" name="T1"/>
              <a:gd fmla="*/ 415 w 572" name="T2"/>
              <a:gd fmla="*/ 17 h 254" name="T3"/>
              <a:gd fmla="*/ 381 w 572" name="T4"/>
              <a:gd fmla="*/ 92 h 254" name="T5"/>
              <a:gd fmla="*/ 31 w 572" name="T6"/>
              <a:gd fmla="*/ 34 h 254" name="T7"/>
              <a:gd fmla="*/ 43 w 572" name="T8"/>
              <a:gd fmla="*/ 224 h 254" name="T9"/>
              <a:gd fmla="*/ 203 w 572" name="T10"/>
              <a:gd fmla="*/ 174 h 254" name="T11"/>
              <a:gd fmla="*/ 52 w 572" name="T12"/>
              <a:gd fmla="*/ 141 h 254" name="T13"/>
              <a:gd fmla="*/ 57 w 572" name="T14"/>
              <a:gd fmla="*/ 132 h 254" name="T15"/>
              <a:gd fmla="*/ 127 w 572" name="T16"/>
              <a:gd fmla="*/ 173 h 254" name="T17"/>
              <a:gd fmla="*/ 103 w 572" name="T18"/>
              <a:gd fmla="*/ 187 h 254" name="T19"/>
              <a:gd fmla="*/ 59 w 572" name="T20"/>
              <a:gd fmla="*/ 77 h 254" name="T21"/>
              <a:gd fmla="*/ 94 w 572" name="T22"/>
              <a:gd fmla="*/ 79 h 254" name="T23"/>
              <a:gd fmla="*/ 191 w 572" name="T24"/>
              <a:gd fmla="*/ 155 h 254" name="T25"/>
              <a:gd fmla="*/ 228 w 572" name="T26"/>
              <a:gd fmla="*/ 167 h 254" name="T27"/>
              <a:gd fmla="*/ 248 w 572" name="T28"/>
              <a:gd fmla="*/ 166 h 254" name="T29"/>
              <a:gd fmla="*/ 298 w 572" name="T30"/>
              <a:gd fmla="*/ 127 h 254" name="T31"/>
              <a:gd fmla="*/ 334 w 572" name="T32"/>
              <a:gd fmla="*/ 165 h 254" name="T33"/>
              <a:gd fmla="*/ 421 w 572" name="T34"/>
              <a:gd fmla="*/ 245 h 254" name="T35"/>
              <a:gd fmla="*/ 439 w 572" name="T36"/>
              <a:gd fmla="*/ 234 h 254" name="T37"/>
              <a:gd fmla="*/ 492 w 572" name="T38"/>
              <a:gd fmla="*/ 190 h 254" name="T39"/>
              <a:gd fmla="*/ 514 w 572" name="T40"/>
              <a:gd fmla="*/ 181 h 254" name="T41"/>
              <a:gd fmla="*/ 558 w 572" name="T42"/>
              <a:gd fmla="*/ 148 h 254" name="T43"/>
              <a:gd fmla="*/ 501 w 572" name="T44"/>
              <a:gd fmla="*/ 84 h 254" name="T45"/>
              <a:gd fmla="*/ 427 w 572" name="T46"/>
              <a:gd fmla="*/ 28 h 254" name="T47"/>
              <a:gd fmla="*/ 449 w 572" name="T48"/>
              <a:gd fmla="*/ 54 h 254" name="T49"/>
              <a:gd fmla="*/ 421 w 572" name="T50"/>
              <a:gd fmla="*/ 90 h 254" name="T51"/>
              <a:gd fmla="*/ 555 w 572" name="T52"/>
              <a:gd fmla="*/ 151 h 254" name="T53"/>
              <a:gd fmla="*/ 533 w 572" name="T54"/>
              <a:gd fmla="*/ 167 h 254" name="T55"/>
              <a:gd fmla="*/ 498 w 572" name="T56"/>
              <a:gd fmla="*/ 128 h 254" name="T57"/>
              <a:gd fmla="*/ 442 w 572" name="T58"/>
              <a:gd fmla="*/ 114 h 254" name="T59"/>
              <a:gd fmla="*/ 426 w 572" name="T60"/>
              <a:gd fmla="*/ 118 h 254" name="T61"/>
              <a:gd fmla="*/ 426 w 572" name="T62"/>
              <a:gd fmla="*/ 118 h 254" name="T63"/>
              <a:gd fmla="*/ 405 w 572" name="T64"/>
              <a:gd fmla="*/ 116 h 254" name="T65"/>
              <a:gd fmla="*/ 334 w 572" name="T66"/>
              <a:gd fmla="*/ 98 h 254" name="T67"/>
              <a:gd fmla="*/ 372 w 572" name="T68"/>
              <a:gd fmla="*/ 110 h 254" name="T69"/>
              <a:gd fmla="*/ 418 w 572" name="T70"/>
              <a:gd fmla="*/ 141 h 254" name="T71"/>
              <a:gd fmla="*/ 478 w 572" name="T72"/>
              <a:gd fmla="*/ 197 h 254" name="T73"/>
              <a:gd fmla="*/ 468 w 572" name="T74"/>
              <a:gd fmla="*/ 191 h 254" name="T75"/>
              <a:gd fmla="*/ 428 w 572" name="T76"/>
              <a:gd fmla="*/ 206 h 254" name="T77"/>
              <a:gd fmla="*/ 466 w 572" name="T78"/>
              <a:gd fmla="*/ 213 h 254" name="T79"/>
              <a:gd fmla="*/ 420 w 572" name="T80"/>
              <a:gd fmla="*/ 168 h 254" name="T81"/>
              <a:gd fmla="*/ 304 w 572" name="T82"/>
              <a:gd fmla="*/ 100 h 254" name="T83"/>
              <a:gd fmla="*/ 299 w 572" name="T84"/>
              <a:gd fmla="*/ 109 h 254" name="T85"/>
              <a:gd fmla="*/ 424 w 572" name="T86"/>
              <a:gd fmla="*/ 187 h 254" name="T87"/>
              <a:gd fmla="*/ 298 w 572" name="T88"/>
              <a:gd fmla="*/ 112 h 254" name="T89"/>
              <a:gd fmla="*/ 232 w 572" name="T90"/>
              <a:gd fmla="*/ 91 h 254" name="T91"/>
              <a:gd fmla="*/ 230 w 572" name="T92"/>
              <a:gd fmla="*/ 95 h 254" name="T93"/>
              <a:gd fmla="*/ 258 w 572" name="T94"/>
              <a:gd fmla="*/ 159 h 254" name="T95"/>
              <a:gd fmla="*/ 295 w 572" name="T96"/>
              <a:gd fmla="*/ 158 h 254" name="T97"/>
              <a:gd fmla="*/ 185 w 572" name="T98"/>
              <a:gd fmla="*/ 82 h 254" name="T99"/>
              <a:gd fmla="*/ 188 w 572" name="T100"/>
              <a:gd fmla="*/ 92 h 254" name="T101"/>
              <a:gd fmla="*/ 234 w 572" name="T102"/>
              <a:gd fmla="*/ 147 h 254" name="T103"/>
              <a:gd fmla="*/ 122 w 572" name="T104"/>
              <a:gd fmla="*/ 66 h 254" name="T105"/>
              <a:gd fmla="*/ 118 w 572" name="T106"/>
              <a:gd fmla="*/ 69 h 254" name="T107"/>
              <a:gd fmla="*/ 62 w 572" name="T108"/>
              <a:gd fmla="*/ 42 h 254" name="T109"/>
              <a:gd fmla="*/ 41 w 572" name="T110"/>
              <a:gd fmla="*/ 41 h 254" name="T111"/>
              <a:gd fmla="*/ 96 w 572" name="T112"/>
              <a:gd fmla="*/ 93 h 254" name="T113"/>
              <a:gd fmla="*/ 58 w 572" name="T114"/>
              <a:gd fmla="*/ 179 h 254" name="T115"/>
              <a:gd fmla="*/ 79 w 572" name="T116"/>
              <a:gd fmla="*/ 188 h 254" name="T117"/>
              <a:gd fmla="*/ 70 w 572" name="T118"/>
              <a:gd fmla="*/ 201 h 254" name="T119"/>
              <a:gd fmla="*/ 51 w 572" name="T120"/>
              <a:gd fmla="*/ 207 h 254" name="T121"/>
              <a:gd fmla="*/ 63 w 572" name="T122"/>
              <a:gd fmla="*/ 205 h 254" name="T123"/>
              <a:gd fmla="*/ 32 w 572" name="T124"/>
              <a:gd fmla="*/ 205 h 25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54" w="572">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lumMod val="65000"/>
              <a:lumOff val="35000"/>
            </a:schemeClr>
          </a:solidFill>
          <a:ln>
            <a:noFill/>
          </a:ln>
        </p:spPr>
        <p:txBody>
          <a:bodyPr anchor="t" anchorCtr="0" bIns="34290" compatLnSpc="1" lIns="68580" numCol="1" rIns="68580" tIns="34290" vert="horz" wrap="square">
            <a:prstTxWarp prst="textNoShape">
              <a:avLst/>
            </a:prstTxWarp>
          </a:bodyPr>
          <a:lstStyle/>
          <a:p>
            <a:endParaRPr altLang="en-US" lang="zh-CN">
              <a:solidFill>
                <a:schemeClr val="tx1">
                  <a:lumMod val="65000"/>
                  <a:lumOff val="35000"/>
                </a:schemeClr>
              </a:solidFill>
            </a:endParaRP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22" name="文本框 21"/>
          <p:cNvSpPr txBox="1"/>
          <p:nvPr/>
        </p:nvSpPr>
        <p:spPr>
          <a:xfrm>
            <a:off x="685241" y="3953891"/>
            <a:ext cx="2626360" cy="708660"/>
          </a:xfrm>
          <a:prstGeom prst="rect">
            <a:avLst/>
          </a:prstGeom>
          <a:noFill/>
          <a:effectLst/>
        </p:spPr>
        <p:txBody>
          <a:bodyPr bIns="34290" lIns="68580" rIns="68580" rtlCol="0" tIns="34290" wrap="none">
            <a:spAutoFit/>
          </a:bodyPr>
          <a:lstStyle/>
          <a:p>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单击此处输入标题</a:t>
            </a:r>
          </a:p>
          <a:p>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请在这里输入您的主要叙述内容</a:t>
            </a:r>
          </a:p>
          <a:p>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23" name="文本框 22"/>
          <p:cNvSpPr txBox="1"/>
          <p:nvPr/>
        </p:nvSpPr>
        <p:spPr>
          <a:xfrm>
            <a:off x="2817190" y="3953891"/>
            <a:ext cx="2626360" cy="708660"/>
          </a:xfrm>
          <a:prstGeom prst="rect">
            <a:avLst/>
          </a:prstGeom>
          <a:noFill/>
          <a:effectLst/>
        </p:spPr>
        <p:txBody>
          <a:bodyPr bIns="34290" lIns="68580" rIns="68580" rtlCol="0" tIns="34290" wrap="none">
            <a:spAutoFit/>
          </a:bodyPr>
          <a:lstStyle/>
          <a:p>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单击此处输入标题</a:t>
            </a:r>
          </a:p>
          <a:p>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请在这里输入您的主要叙述内容</a:t>
            </a:r>
          </a:p>
          <a:p>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24" name="文本框 23"/>
          <p:cNvSpPr txBox="1"/>
          <p:nvPr/>
        </p:nvSpPr>
        <p:spPr>
          <a:xfrm>
            <a:off x="4789697" y="3953891"/>
            <a:ext cx="2626360" cy="708660"/>
          </a:xfrm>
          <a:prstGeom prst="rect">
            <a:avLst/>
          </a:prstGeom>
          <a:noFill/>
          <a:effectLst/>
        </p:spPr>
        <p:txBody>
          <a:bodyPr bIns="34290" lIns="68580" rIns="68580" rtlCol="0" tIns="34290" wrap="none">
            <a:spAutoFit/>
          </a:bodyPr>
          <a:lstStyle/>
          <a:p>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单击此处输入标题</a:t>
            </a:r>
          </a:p>
          <a:p>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请在这里输入您的主要叙述内容</a:t>
            </a:r>
          </a:p>
          <a:p>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25" name="文本框 24"/>
          <p:cNvSpPr txBox="1"/>
          <p:nvPr/>
        </p:nvSpPr>
        <p:spPr>
          <a:xfrm>
            <a:off x="6921646" y="3964377"/>
            <a:ext cx="2626360" cy="708660"/>
          </a:xfrm>
          <a:prstGeom prst="rect">
            <a:avLst/>
          </a:prstGeom>
          <a:noFill/>
          <a:effectLst/>
        </p:spPr>
        <p:txBody>
          <a:bodyPr bIns="34290" lIns="68580" rIns="68580" rtlCol="0" tIns="34290" wrap="none">
            <a:spAutoFit/>
          </a:bodyPr>
          <a:lstStyle/>
          <a:p>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单击此处输入标题</a:t>
            </a:r>
          </a:p>
          <a:p>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请在这里输入您的主要叙述内容</a:t>
            </a:r>
          </a:p>
          <a:p>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请在这里输入您的主要叙述内容</a:t>
            </a:r>
          </a:p>
        </p:txBody>
      </p:sp>
    </p:spTree>
    <p:extLst>
      <p:ext uri="{BB962C8B-B14F-4D97-AF65-F5344CB8AC3E}">
        <p14:creationId val="3154315479"/>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18"/>
                                        </p:tgtEl>
                                        <p:attrNameLst>
                                          <p:attrName>style.visibility</p:attrName>
                                        </p:attrNameLst>
                                      </p:cBhvr>
                                      <p:to>
                                        <p:strVal val="visible"/>
                                      </p:to>
                                    </p:set>
                                    <p:animEffect filter="wipe(down)" transition="in">
                                      <p:cBhvr>
                                        <p:cTn dur="500" id="7"/>
                                        <p:tgtEl>
                                          <p:spTgt spid="18"/>
                                        </p:tgtEl>
                                      </p:cBhvr>
                                    </p:animEffect>
                                  </p:childTnLst>
                                </p:cTn>
                              </p:par>
                              <p:par>
                                <p:cTn fill="hold" grpId="0" id="8" nodeType="withEffect" presetClass="entr" presetID="22" presetSubtype="4">
                                  <p:stCondLst>
                                    <p:cond delay="250"/>
                                  </p:stCondLst>
                                  <p:childTnLst>
                                    <p:set>
                                      <p:cBhvr>
                                        <p:cTn dur="1" fill="hold" id="9">
                                          <p:stCondLst>
                                            <p:cond delay="0"/>
                                          </p:stCondLst>
                                        </p:cTn>
                                        <p:tgtEl>
                                          <p:spTgt spid="19"/>
                                        </p:tgtEl>
                                        <p:attrNameLst>
                                          <p:attrName>style.visibility</p:attrName>
                                        </p:attrNameLst>
                                      </p:cBhvr>
                                      <p:to>
                                        <p:strVal val="visible"/>
                                      </p:to>
                                    </p:set>
                                    <p:animEffect filter="wipe(down)" transition="in">
                                      <p:cBhvr>
                                        <p:cTn dur="500" id="10"/>
                                        <p:tgtEl>
                                          <p:spTgt spid="19"/>
                                        </p:tgtEl>
                                      </p:cBhvr>
                                    </p:animEffect>
                                  </p:childTnLst>
                                </p:cTn>
                              </p:par>
                              <p:par>
                                <p:cTn fill="hold" grpId="0" id="11" nodeType="withEffect" presetClass="entr" presetID="22" presetSubtype="4">
                                  <p:stCondLst>
                                    <p:cond delay="500"/>
                                  </p:stCondLst>
                                  <p:childTnLst>
                                    <p:set>
                                      <p:cBhvr>
                                        <p:cTn dur="1" fill="hold" id="12">
                                          <p:stCondLst>
                                            <p:cond delay="0"/>
                                          </p:stCondLst>
                                        </p:cTn>
                                        <p:tgtEl>
                                          <p:spTgt spid="20"/>
                                        </p:tgtEl>
                                        <p:attrNameLst>
                                          <p:attrName>style.visibility</p:attrName>
                                        </p:attrNameLst>
                                      </p:cBhvr>
                                      <p:to>
                                        <p:strVal val="visible"/>
                                      </p:to>
                                    </p:set>
                                    <p:animEffect filter="wipe(down)" transition="in">
                                      <p:cBhvr>
                                        <p:cTn dur="500" id="13"/>
                                        <p:tgtEl>
                                          <p:spTgt spid="20"/>
                                        </p:tgtEl>
                                      </p:cBhvr>
                                    </p:animEffect>
                                  </p:childTnLst>
                                </p:cTn>
                              </p:par>
                              <p:par>
                                <p:cTn fill="hold" grpId="0" id="14" nodeType="withEffect" presetClass="entr" presetID="22" presetSubtype="4">
                                  <p:stCondLst>
                                    <p:cond delay="750"/>
                                  </p:stCondLst>
                                  <p:childTnLst>
                                    <p:set>
                                      <p:cBhvr>
                                        <p:cTn dur="1" fill="hold" id="15">
                                          <p:stCondLst>
                                            <p:cond delay="0"/>
                                          </p:stCondLst>
                                        </p:cTn>
                                        <p:tgtEl>
                                          <p:spTgt spid="21"/>
                                        </p:tgtEl>
                                        <p:attrNameLst>
                                          <p:attrName>style.visibility</p:attrName>
                                        </p:attrNameLst>
                                      </p:cBhvr>
                                      <p:to>
                                        <p:strVal val="visible"/>
                                      </p:to>
                                    </p:set>
                                    <p:animEffect filter="wipe(down)" transition="in">
                                      <p:cBhvr>
                                        <p:cTn dur="500" id="16"/>
                                        <p:tgtEl>
                                          <p:spTgt spid="21"/>
                                        </p:tgtEl>
                                      </p:cBhvr>
                                    </p:animEffect>
                                  </p:childTnLst>
                                </p:cTn>
                              </p:par>
                            </p:childTnLst>
                          </p:cTn>
                        </p:par>
                        <p:par>
                          <p:cTn fill="hold" id="17" nodeType="afterGroup">
                            <p:stCondLst>
                              <p:cond delay="1250"/>
                            </p:stCondLst>
                            <p:childTnLst>
                              <p:par>
                                <p:cTn decel="36000" fill="hold" grpId="0" id="18" nodeType="afterEffect" presetClass="entr" presetID="2" presetSubtype="4">
                                  <p:stCondLst>
                                    <p:cond delay="0"/>
                                  </p:stCondLst>
                                  <p:childTnLst>
                                    <p:set>
                                      <p:cBhvr>
                                        <p:cTn dur="1" fill="hold" id="19">
                                          <p:stCondLst>
                                            <p:cond delay="0"/>
                                          </p:stCondLst>
                                        </p:cTn>
                                        <p:tgtEl>
                                          <p:spTgt spid="22"/>
                                        </p:tgtEl>
                                        <p:attrNameLst>
                                          <p:attrName>style.visibility</p:attrName>
                                        </p:attrNameLst>
                                      </p:cBhvr>
                                      <p:to>
                                        <p:strVal val="visible"/>
                                      </p:to>
                                    </p:set>
                                    <p:anim calcmode="lin" valueType="num">
                                      <p:cBhvr additive="base">
                                        <p:cTn dur="750" fill="hold" id="20"/>
                                        <p:tgtEl>
                                          <p:spTgt spid="22"/>
                                        </p:tgtEl>
                                        <p:attrNameLst>
                                          <p:attrName>ppt_x</p:attrName>
                                        </p:attrNameLst>
                                      </p:cBhvr>
                                      <p:tavLst>
                                        <p:tav tm="0">
                                          <p:val>
                                            <p:strVal val="#ppt_x"/>
                                          </p:val>
                                        </p:tav>
                                        <p:tav tm="100000">
                                          <p:val>
                                            <p:strVal val="#ppt_x"/>
                                          </p:val>
                                        </p:tav>
                                      </p:tavLst>
                                    </p:anim>
                                    <p:anim calcmode="lin" valueType="num">
                                      <p:cBhvr additive="base">
                                        <p:cTn dur="750" fill="hold" id="21"/>
                                        <p:tgtEl>
                                          <p:spTgt spid="22"/>
                                        </p:tgtEl>
                                        <p:attrNameLst>
                                          <p:attrName>ppt_y</p:attrName>
                                        </p:attrNameLst>
                                      </p:cBhvr>
                                      <p:tavLst>
                                        <p:tav tm="0">
                                          <p:val>
                                            <p:strVal val="1+#ppt_h/2"/>
                                          </p:val>
                                        </p:tav>
                                        <p:tav tm="100000">
                                          <p:val>
                                            <p:strVal val="#ppt_y"/>
                                          </p:val>
                                        </p:tav>
                                      </p:tavLst>
                                    </p:anim>
                                  </p:childTnLst>
                                </p:cTn>
                              </p:par>
                              <p:par>
                                <p:cTn decel="36000" fill="hold" grpId="0" id="22" nodeType="withEffect" presetClass="entr" presetID="2" presetSubtype="4">
                                  <p:stCondLst>
                                    <p:cond delay="250"/>
                                  </p:stCondLst>
                                  <p:childTnLst>
                                    <p:set>
                                      <p:cBhvr>
                                        <p:cTn dur="1" fill="hold" id="23">
                                          <p:stCondLst>
                                            <p:cond delay="0"/>
                                          </p:stCondLst>
                                        </p:cTn>
                                        <p:tgtEl>
                                          <p:spTgt spid="23"/>
                                        </p:tgtEl>
                                        <p:attrNameLst>
                                          <p:attrName>style.visibility</p:attrName>
                                        </p:attrNameLst>
                                      </p:cBhvr>
                                      <p:to>
                                        <p:strVal val="visible"/>
                                      </p:to>
                                    </p:set>
                                    <p:anim calcmode="lin" valueType="num">
                                      <p:cBhvr additive="base">
                                        <p:cTn dur="750" fill="hold" id="24"/>
                                        <p:tgtEl>
                                          <p:spTgt spid="23"/>
                                        </p:tgtEl>
                                        <p:attrNameLst>
                                          <p:attrName>ppt_x</p:attrName>
                                        </p:attrNameLst>
                                      </p:cBhvr>
                                      <p:tavLst>
                                        <p:tav tm="0">
                                          <p:val>
                                            <p:strVal val="#ppt_x"/>
                                          </p:val>
                                        </p:tav>
                                        <p:tav tm="100000">
                                          <p:val>
                                            <p:strVal val="#ppt_x"/>
                                          </p:val>
                                        </p:tav>
                                      </p:tavLst>
                                    </p:anim>
                                    <p:anim calcmode="lin" valueType="num">
                                      <p:cBhvr additive="base">
                                        <p:cTn dur="750" fill="hold" id="25"/>
                                        <p:tgtEl>
                                          <p:spTgt spid="23"/>
                                        </p:tgtEl>
                                        <p:attrNameLst>
                                          <p:attrName>ppt_y</p:attrName>
                                        </p:attrNameLst>
                                      </p:cBhvr>
                                      <p:tavLst>
                                        <p:tav tm="0">
                                          <p:val>
                                            <p:strVal val="1+#ppt_h/2"/>
                                          </p:val>
                                        </p:tav>
                                        <p:tav tm="100000">
                                          <p:val>
                                            <p:strVal val="#ppt_y"/>
                                          </p:val>
                                        </p:tav>
                                      </p:tavLst>
                                    </p:anim>
                                  </p:childTnLst>
                                </p:cTn>
                              </p:par>
                              <p:par>
                                <p:cTn decel="36000" fill="hold" grpId="0" id="26" nodeType="withEffect" presetClass="entr" presetID="2" presetSubtype="4">
                                  <p:stCondLst>
                                    <p:cond delay="500"/>
                                  </p:stCondLst>
                                  <p:childTnLst>
                                    <p:set>
                                      <p:cBhvr>
                                        <p:cTn dur="1" fill="hold" id="27">
                                          <p:stCondLst>
                                            <p:cond delay="0"/>
                                          </p:stCondLst>
                                        </p:cTn>
                                        <p:tgtEl>
                                          <p:spTgt spid="24"/>
                                        </p:tgtEl>
                                        <p:attrNameLst>
                                          <p:attrName>style.visibility</p:attrName>
                                        </p:attrNameLst>
                                      </p:cBhvr>
                                      <p:to>
                                        <p:strVal val="visible"/>
                                      </p:to>
                                    </p:set>
                                    <p:anim calcmode="lin" valueType="num">
                                      <p:cBhvr additive="base">
                                        <p:cTn dur="750" fill="hold" id="28"/>
                                        <p:tgtEl>
                                          <p:spTgt spid="24"/>
                                        </p:tgtEl>
                                        <p:attrNameLst>
                                          <p:attrName>ppt_x</p:attrName>
                                        </p:attrNameLst>
                                      </p:cBhvr>
                                      <p:tavLst>
                                        <p:tav tm="0">
                                          <p:val>
                                            <p:strVal val="#ppt_x"/>
                                          </p:val>
                                        </p:tav>
                                        <p:tav tm="100000">
                                          <p:val>
                                            <p:strVal val="#ppt_x"/>
                                          </p:val>
                                        </p:tav>
                                      </p:tavLst>
                                    </p:anim>
                                    <p:anim calcmode="lin" valueType="num">
                                      <p:cBhvr additive="base">
                                        <p:cTn dur="750" fill="hold" id="29"/>
                                        <p:tgtEl>
                                          <p:spTgt spid="24"/>
                                        </p:tgtEl>
                                        <p:attrNameLst>
                                          <p:attrName>ppt_y</p:attrName>
                                        </p:attrNameLst>
                                      </p:cBhvr>
                                      <p:tavLst>
                                        <p:tav tm="0">
                                          <p:val>
                                            <p:strVal val="1+#ppt_h/2"/>
                                          </p:val>
                                        </p:tav>
                                        <p:tav tm="100000">
                                          <p:val>
                                            <p:strVal val="#ppt_y"/>
                                          </p:val>
                                        </p:tav>
                                      </p:tavLst>
                                    </p:anim>
                                  </p:childTnLst>
                                </p:cTn>
                              </p:par>
                              <p:par>
                                <p:cTn decel="36000" fill="hold" grpId="0" id="30" nodeType="withEffect" presetClass="entr" presetID="2" presetSubtype="4">
                                  <p:stCondLst>
                                    <p:cond delay="750"/>
                                  </p:stCondLst>
                                  <p:childTnLst>
                                    <p:set>
                                      <p:cBhvr>
                                        <p:cTn dur="1" fill="hold" id="31">
                                          <p:stCondLst>
                                            <p:cond delay="0"/>
                                          </p:stCondLst>
                                        </p:cTn>
                                        <p:tgtEl>
                                          <p:spTgt spid="25"/>
                                        </p:tgtEl>
                                        <p:attrNameLst>
                                          <p:attrName>style.visibility</p:attrName>
                                        </p:attrNameLst>
                                      </p:cBhvr>
                                      <p:to>
                                        <p:strVal val="visible"/>
                                      </p:to>
                                    </p:set>
                                    <p:anim calcmode="lin" valueType="num">
                                      <p:cBhvr additive="base">
                                        <p:cTn dur="750" fill="hold" id="32"/>
                                        <p:tgtEl>
                                          <p:spTgt spid="25"/>
                                        </p:tgtEl>
                                        <p:attrNameLst>
                                          <p:attrName>ppt_x</p:attrName>
                                        </p:attrNameLst>
                                      </p:cBhvr>
                                      <p:tavLst>
                                        <p:tav tm="0">
                                          <p:val>
                                            <p:strVal val="#ppt_x"/>
                                          </p:val>
                                        </p:tav>
                                        <p:tav tm="100000">
                                          <p:val>
                                            <p:strVal val="#ppt_x"/>
                                          </p:val>
                                        </p:tav>
                                      </p:tavLst>
                                    </p:anim>
                                    <p:anim calcmode="lin" valueType="num">
                                      <p:cBhvr additive="base">
                                        <p:cTn dur="750" fill="hold" id="33"/>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P grpId="0" spid="22"/>
      <p:bldP grpId="0" spid="23"/>
      <p:bldP grpId="0" spid="24"/>
      <p:bldP grpId="0" spid="2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17"/>
          <p:cNvGrpSpPr/>
          <p:nvPr/>
        </p:nvGrpSpPr>
        <p:grpSpPr>
          <a:xfrm rot="377494">
            <a:off x="3553821" y="2015917"/>
            <a:ext cx="1952079" cy="1978043"/>
            <a:chOff x="2118578" y="4342666"/>
            <a:chExt cx="672245" cy="680979"/>
          </a:xfrm>
        </p:grpSpPr>
        <p:grpSp>
          <p:nvGrpSpPr>
            <p:cNvPr id="18" name="组合 18"/>
            <p:cNvGrpSpPr/>
            <p:nvPr/>
          </p:nvGrpSpPr>
          <p:grpSpPr>
            <a:xfrm>
              <a:off x="2124537" y="4342666"/>
              <a:ext cx="641610" cy="680979"/>
              <a:chOff x="2124539" y="4342651"/>
              <a:chExt cx="641611" cy="680977"/>
            </a:xfrm>
          </p:grpSpPr>
          <p:sp>
            <p:nvSpPr>
              <p:cNvPr id="37" name="任意多边形 36"/>
              <p:cNvSpPr/>
              <p:nvPr/>
            </p:nvSpPr>
            <p:spPr>
              <a:xfrm>
                <a:off x="2124539" y="4342651"/>
                <a:ext cx="641611" cy="680977"/>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cap="rnd" w="381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任意多边形 37"/>
              <p:cNvSpPr/>
              <p:nvPr/>
            </p:nvSpPr>
            <p:spPr>
              <a:xfrm>
                <a:off x="2176934" y="4495047"/>
                <a:ext cx="227805" cy="371040"/>
              </a:xfrm>
              <a:custGeom>
                <a:gdLst>
                  <a:gd fmla="*/ 131483 w 768692" name="connsiteX0"/>
                  <a:gd fmla="*/ 0 h 962212" name="connsiteY0"/>
                  <a:gd fmla="*/ 394448 w 768692" name="connsiteX1"/>
                  <a:gd fmla="*/ 197223 h 962212" name="connsiteY1"/>
                  <a:gd fmla="*/ 621553 w 768692" name="connsiteX2"/>
                  <a:gd fmla="*/ 137459 h 962212" name="connsiteY2"/>
                  <a:gd fmla="*/ 764989 w 768692" name="connsiteX3"/>
                  <a:gd fmla="*/ 472141 h 962212" name="connsiteY3"/>
                  <a:gd fmla="*/ 472142 w 768692" name="connsiteX4"/>
                  <a:gd fmla="*/ 531906 h 962212" name="connsiteY4"/>
                  <a:gd fmla="*/ 591671 w 768692" name="connsiteX5"/>
                  <a:gd fmla="*/ 770965 h 962212" name="connsiteY5"/>
                  <a:gd fmla="*/ 442259 w 768692" name="connsiteX6"/>
                  <a:gd fmla="*/ 806823 h 962212" name="connsiteY6"/>
                  <a:gd fmla="*/ 352612 w 768692" name="connsiteX7"/>
                  <a:gd fmla="*/ 693271 h 962212" name="connsiteY7"/>
                  <a:gd fmla="*/ 197224 w 768692" name="connsiteX8"/>
                  <a:gd fmla="*/ 878541 h 962212" name="connsiteY8"/>
                  <a:gd fmla="*/ 0 w 768692" name="connsiteX9"/>
                  <a:gd fmla="*/ 962212 h 962212" name="connsiteY9"/>
                  <a:gd fmla="*/ 61103 w 698312" name="connsiteX0-1"/>
                  <a:gd fmla="*/ 0 h 1082820" name="connsiteY0-2"/>
                  <a:gd fmla="*/ 324068 w 698312" name="connsiteX1-3"/>
                  <a:gd fmla="*/ 197223 h 1082820" name="connsiteY1-4"/>
                  <a:gd fmla="*/ 551173 w 698312" name="connsiteX2-5"/>
                  <a:gd fmla="*/ 137459 h 1082820" name="connsiteY2-6"/>
                  <a:gd fmla="*/ 694609 w 698312" name="connsiteX3-7"/>
                  <a:gd fmla="*/ 472141 h 1082820" name="connsiteY3-8"/>
                  <a:gd fmla="*/ 401762 w 698312" name="connsiteX4-9"/>
                  <a:gd fmla="*/ 531906 h 1082820" name="connsiteY4-10"/>
                  <a:gd fmla="*/ 521291 w 698312" name="connsiteX5-11"/>
                  <a:gd fmla="*/ 770965 h 1082820" name="connsiteY5-12"/>
                  <a:gd fmla="*/ 371879 w 698312" name="connsiteX6-13"/>
                  <a:gd fmla="*/ 806823 h 1082820" name="connsiteY6-14"/>
                  <a:gd fmla="*/ 282232 w 698312" name="connsiteX7-15"/>
                  <a:gd fmla="*/ 693271 h 1082820" name="connsiteY7-16"/>
                  <a:gd fmla="*/ 126844 w 698312" name="connsiteX8-17"/>
                  <a:gd fmla="*/ 878541 h 1082820" name="connsiteY8-18"/>
                  <a:gd fmla="*/ 0 w 698312" name="connsiteX9-19"/>
                  <a:gd fmla="*/ 1082820 h 1082820" name="connsiteY9-20"/>
                  <a:gd fmla="*/ 61103 w 698312" name="connsiteX0-21"/>
                  <a:gd fmla="*/ 0 h 1082820" name="connsiteY0-22"/>
                  <a:gd fmla="*/ 324068 w 698312" name="connsiteX1-23"/>
                  <a:gd fmla="*/ 197223 h 1082820" name="connsiteY1-24"/>
                  <a:gd fmla="*/ 551173 w 698312" name="connsiteX2-25"/>
                  <a:gd fmla="*/ 137459 h 1082820" name="connsiteY2-26"/>
                  <a:gd fmla="*/ 694609 w 698312" name="connsiteX3-27"/>
                  <a:gd fmla="*/ 472141 h 1082820" name="connsiteY3-28"/>
                  <a:gd fmla="*/ 401762 w 698312" name="connsiteX4-29"/>
                  <a:gd fmla="*/ 531906 h 1082820" name="connsiteY4-30"/>
                  <a:gd fmla="*/ 521291 w 698312" name="connsiteX5-31"/>
                  <a:gd fmla="*/ 770965 h 1082820" name="connsiteY5-32"/>
                  <a:gd fmla="*/ 371879 w 698312" name="connsiteX6-33"/>
                  <a:gd fmla="*/ 806823 h 1082820" name="connsiteY6-34"/>
                  <a:gd fmla="*/ 282232 w 698312" name="connsiteX7-35"/>
                  <a:gd fmla="*/ 693271 h 1082820" name="connsiteY7-36"/>
                  <a:gd fmla="*/ 176111 w 698312" name="connsiteX8-37"/>
                  <a:gd fmla="*/ 905342 h 1082820" name="connsiteY8-38"/>
                  <a:gd fmla="*/ 0 w 698312" name="connsiteX9-39"/>
                  <a:gd fmla="*/ 1082820 h 1082820" name="connsiteY9-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b="b" l="l" r="r" t="t"/>
                <a:pathLst>
                  <a:path h="1082820" w="698312">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cap="rnd" w="381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任意多边形 38"/>
              <p:cNvSpPr/>
              <p:nvPr/>
            </p:nvSpPr>
            <p:spPr>
              <a:xfrm>
                <a:off x="2353279" y="4809159"/>
                <a:ext cx="49757" cy="61548"/>
              </a:xfrm>
              <a:custGeom>
                <a:gdLst>
                  <a:gd fmla="*/ 6763 w 126447" name="connsiteX0"/>
                  <a:gd fmla="*/ 18499 h 191822" name="connsiteY0"/>
                  <a:gd fmla="*/ 126292 w 126447" name="connsiteX1"/>
                  <a:gd fmla="*/ 24476 h 191822" name="connsiteY1"/>
                  <a:gd fmla="*/ 30669 w 126447" name="connsiteX2"/>
                  <a:gd fmla="*/ 191817 h 191822" name="connsiteY2"/>
                  <a:gd fmla="*/ 6763 w 126447" name="connsiteX3"/>
                  <a:gd fmla="*/ 18499 h 191822" name="connsiteY3"/>
                  <a:gd fmla="*/ 394 w 120595" name="connsiteX0-1"/>
                  <a:gd fmla="*/ 16500 h 159942" name="connsiteY0-2"/>
                  <a:gd fmla="*/ 119923 w 120595" name="connsiteX1-3"/>
                  <a:gd fmla="*/ 22477 h 159942" name="connsiteY1-4"/>
                  <a:gd fmla="*/ 84065 w 120595" name="connsiteX2-5"/>
                  <a:gd fmla="*/ 159936 h 159942" name="connsiteY2-6"/>
                  <a:gd fmla="*/ 394 w 120595" name="connsiteX3-7"/>
                  <a:gd fmla="*/ 16500 h 159942" name="connsiteY3-8"/>
                  <a:gd fmla="*/ 939 w 129518" name="connsiteX0-9"/>
                  <a:gd fmla="*/ 16500 h 160211" name="connsiteY0-10"/>
                  <a:gd fmla="*/ 120468 w 129518" name="connsiteX1-11"/>
                  <a:gd fmla="*/ 22477 h 160211" name="connsiteY1-12"/>
                  <a:gd fmla="*/ 84610 w 129518" name="connsiteX2-13"/>
                  <a:gd fmla="*/ 159936 h 160211" name="connsiteY2-14"/>
                  <a:gd fmla="*/ 939 w 129518" name="connsiteX3-15"/>
                  <a:gd fmla="*/ 16500 h 160211" name="connsiteY3-16"/>
                </a:gdLst>
                <a:cxnLst>
                  <a:cxn ang="0">
                    <a:pos x="connsiteX0-1" y="connsiteY0-2"/>
                  </a:cxn>
                  <a:cxn ang="0">
                    <a:pos x="connsiteX1-3" y="connsiteY1-4"/>
                  </a:cxn>
                  <a:cxn ang="0">
                    <a:pos x="connsiteX2-5" y="connsiteY2-6"/>
                  </a:cxn>
                  <a:cxn ang="0">
                    <a:pos x="connsiteX3-7" y="connsiteY3-8"/>
                  </a:cxn>
                </a:cxnLst>
                <a:rect b="b" l="l" r="r" t="t"/>
                <a:pathLst>
                  <a:path h="160211" w="129518">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cap="rnd" w="381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任意多边形 39"/>
              <p:cNvSpPr/>
              <p:nvPr/>
            </p:nvSpPr>
            <p:spPr>
              <a:xfrm>
                <a:off x="2500518" y="4409062"/>
                <a:ext cx="255640" cy="461540"/>
              </a:xfrm>
              <a:custGeom>
                <a:gdLst>
                  <a:gd fmla="*/ 420402 w 665437" name="connsiteX0"/>
                  <a:gd fmla="*/ 0 h 1201399" name="connsiteY0"/>
                  <a:gd fmla="*/ 181343 w 665437" name="connsiteX1"/>
                  <a:gd fmla="*/ 161365 h 1201399" name="connsiteY1"/>
                  <a:gd fmla="*/ 37908 w 665437" name="connsiteX2"/>
                  <a:gd fmla="*/ 173318 h 1201399" name="connsiteY2"/>
                  <a:gd fmla="*/ 2049 w 665437" name="connsiteX3"/>
                  <a:gd fmla="*/ 239059 h 1201399" name="connsiteY3"/>
                  <a:gd fmla="*/ 37908 w 665437" name="connsiteX4"/>
                  <a:gd fmla="*/ 579718 h 1201399" name="connsiteY4"/>
                  <a:gd fmla="*/ 306849 w 665437" name="connsiteX5"/>
                  <a:gd fmla="*/ 753036 h 1201399" name="connsiteY5"/>
                  <a:gd fmla="*/ 282943 w 665437" name="connsiteX6"/>
                  <a:gd fmla="*/ 926353 h 1201399" name="connsiteY6"/>
                  <a:gd fmla="*/ 336731 w 665437" name="connsiteX7"/>
                  <a:gd fmla="*/ 1093695 h 1201399" name="connsiteY7"/>
                  <a:gd fmla="*/ 306849 w 665437" name="connsiteX8"/>
                  <a:gd fmla="*/ 1201271 h 1201399" name="connsiteY8"/>
                  <a:gd fmla="*/ 408449 w 665437" name="connsiteX9"/>
                  <a:gd fmla="*/ 1111624 h 1201399" name="connsiteY9"/>
                  <a:gd fmla="*/ 444308 w 665437" name="connsiteX10"/>
                  <a:gd fmla="*/ 944283 h 1201399" name="connsiteY10"/>
                  <a:gd fmla="*/ 516025 w 665437" name="connsiteX11"/>
                  <a:gd fmla="*/ 818777 h 1201399" name="connsiteY11"/>
                  <a:gd fmla="*/ 665437 w 665437" name="connsiteX12"/>
                  <a:gd fmla="*/ 753036 h 120139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201399" w="665437">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cap="rnd" w="381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任意多边形 40"/>
              <p:cNvSpPr/>
              <p:nvPr/>
            </p:nvSpPr>
            <p:spPr>
              <a:xfrm>
                <a:off x="2693191" y="4801426"/>
                <a:ext cx="48215" cy="91839"/>
              </a:xfrm>
              <a:custGeom>
                <a:gdLst>
                  <a:gd fmla="*/ 125506 w 125506" name="connsiteX0"/>
                  <a:gd fmla="*/ 0 h 239059" name="connsiteY0"/>
                  <a:gd fmla="*/ 59765 w 125506" name="connsiteX1"/>
                  <a:gd fmla="*/ 23906 h 239059" name="connsiteY1"/>
                  <a:gd fmla="*/ 0 w 125506" name="connsiteX2"/>
                  <a:gd fmla="*/ 143435 h 239059" name="connsiteY2"/>
                  <a:gd fmla="*/ 59765 w 125506" name="connsiteX3"/>
                  <a:gd fmla="*/ 239059 h 239059" name="connsiteY3"/>
                </a:gdLst>
                <a:cxnLst>
                  <a:cxn ang="0">
                    <a:pos x="connsiteX0" y="connsiteY0"/>
                  </a:cxn>
                  <a:cxn ang="0">
                    <a:pos x="connsiteX1" y="connsiteY1"/>
                  </a:cxn>
                  <a:cxn ang="0">
                    <a:pos x="connsiteX2" y="connsiteY2"/>
                  </a:cxn>
                  <a:cxn ang="0">
                    <a:pos x="connsiteX3" y="connsiteY3"/>
                  </a:cxn>
                </a:cxnLst>
                <a:rect b="b" l="l" r="r" t="t"/>
                <a:pathLst>
                  <a:path h="239058" w="125505">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cap="rnd" w="381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0" name="任意多边形 19"/>
            <p:cNvSpPr/>
            <p:nvPr/>
          </p:nvSpPr>
          <p:spPr>
            <a:xfrm rot="20279528">
              <a:off x="2598986" y="4623585"/>
              <a:ext cx="174702" cy="8321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任意多边形 20"/>
            <p:cNvSpPr/>
            <p:nvPr/>
          </p:nvSpPr>
          <p:spPr>
            <a:xfrm rot="20279528">
              <a:off x="2479594" y="4480388"/>
              <a:ext cx="223342" cy="1187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任意多边形 21"/>
            <p:cNvSpPr/>
            <p:nvPr/>
          </p:nvSpPr>
          <p:spPr>
            <a:xfrm rot="20279528">
              <a:off x="2127432" y="4559080"/>
              <a:ext cx="113703" cy="55204"/>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任意多边形 22"/>
            <p:cNvSpPr/>
            <p:nvPr/>
          </p:nvSpPr>
          <p:spPr>
            <a:xfrm rot="20279528">
              <a:off x="2594340" y="4571943"/>
              <a:ext cx="163589" cy="9647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任意多边形 23"/>
            <p:cNvSpPr/>
            <p:nvPr/>
          </p:nvSpPr>
          <p:spPr>
            <a:xfrm rot="20279528">
              <a:off x="2135494" y="4638968"/>
              <a:ext cx="269481" cy="148400"/>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任意多边形 24"/>
            <p:cNvSpPr/>
            <p:nvPr/>
          </p:nvSpPr>
          <p:spPr>
            <a:xfrm rot="20279528">
              <a:off x="2551870" y="4532497"/>
              <a:ext cx="202631" cy="103394"/>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任意多边形 25"/>
            <p:cNvSpPr/>
            <p:nvPr/>
          </p:nvSpPr>
          <p:spPr>
            <a:xfrm rot="20279528">
              <a:off x="2524324" y="4506303"/>
              <a:ext cx="197416" cy="9652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任意多边形 26"/>
            <p:cNvSpPr/>
            <p:nvPr/>
          </p:nvSpPr>
          <p:spPr>
            <a:xfrm rot="20279528">
              <a:off x="2501280" y="4464115"/>
              <a:ext cx="153497" cy="7992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任意多边形 27"/>
            <p:cNvSpPr/>
            <p:nvPr/>
          </p:nvSpPr>
          <p:spPr>
            <a:xfrm rot="20279528">
              <a:off x="2328699" y="4625725"/>
              <a:ext cx="74052" cy="2824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任意多边形 28"/>
            <p:cNvSpPr/>
            <p:nvPr/>
          </p:nvSpPr>
          <p:spPr>
            <a:xfrm rot="20279528">
              <a:off x="2130536" y="4603524"/>
              <a:ext cx="189693" cy="9750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任意多边形 29"/>
            <p:cNvSpPr/>
            <p:nvPr/>
          </p:nvSpPr>
          <p:spPr>
            <a:xfrm rot="20279528">
              <a:off x="2599023" y="4660655"/>
              <a:ext cx="191800" cy="9235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任意多边形 30"/>
            <p:cNvSpPr/>
            <p:nvPr/>
          </p:nvSpPr>
          <p:spPr>
            <a:xfrm rot="20279528">
              <a:off x="2611275" y="4795392"/>
              <a:ext cx="62292" cy="380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任意多边形 31"/>
            <p:cNvSpPr/>
            <p:nvPr/>
          </p:nvSpPr>
          <p:spPr>
            <a:xfrm rot="20279528">
              <a:off x="2492797" y="4489568"/>
              <a:ext cx="71293" cy="5029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任意多边形 32"/>
            <p:cNvSpPr/>
            <p:nvPr/>
          </p:nvSpPr>
          <p:spPr>
            <a:xfrm rot="20279528">
              <a:off x="2118578" y="4584242"/>
              <a:ext cx="149665" cy="78198"/>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任意多边形 33"/>
            <p:cNvSpPr/>
            <p:nvPr/>
          </p:nvSpPr>
          <p:spPr>
            <a:xfrm rot="20279528">
              <a:off x="2127492" y="4608653"/>
              <a:ext cx="255388" cy="13914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任意多边形 34"/>
            <p:cNvSpPr/>
            <p:nvPr/>
          </p:nvSpPr>
          <p:spPr>
            <a:xfrm rot="20279528">
              <a:off x="2284593" y="4709127"/>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任意多边形 35"/>
            <p:cNvSpPr/>
            <p:nvPr/>
          </p:nvSpPr>
          <p:spPr>
            <a:xfrm rot="20279528">
              <a:off x="2302799" y="4734812"/>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2" name="椭圆 31"/>
          <p:cNvSpPr/>
          <p:nvPr/>
        </p:nvSpPr>
        <p:spPr>
          <a:xfrm rot="16200000">
            <a:off x="3115607" y="1666350"/>
            <a:ext cx="2829660" cy="2799437"/>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88667 w 660227" name="connsiteX0-333"/>
              <a:gd fmla="*/ 94944 h 649385" name="connsiteY0-334"/>
              <a:gd fmla="*/ 410712 w 660227" name="connsiteX1-335"/>
              <a:gd fmla="*/ 10584 h 649385" name="connsiteY1-336"/>
              <a:gd fmla="*/ 659670 w 660227" name="connsiteX2-337"/>
              <a:gd fmla="*/ 332862 h 649385" name="connsiteY2-338"/>
              <a:gd fmla="*/ 331423 w 660227" name="connsiteX3-339"/>
              <a:gd fmla="*/ 649385 h 649385" name="connsiteY3-340"/>
              <a:gd fmla="*/ 3176 w 660227" name="connsiteX4-341"/>
              <a:gd fmla="*/ 332862 h 649385" name="connsiteY4-342"/>
              <a:gd fmla="*/ 62645 w 660227" name="connsiteX5-343"/>
              <a:gd fmla="*/ 129946 h 649385" name="connsiteY5-344"/>
              <a:gd fmla="*/ 88667 w 660227" name="connsiteX0-345"/>
              <a:gd fmla="*/ 98736 h 653177" name="connsiteY0-346"/>
              <a:gd fmla="*/ 410712 w 660227" name="connsiteX1-347"/>
              <a:gd fmla="*/ 14376 h 653177" name="connsiteY1-348"/>
              <a:gd fmla="*/ 659670 w 660227" name="connsiteX2-349"/>
              <a:gd fmla="*/ 336654 h 653177" name="connsiteY2-350"/>
              <a:gd fmla="*/ 331423 w 660227" name="connsiteX3-351"/>
              <a:gd fmla="*/ 653177 h 653177" name="connsiteY3-352"/>
              <a:gd fmla="*/ 3176 w 660227" name="connsiteX4-353"/>
              <a:gd fmla="*/ 336654 h 653177" name="connsiteY4-354"/>
              <a:gd fmla="*/ 62645 w 660227" name="connsiteX5-355"/>
              <a:gd fmla="*/ 133738 h 653177" name="connsiteY5-356"/>
              <a:gd fmla="*/ 88667 w 660338" name="connsiteX0-357"/>
              <a:gd fmla="*/ 92619 h 647060" name="connsiteY0-358"/>
              <a:gd fmla="*/ 410712 w 660338" name="connsiteX1-359"/>
              <a:gd fmla="*/ 8259 h 647060" name="connsiteY1-360"/>
              <a:gd fmla="*/ 659670 w 660338" name="connsiteX2-361"/>
              <a:gd fmla="*/ 330537 h 647060" name="connsiteY2-362"/>
              <a:gd fmla="*/ 331423 w 660338" name="connsiteX3-363"/>
              <a:gd fmla="*/ 647060 h 647060" name="connsiteY3-364"/>
              <a:gd fmla="*/ 3176 w 660338" name="connsiteX4-365"/>
              <a:gd fmla="*/ 330537 h 647060" name="connsiteY4-366"/>
              <a:gd fmla="*/ 62645 w 660338" name="connsiteX5-367"/>
              <a:gd fmla="*/ 127621 h 647060" name="connsiteY5-368"/>
              <a:gd fmla="*/ 88667 w 660338" name="connsiteX0-369"/>
              <a:gd fmla="*/ 92619 h 647060" name="connsiteY0-370"/>
              <a:gd fmla="*/ 410712 w 660338" name="connsiteX1-371"/>
              <a:gd fmla="*/ 8259 h 647060" name="connsiteY1-372"/>
              <a:gd fmla="*/ 659670 w 660338" name="connsiteX2-373"/>
              <a:gd fmla="*/ 330537 h 647060" name="connsiteY2-374"/>
              <a:gd fmla="*/ 331423 w 660338" name="connsiteX3-375"/>
              <a:gd fmla="*/ 647060 h 647060" name="connsiteY3-376"/>
              <a:gd fmla="*/ 3176 w 660338" name="connsiteX4-377"/>
              <a:gd fmla="*/ 330537 h 647060" name="connsiteY4-378"/>
              <a:gd fmla="*/ 62645 w 660338" name="connsiteX5-379"/>
              <a:gd fmla="*/ 127621 h 647060" name="connsiteY5-380"/>
              <a:gd fmla="*/ 88667 w 660440" name="connsiteX0-381"/>
              <a:gd fmla="*/ 92619 h 647060" name="connsiteY0-382"/>
              <a:gd fmla="*/ 410712 w 660440" name="connsiteX1-383"/>
              <a:gd fmla="*/ 8259 h 647060" name="connsiteY1-384"/>
              <a:gd fmla="*/ 659670 w 660440" name="connsiteX2-385"/>
              <a:gd fmla="*/ 330537 h 647060" name="connsiteY2-386"/>
              <a:gd fmla="*/ 331423 w 660440" name="connsiteX3-387"/>
              <a:gd fmla="*/ 647060 h 647060" name="connsiteY3-388"/>
              <a:gd fmla="*/ 3176 w 660440" name="connsiteX4-389"/>
              <a:gd fmla="*/ 330537 h 647060" name="connsiteY4-390"/>
              <a:gd fmla="*/ 62645 w 660440" name="connsiteX5-391"/>
              <a:gd fmla="*/ 127621 h 647060" name="connsiteY5-392"/>
              <a:gd fmla="*/ 88667 w 660843" name="connsiteX0-393"/>
              <a:gd fmla="*/ 96957 h 651398" name="connsiteY0-394"/>
              <a:gd fmla="*/ 415638 w 660843" name="connsiteX1-395"/>
              <a:gd fmla="*/ 7670 h 651398" name="connsiteY1-396"/>
              <a:gd fmla="*/ 659670 w 660843" name="connsiteX2-397"/>
              <a:gd fmla="*/ 334875 h 651398" name="connsiteY2-398"/>
              <a:gd fmla="*/ 331423 w 660843" name="connsiteX3-399"/>
              <a:gd fmla="*/ 651398 h 651398" name="connsiteY3-400"/>
              <a:gd fmla="*/ 3176 w 660843" name="connsiteX4-401"/>
              <a:gd fmla="*/ 334875 h 651398" name="connsiteY4-402"/>
              <a:gd fmla="*/ 62645 w 660843" name="connsiteX5-403"/>
              <a:gd fmla="*/ 131959 h 651398" name="connsiteY5-404"/>
              <a:gd fmla="*/ 88667 w 660991" name="connsiteX0-405"/>
              <a:gd fmla="*/ 96957 h 651398" name="connsiteY0-406"/>
              <a:gd fmla="*/ 415638 w 660991" name="connsiteX1-407"/>
              <a:gd fmla="*/ 7670 h 651398" name="connsiteY1-408"/>
              <a:gd fmla="*/ 659670 w 660991" name="connsiteX2-409"/>
              <a:gd fmla="*/ 334875 h 651398" name="connsiteY2-410"/>
              <a:gd fmla="*/ 331423 w 660991" name="connsiteX3-411"/>
              <a:gd fmla="*/ 651398 h 651398" name="connsiteY3-412"/>
              <a:gd fmla="*/ 3176 w 660991" name="connsiteX4-413"/>
              <a:gd fmla="*/ 334875 h 651398" name="connsiteY4-414"/>
              <a:gd fmla="*/ 62645 w 660991" name="connsiteX5-415"/>
              <a:gd fmla="*/ 131959 h 651398" name="connsiteY5-416"/>
              <a:gd fmla="*/ 88667 w 659672" name="connsiteX0-417"/>
              <a:gd fmla="*/ 96957 h 651398" name="connsiteY0-418"/>
              <a:gd fmla="*/ 415638 w 659672" name="connsiteX1-419"/>
              <a:gd fmla="*/ 7670 h 651398" name="connsiteY1-420"/>
              <a:gd fmla="*/ 659670 w 659672" name="connsiteX2-421"/>
              <a:gd fmla="*/ 334875 h 651398" name="connsiteY2-422"/>
              <a:gd fmla="*/ 331423 w 659672" name="connsiteX3-423"/>
              <a:gd fmla="*/ 651398 h 651398" name="connsiteY3-424"/>
              <a:gd fmla="*/ 3176 w 659672" name="connsiteX4-425"/>
              <a:gd fmla="*/ 334875 h 651398" name="connsiteY4-426"/>
              <a:gd fmla="*/ 62645 w 659672" name="connsiteX5-427"/>
              <a:gd fmla="*/ 131959 h 651398" name="connsiteY5-428"/>
              <a:gd fmla="*/ 88667 w 660991" name="connsiteX0-429"/>
              <a:gd fmla="*/ 96957 h 651398" name="connsiteY0-430"/>
              <a:gd fmla="*/ 415638 w 660991" name="connsiteX1-431"/>
              <a:gd fmla="*/ 7670 h 651398" name="connsiteY1-432"/>
              <a:gd fmla="*/ 659670 w 660991" name="connsiteX2-433"/>
              <a:gd fmla="*/ 334875 h 651398" name="connsiteY2-434"/>
              <a:gd fmla="*/ 331423 w 660991" name="connsiteX3-435"/>
              <a:gd fmla="*/ 651398 h 651398" name="connsiteY3-436"/>
              <a:gd fmla="*/ 3176 w 660991" name="connsiteX4-437"/>
              <a:gd fmla="*/ 334875 h 651398" name="connsiteY4-438"/>
              <a:gd fmla="*/ 62645 w 660991" name="connsiteX5-439"/>
              <a:gd fmla="*/ 131959 h 651398" name="connsiteY5-440"/>
              <a:gd fmla="*/ 88667 w 660843" name="connsiteX0-441"/>
              <a:gd fmla="*/ 98912 h 653353" name="connsiteY0-442"/>
              <a:gd fmla="*/ 415638 w 660843" name="connsiteX1-443"/>
              <a:gd fmla="*/ 9625 h 653353" name="connsiteY1-444"/>
              <a:gd fmla="*/ 659670 w 660843" name="connsiteX2-445"/>
              <a:gd fmla="*/ 336830 h 653353" name="connsiteY2-446"/>
              <a:gd fmla="*/ 331423 w 660843" name="connsiteX3-447"/>
              <a:gd fmla="*/ 653353 h 653353" name="connsiteY3-448"/>
              <a:gd fmla="*/ 3176 w 660843" name="connsiteX4-449"/>
              <a:gd fmla="*/ 336830 h 653353" name="connsiteY4-450"/>
              <a:gd fmla="*/ 62645 w 660843" name="connsiteX5-451"/>
              <a:gd fmla="*/ 133914 h 653353" name="connsiteY5-452"/>
              <a:gd fmla="*/ 88667 w 660203" name="connsiteX0-453"/>
              <a:gd fmla="*/ 98912 h 653353" name="connsiteY0-454"/>
              <a:gd fmla="*/ 415638 w 660203" name="connsiteX1-455"/>
              <a:gd fmla="*/ 9625 h 653353" name="connsiteY1-456"/>
              <a:gd fmla="*/ 659670 w 660203" name="connsiteX2-457"/>
              <a:gd fmla="*/ 336830 h 653353" name="connsiteY2-458"/>
              <a:gd fmla="*/ 331423 w 660203" name="connsiteX3-459"/>
              <a:gd fmla="*/ 653353 h 653353" name="connsiteY3-460"/>
              <a:gd fmla="*/ 3176 w 660203" name="connsiteX4-461"/>
              <a:gd fmla="*/ 336830 h 653353" name="connsiteY4-462"/>
              <a:gd fmla="*/ 62645 w 660203" name="connsiteX5-463"/>
              <a:gd fmla="*/ 133914 h 653353" name="connsiteY5-464"/>
            </a:gd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b="b" l="l" r="r" t="t"/>
            <a:pathLst>
              <a:path h="653353" w="660203">
                <a:moveTo>
                  <a:pt x="88667" y="98912"/>
                </a:moveTo>
                <a:cubicBezTo>
                  <a:pt x="160995" y="21905"/>
                  <a:pt x="271208" y="-20178"/>
                  <a:pt x="415638" y="9625"/>
                </a:cubicBezTo>
                <a:cubicBezTo>
                  <a:pt x="560068" y="39428"/>
                  <a:pt x="668779" y="199983"/>
                  <a:pt x="659670" y="336830"/>
                </a:cubicBezTo>
                <a:cubicBezTo>
                  <a:pt x="650561" y="473677"/>
                  <a:pt x="512709" y="653353"/>
                  <a:pt x="331423" y="653353"/>
                </a:cubicBezTo>
                <a:cubicBezTo>
                  <a:pt x="150137" y="653353"/>
                  <a:pt x="14721" y="456654"/>
                  <a:pt x="3176" y="336830"/>
                </a:cubicBezTo>
                <a:cubicBezTo>
                  <a:pt x="-8369" y="217006"/>
                  <a:pt x="11590" y="208728"/>
                  <a:pt x="62645" y="133914"/>
                </a:cubicBezTo>
              </a:path>
            </a:pathLst>
          </a:custGeom>
          <a:noFill/>
          <a:ln cap="rnd" w="38100">
            <a:solidFill>
              <a:schemeClr val="tx1">
                <a:lumMod val="65000"/>
                <a:lumOff val="35000"/>
              </a:schemeClr>
            </a:solidFill>
            <a:prstDash val="solid"/>
            <a:round/>
            <a:tailEnd len="lg" type="arrow" w="med"/>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noAutofit/>
          </a:bodyPr>
          <a:lstStyle/>
          <a:p>
            <a:pPr algn="ctr"/>
            <a:endParaRPr altLang="en-US" b="1" lang="zh-CN" sz="5400">
              <a:solidFill>
                <a:schemeClr val="accent1">
                  <a:lumMod val="50000"/>
                </a:schemeClr>
              </a:solidFill>
              <a:latin charset="-122" panose="02000000000000000000" pitchFamily="2" typeface="方正静蕾简体"/>
              <a:ea charset="-122" panose="02000000000000000000" pitchFamily="2" typeface="方正静蕾简体"/>
            </a:endParaRPr>
          </a:p>
        </p:txBody>
      </p:sp>
      <p:sp>
        <p:nvSpPr>
          <p:cNvPr id="43" name="任意多边形 42"/>
          <p:cNvSpPr/>
          <p:nvPr/>
        </p:nvSpPr>
        <p:spPr>
          <a:xfrm flipH="1">
            <a:off x="2991271" y="3548755"/>
            <a:ext cx="507110" cy="538389"/>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rgbClr val="EBEBEB"/>
          </a:solidFill>
          <a:ln cap="rnd" w="38100">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r>
              <a:rPr altLang="zh-CN" b="1" lang="en-US" sz="3300">
                <a:solidFill>
                  <a:schemeClr val="tx1">
                    <a:lumMod val="75000"/>
                    <a:lumOff val="25000"/>
                  </a:schemeClr>
                </a:solidFill>
                <a:latin charset="-122" panose="02000000000000000000" pitchFamily="2" typeface="方正静蕾简体"/>
                <a:ea charset="-122" panose="02000000000000000000" pitchFamily="2" typeface="方正静蕾简体"/>
              </a:rPr>
              <a:t>2</a:t>
            </a:r>
          </a:p>
        </p:txBody>
      </p:sp>
      <p:sp>
        <p:nvSpPr>
          <p:cNvPr id="44" name="任意多边形 43"/>
          <p:cNvSpPr/>
          <p:nvPr/>
        </p:nvSpPr>
        <p:spPr>
          <a:xfrm flipH="1">
            <a:off x="2991271" y="2057164"/>
            <a:ext cx="507110" cy="538389"/>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cap="rnd" w="38100">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r>
              <a:rPr altLang="zh-CN" b="1" lang="en-US" sz="3300">
                <a:solidFill>
                  <a:schemeClr val="tx1">
                    <a:lumMod val="75000"/>
                    <a:lumOff val="25000"/>
                  </a:schemeClr>
                </a:solidFill>
                <a:latin charset="-122" panose="02000000000000000000" pitchFamily="2" typeface="方正静蕾简体"/>
                <a:ea charset="-122" panose="02000000000000000000" pitchFamily="2" typeface="方正静蕾简体"/>
              </a:rPr>
              <a:t>1</a:t>
            </a:r>
          </a:p>
        </p:txBody>
      </p:sp>
      <p:sp>
        <p:nvSpPr>
          <p:cNvPr id="45" name="任意多边形 44"/>
          <p:cNvSpPr/>
          <p:nvPr/>
        </p:nvSpPr>
        <p:spPr>
          <a:xfrm flipH="1">
            <a:off x="5495395" y="3548755"/>
            <a:ext cx="507110" cy="538389"/>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rgbClr val="EBEBEB"/>
          </a:solidFill>
          <a:ln cap="rnd" w="38100">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r>
              <a:rPr altLang="zh-CN" b="1" lang="en-US" sz="3300">
                <a:solidFill>
                  <a:schemeClr val="tx1">
                    <a:lumMod val="75000"/>
                    <a:lumOff val="25000"/>
                  </a:schemeClr>
                </a:solidFill>
                <a:latin charset="-122" panose="02000000000000000000" pitchFamily="2" typeface="方正静蕾简体"/>
                <a:ea charset="-122" panose="02000000000000000000" pitchFamily="2" typeface="方正静蕾简体"/>
              </a:rPr>
              <a:t>4</a:t>
            </a:r>
          </a:p>
        </p:txBody>
      </p:sp>
      <p:sp>
        <p:nvSpPr>
          <p:cNvPr id="46" name="任意多边形 45"/>
          <p:cNvSpPr/>
          <p:nvPr/>
        </p:nvSpPr>
        <p:spPr>
          <a:xfrm flipH="1">
            <a:off x="5495395" y="2057164"/>
            <a:ext cx="507110" cy="538389"/>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cap="rnd" w="38100">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r>
              <a:rPr altLang="zh-CN" b="1" lang="en-US" sz="3300">
                <a:solidFill>
                  <a:schemeClr val="tx1">
                    <a:lumMod val="75000"/>
                    <a:lumOff val="25000"/>
                  </a:schemeClr>
                </a:solidFill>
                <a:latin charset="-122" panose="02000000000000000000" pitchFamily="2" typeface="方正静蕾简体"/>
                <a:ea charset="-122" panose="02000000000000000000" pitchFamily="2" typeface="方正静蕾简体"/>
              </a:rPr>
              <a:t>3</a:t>
            </a:r>
          </a:p>
        </p:txBody>
      </p:sp>
      <p:sp>
        <p:nvSpPr>
          <p:cNvPr id="47" name="矩形 46"/>
          <p:cNvSpPr>
            <a:spLocks noChangeArrowheads="1"/>
          </p:cNvSpPr>
          <p:nvPr/>
        </p:nvSpPr>
        <p:spPr bwMode="auto">
          <a:xfrm>
            <a:off x="440643" y="1935721"/>
            <a:ext cx="2013032" cy="10561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1200">
                <a:solidFill>
                  <a:schemeClr val="tx1">
                    <a:lumMod val="75000"/>
                    <a:lumOff val="25000"/>
                  </a:schemeClr>
                </a:solidFill>
              </a:rPr>
              <a:t>单击此处输入标题</a:t>
            </a:r>
          </a:p>
          <a:p>
            <a:pPr>
              <a:buNone/>
            </a:pPr>
            <a:r>
              <a:rPr altLang="en-US" lang="zh-CN" sz="1200">
                <a:solidFill>
                  <a:schemeClr val="tx1">
                    <a:lumMod val="75000"/>
                    <a:lumOff val="25000"/>
                  </a:schemeClr>
                </a:solidFill>
              </a:rPr>
              <a:t>请在这里输入您的主要叙述内容</a:t>
            </a:r>
          </a:p>
          <a:p>
            <a:pPr>
              <a:buNone/>
            </a:pPr>
            <a:r>
              <a:rPr altLang="en-US" lang="zh-CN" sz="1200">
                <a:solidFill>
                  <a:schemeClr val="tx1">
                    <a:lumMod val="75000"/>
                    <a:lumOff val="25000"/>
                  </a:schemeClr>
                </a:solidFill>
              </a:rPr>
              <a:t>请在这里输入您的主要叙述内容</a:t>
            </a:r>
          </a:p>
        </p:txBody>
      </p:sp>
      <p:sp>
        <p:nvSpPr>
          <p:cNvPr id="48" name="矩形 47"/>
          <p:cNvSpPr>
            <a:spLocks noChangeArrowheads="1"/>
          </p:cNvSpPr>
          <p:nvPr/>
        </p:nvSpPr>
        <p:spPr bwMode="auto">
          <a:xfrm>
            <a:off x="451952" y="3379266"/>
            <a:ext cx="2013032" cy="10561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1200">
                <a:solidFill>
                  <a:schemeClr val="tx1">
                    <a:lumMod val="75000"/>
                    <a:lumOff val="25000"/>
                  </a:schemeClr>
                </a:solidFill>
              </a:rPr>
              <a:t>单击此处输入标题</a:t>
            </a:r>
          </a:p>
          <a:p>
            <a:pPr>
              <a:buNone/>
            </a:pPr>
            <a:r>
              <a:rPr altLang="en-US" lang="zh-CN" sz="1200">
                <a:solidFill>
                  <a:schemeClr val="tx1">
                    <a:lumMod val="75000"/>
                    <a:lumOff val="25000"/>
                  </a:schemeClr>
                </a:solidFill>
              </a:rPr>
              <a:t>请在这里输入您的主要叙述内容</a:t>
            </a:r>
          </a:p>
          <a:p>
            <a:pPr>
              <a:buNone/>
            </a:pPr>
            <a:r>
              <a:rPr altLang="en-US" lang="zh-CN" sz="1200">
                <a:solidFill>
                  <a:schemeClr val="tx1">
                    <a:lumMod val="75000"/>
                    <a:lumOff val="25000"/>
                  </a:schemeClr>
                </a:solidFill>
              </a:rPr>
              <a:t>请在这里输入您的主要叙述内容</a:t>
            </a:r>
          </a:p>
        </p:txBody>
      </p:sp>
      <p:sp>
        <p:nvSpPr>
          <p:cNvPr id="49" name="矩形 48"/>
          <p:cNvSpPr>
            <a:spLocks noChangeArrowheads="1"/>
          </p:cNvSpPr>
          <p:nvPr/>
        </p:nvSpPr>
        <p:spPr bwMode="auto">
          <a:xfrm>
            <a:off x="6187203" y="1935721"/>
            <a:ext cx="2013032" cy="10561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1200">
                <a:solidFill>
                  <a:schemeClr val="tx1">
                    <a:lumMod val="75000"/>
                    <a:lumOff val="25000"/>
                  </a:schemeClr>
                </a:solidFill>
              </a:rPr>
              <a:t>单击此处输入标题</a:t>
            </a:r>
          </a:p>
          <a:p>
            <a:pPr>
              <a:buNone/>
            </a:pPr>
            <a:r>
              <a:rPr altLang="en-US" lang="zh-CN" sz="1200">
                <a:solidFill>
                  <a:schemeClr val="tx1">
                    <a:lumMod val="75000"/>
                    <a:lumOff val="25000"/>
                  </a:schemeClr>
                </a:solidFill>
              </a:rPr>
              <a:t>请在这里输入您的主要叙述内容</a:t>
            </a:r>
          </a:p>
          <a:p>
            <a:pPr>
              <a:buNone/>
            </a:pPr>
            <a:r>
              <a:rPr altLang="en-US" lang="zh-CN" sz="1200">
                <a:solidFill>
                  <a:schemeClr val="tx1">
                    <a:lumMod val="75000"/>
                    <a:lumOff val="25000"/>
                  </a:schemeClr>
                </a:solidFill>
              </a:rPr>
              <a:t>请在这里输入您的主要叙述内容</a:t>
            </a:r>
          </a:p>
        </p:txBody>
      </p:sp>
      <p:sp>
        <p:nvSpPr>
          <p:cNvPr id="50" name="矩形 49"/>
          <p:cNvSpPr>
            <a:spLocks noChangeArrowheads="1"/>
          </p:cNvSpPr>
          <p:nvPr/>
        </p:nvSpPr>
        <p:spPr bwMode="auto">
          <a:xfrm>
            <a:off x="6198513" y="3379266"/>
            <a:ext cx="2013032" cy="10561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1200">
                <a:solidFill>
                  <a:schemeClr val="tx1">
                    <a:lumMod val="75000"/>
                    <a:lumOff val="25000"/>
                  </a:schemeClr>
                </a:solidFill>
              </a:rPr>
              <a:t>单击此处输入标题</a:t>
            </a:r>
          </a:p>
          <a:p>
            <a:pPr>
              <a:buNone/>
            </a:pPr>
            <a:r>
              <a:rPr altLang="en-US" lang="zh-CN" sz="1200">
                <a:solidFill>
                  <a:schemeClr val="tx1">
                    <a:lumMod val="75000"/>
                    <a:lumOff val="25000"/>
                  </a:schemeClr>
                </a:solidFill>
              </a:rPr>
              <a:t>请在这里输入您的主要叙述内容</a:t>
            </a:r>
          </a:p>
          <a:p>
            <a:pPr>
              <a:buNone/>
            </a:pPr>
            <a:r>
              <a:rPr altLang="en-US" lang="zh-CN" sz="1200">
                <a:solidFill>
                  <a:schemeClr val="tx1">
                    <a:lumMod val="75000"/>
                    <a:lumOff val="25000"/>
                  </a:schemeClr>
                </a:solidFill>
              </a:rPr>
              <a:t>请在这里输入您的主要叙述内容</a:t>
            </a:r>
          </a:p>
        </p:txBody>
      </p:sp>
    </p:spTree>
    <p:extLst>
      <p:ext uri="{BB962C8B-B14F-4D97-AF65-F5344CB8AC3E}">
        <p14:creationId val="1114873085"/>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5"/>
                                        </p:tgtEl>
                                        <p:attrNameLst>
                                          <p:attrName>style.visibility</p:attrName>
                                        </p:attrNameLst>
                                      </p:cBhvr>
                                      <p:to>
                                        <p:strVal val="visible"/>
                                      </p:to>
                                    </p:set>
                                    <p:animEffect filter="randombar(horizontal)"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31" presetSubtype="0">
                                  <p:stCondLst>
                                    <p:cond delay="0"/>
                                  </p:stCondLst>
                                  <p:childTnLst>
                                    <p:set>
                                      <p:cBhvr>
                                        <p:cTn dur="1" fill="hold" id="10">
                                          <p:stCondLst>
                                            <p:cond delay="0"/>
                                          </p:stCondLst>
                                        </p:cTn>
                                        <p:tgtEl>
                                          <p:spTgt spid="42"/>
                                        </p:tgtEl>
                                        <p:attrNameLst>
                                          <p:attrName>style.visibility</p:attrName>
                                        </p:attrNameLst>
                                      </p:cBhvr>
                                      <p:to>
                                        <p:strVal val="visible"/>
                                      </p:to>
                                    </p:set>
                                    <p:anim calcmode="lin" valueType="num">
                                      <p:cBhvr>
                                        <p:cTn dur="1000" fill="hold" id="11"/>
                                        <p:tgtEl>
                                          <p:spTgt spid="42"/>
                                        </p:tgtEl>
                                        <p:attrNameLst>
                                          <p:attrName>ppt_w</p:attrName>
                                        </p:attrNameLst>
                                      </p:cBhvr>
                                      <p:tavLst>
                                        <p:tav tm="0">
                                          <p:val>
                                            <p:fltVal val="0"/>
                                          </p:val>
                                        </p:tav>
                                        <p:tav tm="100000">
                                          <p:val>
                                            <p:strVal val="#ppt_w"/>
                                          </p:val>
                                        </p:tav>
                                      </p:tavLst>
                                    </p:anim>
                                    <p:anim calcmode="lin" valueType="num">
                                      <p:cBhvr>
                                        <p:cTn dur="1000" fill="hold" id="12"/>
                                        <p:tgtEl>
                                          <p:spTgt spid="42"/>
                                        </p:tgtEl>
                                        <p:attrNameLst>
                                          <p:attrName>ppt_h</p:attrName>
                                        </p:attrNameLst>
                                      </p:cBhvr>
                                      <p:tavLst>
                                        <p:tav tm="0">
                                          <p:val>
                                            <p:fltVal val="0"/>
                                          </p:val>
                                        </p:tav>
                                        <p:tav tm="100000">
                                          <p:val>
                                            <p:strVal val="#ppt_h"/>
                                          </p:val>
                                        </p:tav>
                                      </p:tavLst>
                                    </p:anim>
                                    <p:anim calcmode="lin" valueType="num">
                                      <p:cBhvr>
                                        <p:cTn dur="1000" fill="hold" id="13"/>
                                        <p:tgtEl>
                                          <p:spTgt spid="42"/>
                                        </p:tgtEl>
                                        <p:attrNameLst>
                                          <p:attrName>style.rotation</p:attrName>
                                        </p:attrNameLst>
                                      </p:cBhvr>
                                      <p:tavLst>
                                        <p:tav tm="0">
                                          <p:val>
                                            <p:fltVal val="90"/>
                                          </p:val>
                                        </p:tav>
                                        <p:tav tm="100000">
                                          <p:val>
                                            <p:fltVal val="0"/>
                                          </p:val>
                                        </p:tav>
                                      </p:tavLst>
                                    </p:anim>
                                    <p:animEffect filter="fade" transition="in">
                                      <p:cBhvr>
                                        <p:cTn dur="1000" id="14"/>
                                        <p:tgtEl>
                                          <p:spTgt spid="42"/>
                                        </p:tgtEl>
                                      </p:cBhvr>
                                    </p:animEffect>
                                  </p:childTnLst>
                                </p:cTn>
                              </p:par>
                            </p:childTnLst>
                          </p:cTn>
                        </p:par>
                        <p:par>
                          <p:cTn fill="hold" id="15" nodeType="afterGroup">
                            <p:stCondLst>
                              <p:cond delay="1500"/>
                            </p:stCondLst>
                            <p:childTnLst>
                              <p:par>
                                <p:cTn fill="hold" grpId="0" id="16" nodeType="afterEffect" presetClass="entr" presetID="10" presetSubtype="0">
                                  <p:stCondLst>
                                    <p:cond delay="0"/>
                                  </p:stCondLst>
                                  <p:childTnLst>
                                    <p:set>
                                      <p:cBhvr>
                                        <p:cTn dur="1" fill="hold" id="17">
                                          <p:stCondLst>
                                            <p:cond delay="0"/>
                                          </p:stCondLst>
                                        </p:cTn>
                                        <p:tgtEl>
                                          <p:spTgt spid="44"/>
                                        </p:tgtEl>
                                        <p:attrNameLst>
                                          <p:attrName>style.visibility</p:attrName>
                                        </p:attrNameLst>
                                      </p:cBhvr>
                                      <p:to>
                                        <p:strVal val="visible"/>
                                      </p:to>
                                    </p:set>
                                    <p:animEffect filter="fade" transition="in">
                                      <p:cBhvr>
                                        <p:cTn dur="500" id="18"/>
                                        <p:tgtEl>
                                          <p:spTgt spid="44"/>
                                        </p:tgtEl>
                                      </p:cBhvr>
                                    </p:animEffect>
                                  </p:childTnLst>
                                </p:cTn>
                              </p:par>
                              <p:par>
                                <p:cTn fill="hold" grpId="0" id="19" nodeType="withEffect" presetClass="entr" presetID="10" presetSubtype="0">
                                  <p:stCondLst>
                                    <p:cond delay="250"/>
                                  </p:stCondLst>
                                  <p:childTnLst>
                                    <p:set>
                                      <p:cBhvr>
                                        <p:cTn dur="1" fill="hold" id="20">
                                          <p:stCondLst>
                                            <p:cond delay="0"/>
                                          </p:stCondLst>
                                        </p:cTn>
                                        <p:tgtEl>
                                          <p:spTgt spid="43"/>
                                        </p:tgtEl>
                                        <p:attrNameLst>
                                          <p:attrName>style.visibility</p:attrName>
                                        </p:attrNameLst>
                                      </p:cBhvr>
                                      <p:to>
                                        <p:strVal val="visible"/>
                                      </p:to>
                                    </p:set>
                                    <p:animEffect filter="fade" transition="in">
                                      <p:cBhvr>
                                        <p:cTn dur="500" id="21"/>
                                        <p:tgtEl>
                                          <p:spTgt spid="43"/>
                                        </p:tgtEl>
                                      </p:cBhvr>
                                    </p:animEffect>
                                  </p:childTnLst>
                                </p:cTn>
                              </p:par>
                              <p:par>
                                <p:cTn fill="hold" grpId="0" id="22" nodeType="withEffect" presetClass="entr" presetID="10" presetSubtype="0">
                                  <p:stCondLst>
                                    <p:cond delay="500"/>
                                  </p:stCondLst>
                                  <p:childTnLst>
                                    <p:set>
                                      <p:cBhvr>
                                        <p:cTn dur="1" fill="hold" id="23">
                                          <p:stCondLst>
                                            <p:cond delay="0"/>
                                          </p:stCondLst>
                                        </p:cTn>
                                        <p:tgtEl>
                                          <p:spTgt spid="46"/>
                                        </p:tgtEl>
                                        <p:attrNameLst>
                                          <p:attrName>style.visibility</p:attrName>
                                        </p:attrNameLst>
                                      </p:cBhvr>
                                      <p:to>
                                        <p:strVal val="visible"/>
                                      </p:to>
                                    </p:set>
                                    <p:animEffect filter="fade" transition="in">
                                      <p:cBhvr>
                                        <p:cTn dur="500" id="24"/>
                                        <p:tgtEl>
                                          <p:spTgt spid="46"/>
                                        </p:tgtEl>
                                      </p:cBhvr>
                                    </p:animEffect>
                                  </p:childTnLst>
                                </p:cTn>
                              </p:par>
                              <p:par>
                                <p:cTn fill="hold" grpId="0" id="25" nodeType="withEffect" presetClass="entr" presetID="10" presetSubtype="0">
                                  <p:stCondLst>
                                    <p:cond delay="750"/>
                                  </p:stCondLst>
                                  <p:childTnLst>
                                    <p:set>
                                      <p:cBhvr>
                                        <p:cTn dur="1" fill="hold" id="26">
                                          <p:stCondLst>
                                            <p:cond delay="0"/>
                                          </p:stCondLst>
                                        </p:cTn>
                                        <p:tgtEl>
                                          <p:spTgt spid="45"/>
                                        </p:tgtEl>
                                        <p:attrNameLst>
                                          <p:attrName>style.visibility</p:attrName>
                                        </p:attrNameLst>
                                      </p:cBhvr>
                                      <p:to>
                                        <p:strVal val="visible"/>
                                      </p:to>
                                    </p:set>
                                    <p:animEffect filter="fade" transition="in">
                                      <p:cBhvr>
                                        <p:cTn dur="500" id="27"/>
                                        <p:tgtEl>
                                          <p:spTgt spid="45"/>
                                        </p:tgtEl>
                                      </p:cBhvr>
                                    </p:animEffect>
                                  </p:childTnLst>
                                </p:cTn>
                              </p:par>
                            </p:childTnLst>
                          </p:cTn>
                        </p:par>
                        <p:par>
                          <p:cTn fill="hold" id="28" nodeType="afterGroup">
                            <p:stCondLst>
                              <p:cond delay="2750"/>
                            </p:stCondLst>
                            <p:childTnLst>
                              <p:par>
                                <p:cTn fill="hold" grpId="0" id="29" nodeType="afterEffect" presetClass="entr" presetID="22" presetSubtype="8">
                                  <p:stCondLst>
                                    <p:cond delay="0"/>
                                  </p:stCondLst>
                                  <p:childTnLst>
                                    <p:set>
                                      <p:cBhvr>
                                        <p:cTn dur="1" fill="hold" id="30">
                                          <p:stCondLst>
                                            <p:cond delay="0"/>
                                          </p:stCondLst>
                                        </p:cTn>
                                        <p:tgtEl>
                                          <p:spTgt spid="47"/>
                                        </p:tgtEl>
                                        <p:attrNameLst>
                                          <p:attrName>style.visibility</p:attrName>
                                        </p:attrNameLst>
                                      </p:cBhvr>
                                      <p:to>
                                        <p:strVal val="visible"/>
                                      </p:to>
                                    </p:set>
                                    <p:animEffect filter="wipe(left)" transition="in">
                                      <p:cBhvr>
                                        <p:cTn dur="500" id="31"/>
                                        <p:tgtEl>
                                          <p:spTgt spid="47"/>
                                        </p:tgtEl>
                                      </p:cBhvr>
                                    </p:animEffect>
                                  </p:childTnLst>
                                </p:cTn>
                              </p:par>
                              <p:par>
                                <p:cTn fill="hold" grpId="0" id="32" nodeType="withEffect" presetClass="entr" presetID="22" presetSubtype="8">
                                  <p:stCondLst>
                                    <p:cond delay="0"/>
                                  </p:stCondLst>
                                  <p:childTnLst>
                                    <p:set>
                                      <p:cBhvr>
                                        <p:cTn dur="1" fill="hold" id="33">
                                          <p:stCondLst>
                                            <p:cond delay="0"/>
                                          </p:stCondLst>
                                        </p:cTn>
                                        <p:tgtEl>
                                          <p:spTgt spid="48"/>
                                        </p:tgtEl>
                                        <p:attrNameLst>
                                          <p:attrName>style.visibility</p:attrName>
                                        </p:attrNameLst>
                                      </p:cBhvr>
                                      <p:to>
                                        <p:strVal val="visible"/>
                                      </p:to>
                                    </p:set>
                                    <p:animEffect filter="wipe(left)" transition="in">
                                      <p:cBhvr>
                                        <p:cTn dur="500" id="34"/>
                                        <p:tgtEl>
                                          <p:spTgt spid="48"/>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49"/>
                                        </p:tgtEl>
                                        <p:attrNameLst>
                                          <p:attrName>style.visibility</p:attrName>
                                        </p:attrNameLst>
                                      </p:cBhvr>
                                      <p:to>
                                        <p:strVal val="visible"/>
                                      </p:to>
                                    </p:set>
                                    <p:animEffect filter="wipe(left)" transition="in">
                                      <p:cBhvr>
                                        <p:cTn dur="500" id="37"/>
                                        <p:tgtEl>
                                          <p:spTgt spid="49"/>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50"/>
                                        </p:tgtEl>
                                        <p:attrNameLst>
                                          <p:attrName>style.visibility</p:attrName>
                                        </p:attrNameLst>
                                      </p:cBhvr>
                                      <p:to>
                                        <p:strVal val="visible"/>
                                      </p:to>
                                    </p:set>
                                    <p:animEffect filter="wipe(left)" transition="in">
                                      <p:cBhvr>
                                        <p:cTn dur="500" id="40"/>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3"/>
      <p:bldP grpId="0" spid="44"/>
      <p:bldP grpId="0" spid="45"/>
      <p:bldP grpId="0" spid="46"/>
      <p:bldP grpId="0" spid="47"/>
      <p:bldP grpId="0" spid="48"/>
      <p:bldP grpId="0" spid="49"/>
      <p:bldP grpId="0" spid="5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ad3f7e530655b8c404dc0be75b2a4c05.png" id="4" name="PA_图片 2"/>
          <p:cNvPicPr>
            <a:picLocks noChangeArrowheads="1" noChangeAspect="1"/>
          </p:cNvPicPr>
          <p:nvPr>
            <p:custDataLst>
              <p:tags r:id="rId4"/>
            </p:custDataLst>
          </p:nvPr>
        </p:nvPicPr>
        <p:blipFill>
          <a:blip r:embed="rId3">
            <a:extLst>
              <a:ext uri="{28A0092B-C50C-407E-A947-70E740481C1C}">
                <a14:useLocalDpi val="0"/>
              </a:ext>
            </a:extLst>
          </a:blip>
          <a:stretch>
            <a:fillRect/>
          </a:stretch>
        </p:blipFill>
        <p:spPr bwMode="auto">
          <a:xfrm>
            <a:off x="7139" y="520316"/>
            <a:ext cx="4248472" cy="4249784"/>
          </a:xfrm>
          <a:prstGeom prst="rect">
            <a:avLst/>
          </a:prstGeom>
          <a:noFill/>
          <a:extLst>
            <a:ext uri="{909E8E84-426E-40DD-AFC4-6F175D3DCCD1}">
              <a14:hiddenFill>
                <a:solidFill>
                  <a:srgbClr val="FFFFFF"/>
                </a:solidFill>
              </a14:hiddenFill>
            </a:ext>
          </a:extLst>
        </p:spPr>
      </p:pic>
      <p:sp>
        <p:nvSpPr>
          <p:cNvPr id="5" name="文本框 4"/>
          <p:cNvSpPr txBox="1"/>
          <p:nvPr/>
        </p:nvSpPr>
        <p:spPr>
          <a:xfrm>
            <a:off x="3992145" y="1461644"/>
            <a:ext cx="4572508" cy="518160"/>
          </a:xfrm>
          <a:prstGeom prst="rect">
            <a:avLst/>
          </a:prstGeom>
          <a:noFill/>
        </p:spPr>
        <p:txBody>
          <a:bodyPr rtlCol="0" wrap="square">
            <a:spAutoFit/>
          </a:bodyPr>
          <a:lstStyle/>
          <a:p>
            <a:r>
              <a:rPr altLang="zh-CN" lang="en-US" smtClean="0" sz="2800">
                <a:solidFill>
                  <a:schemeClr val="tx1">
                    <a:lumMod val="65000"/>
                    <a:lumOff val="35000"/>
                  </a:schemeClr>
                </a:solidFill>
                <a:latin charset="-122" panose="020b0503020204020204" pitchFamily="34" typeface="微软雅黑"/>
                <a:ea charset="-122" panose="020b0503020204020204" pitchFamily="34" typeface="微软雅黑"/>
              </a:rPr>
              <a:t>2020手绘风</a:t>
            </a:r>
          </a:p>
        </p:txBody>
      </p:sp>
      <p:sp>
        <p:nvSpPr>
          <p:cNvPr id="6" name="文本框 5"/>
          <p:cNvSpPr txBox="1"/>
          <p:nvPr/>
        </p:nvSpPr>
        <p:spPr>
          <a:xfrm>
            <a:off x="3992145" y="1984864"/>
            <a:ext cx="5148064" cy="1188720"/>
          </a:xfrm>
          <a:prstGeom prst="rect">
            <a:avLst/>
          </a:prstGeom>
          <a:noFill/>
        </p:spPr>
        <p:txBody>
          <a:bodyPr rtlCol="0" wrap="square">
            <a:spAutoFit/>
          </a:bodyPr>
          <a:lstStyle/>
          <a:p>
            <a:r>
              <a:rPr altLang="en-US" lang="zh-CN" smtClean="0" sz="3600">
                <a:solidFill>
                  <a:schemeClr val="tx1">
                    <a:lumMod val="65000"/>
                    <a:lumOff val="35000"/>
                  </a:schemeClr>
                </a:solidFill>
                <a:latin charset="-122" panose="020b0503020204020204" pitchFamily="34" typeface="微软雅黑"/>
                <a:ea charset="-122" panose="020b0503020204020204" pitchFamily="34" typeface="微软雅黑"/>
              </a:rPr>
              <a:t>非常感谢您耐心聆听此节课</a:t>
            </a:r>
          </a:p>
        </p:txBody>
      </p:sp>
      <p:cxnSp>
        <p:nvCxnSpPr>
          <p:cNvPr id="8" name="直接连接符 7"/>
          <p:cNvCxnSpPr/>
          <p:nvPr/>
        </p:nvCxnSpPr>
        <p:spPr>
          <a:xfrm>
            <a:off x="4136162" y="3240938"/>
            <a:ext cx="1612533" cy="0"/>
          </a:xfrm>
          <a:prstGeom prst="line">
            <a:avLst/>
          </a:prstGeom>
          <a:ln w="22225">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064186" y="3400635"/>
            <a:ext cx="1803957" cy="304800"/>
          </a:xfrm>
          <a:prstGeom prst="rect">
            <a:avLst/>
          </a:prstGeom>
          <a:noFill/>
        </p:spPr>
        <p:txBody>
          <a:bodyPr rtlCol="0" wrap="square">
            <a:spAutoFit/>
          </a:bodyPr>
          <a:lstStyle/>
          <a:p>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讲课老师：优页PPT</a:t>
            </a:r>
          </a:p>
        </p:txBody>
      </p:sp>
      <p:sp>
        <p:nvSpPr>
          <p:cNvPr id="10" name="文本框 9"/>
          <p:cNvSpPr txBox="1"/>
          <p:nvPr/>
        </p:nvSpPr>
        <p:spPr>
          <a:xfrm>
            <a:off x="6008369" y="3400635"/>
            <a:ext cx="2304289" cy="304800"/>
          </a:xfrm>
          <a:prstGeom prst="rect">
            <a:avLst/>
          </a:prstGeom>
          <a:noFill/>
        </p:spPr>
        <p:txBody>
          <a:bodyPr rtlCol="0" wrap="square">
            <a:spAutoFit/>
          </a:bodyPr>
          <a:lstStyle/>
          <a:p>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讲课时间：2020年08月</a:t>
            </a:r>
          </a:p>
        </p:txBody>
      </p:sp>
    </p:spTree>
    <p:extLst>
      <p:ext uri="{BB962C8B-B14F-4D97-AF65-F5344CB8AC3E}">
        <p14:creationId val="1775578959"/>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339"/>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839"/>
                            </p:stCondLst>
                            <p:childTnLst>
                              <p:par>
                                <p:cTn fill="hold" grpId="0" id="9" nodeType="afterEffect" presetClass="entr" presetID="22" presetSubtype="4">
                                  <p:stCondLst>
                                    <p:cond delay="0"/>
                                  </p:stCondLst>
                                  <p:childTnLst>
                                    <p:set>
                                      <p:cBhvr>
                                        <p:cTn dur="1" fill="hold" id="10">
                                          <p:stCondLst>
                                            <p:cond delay="0"/>
                                          </p:stCondLst>
                                        </p:cTn>
                                        <p:tgtEl>
                                          <p:spTgt spid="5"/>
                                        </p:tgtEl>
                                        <p:attrNameLst>
                                          <p:attrName>style.visibility</p:attrName>
                                        </p:attrNameLst>
                                      </p:cBhvr>
                                      <p:to>
                                        <p:strVal val="visible"/>
                                      </p:to>
                                    </p:set>
                                    <p:animEffect filter="wipe(down)" transition="in">
                                      <p:cBhvr>
                                        <p:cTn dur="500" id="11"/>
                                        <p:tgtEl>
                                          <p:spTgt spid="5"/>
                                        </p:tgtEl>
                                      </p:cBhvr>
                                    </p:animEffect>
                                  </p:childTnLst>
                                </p:cTn>
                              </p:par>
                            </p:childTnLst>
                          </p:cTn>
                        </p:par>
                        <p:par>
                          <p:cTn fill="hold" id="12" nodeType="afterGroup">
                            <p:stCondLst>
                              <p:cond delay="1339"/>
                            </p:stCondLst>
                            <p:childTnLst>
                              <p:par>
                                <p:cTn fill="hold" grpId="0" id="13" nodeType="afterEffect" presetClass="entr" presetID="22" presetSubtype="4">
                                  <p:stCondLst>
                                    <p:cond delay="0"/>
                                  </p:stCondLst>
                                  <p:childTnLst>
                                    <p:set>
                                      <p:cBhvr>
                                        <p:cTn dur="1" fill="hold" id="14">
                                          <p:stCondLst>
                                            <p:cond delay="0"/>
                                          </p:stCondLst>
                                        </p:cTn>
                                        <p:tgtEl>
                                          <p:spTgt spid="6"/>
                                        </p:tgtEl>
                                        <p:attrNameLst>
                                          <p:attrName>style.visibility</p:attrName>
                                        </p:attrNameLst>
                                      </p:cBhvr>
                                      <p:to>
                                        <p:strVal val="visible"/>
                                      </p:to>
                                    </p:set>
                                    <p:animEffect filter="wipe(down)" transition="in">
                                      <p:cBhvr>
                                        <p:cTn dur="500" id="15"/>
                                        <p:tgtEl>
                                          <p:spTgt spid="6"/>
                                        </p:tgtEl>
                                      </p:cBhvr>
                                    </p:animEffect>
                                  </p:childTnLst>
                                </p:cTn>
                              </p:par>
                            </p:childTnLst>
                          </p:cTn>
                        </p:par>
                        <p:par>
                          <p:cTn fill="hold" id="16" nodeType="afterGroup">
                            <p:stCondLst>
                              <p:cond delay="1839"/>
                            </p:stCondLst>
                            <p:childTnLst>
                              <p:par>
                                <p:cTn fill="hold" id="17" nodeType="afterEffect" presetClass="entr" presetID="22" presetSubtype="4">
                                  <p:stCondLst>
                                    <p:cond delay="0"/>
                                  </p:stCondLst>
                                  <p:childTnLst>
                                    <p:set>
                                      <p:cBhvr>
                                        <p:cTn dur="1" fill="hold" id="18">
                                          <p:stCondLst>
                                            <p:cond delay="0"/>
                                          </p:stCondLst>
                                        </p:cTn>
                                        <p:tgtEl>
                                          <p:spTgt spid="8"/>
                                        </p:tgtEl>
                                        <p:attrNameLst>
                                          <p:attrName>style.visibility</p:attrName>
                                        </p:attrNameLst>
                                      </p:cBhvr>
                                      <p:to>
                                        <p:strVal val="visible"/>
                                      </p:to>
                                    </p:set>
                                    <p:animEffect filter="wipe(down)" transition="in">
                                      <p:cBhvr>
                                        <p:cTn dur="500" id="19"/>
                                        <p:tgtEl>
                                          <p:spTgt spid="8"/>
                                        </p:tgtEl>
                                      </p:cBhvr>
                                    </p:animEffect>
                                  </p:childTnLst>
                                </p:cTn>
                              </p:par>
                            </p:childTnLst>
                          </p:cTn>
                        </p:par>
                        <p:par>
                          <p:cTn fill="hold" id="20" nodeType="afterGroup">
                            <p:stCondLst>
                              <p:cond delay="2339"/>
                            </p:stCondLst>
                            <p:childTnLst>
                              <p:par>
                                <p:cTn fill="hold" grpId="0" id="21" nodeType="afterEffect" presetClass="entr" presetID="22" presetSubtype="4">
                                  <p:stCondLst>
                                    <p:cond delay="0"/>
                                  </p:stCondLst>
                                  <p:childTnLst>
                                    <p:set>
                                      <p:cBhvr>
                                        <p:cTn dur="1" fill="hold" id="22">
                                          <p:stCondLst>
                                            <p:cond delay="0"/>
                                          </p:stCondLst>
                                        </p:cTn>
                                        <p:tgtEl>
                                          <p:spTgt spid="9"/>
                                        </p:tgtEl>
                                        <p:attrNameLst>
                                          <p:attrName>style.visibility</p:attrName>
                                        </p:attrNameLst>
                                      </p:cBhvr>
                                      <p:to>
                                        <p:strVal val="visible"/>
                                      </p:to>
                                    </p:set>
                                    <p:animEffect filter="wipe(down)" transition="in">
                                      <p:cBhvr>
                                        <p:cTn dur="500" id="23"/>
                                        <p:tgtEl>
                                          <p:spTgt spid="9"/>
                                        </p:tgtEl>
                                      </p:cBhvr>
                                    </p:animEffect>
                                  </p:childTnLst>
                                </p:cTn>
                              </p:par>
                            </p:childTnLst>
                          </p:cTn>
                        </p:par>
                        <p:par>
                          <p:cTn fill="hold" id="24" nodeType="afterGroup">
                            <p:stCondLst>
                              <p:cond delay="2839"/>
                            </p:stCondLst>
                            <p:childTnLst>
                              <p:par>
                                <p:cTn fill="hold" grpId="0" id="25" nodeType="afterEffect" presetClass="entr" presetID="22" presetSubtype="4">
                                  <p:stCondLst>
                                    <p:cond delay="0"/>
                                  </p:stCondLst>
                                  <p:childTnLst>
                                    <p:set>
                                      <p:cBhvr>
                                        <p:cTn dur="1" fill="hold" id="26">
                                          <p:stCondLst>
                                            <p:cond delay="0"/>
                                          </p:stCondLst>
                                        </p:cTn>
                                        <p:tgtEl>
                                          <p:spTgt spid="10"/>
                                        </p:tgtEl>
                                        <p:attrNameLst>
                                          <p:attrName>style.visibility</p:attrName>
                                        </p:attrNameLst>
                                      </p:cBhvr>
                                      <p:to>
                                        <p:strVal val="visible"/>
                                      </p:to>
                                    </p:set>
                                    <p:animEffect filter="wipe(down)" transition="in">
                                      <p:cBhvr>
                                        <p:cTn dur="500" id="27"/>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9"/>
      <p:bldP grpId="0" spid="1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图片3副本.png" id="4" name="Picture 2"/>
          <p:cNvPicPr>
            <a:picLocks noChangeArrowheads="1" noChangeAspect="1"/>
          </p:cNvPicPr>
          <p:nvPr/>
        </p:nvPicPr>
        <p:blipFill>
          <a:blip r:embed="rId3"/>
          <a:srcRect b="16470" l="37286"/>
          <a:stretch>
            <a:fillRect/>
          </a:stretch>
        </p:blipFill>
        <p:spPr bwMode="auto">
          <a:xfrm rot="510874">
            <a:off x="1214003" y="1435328"/>
            <a:ext cx="5491856" cy="2153468"/>
          </a:xfrm>
          <a:prstGeom prst="rect">
            <a:avLst/>
          </a:prstGeom>
          <a:noFill/>
        </p:spPr>
      </p:pic>
      <p:pic>
        <p:nvPicPr>
          <p:cNvPr id="5" name="图片 4"/>
          <p:cNvPicPr>
            <a:picLocks noChangeAspect="1"/>
          </p:cNvPicPr>
          <p:nvPr/>
        </p:nvPicPr>
        <p:blipFill>
          <a:blip r:embed="rId4">
            <a:extLst>
              <a:ext uri="{28A0092B-C50C-407E-A947-70E740481C1C}">
                <a14:useLocalDpi/>
              </a:ext>
            </a:extLst>
          </a:blip>
          <a:stretch>
            <a:fillRect/>
          </a:stretch>
        </p:blipFill>
        <p:spPr>
          <a:xfrm flipH="1" rot="1818226">
            <a:off x="6117935" y="1622224"/>
            <a:ext cx="2326734" cy="2476399"/>
          </a:xfrm>
          <a:prstGeom prst="rect">
            <a:avLst/>
          </a:prstGeom>
        </p:spPr>
      </p:pic>
      <p:sp>
        <p:nvSpPr>
          <p:cNvPr id="6" name="文本框 5"/>
          <p:cNvSpPr txBox="1"/>
          <p:nvPr/>
        </p:nvSpPr>
        <p:spPr>
          <a:xfrm>
            <a:off x="2267744" y="1744452"/>
            <a:ext cx="3564396" cy="762000"/>
          </a:xfrm>
          <a:prstGeom prst="rect">
            <a:avLst/>
          </a:prstGeom>
          <a:noFill/>
        </p:spPr>
        <p:txBody>
          <a:bodyPr rtlCol="0" wrap="square">
            <a:spAutoFit/>
          </a:bodyPr>
          <a:lstStyle/>
          <a:p>
            <a:pPr algn="ctr"/>
            <a:r>
              <a:rPr altLang="en-US" lang="zh-CN" smtClean="0" sz="4400">
                <a:solidFill>
                  <a:schemeClr val="tx1">
                    <a:lumMod val="65000"/>
                    <a:lumOff val="35000"/>
                  </a:schemeClr>
                </a:solidFill>
                <a:latin charset="-122" panose="020b0503020204020204" pitchFamily="34" typeface="微软雅黑"/>
                <a:ea charset="-122" panose="020b0503020204020204" pitchFamily="34" typeface="微软雅黑"/>
              </a:rPr>
              <a:t>第一部分</a:t>
            </a:r>
          </a:p>
        </p:txBody>
      </p:sp>
      <p:sp>
        <p:nvSpPr>
          <p:cNvPr id="7" name="矩形 6"/>
          <p:cNvSpPr/>
          <p:nvPr/>
        </p:nvSpPr>
        <p:spPr>
          <a:xfrm>
            <a:off x="2549455" y="2512062"/>
            <a:ext cx="3186100" cy="457200"/>
          </a:xfrm>
          <a:prstGeom prst="rect">
            <a:avLst/>
          </a:prstGeom>
        </p:spPr>
        <p:txBody>
          <a:bodyPr wrap="square">
            <a:spAutoFit/>
          </a:bodyPr>
          <a:lstStyle/>
          <a:p>
            <a:pPr algn="ctr">
              <a:lnSpc>
                <a:spcPct val="150000"/>
              </a:lnSpc>
            </a:pPr>
            <a:r>
              <a:rPr altLang="en-US" lang="zh-CN" sz="800">
                <a:solidFill>
                  <a:schemeClr val="tx1">
                    <a:lumMod val="50000"/>
                    <a:lumOff val="50000"/>
                  </a:schemeClr>
                </a:solidFill>
                <a:latin charset="-122" panose="020b0503020204020204" pitchFamily="34" typeface="微软雅黑"/>
                <a:ea charset="-122" panose="020b0503020204020204" pitchFamily="34" typeface="微软雅黑"/>
              </a:rPr>
              <a:t>字信息请在这里输入文字信息。息请在这里输入文字信息请在这里输入文字信息请在。</a:t>
            </a:r>
          </a:p>
        </p:txBody>
      </p:sp>
    </p:spTree>
    <p:extLst>
      <p:ext uri="{BB962C8B-B14F-4D97-AF65-F5344CB8AC3E}">
        <p14:creationId val="3561892108"/>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mph" presetID="26" presetSubtype="0">
                                  <p:stCondLst>
                                    <p:cond delay="0"/>
                                  </p:stCondLst>
                                  <p:childTnLst>
                                    <p:animEffect filter="fade" transition="out">
                                      <p:cBhvr>
                                        <p:cTn dur="500" id="11" tmFilter="0, 0; .2, .5; .8, .5; 1, 0"/>
                                        <p:tgtEl>
                                          <p:spTgt spid="4"/>
                                        </p:tgtEl>
                                      </p:cBhvr>
                                    </p:animEffect>
                                    <p:animScale>
                                      <p:cBhvr>
                                        <p:cTn autoRev="1" dur="250" fill="hold" id="12"/>
                                        <p:tgtEl>
                                          <p:spTgt spid="4"/>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TextBox 121"/>
          <p:cNvSpPr>
            <a:spLocks noChangeArrowheads="1"/>
          </p:cNvSpPr>
          <p:nvPr/>
        </p:nvSpPr>
        <p:spPr bwMode="auto">
          <a:xfrm>
            <a:off x="3898119" y="2488427"/>
            <a:ext cx="1003935" cy="800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p>
            <a:pPr algn="ctr">
              <a:lnSpc>
                <a:spcPct val="80000"/>
              </a:lnSpc>
            </a:pPr>
            <a:r>
              <a:rPr altLang="zh-CN" b="1" lang="en-US" sz="3000">
                <a:solidFill>
                  <a:schemeClr val="tx1">
                    <a:lumMod val="65000"/>
                    <a:lumOff val="35000"/>
                  </a:schemeClr>
                </a:solidFill>
                <a:latin typeface="Helvetica"/>
                <a:ea charset="-122" panose="020b0503020204020204" pitchFamily="34" typeface="微软雅黑"/>
                <a:sym charset="0" pitchFamily="34" typeface="Arial"/>
              </a:rPr>
              <a:t>30</a:t>
            </a:r>
          </a:p>
          <a:p>
            <a:pPr algn="ctr">
              <a:lnSpc>
                <a:spcPct val="80000"/>
              </a:lnSpc>
            </a:pPr>
            <a:r>
              <a:rPr altLang="zh-CN" b="1" lang="en-US" sz="3000">
                <a:solidFill>
                  <a:schemeClr val="tx1">
                    <a:lumMod val="65000"/>
                    <a:lumOff val="35000"/>
                  </a:schemeClr>
                </a:solidFill>
                <a:latin typeface="Helvetica"/>
                <a:ea charset="-122" panose="020b0503020204020204" pitchFamily="34" typeface="微软雅黑"/>
                <a:sym charset="0" pitchFamily="34" typeface="Arial"/>
              </a:rPr>
              <a:t>days</a:t>
            </a:r>
          </a:p>
        </p:txBody>
      </p:sp>
      <p:sp>
        <p:nvSpPr>
          <p:cNvPr id="26" name="TextBox 122"/>
          <p:cNvSpPr>
            <a:spLocks noChangeArrowheads="1"/>
          </p:cNvSpPr>
          <p:nvPr/>
        </p:nvSpPr>
        <p:spPr bwMode="auto">
          <a:xfrm>
            <a:off x="3796589" y="1312404"/>
            <a:ext cx="878522" cy="5806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p>
            <a:pPr algn="ctr">
              <a:lnSpc>
                <a:spcPct val="80000"/>
              </a:lnSpc>
            </a:pPr>
            <a:r>
              <a:rPr altLang="zh-CN" b="1" lang="en-US" sz="2100">
                <a:solidFill>
                  <a:schemeClr val="tx1">
                    <a:lumMod val="65000"/>
                    <a:lumOff val="35000"/>
                  </a:schemeClr>
                </a:solidFill>
                <a:latin typeface="Helvetica"/>
                <a:ea charset="-122" panose="020b0503020204020204" pitchFamily="34" typeface="微软雅黑"/>
                <a:sym charset="0" pitchFamily="34" typeface="Arial"/>
              </a:rPr>
              <a:t>24</a:t>
            </a:r>
          </a:p>
          <a:p>
            <a:pPr algn="ctr">
              <a:lnSpc>
                <a:spcPct val="80000"/>
              </a:lnSpc>
            </a:pPr>
            <a:r>
              <a:rPr altLang="zh-CN" b="1" lang="en-US" sz="2100">
                <a:solidFill>
                  <a:schemeClr val="tx1">
                    <a:lumMod val="65000"/>
                    <a:lumOff val="35000"/>
                  </a:schemeClr>
                </a:solidFill>
                <a:latin typeface="Helvetica"/>
                <a:ea charset="-122" panose="020b0503020204020204" pitchFamily="34" typeface="微软雅黑"/>
                <a:sym charset="0" pitchFamily="34" typeface="Arial"/>
              </a:rPr>
              <a:t>hours</a:t>
            </a:r>
          </a:p>
        </p:txBody>
      </p:sp>
      <p:sp>
        <p:nvSpPr>
          <p:cNvPr id="27" name="矩形 47"/>
          <p:cNvSpPr>
            <a:spLocks noChangeArrowheads="1"/>
          </p:cNvSpPr>
          <p:nvPr/>
        </p:nvSpPr>
        <p:spPr bwMode="auto">
          <a:xfrm>
            <a:off x="929360" y="4245155"/>
            <a:ext cx="7285282" cy="425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defTabSz="685800">
              <a:lnSpc>
                <a:spcPct val="130000"/>
              </a:lnSpc>
              <a:spcBef>
                <a:spcPct val="0"/>
              </a:spcBef>
              <a:buNone/>
              <a:defRPr/>
            </a:pPr>
            <a:r>
              <a:rPr altLang="en-US" kern="0" lang="zh-CN" sz="900">
                <a:solidFill>
                  <a:schemeClr val="tx1">
                    <a:lumMod val="65000"/>
                    <a:lumOff val="35000"/>
                  </a:schemeClr>
                </a:solidFill>
                <a:sym charset="-122" panose="020b0503020204020204" pitchFamily="34" typeface="微软雅黑"/>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sp>
        <p:nvSpPr>
          <p:cNvPr id="28" name="矩形 27"/>
          <p:cNvSpPr/>
          <p:nvPr/>
        </p:nvSpPr>
        <p:spPr>
          <a:xfrm>
            <a:off x="1928375" y="3254738"/>
            <a:ext cx="746746" cy="251454"/>
          </a:xfrm>
          <a:prstGeom prst="rect">
            <a:avLst/>
          </a:prstGeom>
        </p:spPr>
        <p:txBody>
          <a:bodyPr bIns="34287" lIns="68573" rIns="68573" tIns="34287" wrap="none">
            <a:spAutoFit/>
          </a:bodyPr>
          <a:lstStyle/>
          <a:p>
            <a:pPr algn="ct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29" name="矩形 47"/>
          <p:cNvSpPr>
            <a:spLocks noChangeArrowheads="1"/>
          </p:cNvSpPr>
          <p:nvPr/>
        </p:nvSpPr>
        <p:spPr bwMode="auto">
          <a:xfrm>
            <a:off x="1256722" y="3483860"/>
            <a:ext cx="2090055" cy="425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defTabSz="685800">
              <a:lnSpc>
                <a:spcPct val="130000"/>
              </a:lnSpc>
              <a:spcBef>
                <a:spcPct val="0"/>
              </a:spcBef>
              <a:buNone/>
              <a:defRPr/>
            </a:pPr>
            <a:r>
              <a:rPr altLang="en-US" kern="0" lang="zh-CN" sz="900">
                <a:solidFill>
                  <a:schemeClr val="tx1">
                    <a:lumMod val="65000"/>
                    <a:lumOff val="35000"/>
                  </a:schemeClr>
                </a:solidFill>
                <a:sym charset="-122" panose="020b0503020204020204" pitchFamily="34" typeface="微软雅黑"/>
              </a:rPr>
              <a:t>在此录入上述图表的综合描述说明，在此录入上述图表的综合描述说明。</a:t>
            </a:r>
          </a:p>
        </p:txBody>
      </p:sp>
      <p:sp>
        <p:nvSpPr>
          <p:cNvPr id="30" name="矩形 29"/>
          <p:cNvSpPr/>
          <p:nvPr/>
        </p:nvSpPr>
        <p:spPr>
          <a:xfrm>
            <a:off x="4883401" y="1135394"/>
            <a:ext cx="746746" cy="251454"/>
          </a:xfrm>
          <a:prstGeom prst="rect">
            <a:avLst/>
          </a:prstGeom>
        </p:spPr>
        <p:txBody>
          <a:bodyPr bIns="34287" lIns="68573" rIns="68573" tIns="34287" wrap="none">
            <a:spAutoFit/>
          </a:bodyPr>
          <a:lstStyle/>
          <a:p>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31" name="矩形 47"/>
          <p:cNvSpPr>
            <a:spLocks noChangeArrowheads="1"/>
          </p:cNvSpPr>
          <p:nvPr/>
        </p:nvSpPr>
        <p:spPr bwMode="auto">
          <a:xfrm>
            <a:off x="4883400" y="1364516"/>
            <a:ext cx="2424904" cy="425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defTabSz="685800">
              <a:lnSpc>
                <a:spcPct val="130000"/>
              </a:lnSpc>
              <a:spcBef>
                <a:spcPct val="0"/>
              </a:spcBef>
              <a:buNone/>
              <a:defRPr/>
            </a:pPr>
            <a:r>
              <a:rPr altLang="en-US" kern="0" lang="zh-CN" sz="900">
                <a:solidFill>
                  <a:schemeClr val="tx1">
                    <a:lumMod val="65000"/>
                    <a:lumOff val="35000"/>
                  </a:schemeClr>
                </a:solidFill>
                <a:sym charset="-122" panose="020b0503020204020204" pitchFamily="34" typeface="微软雅黑"/>
              </a:rPr>
              <a:t>在此录入上述图表的描述说明，在此录入上述图表的描述说明。</a:t>
            </a:r>
          </a:p>
        </p:txBody>
      </p:sp>
      <p:sp>
        <p:nvSpPr>
          <p:cNvPr id="32" name="矩形 31"/>
          <p:cNvSpPr/>
          <p:nvPr/>
        </p:nvSpPr>
        <p:spPr>
          <a:xfrm>
            <a:off x="6898348" y="3254738"/>
            <a:ext cx="746746" cy="251454"/>
          </a:xfrm>
          <a:prstGeom prst="rect">
            <a:avLst/>
          </a:prstGeom>
        </p:spPr>
        <p:txBody>
          <a:bodyPr bIns="34287" lIns="68573" rIns="68573" tIns="34287" wrap="none">
            <a:spAutoFit/>
          </a:bodyPr>
          <a:lstStyle/>
          <a:p>
            <a:pPr algn="ct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33" name="矩形 47"/>
          <p:cNvSpPr>
            <a:spLocks noChangeArrowheads="1"/>
          </p:cNvSpPr>
          <p:nvPr/>
        </p:nvSpPr>
        <p:spPr bwMode="auto">
          <a:xfrm>
            <a:off x="6405341" y="3483860"/>
            <a:ext cx="1732769" cy="425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defTabSz="685800">
              <a:lnSpc>
                <a:spcPct val="130000"/>
              </a:lnSpc>
              <a:spcBef>
                <a:spcPct val="0"/>
              </a:spcBef>
              <a:buNone/>
              <a:defRPr/>
            </a:pPr>
            <a:r>
              <a:rPr altLang="en-US" kern="0" lang="zh-CN" sz="900">
                <a:solidFill>
                  <a:schemeClr val="tx1">
                    <a:lumMod val="65000"/>
                    <a:lumOff val="35000"/>
                  </a:schemeClr>
                </a:solidFill>
                <a:sym charset="-122" panose="020b0503020204020204" pitchFamily="34" typeface="微软雅黑"/>
              </a:rPr>
              <a:t>在此录入上述图表的描述说明，在此录入上述图表的描述说明。</a:t>
            </a:r>
          </a:p>
        </p:txBody>
      </p:sp>
      <p:pic>
        <p:nvPicPr>
          <p:cNvPr id="2" name="图片 1"/>
          <p:cNvPicPr>
            <a:picLocks noChangeAspect="1"/>
          </p:cNvPicPr>
          <p:nvPr/>
        </p:nvPicPr>
        <p:blipFill>
          <a:blip r:embed="rId3">
            <a:extLst>
              <a:ext uri="{BEBA8EAE-BF5A-486C-A8C5-ECC9F3942E4B}">
                <a14:imgProps>
                  <a14:imgLayer xmlns:d3p1="http://schemas.openxmlformats.org/officeDocument/2006/relationships" d3p1:embed="">
                    <a14:imgEffect>
                      <a14:saturation sat="0"/>
                    </a14:imgEffect>
                  </a14:imgLayer>
                </a14:imgProps>
              </a:ext>
            </a:extLst>
          </a:blip>
          <a:stretch>
            <a:fillRect/>
          </a:stretch>
        </p:blipFill>
        <p:spPr>
          <a:xfrm>
            <a:off x="3492058" y="1039526"/>
            <a:ext cx="2383743" cy="2865368"/>
          </a:xfrm>
          <a:prstGeom prst="rect">
            <a:avLst/>
          </a:prstGeom>
        </p:spPr>
      </p:pic>
    </p:spTree>
    <p:extLst>
      <p:ext uri="{BB962C8B-B14F-4D97-AF65-F5344CB8AC3E}">
        <p14:creationId val="2189818800"/>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5"/>
                                        </p:tgtEl>
                                        <p:attrNameLst>
                                          <p:attrName>style.visibility</p:attrName>
                                        </p:attrNameLst>
                                      </p:cBhvr>
                                      <p:to>
                                        <p:strVal val="visible"/>
                                      </p:to>
                                    </p:set>
                                    <p:animEffect filter="fade" transition="in">
                                      <p:cBhvr>
                                        <p:cTn dur="500" id="7"/>
                                        <p:tgtEl>
                                          <p:spTgt spid="25"/>
                                        </p:tgtEl>
                                      </p:cBhvr>
                                    </p:animEffect>
                                  </p:childTnLst>
                                </p:cTn>
                              </p:par>
                            </p:childTnLst>
                          </p:cTn>
                        </p:par>
                        <p:par>
                          <p:cTn fill="hold" id="8" nodeType="afterGroup">
                            <p:stCondLst>
                              <p:cond delay="500"/>
                            </p:stCondLst>
                            <p:childTnLst>
                              <p:par>
                                <p:cTn fill="hold" grpId="0" id="9" nodeType="afterEffect" presetClass="entr" presetID="14" presetSubtype="10">
                                  <p:stCondLst>
                                    <p:cond delay="0"/>
                                  </p:stCondLst>
                                  <p:childTnLst>
                                    <p:set>
                                      <p:cBhvr>
                                        <p:cTn dur="1" fill="hold" id="10">
                                          <p:stCondLst>
                                            <p:cond delay="0"/>
                                          </p:stCondLst>
                                        </p:cTn>
                                        <p:tgtEl>
                                          <p:spTgt spid="28"/>
                                        </p:tgtEl>
                                        <p:attrNameLst>
                                          <p:attrName>style.visibility</p:attrName>
                                        </p:attrNameLst>
                                      </p:cBhvr>
                                      <p:to>
                                        <p:strVal val="visible"/>
                                      </p:to>
                                    </p:set>
                                    <p:animEffect filter="randombar(horizontal)" transition="in">
                                      <p:cBhvr>
                                        <p:cTn dur="400" id="11"/>
                                        <p:tgtEl>
                                          <p:spTgt spid="28"/>
                                        </p:tgtEl>
                                      </p:cBhvr>
                                    </p:animEffect>
                                  </p:childTnLst>
                                </p:cTn>
                              </p:par>
                              <p:par>
                                <p:cTn fill="hold" grpId="0" id="12" nodeType="withEffect" presetClass="entr" presetID="14" presetSubtype="10">
                                  <p:stCondLst>
                                    <p:cond delay="0"/>
                                  </p:stCondLst>
                                  <p:childTnLst>
                                    <p:set>
                                      <p:cBhvr>
                                        <p:cTn dur="1" fill="hold" id="13">
                                          <p:stCondLst>
                                            <p:cond delay="0"/>
                                          </p:stCondLst>
                                        </p:cTn>
                                        <p:tgtEl>
                                          <p:spTgt spid="29"/>
                                        </p:tgtEl>
                                        <p:attrNameLst>
                                          <p:attrName>style.visibility</p:attrName>
                                        </p:attrNameLst>
                                      </p:cBhvr>
                                      <p:to>
                                        <p:strVal val="visible"/>
                                      </p:to>
                                    </p:set>
                                    <p:animEffect filter="randombar(horizontal)" transition="in">
                                      <p:cBhvr>
                                        <p:cTn dur="400" id="14"/>
                                        <p:tgtEl>
                                          <p:spTgt spid="29"/>
                                        </p:tgtEl>
                                      </p:cBhvr>
                                    </p:animEffect>
                                  </p:childTnLst>
                                </p:cTn>
                              </p:par>
                            </p:childTnLst>
                          </p:cTn>
                        </p:par>
                        <p:par>
                          <p:cTn fill="hold" id="15" nodeType="afterGroup">
                            <p:stCondLst>
                              <p:cond delay="900"/>
                            </p:stCondLst>
                            <p:childTnLst>
                              <p:par>
                                <p:cTn fill="hold" grpId="0" id="16" nodeType="afterEffect" presetClass="entr" presetID="14" presetSubtype="10">
                                  <p:stCondLst>
                                    <p:cond delay="0"/>
                                  </p:stCondLst>
                                  <p:childTnLst>
                                    <p:set>
                                      <p:cBhvr>
                                        <p:cTn dur="1" fill="hold" id="17">
                                          <p:stCondLst>
                                            <p:cond delay="0"/>
                                          </p:stCondLst>
                                        </p:cTn>
                                        <p:tgtEl>
                                          <p:spTgt spid="32"/>
                                        </p:tgtEl>
                                        <p:attrNameLst>
                                          <p:attrName>style.visibility</p:attrName>
                                        </p:attrNameLst>
                                      </p:cBhvr>
                                      <p:to>
                                        <p:strVal val="visible"/>
                                      </p:to>
                                    </p:set>
                                    <p:animEffect filter="randombar(horizontal)" transition="in">
                                      <p:cBhvr>
                                        <p:cTn dur="400" id="18"/>
                                        <p:tgtEl>
                                          <p:spTgt spid="32"/>
                                        </p:tgtEl>
                                      </p:cBhvr>
                                    </p:animEffect>
                                  </p:childTnLst>
                                </p:cTn>
                              </p:par>
                              <p:par>
                                <p:cTn fill="hold" grpId="0" id="19" nodeType="withEffect" presetClass="entr" presetID="14" presetSubtype="10">
                                  <p:stCondLst>
                                    <p:cond delay="0"/>
                                  </p:stCondLst>
                                  <p:childTnLst>
                                    <p:set>
                                      <p:cBhvr>
                                        <p:cTn dur="1" fill="hold" id="20">
                                          <p:stCondLst>
                                            <p:cond delay="0"/>
                                          </p:stCondLst>
                                        </p:cTn>
                                        <p:tgtEl>
                                          <p:spTgt spid="33"/>
                                        </p:tgtEl>
                                        <p:attrNameLst>
                                          <p:attrName>style.visibility</p:attrName>
                                        </p:attrNameLst>
                                      </p:cBhvr>
                                      <p:to>
                                        <p:strVal val="visible"/>
                                      </p:to>
                                    </p:set>
                                    <p:animEffect filter="randombar(horizontal)" transition="in">
                                      <p:cBhvr>
                                        <p:cTn dur="400" id="21"/>
                                        <p:tgtEl>
                                          <p:spTgt spid="33"/>
                                        </p:tgtEl>
                                      </p:cBhvr>
                                    </p:animEffect>
                                  </p:childTnLst>
                                </p:cTn>
                              </p:par>
                            </p:childTnLst>
                          </p:cTn>
                        </p:par>
                        <p:par>
                          <p:cTn fill="hold" id="22" nodeType="afterGroup">
                            <p:stCondLst>
                              <p:cond delay="1300"/>
                            </p:stCondLst>
                            <p:childTnLst>
                              <p:par>
                                <p:cTn fill="hold" grpId="0" id="23" nodeType="afterEffect" presetClass="entr" presetID="10" presetSubtype="0">
                                  <p:stCondLst>
                                    <p:cond delay="0"/>
                                  </p:stCondLst>
                                  <p:childTnLst>
                                    <p:set>
                                      <p:cBhvr>
                                        <p:cTn dur="1" fill="hold" id="24">
                                          <p:stCondLst>
                                            <p:cond delay="0"/>
                                          </p:stCondLst>
                                        </p:cTn>
                                        <p:tgtEl>
                                          <p:spTgt spid="26"/>
                                        </p:tgtEl>
                                        <p:attrNameLst>
                                          <p:attrName>style.visibility</p:attrName>
                                        </p:attrNameLst>
                                      </p:cBhvr>
                                      <p:to>
                                        <p:strVal val="visible"/>
                                      </p:to>
                                    </p:set>
                                    <p:animEffect filter="fade" transition="in">
                                      <p:cBhvr>
                                        <p:cTn dur="500" id="25"/>
                                        <p:tgtEl>
                                          <p:spTgt spid="26"/>
                                        </p:tgtEl>
                                      </p:cBhvr>
                                    </p:animEffect>
                                  </p:childTnLst>
                                </p:cTn>
                              </p:par>
                            </p:childTnLst>
                          </p:cTn>
                        </p:par>
                        <p:par>
                          <p:cTn fill="hold" id="26" nodeType="afterGroup">
                            <p:stCondLst>
                              <p:cond delay="1800"/>
                            </p:stCondLst>
                            <p:childTnLst>
                              <p:par>
                                <p:cTn fill="hold" grpId="0" id="27" nodeType="afterEffect" presetClass="entr" presetID="14" presetSubtype="10">
                                  <p:stCondLst>
                                    <p:cond delay="0"/>
                                  </p:stCondLst>
                                  <p:childTnLst>
                                    <p:set>
                                      <p:cBhvr>
                                        <p:cTn dur="1" fill="hold" id="28">
                                          <p:stCondLst>
                                            <p:cond delay="0"/>
                                          </p:stCondLst>
                                        </p:cTn>
                                        <p:tgtEl>
                                          <p:spTgt spid="30"/>
                                        </p:tgtEl>
                                        <p:attrNameLst>
                                          <p:attrName>style.visibility</p:attrName>
                                        </p:attrNameLst>
                                      </p:cBhvr>
                                      <p:to>
                                        <p:strVal val="visible"/>
                                      </p:to>
                                    </p:set>
                                    <p:animEffect filter="randombar(horizontal)" transition="in">
                                      <p:cBhvr>
                                        <p:cTn dur="400" id="29"/>
                                        <p:tgtEl>
                                          <p:spTgt spid="30"/>
                                        </p:tgtEl>
                                      </p:cBhvr>
                                    </p:animEffect>
                                  </p:childTnLst>
                                </p:cTn>
                              </p:par>
                              <p:par>
                                <p:cTn fill="hold" grpId="0" id="30" nodeType="withEffect" presetClass="entr" presetID="14" presetSubtype="10">
                                  <p:stCondLst>
                                    <p:cond delay="0"/>
                                  </p:stCondLst>
                                  <p:childTnLst>
                                    <p:set>
                                      <p:cBhvr>
                                        <p:cTn dur="1" fill="hold" id="31">
                                          <p:stCondLst>
                                            <p:cond delay="0"/>
                                          </p:stCondLst>
                                        </p:cTn>
                                        <p:tgtEl>
                                          <p:spTgt spid="31"/>
                                        </p:tgtEl>
                                        <p:attrNameLst>
                                          <p:attrName>style.visibility</p:attrName>
                                        </p:attrNameLst>
                                      </p:cBhvr>
                                      <p:to>
                                        <p:strVal val="visible"/>
                                      </p:to>
                                    </p:set>
                                    <p:animEffect filter="randombar(horizontal)" transition="in">
                                      <p:cBhvr>
                                        <p:cTn dur="400" id="32"/>
                                        <p:tgtEl>
                                          <p:spTgt spid="31"/>
                                        </p:tgtEl>
                                      </p:cBhvr>
                                    </p:animEffect>
                                  </p:childTnLst>
                                </p:cTn>
                              </p:par>
                            </p:childTnLst>
                          </p:cTn>
                        </p:par>
                        <p:par>
                          <p:cTn fill="hold" id="33" nodeType="afterGroup">
                            <p:stCondLst>
                              <p:cond delay="2200"/>
                            </p:stCondLst>
                            <p:childTnLst>
                              <p:par>
                                <p:cTn fill="hold" grpId="0" id="34" nodeType="afterEffect" presetClass="entr" presetID="16" presetSubtype="37">
                                  <p:stCondLst>
                                    <p:cond delay="0"/>
                                  </p:stCondLst>
                                  <p:childTnLst>
                                    <p:set>
                                      <p:cBhvr>
                                        <p:cTn dur="1" fill="hold" id="35">
                                          <p:stCondLst>
                                            <p:cond delay="0"/>
                                          </p:stCondLst>
                                        </p:cTn>
                                        <p:tgtEl>
                                          <p:spTgt spid="27"/>
                                        </p:tgtEl>
                                        <p:attrNameLst>
                                          <p:attrName>style.visibility</p:attrName>
                                        </p:attrNameLst>
                                      </p:cBhvr>
                                      <p:to>
                                        <p:strVal val="visible"/>
                                      </p:to>
                                    </p:set>
                                    <p:animEffect filter="barn(outVertical)" transition="in">
                                      <p:cBhvr>
                                        <p:cTn dur="500" id="36"/>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27"/>
      <p:bldP grpId="0" spid="28"/>
      <p:bldP grpId="0" spid="29"/>
      <p:bldP grpId="0" spid="30"/>
      <p:bldP grpId="0" spid="31"/>
      <p:bldP grpId="0" spid="32"/>
      <p:bldP grpId="0" spid="3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1"/>
          <p:cNvSpPr/>
          <p:nvPr/>
        </p:nvSpPr>
        <p:spPr>
          <a:xfrm rot="20434168">
            <a:off x="2934233" y="2215011"/>
            <a:ext cx="1386548" cy="1517457"/>
          </a:xfrm>
          <a:custGeom>
            <a:gdLst>
              <a:gd fmla="*/ 1621800 w 2167466" name="connsiteX0"/>
              <a:gd fmla="*/ 548964 h 2167466" name="connsiteY0"/>
              <a:gd fmla="*/ 1941574 w 2167466" name="connsiteX1"/>
              <a:gd fmla="*/ 452590 h 2167466" name="connsiteY1"/>
              <a:gd fmla="*/ 2059240 w 2167466" name="connsiteX2"/>
              <a:gd fmla="*/ 656392 h 2167466" name="connsiteY2"/>
              <a:gd fmla="*/ 1815890 w 2167466" name="connsiteX3"/>
              <a:gd fmla="*/ 885138 h 2167466" name="connsiteY3"/>
              <a:gd fmla="*/ 1815890 w 2167466" name="connsiteX4"/>
              <a:gd fmla="*/ 1282328 h 2167466" name="connsiteY4"/>
              <a:gd fmla="*/ 2059240 w 2167466" name="connsiteX5"/>
              <a:gd fmla="*/ 1511074 h 2167466" name="connsiteY5"/>
              <a:gd fmla="*/ 1941574 w 2167466" name="connsiteX6"/>
              <a:gd fmla="*/ 1714876 h 2167466" name="connsiteY6"/>
              <a:gd fmla="*/ 1621800 w 2167466" name="connsiteX7"/>
              <a:gd fmla="*/ 1618502 h 2167466" name="connsiteY7"/>
              <a:gd fmla="*/ 1277823 w 2167466" name="connsiteX8"/>
              <a:gd fmla="*/ 1817097 h 2167466" name="connsiteY8"/>
              <a:gd fmla="*/ 1201398 w 2167466" name="connsiteX9"/>
              <a:gd fmla="*/ 2142217 h 2167466" name="connsiteY9"/>
              <a:gd fmla="*/ 966068 w 2167466" name="connsiteX10"/>
              <a:gd fmla="*/ 2142217 h 2167466" name="connsiteY10"/>
              <a:gd fmla="*/ 889643 w 2167466" name="connsiteX11"/>
              <a:gd fmla="*/ 1817097 h 2167466" name="connsiteY11"/>
              <a:gd fmla="*/ 545666 w 2167466" name="connsiteX12"/>
              <a:gd fmla="*/ 1618502 h 2167466" name="connsiteY12"/>
              <a:gd fmla="*/ 225892 w 2167466" name="connsiteX13"/>
              <a:gd fmla="*/ 1714876 h 2167466" name="connsiteY13"/>
              <a:gd fmla="*/ 108226 w 2167466" name="connsiteX14"/>
              <a:gd fmla="*/ 1511074 h 2167466" name="connsiteY14"/>
              <a:gd fmla="*/ 351576 w 2167466" name="connsiteX15"/>
              <a:gd fmla="*/ 1282328 h 2167466" name="connsiteY15"/>
              <a:gd fmla="*/ 351576 w 2167466" name="connsiteX16"/>
              <a:gd fmla="*/ 885138 h 2167466" name="connsiteY16"/>
              <a:gd fmla="*/ 108226 w 2167466" name="connsiteX17"/>
              <a:gd fmla="*/ 656392 h 2167466" name="connsiteY17"/>
              <a:gd fmla="*/ 225892 w 2167466" name="connsiteX18"/>
              <a:gd fmla="*/ 452590 h 2167466" name="connsiteY18"/>
              <a:gd fmla="*/ 545666 w 2167466" name="connsiteX19"/>
              <a:gd fmla="*/ 548964 h 2167466" name="connsiteY19"/>
              <a:gd fmla="*/ 889643 w 2167466" name="connsiteX20"/>
              <a:gd fmla="*/ 350369 h 2167466" name="connsiteY20"/>
              <a:gd fmla="*/ 966068 w 2167466" name="connsiteX21"/>
              <a:gd fmla="*/ 25249 h 2167466" name="connsiteY21"/>
              <a:gd fmla="*/ 1201398 w 2167466" name="connsiteX22"/>
              <a:gd fmla="*/ 25249 h 2167466" name="connsiteY22"/>
              <a:gd fmla="*/ 1277823 w 2167466" name="connsiteX23"/>
              <a:gd fmla="*/ 350369 h 2167466" name="connsiteY23"/>
              <a:gd fmla="*/ 1621800 w 2167466" name="connsiteX24"/>
              <a:gd fmla="*/ 548964 h 2167466" name="connsiteY24"/>
              <a:gd fmla="*/ 1517526 w 1954966" name="connsiteX0-1"/>
              <a:gd fmla="*/ 523716 h 2116969" name="connsiteY0-2"/>
              <a:gd fmla="*/ 1837300 w 1954966" name="connsiteX1-3"/>
              <a:gd fmla="*/ 427342 h 2116969" name="connsiteY1-4"/>
              <a:gd fmla="*/ 1954966 w 1954966" name="connsiteX2-5"/>
              <a:gd fmla="*/ 631144 h 2116969" name="connsiteY2-6"/>
              <a:gd fmla="*/ 1711616 w 1954966" name="connsiteX3-7"/>
              <a:gd fmla="*/ 859890 h 2116969" name="connsiteY3-8"/>
              <a:gd fmla="*/ 1711616 w 1954966" name="connsiteX4-9"/>
              <a:gd fmla="*/ 1257080 h 2116969" name="connsiteY4-10"/>
              <a:gd fmla="*/ 1954966 w 1954966" name="connsiteX5-11"/>
              <a:gd fmla="*/ 1485826 h 2116969" name="connsiteY5-12"/>
              <a:gd fmla="*/ 1837300 w 1954966" name="connsiteX6-13"/>
              <a:gd fmla="*/ 1689628 h 2116969" name="connsiteY6-14"/>
              <a:gd fmla="*/ 1517526 w 1954966" name="connsiteX7-15"/>
              <a:gd fmla="*/ 1593254 h 2116969" name="connsiteY7-16"/>
              <a:gd fmla="*/ 1173549 w 1954966" name="connsiteX8-17"/>
              <a:gd fmla="*/ 1791849 h 2116969" name="connsiteY8-18"/>
              <a:gd fmla="*/ 1097124 w 1954966" name="connsiteX9-19"/>
              <a:gd fmla="*/ 2116969 h 2116969" name="connsiteY9-20"/>
              <a:gd fmla="*/ 861794 w 1954966" name="connsiteX10-21"/>
              <a:gd fmla="*/ 2116969 h 2116969" name="connsiteY10-22"/>
              <a:gd fmla="*/ 785369 w 1954966" name="connsiteX11-23"/>
              <a:gd fmla="*/ 1791849 h 2116969" name="connsiteY11-24"/>
              <a:gd fmla="*/ 441392 w 1954966" name="connsiteX12-25"/>
              <a:gd fmla="*/ 1593254 h 2116969" name="connsiteY12-26"/>
              <a:gd fmla="*/ 121618 w 1954966" name="connsiteX13-27"/>
              <a:gd fmla="*/ 1689628 h 2116969" name="connsiteY13-28"/>
              <a:gd fmla="*/ 3952 w 1954966" name="connsiteX14-29"/>
              <a:gd fmla="*/ 1485826 h 2116969" name="connsiteY14-30"/>
              <a:gd fmla="*/ 247302 w 1954966" name="connsiteX15-31"/>
              <a:gd fmla="*/ 1257080 h 2116969" name="connsiteY15-32"/>
              <a:gd fmla="*/ 247302 w 1954966" name="connsiteX16-33"/>
              <a:gd fmla="*/ 859890 h 2116969" name="connsiteY16-34"/>
              <a:gd fmla="*/ 3952 w 1954966" name="connsiteX17-35"/>
              <a:gd fmla="*/ 631144 h 2116969" name="connsiteY17-36"/>
              <a:gd fmla="*/ 121618 w 1954966" name="connsiteX18-37"/>
              <a:gd fmla="*/ 427342 h 2116969" name="connsiteY18-38"/>
              <a:gd fmla="*/ 441392 w 1954966" name="connsiteX19-39"/>
              <a:gd fmla="*/ 523716 h 2116969" name="connsiteY19-40"/>
              <a:gd fmla="*/ 785369 w 1954966" name="connsiteX20-41"/>
              <a:gd fmla="*/ 325121 h 2116969" name="connsiteY20-42"/>
              <a:gd fmla="*/ 861794 w 1954966" name="connsiteX21-43"/>
              <a:gd fmla="*/ 1 h 2116969" name="connsiteY21-44"/>
              <a:gd fmla="*/ 1097124 w 1954966" name="connsiteX22-45"/>
              <a:gd fmla="*/ 1 h 2116969" name="connsiteY22-46"/>
              <a:gd fmla="*/ 1173549 w 1954966" name="connsiteX23-47"/>
              <a:gd fmla="*/ 325121 h 2116969" name="connsiteY23-48"/>
              <a:gd fmla="*/ 1517526 w 1954966" name="connsiteX24-49"/>
              <a:gd fmla="*/ 523716 h 2116969" name="connsiteY24-50"/>
              <a:gd fmla="*/ 1539857 w 1977297" name="connsiteX0-51"/>
              <a:gd fmla="*/ 523714 h 2116967" name="connsiteY0-52"/>
              <a:gd fmla="*/ 1859631 w 1977297" name="connsiteX1-53"/>
              <a:gd fmla="*/ 427340 h 2116967" name="connsiteY1-54"/>
              <a:gd fmla="*/ 1977297 w 1977297" name="connsiteX2-55"/>
              <a:gd fmla="*/ 631142 h 2116967" name="connsiteY2-56"/>
              <a:gd fmla="*/ 1733947 w 1977297" name="connsiteX3-57"/>
              <a:gd fmla="*/ 859888 h 2116967" name="connsiteY3-58"/>
              <a:gd fmla="*/ 1733947 w 1977297" name="connsiteX4-59"/>
              <a:gd fmla="*/ 1257078 h 2116967" name="connsiteY4-60"/>
              <a:gd fmla="*/ 1977297 w 1977297" name="connsiteX5-61"/>
              <a:gd fmla="*/ 1485824 h 2116967" name="connsiteY5-62"/>
              <a:gd fmla="*/ 1859631 w 1977297" name="connsiteX6-63"/>
              <a:gd fmla="*/ 1689626 h 2116967" name="connsiteY6-64"/>
              <a:gd fmla="*/ 1539857 w 1977297" name="connsiteX7-65"/>
              <a:gd fmla="*/ 1593252 h 2116967" name="connsiteY7-66"/>
              <a:gd fmla="*/ 1195880 w 1977297" name="connsiteX8-67"/>
              <a:gd fmla="*/ 1791847 h 2116967" name="connsiteY8-68"/>
              <a:gd fmla="*/ 1119455 w 1977297" name="connsiteX9-69"/>
              <a:gd fmla="*/ 2116967 h 2116967" name="connsiteY9-70"/>
              <a:gd fmla="*/ 884125 w 1977297" name="connsiteX10-71"/>
              <a:gd fmla="*/ 2116967 h 2116967" name="connsiteY10-72"/>
              <a:gd fmla="*/ 807700 w 1977297" name="connsiteX11-73"/>
              <a:gd fmla="*/ 1791847 h 2116967" name="connsiteY11-74"/>
              <a:gd fmla="*/ 463723 w 1977297" name="connsiteX12-75"/>
              <a:gd fmla="*/ 1593252 h 2116967" name="connsiteY12-76"/>
              <a:gd fmla="*/ 143949 w 1977297" name="connsiteX13-77"/>
              <a:gd fmla="*/ 1689626 h 2116967" name="connsiteY13-78"/>
              <a:gd fmla="*/ 26283 w 1977297" name="connsiteX14-79"/>
              <a:gd fmla="*/ 1485824 h 2116967" name="connsiteY14-80"/>
              <a:gd fmla="*/ 269633 w 1977297" name="connsiteX15-81"/>
              <a:gd fmla="*/ 1257078 h 2116967" name="connsiteY15-82"/>
              <a:gd fmla="*/ 269633 w 1977297" name="connsiteX16-83"/>
              <a:gd fmla="*/ 859888 h 2116967" name="connsiteY16-84"/>
              <a:gd fmla="*/ 26283 w 1977297" name="connsiteX17-85"/>
              <a:gd fmla="*/ 631142 h 2116967" name="connsiteY17-86"/>
              <a:gd fmla="*/ 143949 w 1977297" name="connsiteX18-87"/>
              <a:gd fmla="*/ 427340 h 2116967" name="connsiteY18-88"/>
              <a:gd fmla="*/ 463723 w 1977297" name="connsiteX19-89"/>
              <a:gd fmla="*/ 523714 h 2116967" name="connsiteY19-90"/>
              <a:gd fmla="*/ 807700 w 1977297" name="connsiteX20-91"/>
              <a:gd fmla="*/ 325119 h 2116967" name="connsiteY20-92"/>
              <a:gd fmla="*/ 884125 w 1977297" name="connsiteX21-93"/>
              <a:gd fmla="*/ -1 h 2116967" name="connsiteY21-94"/>
              <a:gd fmla="*/ 1119455 w 1977297" name="connsiteX22-95"/>
              <a:gd fmla="*/ -1 h 2116967" name="connsiteY22-96"/>
              <a:gd fmla="*/ 1195880 w 1977297" name="connsiteX23-97"/>
              <a:gd fmla="*/ 325119 h 2116967" name="connsiteY23-98"/>
              <a:gd fmla="*/ 1539857 w 1977297" name="connsiteX24-99"/>
              <a:gd fmla="*/ 523714 h 2116967" name="connsiteY24-100"/>
              <a:gd fmla="*/ 1539859 w 1977299" name="connsiteX0-101"/>
              <a:gd fmla="*/ 523716 h 2116969" name="connsiteY0-102"/>
              <a:gd fmla="*/ 1859633 w 1977299" name="connsiteX1-103"/>
              <a:gd fmla="*/ 427342 h 2116969" name="connsiteY1-104"/>
              <a:gd fmla="*/ 1977299 w 1977299" name="connsiteX2-105"/>
              <a:gd fmla="*/ 631144 h 2116969" name="connsiteY2-106"/>
              <a:gd fmla="*/ 1733949 w 1977299" name="connsiteX3-107"/>
              <a:gd fmla="*/ 859890 h 2116969" name="connsiteY3-108"/>
              <a:gd fmla="*/ 1733949 w 1977299" name="connsiteX4-109"/>
              <a:gd fmla="*/ 1257080 h 2116969" name="connsiteY4-110"/>
              <a:gd fmla="*/ 1977299 w 1977299" name="connsiteX5-111"/>
              <a:gd fmla="*/ 1485826 h 2116969" name="connsiteY5-112"/>
              <a:gd fmla="*/ 1859633 w 1977299" name="connsiteX6-113"/>
              <a:gd fmla="*/ 1689628 h 2116969" name="connsiteY6-114"/>
              <a:gd fmla="*/ 1539859 w 1977299" name="connsiteX7-115"/>
              <a:gd fmla="*/ 1593254 h 2116969" name="connsiteY7-116"/>
              <a:gd fmla="*/ 1195882 w 1977299" name="connsiteX8-117"/>
              <a:gd fmla="*/ 1791849 h 2116969" name="connsiteY8-118"/>
              <a:gd fmla="*/ 1119457 w 1977299" name="connsiteX9-119"/>
              <a:gd fmla="*/ 2116969 h 2116969" name="connsiteY9-120"/>
              <a:gd fmla="*/ 884127 w 1977299" name="connsiteX10-121"/>
              <a:gd fmla="*/ 2116969 h 2116969" name="connsiteY10-122"/>
              <a:gd fmla="*/ 807702 w 1977299" name="connsiteX11-123"/>
              <a:gd fmla="*/ 1791849 h 2116969" name="connsiteY11-124"/>
              <a:gd fmla="*/ 463725 w 1977299" name="connsiteX12-125"/>
              <a:gd fmla="*/ 1593254 h 2116969" name="connsiteY12-126"/>
              <a:gd fmla="*/ 143951 w 1977299" name="connsiteX13-127"/>
              <a:gd fmla="*/ 1689628 h 2116969" name="connsiteY13-128"/>
              <a:gd fmla="*/ 26285 w 1977299" name="connsiteX14-129"/>
              <a:gd fmla="*/ 1485826 h 2116969" name="connsiteY14-130"/>
              <a:gd fmla="*/ 269635 w 1977299" name="connsiteX15-131"/>
              <a:gd fmla="*/ 1257080 h 2116969" name="connsiteY15-132"/>
              <a:gd fmla="*/ 269635 w 1977299" name="connsiteX16-133"/>
              <a:gd fmla="*/ 859890 h 2116969" name="connsiteY16-134"/>
              <a:gd fmla="*/ 26285 w 1977299" name="connsiteX17-135"/>
              <a:gd fmla="*/ 631144 h 2116969" name="connsiteY17-136"/>
              <a:gd fmla="*/ 143951 w 1977299" name="connsiteX18-137"/>
              <a:gd fmla="*/ 427342 h 2116969" name="connsiteY18-138"/>
              <a:gd fmla="*/ 463725 w 1977299" name="connsiteX19-139"/>
              <a:gd fmla="*/ 523716 h 2116969" name="connsiteY19-140"/>
              <a:gd fmla="*/ 807702 w 1977299" name="connsiteX20-141"/>
              <a:gd fmla="*/ 325121 h 2116969" name="connsiteY20-142"/>
              <a:gd fmla="*/ 884127 w 1977299" name="connsiteX21-143"/>
              <a:gd fmla="*/ 1 h 2116969" name="connsiteY21-144"/>
              <a:gd fmla="*/ 1119457 w 1977299" name="connsiteX22-145"/>
              <a:gd fmla="*/ 1 h 2116969" name="connsiteY22-146"/>
              <a:gd fmla="*/ 1195882 w 1977299" name="connsiteX23-147"/>
              <a:gd fmla="*/ 325121 h 2116969" name="connsiteY23-148"/>
              <a:gd fmla="*/ 1539859 w 1977299" name="connsiteX24-149"/>
              <a:gd fmla="*/ 523716 h 2116969" name="connsiteY24-150"/>
              <a:gd fmla="*/ 1539859 w 1977299" name="connsiteX0-151"/>
              <a:gd fmla="*/ 523714 h 2116967" name="connsiteY0-152"/>
              <a:gd fmla="*/ 1859633 w 1977299" name="connsiteX1-153"/>
              <a:gd fmla="*/ 427340 h 2116967" name="connsiteY1-154"/>
              <a:gd fmla="*/ 1977299 w 1977299" name="connsiteX2-155"/>
              <a:gd fmla="*/ 631142 h 2116967" name="connsiteY2-156"/>
              <a:gd fmla="*/ 1733949 w 1977299" name="connsiteX3-157"/>
              <a:gd fmla="*/ 859888 h 2116967" name="connsiteY3-158"/>
              <a:gd fmla="*/ 1733949 w 1977299" name="connsiteX4-159"/>
              <a:gd fmla="*/ 1257078 h 2116967" name="connsiteY4-160"/>
              <a:gd fmla="*/ 1977299 w 1977299" name="connsiteX5-161"/>
              <a:gd fmla="*/ 1485824 h 2116967" name="connsiteY5-162"/>
              <a:gd fmla="*/ 1859633 w 1977299" name="connsiteX6-163"/>
              <a:gd fmla="*/ 1689626 h 2116967" name="connsiteY6-164"/>
              <a:gd fmla="*/ 1539859 w 1977299" name="connsiteX7-165"/>
              <a:gd fmla="*/ 1593252 h 2116967" name="connsiteY7-166"/>
              <a:gd fmla="*/ 1195882 w 1977299" name="connsiteX8-167"/>
              <a:gd fmla="*/ 1791847 h 2116967" name="connsiteY8-168"/>
              <a:gd fmla="*/ 1119457 w 1977299" name="connsiteX9-169"/>
              <a:gd fmla="*/ 2116967 h 2116967" name="connsiteY9-170"/>
              <a:gd fmla="*/ 884127 w 1977299" name="connsiteX10-171"/>
              <a:gd fmla="*/ 2116967 h 2116967" name="connsiteY10-172"/>
              <a:gd fmla="*/ 807702 w 1977299" name="connsiteX11-173"/>
              <a:gd fmla="*/ 1791847 h 2116967" name="connsiteY11-174"/>
              <a:gd fmla="*/ 463725 w 1977299" name="connsiteX12-175"/>
              <a:gd fmla="*/ 1593252 h 2116967" name="connsiteY12-176"/>
              <a:gd fmla="*/ 143951 w 1977299" name="connsiteX13-177"/>
              <a:gd fmla="*/ 1689626 h 2116967" name="connsiteY13-178"/>
              <a:gd fmla="*/ 26285 w 1977299" name="connsiteX14-179"/>
              <a:gd fmla="*/ 1485824 h 2116967" name="connsiteY14-180"/>
              <a:gd fmla="*/ 269635 w 1977299" name="connsiteX15-181"/>
              <a:gd fmla="*/ 1257078 h 2116967" name="connsiteY15-182"/>
              <a:gd fmla="*/ 269635 w 1977299" name="connsiteX16-183"/>
              <a:gd fmla="*/ 859888 h 2116967" name="connsiteY16-184"/>
              <a:gd fmla="*/ 26285 w 1977299" name="connsiteX17-185"/>
              <a:gd fmla="*/ 631142 h 2116967" name="connsiteY17-186"/>
              <a:gd fmla="*/ 143951 w 1977299" name="connsiteX18-187"/>
              <a:gd fmla="*/ 427340 h 2116967" name="connsiteY18-188"/>
              <a:gd fmla="*/ 463725 w 1977299" name="connsiteX19-189"/>
              <a:gd fmla="*/ 523714 h 2116967" name="connsiteY19-190"/>
              <a:gd fmla="*/ 807702 w 1977299" name="connsiteX20-191"/>
              <a:gd fmla="*/ 325119 h 2116967" name="connsiteY20-192"/>
              <a:gd fmla="*/ 884127 w 1977299" name="connsiteX21-193"/>
              <a:gd fmla="*/ -1 h 2116967" name="connsiteY21-194"/>
              <a:gd fmla="*/ 1119457 w 1977299" name="connsiteX22-195"/>
              <a:gd fmla="*/ -1 h 2116967" name="connsiteY22-196"/>
              <a:gd fmla="*/ 1195882 w 1977299" name="connsiteX23-197"/>
              <a:gd fmla="*/ 325119 h 2116967" name="connsiteY23-198"/>
              <a:gd fmla="*/ 1539859 w 1977299" name="connsiteX24-199"/>
              <a:gd fmla="*/ 523714 h 2116967" name="connsiteY24-200"/>
              <a:gd fmla="*/ 1539859 w 1977299" name="connsiteX0-201"/>
              <a:gd fmla="*/ 523716 h 2157608" name="connsiteY0-202"/>
              <a:gd fmla="*/ 1859633 w 1977299" name="connsiteX1-203"/>
              <a:gd fmla="*/ 427342 h 2157608" name="connsiteY1-204"/>
              <a:gd fmla="*/ 1977299 w 1977299" name="connsiteX2-205"/>
              <a:gd fmla="*/ 631144 h 2157608" name="connsiteY2-206"/>
              <a:gd fmla="*/ 1733949 w 1977299" name="connsiteX3-207"/>
              <a:gd fmla="*/ 859890 h 2157608" name="connsiteY3-208"/>
              <a:gd fmla="*/ 1733949 w 1977299" name="connsiteX4-209"/>
              <a:gd fmla="*/ 1257080 h 2157608" name="connsiteY4-210"/>
              <a:gd fmla="*/ 1977299 w 1977299" name="connsiteX5-211"/>
              <a:gd fmla="*/ 1485826 h 2157608" name="connsiteY5-212"/>
              <a:gd fmla="*/ 1859633 w 1977299" name="connsiteX6-213"/>
              <a:gd fmla="*/ 1689628 h 2157608" name="connsiteY6-214"/>
              <a:gd fmla="*/ 1539859 w 1977299" name="connsiteX7-215"/>
              <a:gd fmla="*/ 1593254 h 2157608" name="connsiteY7-216"/>
              <a:gd fmla="*/ 1195882 w 1977299" name="connsiteX8-217"/>
              <a:gd fmla="*/ 1791849 h 2157608" name="connsiteY8-218"/>
              <a:gd fmla="*/ 1119457 w 1977299" name="connsiteX9-219"/>
              <a:gd fmla="*/ 2116969 h 2157608" name="connsiteY9-220"/>
              <a:gd fmla="*/ 884127 w 1977299" name="connsiteX10-221"/>
              <a:gd fmla="*/ 2116969 h 2157608" name="connsiteY10-222"/>
              <a:gd fmla="*/ 807702 w 1977299" name="connsiteX11-223"/>
              <a:gd fmla="*/ 1791849 h 2157608" name="connsiteY11-224"/>
              <a:gd fmla="*/ 463725 w 1977299" name="connsiteX12-225"/>
              <a:gd fmla="*/ 1593254 h 2157608" name="connsiteY12-226"/>
              <a:gd fmla="*/ 143951 w 1977299" name="connsiteX13-227"/>
              <a:gd fmla="*/ 1689628 h 2157608" name="connsiteY13-228"/>
              <a:gd fmla="*/ 26285 w 1977299" name="connsiteX14-229"/>
              <a:gd fmla="*/ 1485826 h 2157608" name="connsiteY14-230"/>
              <a:gd fmla="*/ 269635 w 1977299" name="connsiteX15-231"/>
              <a:gd fmla="*/ 1257080 h 2157608" name="connsiteY15-232"/>
              <a:gd fmla="*/ 269635 w 1977299" name="connsiteX16-233"/>
              <a:gd fmla="*/ 859890 h 2157608" name="connsiteY16-234"/>
              <a:gd fmla="*/ 26285 w 1977299" name="connsiteX17-235"/>
              <a:gd fmla="*/ 631144 h 2157608" name="connsiteY17-236"/>
              <a:gd fmla="*/ 143951 w 1977299" name="connsiteX18-237"/>
              <a:gd fmla="*/ 427342 h 2157608" name="connsiteY18-238"/>
              <a:gd fmla="*/ 463725 w 1977299" name="connsiteX19-239"/>
              <a:gd fmla="*/ 523716 h 2157608" name="connsiteY19-240"/>
              <a:gd fmla="*/ 807702 w 1977299" name="connsiteX20-241"/>
              <a:gd fmla="*/ 325121 h 2157608" name="connsiteY20-242"/>
              <a:gd fmla="*/ 884127 w 1977299" name="connsiteX21-243"/>
              <a:gd fmla="*/ 1 h 2157608" name="connsiteY21-244"/>
              <a:gd fmla="*/ 1119457 w 1977299" name="connsiteX22-245"/>
              <a:gd fmla="*/ 1 h 2157608" name="connsiteY22-246"/>
              <a:gd fmla="*/ 1195882 w 1977299" name="connsiteX23-247"/>
              <a:gd fmla="*/ 325121 h 2157608" name="connsiteY23-248"/>
              <a:gd fmla="*/ 1539859 w 1977299" name="connsiteX24-249"/>
              <a:gd fmla="*/ 523716 h 2157608" name="connsiteY24-250"/>
              <a:gd fmla="*/ 1539859 w 1977299" name="connsiteX0-251"/>
              <a:gd fmla="*/ 523714 h 2179536" name="connsiteY0-252"/>
              <a:gd fmla="*/ 1859633 w 1977299" name="connsiteX1-253"/>
              <a:gd fmla="*/ 427340 h 2179536" name="connsiteY1-254"/>
              <a:gd fmla="*/ 1977299 w 1977299" name="connsiteX2-255"/>
              <a:gd fmla="*/ 631142 h 2179536" name="connsiteY2-256"/>
              <a:gd fmla="*/ 1733949 w 1977299" name="connsiteX3-257"/>
              <a:gd fmla="*/ 859888 h 2179536" name="connsiteY3-258"/>
              <a:gd fmla="*/ 1733949 w 1977299" name="connsiteX4-259"/>
              <a:gd fmla="*/ 1257078 h 2179536" name="connsiteY4-260"/>
              <a:gd fmla="*/ 1977299 w 1977299" name="connsiteX5-261"/>
              <a:gd fmla="*/ 1485824 h 2179536" name="connsiteY5-262"/>
              <a:gd fmla="*/ 1859633 w 1977299" name="connsiteX6-263"/>
              <a:gd fmla="*/ 1689626 h 2179536" name="connsiteY6-264"/>
              <a:gd fmla="*/ 1539859 w 1977299" name="connsiteX7-265"/>
              <a:gd fmla="*/ 1593252 h 2179536" name="connsiteY7-266"/>
              <a:gd fmla="*/ 1195882 w 1977299" name="connsiteX8-267"/>
              <a:gd fmla="*/ 1791847 h 2179536" name="connsiteY8-268"/>
              <a:gd fmla="*/ 1119457 w 1977299" name="connsiteX9-269"/>
              <a:gd fmla="*/ 2116967 h 2179536" name="connsiteY9-270"/>
              <a:gd fmla="*/ 884127 w 1977299" name="connsiteX10-271"/>
              <a:gd fmla="*/ 2116967 h 2179536" name="connsiteY10-272"/>
              <a:gd fmla="*/ 807702 w 1977299" name="connsiteX11-273"/>
              <a:gd fmla="*/ 1791847 h 2179536" name="connsiteY11-274"/>
              <a:gd fmla="*/ 463725 w 1977299" name="connsiteX12-275"/>
              <a:gd fmla="*/ 1593252 h 2179536" name="connsiteY12-276"/>
              <a:gd fmla="*/ 143951 w 1977299" name="connsiteX13-277"/>
              <a:gd fmla="*/ 1689626 h 2179536" name="connsiteY13-278"/>
              <a:gd fmla="*/ 26285 w 1977299" name="connsiteX14-279"/>
              <a:gd fmla="*/ 1485824 h 2179536" name="connsiteY14-280"/>
              <a:gd fmla="*/ 269635 w 1977299" name="connsiteX15-281"/>
              <a:gd fmla="*/ 1257078 h 2179536" name="connsiteY15-282"/>
              <a:gd fmla="*/ 269635 w 1977299" name="connsiteX16-283"/>
              <a:gd fmla="*/ 859888 h 2179536" name="connsiteY16-284"/>
              <a:gd fmla="*/ 26285 w 1977299" name="connsiteX17-285"/>
              <a:gd fmla="*/ 631142 h 2179536" name="connsiteY17-286"/>
              <a:gd fmla="*/ 143951 w 1977299" name="connsiteX18-287"/>
              <a:gd fmla="*/ 427340 h 2179536" name="connsiteY18-288"/>
              <a:gd fmla="*/ 463725 w 1977299" name="connsiteX19-289"/>
              <a:gd fmla="*/ 523714 h 2179536" name="connsiteY19-290"/>
              <a:gd fmla="*/ 807702 w 1977299" name="connsiteX20-291"/>
              <a:gd fmla="*/ 325119 h 2179536" name="connsiteY20-292"/>
              <a:gd fmla="*/ 884127 w 1977299" name="connsiteX21-293"/>
              <a:gd fmla="*/ -1 h 2179536" name="connsiteY21-294"/>
              <a:gd fmla="*/ 1119457 w 1977299" name="connsiteX22-295"/>
              <a:gd fmla="*/ -1 h 2179536" name="connsiteY22-296"/>
              <a:gd fmla="*/ 1195882 w 1977299" name="connsiteX23-297"/>
              <a:gd fmla="*/ 325119 h 2179536" name="connsiteY23-298"/>
              <a:gd fmla="*/ 1539859 w 1977299" name="connsiteX24-299"/>
              <a:gd fmla="*/ 523714 h 2179536" name="connsiteY24-300"/>
              <a:gd fmla="*/ 1539859 w 1981249" name="connsiteX0-301"/>
              <a:gd fmla="*/ 523716 h 2179538" name="connsiteY0-302"/>
              <a:gd fmla="*/ 1859633 w 1981249" name="connsiteX1-303"/>
              <a:gd fmla="*/ 427342 h 2179538" name="connsiteY1-304"/>
              <a:gd fmla="*/ 1977299 w 1981249" name="connsiteX2-305"/>
              <a:gd fmla="*/ 631144 h 2179538" name="connsiteY2-306"/>
              <a:gd fmla="*/ 1733949 w 1981249" name="connsiteX3-307"/>
              <a:gd fmla="*/ 859890 h 2179538" name="connsiteY3-308"/>
              <a:gd fmla="*/ 1733949 w 1981249" name="connsiteX4-309"/>
              <a:gd fmla="*/ 1257080 h 2179538" name="connsiteY4-310"/>
              <a:gd fmla="*/ 1977299 w 1981249" name="connsiteX5-311"/>
              <a:gd fmla="*/ 1485826 h 2179538" name="connsiteY5-312"/>
              <a:gd fmla="*/ 1859633 w 1981249" name="connsiteX6-313"/>
              <a:gd fmla="*/ 1689628 h 2179538" name="connsiteY6-314"/>
              <a:gd fmla="*/ 1539859 w 1981249" name="connsiteX7-315"/>
              <a:gd fmla="*/ 1593254 h 2179538" name="connsiteY7-316"/>
              <a:gd fmla="*/ 1195882 w 1981249" name="connsiteX8-317"/>
              <a:gd fmla="*/ 1791849 h 2179538" name="connsiteY8-318"/>
              <a:gd fmla="*/ 1119457 w 1981249" name="connsiteX9-319"/>
              <a:gd fmla="*/ 2116969 h 2179538" name="connsiteY9-320"/>
              <a:gd fmla="*/ 884127 w 1981249" name="connsiteX10-321"/>
              <a:gd fmla="*/ 2116969 h 2179538" name="connsiteY10-322"/>
              <a:gd fmla="*/ 807702 w 1981249" name="connsiteX11-323"/>
              <a:gd fmla="*/ 1791849 h 2179538" name="connsiteY11-324"/>
              <a:gd fmla="*/ 463725 w 1981249" name="connsiteX12-325"/>
              <a:gd fmla="*/ 1593254 h 2179538" name="connsiteY12-326"/>
              <a:gd fmla="*/ 143951 w 1981249" name="connsiteX13-327"/>
              <a:gd fmla="*/ 1689628 h 2179538" name="connsiteY13-328"/>
              <a:gd fmla="*/ 26285 w 1981249" name="connsiteX14-329"/>
              <a:gd fmla="*/ 1485826 h 2179538" name="connsiteY14-330"/>
              <a:gd fmla="*/ 269635 w 1981249" name="connsiteX15-331"/>
              <a:gd fmla="*/ 1257080 h 2179538" name="connsiteY15-332"/>
              <a:gd fmla="*/ 269635 w 1981249" name="connsiteX16-333"/>
              <a:gd fmla="*/ 859890 h 2179538" name="connsiteY16-334"/>
              <a:gd fmla="*/ 26285 w 1981249" name="connsiteX17-335"/>
              <a:gd fmla="*/ 631144 h 2179538" name="connsiteY17-336"/>
              <a:gd fmla="*/ 143951 w 1981249" name="connsiteX18-337"/>
              <a:gd fmla="*/ 427342 h 2179538" name="connsiteY18-338"/>
              <a:gd fmla="*/ 463725 w 1981249" name="connsiteX19-339"/>
              <a:gd fmla="*/ 523716 h 2179538" name="connsiteY19-340"/>
              <a:gd fmla="*/ 807702 w 1981249" name="connsiteX20-341"/>
              <a:gd fmla="*/ 325121 h 2179538" name="connsiteY20-342"/>
              <a:gd fmla="*/ 884127 w 1981249" name="connsiteX21-343"/>
              <a:gd fmla="*/ 1 h 2179538" name="connsiteY21-344"/>
              <a:gd fmla="*/ 1119457 w 1981249" name="connsiteX22-345"/>
              <a:gd fmla="*/ 1 h 2179538" name="connsiteY22-346"/>
              <a:gd fmla="*/ 1195882 w 1981249" name="connsiteX23-347"/>
              <a:gd fmla="*/ 325121 h 2179538" name="connsiteY23-348"/>
              <a:gd fmla="*/ 1539859 w 1981249" name="connsiteX24-349"/>
              <a:gd fmla="*/ 523716 h 2179538" name="connsiteY24-350"/>
              <a:gd fmla="*/ 1539859 w 2003583" name="connsiteX0-351"/>
              <a:gd fmla="*/ 523714 h 2179536" name="connsiteY0-352"/>
              <a:gd fmla="*/ 1859633 w 2003583" name="connsiteX1-353"/>
              <a:gd fmla="*/ 427340 h 2179536" name="connsiteY1-354"/>
              <a:gd fmla="*/ 1977299 w 2003583" name="connsiteX2-355"/>
              <a:gd fmla="*/ 631142 h 2179536" name="connsiteY2-356"/>
              <a:gd fmla="*/ 1733949 w 2003583" name="connsiteX3-357"/>
              <a:gd fmla="*/ 859888 h 2179536" name="connsiteY3-358"/>
              <a:gd fmla="*/ 1733949 w 2003583" name="connsiteX4-359"/>
              <a:gd fmla="*/ 1257078 h 2179536" name="connsiteY4-360"/>
              <a:gd fmla="*/ 1977299 w 2003583" name="connsiteX5-361"/>
              <a:gd fmla="*/ 1485824 h 2179536" name="connsiteY5-362"/>
              <a:gd fmla="*/ 1859633 w 2003583" name="connsiteX6-363"/>
              <a:gd fmla="*/ 1689626 h 2179536" name="connsiteY6-364"/>
              <a:gd fmla="*/ 1539859 w 2003583" name="connsiteX7-365"/>
              <a:gd fmla="*/ 1593252 h 2179536" name="connsiteY7-366"/>
              <a:gd fmla="*/ 1195882 w 2003583" name="connsiteX8-367"/>
              <a:gd fmla="*/ 1791847 h 2179536" name="connsiteY8-368"/>
              <a:gd fmla="*/ 1119457 w 2003583" name="connsiteX9-369"/>
              <a:gd fmla="*/ 2116967 h 2179536" name="connsiteY9-370"/>
              <a:gd fmla="*/ 884127 w 2003583" name="connsiteX10-371"/>
              <a:gd fmla="*/ 2116967 h 2179536" name="connsiteY10-372"/>
              <a:gd fmla="*/ 807702 w 2003583" name="connsiteX11-373"/>
              <a:gd fmla="*/ 1791847 h 2179536" name="connsiteY11-374"/>
              <a:gd fmla="*/ 463725 w 2003583" name="connsiteX12-375"/>
              <a:gd fmla="*/ 1593252 h 2179536" name="connsiteY12-376"/>
              <a:gd fmla="*/ 143951 w 2003583" name="connsiteX13-377"/>
              <a:gd fmla="*/ 1689626 h 2179536" name="connsiteY13-378"/>
              <a:gd fmla="*/ 26285 w 2003583" name="connsiteX14-379"/>
              <a:gd fmla="*/ 1485824 h 2179536" name="connsiteY14-380"/>
              <a:gd fmla="*/ 269635 w 2003583" name="connsiteX15-381"/>
              <a:gd fmla="*/ 1257078 h 2179536" name="connsiteY15-382"/>
              <a:gd fmla="*/ 269635 w 2003583" name="connsiteX16-383"/>
              <a:gd fmla="*/ 859888 h 2179536" name="connsiteY16-384"/>
              <a:gd fmla="*/ 26285 w 2003583" name="connsiteX17-385"/>
              <a:gd fmla="*/ 631142 h 2179536" name="connsiteY17-386"/>
              <a:gd fmla="*/ 143951 w 2003583" name="connsiteX18-387"/>
              <a:gd fmla="*/ 427340 h 2179536" name="connsiteY18-388"/>
              <a:gd fmla="*/ 463725 w 2003583" name="connsiteX19-389"/>
              <a:gd fmla="*/ 523714 h 2179536" name="connsiteY19-390"/>
              <a:gd fmla="*/ 807702 w 2003583" name="connsiteX20-391"/>
              <a:gd fmla="*/ 325119 h 2179536" name="connsiteY20-392"/>
              <a:gd fmla="*/ 884127 w 2003583" name="connsiteX21-393"/>
              <a:gd fmla="*/ -1 h 2179536" name="connsiteY21-394"/>
              <a:gd fmla="*/ 1119457 w 2003583" name="connsiteX22-395"/>
              <a:gd fmla="*/ -1 h 2179536" name="connsiteY22-396"/>
              <a:gd fmla="*/ 1195882 w 2003583" name="connsiteX23-397"/>
              <a:gd fmla="*/ 325119 h 2179536" name="connsiteY23-398"/>
              <a:gd fmla="*/ 1539859 w 2003583" name="connsiteX24-399"/>
              <a:gd fmla="*/ 523714 h 2179536" name="connsiteY24-400"/>
              <a:gd fmla="*/ 1539859 w 2003583" name="connsiteX0-401"/>
              <a:gd fmla="*/ 523716 h 2179538" name="connsiteY0-402"/>
              <a:gd fmla="*/ 1859633 w 2003583" name="connsiteX1-403"/>
              <a:gd fmla="*/ 427342 h 2179538" name="connsiteY1-404"/>
              <a:gd fmla="*/ 1977299 w 2003583" name="connsiteX2-405"/>
              <a:gd fmla="*/ 631144 h 2179538" name="connsiteY2-406"/>
              <a:gd fmla="*/ 1733949 w 2003583" name="connsiteX3-407"/>
              <a:gd fmla="*/ 859890 h 2179538" name="connsiteY3-408"/>
              <a:gd fmla="*/ 1733949 w 2003583" name="connsiteX4-409"/>
              <a:gd fmla="*/ 1257080 h 2179538" name="connsiteY4-410"/>
              <a:gd fmla="*/ 1977299 w 2003583" name="connsiteX5-411"/>
              <a:gd fmla="*/ 1485826 h 2179538" name="connsiteY5-412"/>
              <a:gd fmla="*/ 1859633 w 2003583" name="connsiteX6-413"/>
              <a:gd fmla="*/ 1689628 h 2179538" name="connsiteY6-414"/>
              <a:gd fmla="*/ 1539859 w 2003583" name="connsiteX7-415"/>
              <a:gd fmla="*/ 1593254 h 2179538" name="connsiteY7-416"/>
              <a:gd fmla="*/ 1195882 w 2003583" name="connsiteX8-417"/>
              <a:gd fmla="*/ 1791849 h 2179538" name="connsiteY8-418"/>
              <a:gd fmla="*/ 1119457 w 2003583" name="connsiteX9-419"/>
              <a:gd fmla="*/ 2116969 h 2179538" name="connsiteY9-420"/>
              <a:gd fmla="*/ 884127 w 2003583" name="connsiteX10-421"/>
              <a:gd fmla="*/ 2116969 h 2179538" name="connsiteY10-422"/>
              <a:gd fmla="*/ 807702 w 2003583" name="connsiteX11-423"/>
              <a:gd fmla="*/ 1791849 h 2179538" name="connsiteY11-424"/>
              <a:gd fmla="*/ 463725 w 2003583" name="connsiteX12-425"/>
              <a:gd fmla="*/ 1593254 h 2179538" name="connsiteY12-426"/>
              <a:gd fmla="*/ 143951 w 2003583" name="connsiteX13-427"/>
              <a:gd fmla="*/ 1689628 h 2179538" name="connsiteY13-428"/>
              <a:gd fmla="*/ 26285 w 2003583" name="connsiteX14-429"/>
              <a:gd fmla="*/ 1485826 h 2179538" name="connsiteY14-430"/>
              <a:gd fmla="*/ 269635 w 2003583" name="connsiteX15-431"/>
              <a:gd fmla="*/ 1257080 h 2179538" name="connsiteY15-432"/>
              <a:gd fmla="*/ 269635 w 2003583" name="connsiteX16-433"/>
              <a:gd fmla="*/ 859890 h 2179538" name="connsiteY16-434"/>
              <a:gd fmla="*/ 26285 w 2003583" name="connsiteX17-435"/>
              <a:gd fmla="*/ 631144 h 2179538" name="connsiteY17-436"/>
              <a:gd fmla="*/ 143951 w 2003583" name="connsiteX18-437"/>
              <a:gd fmla="*/ 427342 h 2179538" name="connsiteY18-438"/>
              <a:gd fmla="*/ 463725 w 2003583" name="connsiteX19-439"/>
              <a:gd fmla="*/ 523716 h 2179538" name="connsiteY19-440"/>
              <a:gd fmla="*/ 807702 w 2003583" name="connsiteX20-441"/>
              <a:gd fmla="*/ 325121 h 2179538" name="connsiteY20-442"/>
              <a:gd fmla="*/ 884127 w 2003583" name="connsiteX21-443"/>
              <a:gd fmla="*/ 1 h 2179538" name="connsiteY21-444"/>
              <a:gd fmla="*/ 1119457 w 2003583" name="connsiteX22-445"/>
              <a:gd fmla="*/ 1 h 2179538" name="connsiteY22-446"/>
              <a:gd fmla="*/ 1195882 w 2003583" name="connsiteX23-447"/>
              <a:gd fmla="*/ 325121 h 2179538" name="connsiteY23-448"/>
              <a:gd fmla="*/ 1539859 w 2003583" name="connsiteX24-449"/>
              <a:gd fmla="*/ 523716 h 2179538" name="connsiteY24-450"/>
              <a:gd fmla="*/ 1539859 w 2003583" name="connsiteX0-451"/>
              <a:gd fmla="*/ 523714 h 2179536" name="connsiteY0-452"/>
              <a:gd fmla="*/ 1859633 w 2003583" name="connsiteX1-453"/>
              <a:gd fmla="*/ 427340 h 2179536" name="connsiteY1-454"/>
              <a:gd fmla="*/ 1977299 w 2003583" name="connsiteX2-455"/>
              <a:gd fmla="*/ 631142 h 2179536" name="connsiteY2-456"/>
              <a:gd fmla="*/ 1733949 w 2003583" name="connsiteX3-457"/>
              <a:gd fmla="*/ 859888 h 2179536" name="connsiteY3-458"/>
              <a:gd fmla="*/ 1733949 w 2003583" name="connsiteX4-459"/>
              <a:gd fmla="*/ 1257078 h 2179536" name="connsiteY4-460"/>
              <a:gd fmla="*/ 1977299 w 2003583" name="connsiteX5-461"/>
              <a:gd fmla="*/ 1485824 h 2179536" name="connsiteY5-462"/>
              <a:gd fmla="*/ 1859633 w 2003583" name="connsiteX6-463"/>
              <a:gd fmla="*/ 1689626 h 2179536" name="connsiteY6-464"/>
              <a:gd fmla="*/ 1539859 w 2003583" name="connsiteX7-465"/>
              <a:gd fmla="*/ 1593252 h 2179536" name="connsiteY7-466"/>
              <a:gd fmla="*/ 1195882 w 2003583" name="connsiteX8-467"/>
              <a:gd fmla="*/ 1791847 h 2179536" name="connsiteY8-468"/>
              <a:gd fmla="*/ 1119457 w 2003583" name="connsiteX9-469"/>
              <a:gd fmla="*/ 2116967 h 2179536" name="connsiteY9-470"/>
              <a:gd fmla="*/ 884127 w 2003583" name="connsiteX10-471"/>
              <a:gd fmla="*/ 2116967 h 2179536" name="connsiteY10-472"/>
              <a:gd fmla="*/ 807702 w 2003583" name="connsiteX11-473"/>
              <a:gd fmla="*/ 1791847 h 2179536" name="connsiteY11-474"/>
              <a:gd fmla="*/ 463725 w 2003583" name="connsiteX12-475"/>
              <a:gd fmla="*/ 1593252 h 2179536" name="connsiteY12-476"/>
              <a:gd fmla="*/ 143951 w 2003583" name="connsiteX13-477"/>
              <a:gd fmla="*/ 1689626 h 2179536" name="connsiteY13-478"/>
              <a:gd fmla="*/ 26285 w 2003583" name="connsiteX14-479"/>
              <a:gd fmla="*/ 1485824 h 2179536" name="connsiteY14-480"/>
              <a:gd fmla="*/ 269635 w 2003583" name="connsiteX15-481"/>
              <a:gd fmla="*/ 1257078 h 2179536" name="connsiteY15-482"/>
              <a:gd fmla="*/ 269635 w 2003583" name="connsiteX16-483"/>
              <a:gd fmla="*/ 859888 h 2179536" name="connsiteY16-484"/>
              <a:gd fmla="*/ 26285 w 2003583" name="connsiteX17-485"/>
              <a:gd fmla="*/ 631142 h 2179536" name="connsiteY17-486"/>
              <a:gd fmla="*/ 143951 w 2003583" name="connsiteX18-487"/>
              <a:gd fmla="*/ 427340 h 2179536" name="connsiteY18-488"/>
              <a:gd fmla="*/ 463725 w 2003583" name="connsiteX19-489"/>
              <a:gd fmla="*/ 523714 h 2179536" name="connsiteY19-490"/>
              <a:gd fmla="*/ 807702 w 2003583" name="connsiteX20-491"/>
              <a:gd fmla="*/ 325119 h 2179536" name="connsiteY20-492"/>
              <a:gd fmla="*/ 884127 w 2003583" name="connsiteX21-493"/>
              <a:gd fmla="*/ -1 h 2179536" name="connsiteY21-494"/>
              <a:gd fmla="*/ 1119457 w 2003583" name="connsiteX22-495"/>
              <a:gd fmla="*/ -1 h 2179536" name="connsiteY22-496"/>
              <a:gd fmla="*/ 1195882 w 2003583" name="connsiteX23-497"/>
              <a:gd fmla="*/ 325119 h 2179536" name="connsiteY23-498"/>
              <a:gd fmla="*/ 1539859 w 2003583" name="connsiteX24-499"/>
              <a:gd fmla="*/ 523714 h 2179536" name="connsiteY24-500"/>
              <a:gd fmla="*/ 1539859 w 2003583" name="connsiteX0-501"/>
              <a:gd fmla="*/ 564355 h 2220177" name="connsiteY0-502"/>
              <a:gd fmla="*/ 1859633 w 2003583" name="connsiteX1-503"/>
              <a:gd fmla="*/ 467981 h 2220177" name="connsiteY1-504"/>
              <a:gd fmla="*/ 1977299 w 2003583" name="connsiteX2-505"/>
              <a:gd fmla="*/ 671783 h 2220177" name="connsiteY2-506"/>
              <a:gd fmla="*/ 1733949 w 2003583" name="connsiteX3-507"/>
              <a:gd fmla="*/ 900529 h 2220177" name="connsiteY3-508"/>
              <a:gd fmla="*/ 1733949 w 2003583" name="connsiteX4-509"/>
              <a:gd fmla="*/ 1297719 h 2220177" name="connsiteY4-510"/>
              <a:gd fmla="*/ 1977299 w 2003583" name="connsiteX5-511"/>
              <a:gd fmla="*/ 1526465 h 2220177" name="connsiteY5-512"/>
              <a:gd fmla="*/ 1859633 w 2003583" name="connsiteX6-513"/>
              <a:gd fmla="*/ 1730267 h 2220177" name="connsiteY6-514"/>
              <a:gd fmla="*/ 1539859 w 2003583" name="connsiteX7-515"/>
              <a:gd fmla="*/ 1633893 h 2220177" name="connsiteY7-516"/>
              <a:gd fmla="*/ 1195882 w 2003583" name="connsiteX8-517"/>
              <a:gd fmla="*/ 1832488 h 2220177" name="connsiteY8-518"/>
              <a:gd fmla="*/ 1119457 w 2003583" name="connsiteX9-519"/>
              <a:gd fmla="*/ 2157608 h 2220177" name="connsiteY9-520"/>
              <a:gd fmla="*/ 884127 w 2003583" name="connsiteX10-521"/>
              <a:gd fmla="*/ 2157608 h 2220177" name="connsiteY10-522"/>
              <a:gd fmla="*/ 807702 w 2003583" name="connsiteX11-523"/>
              <a:gd fmla="*/ 1832488 h 2220177" name="connsiteY11-524"/>
              <a:gd fmla="*/ 463725 w 2003583" name="connsiteX12-525"/>
              <a:gd fmla="*/ 1633893 h 2220177" name="connsiteY12-526"/>
              <a:gd fmla="*/ 143951 w 2003583" name="connsiteX13-527"/>
              <a:gd fmla="*/ 1730267 h 2220177" name="connsiteY13-528"/>
              <a:gd fmla="*/ 26285 w 2003583" name="connsiteX14-529"/>
              <a:gd fmla="*/ 1526465 h 2220177" name="connsiteY14-530"/>
              <a:gd fmla="*/ 269635 w 2003583" name="connsiteX15-531"/>
              <a:gd fmla="*/ 1297719 h 2220177" name="connsiteY15-532"/>
              <a:gd fmla="*/ 269635 w 2003583" name="connsiteX16-533"/>
              <a:gd fmla="*/ 900529 h 2220177" name="connsiteY16-534"/>
              <a:gd fmla="*/ 26285 w 2003583" name="connsiteX17-535"/>
              <a:gd fmla="*/ 671783 h 2220177" name="connsiteY17-536"/>
              <a:gd fmla="*/ 143951 w 2003583" name="connsiteX18-537"/>
              <a:gd fmla="*/ 467981 h 2220177" name="connsiteY18-538"/>
              <a:gd fmla="*/ 463725 w 2003583" name="connsiteX19-539"/>
              <a:gd fmla="*/ 564355 h 2220177" name="connsiteY19-540"/>
              <a:gd fmla="*/ 807702 w 2003583" name="connsiteX20-541"/>
              <a:gd fmla="*/ 365760 h 2220177" name="connsiteY20-542"/>
              <a:gd fmla="*/ 884127 w 2003583" name="connsiteX21-543"/>
              <a:gd fmla="*/ 40640 h 2220177" name="connsiteY21-544"/>
              <a:gd fmla="*/ 1119457 w 2003583" name="connsiteX22-545"/>
              <a:gd fmla="*/ 40640 h 2220177" name="connsiteY22-546"/>
              <a:gd fmla="*/ 1195882 w 2003583" name="connsiteX23-547"/>
              <a:gd fmla="*/ 365760 h 2220177" name="connsiteY23-548"/>
              <a:gd fmla="*/ 1539859 w 2003583" name="connsiteX24-549"/>
              <a:gd fmla="*/ 564355 h 2220177" name="connsiteY24-550"/>
              <a:gd fmla="*/ 1539859 w 2003583" name="connsiteX0-551"/>
              <a:gd fmla="*/ 586285 h 2242107" name="connsiteY0-552"/>
              <a:gd fmla="*/ 1859633 w 2003583" name="connsiteX1-553"/>
              <a:gd fmla="*/ 489911 h 2242107" name="connsiteY1-554"/>
              <a:gd fmla="*/ 1977299 w 2003583" name="connsiteX2-555"/>
              <a:gd fmla="*/ 693713 h 2242107" name="connsiteY2-556"/>
              <a:gd fmla="*/ 1733949 w 2003583" name="connsiteX3-557"/>
              <a:gd fmla="*/ 922459 h 2242107" name="connsiteY3-558"/>
              <a:gd fmla="*/ 1733949 w 2003583" name="connsiteX4-559"/>
              <a:gd fmla="*/ 1319649 h 2242107" name="connsiteY4-560"/>
              <a:gd fmla="*/ 1977299 w 2003583" name="connsiteX5-561"/>
              <a:gd fmla="*/ 1548395 h 2242107" name="connsiteY5-562"/>
              <a:gd fmla="*/ 1859633 w 2003583" name="connsiteX6-563"/>
              <a:gd fmla="*/ 1752197 h 2242107" name="connsiteY6-564"/>
              <a:gd fmla="*/ 1539859 w 2003583" name="connsiteX7-565"/>
              <a:gd fmla="*/ 1655823 h 2242107" name="connsiteY7-566"/>
              <a:gd fmla="*/ 1195882 w 2003583" name="connsiteX8-567"/>
              <a:gd fmla="*/ 1854418 h 2242107" name="connsiteY8-568"/>
              <a:gd fmla="*/ 1119457 w 2003583" name="connsiteX9-569"/>
              <a:gd fmla="*/ 2179538 h 2242107" name="connsiteY9-570"/>
              <a:gd fmla="*/ 884127 w 2003583" name="connsiteX10-571"/>
              <a:gd fmla="*/ 2179538 h 2242107" name="connsiteY10-572"/>
              <a:gd fmla="*/ 807702 w 2003583" name="connsiteX11-573"/>
              <a:gd fmla="*/ 1854418 h 2242107" name="connsiteY11-574"/>
              <a:gd fmla="*/ 463725 w 2003583" name="connsiteX12-575"/>
              <a:gd fmla="*/ 1655823 h 2242107" name="connsiteY12-576"/>
              <a:gd fmla="*/ 143951 w 2003583" name="connsiteX13-577"/>
              <a:gd fmla="*/ 1752197 h 2242107" name="connsiteY13-578"/>
              <a:gd fmla="*/ 26285 w 2003583" name="connsiteX14-579"/>
              <a:gd fmla="*/ 1548395 h 2242107" name="connsiteY14-580"/>
              <a:gd fmla="*/ 269635 w 2003583" name="connsiteX15-581"/>
              <a:gd fmla="*/ 1319649 h 2242107" name="connsiteY15-582"/>
              <a:gd fmla="*/ 269635 w 2003583" name="connsiteX16-583"/>
              <a:gd fmla="*/ 922459 h 2242107" name="connsiteY16-584"/>
              <a:gd fmla="*/ 26285 w 2003583" name="connsiteX17-585"/>
              <a:gd fmla="*/ 693713 h 2242107" name="connsiteY17-586"/>
              <a:gd fmla="*/ 143951 w 2003583" name="connsiteX18-587"/>
              <a:gd fmla="*/ 489911 h 2242107" name="connsiteY18-588"/>
              <a:gd fmla="*/ 463725 w 2003583" name="connsiteX19-589"/>
              <a:gd fmla="*/ 586285 h 2242107" name="connsiteY19-590"/>
              <a:gd fmla="*/ 807702 w 2003583" name="connsiteX20-591"/>
              <a:gd fmla="*/ 387690 h 2242107" name="connsiteY20-592"/>
              <a:gd fmla="*/ 884127 w 2003583" name="connsiteX21-593"/>
              <a:gd fmla="*/ 62570 h 2242107" name="connsiteY21-594"/>
              <a:gd fmla="*/ 1119457 w 2003583" name="connsiteX22-595"/>
              <a:gd fmla="*/ 62570 h 2242107" name="connsiteY22-596"/>
              <a:gd fmla="*/ 1195882 w 2003583" name="connsiteX23-597"/>
              <a:gd fmla="*/ 387690 h 2242107" name="connsiteY23-598"/>
              <a:gd fmla="*/ 1539859 w 2003583" name="connsiteX24-599"/>
              <a:gd fmla="*/ 586285 h 2242107" name="connsiteY24-600"/>
              <a:gd fmla="*/ 1539859 w 2003583" name="connsiteX0-601"/>
              <a:gd fmla="*/ 586285 h 2242107" name="connsiteY0-602"/>
              <a:gd fmla="*/ 1859633 w 2003583" name="connsiteX1-603"/>
              <a:gd fmla="*/ 489911 h 2242107" name="connsiteY1-604"/>
              <a:gd fmla="*/ 1977299 w 2003583" name="connsiteX2-605"/>
              <a:gd fmla="*/ 693713 h 2242107" name="connsiteY2-606"/>
              <a:gd fmla="*/ 1733949 w 2003583" name="connsiteX3-607"/>
              <a:gd fmla="*/ 922459 h 2242107" name="connsiteY3-608"/>
              <a:gd fmla="*/ 1733949 w 2003583" name="connsiteX4-609"/>
              <a:gd fmla="*/ 1319649 h 2242107" name="connsiteY4-610"/>
              <a:gd fmla="*/ 1977299 w 2003583" name="connsiteX5-611"/>
              <a:gd fmla="*/ 1548395 h 2242107" name="connsiteY5-612"/>
              <a:gd fmla="*/ 1859633 w 2003583" name="connsiteX6-613"/>
              <a:gd fmla="*/ 1752197 h 2242107" name="connsiteY6-614"/>
              <a:gd fmla="*/ 1539859 w 2003583" name="connsiteX7-615"/>
              <a:gd fmla="*/ 1655823 h 2242107" name="connsiteY7-616"/>
              <a:gd fmla="*/ 1195882 w 2003583" name="connsiteX8-617"/>
              <a:gd fmla="*/ 1854418 h 2242107" name="connsiteY8-618"/>
              <a:gd fmla="*/ 1119457 w 2003583" name="connsiteX9-619"/>
              <a:gd fmla="*/ 2179538 h 2242107" name="connsiteY9-620"/>
              <a:gd fmla="*/ 884127 w 2003583" name="connsiteX10-621"/>
              <a:gd fmla="*/ 2179538 h 2242107" name="connsiteY10-622"/>
              <a:gd fmla="*/ 807702 w 2003583" name="connsiteX11-623"/>
              <a:gd fmla="*/ 1854418 h 2242107" name="connsiteY11-624"/>
              <a:gd fmla="*/ 463725 w 2003583" name="connsiteX12-625"/>
              <a:gd fmla="*/ 1655823 h 2242107" name="connsiteY12-626"/>
              <a:gd fmla="*/ 143951 w 2003583" name="connsiteX13-627"/>
              <a:gd fmla="*/ 1752197 h 2242107" name="connsiteY13-628"/>
              <a:gd fmla="*/ 26285 w 2003583" name="connsiteX14-629"/>
              <a:gd fmla="*/ 1548395 h 2242107" name="connsiteY14-630"/>
              <a:gd fmla="*/ 269635 w 2003583" name="connsiteX15-631"/>
              <a:gd fmla="*/ 1319649 h 2242107" name="connsiteY15-632"/>
              <a:gd fmla="*/ 269635 w 2003583" name="connsiteX16-633"/>
              <a:gd fmla="*/ 922459 h 2242107" name="connsiteY16-634"/>
              <a:gd fmla="*/ 26285 w 2003583" name="connsiteX17-635"/>
              <a:gd fmla="*/ 693713 h 2242107" name="connsiteY17-636"/>
              <a:gd fmla="*/ 143951 w 2003583" name="connsiteX18-637"/>
              <a:gd fmla="*/ 489911 h 2242107" name="connsiteY18-638"/>
              <a:gd fmla="*/ 463725 w 2003583" name="connsiteX19-639"/>
              <a:gd fmla="*/ 586285 h 2242107" name="connsiteY19-640"/>
              <a:gd fmla="*/ 807702 w 2003583" name="connsiteX20-641"/>
              <a:gd fmla="*/ 387690 h 2242107" name="connsiteY20-642"/>
              <a:gd fmla="*/ 884127 w 2003583" name="connsiteX21-643"/>
              <a:gd fmla="*/ 62570 h 2242107" name="connsiteY21-644"/>
              <a:gd fmla="*/ 1119457 w 2003583" name="connsiteX22-645"/>
              <a:gd fmla="*/ 62570 h 2242107" name="connsiteY22-646"/>
              <a:gd fmla="*/ 1195882 w 2003583" name="connsiteX23-647"/>
              <a:gd fmla="*/ 387690 h 2242107" name="connsiteY23-648"/>
              <a:gd fmla="*/ 1539859 w 2003583" name="connsiteX24-649"/>
              <a:gd fmla="*/ 586285 h 2242107" name="connsiteY24-650"/>
              <a:gd fmla="*/ 1539859 w 2003583" name="connsiteX0-651"/>
              <a:gd fmla="*/ 586285 h 2242107" name="connsiteY0-652"/>
              <a:gd fmla="*/ 1859633 w 2003583" name="connsiteX1-653"/>
              <a:gd fmla="*/ 489911 h 2242107" name="connsiteY1-654"/>
              <a:gd fmla="*/ 1977299 w 2003583" name="connsiteX2-655"/>
              <a:gd fmla="*/ 693713 h 2242107" name="connsiteY2-656"/>
              <a:gd fmla="*/ 1733949 w 2003583" name="connsiteX3-657"/>
              <a:gd fmla="*/ 922459 h 2242107" name="connsiteY3-658"/>
              <a:gd fmla="*/ 1733949 w 2003583" name="connsiteX4-659"/>
              <a:gd fmla="*/ 1319649 h 2242107" name="connsiteY4-660"/>
              <a:gd fmla="*/ 1977299 w 2003583" name="connsiteX5-661"/>
              <a:gd fmla="*/ 1548395 h 2242107" name="connsiteY5-662"/>
              <a:gd fmla="*/ 1859633 w 2003583" name="connsiteX6-663"/>
              <a:gd fmla="*/ 1752197 h 2242107" name="connsiteY6-664"/>
              <a:gd fmla="*/ 1539859 w 2003583" name="connsiteX7-665"/>
              <a:gd fmla="*/ 1655823 h 2242107" name="connsiteY7-666"/>
              <a:gd fmla="*/ 1195882 w 2003583" name="connsiteX8-667"/>
              <a:gd fmla="*/ 1854418 h 2242107" name="connsiteY8-668"/>
              <a:gd fmla="*/ 1119457 w 2003583" name="connsiteX9-669"/>
              <a:gd fmla="*/ 2179538 h 2242107" name="connsiteY9-670"/>
              <a:gd fmla="*/ 884127 w 2003583" name="connsiteX10-671"/>
              <a:gd fmla="*/ 2179538 h 2242107" name="connsiteY10-672"/>
              <a:gd fmla="*/ 807702 w 2003583" name="connsiteX11-673"/>
              <a:gd fmla="*/ 1854418 h 2242107" name="connsiteY11-674"/>
              <a:gd fmla="*/ 463725 w 2003583" name="connsiteX12-675"/>
              <a:gd fmla="*/ 1655823 h 2242107" name="connsiteY12-676"/>
              <a:gd fmla="*/ 143951 w 2003583" name="connsiteX13-677"/>
              <a:gd fmla="*/ 1752197 h 2242107" name="connsiteY13-678"/>
              <a:gd fmla="*/ 26285 w 2003583" name="connsiteX14-679"/>
              <a:gd fmla="*/ 1548395 h 2242107" name="connsiteY14-680"/>
              <a:gd fmla="*/ 269635 w 2003583" name="connsiteX15-681"/>
              <a:gd fmla="*/ 1319649 h 2242107" name="connsiteY15-682"/>
              <a:gd fmla="*/ 269635 w 2003583" name="connsiteX16-683"/>
              <a:gd fmla="*/ 922459 h 2242107" name="connsiteY16-684"/>
              <a:gd fmla="*/ 26285 w 2003583" name="connsiteX17-685"/>
              <a:gd fmla="*/ 693713 h 2242107" name="connsiteY17-686"/>
              <a:gd fmla="*/ 143951 w 2003583" name="connsiteX18-687"/>
              <a:gd fmla="*/ 489911 h 2242107" name="connsiteY18-688"/>
              <a:gd fmla="*/ 463725 w 2003583" name="connsiteX19-689"/>
              <a:gd fmla="*/ 586285 h 2242107" name="connsiteY19-690"/>
              <a:gd fmla="*/ 807702 w 2003583" name="connsiteX20-691"/>
              <a:gd fmla="*/ 387690 h 2242107" name="connsiteY20-692"/>
              <a:gd fmla="*/ 884127 w 2003583" name="connsiteX21-693"/>
              <a:gd fmla="*/ 62570 h 2242107" name="connsiteY21-694"/>
              <a:gd fmla="*/ 1119457 w 2003583" name="connsiteX22-695"/>
              <a:gd fmla="*/ 62570 h 2242107" name="connsiteY22-696"/>
              <a:gd fmla="*/ 1195882 w 2003583" name="connsiteX23-697"/>
              <a:gd fmla="*/ 387690 h 2242107" name="connsiteY23-698"/>
              <a:gd fmla="*/ 1539859 w 2003583" name="connsiteX24-699"/>
              <a:gd fmla="*/ 586285 h 2242107" name="connsiteY24-700"/>
              <a:gd fmla="*/ 1539859 w 2003583" name="connsiteX0-701"/>
              <a:gd fmla="*/ 586285 h 2242107" name="connsiteY0-702"/>
              <a:gd fmla="*/ 1859633 w 2003583" name="connsiteX1-703"/>
              <a:gd fmla="*/ 489911 h 2242107" name="connsiteY1-704"/>
              <a:gd fmla="*/ 1977299 w 2003583" name="connsiteX2-705"/>
              <a:gd fmla="*/ 693713 h 2242107" name="connsiteY2-706"/>
              <a:gd fmla="*/ 1733949 w 2003583" name="connsiteX3-707"/>
              <a:gd fmla="*/ 922459 h 2242107" name="connsiteY3-708"/>
              <a:gd fmla="*/ 1733949 w 2003583" name="connsiteX4-709"/>
              <a:gd fmla="*/ 1319649 h 2242107" name="connsiteY4-710"/>
              <a:gd fmla="*/ 1977299 w 2003583" name="connsiteX5-711"/>
              <a:gd fmla="*/ 1548395 h 2242107" name="connsiteY5-712"/>
              <a:gd fmla="*/ 1859633 w 2003583" name="connsiteX6-713"/>
              <a:gd fmla="*/ 1752197 h 2242107" name="connsiteY6-714"/>
              <a:gd fmla="*/ 1539859 w 2003583" name="connsiteX7-715"/>
              <a:gd fmla="*/ 1655823 h 2242107" name="connsiteY7-716"/>
              <a:gd fmla="*/ 1195882 w 2003583" name="connsiteX8-717"/>
              <a:gd fmla="*/ 1854418 h 2242107" name="connsiteY8-718"/>
              <a:gd fmla="*/ 1119457 w 2003583" name="connsiteX9-719"/>
              <a:gd fmla="*/ 2179538 h 2242107" name="connsiteY9-720"/>
              <a:gd fmla="*/ 884127 w 2003583" name="connsiteX10-721"/>
              <a:gd fmla="*/ 2179538 h 2242107" name="connsiteY10-722"/>
              <a:gd fmla="*/ 807702 w 2003583" name="connsiteX11-723"/>
              <a:gd fmla="*/ 1854418 h 2242107" name="connsiteY11-724"/>
              <a:gd fmla="*/ 463725 w 2003583" name="connsiteX12-725"/>
              <a:gd fmla="*/ 1655823 h 2242107" name="connsiteY12-726"/>
              <a:gd fmla="*/ 143951 w 2003583" name="connsiteX13-727"/>
              <a:gd fmla="*/ 1752197 h 2242107" name="connsiteY13-728"/>
              <a:gd fmla="*/ 26285 w 2003583" name="connsiteX14-729"/>
              <a:gd fmla="*/ 1548395 h 2242107" name="connsiteY14-730"/>
              <a:gd fmla="*/ 269635 w 2003583" name="connsiteX15-731"/>
              <a:gd fmla="*/ 1319649 h 2242107" name="connsiteY15-732"/>
              <a:gd fmla="*/ 269635 w 2003583" name="connsiteX16-733"/>
              <a:gd fmla="*/ 922459 h 2242107" name="connsiteY16-734"/>
              <a:gd fmla="*/ 26285 w 2003583" name="connsiteX17-735"/>
              <a:gd fmla="*/ 693713 h 2242107" name="connsiteY17-736"/>
              <a:gd fmla="*/ 143951 w 2003583" name="connsiteX18-737"/>
              <a:gd fmla="*/ 489911 h 2242107" name="connsiteY18-738"/>
              <a:gd fmla="*/ 463725 w 2003583" name="connsiteX19-739"/>
              <a:gd fmla="*/ 586285 h 2242107" name="connsiteY19-740"/>
              <a:gd fmla="*/ 807702 w 2003583" name="connsiteX20-741"/>
              <a:gd fmla="*/ 387690 h 2242107" name="connsiteY20-742"/>
              <a:gd fmla="*/ 884127 w 2003583" name="connsiteX21-743"/>
              <a:gd fmla="*/ 62570 h 2242107" name="connsiteY21-744"/>
              <a:gd fmla="*/ 1119457 w 2003583" name="connsiteX22-745"/>
              <a:gd fmla="*/ 62570 h 2242107" name="connsiteY22-746"/>
              <a:gd fmla="*/ 1195882 w 2003583" name="connsiteX23-747"/>
              <a:gd fmla="*/ 387690 h 2242107" name="connsiteY23-748"/>
              <a:gd fmla="*/ 1539859 w 2003583" name="connsiteX24-749"/>
              <a:gd fmla="*/ 586285 h 2242107" name="connsiteY24-750"/>
              <a:gd fmla="*/ 1539859 w 2003583" name="connsiteX0-751"/>
              <a:gd fmla="*/ 586285 h 2242107" name="connsiteY0-752"/>
              <a:gd fmla="*/ 1859633 w 2003583" name="connsiteX1-753"/>
              <a:gd fmla="*/ 489911 h 2242107" name="connsiteY1-754"/>
              <a:gd fmla="*/ 1977299 w 2003583" name="connsiteX2-755"/>
              <a:gd fmla="*/ 693713 h 2242107" name="connsiteY2-756"/>
              <a:gd fmla="*/ 1733949 w 2003583" name="connsiteX3-757"/>
              <a:gd fmla="*/ 922459 h 2242107" name="connsiteY3-758"/>
              <a:gd fmla="*/ 1733949 w 2003583" name="connsiteX4-759"/>
              <a:gd fmla="*/ 1319649 h 2242107" name="connsiteY4-760"/>
              <a:gd fmla="*/ 1977299 w 2003583" name="connsiteX5-761"/>
              <a:gd fmla="*/ 1548395 h 2242107" name="connsiteY5-762"/>
              <a:gd fmla="*/ 1859633 w 2003583" name="connsiteX6-763"/>
              <a:gd fmla="*/ 1752197 h 2242107" name="connsiteY6-764"/>
              <a:gd fmla="*/ 1539859 w 2003583" name="connsiteX7-765"/>
              <a:gd fmla="*/ 1655823 h 2242107" name="connsiteY7-766"/>
              <a:gd fmla="*/ 1195882 w 2003583" name="connsiteX8-767"/>
              <a:gd fmla="*/ 1854418 h 2242107" name="connsiteY8-768"/>
              <a:gd fmla="*/ 1119457 w 2003583" name="connsiteX9-769"/>
              <a:gd fmla="*/ 2179538 h 2242107" name="connsiteY9-770"/>
              <a:gd fmla="*/ 884127 w 2003583" name="connsiteX10-771"/>
              <a:gd fmla="*/ 2179538 h 2242107" name="connsiteY10-772"/>
              <a:gd fmla="*/ 807702 w 2003583" name="connsiteX11-773"/>
              <a:gd fmla="*/ 1854418 h 2242107" name="connsiteY11-774"/>
              <a:gd fmla="*/ 463725 w 2003583" name="connsiteX12-775"/>
              <a:gd fmla="*/ 1655823 h 2242107" name="connsiteY12-776"/>
              <a:gd fmla="*/ 143951 w 2003583" name="connsiteX13-777"/>
              <a:gd fmla="*/ 1752197 h 2242107" name="connsiteY13-778"/>
              <a:gd fmla="*/ 26285 w 2003583" name="connsiteX14-779"/>
              <a:gd fmla="*/ 1548395 h 2242107" name="connsiteY14-780"/>
              <a:gd fmla="*/ 269635 w 2003583" name="connsiteX15-781"/>
              <a:gd fmla="*/ 1319649 h 2242107" name="connsiteY15-782"/>
              <a:gd fmla="*/ 269635 w 2003583" name="connsiteX16-783"/>
              <a:gd fmla="*/ 922459 h 2242107" name="connsiteY16-784"/>
              <a:gd fmla="*/ 26285 w 2003583" name="connsiteX17-785"/>
              <a:gd fmla="*/ 693713 h 2242107" name="connsiteY17-786"/>
              <a:gd fmla="*/ 143951 w 2003583" name="connsiteX18-787"/>
              <a:gd fmla="*/ 489911 h 2242107" name="connsiteY18-788"/>
              <a:gd fmla="*/ 463725 w 2003583" name="connsiteX19-789"/>
              <a:gd fmla="*/ 586285 h 2242107" name="connsiteY19-790"/>
              <a:gd fmla="*/ 807702 w 2003583" name="connsiteX20-791"/>
              <a:gd fmla="*/ 387690 h 2242107" name="connsiteY20-792"/>
              <a:gd fmla="*/ 884127 w 2003583" name="connsiteX21-793"/>
              <a:gd fmla="*/ 62570 h 2242107" name="connsiteY21-794"/>
              <a:gd fmla="*/ 1119457 w 2003583" name="connsiteX22-795"/>
              <a:gd fmla="*/ 62570 h 2242107" name="connsiteY22-796"/>
              <a:gd fmla="*/ 1195882 w 2003583" name="connsiteX23-797"/>
              <a:gd fmla="*/ 387690 h 2242107" name="connsiteY23-798"/>
              <a:gd fmla="*/ 1539859 w 2003583" name="connsiteX24-799"/>
              <a:gd fmla="*/ 586285 h 2242107" name="connsiteY24-800"/>
              <a:gd fmla="*/ 1539859 w 2003583" name="connsiteX0-801"/>
              <a:gd fmla="*/ 586285 h 2242107" name="connsiteY0-802"/>
              <a:gd fmla="*/ 1859633 w 2003583" name="connsiteX1-803"/>
              <a:gd fmla="*/ 489911 h 2242107" name="connsiteY1-804"/>
              <a:gd fmla="*/ 1977299 w 2003583" name="connsiteX2-805"/>
              <a:gd fmla="*/ 693713 h 2242107" name="connsiteY2-806"/>
              <a:gd fmla="*/ 1733949 w 2003583" name="connsiteX3-807"/>
              <a:gd fmla="*/ 922459 h 2242107" name="connsiteY3-808"/>
              <a:gd fmla="*/ 1733949 w 2003583" name="connsiteX4-809"/>
              <a:gd fmla="*/ 1319649 h 2242107" name="connsiteY4-810"/>
              <a:gd fmla="*/ 1977299 w 2003583" name="connsiteX5-811"/>
              <a:gd fmla="*/ 1548395 h 2242107" name="connsiteY5-812"/>
              <a:gd fmla="*/ 1859633 w 2003583" name="connsiteX6-813"/>
              <a:gd fmla="*/ 1752197 h 2242107" name="connsiteY6-814"/>
              <a:gd fmla="*/ 1539859 w 2003583" name="connsiteX7-815"/>
              <a:gd fmla="*/ 1655823 h 2242107" name="connsiteY7-816"/>
              <a:gd fmla="*/ 1195882 w 2003583" name="connsiteX8-817"/>
              <a:gd fmla="*/ 1854418 h 2242107" name="connsiteY8-818"/>
              <a:gd fmla="*/ 1119457 w 2003583" name="connsiteX9-819"/>
              <a:gd fmla="*/ 2179538 h 2242107" name="connsiteY9-820"/>
              <a:gd fmla="*/ 884127 w 2003583" name="connsiteX10-821"/>
              <a:gd fmla="*/ 2179538 h 2242107" name="connsiteY10-822"/>
              <a:gd fmla="*/ 807702 w 2003583" name="connsiteX11-823"/>
              <a:gd fmla="*/ 1854418 h 2242107" name="connsiteY11-824"/>
              <a:gd fmla="*/ 463725 w 2003583" name="connsiteX12-825"/>
              <a:gd fmla="*/ 1655823 h 2242107" name="connsiteY12-826"/>
              <a:gd fmla="*/ 143951 w 2003583" name="connsiteX13-827"/>
              <a:gd fmla="*/ 1752197 h 2242107" name="connsiteY13-828"/>
              <a:gd fmla="*/ 26285 w 2003583" name="connsiteX14-829"/>
              <a:gd fmla="*/ 1548395 h 2242107" name="connsiteY14-830"/>
              <a:gd fmla="*/ 269635 w 2003583" name="connsiteX15-831"/>
              <a:gd fmla="*/ 1319649 h 2242107" name="connsiteY15-832"/>
              <a:gd fmla="*/ 269635 w 2003583" name="connsiteX16-833"/>
              <a:gd fmla="*/ 922459 h 2242107" name="connsiteY16-834"/>
              <a:gd fmla="*/ 26285 w 2003583" name="connsiteX17-835"/>
              <a:gd fmla="*/ 693713 h 2242107" name="connsiteY17-836"/>
              <a:gd fmla="*/ 143951 w 2003583" name="connsiteX18-837"/>
              <a:gd fmla="*/ 489911 h 2242107" name="connsiteY18-838"/>
              <a:gd fmla="*/ 463725 w 2003583" name="connsiteX19-839"/>
              <a:gd fmla="*/ 586285 h 2242107" name="connsiteY19-840"/>
              <a:gd fmla="*/ 807702 w 2003583" name="connsiteX20-841"/>
              <a:gd fmla="*/ 387690 h 2242107" name="connsiteY20-842"/>
              <a:gd fmla="*/ 884127 w 2003583" name="connsiteX21-843"/>
              <a:gd fmla="*/ 62570 h 2242107" name="connsiteY21-844"/>
              <a:gd fmla="*/ 1119457 w 2003583" name="connsiteX22-845"/>
              <a:gd fmla="*/ 62570 h 2242107" name="connsiteY22-846"/>
              <a:gd fmla="*/ 1195882 w 2003583" name="connsiteX23-847"/>
              <a:gd fmla="*/ 387690 h 2242107" name="connsiteY23-848"/>
              <a:gd fmla="*/ 1539859 w 2003583" name="connsiteX24-849"/>
              <a:gd fmla="*/ 586285 h 2242107" name="connsiteY24-850"/>
              <a:gd fmla="*/ 1539859 w 2003583" name="connsiteX0-851"/>
              <a:gd fmla="*/ 586285 h 2242107" name="connsiteY0-852"/>
              <a:gd fmla="*/ 1859633 w 2003583" name="connsiteX1-853"/>
              <a:gd fmla="*/ 489911 h 2242107" name="connsiteY1-854"/>
              <a:gd fmla="*/ 1977299 w 2003583" name="connsiteX2-855"/>
              <a:gd fmla="*/ 693713 h 2242107" name="connsiteY2-856"/>
              <a:gd fmla="*/ 1733949 w 2003583" name="connsiteX3-857"/>
              <a:gd fmla="*/ 922459 h 2242107" name="connsiteY3-858"/>
              <a:gd fmla="*/ 1733949 w 2003583" name="connsiteX4-859"/>
              <a:gd fmla="*/ 1319649 h 2242107" name="connsiteY4-860"/>
              <a:gd fmla="*/ 1977299 w 2003583" name="connsiteX5-861"/>
              <a:gd fmla="*/ 1548395 h 2242107" name="connsiteY5-862"/>
              <a:gd fmla="*/ 1859633 w 2003583" name="connsiteX6-863"/>
              <a:gd fmla="*/ 1752197 h 2242107" name="connsiteY6-864"/>
              <a:gd fmla="*/ 1539859 w 2003583" name="connsiteX7-865"/>
              <a:gd fmla="*/ 1655823 h 2242107" name="connsiteY7-866"/>
              <a:gd fmla="*/ 1195882 w 2003583" name="connsiteX8-867"/>
              <a:gd fmla="*/ 1854418 h 2242107" name="connsiteY8-868"/>
              <a:gd fmla="*/ 1119457 w 2003583" name="connsiteX9-869"/>
              <a:gd fmla="*/ 2179538 h 2242107" name="connsiteY9-870"/>
              <a:gd fmla="*/ 884127 w 2003583" name="connsiteX10-871"/>
              <a:gd fmla="*/ 2179538 h 2242107" name="connsiteY10-872"/>
              <a:gd fmla="*/ 807702 w 2003583" name="connsiteX11-873"/>
              <a:gd fmla="*/ 1854418 h 2242107" name="connsiteY11-874"/>
              <a:gd fmla="*/ 463725 w 2003583" name="connsiteX12-875"/>
              <a:gd fmla="*/ 1655823 h 2242107" name="connsiteY12-876"/>
              <a:gd fmla="*/ 143951 w 2003583" name="connsiteX13-877"/>
              <a:gd fmla="*/ 1752197 h 2242107" name="connsiteY13-878"/>
              <a:gd fmla="*/ 26285 w 2003583" name="connsiteX14-879"/>
              <a:gd fmla="*/ 1548395 h 2242107" name="connsiteY14-880"/>
              <a:gd fmla="*/ 269635 w 2003583" name="connsiteX15-881"/>
              <a:gd fmla="*/ 1319649 h 2242107" name="connsiteY15-882"/>
              <a:gd fmla="*/ 269635 w 2003583" name="connsiteX16-883"/>
              <a:gd fmla="*/ 922459 h 2242107" name="connsiteY16-884"/>
              <a:gd fmla="*/ 26285 w 2003583" name="connsiteX17-885"/>
              <a:gd fmla="*/ 693713 h 2242107" name="connsiteY17-886"/>
              <a:gd fmla="*/ 143951 w 2003583" name="connsiteX18-887"/>
              <a:gd fmla="*/ 489911 h 2242107" name="connsiteY18-888"/>
              <a:gd fmla="*/ 463725 w 2003583" name="connsiteX19-889"/>
              <a:gd fmla="*/ 586285 h 2242107" name="connsiteY19-890"/>
              <a:gd fmla="*/ 807702 w 2003583" name="connsiteX20-891"/>
              <a:gd fmla="*/ 387690 h 2242107" name="connsiteY20-892"/>
              <a:gd fmla="*/ 884127 w 2003583" name="connsiteX21-893"/>
              <a:gd fmla="*/ 62570 h 2242107" name="connsiteY21-894"/>
              <a:gd fmla="*/ 1119457 w 2003583" name="connsiteX22-895"/>
              <a:gd fmla="*/ 62570 h 2242107" name="connsiteY22-896"/>
              <a:gd fmla="*/ 1195882 w 2003583" name="connsiteX23-897"/>
              <a:gd fmla="*/ 387690 h 2242107" name="connsiteY23-898"/>
              <a:gd fmla="*/ 1539859 w 2003583" name="connsiteX24-899"/>
              <a:gd fmla="*/ 586285 h 2242107" name="connsiteY24-900"/>
              <a:gd fmla="*/ 1539859 w 2003583" name="connsiteX0-901"/>
              <a:gd fmla="*/ 586285 h 2242107" name="connsiteY0-902"/>
              <a:gd fmla="*/ 1859633 w 2003583" name="connsiteX1-903"/>
              <a:gd fmla="*/ 489911 h 2242107" name="connsiteY1-904"/>
              <a:gd fmla="*/ 1977299 w 2003583" name="connsiteX2-905"/>
              <a:gd fmla="*/ 693713 h 2242107" name="connsiteY2-906"/>
              <a:gd fmla="*/ 1733949 w 2003583" name="connsiteX3-907"/>
              <a:gd fmla="*/ 922459 h 2242107" name="connsiteY3-908"/>
              <a:gd fmla="*/ 1733949 w 2003583" name="connsiteX4-909"/>
              <a:gd fmla="*/ 1319649 h 2242107" name="connsiteY4-910"/>
              <a:gd fmla="*/ 1977299 w 2003583" name="connsiteX5-911"/>
              <a:gd fmla="*/ 1548395 h 2242107" name="connsiteY5-912"/>
              <a:gd fmla="*/ 1859633 w 2003583" name="connsiteX6-913"/>
              <a:gd fmla="*/ 1752197 h 2242107" name="connsiteY6-914"/>
              <a:gd fmla="*/ 1539859 w 2003583" name="connsiteX7-915"/>
              <a:gd fmla="*/ 1655823 h 2242107" name="connsiteY7-916"/>
              <a:gd fmla="*/ 1195882 w 2003583" name="connsiteX8-917"/>
              <a:gd fmla="*/ 1854418 h 2242107" name="connsiteY8-918"/>
              <a:gd fmla="*/ 1119457 w 2003583" name="connsiteX9-919"/>
              <a:gd fmla="*/ 2179538 h 2242107" name="connsiteY9-920"/>
              <a:gd fmla="*/ 884127 w 2003583" name="connsiteX10-921"/>
              <a:gd fmla="*/ 2179538 h 2242107" name="connsiteY10-922"/>
              <a:gd fmla="*/ 807702 w 2003583" name="connsiteX11-923"/>
              <a:gd fmla="*/ 1854418 h 2242107" name="connsiteY11-924"/>
              <a:gd fmla="*/ 463725 w 2003583" name="connsiteX12-925"/>
              <a:gd fmla="*/ 1655823 h 2242107" name="connsiteY12-926"/>
              <a:gd fmla="*/ 143951 w 2003583" name="connsiteX13-927"/>
              <a:gd fmla="*/ 1752197 h 2242107" name="connsiteY13-928"/>
              <a:gd fmla="*/ 26285 w 2003583" name="connsiteX14-929"/>
              <a:gd fmla="*/ 1548395 h 2242107" name="connsiteY14-930"/>
              <a:gd fmla="*/ 269635 w 2003583" name="connsiteX15-931"/>
              <a:gd fmla="*/ 1319649 h 2242107" name="connsiteY15-932"/>
              <a:gd fmla="*/ 269635 w 2003583" name="connsiteX16-933"/>
              <a:gd fmla="*/ 922459 h 2242107" name="connsiteY16-934"/>
              <a:gd fmla="*/ 26285 w 2003583" name="connsiteX17-935"/>
              <a:gd fmla="*/ 693713 h 2242107" name="connsiteY17-936"/>
              <a:gd fmla="*/ 143951 w 2003583" name="connsiteX18-937"/>
              <a:gd fmla="*/ 489911 h 2242107" name="connsiteY18-938"/>
              <a:gd fmla="*/ 463725 w 2003583" name="connsiteX19-939"/>
              <a:gd fmla="*/ 586285 h 2242107" name="connsiteY19-940"/>
              <a:gd fmla="*/ 807702 w 2003583" name="connsiteX20-941"/>
              <a:gd fmla="*/ 387690 h 2242107" name="connsiteY20-942"/>
              <a:gd fmla="*/ 884127 w 2003583" name="connsiteX21-943"/>
              <a:gd fmla="*/ 62570 h 2242107" name="connsiteY21-944"/>
              <a:gd fmla="*/ 1119457 w 2003583" name="connsiteX22-945"/>
              <a:gd fmla="*/ 62570 h 2242107" name="connsiteY22-946"/>
              <a:gd fmla="*/ 1195882 w 2003583" name="connsiteX23-947"/>
              <a:gd fmla="*/ 387690 h 2242107" name="connsiteY23-948"/>
              <a:gd fmla="*/ 1539859 w 2003583" name="connsiteX24-949"/>
              <a:gd fmla="*/ 586285 h 2242107" name="connsiteY24-950"/>
              <a:gd fmla="*/ 1539859 w 2003583" name="connsiteX0-951"/>
              <a:gd fmla="*/ 586285 h 2242107" name="connsiteY0-952"/>
              <a:gd fmla="*/ 1859633 w 2003583" name="connsiteX1-953"/>
              <a:gd fmla="*/ 489911 h 2242107" name="connsiteY1-954"/>
              <a:gd fmla="*/ 1977299 w 2003583" name="connsiteX2-955"/>
              <a:gd fmla="*/ 693713 h 2242107" name="connsiteY2-956"/>
              <a:gd fmla="*/ 1733949 w 2003583" name="connsiteX3-957"/>
              <a:gd fmla="*/ 922459 h 2242107" name="connsiteY3-958"/>
              <a:gd fmla="*/ 1733949 w 2003583" name="connsiteX4-959"/>
              <a:gd fmla="*/ 1319649 h 2242107" name="connsiteY4-960"/>
              <a:gd fmla="*/ 1977299 w 2003583" name="connsiteX5-961"/>
              <a:gd fmla="*/ 1548395 h 2242107" name="connsiteY5-962"/>
              <a:gd fmla="*/ 1859633 w 2003583" name="connsiteX6-963"/>
              <a:gd fmla="*/ 1752197 h 2242107" name="connsiteY6-964"/>
              <a:gd fmla="*/ 1539859 w 2003583" name="connsiteX7-965"/>
              <a:gd fmla="*/ 1655823 h 2242107" name="connsiteY7-966"/>
              <a:gd fmla="*/ 1195882 w 2003583" name="connsiteX8-967"/>
              <a:gd fmla="*/ 1854418 h 2242107" name="connsiteY8-968"/>
              <a:gd fmla="*/ 1119457 w 2003583" name="connsiteX9-969"/>
              <a:gd fmla="*/ 2179538 h 2242107" name="connsiteY9-970"/>
              <a:gd fmla="*/ 884127 w 2003583" name="connsiteX10-971"/>
              <a:gd fmla="*/ 2179538 h 2242107" name="connsiteY10-972"/>
              <a:gd fmla="*/ 807702 w 2003583" name="connsiteX11-973"/>
              <a:gd fmla="*/ 1854418 h 2242107" name="connsiteY11-974"/>
              <a:gd fmla="*/ 463725 w 2003583" name="connsiteX12-975"/>
              <a:gd fmla="*/ 1655823 h 2242107" name="connsiteY12-976"/>
              <a:gd fmla="*/ 143951 w 2003583" name="connsiteX13-977"/>
              <a:gd fmla="*/ 1752197 h 2242107" name="connsiteY13-978"/>
              <a:gd fmla="*/ 26285 w 2003583" name="connsiteX14-979"/>
              <a:gd fmla="*/ 1548395 h 2242107" name="connsiteY14-980"/>
              <a:gd fmla="*/ 269635 w 2003583" name="connsiteX15-981"/>
              <a:gd fmla="*/ 1319649 h 2242107" name="connsiteY15-982"/>
              <a:gd fmla="*/ 269635 w 2003583" name="connsiteX16-983"/>
              <a:gd fmla="*/ 922459 h 2242107" name="connsiteY16-984"/>
              <a:gd fmla="*/ 26285 w 2003583" name="connsiteX17-985"/>
              <a:gd fmla="*/ 693713 h 2242107" name="connsiteY17-986"/>
              <a:gd fmla="*/ 143951 w 2003583" name="connsiteX18-987"/>
              <a:gd fmla="*/ 489911 h 2242107" name="connsiteY18-988"/>
              <a:gd fmla="*/ 463725 w 2003583" name="connsiteX19-989"/>
              <a:gd fmla="*/ 586285 h 2242107" name="connsiteY19-990"/>
              <a:gd fmla="*/ 807702 w 2003583" name="connsiteX20-991"/>
              <a:gd fmla="*/ 387690 h 2242107" name="connsiteY20-992"/>
              <a:gd fmla="*/ 884127 w 2003583" name="connsiteX21-993"/>
              <a:gd fmla="*/ 62570 h 2242107" name="connsiteY21-994"/>
              <a:gd fmla="*/ 1119457 w 2003583" name="connsiteX22-995"/>
              <a:gd fmla="*/ 62570 h 2242107" name="connsiteY22-996"/>
              <a:gd fmla="*/ 1195882 w 2003583" name="connsiteX23-997"/>
              <a:gd fmla="*/ 387690 h 2242107" name="connsiteY23-998"/>
              <a:gd fmla="*/ 1539859 w 2003583" name="connsiteX24-999"/>
              <a:gd fmla="*/ 586285 h 2242107" name="connsiteY24-1000"/>
              <a:gd fmla="*/ 1539859 w 2003583" name="connsiteX0-1001"/>
              <a:gd fmla="*/ 586285 h 2242107" name="connsiteY0-1002"/>
              <a:gd fmla="*/ 1859633 w 2003583" name="connsiteX1-1003"/>
              <a:gd fmla="*/ 489911 h 2242107" name="connsiteY1-1004"/>
              <a:gd fmla="*/ 1977299 w 2003583" name="connsiteX2-1005"/>
              <a:gd fmla="*/ 693713 h 2242107" name="connsiteY2-1006"/>
              <a:gd fmla="*/ 1733949 w 2003583" name="connsiteX3-1007"/>
              <a:gd fmla="*/ 922459 h 2242107" name="connsiteY3-1008"/>
              <a:gd fmla="*/ 1733949 w 2003583" name="connsiteX4-1009"/>
              <a:gd fmla="*/ 1319649 h 2242107" name="connsiteY4-1010"/>
              <a:gd fmla="*/ 1977299 w 2003583" name="connsiteX5-1011"/>
              <a:gd fmla="*/ 1548395 h 2242107" name="connsiteY5-1012"/>
              <a:gd fmla="*/ 1859633 w 2003583" name="connsiteX6-1013"/>
              <a:gd fmla="*/ 1752197 h 2242107" name="connsiteY6-1014"/>
              <a:gd fmla="*/ 1539859 w 2003583" name="connsiteX7-1015"/>
              <a:gd fmla="*/ 1655823 h 2242107" name="connsiteY7-1016"/>
              <a:gd fmla="*/ 1195882 w 2003583" name="connsiteX8-1017"/>
              <a:gd fmla="*/ 1854418 h 2242107" name="connsiteY8-1018"/>
              <a:gd fmla="*/ 1119457 w 2003583" name="connsiteX9-1019"/>
              <a:gd fmla="*/ 2179538 h 2242107" name="connsiteY9-1020"/>
              <a:gd fmla="*/ 884127 w 2003583" name="connsiteX10-1021"/>
              <a:gd fmla="*/ 2179538 h 2242107" name="connsiteY10-1022"/>
              <a:gd fmla="*/ 807702 w 2003583" name="connsiteX11-1023"/>
              <a:gd fmla="*/ 1854418 h 2242107" name="connsiteY11-1024"/>
              <a:gd fmla="*/ 463725 w 2003583" name="connsiteX12-1025"/>
              <a:gd fmla="*/ 1655823 h 2242107" name="connsiteY12-1026"/>
              <a:gd fmla="*/ 143951 w 2003583" name="connsiteX13-1027"/>
              <a:gd fmla="*/ 1752197 h 2242107" name="connsiteY13-1028"/>
              <a:gd fmla="*/ 26285 w 2003583" name="connsiteX14-1029"/>
              <a:gd fmla="*/ 1548395 h 2242107" name="connsiteY14-1030"/>
              <a:gd fmla="*/ 269635 w 2003583" name="connsiteX15-1031"/>
              <a:gd fmla="*/ 1319649 h 2242107" name="connsiteY15-1032"/>
              <a:gd fmla="*/ 269635 w 2003583" name="connsiteX16-1033"/>
              <a:gd fmla="*/ 922459 h 2242107" name="connsiteY16-1034"/>
              <a:gd fmla="*/ 26285 w 2003583" name="connsiteX17-1035"/>
              <a:gd fmla="*/ 693713 h 2242107" name="connsiteY17-1036"/>
              <a:gd fmla="*/ 143951 w 2003583" name="connsiteX18-1037"/>
              <a:gd fmla="*/ 489911 h 2242107" name="connsiteY18-1038"/>
              <a:gd fmla="*/ 463725 w 2003583" name="connsiteX19-1039"/>
              <a:gd fmla="*/ 586285 h 2242107" name="connsiteY19-1040"/>
              <a:gd fmla="*/ 807702 w 2003583" name="connsiteX20-1041"/>
              <a:gd fmla="*/ 387690 h 2242107" name="connsiteY20-1042"/>
              <a:gd fmla="*/ 884127 w 2003583" name="connsiteX21-1043"/>
              <a:gd fmla="*/ 62570 h 2242107" name="connsiteY21-1044"/>
              <a:gd fmla="*/ 1119457 w 2003583" name="connsiteX22-1045"/>
              <a:gd fmla="*/ 62570 h 2242107" name="connsiteY22-1046"/>
              <a:gd fmla="*/ 1195882 w 2003583" name="connsiteX23-1047"/>
              <a:gd fmla="*/ 387690 h 2242107" name="connsiteY23-1048"/>
              <a:gd fmla="*/ 1539859 w 2003583" name="connsiteX24-1049"/>
              <a:gd fmla="*/ 586285 h 2242107" name="connsiteY24-1050"/>
              <a:gd fmla="*/ 1539859 w 2003583" name="connsiteX0-1051"/>
              <a:gd fmla="*/ 586285 h 2242107" name="connsiteY0-1052"/>
              <a:gd fmla="*/ 1815989 w 2003583" name="connsiteX1-1053"/>
              <a:gd fmla="*/ 481182 h 2242107" name="connsiteY1-1054"/>
              <a:gd fmla="*/ 1977299 w 2003583" name="connsiteX2-1055"/>
              <a:gd fmla="*/ 693713 h 2242107" name="connsiteY2-1056"/>
              <a:gd fmla="*/ 1733949 w 2003583" name="connsiteX3-1057"/>
              <a:gd fmla="*/ 922459 h 2242107" name="connsiteY3-1058"/>
              <a:gd fmla="*/ 1733949 w 2003583" name="connsiteX4-1059"/>
              <a:gd fmla="*/ 1319649 h 2242107" name="connsiteY4-1060"/>
              <a:gd fmla="*/ 1977299 w 2003583" name="connsiteX5-1061"/>
              <a:gd fmla="*/ 1548395 h 2242107" name="connsiteY5-1062"/>
              <a:gd fmla="*/ 1859633 w 2003583" name="connsiteX6-1063"/>
              <a:gd fmla="*/ 1752197 h 2242107" name="connsiteY6-1064"/>
              <a:gd fmla="*/ 1539859 w 2003583" name="connsiteX7-1065"/>
              <a:gd fmla="*/ 1655823 h 2242107" name="connsiteY7-1066"/>
              <a:gd fmla="*/ 1195882 w 2003583" name="connsiteX8-1067"/>
              <a:gd fmla="*/ 1854418 h 2242107" name="connsiteY8-1068"/>
              <a:gd fmla="*/ 1119457 w 2003583" name="connsiteX9-1069"/>
              <a:gd fmla="*/ 2179538 h 2242107" name="connsiteY9-1070"/>
              <a:gd fmla="*/ 884127 w 2003583" name="connsiteX10-1071"/>
              <a:gd fmla="*/ 2179538 h 2242107" name="connsiteY10-1072"/>
              <a:gd fmla="*/ 807702 w 2003583" name="connsiteX11-1073"/>
              <a:gd fmla="*/ 1854418 h 2242107" name="connsiteY11-1074"/>
              <a:gd fmla="*/ 463725 w 2003583" name="connsiteX12-1075"/>
              <a:gd fmla="*/ 1655823 h 2242107" name="connsiteY12-1076"/>
              <a:gd fmla="*/ 143951 w 2003583" name="connsiteX13-1077"/>
              <a:gd fmla="*/ 1752197 h 2242107" name="connsiteY13-1078"/>
              <a:gd fmla="*/ 26285 w 2003583" name="connsiteX14-1079"/>
              <a:gd fmla="*/ 1548395 h 2242107" name="connsiteY14-1080"/>
              <a:gd fmla="*/ 269635 w 2003583" name="connsiteX15-1081"/>
              <a:gd fmla="*/ 1319649 h 2242107" name="connsiteY15-1082"/>
              <a:gd fmla="*/ 269635 w 2003583" name="connsiteX16-1083"/>
              <a:gd fmla="*/ 922459 h 2242107" name="connsiteY16-1084"/>
              <a:gd fmla="*/ 26285 w 2003583" name="connsiteX17-1085"/>
              <a:gd fmla="*/ 693713 h 2242107" name="connsiteY17-1086"/>
              <a:gd fmla="*/ 143951 w 2003583" name="connsiteX18-1087"/>
              <a:gd fmla="*/ 489911 h 2242107" name="connsiteY18-1088"/>
              <a:gd fmla="*/ 463725 w 2003583" name="connsiteX19-1089"/>
              <a:gd fmla="*/ 586285 h 2242107" name="connsiteY19-1090"/>
              <a:gd fmla="*/ 807702 w 2003583" name="connsiteX20-1091"/>
              <a:gd fmla="*/ 387690 h 2242107" name="connsiteY20-1092"/>
              <a:gd fmla="*/ 884127 w 2003583" name="connsiteX21-1093"/>
              <a:gd fmla="*/ 62570 h 2242107" name="connsiteY21-1094"/>
              <a:gd fmla="*/ 1119457 w 2003583" name="connsiteX22-1095"/>
              <a:gd fmla="*/ 62570 h 2242107" name="connsiteY22-1096"/>
              <a:gd fmla="*/ 1195882 w 2003583" name="connsiteX23-1097"/>
              <a:gd fmla="*/ 387690 h 2242107" name="connsiteY23-1098"/>
              <a:gd fmla="*/ 1539859 w 2003583" name="connsiteX24-1099"/>
              <a:gd fmla="*/ 586285 h 2242107" name="connsiteY24-1100"/>
              <a:gd fmla="*/ 1539859 w 2003583" name="connsiteX0-1101"/>
              <a:gd fmla="*/ 586285 h 2225306" name="connsiteY0-1102"/>
              <a:gd fmla="*/ 1815989 w 2003583" name="connsiteX1-1103"/>
              <a:gd fmla="*/ 481182 h 2225306" name="connsiteY1-1104"/>
              <a:gd fmla="*/ 1977299 w 2003583" name="connsiteX2-1105"/>
              <a:gd fmla="*/ 693713 h 2225306" name="connsiteY2-1106"/>
              <a:gd fmla="*/ 1733949 w 2003583" name="connsiteX3-1107"/>
              <a:gd fmla="*/ 922459 h 2225306" name="connsiteY3-1108"/>
              <a:gd fmla="*/ 1733949 w 2003583" name="connsiteX4-1109"/>
              <a:gd fmla="*/ 1319649 h 2225306" name="connsiteY4-1110"/>
              <a:gd fmla="*/ 1977299 w 2003583" name="connsiteX5-1111"/>
              <a:gd fmla="*/ 1548395 h 2225306" name="connsiteY5-1112"/>
              <a:gd fmla="*/ 1859633 w 2003583" name="connsiteX6-1113"/>
              <a:gd fmla="*/ 1752197 h 2225306" name="connsiteY6-1114"/>
              <a:gd fmla="*/ 1539859 w 2003583" name="connsiteX7-1115"/>
              <a:gd fmla="*/ 1655823 h 2225306" name="connsiteY7-1116"/>
              <a:gd fmla="*/ 1195882 w 2003583" name="connsiteX8-1117"/>
              <a:gd fmla="*/ 1854418 h 2225306" name="connsiteY8-1118"/>
              <a:gd fmla="*/ 1119457 w 2003583" name="connsiteX9-1119"/>
              <a:gd fmla="*/ 2179538 h 2225306" name="connsiteY9-1120"/>
              <a:gd fmla="*/ 849212 w 2003583" name="connsiteX10-1121"/>
              <a:gd fmla="*/ 2188266 h 2225306" name="connsiteY10-1122"/>
              <a:gd fmla="*/ 807702 w 2003583" name="connsiteX11-1123"/>
              <a:gd fmla="*/ 1854418 h 2225306" name="connsiteY11-1124"/>
              <a:gd fmla="*/ 463725 w 2003583" name="connsiteX12-1125"/>
              <a:gd fmla="*/ 1655823 h 2225306" name="connsiteY12-1126"/>
              <a:gd fmla="*/ 143951 w 2003583" name="connsiteX13-1127"/>
              <a:gd fmla="*/ 1752197 h 2225306" name="connsiteY13-1128"/>
              <a:gd fmla="*/ 26285 w 2003583" name="connsiteX14-1129"/>
              <a:gd fmla="*/ 1548395 h 2225306" name="connsiteY14-1130"/>
              <a:gd fmla="*/ 269635 w 2003583" name="connsiteX15-1131"/>
              <a:gd fmla="*/ 1319649 h 2225306" name="connsiteY15-1132"/>
              <a:gd fmla="*/ 269635 w 2003583" name="connsiteX16-1133"/>
              <a:gd fmla="*/ 922459 h 2225306" name="connsiteY16-1134"/>
              <a:gd fmla="*/ 26285 w 2003583" name="connsiteX17-1135"/>
              <a:gd fmla="*/ 693713 h 2225306" name="connsiteY17-1136"/>
              <a:gd fmla="*/ 143951 w 2003583" name="connsiteX18-1137"/>
              <a:gd fmla="*/ 489911 h 2225306" name="connsiteY18-1138"/>
              <a:gd fmla="*/ 463725 w 2003583" name="connsiteX19-1139"/>
              <a:gd fmla="*/ 586285 h 2225306" name="connsiteY19-1140"/>
              <a:gd fmla="*/ 807702 w 2003583" name="connsiteX20-1141"/>
              <a:gd fmla="*/ 387690 h 2225306" name="connsiteY20-1142"/>
              <a:gd fmla="*/ 884127 w 2003583" name="connsiteX21-1143"/>
              <a:gd fmla="*/ 62570 h 2225306" name="connsiteY21-1144"/>
              <a:gd fmla="*/ 1119457 w 2003583" name="connsiteX22-1145"/>
              <a:gd fmla="*/ 62570 h 2225306" name="connsiteY22-1146"/>
              <a:gd fmla="*/ 1195882 w 2003583" name="connsiteX23-1147"/>
              <a:gd fmla="*/ 387690 h 2225306" name="connsiteY23-1148"/>
              <a:gd fmla="*/ 1539859 w 2003583" name="connsiteX24-1149"/>
              <a:gd fmla="*/ 586285 h 2225306" name="connsiteY24-1150"/>
              <a:gd fmla="*/ 1551437 w 2015161" name="connsiteX0-1151"/>
              <a:gd fmla="*/ 586285 h 2225304" name="connsiteY0-1152"/>
              <a:gd fmla="*/ 1827567 w 2015161" name="connsiteX1-1153"/>
              <a:gd fmla="*/ 481182 h 2225304" name="connsiteY1-1154"/>
              <a:gd fmla="*/ 1988877 w 2015161" name="connsiteX2-1155"/>
              <a:gd fmla="*/ 693713 h 2225304" name="connsiteY2-1156"/>
              <a:gd fmla="*/ 1745527 w 2015161" name="connsiteX3-1157"/>
              <a:gd fmla="*/ 922459 h 2225304" name="connsiteY3-1158"/>
              <a:gd fmla="*/ 1745527 w 2015161" name="connsiteX4-1159"/>
              <a:gd fmla="*/ 1319649 h 2225304" name="connsiteY4-1160"/>
              <a:gd fmla="*/ 1988877 w 2015161" name="connsiteX5-1161"/>
              <a:gd fmla="*/ 1548395 h 2225304" name="connsiteY5-1162"/>
              <a:gd fmla="*/ 1871211 w 2015161" name="connsiteX6-1163"/>
              <a:gd fmla="*/ 1752197 h 2225304" name="connsiteY6-1164"/>
              <a:gd fmla="*/ 1551437 w 2015161" name="connsiteX7-1165"/>
              <a:gd fmla="*/ 1655823 h 2225304" name="connsiteY7-1166"/>
              <a:gd fmla="*/ 1207460 w 2015161" name="connsiteX8-1167"/>
              <a:gd fmla="*/ 1854418 h 2225304" name="connsiteY8-1168"/>
              <a:gd fmla="*/ 1131035 w 2015161" name="connsiteX9-1169"/>
              <a:gd fmla="*/ 2179538 h 2225304" name="connsiteY9-1170"/>
              <a:gd fmla="*/ 860790 w 2015161" name="connsiteX10-1171"/>
              <a:gd fmla="*/ 2188266 h 2225304" name="connsiteY10-1172"/>
              <a:gd fmla="*/ 819280 w 2015161" name="connsiteX11-1173"/>
              <a:gd fmla="*/ 1854418 h 2225304" name="connsiteY11-1174"/>
              <a:gd fmla="*/ 475303 w 2015161" name="connsiteX12-1175"/>
              <a:gd fmla="*/ 1655823 h 2225304" name="connsiteY12-1176"/>
              <a:gd fmla="*/ 155529 w 2015161" name="connsiteX13-1177"/>
              <a:gd fmla="*/ 1752197 h 2225304" name="connsiteY13-1178"/>
              <a:gd fmla="*/ 2948 w 2015161" name="connsiteX14-1179"/>
              <a:gd fmla="*/ 1522210 h 2225304" name="connsiteY14-1180"/>
              <a:gd fmla="*/ 281213 w 2015161" name="connsiteX15-1181"/>
              <a:gd fmla="*/ 1319649 h 2225304" name="connsiteY15-1182"/>
              <a:gd fmla="*/ 281213 w 2015161" name="connsiteX16-1183"/>
              <a:gd fmla="*/ 922459 h 2225304" name="connsiteY16-1184"/>
              <a:gd fmla="*/ 37863 w 2015161" name="connsiteX17-1185"/>
              <a:gd fmla="*/ 693713 h 2225304" name="connsiteY17-1186"/>
              <a:gd fmla="*/ 155529 w 2015161" name="connsiteX18-1187"/>
              <a:gd fmla="*/ 489911 h 2225304" name="connsiteY18-1188"/>
              <a:gd fmla="*/ 475303 w 2015161" name="connsiteX19-1189"/>
              <a:gd fmla="*/ 586285 h 2225304" name="connsiteY19-1190"/>
              <a:gd fmla="*/ 819280 w 2015161" name="connsiteX20-1191"/>
              <a:gd fmla="*/ 387690 h 2225304" name="connsiteY20-1192"/>
              <a:gd fmla="*/ 895705 w 2015161" name="connsiteX21-1193"/>
              <a:gd fmla="*/ 62570 h 2225304" name="connsiteY21-1194"/>
              <a:gd fmla="*/ 1131035 w 2015161" name="connsiteX22-1195"/>
              <a:gd fmla="*/ 62570 h 2225304" name="connsiteY22-1196"/>
              <a:gd fmla="*/ 1207460 w 2015161" name="connsiteX23-1197"/>
              <a:gd fmla="*/ 387690 h 2225304" name="connsiteY23-1198"/>
              <a:gd fmla="*/ 1551437 w 2015161" name="connsiteX24-1199"/>
              <a:gd fmla="*/ 586285 h 2225304" name="connsiteY24-1200"/>
              <a:gd fmla="*/ 1551439 w 2015163" name="connsiteX0-1201"/>
              <a:gd fmla="*/ 586285 h 2225306" name="connsiteY0-1202"/>
              <a:gd fmla="*/ 1827569 w 2015163" name="connsiteX1-1203"/>
              <a:gd fmla="*/ 481182 h 2225306" name="connsiteY1-1204"/>
              <a:gd fmla="*/ 1988879 w 2015163" name="connsiteX2-1205"/>
              <a:gd fmla="*/ 693713 h 2225306" name="connsiteY2-1206"/>
              <a:gd fmla="*/ 1745529 w 2015163" name="connsiteX3-1207"/>
              <a:gd fmla="*/ 922459 h 2225306" name="connsiteY3-1208"/>
              <a:gd fmla="*/ 1745529 w 2015163" name="connsiteX4-1209"/>
              <a:gd fmla="*/ 1319649 h 2225306" name="connsiteY4-1210"/>
              <a:gd fmla="*/ 1988879 w 2015163" name="connsiteX5-1211"/>
              <a:gd fmla="*/ 1548395 h 2225306" name="connsiteY5-1212"/>
              <a:gd fmla="*/ 1871213 w 2015163" name="connsiteX6-1213"/>
              <a:gd fmla="*/ 1752197 h 2225306" name="connsiteY6-1214"/>
              <a:gd fmla="*/ 1551439 w 2015163" name="connsiteX7-1215"/>
              <a:gd fmla="*/ 1655823 h 2225306" name="connsiteY7-1216"/>
              <a:gd fmla="*/ 1207462 w 2015163" name="connsiteX8-1217"/>
              <a:gd fmla="*/ 1854418 h 2225306" name="connsiteY8-1218"/>
              <a:gd fmla="*/ 1131037 w 2015163" name="connsiteX9-1219"/>
              <a:gd fmla="*/ 2179538 h 2225306" name="connsiteY9-1220"/>
              <a:gd fmla="*/ 860792 w 2015163" name="connsiteX10-1221"/>
              <a:gd fmla="*/ 2188266 h 2225306" name="connsiteY10-1222"/>
              <a:gd fmla="*/ 819282 w 2015163" name="connsiteX11-1223"/>
              <a:gd fmla="*/ 1854418 h 2225306" name="connsiteY11-1224"/>
              <a:gd fmla="*/ 475305 w 2015163" name="connsiteX12-1225"/>
              <a:gd fmla="*/ 1655823 h 2225306" name="connsiteY12-1226"/>
              <a:gd fmla="*/ 155531 w 2015163" name="connsiteX13-1227"/>
              <a:gd fmla="*/ 1752197 h 2225306" name="connsiteY13-1228"/>
              <a:gd fmla="*/ 2950 w 2015163" name="connsiteX14-1229"/>
              <a:gd fmla="*/ 1522210 h 2225306" name="connsiteY14-1230"/>
              <a:gd fmla="*/ 281215 w 2015163" name="connsiteX15-1231"/>
              <a:gd fmla="*/ 1319649 h 2225306" name="connsiteY15-1232"/>
              <a:gd fmla="*/ 281215 w 2015163" name="connsiteX16-1233"/>
              <a:gd fmla="*/ 922459 h 2225306" name="connsiteY16-1234"/>
              <a:gd fmla="*/ 37865 w 2015163" name="connsiteX17-1235"/>
              <a:gd fmla="*/ 693713 h 2225306" name="connsiteY17-1236"/>
              <a:gd fmla="*/ 155531 w 2015163" name="connsiteX18-1237"/>
              <a:gd fmla="*/ 463725 h 2225306" name="connsiteY18-1238"/>
              <a:gd fmla="*/ 475305 w 2015163" name="connsiteX19-1239"/>
              <a:gd fmla="*/ 586285 h 2225306" name="connsiteY19-1240"/>
              <a:gd fmla="*/ 819282 w 2015163" name="connsiteX20-1241"/>
              <a:gd fmla="*/ 387690 h 2225306" name="connsiteY20-1242"/>
              <a:gd fmla="*/ 895707 w 2015163" name="connsiteX21-1243"/>
              <a:gd fmla="*/ 62570 h 2225306" name="connsiteY21-1244"/>
              <a:gd fmla="*/ 1131037 w 2015163" name="connsiteX22-1245"/>
              <a:gd fmla="*/ 62570 h 2225306" name="connsiteY22-1246"/>
              <a:gd fmla="*/ 1207462 w 2015163" name="connsiteX23-1247"/>
              <a:gd fmla="*/ 387690 h 2225306" name="connsiteY23-1248"/>
              <a:gd fmla="*/ 1551439 w 2015163" name="connsiteX24-1249"/>
              <a:gd fmla="*/ 586285 h 2225306" name="connsiteY24-1250"/>
              <a:gd fmla="*/ 1551439 w 2015163" name="connsiteX0-1251"/>
              <a:gd fmla="*/ 575030 h 2214049" name="connsiteY0-1252"/>
              <a:gd fmla="*/ 1827569 w 2015163" name="connsiteX1-1253"/>
              <a:gd fmla="*/ 469927 h 2214049" name="connsiteY1-1254"/>
              <a:gd fmla="*/ 1988879 w 2015163" name="connsiteX2-1255"/>
              <a:gd fmla="*/ 682458 h 2214049" name="connsiteY2-1256"/>
              <a:gd fmla="*/ 1745529 w 2015163" name="connsiteX3-1257"/>
              <a:gd fmla="*/ 911204 h 2214049" name="connsiteY3-1258"/>
              <a:gd fmla="*/ 1745529 w 2015163" name="connsiteX4-1259"/>
              <a:gd fmla="*/ 1308394 h 2214049" name="connsiteY4-1260"/>
              <a:gd fmla="*/ 1988879 w 2015163" name="connsiteX5-1261"/>
              <a:gd fmla="*/ 1537140 h 2214049" name="connsiteY5-1262"/>
              <a:gd fmla="*/ 1871213 w 2015163" name="connsiteX6-1263"/>
              <a:gd fmla="*/ 1740942 h 2214049" name="connsiteY6-1264"/>
              <a:gd fmla="*/ 1551439 w 2015163" name="connsiteX7-1265"/>
              <a:gd fmla="*/ 1644568 h 2214049" name="connsiteY7-1266"/>
              <a:gd fmla="*/ 1207462 w 2015163" name="connsiteX8-1267"/>
              <a:gd fmla="*/ 1843163 h 2214049" name="connsiteY8-1268"/>
              <a:gd fmla="*/ 1131037 w 2015163" name="connsiteX9-1269"/>
              <a:gd fmla="*/ 2168283 h 2214049" name="connsiteY9-1270"/>
              <a:gd fmla="*/ 860792 w 2015163" name="connsiteX10-1271"/>
              <a:gd fmla="*/ 2177011 h 2214049" name="connsiteY10-1272"/>
              <a:gd fmla="*/ 819282 w 2015163" name="connsiteX11-1273"/>
              <a:gd fmla="*/ 1843163 h 2214049" name="connsiteY11-1274"/>
              <a:gd fmla="*/ 475305 w 2015163" name="connsiteX12-1275"/>
              <a:gd fmla="*/ 1644568 h 2214049" name="connsiteY12-1276"/>
              <a:gd fmla="*/ 155531 w 2015163" name="connsiteX13-1277"/>
              <a:gd fmla="*/ 1740942 h 2214049" name="connsiteY13-1278"/>
              <a:gd fmla="*/ 2950 w 2015163" name="connsiteX14-1279"/>
              <a:gd fmla="*/ 1510955 h 2214049" name="connsiteY14-1280"/>
              <a:gd fmla="*/ 281215 w 2015163" name="connsiteX15-1281"/>
              <a:gd fmla="*/ 1308394 h 2214049" name="connsiteY15-1282"/>
              <a:gd fmla="*/ 281215 w 2015163" name="connsiteX16-1283"/>
              <a:gd fmla="*/ 911204 h 2214049" name="connsiteY16-1284"/>
              <a:gd fmla="*/ 37865 w 2015163" name="connsiteX17-1285"/>
              <a:gd fmla="*/ 682458 h 2214049" name="connsiteY17-1286"/>
              <a:gd fmla="*/ 155531 w 2015163" name="connsiteX18-1287"/>
              <a:gd fmla="*/ 452470 h 2214049" name="connsiteY18-1288"/>
              <a:gd fmla="*/ 475305 w 2015163" name="connsiteX19-1289"/>
              <a:gd fmla="*/ 575030 h 2214049" name="connsiteY19-1290"/>
              <a:gd fmla="*/ 819282 w 2015163" name="connsiteX20-1291"/>
              <a:gd fmla="*/ 376435 h 2214049" name="connsiteY20-1292"/>
              <a:gd fmla="*/ 895707 w 2015163" name="connsiteX21-1293"/>
              <a:gd fmla="*/ 51315 h 2214049" name="connsiteY21-1294"/>
              <a:gd fmla="*/ 1165952 w 2015163" name="connsiteX22-1295"/>
              <a:gd fmla="*/ 33857 h 2214049" name="connsiteY22-1296"/>
              <a:gd fmla="*/ 1207462 w 2015163" name="connsiteX23-1297"/>
              <a:gd fmla="*/ 376435 h 2214049" name="connsiteY23-1298"/>
              <a:gd fmla="*/ 1551439 w 2015163" name="connsiteX24-1299"/>
              <a:gd fmla="*/ 575030 h 2214049" name="connsiteY24-1300"/>
              <a:gd fmla="*/ 1551439 w 2015163" name="connsiteX0-1301"/>
              <a:gd fmla="*/ 575028 h 2214049" name="connsiteY0-1302"/>
              <a:gd fmla="*/ 1810111 w 2015163" name="connsiteX1-1303"/>
              <a:gd fmla="*/ 443740 h 2214049" name="connsiteY1-1304"/>
              <a:gd fmla="*/ 1988879 w 2015163" name="connsiteX2-1305"/>
              <a:gd fmla="*/ 682456 h 2214049" name="connsiteY2-1306"/>
              <a:gd fmla="*/ 1745529 w 2015163" name="connsiteX3-1307"/>
              <a:gd fmla="*/ 911202 h 2214049" name="connsiteY3-1308"/>
              <a:gd fmla="*/ 1745529 w 2015163" name="connsiteX4-1309"/>
              <a:gd fmla="*/ 1308392 h 2214049" name="connsiteY4-1310"/>
              <a:gd fmla="*/ 1988879 w 2015163" name="connsiteX5-1311"/>
              <a:gd fmla="*/ 1537138 h 2214049" name="connsiteY5-1312"/>
              <a:gd fmla="*/ 1871213 w 2015163" name="connsiteX6-1313"/>
              <a:gd fmla="*/ 1740940 h 2214049" name="connsiteY6-1314"/>
              <a:gd fmla="*/ 1551439 w 2015163" name="connsiteX7-1315"/>
              <a:gd fmla="*/ 1644566 h 2214049" name="connsiteY7-1316"/>
              <a:gd fmla="*/ 1207462 w 2015163" name="connsiteX8-1317"/>
              <a:gd fmla="*/ 1843161 h 2214049" name="connsiteY8-1318"/>
              <a:gd fmla="*/ 1131037 w 2015163" name="connsiteX9-1319"/>
              <a:gd fmla="*/ 2168281 h 2214049" name="connsiteY9-1320"/>
              <a:gd fmla="*/ 860792 w 2015163" name="connsiteX10-1321"/>
              <a:gd fmla="*/ 2177009 h 2214049" name="connsiteY10-1322"/>
              <a:gd fmla="*/ 819282 w 2015163" name="connsiteX11-1323"/>
              <a:gd fmla="*/ 1843161 h 2214049" name="connsiteY11-1324"/>
              <a:gd fmla="*/ 475305 w 2015163" name="connsiteX12-1325"/>
              <a:gd fmla="*/ 1644566 h 2214049" name="connsiteY12-1326"/>
              <a:gd fmla="*/ 155531 w 2015163" name="connsiteX13-1327"/>
              <a:gd fmla="*/ 1740940 h 2214049" name="connsiteY13-1328"/>
              <a:gd fmla="*/ 2950 w 2015163" name="connsiteX14-1329"/>
              <a:gd fmla="*/ 1510953 h 2214049" name="connsiteY14-1330"/>
              <a:gd fmla="*/ 281215 w 2015163" name="connsiteX15-1331"/>
              <a:gd fmla="*/ 1308392 h 2214049" name="connsiteY15-1332"/>
              <a:gd fmla="*/ 281215 w 2015163" name="connsiteX16-1333"/>
              <a:gd fmla="*/ 911202 h 2214049" name="connsiteY16-1334"/>
              <a:gd fmla="*/ 37865 w 2015163" name="connsiteX17-1335"/>
              <a:gd fmla="*/ 682456 h 2214049" name="connsiteY17-1336"/>
              <a:gd fmla="*/ 155531 w 2015163" name="connsiteX18-1337"/>
              <a:gd fmla="*/ 452468 h 2214049" name="connsiteY18-1338"/>
              <a:gd fmla="*/ 475305 w 2015163" name="connsiteX19-1339"/>
              <a:gd fmla="*/ 575028 h 2214049" name="connsiteY19-1340"/>
              <a:gd fmla="*/ 819282 w 2015163" name="connsiteX20-1341"/>
              <a:gd fmla="*/ 376433 h 2214049" name="connsiteY20-1342"/>
              <a:gd fmla="*/ 895707 w 2015163" name="connsiteX21-1343"/>
              <a:gd fmla="*/ 51313 h 2214049" name="connsiteY21-1344"/>
              <a:gd fmla="*/ 1165952 w 2015163" name="connsiteX22-1345"/>
              <a:gd fmla="*/ 33855 h 2214049" name="connsiteY22-1346"/>
              <a:gd fmla="*/ 1207462 w 2015163" name="connsiteX23-1347"/>
              <a:gd fmla="*/ 376433 h 2214049" name="connsiteY23-1348"/>
              <a:gd fmla="*/ 1551439 w 2015163" name="connsiteX24-1349"/>
              <a:gd fmla="*/ 575028 h 2214049" name="connsiteY24-1350"/>
              <a:gd fmla="*/ 1551439 w 1990924" name="connsiteX0-1351"/>
              <a:gd fmla="*/ 575028 h 2214047" name="connsiteY0-1352"/>
              <a:gd fmla="*/ 1810111 w 1990924" name="connsiteX1-1353"/>
              <a:gd fmla="*/ 443740 h 2214047" name="connsiteY1-1354"/>
              <a:gd fmla="*/ 1988879 w 1990924" name="connsiteX2-1355"/>
              <a:gd fmla="*/ 682456 h 2214047" name="connsiteY2-1356"/>
              <a:gd fmla="*/ 1745529 w 1990924" name="connsiteX3-1357"/>
              <a:gd fmla="*/ 911202 h 2214047" name="connsiteY3-1358"/>
              <a:gd fmla="*/ 1745529 w 1990924" name="connsiteX4-1359"/>
              <a:gd fmla="*/ 1308392 h 2214047" name="connsiteY4-1360"/>
              <a:gd fmla="*/ 1988879 w 1990924" name="connsiteX5-1361"/>
              <a:gd fmla="*/ 1537138 h 2214047" name="connsiteY5-1362"/>
              <a:gd fmla="*/ 1845026 w 1990924" name="connsiteX6-1363"/>
              <a:gd fmla="*/ 1775854 h 2214047" name="connsiteY6-1364"/>
              <a:gd fmla="*/ 1551439 w 1990924" name="connsiteX7-1365"/>
              <a:gd fmla="*/ 1644566 h 2214047" name="connsiteY7-1366"/>
              <a:gd fmla="*/ 1207462 w 1990924" name="connsiteX8-1367"/>
              <a:gd fmla="*/ 1843161 h 2214047" name="connsiteY8-1368"/>
              <a:gd fmla="*/ 1131037 w 1990924" name="connsiteX9-1369"/>
              <a:gd fmla="*/ 2168281 h 2214047" name="connsiteY9-1370"/>
              <a:gd fmla="*/ 860792 w 1990924" name="connsiteX10-1371"/>
              <a:gd fmla="*/ 2177009 h 2214047" name="connsiteY10-1372"/>
              <a:gd fmla="*/ 819282 w 1990924" name="connsiteX11-1373"/>
              <a:gd fmla="*/ 1843161 h 2214047" name="connsiteY11-1374"/>
              <a:gd fmla="*/ 475305 w 1990924" name="connsiteX12-1375"/>
              <a:gd fmla="*/ 1644566 h 2214047" name="connsiteY12-1376"/>
              <a:gd fmla="*/ 155531 w 1990924" name="connsiteX13-1377"/>
              <a:gd fmla="*/ 1740940 h 2214047" name="connsiteY13-1378"/>
              <a:gd fmla="*/ 2950 w 1990924" name="connsiteX14-1379"/>
              <a:gd fmla="*/ 1510953 h 2214047" name="connsiteY14-1380"/>
              <a:gd fmla="*/ 281215 w 1990924" name="connsiteX15-1381"/>
              <a:gd fmla="*/ 1308392 h 2214047" name="connsiteY15-1382"/>
              <a:gd fmla="*/ 281215 w 1990924" name="connsiteX16-1383"/>
              <a:gd fmla="*/ 911202 h 2214047" name="connsiteY16-1384"/>
              <a:gd fmla="*/ 37865 w 1990924" name="connsiteX17-1385"/>
              <a:gd fmla="*/ 682456 h 2214047" name="connsiteY17-1386"/>
              <a:gd fmla="*/ 155531 w 1990924" name="connsiteX18-1387"/>
              <a:gd fmla="*/ 452468 h 2214047" name="connsiteY18-1388"/>
              <a:gd fmla="*/ 475305 w 1990924" name="connsiteX19-1389"/>
              <a:gd fmla="*/ 575028 h 2214047" name="connsiteY19-1390"/>
              <a:gd fmla="*/ 819282 w 1990924" name="connsiteX20-1391"/>
              <a:gd fmla="*/ 376433 h 2214047" name="connsiteY20-1392"/>
              <a:gd fmla="*/ 895707 w 1990924" name="connsiteX21-1393"/>
              <a:gd fmla="*/ 51313 h 2214047" name="connsiteY21-1394"/>
              <a:gd fmla="*/ 1165952 w 1990924" name="connsiteX22-1395"/>
              <a:gd fmla="*/ 33855 h 2214047" name="connsiteY22-1396"/>
              <a:gd fmla="*/ 1207462 w 1990924" name="connsiteX23-1397"/>
              <a:gd fmla="*/ 376433 h 2214047" name="connsiteY23-1398"/>
              <a:gd fmla="*/ 1551439 w 1990924" name="connsiteX24-1399"/>
              <a:gd fmla="*/ 575028 h 2214047" name="connsiteY24-1400"/>
            </a:gdLst>
            <a:cxnLst>
              <a:cxn ang="0">
                <a:pos x="connsiteX0-1351" y="connsiteY0-1352"/>
              </a:cxn>
              <a:cxn ang="0">
                <a:pos x="connsiteX1-1353" y="connsiteY1-1354"/>
              </a:cxn>
              <a:cxn ang="0">
                <a:pos x="connsiteX2-1355" y="connsiteY2-1356"/>
              </a:cxn>
              <a:cxn ang="0">
                <a:pos x="connsiteX3-1357" y="connsiteY3-1358"/>
              </a:cxn>
              <a:cxn ang="0">
                <a:pos x="connsiteX4-1359" y="connsiteY4-1360"/>
              </a:cxn>
              <a:cxn ang="0">
                <a:pos x="connsiteX5-1361" y="connsiteY5-1362"/>
              </a:cxn>
              <a:cxn ang="0">
                <a:pos x="connsiteX6-1363" y="connsiteY6-1364"/>
              </a:cxn>
              <a:cxn ang="0">
                <a:pos x="connsiteX7-1365" y="connsiteY7-1366"/>
              </a:cxn>
              <a:cxn ang="0">
                <a:pos x="connsiteX8-1367" y="connsiteY8-1368"/>
              </a:cxn>
              <a:cxn ang="0">
                <a:pos x="connsiteX9-1369" y="connsiteY9-1370"/>
              </a:cxn>
              <a:cxn ang="0">
                <a:pos x="connsiteX10-1371" y="connsiteY10-1372"/>
              </a:cxn>
              <a:cxn ang="0">
                <a:pos x="connsiteX11-1373" y="connsiteY11-1374"/>
              </a:cxn>
              <a:cxn ang="0">
                <a:pos x="connsiteX12-1375" y="connsiteY12-1376"/>
              </a:cxn>
              <a:cxn ang="0">
                <a:pos x="connsiteX13-1377" y="connsiteY13-1378"/>
              </a:cxn>
              <a:cxn ang="0">
                <a:pos x="connsiteX14-1379" y="connsiteY14-1380"/>
              </a:cxn>
              <a:cxn ang="0">
                <a:pos x="connsiteX15-1381" y="connsiteY15-1382"/>
              </a:cxn>
              <a:cxn ang="0">
                <a:pos x="connsiteX16-1383" y="connsiteY16-1384"/>
              </a:cxn>
              <a:cxn ang="0">
                <a:pos x="connsiteX17-1385" y="connsiteY17-1386"/>
              </a:cxn>
              <a:cxn ang="0">
                <a:pos x="connsiteX18-1387" y="connsiteY18-1388"/>
              </a:cxn>
              <a:cxn ang="0">
                <a:pos x="connsiteX19-1389" y="connsiteY19-1390"/>
              </a:cxn>
              <a:cxn ang="0">
                <a:pos x="connsiteX20-1391" y="connsiteY20-1392"/>
              </a:cxn>
              <a:cxn ang="0">
                <a:pos x="connsiteX21-1393" y="connsiteY21-1394"/>
              </a:cxn>
              <a:cxn ang="0">
                <a:pos x="connsiteX22-1395" y="connsiteY22-1396"/>
              </a:cxn>
              <a:cxn ang="0">
                <a:pos x="connsiteX23-1397" y="connsiteY23-1398"/>
              </a:cxn>
              <a:cxn ang="0">
                <a:pos x="connsiteX24-1399" y="connsiteY24-1400"/>
              </a:cxn>
            </a:cxnLst>
            <a:rect b="b" l="l" r="r" t="t"/>
            <a:pathLst>
              <a:path h="2214047" w="1990924">
                <a:moveTo>
                  <a:pt x="1551439" y="575028"/>
                </a:moveTo>
                <a:lnTo>
                  <a:pt x="1810111" y="443740"/>
                </a:lnTo>
                <a:cubicBezTo>
                  <a:pt x="1916702" y="411615"/>
                  <a:pt x="1999643" y="604546"/>
                  <a:pt x="1988879" y="682456"/>
                </a:cubicBezTo>
                <a:cubicBezTo>
                  <a:pt x="1978115" y="760366"/>
                  <a:pt x="1855917" y="833066"/>
                  <a:pt x="1745529" y="911202"/>
                </a:cubicBezTo>
                <a:cubicBezTo>
                  <a:pt x="1780804" y="1041249"/>
                  <a:pt x="1780804" y="1178345"/>
                  <a:pt x="1745529" y="1308392"/>
                </a:cubicBezTo>
                <a:cubicBezTo>
                  <a:pt x="1826646" y="1384641"/>
                  <a:pt x="1972296" y="1459228"/>
                  <a:pt x="1988879" y="1537138"/>
                </a:cubicBezTo>
                <a:cubicBezTo>
                  <a:pt x="2005462" y="1615048"/>
                  <a:pt x="1917933" y="1757949"/>
                  <a:pt x="1845026" y="1775854"/>
                </a:cubicBezTo>
                <a:cubicBezTo>
                  <a:pt x="1772119" y="1793759"/>
                  <a:pt x="1679522" y="1697359"/>
                  <a:pt x="1551439" y="1644566"/>
                </a:cubicBezTo>
                <a:cubicBezTo>
                  <a:pt x="1456452" y="1740139"/>
                  <a:pt x="1337724" y="1808687"/>
                  <a:pt x="1207462" y="1843161"/>
                </a:cubicBezTo>
                <a:cubicBezTo>
                  <a:pt x="1181987" y="1951534"/>
                  <a:pt x="1188815" y="2112640"/>
                  <a:pt x="1131037" y="2168281"/>
                </a:cubicBezTo>
                <a:cubicBezTo>
                  <a:pt x="1073259" y="2223922"/>
                  <a:pt x="912751" y="2231196"/>
                  <a:pt x="860792" y="2177009"/>
                </a:cubicBezTo>
                <a:cubicBezTo>
                  <a:pt x="808833" y="2122822"/>
                  <a:pt x="810792" y="1947903"/>
                  <a:pt x="819282" y="1843161"/>
                </a:cubicBezTo>
                <a:cubicBezTo>
                  <a:pt x="689020" y="1808686"/>
                  <a:pt x="570292" y="1740138"/>
                  <a:pt x="475305" y="1644566"/>
                </a:cubicBezTo>
                <a:cubicBezTo>
                  <a:pt x="368714" y="1676691"/>
                  <a:pt x="234257" y="1763209"/>
                  <a:pt x="155531" y="1740940"/>
                </a:cubicBezTo>
                <a:cubicBezTo>
                  <a:pt x="76805" y="1718671"/>
                  <a:pt x="-17997" y="1583044"/>
                  <a:pt x="2950" y="1510953"/>
                </a:cubicBezTo>
                <a:cubicBezTo>
                  <a:pt x="23897" y="1438862"/>
                  <a:pt x="223198" y="1360342"/>
                  <a:pt x="281215" y="1308392"/>
                </a:cubicBezTo>
                <a:cubicBezTo>
                  <a:pt x="245940" y="1178345"/>
                  <a:pt x="245940" y="1041249"/>
                  <a:pt x="281215" y="911202"/>
                </a:cubicBezTo>
                <a:cubicBezTo>
                  <a:pt x="200098" y="834953"/>
                  <a:pt x="58812" y="758912"/>
                  <a:pt x="37865" y="682456"/>
                </a:cubicBezTo>
                <a:cubicBezTo>
                  <a:pt x="16918" y="606000"/>
                  <a:pt x="82624" y="470373"/>
                  <a:pt x="155531" y="452468"/>
                </a:cubicBezTo>
                <a:cubicBezTo>
                  <a:pt x="228438" y="434563"/>
                  <a:pt x="364680" y="530965"/>
                  <a:pt x="475305" y="575028"/>
                </a:cubicBezTo>
                <a:cubicBezTo>
                  <a:pt x="570292" y="479455"/>
                  <a:pt x="689020" y="410907"/>
                  <a:pt x="819282" y="376433"/>
                </a:cubicBezTo>
                <a:cubicBezTo>
                  <a:pt x="844757" y="268060"/>
                  <a:pt x="837929" y="108409"/>
                  <a:pt x="895707" y="51313"/>
                </a:cubicBezTo>
                <a:cubicBezTo>
                  <a:pt x="953485" y="-5783"/>
                  <a:pt x="1113993" y="-20332"/>
                  <a:pt x="1165952" y="33855"/>
                </a:cubicBezTo>
                <a:cubicBezTo>
                  <a:pt x="1217911" y="88042"/>
                  <a:pt x="1198495" y="254233"/>
                  <a:pt x="1207462" y="376433"/>
                </a:cubicBezTo>
                <a:cubicBezTo>
                  <a:pt x="1337724" y="410908"/>
                  <a:pt x="1456452" y="479456"/>
                  <a:pt x="1551439" y="575028"/>
                </a:cubicBezTo>
                <a:close/>
              </a:path>
            </a:pathLst>
          </a:custGeom>
          <a:noFill/>
          <a:ln w="38100">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40298" lIns="437825" numCol="1" rIns="437825" spcCol="953" spcFirstLastPara="0" tIns="440298" vert="horz" wrap="square">
            <a:noAutofit/>
          </a:bodyPr>
          <a:lstStyle/>
          <a:p>
            <a:pPr algn="ctr" defTabSz="1000125">
              <a:lnSpc>
                <a:spcPct val="90000"/>
              </a:lnSpc>
              <a:spcBef>
                <a:spcPct val="0"/>
              </a:spcBef>
              <a:spcAft>
                <a:spcPct val="35000"/>
              </a:spcAft>
            </a:pPr>
            <a:endParaRPr altLang="en-US" lang="zh-CN" sz="2300">
              <a:solidFill>
                <a:schemeClr val="tx1">
                  <a:lumMod val="75000"/>
                  <a:lumOff val="25000"/>
                </a:schemeClr>
              </a:solidFill>
            </a:endParaRPr>
          </a:p>
        </p:txBody>
      </p:sp>
      <p:sp>
        <p:nvSpPr>
          <p:cNvPr id="3" name="任意多边形 2"/>
          <p:cNvSpPr/>
          <p:nvPr/>
        </p:nvSpPr>
        <p:spPr>
          <a:xfrm rot="19144892">
            <a:off x="926502" y="1665818"/>
            <a:ext cx="1638002" cy="1792652"/>
          </a:xfrm>
          <a:custGeom>
            <a:gdLst>
              <a:gd fmla="*/ 1621800 w 2167466" name="connsiteX0"/>
              <a:gd fmla="*/ 548964 h 2167466" name="connsiteY0"/>
              <a:gd fmla="*/ 1941574 w 2167466" name="connsiteX1"/>
              <a:gd fmla="*/ 452590 h 2167466" name="connsiteY1"/>
              <a:gd fmla="*/ 2059240 w 2167466" name="connsiteX2"/>
              <a:gd fmla="*/ 656392 h 2167466" name="connsiteY2"/>
              <a:gd fmla="*/ 1815890 w 2167466" name="connsiteX3"/>
              <a:gd fmla="*/ 885138 h 2167466" name="connsiteY3"/>
              <a:gd fmla="*/ 1815890 w 2167466" name="connsiteX4"/>
              <a:gd fmla="*/ 1282328 h 2167466" name="connsiteY4"/>
              <a:gd fmla="*/ 2059240 w 2167466" name="connsiteX5"/>
              <a:gd fmla="*/ 1511074 h 2167466" name="connsiteY5"/>
              <a:gd fmla="*/ 1941574 w 2167466" name="connsiteX6"/>
              <a:gd fmla="*/ 1714876 h 2167466" name="connsiteY6"/>
              <a:gd fmla="*/ 1621800 w 2167466" name="connsiteX7"/>
              <a:gd fmla="*/ 1618502 h 2167466" name="connsiteY7"/>
              <a:gd fmla="*/ 1277823 w 2167466" name="connsiteX8"/>
              <a:gd fmla="*/ 1817097 h 2167466" name="connsiteY8"/>
              <a:gd fmla="*/ 1201398 w 2167466" name="connsiteX9"/>
              <a:gd fmla="*/ 2142217 h 2167466" name="connsiteY9"/>
              <a:gd fmla="*/ 966068 w 2167466" name="connsiteX10"/>
              <a:gd fmla="*/ 2142217 h 2167466" name="connsiteY10"/>
              <a:gd fmla="*/ 889643 w 2167466" name="connsiteX11"/>
              <a:gd fmla="*/ 1817097 h 2167466" name="connsiteY11"/>
              <a:gd fmla="*/ 545666 w 2167466" name="connsiteX12"/>
              <a:gd fmla="*/ 1618502 h 2167466" name="connsiteY12"/>
              <a:gd fmla="*/ 225892 w 2167466" name="connsiteX13"/>
              <a:gd fmla="*/ 1714876 h 2167466" name="connsiteY13"/>
              <a:gd fmla="*/ 108226 w 2167466" name="connsiteX14"/>
              <a:gd fmla="*/ 1511074 h 2167466" name="connsiteY14"/>
              <a:gd fmla="*/ 351576 w 2167466" name="connsiteX15"/>
              <a:gd fmla="*/ 1282328 h 2167466" name="connsiteY15"/>
              <a:gd fmla="*/ 351576 w 2167466" name="connsiteX16"/>
              <a:gd fmla="*/ 885138 h 2167466" name="connsiteY16"/>
              <a:gd fmla="*/ 108226 w 2167466" name="connsiteX17"/>
              <a:gd fmla="*/ 656392 h 2167466" name="connsiteY17"/>
              <a:gd fmla="*/ 225892 w 2167466" name="connsiteX18"/>
              <a:gd fmla="*/ 452590 h 2167466" name="connsiteY18"/>
              <a:gd fmla="*/ 545666 w 2167466" name="connsiteX19"/>
              <a:gd fmla="*/ 548964 h 2167466" name="connsiteY19"/>
              <a:gd fmla="*/ 889643 w 2167466" name="connsiteX20"/>
              <a:gd fmla="*/ 350369 h 2167466" name="connsiteY20"/>
              <a:gd fmla="*/ 966068 w 2167466" name="connsiteX21"/>
              <a:gd fmla="*/ 25249 h 2167466" name="connsiteY21"/>
              <a:gd fmla="*/ 1201398 w 2167466" name="connsiteX22"/>
              <a:gd fmla="*/ 25249 h 2167466" name="connsiteY22"/>
              <a:gd fmla="*/ 1277823 w 2167466" name="connsiteX23"/>
              <a:gd fmla="*/ 350369 h 2167466" name="connsiteY23"/>
              <a:gd fmla="*/ 1621800 w 2167466" name="connsiteX24"/>
              <a:gd fmla="*/ 548964 h 2167466" name="connsiteY24"/>
              <a:gd fmla="*/ 1517526 w 1954966" name="connsiteX0-1"/>
              <a:gd fmla="*/ 523716 h 2116969" name="connsiteY0-2"/>
              <a:gd fmla="*/ 1837300 w 1954966" name="connsiteX1-3"/>
              <a:gd fmla="*/ 427342 h 2116969" name="connsiteY1-4"/>
              <a:gd fmla="*/ 1954966 w 1954966" name="connsiteX2-5"/>
              <a:gd fmla="*/ 631144 h 2116969" name="connsiteY2-6"/>
              <a:gd fmla="*/ 1711616 w 1954966" name="connsiteX3-7"/>
              <a:gd fmla="*/ 859890 h 2116969" name="connsiteY3-8"/>
              <a:gd fmla="*/ 1711616 w 1954966" name="connsiteX4-9"/>
              <a:gd fmla="*/ 1257080 h 2116969" name="connsiteY4-10"/>
              <a:gd fmla="*/ 1954966 w 1954966" name="connsiteX5-11"/>
              <a:gd fmla="*/ 1485826 h 2116969" name="connsiteY5-12"/>
              <a:gd fmla="*/ 1837300 w 1954966" name="connsiteX6-13"/>
              <a:gd fmla="*/ 1689628 h 2116969" name="connsiteY6-14"/>
              <a:gd fmla="*/ 1517526 w 1954966" name="connsiteX7-15"/>
              <a:gd fmla="*/ 1593254 h 2116969" name="connsiteY7-16"/>
              <a:gd fmla="*/ 1173549 w 1954966" name="connsiteX8-17"/>
              <a:gd fmla="*/ 1791849 h 2116969" name="connsiteY8-18"/>
              <a:gd fmla="*/ 1097124 w 1954966" name="connsiteX9-19"/>
              <a:gd fmla="*/ 2116969 h 2116969" name="connsiteY9-20"/>
              <a:gd fmla="*/ 861794 w 1954966" name="connsiteX10-21"/>
              <a:gd fmla="*/ 2116969 h 2116969" name="connsiteY10-22"/>
              <a:gd fmla="*/ 785369 w 1954966" name="connsiteX11-23"/>
              <a:gd fmla="*/ 1791849 h 2116969" name="connsiteY11-24"/>
              <a:gd fmla="*/ 441392 w 1954966" name="connsiteX12-25"/>
              <a:gd fmla="*/ 1593254 h 2116969" name="connsiteY12-26"/>
              <a:gd fmla="*/ 121618 w 1954966" name="connsiteX13-27"/>
              <a:gd fmla="*/ 1689628 h 2116969" name="connsiteY13-28"/>
              <a:gd fmla="*/ 3952 w 1954966" name="connsiteX14-29"/>
              <a:gd fmla="*/ 1485826 h 2116969" name="connsiteY14-30"/>
              <a:gd fmla="*/ 247302 w 1954966" name="connsiteX15-31"/>
              <a:gd fmla="*/ 1257080 h 2116969" name="connsiteY15-32"/>
              <a:gd fmla="*/ 247302 w 1954966" name="connsiteX16-33"/>
              <a:gd fmla="*/ 859890 h 2116969" name="connsiteY16-34"/>
              <a:gd fmla="*/ 3952 w 1954966" name="connsiteX17-35"/>
              <a:gd fmla="*/ 631144 h 2116969" name="connsiteY17-36"/>
              <a:gd fmla="*/ 121618 w 1954966" name="connsiteX18-37"/>
              <a:gd fmla="*/ 427342 h 2116969" name="connsiteY18-38"/>
              <a:gd fmla="*/ 441392 w 1954966" name="connsiteX19-39"/>
              <a:gd fmla="*/ 523716 h 2116969" name="connsiteY19-40"/>
              <a:gd fmla="*/ 785369 w 1954966" name="connsiteX20-41"/>
              <a:gd fmla="*/ 325121 h 2116969" name="connsiteY20-42"/>
              <a:gd fmla="*/ 861794 w 1954966" name="connsiteX21-43"/>
              <a:gd fmla="*/ 1 h 2116969" name="connsiteY21-44"/>
              <a:gd fmla="*/ 1097124 w 1954966" name="connsiteX22-45"/>
              <a:gd fmla="*/ 1 h 2116969" name="connsiteY22-46"/>
              <a:gd fmla="*/ 1173549 w 1954966" name="connsiteX23-47"/>
              <a:gd fmla="*/ 325121 h 2116969" name="connsiteY23-48"/>
              <a:gd fmla="*/ 1517526 w 1954966" name="connsiteX24-49"/>
              <a:gd fmla="*/ 523716 h 2116969" name="connsiteY24-50"/>
              <a:gd fmla="*/ 1539857 w 1977297" name="connsiteX0-51"/>
              <a:gd fmla="*/ 523714 h 2116967" name="connsiteY0-52"/>
              <a:gd fmla="*/ 1859631 w 1977297" name="connsiteX1-53"/>
              <a:gd fmla="*/ 427340 h 2116967" name="connsiteY1-54"/>
              <a:gd fmla="*/ 1977297 w 1977297" name="connsiteX2-55"/>
              <a:gd fmla="*/ 631142 h 2116967" name="connsiteY2-56"/>
              <a:gd fmla="*/ 1733947 w 1977297" name="connsiteX3-57"/>
              <a:gd fmla="*/ 859888 h 2116967" name="connsiteY3-58"/>
              <a:gd fmla="*/ 1733947 w 1977297" name="connsiteX4-59"/>
              <a:gd fmla="*/ 1257078 h 2116967" name="connsiteY4-60"/>
              <a:gd fmla="*/ 1977297 w 1977297" name="connsiteX5-61"/>
              <a:gd fmla="*/ 1485824 h 2116967" name="connsiteY5-62"/>
              <a:gd fmla="*/ 1859631 w 1977297" name="connsiteX6-63"/>
              <a:gd fmla="*/ 1689626 h 2116967" name="connsiteY6-64"/>
              <a:gd fmla="*/ 1539857 w 1977297" name="connsiteX7-65"/>
              <a:gd fmla="*/ 1593252 h 2116967" name="connsiteY7-66"/>
              <a:gd fmla="*/ 1195880 w 1977297" name="connsiteX8-67"/>
              <a:gd fmla="*/ 1791847 h 2116967" name="connsiteY8-68"/>
              <a:gd fmla="*/ 1119455 w 1977297" name="connsiteX9-69"/>
              <a:gd fmla="*/ 2116967 h 2116967" name="connsiteY9-70"/>
              <a:gd fmla="*/ 884125 w 1977297" name="connsiteX10-71"/>
              <a:gd fmla="*/ 2116967 h 2116967" name="connsiteY10-72"/>
              <a:gd fmla="*/ 807700 w 1977297" name="connsiteX11-73"/>
              <a:gd fmla="*/ 1791847 h 2116967" name="connsiteY11-74"/>
              <a:gd fmla="*/ 463723 w 1977297" name="connsiteX12-75"/>
              <a:gd fmla="*/ 1593252 h 2116967" name="connsiteY12-76"/>
              <a:gd fmla="*/ 143949 w 1977297" name="connsiteX13-77"/>
              <a:gd fmla="*/ 1689626 h 2116967" name="connsiteY13-78"/>
              <a:gd fmla="*/ 26283 w 1977297" name="connsiteX14-79"/>
              <a:gd fmla="*/ 1485824 h 2116967" name="connsiteY14-80"/>
              <a:gd fmla="*/ 269633 w 1977297" name="connsiteX15-81"/>
              <a:gd fmla="*/ 1257078 h 2116967" name="connsiteY15-82"/>
              <a:gd fmla="*/ 269633 w 1977297" name="connsiteX16-83"/>
              <a:gd fmla="*/ 859888 h 2116967" name="connsiteY16-84"/>
              <a:gd fmla="*/ 26283 w 1977297" name="connsiteX17-85"/>
              <a:gd fmla="*/ 631142 h 2116967" name="connsiteY17-86"/>
              <a:gd fmla="*/ 143949 w 1977297" name="connsiteX18-87"/>
              <a:gd fmla="*/ 427340 h 2116967" name="connsiteY18-88"/>
              <a:gd fmla="*/ 463723 w 1977297" name="connsiteX19-89"/>
              <a:gd fmla="*/ 523714 h 2116967" name="connsiteY19-90"/>
              <a:gd fmla="*/ 807700 w 1977297" name="connsiteX20-91"/>
              <a:gd fmla="*/ 325119 h 2116967" name="connsiteY20-92"/>
              <a:gd fmla="*/ 884125 w 1977297" name="connsiteX21-93"/>
              <a:gd fmla="*/ -1 h 2116967" name="connsiteY21-94"/>
              <a:gd fmla="*/ 1119455 w 1977297" name="connsiteX22-95"/>
              <a:gd fmla="*/ -1 h 2116967" name="connsiteY22-96"/>
              <a:gd fmla="*/ 1195880 w 1977297" name="connsiteX23-97"/>
              <a:gd fmla="*/ 325119 h 2116967" name="connsiteY23-98"/>
              <a:gd fmla="*/ 1539857 w 1977297" name="connsiteX24-99"/>
              <a:gd fmla="*/ 523714 h 2116967" name="connsiteY24-100"/>
              <a:gd fmla="*/ 1539859 w 1977299" name="connsiteX0-101"/>
              <a:gd fmla="*/ 523716 h 2116969" name="connsiteY0-102"/>
              <a:gd fmla="*/ 1859633 w 1977299" name="connsiteX1-103"/>
              <a:gd fmla="*/ 427342 h 2116969" name="connsiteY1-104"/>
              <a:gd fmla="*/ 1977299 w 1977299" name="connsiteX2-105"/>
              <a:gd fmla="*/ 631144 h 2116969" name="connsiteY2-106"/>
              <a:gd fmla="*/ 1733949 w 1977299" name="connsiteX3-107"/>
              <a:gd fmla="*/ 859890 h 2116969" name="connsiteY3-108"/>
              <a:gd fmla="*/ 1733949 w 1977299" name="connsiteX4-109"/>
              <a:gd fmla="*/ 1257080 h 2116969" name="connsiteY4-110"/>
              <a:gd fmla="*/ 1977299 w 1977299" name="connsiteX5-111"/>
              <a:gd fmla="*/ 1485826 h 2116969" name="connsiteY5-112"/>
              <a:gd fmla="*/ 1859633 w 1977299" name="connsiteX6-113"/>
              <a:gd fmla="*/ 1689628 h 2116969" name="connsiteY6-114"/>
              <a:gd fmla="*/ 1539859 w 1977299" name="connsiteX7-115"/>
              <a:gd fmla="*/ 1593254 h 2116969" name="connsiteY7-116"/>
              <a:gd fmla="*/ 1195882 w 1977299" name="connsiteX8-117"/>
              <a:gd fmla="*/ 1791849 h 2116969" name="connsiteY8-118"/>
              <a:gd fmla="*/ 1119457 w 1977299" name="connsiteX9-119"/>
              <a:gd fmla="*/ 2116969 h 2116969" name="connsiteY9-120"/>
              <a:gd fmla="*/ 884127 w 1977299" name="connsiteX10-121"/>
              <a:gd fmla="*/ 2116969 h 2116969" name="connsiteY10-122"/>
              <a:gd fmla="*/ 807702 w 1977299" name="connsiteX11-123"/>
              <a:gd fmla="*/ 1791849 h 2116969" name="connsiteY11-124"/>
              <a:gd fmla="*/ 463725 w 1977299" name="connsiteX12-125"/>
              <a:gd fmla="*/ 1593254 h 2116969" name="connsiteY12-126"/>
              <a:gd fmla="*/ 143951 w 1977299" name="connsiteX13-127"/>
              <a:gd fmla="*/ 1689628 h 2116969" name="connsiteY13-128"/>
              <a:gd fmla="*/ 26285 w 1977299" name="connsiteX14-129"/>
              <a:gd fmla="*/ 1485826 h 2116969" name="connsiteY14-130"/>
              <a:gd fmla="*/ 269635 w 1977299" name="connsiteX15-131"/>
              <a:gd fmla="*/ 1257080 h 2116969" name="connsiteY15-132"/>
              <a:gd fmla="*/ 269635 w 1977299" name="connsiteX16-133"/>
              <a:gd fmla="*/ 859890 h 2116969" name="connsiteY16-134"/>
              <a:gd fmla="*/ 26285 w 1977299" name="connsiteX17-135"/>
              <a:gd fmla="*/ 631144 h 2116969" name="connsiteY17-136"/>
              <a:gd fmla="*/ 143951 w 1977299" name="connsiteX18-137"/>
              <a:gd fmla="*/ 427342 h 2116969" name="connsiteY18-138"/>
              <a:gd fmla="*/ 463725 w 1977299" name="connsiteX19-139"/>
              <a:gd fmla="*/ 523716 h 2116969" name="connsiteY19-140"/>
              <a:gd fmla="*/ 807702 w 1977299" name="connsiteX20-141"/>
              <a:gd fmla="*/ 325121 h 2116969" name="connsiteY20-142"/>
              <a:gd fmla="*/ 884127 w 1977299" name="connsiteX21-143"/>
              <a:gd fmla="*/ 1 h 2116969" name="connsiteY21-144"/>
              <a:gd fmla="*/ 1119457 w 1977299" name="connsiteX22-145"/>
              <a:gd fmla="*/ 1 h 2116969" name="connsiteY22-146"/>
              <a:gd fmla="*/ 1195882 w 1977299" name="connsiteX23-147"/>
              <a:gd fmla="*/ 325121 h 2116969" name="connsiteY23-148"/>
              <a:gd fmla="*/ 1539859 w 1977299" name="connsiteX24-149"/>
              <a:gd fmla="*/ 523716 h 2116969" name="connsiteY24-150"/>
              <a:gd fmla="*/ 1539859 w 1977299" name="connsiteX0-151"/>
              <a:gd fmla="*/ 523714 h 2116967" name="connsiteY0-152"/>
              <a:gd fmla="*/ 1859633 w 1977299" name="connsiteX1-153"/>
              <a:gd fmla="*/ 427340 h 2116967" name="connsiteY1-154"/>
              <a:gd fmla="*/ 1977299 w 1977299" name="connsiteX2-155"/>
              <a:gd fmla="*/ 631142 h 2116967" name="connsiteY2-156"/>
              <a:gd fmla="*/ 1733949 w 1977299" name="connsiteX3-157"/>
              <a:gd fmla="*/ 859888 h 2116967" name="connsiteY3-158"/>
              <a:gd fmla="*/ 1733949 w 1977299" name="connsiteX4-159"/>
              <a:gd fmla="*/ 1257078 h 2116967" name="connsiteY4-160"/>
              <a:gd fmla="*/ 1977299 w 1977299" name="connsiteX5-161"/>
              <a:gd fmla="*/ 1485824 h 2116967" name="connsiteY5-162"/>
              <a:gd fmla="*/ 1859633 w 1977299" name="connsiteX6-163"/>
              <a:gd fmla="*/ 1689626 h 2116967" name="connsiteY6-164"/>
              <a:gd fmla="*/ 1539859 w 1977299" name="connsiteX7-165"/>
              <a:gd fmla="*/ 1593252 h 2116967" name="connsiteY7-166"/>
              <a:gd fmla="*/ 1195882 w 1977299" name="connsiteX8-167"/>
              <a:gd fmla="*/ 1791847 h 2116967" name="connsiteY8-168"/>
              <a:gd fmla="*/ 1119457 w 1977299" name="connsiteX9-169"/>
              <a:gd fmla="*/ 2116967 h 2116967" name="connsiteY9-170"/>
              <a:gd fmla="*/ 884127 w 1977299" name="connsiteX10-171"/>
              <a:gd fmla="*/ 2116967 h 2116967" name="connsiteY10-172"/>
              <a:gd fmla="*/ 807702 w 1977299" name="connsiteX11-173"/>
              <a:gd fmla="*/ 1791847 h 2116967" name="connsiteY11-174"/>
              <a:gd fmla="*/ 463725 w 1977299" name="connsiteX12-175"/>
              <a:gd fmla="*/ 1593252 h 2116967" name="connsiteY12-176"/>
              <a:gd fmla="*/ 143951 w 1977299" name="connsiteX13-177"/>
              <a:gd fmla="*/ 1689626 h 2116967" name="connsiteY13-178"/>
              <a:gd fmla="*/ 26285 w 1977299" name="connsiteX14-179"/>
              <a:gd fmla="*/ 1485824 h 2116967" name="connsiteY14-180"/>
              <a:gd fmla="*/ 269635 w 1977299" name="connsiteX15-181"/>
              <a:gd fmla="*/ 1257078 h 2116967" name="connsiteY15-182"/>
              <a:gd fmla="*/ 269635 w 1977299" name="connsiteX16-183"/>
              <a:gd fmla="*/ 859888 h 2116967" name="connsiteY16-184"/>
              <a:gd fmla="*/ 26285 w 1977299" name="connsiteX17-185"/>
              <a:gd fmla="*/ 631142 h 2116967" name="connsiteY17-186"/>
              <a:gd fmla="*/ 143951 w 1977299" name="connsiteX18-187"/>
              <a:gd fmla="*/ 427340 h 2116967" name="connsiteY18-188"/>
              <a:gd fmla="*/ 463725 w 1977299" name="connsiteX19-189"/>
              <a:gd fmla="*/ 523714 h 2116967" name="connsiteY19-190"/>
              <a:gd fmla="*/ 807702 w 1977299" name="connsiteX20-191"/>
              <a:gd fmla="*/ 325119 h 2116967" name="connsiteY20-192"/>
              <a:gd fmla="*/ 884127 w 1977299" name="connsiteX21-193"/>
              <a:gd fmla="*/ -1 h 2116967" name="connsiteY21-194"/>
              <a:gd fmla="*/ 1119457 w 1977299" name="connsiteX22-195"/>
              <a:gd fmla="*/ -1 h 2116967" name="connsiteY22-196"/>
              <a:gd fmla="*/ 1195882 w 1977299" name="connsiteX23-197"/>
              <a:gd fmla="*/ 325119 h 2116967" name="connsiteY23-198"/>
              <a:gd fmla="*/ 1539859 w 1977299" name="connsiteX24-199"/>
              <a:gd fmla="*/ 523714 h 2116967" name="connsiteY24-200"/>
              <a:gd fmla="*/ 1539859 w 1977299" name="connsiteX0-201"/>
              <a:gd fmla="*/ 523716 h 2157608" name="connsiteY0-202"/>
              <a:gd fmla="*/ 1859633 w 1977299" name="connsiteX1-203"/>
              <a:gd fmla="*/ 427342 h 2157608" name="connsiteY1-204"/>
              <a:gd fmla="*/ 1977299 w 1977299" name="connsiteX2-205"/>
              <a:gd fmla="*/ 631144 h 2157608" name="connsiteY2-206"/>
              <a:gd fmla="*/ 1733949 w 1977299" name="connsiteX3-207"/>
              <a:gd fmla="*/ 859890 h 2157608" name="connsiteY3-208"/>
              <a:gd fmla="*/ 1733949 w 1977299" name="connsiteX4-209"/>
              <a:gd fmla="*/ 1257080 h 2157608" name="connsiteY4-210"/>
              <a:gd fmla="*/ 1977299 w 1977299" name="connsiteX5-211"/>
              <a:gd fmla="*/ 1485826 h 2157608" name="connsiteY5-212"/>
              <a:gd fmla="*/ 1859633 w 1977299" name="connsiteX6-213"/>
              <a:gd fmla="*/ 1689628 h 2157608" name="connsiteY6-214"/>
              <a:gd fmla="*/ 1539859 w 1977299" name="connsiteX7-215"/>
              <a:gd fmla="*/ 1593254 h 2157608" name="connsiteY7-216"/>
              <a:gd fmla="*/ 1195882 w 1977299" name="connsiteX8-217"/>
              <a:gd fmla="*/ 1791849 h 2157608" name="connsiteY8-218"/>
              <a:gd fmla="*/ 1119457 w 1977299" name="connsiteX9-219"/>
              <a:gd fmla="*/ 2116969 h 2157608" name="connsiteY9-220"/>
              <a:gd fmla="*/ 884127 w 1977299" name="connsiteX10-221"/>
              <a:gd fmla="*/ 2116969 h 2157608" name="connsiteY10-222"/>
              <a:gd fmla="*/ 807702 w 1977299" name="connsiteX11-223"/>
              <a:gd fmla="*/ 1791849 h 2157608" name="connsiteY11-224"/>
              <a:gd fmla="*/ 463725 w 1977299" name="connsiteX12-225"/>
              <a:gd fmla="*/ 1593254 h 2157608" name="connsiteY12-226"/>
              <a:gd fmla="*/ 143951 w 1977299" name="connsiteX13-227"/>
              <a:gd fmla="*/ 1689628 h 2157608" name="connsiteY13-228"/>
              <a:gd fmla="*/ 26285 w 1977299" name="connsiteX14-229"/>
              <a:gd fmla="*/ 1485826 h 2157608" name="connsiteY14-230"/>
              <a:gd fmla="*/ 269635 w 1977299" name="connsiteX15-231"/>
              <a:gd fmla="*/ 1257080 h 2157608" name="connsiteY15-232"/>
              <a:gd fmla="*/ 269635 w 1977299" name="connsiteX16-233"/>
              <a:gd fmla="*/ 859890 h 2157608" name="connsiteY16-234"/>
              <a:gd fmla="*/ 26285 w 1977299" name="connsiteX17-235"/>
              <a:gd fmla="*/ 631144 h 2157608" name="connsiteY17-236"/>
              <a:gd fmla="*/ 143951 w 1977299" name="connsiteX18-237"/>
              <a:gd fmla="*/ 427342 h 2157608" name="connsiteY18-238"/>
              <a:gd fmla="*/ 463725 w 1977299" name="connsiteX19-239"/>
              <a:gd fmla="*/ 523716 h 2157608" name="connsiteY19-240"/>
              <a:gd fmla="*/ 807702 w 1977299" name="connsiteX20-241"/>
              <a:gd fmla="*/ 325121 h 2157608" name="connsiteY20-242"/>
              <a:gd fmla="*/ 884127 w 1977299" name="connsiteX21-243"/>
              <a:gd fmla="*/ 1 h 2157608" name="connsiteY21-244"/>
              <a:gd fmla="*/ 1119457 w 1977299" name="connsiteX22-245"/>
              <a:gd fmla="*/ 1 h 2157608" name="connsiteY22-246"/>
              <a:gd fmla="*/ 1195882 w 1977299" name="connsiteX23-247"/>
              <a:gd fmla="*/ 325121 h 2157608" name="connsiteY23-248"/>
              <a:gd fmla="*/ 1539859 w 1977299" name="connsiteX24-249"/>
              <a:gd fmla="*/ 523716 h 2157608" name="connsiteY24-250"/>
              <a:gd fmla="*/ 1539859 w 1977299" name="connsiteX0-251"/>
              <a:gd fmla="*/ 523714 h 2179536" name="connsiteY0-252"/>
              <a:gd fmla="*/ 1859633 w 1977299" name="connsiteX1-253"/>
              <a:gd fmla="*/ 427340 h 2179536" name="connsiteY1-254"/>
              <a:gd fmla="*/ 1977299 w 1977299" name="connsiteX2-255"/>
              <a:gd fmla="*/ 631142 h 2179536" name="connsiteY2-256"/>
              <a:gd fmla="*/ 1733949 w 1977299" name="connsiteX3-257"/>
              <a:gd fmla="*/ 859888 h 2179536" name="connsiteY3-258"/>
              <a:gd fmla="*/ 1733949 w 1977299" name="connsiteX4-259"/>
              <a:gd fmla="*/ 1257078 h 2179536" name="connsiteY4-260"/>
              <a:gd fmla="*/ 1977299 w 1977299" name="connsiteX5-261"/>
              <a:gd fmla="*/ 1485824 h 2179536" name="connsiteY5-262"/>
              <a:gd fmla="*/ 1859633 w 1977299" name="connsiteX6-263"/>
              <a:gd fmla="*/ 1689626 h 2179536" name="connsiteY6-264"/>
              <a:gd fmla="*/ 1539859 w 1977299" name="connsiteX7-265"/>
              <a:gd fmla="*/ 1593252 h 2179536" name="connsiteY7-266"/>
              <a:gd fmla="*/ 1195882 w 1977299" name="connsiteX8-267"/>
              <a:gd fmla="*/ 1791847 h 2179536" name="connsiteY8-268"/>
              <a:gd fmla="*/ 1119457 w 1977299" name="connsiteX9-269"/>
              <a:gd fmla="*/ 2116967 h 2179536" name="connsiteY9-270"/>
              <a:gd fmla="*/ 884127 w 1977299" name="connsiteX10-271"/>
              <a:gd fmla="*/ 2116967 h 2179536" name="connsiteY10-272"/>
              <a:gd fmla="*/ 807702 w 1977299" name="connsiteX11-273"/>
              <a:gd fmla="*/ 1791847 h 2179536" name="connsiteY11-274"/>
              <a:gd fmla="*/ 463725 w 1977299" name="connsiteX12-275"/>
              <a:gd fmla="*/ 1593252 h 2179536" name="connsiteY12-276"/>
              <a:gd fmla="*/ 143951 w 1977299" name="connsiteX13-277"/>
              <a:gd fmla="*/ 1689626 h 2179536" name="connsiteY13-278"/>
              <a:gd fmla="*/ 26285 w 1977299" name="connsiteX14-279"/>
              <a:gd fmla="*/ 1485824 h 2179536" name="connsiteY14-280"/>
              <a:gd fmla="*/ 269635 w 1977299" name="connsiteX15-281"/>
              <a:gd fmla="*/ 1257078 h 2179536" name="connsiteY15-282"/>
              <a:gd fmla="*/ 269635 w 1977299" name="connsiteX16-283"/>
              <a:gd fmla="*/ 859888 h 2179536" name="connsiteY16-284"/>
              <a:gd fmla="*/ 26285 w 1977299" name="connsiteX17-285"/>
              <a:gd fmla="*/ 631142 h 2179536" name="connsiteY17-286"/>
              <a:gd fmla="*/ 143951 w 1977299" name="connsiteX18-287"/>
              <a:gd fmla="*/ 427340 h 2179536" name="connsiteY18-288"/>
              <a:gd fmla="*/ 463725 w 1977299" name="connsiteX19-289"/>
              <a:gd fmla="*/ 523714 h 2179536" name="connsiteY19-290"/>
              <a:gd fmla="*/ 807702 w 1977299" name="connsiteX20-291"/>
              <a:gd fmla="*/ 325119 h 2179536" name="connsiteY20-292"/>
              <a:gd fmla="*/ 884127 w 1977299" name="connsiteX21-293"/>
              <a:gd fmla="*/ -1 h 2179536" name="connsiteY21-294"/>
              <a:gd fmla="*/ 1119457 w 1977299" name="connsiteX22-295"/>
              <a:gd fmla="*/ -1 h 2179536" name="connsiteY22-296"/>
              <a:gd fmla="*/ 1195882 w 1977299" name="connsiteX23-297"/>
              <a:gd fmla="*/ 325119 h 2179536" name="connsiteY23-298"/>
              <a:gd fmla="*/ 1539859 w 1977299" name="connsiteX24-299"/>
              <a:gd fmla="*/ 523714 h 2179536" name="connsiteY24-300"/>
              <a:gd fmla="*/ 1539859 w 1981249" name="connsiteX0-301"/>
              <a:gd fmla="*/ 523716 h 2179538" name="connsiteY0-302"/>
              <a:gd fmla="*/ 1859633 w 1981249" name="connsiteX1-303"/>
              <a:gd fmla="*/ 427342 h 2179538" name="connsiteY1-304"/>
              <a:gd fmla="*/ 1977299 w 1981249" name="connsiteX2-305"/>
              <a:gd fmla="*/ 631144 h 2179538" name="connsiteY2-306"/>
              <a:gd fmla="*/ 1733949 w 1981249" name="connsiteX3-307"/>
              <a:gd fmla="*/ 859890 h 2179538" name="connsiteY3-308"/>
              <a:gd fmla="*/ 1733949 w 1981249" name="connsiteX4-309"/>
              <a:gd fmla="*/ 1257080 h 2179538" name="connsiteY4-310"/>
              <a:gd fmla="*/ 1977299 w 1981249" name="connsiteX5-311"/>
              <a:gd fmla="*/ 1485826 h 2179538" name="connsiteY5-312"/>
              <a:gd fmla="*/ 1859633 w 1981249" name="connsiteX6-313"/>
              <a:gd fmla="*/ 1689628 h 2179538" name="connsiteY6-314"/>
              <a:gd fmla="*/ 1539859 w 1981249" name="connsiteX7-315"/>
              <a:gd fmla="*/ 1593254 h 2179538" name="connsiteY7-316"/>
              <a:gd fmla="*/ 1195882 w 1981249" name="connsiteX8-317"/>
              <a:gd fmla="*/ 1791849 h 2179538" name="connsiteY8-318"/>
              <a:gd fmla="*/ 1119457 w 1981249" name="connsiteX9-319"/>
              <a:gd fmla="*/ 2116969 h 2179538" name="connsiteY9-320"/>
              <a:gd fmla="*/ 884127 w 1981249" name="connsiteX10-321"/>
              <a:gd fmla="*/ 2116969 h 2179538" name="connsiteY10-322"/>
              <a:gd fmla="*/ 807702 w 1981249" name="connsiteX11-323"/>
              <a:gd fmla="*/ 1791849 h 2179538" name="connsiteY11-324"/>
              <a:gd fmla="*/ 463725 w 1981249" name="connsiteX12-325"/>
              <a:gd fmla="*/ 1593254 h 2179538" name="connsiteY12-326"/>
              <a:gd fmla="*/ 143951 w 1981249" name="connsiteX13-327"/>
              <a:gd fmla="*/ 1689628 h 2179538" name="connsiteY13-328"/>
              <a:gd fmla="*/ 26285 w 1981249" name="connsiteX14-329"/>
              <a:gd fmla="*/ 1485826 h 2179538" name="connsiteY14-330"/>
              <a:gd fmla="*/ 269635 w 1981249" name="connsiteX15-331"/>
              <a:gd fmla="*/ 1257080 h 2179538" name="connsiteY15-332"/>
              <a:gd fmla="*/ 269635 w 1981249" name="connsiteX16-333"/>
              <a:gd fmla="*/ 859890 h 2179538" name="connsiteY16-334"/>
              <a:gd fmla="*/ 26285 w 1981249" name="connsiteX17-335"/>
              <a:gd fmla="*/ 631144 h 2179538" name="connsiteY17-336"/>
              <a:gd fmla="*/ 143951 w 1981249" name="connsiteX18-337"/>
              <a:gd fmla="*/ 427342 h 2179538" name="connsiteY18-338"/>
              <a:gd fmla="*/ 463725 w 1981249" name="connsiteX19-339"/>
              <a:gd fmla="*/ 523716 h 2179538" name="connsiteY19-340"/>
              <a:gd fmla="*/ 807702 w 1981249" name="connsiteX20-341"/>
              <a:gd fmla="*/ 325121 h 2179538" name="connsiteY20-342"/>
              <a:gd fmla="*/ 884127 w 1981249" name="connsiteX21-343"/>
              <a:gd fmla="*/ 1 h 2179538" name="connsiteY21-344"/>
              <a:gd fmla="*/ 1119457 w 1981249" name="connsiteX22-345"/>
              <a:gd fmla="*/ 1 h 2179538" name="connsiteY22-346"/>
              <a:gd fmla="*/ 1195882 w 1981249" name="connsiteX23-347"/>
              <a:gd fmla="*/ 325121 h 2179538" name="connsiteY23-348"/>
              <a:gd fmla="*/ 1539859 w 1981249" name="connsiteX24-349"/>
              <a:gd fmla="*/ 523716 h 2179538" name="connsiteY24-350"/>
              <a:gd fmla="*/ 1539859 w 2003583" name="connsiteX0-351"/>
              <a:gd fmla="*/ 523714 h 2179536" name="connsiteY0-352"/>
              <a:gd fmla="*/ 1859633 w 2003583" name="connsiteX1-353"/>
              <a:gd fmla="*/ 427340 h 2179536" name="connsiteY1-354"/>
              <a:gd fmla="*/ 1977299 w 2003583" name="connsiteX2-355"/>
              <a:gd fmla="*/ 631142 h 2179536" name="connsiteY2-356"/>
              <a:gd fmla="*/ 1733949 w 2003583" name="connsiteX3-357"/>
              <a:gd fmla="*/ 859888 h 2179536" name="connsiteY3-358"/>
              <a:gd fmla="*/ 1733949 w 2003583" name="connsiteX4-359"/>
              <a:gd fmla="*/ 1257078 h 2179536" name="connsiteY4-360"/>
              <a:gd fmla="*/ 1977299 w 2003583" name="connsiteX5-361"/>
              <a:gd fmla="*/ 1485824 h 2179536" name="connsiteY5-362"/>
              <a:gd fmla="*/ 1859633 w 2003583" name="connsiteX6-363"/>
              <a:gd fmla="*/ 1689626 h 2179536" name="connsiteY6-364"/>
              <a:gd fmla="*/ 1539859 w 2003583" name="connsiteX7-365"/>
              <a:gd fmla="*/ 1593252 h 2179536" name="connsiteY7-366"/>
              <a:gd fmla="*/ 1195882 w 2003583" name="connsiteX8-367"/>
              <a:gd fmla="*/ 1791847 h 2179536" name="connsiteY8-368"/>
              <a:gd fmla="*/ 1119457 w 2003583" name="connsiteX9-369"/>
              <a:gd fmla="*/ 2116967 h 2179536" name="connsiteY9-370"/>
              <a:gd fmla="*/ 884127 w 2003583" name="connsiteX10-371"/>
              <a:gd fmla="*/ 2116967 h 2179536" name="connsiteY10-372"/>
              <a:gd fmla="*/ 807702 w 2003583" name="connsiteX11-373"/>
              <a:gd fmla="*/ 1791847 h 2179536" name="connsiteY11-374"/>
              <a:gd fmla="*/ 463725 w 2003583" name="connsiteX12-375"/>
              <a:gd fmla="*/ 1593252 h 2179536" name="connsiteY12-376"/>
              <a:gd fmla="*/ 143951 w 2003583" name="connsiteX13-377"/>
              <a:gd fmla="*/ 1689626 h 2179536" name="connsiteY13-378"/>
              <a:gd fmla="*/ 26285 w 2003583" name="connsiteX14-379"/>
              <a:gd fmla="*/ 1485824 h 2179536" name="connsiteY14-380"/>
              <a:gd fmla="*/ 269635 w 2003583" name="connsiteX15-381"/>
              <a:gd fmla="*/ 1257078 h 2179536" name="connsiteY15-382"/>
              <a:gd fmla="*/ 269635 w 2003583" name="connsiteX16-383"/>
              <a:gd fmla="*/ 859888 h 2179536" name="connsiteY16-384"/>
              <a:gd fmla="*/ 26285 w 2003583" name="connsiteX17-385"/>
              <a:gd fmla="*/ 631142 h 2179536" name="connsiteY17-386"/>
              <a:gd fmla="*/ 143951 w 2003583" name="connsiteX18-387"/>
              <a:gd fmla="*/ 427340 h 2179536" name="connsiteY18-388"/>
              <a:gd fmla="*/ 463725 w 2003583" name="connsiteX19-389"/>
              <a:gd fmla="*/ 523714 h 2179536" name="connsiteY19-390"/>
              <a:gd fmla="*/ 807702 w 2003583" name="connsiteX20-391"/>
              <a:gd fmla="*/ 325119 h 2179536" name="connsiteY20-392"/>
              <a:gd fmla="*/ 884127 w 2003583" name="connsiteX21-393"/>
              <a:gd fmla="*/ -1 h 2179536" name="connsiteY21-394"/>
              <a:gd fmla="*/ 1119457 w 2003583" name="connsiteX22-395"/>
              <a:gd fmla="*/ -1 h 2179536" name="connsiteY22-396"/>
              <a:gd fmla="*/ 1195882 w 2003583" name="connsiteX23-397"/>
              <a:gd fmla="*/ 325119 h 2179536" name="connsiteY23-398"/>
              <a:gd fmla="*/ 1539859 w 2003583" name="connsiteX24-399"/>
              <a:gd fmla="*/ 523714 h 2179536" name="connsiteY24-400"/>
              <a:gd fmla="*/ 1539859 w 2003583" name="connsiteX0-401"/>
              <a:gd fmla="*/ 523716 h 2179538" name="connsiteY0-402"/>
              <a:gd fmla="*/ 1859633 w 2003583" name="connsiteX1-403"/>
              <a:gd fmla="*/ 427342 h 2179538" name="connsiteY1-404"/>
              <a:gd fmla="*/ 1977299 w 2003583" name="connsiteX2-405"/>
              <a:gd fmla="*/ 631144 h 2179538" name="connsiteY2-406"/>
              <a:gd fmla="*/ 1733949 w 2003583" name="connsiteX3-407"/>
              <a:gd fmla="*/ 859890 h 2179538" name="connsiteY3-408"/>
              <a:gd fmla="*/ 1733949 w 2003583" name="connsiteX4-409"/>
              <a:gd fmla="*/ 1257080 h 2179538" name="connsiteY4-410"/>
              <a:gd fmla="*/ 1977299 w 2003583" name="connsiteX5-411"/>
              <a:gd fmla="*/ 1485826 h 2179538" name="connsiteY5-412"/>
              <a:gd fmla="*/ 1859633 w 2003583" name="connsiteX6-413"/>
              <a:gd fmla="*/ 1689628 h 2179538" name="connsiteY6-414"/>
              <a:gd fmla="*/ 1539859 w 2003583" name="connsiteX7-415"/>
              <a:gd fmla="*/ 1593254 h 2179538" name="connsiteY7-416"/>
              <a:gd fmla="*/ 1195882 w 2003583" name="connsiteX8-417"/>
              <a:gd fmla="*/ 1791849 h 2179538" name="connsiteY8-418"/>
              <a:gd fmla="*/ 1119457 w 2003583" name="connsiteX9-419"/>
              <a:gd fmla="*/ 2116969 h 2179538" name="connsiteY9-420"/>
              <a:gd fmla="*/ 884127 w 2003583" name="connsiteX10-421"/>
              <a:gd fmla="*/ 2116969 h 2179538" name="connsiteY10-422"/>
              <a:gd fmla="*/ 807702 w 2003583" name="connsiteX11-423"/>
              <a:gd fmla="*/ 1791849 h 2179538" name="connsiteY11-424"/>
              <a:gd fmla="*/ 463725 w 2003583" name="connsiteX12-425"/>
              <a:gd fmla="*/ 1593254 h 2179538" name="connsiteY12-426"/>
              <a:gd fmla="*/ 143951 w 2003583" name="connsiteX13-427"/>
              <a:gd fmla="*/ 1689628 h 2179538" name="connsiteY13-428"/>
              <a:gd fmla="*/ 26285 w 2003583" name="connsiteX14-429"/>
              <a:gd fmla="*/ 1485826 h 2179538" name="connsiteY14-430"/>
              <a:gd fmla="*/ 269635 w 2003583" name="connsiteX15-431"/>
              <a:gd fmla="*/ 1257080 h 2179538" name="connsiteY15-432"/>
              <a:gd fmla="*/ 269635 w 2003583" name="connsiteX16-433"/>
              <a:gd fmla="*/ 859890 h 2179538" name="connsiteY16-434"/>
              <a:gd fmla="*/ 26285 w 2003583" name="connsiteX17-435"/>
              <a:gd fmla="*/ 631144 h 2179538" name="connsiteY17-436"/>
              <a:gd fmla="*/ 143951 w 2003583" name="connsiteX18-437"/>
              <a:gd fmla="*/ 427342 h 2179538" name="connsiteY18-438"/>
              <a:gd fmla="*/ 463725 w 2003583" name="connsiteX19-439"/>
              <a:gd fmla="*/ 523716 h 2179538" name="connsiteY19-440"/>
              <a:gd fmla="*/ 807702 w 2003583" name="connsiteX20-441"/>
              <a:gd fmla="*/ 325121 h 2179538" name="connsiteY20-442"/>
              <a:gd fmla="*/ 884127 w 2003583" name="connsiteX21-443"/>
              <a:gd fmla="*/ 1 h 2179538" name="connsiteY21-444"/>
              <a:gd fmla="*/ 1119457 w 2003583" name="connsiteX22-445"/>
              <a:gd fmla="*/ 1 h 2179538" name="connsiteY22-446"/>
              <a:gd fmla="*/ 1195882 w 2003583" name="connsiteX23-447"/>
              <a:gd fmla="*/ 325121 h 2179538" name="connsiteY23-448"/>
              <a:gd fmla="*/ 1539859 w 2003583" name="connsiteX24-449"/>
              <a:gd fmla="*/ 523716 h 2179538" name="connsiteY24-450"/>
              <a:gd fmla="*/ 1539859 w 2003583" name="connsiteX0-451"/>
              <a:gd fmla="*/ 523714 h 2179536" name="connsiteY0-452"/>
              <a:gd fmla="*/ 1859633 w 2003583" name="connsiteX1-453"/>
              <a:gd fmla="*/ 427340 h 2179536" name="connsiteY1-454"/>
              <a:gd fmla="*/ 1977299 w 2003583" name="connsiteX2-455"/>
              <a:gd fmla="*/ 631142 h 2179536" name="connsiteY2-456"/>
              <a:gd fmla="*/ 1733949 w 2003583" name="connsiteX3-457"/>
              <a:gd fmla="*/ 859888 h 2179536" name="connsiteY3-458"/>
              <a:gd fmla="*/ 1733949 w 2003583" name="connsiteX4-459"/>
              <a:gd fmla="*/ 1257078 h 2179536" name="connsiteY4-460"/>
              <a:gd fmla="*/ 1977299 w 2003583" name="connsiteX5-461"/>
              <a:gd fmla="*/ 1485824 h 2179536" name="connsiteY5-462"/>
              <a:gd fmla="*/ 1859633 w 2003583" name="connsiteX6-463"/>
              <a:gd fmla="*/ 1689626 h 2179536" name="connsiteY6-464"/>
              <a:gd fmla="*/ 1539859 w 2003583" name="connsiteX7-465"/>
              <a:gd fmla="*/ 1593252 h 2179536" name="connsiteY7-466"/>
              <a:gd fmla="*/ 1195882 w 2003583" name="connsiteX8-467"/>
              <a:gd fmla="*/ 1791847 h 2179536" name="connsiteY8-468"/>
              <a:gd fmla="*/ 1119457 w 2003583" name="connsiteX9-469"/>
              <a:gd fmla="*/ 2116967 h 2179536" name="connsiteY9-470"/>
              <a:gd fmla="*/ 884127 w 2003583" name="connsiteX10-471"/>
              <a:gd fmla="*/ 2116967 h 2179536" name="connsiteY10-472"/>
              <a:gd fmla="*/ 807702 w 2003583" name="connsiteX11-473"/>
              <a:gd fmla="*/ 1791847 h 2179536" name="connsiteY11-474"/>
              <a:gd fmla="*/ 463725 w 2003583" name="connsiteX12-475"/>
              <a:gd fmla="*/ 1593252 h 2179536" name="connsiteY12-476"/>
              <a:gd fmla="*/ 143951 w 2003583" name="connsiteX13-477"/>
              <a:gd fmla="*/ 1689626 h 2179536" name="connsiteY13-478"/>
              <a:gd fmla="*/ 26285 w 2003583" name="connsiteX14-479"/>
              <a:gd fmla="*/ 1485824 h 2179536" name="connsiteY14-480"/>
              <a:gd fmla="*/ 269635 w 2003583" name="connsiteX15-481"/>
              <a:gd fmla="*/ 1257078 h 2179536" name="connsiteY15-482"/>
              <a:gd fmla="*/ 269635 w 2003583" name="connsiteX16-483"/>
              <a:gd fmla="*/ 859888 h 2179536" name="connsiteY16-484"/>
              <a:gd fmla="*/ 26285 w 2003583" name="connsiteX17-485"/>
              <a:gd fmla="*/ 631142 h 2179536" name="connsiteY17-486"/>
              <a:gd fmla="*/ 143951 w 2003583" name="connsiteX18-487"/>
              <a:gd fmla="*/ 427340 h 2179536" name="connsiteY18-488"/>
              <a:gd fmla="*/ 463725 w 2003583" name="connsiteX19-489"/>
              <a:gd fmla="*/ 523714 h 2179536" name="connsiteY19-490"/>
              <a:gd fmla="*/ 807702 w 2003583" name="connsiteX20-491"/>
              <a:gd fmla="*/ 325119 h 2179536" name="connsiteY20-492"/>
              <a:gd fmla="*/ 884127 w 2003583" name="connsiteX21-493"/>
              <a:gd fmla="*/ -1 h 2179536" name="connsiteY21-494"/>
              <a:gd fmla="*/ 1119457 w 2003583" name="connsiteX22-495"/>
              <a:gd fmla="*/ -1 h 2179536" name="connsiteY22-496"/>
              <a:gd fmla="*/ 1195882 w 2003583" name="connsiteX23-497"/>
              <a:gd fmla="*/ 325119 h 2179536" name="connsiteY23-498"/>
              <a:gd fmla="*/ 1539859 w 2003583" name="connsiteX24-499"/>
              <a:gd fmla="*/ 523714 h 2179536" name="connsiteY24-500"/>
              <a:gd fmla="*/ 1539859 w 2003583" name="connsiteX0-501"/>
              <a:gd fmla="*/ 564355 h 2220177" name="connsiteY0-502"/>
              <a:gd fmla="*/ 1859633 w 2003583" name="connsiteX1-503"/>
              <a:gd fmla="*/ 467981 h 2220177" name="connsiteY1-504"/>
              <a:gd fmla="*/ 1977299 w 2003583" name="connsiteX2-505"/>
              <a:gd fmla="*/ 671783 h 2220177" name="connsiteY2-506"/>
              <a:gd fmla="*/ 1733949 w 2003583" name="connsiteX3-507"/>
              <a:gd fmla="*/ 900529 h 2220177" name="connsiteY3-508"/>
              <a:gd fmla="*/ 1733949 w 2003583" name="connsiteX4-509"/>
              <a:gd fmla="*/ 1297719 h 2220177" name="connsiteY4-510"/>
              <a:gd fmla="*/ 1977299 w 2003583" name="connsiteX5-511"/>
              <a:gd fmla="*/ 1526465 h 2220177" name="connsiteY5-512"/>
              <a:gd fmla="*/ 1859633 w 2003583" name="connsiteX6-513"/>
              <a:gd fmla="*/ 1730267 h 2220177" name="connsiteY6-514"/>
              <a:gd fmla="*/ 1539859 w 2003583" name="connsiteX7-515"/>
              <a:gd fmla="*/ 1633893 h 2220177" name="connsiteY7-516"/>
              <a:gd fmla="*/ 1195882 w 2003583" name="connsiteX8-517"/>
              <a:gd fmla="*/ 1832488 h 2220177" name="connsiteY8-518"/>
              <a:gd fmla="*/ 1119457 w 2003583" name="connsiteX9-519"/>
              <a:gd fmla="*/ 2157608 h 2220177" name="connsiteY9-520"/>
              <a:gd fmla="*/ 884127 w 2003583" name="connsiteX10-521"/>
              <a:gd fmla="*/ 2157608 h 2220177" name="connsiteY10-522"/>
              <a:gd fmla="*/ 807702 w 2003583" name="connsiteX11-523"/>
              <a:gd fmla="*/ 1832488 h 2220177" name="connsiteY11-524"/>
              <a:gd fmla="*/ 463725 w 2003583" name="connsiteX12-525"/>
              <a:gd fmla="*/ 1633893 h 2220177" name="connsiteY12-526"/>
              <a:gd fmla="*/ 143951 w 2003583" name="connsiteX13-527"/>
              <a:gd fmla="*/ 1730267 h 2220177" name="connsiteY13-528"/>
              <a:gd fmla="*/ 26285 w 2003583" name="connsiteX14-529"/>
              <a:gd fmla="*/ 1526465 h 2220177" name="connsiteY14-530"/>
              <a:gd fmla="*/ 269635 w 2003583" name="connsiteX15-531"/>
              <a:gd fmla="*/ 1297719 h 2220177" name="connsiteY15-532"/>
              <a:gd fmla="*/ 269635 w 2003583" name="connsiteX16-533"/>
              <a:gd fmla="*/ 900529 h 2220177" name="connsiteY16-534"/>
              <a:gd fmla="*/ 26285 w 2003583" name="connsiteX17-535"/>
              <a:gd fmla="*/ 671783 h 2220177" name="connsiteY17-536"/>
              <a:gd fmla="*/ 143951 w 2003583" name="connsiteX18-537"/>
              <a:gd fmla="*/ 467981 h 2220177" name="connsiteY18-538"/>
              <a:gd fmla="*/ 463725 w 2003583" name="connsiteX19-539"/>
              <a:gd fmla="*/ 564355 h 2220177" name="connsiteY19-540"/>
              <a:gd fmla="*/ 807702 w 2003583" name="connsiteX20-541"/>
              <a:gd fmla="*/ 365760 h 2220177" name="connsiteY20-542"/>
              <a:gd fmla="*/ 884127 w 2003583" name="connsiteX21-543"/>
              <a:gd fmla="*/ 40640 h 2220177" name="connsiteY21-544"/>
              <a:gd fmla="*/ 1119457 w 2003583" name="connsiteX22-545"/>
              <a:gd fmla="*/ 40640 h 2220177" name="connsiteY22-546"/>
              <a:gd fmla="*/ 1195882 w 2003583" name="connsiteX23-547"/>
              <a:gd fmla="*/ 365760 h 2220177" name="connsiteY23-548"/>
              <a:gd fmla="*/ 1539859 w 2003583" name="connsiteX24-549"/>
              <a:gd fmla="*/ 564355 h 2220177" name="connsiteY24-550"/>
              <a:gd fmla="*/ 1539859 w 2003583" name="connsiteX0-551"/>
              <a:gd fmla="*/ 586285 h 2242107" name="connsiteY0-552"/>
              <a:gd fmla="*/ 1859633 w 2003583" name="connsiteX1-553"/>
              <a:gd fmla="*/ 489911 h 2242107" name="connsiteY1-554"/>
              <a:gd fmla="*/ 1977299 w 2003583" name="connsiteX2-555"/>
              <a:gd fmla="*/ 693713 h 2242107" name="connsiteY2-556"/>
              <a:gd fmla="*/ 1733949 w 2003583" name="connsiteX3-557"/>
              <a:gd fmla="*/ 922459 h 2242107" name="connsiteY3-558"/>
              <a:gd fmla="*/ 1733949 w 2003583" name="connsiteX4-559"/>
              <a:gd fmla="*/ 1319649 h 2242107" name="connsiteY4-560"/>
              <a:gd fmla="*/ 1977299 w 2003583" name="connsiteX5-561"/>
              <a:gd fmla="*/ 1548395 h 2242107" name="connsiteY5-562"/>
              <a:gd fmla="*/ 1859633 w 2003583" name="connsiteX6-563"/>
              <a:gd fmla="*/ 1752197 h 2242107" name="connsiteY6-564"/>
              <a:gd fmla="*/ 1539859 w 2003583" name="connsiteX7-565"/>
              <a:gd fmla="*/ 1655823 h 2242107" name="connsiteY7-566"/>
              <a:gd fmla="*/ 1195882 w 2003583" name="connsiteX8-567"/>
              <a:gd fmla="*/ 1854418 h 2242107" name="connsiteY8-568"/>
              <a:gd fmla="*/ 1119457 w 2003583" name="connsiteX9-569"/>
              <a:gd fmla="*/ 2179538 h 2242107" name="connsiteY9-570"/>
              <a:gd fmla="*/ 884127 w 2003583" name="connsiteX10-571"/>
              <a:gd fmla="*/ 2179538 h 2242107" name="connsiteY10-572"/>
              <a:gd fmla="*/ 807702 w 2003583" name="connsiteX11-573"/>
              <a:gd fmla="*/ 1854418 h 2242107" name="connsiteY11-574"/>
              <a:gd fmla="*/ 463725 w 2003583" name="connsiteX12-575"/>
              <a:gd fmla="*/ 1655823 h 2242107" name="connsiteY12-576"/>
              <a:gd fmla="*/ 143951 w 2003583" name="connsiteX13-577"/>
              <a:gd fmla="*/ 1752197 h 2242107" name="connsiteY13-578"/>
              <a:gd fmla="*/ 26285 w 2003583" name="connsiteX14-579"/>
              <a:gd fmla="*/ 1548395 h 2242107" name="connsiteY14-580"/>
              <a:gd fmla="*/ 269635 w 2003583" name="connsiteX15-581"/>
              <a:gd fmla="*/ 1319649 h 2242107" name="connsiteY15-582"/>
              <a:gd fmla="*/ 269635 w 2003583" name="connsiteX16-583"/>
              <a:gd fmla="*/ 922459 h 2242107" name="connsiteY16-584"/>
              <a:gd fmla="*/ 26285 w 2003583" name="connsiteX17-585"/>
              <a:gd fmla="*/ 693713 h 2242107" name="connsiteY17-586"/>
              <a:gd fmla="*/ 143951 w 2003583" name="connsiteX18-587"/>
              <a:gd fmla="*/ 489911 h 2242107" name="connsiteY18-588"/>
              <a:gd fmla="*/ 463725 w 2003583" name="connsiteX19-589"/>
              <a:gd fmla="*/ 586285 h 2242107" name="connsiteY19-590"/>
              <a:gd fmla="*/ 807702 w 2003583" name="connsiteX20-591"/>
              <a:gd fmla="*/ 387690 h 2242107" name="connsiteY20-592"/>
              <a:gd fmla="*/ 884127 w 2003583" name="connsiteX21-593"/>
              <a:gd fmla="*/ 62570 h 2242107" name="connsiteY21-594"/>
              <a:gd fmla="*/ 1119457 w 2003583" name="connsiteX22-595"/>
              <a:gd fmla="*/ 62570 h 2242107" name="connsiteY22-596"/>
              <a:gd fmla="*/ 1195882 w 2003583" name="connsiteX23-597"/>
              <a:gd fmla="*/ 387690 h 2242107" name="connsiteY23-598"/>
              <a:gd fmla="*/ 1539859 w 2003583" name="connsiteX24-599"/>
              <a:gd fmla="*/ 586285 h 2242107" name="connsiteY24-600"/>
              <a:gd fmla="*/ 1539859 w 2003583" name="connsiteX0-601"/>
              <a:gd fmla="*/ 586285 h 2242107" name="connsiteY0-602"/>
              <a:gd fmla="*/ 1859633 w 2003583" name="connsiteX1-603"/>
              <a:gd fmla="*/ 489911 h 2242107" name="connsiteY1-604"/>
              <a:gd fmla="*/ 1977299 w 2003583" name="connsiteX2-605"/>
              <a:gd fmla="*/ 693713 h 2242107" name="connsiteY2-606"/>
              <a:gd fmla="*/ 1733949 w 2003583" name="connsiteX3-607"/>
              <a:gd fmla="*/ 922459 h 2242107" name="connsiteY3-608"/>
              <a:gd fmla="*/ 1733949 w 2003583" name="connsiteX4-609"/>
              <a:gd fmla="*/ 1319649 h 2242107" name="connsiteY4-610"/>
              <a:gd fmla="*/ 1977299 w 2003583" name="connsiteX5-611"/>
              <a:gd fmla="*/ 1548395 h 2242107" name="connsiteY5-612"/>
              <a:gd fmla="*/ 1859633 w 2003583" name="connsiteX6-613"/>
              <a:gd fmla="*/ 1752197 h 2242107" name="connsiteY6-614"/>
              <a:gd fmla="*/ 1539859 w 2003583" name="connsiteX7-615"/>
              <a:gd fmla="*/ 1655823 h 2242107" name="connsiteY7-616"/>
              <a:gd fmla="*/ 1195882 w 2003583" name="connsiteX8-617"/>
              <a:gd fmla="*/ 1854418 h 2242107" name="connsiteY8-618"/>
              <a:gd fmla="*/ 1119457 w 2003583" name="connsiteX9-619"/>
              <a:gd fmla="*/ 2179538 h 2242107" name="connsiteY9-620"/>
              <a:gd fmla="*/ 884127 w 2003583" name="connsiteX10-621"/>
              <a:gd fmla="*/ 2179538 h 2242107" name="connsiteY10-622"/>
              <a:gd fmla="*/ 807702 w 2003583" name="connsiteX11-623"/>
              <a:gd fmla="*/ 1854418 h 2242107" name="connsiteY11-624"/>
              <a:gd fmla="*/ 463725 w 2003583" name="connsiteX12-625"/>
              <a:gd fmla="*/ 1655823 h 2242107" name="connsiteY12-626"/>
              <a:gd fmla="*/ 143951 w 2003583" name="connsiteX13-627"/>
              <a:gd fmla="*/ 1752197 h 2242107" name="connsiteY13-628"/>
              <a:gd fmla="*/ 26285 w 2003583" name="connsiteX14-629"/>
              <a:gd fmla="*/ 1548395 h 2242107" name="connsiteY14-630"/>
              <a:gd fmla="*/ 269635 w 2003583" name="connsiteX15-631"/>
              <a:gd fmla="*/ 1319649 h 2242107" name="connsiteY15-632"/>
              <a:gd fmla="*/ 269635 w 2003583" name="connsiteX16-633"/>
              <a:gd fmla="*/ 922459 h 2242107" name="connsiteY16-634"/>
              <a:gd fmla="*/ 26285 w 2003583" name="connsiteX17-635"/>
              <a:gd fmla="*/ 693713 h 2242107" name="connsiteY17-636"/>
              <a:gd fmla="*/ 143951 w 2003583" name="connsiteX18-637"/>
              <a:gd fmla="*/ 489911 h 2242107" name="connsiteY18-638"/>
              <a:gd fmla="*/ 463725 w 2003583" name="connsiteX19-639"/>
              <a:gd fmla="*/ 586285 h 2242107" name="connsiteY19-640"/>
              <a:gd fmla="*/ 807702 w 2003583" name="connsiteX20-641"/>
              <a:gd fmla="*/ 387690 h 2242107" name="connsiteY20-642"/>
              <a:gd fmla="*/ 884127 w 2003583" name="connsiteX21-643"/>
              <a:gd fmla="*/ 62570 h 2242107" name="connsiteY21-644"/>
              <a:gd fmla="*/ 1119457 w 2003583" name="connsiteX22-645"/>
              <a:gd fmla="*/ 62570 h 2242107" name="connsiteY22-646"/>
              <a:gd fmla="*/ 1195882 w 2003583" name="connsiteX23-647"/>
              <a:gd fmla="*/ 387690 h 2242107" name="connsiteY23-648"/>
              <a:gd fmla="*/ 1539859 w 2003583" name="connsiteX24-649"/>
              <a:gd fmla="*/ 586285 h 2242107" name="connsiteY24-650"/>
              <a:gd fmla="*/ 1539859 w 2003583" name="connsiteX0-651"/>
              <a:gd fmla="*/ 586285 h 2242107" name="connsiteY0-652"/>
              <a:gd fmla="*/ 1859633 w 2003583" name="connsiteX1-653"/>
              <a:gd fmla="*/ 489911 h 2242107" name="connsiteY1-654"/>
              <a:gd fmla="*/ 1977299 w 2003583" name="connsiteX2-655"/>
              <a:gd fmla="*/ 693713 h 2242107" name="connsiteY2-656"/>
              <a:gd fmla="*/ 1733949 w 2003583" name="connsiteX3-657"/>
              <a:gd fmla="*/ 922459 h 2242107" name="connsiteY3-658"/>
              <a:gd fmla="*/ 1733949 w 2003583" name="connsiteX4-659"/>
              <a:gd fmla="*/ 1319649 h 2242107" name="connsiteY4-660"/>
              <a:gd fmla="*/ 1977299 w 2003583" name="connsiteX5-661"/>
              <a:gd fmla="*/ 1548395 h 2242107" name="connsiteY5-662"/>
              <a:gd fmla="*/ 1859633 w 2003583" name="connsiteX6-663"/>
              <a:gd fmla="*/ 1752197 h 2242107" name="connsiteY6-664"/>
              <a:gd fmla="*/ 1539859 w 2003583" name="connsiteX7-665"/>
              <a:gd fmla="*/ 1655823 h 2242107" name="connsiteY7-666"/>
              <a:gd fmla="*/ 1195882 w 2003583" name="connsiteX8-667"/>
              <a:gd fmla="*/ 1854418 h 2242107" name="connsiteY8-668"/>
              <a:gd fmla="*/ 1119457 w 2003583" name="connsiteX9-669"/>
              <a:gd fmla="*/ 2179538 h 2242107" name="connsiteY9-670"/>
              <a:gd fmla="*/ 884127 w 2003583" name="connsiteX10-671"/>
              <a:gd fmla="*/ 2179538 h 2242107" name="connsiteY10-672"/>
              <a:gd fmla="*/ 807702 w 2003583" name="connsiteX11-673"/>
              <a:gd fmla="*/ 1854418 h 2242107" name="connsiteY11-674"/>
              <a:gd fmla="*/ 463725 w 2003583" name="connsiteX12-675"/>
              <a:gd fmla="*/ 1655823 h 2242107" name="connsiteY12-676"/>
              <a:gd fmla="*/ 143951 w 2003583" name="connsiteX13-677"/>
              <a:gd fmla="*/ 1752197 h 2242107" name="connsiteY13-678"/>
              <a:gd fmla="*/ 26285 w 2003583" name="connsiteX14-679"/>
              <a:gd fmla="*/ 1548395 h 2242107" name="connsiteY14-680"/>
              <a:gd fmla="*/ 269635 w 2003583" name="connsiteX15-681"/>
              <a:gd fmla="*/ 1319649 h 2242107" name="connsiteY15-682"/>
              <a:gd fmla="*/ 269635 w 2003583" name="connsiteX16-683"/>
              <a:gd fmla="*/ 922459 h 2242107" name="connsiteY16-684"/>
              <a:gd fmla="*/ 26285 w 2003583" name="connsiteX17-685"/>
              <a:gd fmla="*/ 693713 h 2242107" name="connsiteY17-686"/>
              <a:gd fmla="*/ 143951 w 2003583" name="connsiteX18-687"/>
              <a:gd fmla="*/ 489911 h 2242107" name="connsiteY18-688"/>
              <a:gd fmla="*/ 463725 w 2003583" name="connsiteX19-689"/>
              <a:gd fmla="*/ 586285 h 2242107" name="connsiteY19-690"/>
              <a:gd fmla="*/ 807702 w 2003583" name="connsiteX20-691"/>
              <a:gd fmla="*/ 387690 h 2242107" name="connsiteY20-692"/>
              <a:gd fmla="*/ 884127 w 2003583" name="connsiteX21-693"/>
              <a:gd fmla="*/ 62570 h 2242107" name="connsiteY21-694"/>
              <a:gd fmla="*/ 1119457 w 2003583" name="connsiteX22-695"/>
              <a:gd fmla="*/ 62570 h 2242107" name="connsiteY22-696"/>
              <a:gd fmla="*/ 1195882 w 2003583" name="connsiteX23-697"/>
              <a:gd fmla="*/ 387690 h 2242107" name="connsiteY23-698"/>
              <a:gd fmla="*/ 1539859 w 2003583" name="connsiteX24-699"/>
              <a:gd fmla="*/ 586285 h 2242107" name="connsiteY24-700"/>
              <a:gd fmla="*/ 1539859 w 2003583" name="connsiteX0-701"/>
              <a:gd fmla="*/ 586285 h 2242107" name="connsiteY0-702"/>
              <a:gd fmla="*/ 1859633 w 2003583" name="connsiteX1-703"/>
              <a:gd fmla="*/ 489911 h 2242107" name="connsiteY1-704"/>
              <a:gd fmla="*/ 1977299 w 2003583" name="connsiteX2-705"/>
              <a:gd fmla="*/ 693713 h 2242107" name="connsiteY2-706"/>
              <a:gd fmla="*/ 1733949 w 2003583" name="connsiteX3-707"/>
              <a:gd fmla="*/ 922459 h 2242107" name="connsiteY3-708"/>
              <a:gd fmla="*/ 1733949 w 2003583" name="connsiteX4-709"/>
              <a:gd fmla="*/ 1319649 h 2242107" name="connsiteY4-710"/>
              <a:gd fmla="*/ 1977299 w 2003583" name="connsiteX5-711"/>
              <a:gd fmla="*/ 1548395 h 2242107" name="connsiteY5-712"/>
              <a:gd fmla="*/ 1859633 w 2003583" name="connsiteX6-713"/>
              <a:gd fmla="*/ 1752197 h 2242107" name="connsiteY6-714"/>
              <a:gd fmla="*/ 1539859 w 2003583" name="connsiteX7-715"/>
              <a:gd fmla="*/ 1655823 h 2242107" name="connsiteY7-716"/>
              <a:gd fmla="*/ 1195882 w 2003583" name="connsiteX8-717"/>
              <a:gd fmla="*/ 1854418 h 2242107" name="connsiteY8-718"/>
              <a:gd fmla="*/ 1119457 w 2003583" name="connsiteX9-719"/>
              <a:gd fmla="*/ 2179538 h 2242107" name="connsiteY9-720"/>
              <a:gd fmla="*/ 884127 w 2003583" name="connsiteX10-721"/>
              <a:gd fmla="*/ 2179538 h 2242107" name="connsiteY10-722"/>
              <a:gd fmla="*/ 807702 w 2003583" name="connsiteX11-723"/>
              <a:gd fmla="*/ 1854418 h 2242107" name="connsiteY11-724"/>
              <a:gd fmla="*/ 463725 w 2003583" name="connsiteX12-725"/>
              <a:gd fmla="*/ 1655823 h 2242107" name="connsiteY12-726"/>
              <a:gd fmla="*/ 143951 w 2003583" name="connsiteX13-727"/>
              <a:gd fmla="*/ 1752197 h 2242107" name="connsiteY13-728"/>
              <a:gd fmla="*/ 26285 w 2003583" name="connsiteX14-729"/>
              <a:gd fmla="*/ 1548395 h 2242107" name="connsiteY14-730"/>
              <a:gd fmla="*/ 269635 w 2003583" name="connsiteX15-731"/>
              <a:gd fmla="*/ 1319649 h 2242107" name="connsiteY15-732"/>
              <a:gd fmla="*/ 269635 w 2003583" name="connsiteX16-733"/>
              <a:gd fmla="*/ 922459 h 2242107" name="connsiteY16-734"/>
              <a:gd fmla="*/ 26285 w 2003583" name="connsiteX17-735"/>
              <a:gd fmla="*/ 693713 h 2242107" name="connsiteY17-736"/>
              <a:gd fmla="*/ 143951 w 2003583" name="connsiteX18-737"/>
              <a:gd fmla="*/ 489911 h 2242107" name="connsiteY18-738"/>
              <a:gd fmla="*/ 463725 w 2003583" name="connsiteX19-739"/>
              <a:gd fmla="*/ 586285 h 2242107" name="connsiteY19-740"/>
              <a:gd fmla="*/ 807702 w 2003583" name="connsiteX20-741"/>
              <a:gd fmla="*/ 387690 h 2242107" name="connsiteY20-742"/>
              <a:gd fmla="*/ 884127 w 2003583" name="connsiteX21-743"/>
              <a:gd fmla="*/ 62570 h 2242107" name="connsiteY21-744"/>
              <a:gd fmla="*/ 1119457 w 2003583" name="connsiteX22-745"/>
              <a:gd fmla="*/ 62570 h 2242107" name="connsiteY22-746"/>
              <a:gd fmla="*/ 1195882 w 2003583" name="connsiteX23-747"/>
              <a:gd fmla="*/ 387690 h 2242107" name="connsiteY23-748"/>
              <a:gd fmla="*/ 1539859 w 2003583" name="connsiteX24-749"/>
              <a:gd fmla="*/ 586285 h 2242107" name="connsiteY24-750"/>
              <a:gd fmla="*/ 1539859 w 2003583" name="connsiteX0-751"/>
              <a:gd fmla="*/ 586285 h 2242107" name="connsiteY0-752"/>
              <a:gd fmla="*/ 1859633 w 2003583" name="connsiteX1-753"/>
              <a:gd fmla="*/ 489911 h 2242107" name="connsiteY1-754"/>
              <a:gd fmla="*/ 1977299 w 2003583" name="connsiteX2-755"/>
              <a:gd fmla="*/ 693713 h 2242107" name="connsiteY2-756"/>
              <a:gd fmla="*/ 1733949 w 2003583" name="connsiteX3-757"/>
              <a:gd fmla="*/ 922459 h 2242107" name="connsiteY3-758"/>
              <a:gd fmla="*/ 1733949 w 2003583" name="connsiteX4-759"/>
              <a:gd fmla="*/ 1319649 h 2242107" name="connsiteY4-760"/>
              <a:gd fmla="*/ 1977299 w 2003583" name="connsiteX5-761"/>
              <a:gd fmla="*/ 1548395 h 2242107" name="connsiteY5-762"/>
              <a:gd fmla="*/ 1859633 w 2003583" name="connsiteX6-763"/>
              <a:gd fmla="*/ 1752197 h 2242107" name="connsiteY6-764"/>
              <a:gd fmla="*/ 1539859 w 2003583" name="connsiteX7-765"/>
              <a:gd fmla="*/ 1655823 h 2242107" name="connsiteY7-766"/>
              <a:gd fmla="*/ 1195882 w 2003583" name="connsiteX8-767"/>
              <a:gd fmla="*/ 1854418 h 2242107" name="connsiteY8-768"/>
              <a:gd fmla="*/ 1119457 w 2003583" name="connsiteX9-769"/>
              <a:gd fmla="*/ 2179538 h 2242107" name="connsiteY9-770"/>
              <a:gd fmla="*/ 884127 w 2003583" name="connsiteX10-771"/>
              <a:gd fmla="*/ 2179538 h 2242107" name="connsiteY10-772"/>
              <a:gd fmla="*/ 807702 w 2003583" name="connsiteX11-773"/>
              <a:gd fmla="*/ 1854418 h 2242107" name="connsiteY11-774"/>
              <a:gd fmla="*/ 463725 w 2003583" name="connsiteX12-775"/>
              <a:gd fmla="*/ 1655823 h 2242107" name="connsiteY12-776"/>
              <a:gd fmla="*/ 143951 w 2003583" name="connsiteX13-777"/>
              <a:gd fmla="*/ 1752197 h 2242107" name="connsiteY13-778"/>
              <a:gd fmla="*/ 26285 w 2003583" name="connsiteX14-779"/>
              <a:gd fmla="*/ 1548395 h 2242107" name="connsiteY14-780"/>
              <a:gd fmla="*/ 269635 w 2003583" name="connsiteX15-781"/>
              <a:gd fmla="*/ 1319649 h 2242107" name="connsiteY15-782"/>
              <a:gd fmla="*/ 269635 w 2003583" name="connsiteX16-783"/>
              <a:gd fmla="*/ 922459 h 2242107" name="connsiteY16-784"/>
              <a:gd fmla="*/ 26285 w 2003583" name="connsiteX17-785"/>
              <a:gd fmla="*/ 693713 h 2242107" name="connsiteY17-786"/>
              <a:gd fmla="*/ 143951 w 2003583" name="connsiteX18-787"/>
              <a:gd fmla="*/ 489911 h 2242107" name="connsiteY18-788"/>
              <a:gd fmla="*/ 463725 w 2003583" name="connsiteX19-789"/>
              <a:gd fmla="*/ 586285 h 2242107" name="connsiteY19-790"/>
              <a:gd fmla="*/ 807702 w 2003583" name="connsiteX20-791"/>
              <a:gd fmla="*/ 387690 h 2242107" name="connsiteY20-792"/>
              <a:gd fmla="*/ 884127 w 2003583" name="connsiteX21-793"/>
              <a:gd fmla="*/ 62570 h 2242107" name="connsiteY21-794"/>
              <a:gd fmla="*/ 1119457 w 2003583" name="connsiteX22-795"/>
              <a:gd fmla="*/ 62570 h 2242107" name="connsiteY22-796"/>
              <a:gd fmla="*/ 1195882 w 2003583" name="connsiteX23-797"/>
              <a:gd fmla="*/ 387690 h 2242107" name="connsiteY23-798"/>
              <a:gd fmla="*/ 1539859 w 2003583" name="connsiteX24-799"/>
              <a:gd fmla="*/ 586285 h 2242107" name="connsiteY24-800"/>
              <a:gd fmla="*/ 1539859 w 2003583" name="connsiteX0-801"/>
              <a:gd fmla="*/ 586285 h 2242107" name="connsiteY0-802"/>
              <a:gd fmla="*/ 1859633 w 2003583" name="connsiteX1-803"/>
              <a:gd fmla="*/ 489911 h 2242107" name="connsiteY1-804"/>
              <a:gd fmla="*/ 1977299 w 2003583" name="connsiteX2-805"/>
              <a:gd fmla="*/ 693713 h 2242107" name="connsiteY2-806"/>
              <a:gd fmla="*/ 1733949 w 2003583" name="connsiteX3-807"/>
              <a:gd fmla="*/ 922459 h 2242107" name="connsiteY3-808"/>
              <a:gd fmla="*/ 1733949 w 2003583" name="connsiteX4-809"/>
              <a:gd fmla="*/ 1319649 h 2242107" name="connsiteY4-810"/>
              <a:gd fmla="*/ 1977299 w 2003583" name="connsiteX5-811"/>
              <a:gd fmla="*/ 1548395 h 2242107" name="connsiteY5-812"/>
              <a:gd fmla="*/ 1859633 w 2003583" name="connsiteX6-813"/>
              <a:gd fmla="*/ 1752197 h 2242107" name="connsiteY6-814"/>
              <a:gd fmla="*/ 1539859 w 2003583" name="connsiteX7-815"/>
              <a:gd fmla="*/ 1655823 h 2242107" name="connsiteY7-816"/>
              <a:gd fmla="*/ 1195882 w 2003583" name="connsiteX8-817"/>
              <a:gd fmla="*/ 1854418 h 2242107" name="connsiteY8-818"/>
              <a:gd fmla="*/ 1119457 w 2003583" name="connsiteX9-819"/>
              <a:gd fmla="*/ 2179538 h 2242107" name="connsiteY9-820"/>
              <a:gd fmla="*/ 884127 w 2003583" name="connsiteX10-821"/>
              <a:gd fmla="*/ 2179538 h 2242107" name="connsiteY10-822"/>
              <a:gd fmla="*/ 807702 w 2003583" name="connsiteX11-823"/>
              <a:gd fmla="*/ 1854418 h 2242107" name="connsiteY11-824"/>
              <a:gd fmla="*/ 463725 w 2003583" name="connsiteX12-825"/>
              <a:gd fmla="*/ 1655823 h 2242107" name="connsiteY12-826"/>
              <a:gd fmla="*/ 143951 w 2003583" name="connsiteX13-827"/>
              <a:gd fmla="*/ 1752197 h 2242107" name="connsiteY13-828"/>
              <a:gd fmla="*/ 26285 w 2003583" name="connsiteX14-829"/>
              <a:gd fmla="*/ 1548395 h 2242107" name="connsiteY14-830"/>
              <a:gd fmla="*/ 269635 w 2003583" name="connsiteX15-831"/>
              <a:gd fmla="*/ 1319649 h 2242107" name="connsiteY15-832"/>
              <a:gd fmla="*/ 269635 w 2003583" name="connsiteX16-833"/>
              <a:gd fmla="*/ 922459 h 2242107" name="connsiteY16-834"/>
              <a:gd fmla="*/ 26285 w 2003583" name="connsiteX17-835"/>
              <a:gd fmla="*/ 693713 h 2242107" name="connsiteY17-836"/>
              <a:gd fmla="*/ 143951 w 2003583" name="connsiteX18-837"/>
              <a:gd fmla="*/ 489911 h 2242107" name="connsiteY18-838"/>
              <a:gd fmla="*/ 463725 w 2003583" name="connsiteX19-839"/>
              <a:gd fmla="*/ 586285 h 2242107" name="connsiteY19-840"/>
              <a:gd fmla="*/ 807702 w 2003583" name="connsiteX20-841"/>
              <a:gd fmla="*/ 387690 h 2242107" name="connsiteY20-842"/>
              <a:gd fmla="*/ 884127 w 2003583" name="connsiteX21-843"/>
              <a:gd fmla="*/ 62570 h 2242107" name="connsiteY21-844"/>
              <a:gd fmla="*/ 1119457 w 2003583" name="connsiteX22-845"/>
              <a:gd fmla="*/ 62570 h 2242107" name="connsiteY22-846"/>
              <a:gd fmla="*/ 1195882 w 2003583" name="connsiteX23-847"/>
              <a:gd fmla="*/ 387690 h 2242107" name="connsiteY23-848"/>
              <a:gd fmla="*/ 1539859 w 2003583" name="connsiteX24-849"/>
              <a:gd fmla="*/ 586285 h 2242107" name="connsiteY24-850"/>
              <a:gd fmla="*/ 1539859 w 2003583" name="connsiteX0-851"/>
              <a:gd fmla="*/ 586285 h 2242107" name="connsiteY0-852"/>
              <a:gd fmla="*/ 1859633 w 2003583" name="connsiteX1-853"/>
              <a:gd fmla="*/ 489911 h 2242107" name="connsiteY1-854"/>
              <a:gd fmla="*/ 1977299 w 2003583" name="connsiteX2-855"/>
              <a:gd fmla="*/ 693713 h 2242107" name="connsiteY2-856"/>
              <a:gd fmla="*/ 1733949 w 2003583" name="connsiteX3-857"/>
              <a:gd fmla="*/ 922459 h 2242107" name="connsiteY3-858"/>
              <a:gd fmla="*/ 1733949 w 2003583" name="connsiteX4-859"/>
              <a:gd fmla="*/ 1319649 h 2242107" name="connsiteY4-860"/>
              <a:gd fmla="*/ 1977299 w 2003583" name="connsiteX5-861"/>
              <a:gd fmla="*/ 1548395 h 2242107" name="connsiteY5-862"/>
              <a:gd fmla="*/ 1859633 w 2003583" name="connsiteX6-863"/>
              <a:gd fmla="*/ 1752197 h 2242107" name="connsiteY6-864"/>
              <a:gd fmla="*/ 1539859 w 2003583" name="connsiteX7-865"/>
              <a:gd fmla="*/ 1655823 h 2242107" name="connsiteY7-866"/>
              <a:gd fmla="*/ 1195882 w 2003583" name="connsiteX8-867"/>
              <a:gd fmla="*/ 1854418 h 2242107" name="connsiteY8-868"/>
              <a:gd fmla="*/ 1119457 w 2003583" name="connsiteX9-869"/>
              <a:gd fmla="*/ 2179538 h 2242107" name="connsiteY9-870"/>
              <a:gd fmla="*/ 884127 w 2003583" name="connsiteX10-871"/>
              <a:gd fmla="*/ 2179538 h 2242107" name="connsiteY10-872"/>
              <a:gd fmla="*/ 807702 w 2003583" name="connsiteX11-873"/>
              <a:gd fmla="*/ 1854418 h 2242107" name="connsiteY11-874"/>
              <a:gd fmla="*/ 463725 w 2003583" name="connsiteX12-875"/>
              <a:gd fmla="*/ 1655823 h 2242107" name="connsiteY12-876"/>
              <a:gd fmla="*/ 143951 w 2003583" name="connsiteX13-877"/>
              <a:gd fmla="*/ 1752197 h 2242107" name="connsiteY13-878"/>
              <a:gd fmla="*/ 26285 w 2003583" name="connsiteX14-879"/>
              <a:gd fmla="*/ 1548395 h 2242107" name="connsiteY14-880"/>
              <a:gd fmla="*/ 269635 w 2003583" name="connsiteX15-881"/>
              <a:gd fmla="*/ 1319649 h 2242107" name="connsiteY15-882"/>
              <a:gd fmla="*/ 269635 w 2003583" name="connsiteX16-883"/>
              <a:gd fmla="*/ 922459 h 2242107" name="connsiteY16-884"/>
              <a:gd fmla="*/ 26285 w 2003583" name="connsiteX17-885"/>
              <a:gd fmla="*/ 693713 h 2242107" name="connsiteY17-886"/>
              <a:gd fmla="*/ 143951 w 2003583" name="connsiteX18-887"/>
              <a:gd fmla="*/ 489911 h 2242107" name="connsiteY18-888"/>
              <a:gd fmla="*/ 463725 w 2003583" name="connsiteX19-889"/>
              <a:gd fmla="*/ 586285 h 2242107" name="connsiteY19-890"/>
              <a:gd fmla="*/ 807702 w 2003583" name="connsiteX20-891"/>
              <a:gd fmla="*/ 387690 h 2242107" name="connsiteY20-892"/>
              <a:gd fmla="*/ 884127 w 2003583" name="connsiteX21-893"/>
              <a:gd fmla="*/ 62570 h 2242107" name="connsiteY21-894"/>
              <a:gd fmla="*/ 1119457 w 2003583" name="connsiteX22-895"/>
              <a:gd fmla="*/ 62570 h 2242107" name="connsiteY22-896"/>
              <a:gd fmla="*/ 1195882 w 2003583" name="connsiteX23-897"/>
              <a:gd fmla="*/ 387690 h 2242107" name="connsiteY23-898"/>
              <a:gd fmla="*/ 1539859 w 2003583" name="connsiteX24-899"/>
              <a:gd fmla="*/ 586285 h 2242107" name="connsiteY24-900"/>
              <a:gd fmla="*/ 1539859 w 2003583" name="connsiteX0-901"/>
              <a:gd fmla="*/ 586285 h 2242107" name="connsiteY0-902"/>
              <a:gd fmla="*/ 1859633 w 2003583" name="connsiteX1-903"/>
              <a:gd fmla="*/ 489911 h 2242107" name="connsiteY1-904"/>
              <a:gd fmla="*/ 1977299 w 2003583" name="connsiteX2-905"/>
              <a:gd fmla="*/ 693713 h 2242107" name="connsiteY2-906"/>
              <a:gd fmla="*/ 1733949 w 2003583" name="connsiteX3-907"/>
              <a:gd fmla="*/ 922459 h 2242107" name="connsiteY3-908"/>
              <a:gd fmla="*/ 1733949 w 2003583" name="connsiteX4-909"/>
              <a:gd fmla="*/ 1319649 h 2242107" name="connsiteY4-910"/>
              <a:gd fmla="*/ 1977299 w 2003583" name="connsiteX5-911"/>
              <a:gd fmla="*/ 1548395 h 2242107" name="connsiteY5-912"/>
              <a:gd fmla="*/ 1859633 w 2003583" name="connsiteX6-913"/>
              <a:gd fmla="*/ 1752197 h 2242107" name="connsiteY6-914"/>
              <a:gd fmla="*/ 1539859 w 2003583" name="connsiteX7-915"/>
              <a:gd fmla="*/ 1655823 h 2242107" name="connsiteY7-916"/>
              <a:gd fmla="*/ 1195882 w 2003583" name="connsiteX8-917"/>
              <a:gd fmla="*/ 1854418 h 2242107" name="connsiteY8-918"/>
              <a:gd fmla="*/ 1119457 w 2003583" name="connsiteX9-919"/>
              <a:gd fmla="*/ 2179538 h 2242107" name="connsiteY9-920"/>
              <a:gd fmla="*/ 884127 w 2003583" name="connsiteX10-921"/>
              <a:gd fmla="*/ 2179538 h 2242107" name="connsiteY10-922"/>
              <a:gd fmla="*/ 807702 w 2003583" name="connsiteX11-923"/>
              <a:gd fmla="*/ 1854418 h 2242107" name="connsiteY11-924"/>
              <a:gd fmla="*/ 463725 w 2003583" name="connsiteX12-925"/>
              <a:gd fmla="*/ 1655823 h 2242107" name="connsiteY12-926"/>
              <a:gd fmla="*/ 143951 w 2003583" name="connsiteX13-927"/>
              <a:gd fmla="*/ 1752197 h 2242107" name="connsiteY13-928"/>
              <a:gd fmla="*/ 26285 w 2003583" name="connsiteX14-929"/>
              <a:gd fmla="*/ 1548395 h 2242107" name="connsiteY14-930"/>
              <a:gd fmla="*/ 269635 w 2003583" name="connsiteX15-931"/>
              <a:gd fmla="*/ 1319649 h 2242107" name="connsiteY15-932"/>
              <a:gd fmla="*/ 269635 w 2003583" name="connsiteX16-933"/>
              <a:gd fmla="*/ 922459 h 2242107" name="connsiteY16-934"/>
              <a:gd fmla="*/ 26285 w 2003583" name="connsiteX17-935"/>
              <a:gd fmla="*/ 693713 h 2242107" name="connsiteY17-936"/>
              <a:gd fmla="*/ 143951 w 2003583" name="connsiteX18-937"/>
              <a:gd fmla="*/ 489911 h 2242107" name="connsiteY18-938"/>
              <a:gd fmla="*/ 463725 w 2003583" name="connsiteX19-939"/>
              <a:gd fmla="*/ 586285 h 2242107" name="connsiteY19-940"/>
              <a:gd fmla="*/ 807702 w 2003583" name="connsiteX20-941"/>
              <a:gd fmla="*/ 387690 h 2242107" name="connsiteY20-942"/>
              <a:gd fmla="*/ 884127 w 2003583" name="connsiteX21-943"/>
              <a:gd fmla="*/ 62570 h 2242107" name="connsiteY21-944"/>
              <a:gd fmla="*/ 1119457 w 2003583" name="connsiteX22-945"/>
              <a:gd fmla="*/ 62570 h 2242107" name="connsiteY22-946"/>
              <a:gd fmla="*/ 1195882 w 2003583" name="connsiteX23-947"/>
              <a:gd fmla="*/ 387690 h 2242107" name="connsiteY23-948"/>
              <a:gd fmla="*/ 1539859 w 2003583" name="connsiteX24-949"/>
              <a:gd fmla="*/ 586285 h 2242107" name="connsiteY24-950"/>
              <a:gd fmla="*/ 1539859 w 2003583" name="connsiteX0-951"/>
              <a:gd fmla="*/ 586285 h 2242107" name="connsiteY0-952"/>
              <a:gd fmla="*/ 1859633 w 2003583" name="connsiteX1-953"/>
              <a:gd fmla="*/ 489911 h 2242107" name="connsiteY1-954"/>
              <a:gd fmla="*/ 1977299 w 2003583" name="connsiteX2-955"/>
              <a:gd fmla="*/ 693713 h 2242107" name="connsiteY2-956"/>
              <a:gd fmla="*/ 1733949 w 2003583" name="connsiteX3-957"/>
              <a:gd fmla="*/ 922459 h 2242107" name="connsiteY3-958"/>
              <a:gd fmla="*/ 1733949 w 2003583" name="connsiteX4-959"/>
              <a:gd fmla="*/ 1319649 h 2242107" name="connsiteY4-960"/>
              <a:gd fmla="*/ 1977299 w 2003583" name="connsiteX5-961"/>
              <a:gd fmla="*/ 1548395 h 2242107" name="connsiteY5-962"/>
              <a:gd fmla="*/ 1859633 w 2003583" name="connsiteX6-963"/>
              <a:gd fmla="*/ 1752197 h 2242107" name="connsiteY6-964"/>
              <a:gd fmla="*/ 1539859 w 2003583" name="connsiteX7-965"/>
              <a:gd fmla="*/ 1655823 h 2242107" name="connsiteY7-966"/>
              <a:gd fmla="*/ 1195882 w 2003583" name="connsiteX8-967"/>
              <a:gd fmla="*/ 1854418 h 2242107" name="connsiteY8-968"/>
              <a:gd fmla="*/ 1119457 w 2003583" name="connsiteX9-969"/>
              <a:gd fmla="*/ 2179538 h 2242107" name="connsiteY9-970"/>
              <a:gd fmla="*/ 884127 w 2003583" name="connsiteX10-971"/>
              <a:gd fmla="*/ 2179538 h 2242107" name="connsiteY10-972"/>
              <a:gd fmla="*/ 807702 w 2003583" name="connsiteX11-973"/>
              <a:gd fmla="*/ 1854418 h 2242107" name="connsiteY11-974"/>
              <a:gd fmla="*/ 463725 w 2003583" name="connsiteX12-975"/>
              <a:gd fmla="*/ 1655823 h 2242107" name="connsiteY12-976"/>
              <a:gd fmla="*/ 143951 w 2003583" name="connsiteX13-977"/>
              <a:gd fmla="*/ 1752197 h 2242107" name="connsiteY13-978"/>
              <a:gd fmla="*/ 26285 w 2003583" name="connsiteX14-979"/>
              <a:gd fmla="*/ 1548395 h 2242107" name="connsiteY14-980"/>
              <a:gd fmla="*/ 269635 w 2003583" name="connsiteX15-981"/>
              <a:gd fmla="*/ 1319649 h 2242107" name="connsiteY15-982"/>
              <a:gd fmla="*/ 269635 w 2003583" name="connsiteX16-983"/>
              <a:gd fmla="*/ 922459 h 2242107" name="connsiteY16-984"/>
              <a:gd fmla="*/ 26285 w 2003583" name="connsiteX17-985"/>
              <a:gd fmla="*/ 693713 h 2242107" name="connsiteY17-986"/>
              <a:gd fmla="*/ 143951 w 2003583" name="connsiteX18-987"/>
              <a:gd fmla="*/ 489911 h 2242107" name="connsiteY18-988"/>
              <a:gd fmla="*/ 463725 w 2003583" name="connsiteX19-989"/>
              <a:gd fmla="*/ 586285 h 2242107" name="connsiteY19-990"/>
              <a:gd fmla="*/ 807702 w 2003583" name="connsiteX20-991"/>
              <a:gd fmla="*/ 387690 h 2242107" name="connsiteY20-992"/>
              <a:gd fmla="*/ 884127 w 2003583" name="connsiteX21-993"/>
              <a:gd fmla="*/ 62570 h 2242107" name="connsiteY21-994"/>
              <a:gd fmla="*/ 1119457 w 2003583" name="connsiteX22-995"/>
              <a:gd fmla="*/ 62570 h 2242107" name="connsiteY22-996"/>
              <a:gd fmla="*/ 1195882 w 2003583" name="connsiteX23-997"/>
              <a:gd fmla="*/ 387690 h 2242107" name="connsiteY23-998"/>
              <a:gd fmla="*/ 1539859 w 2003583" name="connsiteX24-999"/>
              <a:gd fmla="*/ 586285 h 2242107" name="connsiteY24-1000"/>
              <a:gd fmla="*/ 1539859 w 2003583" name="connsiteX0-1001"/>
              <a:gd fmla="*/ 586285 h 2242107" name="connsiteY0-1002"/>
              <a:gd fmla="*/ 1859633 w 2003583" name="connsiteX1-1003"/>
              <a:gd fmla="*/ 489911 h 2242107" name="connsiteY1-1004"/>
              <a:gd fmla="*/ 1977299 w 2003583" name="connsiteX2-1005"/>
              <a:gd fmla="*/ 693713 h 2242107" name="connsiteY2-1006"/>
              <a:gd fmla="*/ 1733949 w 2003583" name="connsiteX3-1007"/>
              <a:gd fmla="*/ 922459 h 2242107" name="connsiteY3-1008"/>
              <a:gd fmla="*/ 1733949 w 2003583" name="connsiteX4-1009"/>
              <a:gd fmla="*/ 1319649 h 2242107" name="connsiteY4-1010"/>
              <a:gd fmla="*/ 1977299 w 2003583" name="connsiteX5-1011"/>
              <a:gd fmla="*/ 1548395 h 2242107" name="connsiteY5-1012"/>
              <a:gd fmla="*/ 1859633 w 2003583" name="connsiteX6-1013"/>
              <a:gd fmla="*/ 1752197 h 2242107" name="connsiteY6-1014"/>
              <a:gd fmla="*/ 1539859 w 2003583" name="connsiteX7-1015"/>
              <a:gd fmla="*/ 1655823 h 2242107" name="connsiteY7-1016"/>
              <a:gd fmla="*/ 1195882 w 2003583" name="connsiteX8-1017"/>
              <a:gd fmla="*/ 1854418 h 2242107" name="connsiteY8-1018"/>
              <a:gd fmla="*/ 1119457 w 2003583" name="connsiteX9-1019"/>
              <a:gd fmla="*/ 2179538 h 2242107" name="connsiteY9-1020"/>
              <a:gd fmla="*/ 884127 w 2003583" name="connsiteX10-1021"/>
              <a:gd fmla="*/ 2179538 h 2242107" name="connsiteY10-1022"/>
              <a:gd fmla="*/ 807702 w 2003583" name="connsiteX11-1023"/>
              <a:gd fmla="*/ 1854418 h 2242107" name="connsiteY11-1024"/>
              <a:gd fmla="*/ 463725 w 2003583" name="connsiteX12-1025"/>
              <a:gd fmla="*/ 1655823 h 2242107" name="connsiteY12-1026"/>
              <a:gd fmla="*/ 143951 w 2003583" name="connsiteX13-1027"/>
              <a:gd fmla="*/ 1752197 h 2242107" name="connsiteY13-1028"/>
              <a:gd fmla="*/ 26285 w 2003583" name="connsiteX14-1029"/>
              <a:gd fmla="*/ 1548395 h 2242107" name="connsiteY14-1030"/>
              <a:gd fmla="*/ 269635 w 2003583" name="connsiteX15-1031"/>
              <a:gd fmla="*/ 1319649 h 2242107" name="connsiteY15-1032"/>
              <a:gd fmla="*/ 269635 w 2003583" name="connsiteX16-1033"/>
              <a:gd fmla="*/ 922459 h 2242107" name="connsiteY16-1034"/>
              <a:gd fmla="*/ 26285 w 2003583" name="connsiteX17-1035"/>
              <a:gd fmla="*/ 693713 h 2242107" name="connsiteY17-1036"/>
              <a:gd fmla="*/ 143951 w 2003583" name="connsiteX18-1037"/>
              <a:gd fmla="*/ 489911 h 2242107" name="connsiteY18-1038"/>
              <a:gd fmla="*/ 463725 w 2003583" name="connsiteX19-1039"/>
              <a:gd fmla="*/ 586285 h 2242107" name="connsiteY19-1040"/>
              <a:gd fmla="*/ 807702 w 2003583" name="connsiteX20-1041"/>
              <a:gd fmla="*/ 387690 h 2242107" name="connsiteY20-1042"/>
              <a:gd fmla="*/ 884127 w 2003583" name="connsiteX21-1043"/>
              <a:gd fmla="*/ 62570 h 2242107" name="connsiteY21-1044"/>
              <a:gd fmla="*/ 1119457 w 2003583" name="connsiteX22-1045"/>
              <a:gd fmla="*/ 62570 h 2242107" name="connsiteY22-1046"/>
              <a:gd fmla="*/ 1195882 w 2003583" name="connsiteX23-1047"/>
              <a:gd fmla="*/ 387690 h 2242107" name="connsiteY23-1048"/>
              <a:gd fmla="*/ 1539859 w 2003583" name="connsiteX24-1049"/>
              <a:gd fmla="*/ 586285 h 2242107" name="connsiteY24-1050"/>
              <a:gd fmla="*/ 1539859 w 2003583" name="connsiteX0-1051"/>
              <a:gd fmla="*/ 586285 h 2242107" name="connsiteY0-1052"/>
              <a:gd fmla="*/ 1815989 w 2003583" name="connsiteX1-1053"/>
              <a:gd fmla="*/ 481182 h 2242107" name="connsiteY1-1054"/>
              <a:gd fmla="*/ 1977299 w 2003583" name="connsiteX2-1055"/>
              <a:gd fmla="*/ 693713 h 2242107" name="connsiteY2-1056"/>
              <a:gd fmla="*/ 1733949 w 2003583" name="connsiteX3-1057"/>
              <a:gd fmla="*/ 922459 h 2242107" name="connsiteY3-1058"/>
              <a:gd fmla="*/ 1733949 w 2003583" name="connsiteX4-1059"/>
              <a:gd fmla="*/ 1319649 h 2242107" name="connsiteY4-1060"/>
              <a:gd fmla="*/ 1977299 w 2003583" name="connsiteX5-1061"/>
              <a:gd fmla="*/ 1548395 h 2242107" name="connsiteY5-1062"/>
              <a:gd fmla="*/ 1859633 w 2003583" name="connsiteX6-1063"/>
              <a:gd fmla="*/ 1752197 h 2242107" name="connsiteY6-1064"/>
              <a:gd fmla="*/ 1539859 w 2003583" name="connsiteX7-1065"/>
              <a:gd fmla="*/ 1655823 h 2242107" name="connsiteY7-1066"/>
              <a:gd fmla="*/ 1195882 w 2003583" name="connsiteX8-1067"/>
              <a:gd fmla="*/ 1854418 h 2242107" name="connsiteY8-1068"/>
              <a:gd fmla="*/ 1119457 w 2003583" name="connsiteX9-1069"/>
              <a:gd fmla="*/ 2179538 h 2242107" name="connsiteY9-1070"/>
              <a:gd fmla="*/ 884127 w 2003583" name="connsiteX10-1071"/>
              <a:gd fmla="*/ 2179538 h 2242107" name="connsiteY10-1072"/>
              <a:gd fmla="*/ 807702 w 2003583" name="connsiteX11-1073"/>
              <a:gd fmla="*/ 1854418 h 2242107" name="connsiteY11-1074"/>
              <a:gd fmla="*/ 463725 w 2003583" name="connsiteX12-1075"/>
              <a:gd fmla="*/ 1655823 h 2242107" name="connsiteY12-1076"/>
              <a:gd fmla="*/ 143951 w 2003583" name="connsiteX13-1077"/>
              <a:gd fmla="*/ 1752197 h 2242107" name="connsiteY13-1078"/>
              <a:gd fmla="*/ 26285 w 2003583" name="connsiteX14-1079"/>
              <a:gd fmla="*/ 1548395 h 2242107" name="connsiteY14-1080"/>
              <a:gd fmla="*/ 269635 w 2003583" name="connsiteX15-1081"/>
              <a:gd fmla="*/ 1319649 h 2242107" name="connsiteY15-1082"/>
              <a:gd fmla="*/ 269635 w 2003583" name="connsiteX16-1083"/>
              <a:gd fmla="*/ 922459 h 2242107" name="connsiteY16-1084"/>
              <a:gd fmla="*/ 26285 w 2003583" name="connsiteX17-1085"/>
              <a:gd fmla="*/ 693713 h 2242107" name="connsiteY17-1086"/>
              <a:gd fmla="*/ 143951 w 2003583" name="connsiteX18-1087"/>
              <a:gd fmla="*/ 489911 h 2242107" name="connsiteY18-1088"/>
              <a:gd fmla="*/ 463725 w 2003583" name="connsiteX19-1089"/>
              <a:gd fmla="*/ 586285 h 2242107" name="connsiteY19-1090"/>
              <a:gd fmla="*/ 807702 w 2003583" name="connsiteX20-1091"/>
              <a:gd fmla="*/ 387690 h 2242107" name="connsiteY20-1092"/>
              <a:gd fmla="*/ 884127 w 2003583" name="connsiteX21-1093"/>
              <a:gd fmla="*/ 62570 h 2242107" name="connsiteY21-1094"/>
              <a:gd fmla="*/ 1119457 w 2003583" name="connsiteX22-1095"/>
              <a:gd fmla="*/ 62570 h 2242107" name="connsiteY22-1096"/>
              <a:gd fmla="*/ 1195882 w 2003583" name="connsiteX23-1097"/>
              <a:gd fmla="*/ 387690 h 2242107" name="connsiteY23-1098"/>
              <a:gd fmla="*/ 1539859 w 2003583" name="connsiteX24-1099"/>
              <a:gd fmla="*/ 586285 h 2242107" name="connsiteY24-1100"/>
              <a:gd fmla="*/ 1539859 w 2003583" name="connsiteX0-1101"/>
              <a:gd fmla="*/ 586285 h 2225306" name="connsiteY0-1102"/>
              <a:gd fmla="*/ 1815989 w 2003583" name="connsiteX1-1103"/>
              <a:gd fmla="*/ 481182 h 2225306" name="connsiteY1-1104"/>
              <a:gd fmla="*/ 1977299 w 2003583" name="connsiteX2-1105"/>
              <a:gd fmla="*/ 693713 h 2225306" name="connsiteY2-1106"/>
              <a:gd fmla="*/ 1733949 w 2003583" name="connsiteX3-1107"/>
              <a:gd fmla="*/ 922459 h 2225306" name="connsiteY3-1108"/>
              <a:gd fmla="*/ 1733949 w 2003583" name="connsiteX4-1109"/>
              <a:gd fmla="*/ 1319649 h 2225306" name="connsiteY4-1110"/>
              <a:gd fmla="*/ 1977299 w 2003583" name="connsiteX5-1111"/>
              <a:gd fmla="*/ 1548395 h 2225306" name="connsiteY5-1112"/>
              <a:gd fmla="*/ 1859633 w 2003583" name="connsiteX6-1113"/>
              <a:gd fmla="*/ 1752197 h 2225306" name="connsiteY6-1114"/>
              <a:gd fmla="*/ 1539859 w 2003583" name="connsiteX7-1115"/>
              <a:gd fmla="*/ 1655823 h 2225306" name="connsiteY7-1116"/>
              <a:gd fmla="*/ 1195882 w 2003583" name="connsiteX8-1117"/>
              <a:gd fmla="*/ 1854418 h 2225306" name="connsiteY8-1118"/>
              <a:gd fmla="*/ 1119457 w 2003583" name="connsiteX9-1119"/>
              <a:gd fmla="*/ 2179538 h 2225306" name="connsiteY9-1120"/>
              <a:gd fmla="*/ 849212 w 2003583" name="connsiteX10-1121"/>
              <a:gd fmla="*/ 2188266 h 2225306" name="connsiteY10-1122"/>
              <a:gd fmla="*/ 807702 w 2003583" name="connsiteX11-1123"/>
              <a:gd fmla="*/ 1854418 h 2225306" name="connsiteY11-1124"/>
              <a:gd fmla="*/ 463725 w 2003583" name="connsiteX12-1125"/>
              <a:gd fmla="*/ 1655823 h 2225306" name="connsiteY12-1126"/>
              <a:gd fmla="*/ 143951 w 2003583" name="connsiteX13-1127"/>
              <a:gd fmla="*/ 1752197 h 2225306" name="connsiteY13-1128"/>
              <a:gd fmla="*/ 26285 w 2003583" name="connsiteX14-1129"/>
              <a:gd fmla="*/ 1548395 h 2225306" name="connsiteY14-1130"/>
              <a:gd fmla="*/ 269635 w 2003583" name="connsiteX15-1131"/>
              <a:gd fmla="*/ 1319649 h 2225306" name="connsiteY15-1132"/>
              <a:gd fmla="*/ 269635 w 2003583" name="connsiteX16-1133"/>
              <a:gd fmla="*/ 922459 h 2225306" name="connsiteY16-1134"/>
              <a:gd fmla="*/ 26285 w 2003583" name="connsiteX17-1135"/>
              <a:gd fmla="*/ 693713 h 2225306" name="connsiteY17-1136"/>
              <a:gd fmla="*/ 143951 w 2003583" name="connsiteX18-1137"/>
              <a:gd fmla="*/ 489911 h 2225306" name="connsiteY18-1138"/>
              <a:gd fmla="*/ 463725 w 2003583" name="connsiteX19-1139"/>
              <a:gd fmla="*/ 586285 h 2225306" name="connsiteY19-1140"/>
              <a:gd fmla="*/ 807702 w 2003583" name="connsiteX20-1141"/>
              <a:gd fmla="*/ 387690 h 2225306" name="connsiteY20-1142"/>
              <a:gd fmla="*/ 884127 w 2003583" name="connsiteX21-1143"/>
              <a:gd fmla="*/ 62570 h 2225306" name="connsiteY21-1144"/>
              <a:gd fmla="*/ 1119457 w 2003583" name="connsiteX22-1145"/>
              <a:gd fmla="*/ 62570 h 2225306" name="connsiteY22-1146"/>
              <a:gd fmla="*/ 1195882 w 2003583" name="connsiteX23-1147"/>
              <a:gd fmla="*/ 387690 h 2225306" name="connsiteY23-1148"/>
              <a:gd fmla="*/ 1539859 w 2003583" name="connsiteX24-1149"/>
              <a:gd fmla="*/ 586285 h 2225306" name="connsiteY24-1150"/>
              <a:gd fmla="*/ 1551437 w 2015161" name="connsiteX0-1151"/>
              <a:gd fmla="*/ 586285 h 2225304" name="connsiteY0-1152"/>
              <a:gd fmla="*/ 1827567 w 2015161" name="connsiteX1-1153"/>
              <a:gd fmla="*/ 481182 h 2225304" name="connsiteY1-1154"/>
              <a:gd fmla="*/ 1988877 w 2015161" name="connsiteX2-1155"/>
              <a:gd fmla="*/ 693713 h 2225304" name="connsiteY2-1156"/>
              <a:gd fmla="*/ 1745527 w 2015161" name="connsiteX3-1157"/>
              <a:gd fmla="*/ 922459 h 2225304" name="connsiteY3-1158"/>
              <a:gd fmla="*/ 1745527 w 2015161" name="connsiteX4-1159"/>
              <a:gd fmla="*/ 1319649 h 2225304" name="connsiteY4-1160"/>
              <a:gd fmla="*/ 1988877 w 2015161" name="connsiteX5-1161"/>
              <a:gd fmla="*/ 1548395 h 2225304" name="connsiteY5-1162"/>
              <a:gd fmla="*/ 1871211 w 2015161" name="connsiteX6-1163"/>
              <a:gd fmla="*/ 1752197 h 2225304" name="connsiteY6-1164"/>
              <a:gd fmla="*/ 1551437 w 2015161" name="connsiteX7-1165"/>
              <a:gd fmla="*/ 1655823 h 2225304" name="connsiteY7-1166"/>
              <a:gd fmla="*/ 1207460 w 2015161" name="connsiteX8-1167"/>
              <a:gd fmla="*/ 1854418 h 2225304" name="connsiteY8-1168"/>
              <a:gd fmla="*/ 1131035 w 2015161" name="connsiteX9-1169"/>
              <a:gd fmla="*/ 2179538 h 2225304" name="connsiteY9-1170"/>
              <a:gd fmla="*/ 860790 w 2015161" name="connsiteX10-1171"/>
              <a:gd fmla="*/ 2188266 h 2225304" name="connsiteY10-1172"/>
              <a:gd fmla="*/ 819280 w 2015161" name="connsiteX11-1173"/>
              <a:gd fmla="*/ 1854418 h 2225304" name="connsiteY11-1174"/>
              <a:gd fmla="*/ 475303 w 2015161" name="connsiteX12-1175"/>
              <a:gd fmla="*/ 1655823 h 2225304" name="connsiteY12-1176"/>
              <a:gd fmla="*/ 155529 w 2015161" name="connsiteX13-1177"/>
              <a:gd fmla="*/ 1752197 h 2225304" name="connsiteY13-1178"/>
              <a:gd fmla="*/ 2948 w 2015161" name="connsiteX14-1179"/>
              <a:gd fmla="*/ 1522210 h 2225304" name="connsiteY14-1180"/>
              <a:gd fmla="*/ 281213 w 2015161" name="connsiteX15-1181"/>
              <a:gd fmla="*/ 1319649 h 2225304" name="connsiteY15-1182"/>
              <a:gd fmla="*/ 281213 w 2015161" name="connsiteX16-1183"/>
              <a:gd fmla="*/ 922459 h 2225304" name="connsiteY16-1184"/>
              <a:gd fmla="*/ 37863 w 2015161" name="connsiteX17-1185"/>
              <a:gd fmla="*/ 693713 h 2225304" name="connsiteY17-1186"/>
              <a:gd fmla="*/ 155529 w 2015161" name="connsiteX18-1187"/>
              <a:gd fmla="*/ 489911 h 2225304" name="connsiteY18-1188"/>
              <a:gd fmla="*/ 475303 w 2015161" name="connsiteX19-1189"/>
              <a:gd fmla="*/ 586285 h 2225304" name="connsiteY19-1190"/>
              <a:gd fmla="*/ 819280 w 2015161" name="connsiteX20-1191"/>
              <a:gd fmla="*/ 387690 h 2225304" name="connsiteY20-1192"/>
              <a:gd fmla="*/ 895705 w 2015161" name="connsiteX21-1193"/>
              <a:gd fmla="*/ 62570 h 2225304" name="connsiteY21-1194"/>
              <a:gd fmla="*/ 1131035 w 2015161" name="connsiteX22-1195"/>
              <a:gd fmla="*/ 62570 h 2225304" name="connsiteY22-1196"/>
              <a:gd fmla="*/ 1207460 w 2015161" name="connsiteX23-1197"/>
              <a:gd fmla="*/ 387690 h 2225304" name="connsiteY23-1198"/>
              <a:gd fmla="*/ 1551437 w 2015161" name="connsiteX24-1199"/>
              <a:gd fmla="*/ 586285 h 2225304" name="connsiteY24-1200"/>
              <a:gd fmla="*/ 1551439 w 2015163" name="connsiteX0-1201"/>
              <a:gd fmla="*/ 586285 h 2225306" name="connsiteY0-1202"/>
              <a:gd fmla="*/ 1827569 w 2015163" name="connsiteX1-1203"/>
              <a:gd fmla="*/ 481182 h 2225306" name="connsiteY1-1204"/>
              <a:gd fmla="*/ 1988879 w 2015163" name="connsiteX2-1205"/>
              <a:gd fmla="*/ 693713 h 2225306" name="connsiteY2-1206"/>
              <a:gd fmla="*/ 1745529 w 2015163" name="connsiteX3-1207"/>
              <a:gd fmla="*/ 922459 h 2225306" name="connsiteY3-1208"/>
              <a:gd fmla="*/ 1745529 w 2015163" name="connsiteX4-1209"/>
              <a:gd fmla="*/ 1319649 h 2225306" name="connsiteY4-1210"/>
              <a:gd fmla="*/ 1988879 w 2015163" name="connsiteX5-1211"/>
              <a:gd fmla="*/ 1548395 h 2225306" name="connsiteY5-1212"/>
              <a:gd fmla="*/ 1871213 w 2015163" name="connsiteX6-1213"/>
              <a:gd fmla="*/ 1752197 h 2225306" name="connsiteY6-1214"/>
              <a:gd fmla="*/ 1551439 w 2015163" name="connsiteX7-1215"/>
              <a:gd fmla="*/ 1655823 h 2225306" name="connsiteY7-1216"/>
              <a:gd fmla="*/ 1207462 w 2015163" name="connsiteX8-1217"/>
              <a:gd fmla="*/ 1854418 h 2225306" name="connsiteY8-1218"/>
              <a:gd fmla="*/ 1131037 w 2015163" name="connsiteX9-1219"/>
              <a:gd fmla="*/ 2179538 h 2225306" name="connsiteY9-1220"/>
              <a:gd fmla="*/ 860792 w 2015163" name="connsiteX10-1221"/>
              <a:gd fmla="*/ 2188266 h 2225306" name="connsiteY10-1222"/>
              <a:gd fmla="*/ 819282 w 2015163" name="connsiteX11-1223"/>
              <a:gd fmla="*/ 1854418 h 2225306" name="connsiteY11-1224"/>
              <a:gd fmla="*/ 475305 w 2015163" name="connsiteX12-1225"/>
              <a:gd fmla="*/ 1655823 h 2225306" name="connsiteY12-1226"/>
              <a:gd fmla="*/ 155531 w 2015163" name="connsiteX13-1227"/>
              <a:gd fmla="*/ 1752197 h 2225306" name="connsiteY13-1228"/>
              <a:gd fmla="*/ 2950 w 2015163" name="connsiteX14-1229"/>
              <a:gd fmla="*/ 1522210 h 2225306" name="connsiteY14-1230"/>
              <a:gd fmla="*/ 281215 w 2015163" name="connsiteX15-1231"/>
              <a:gd fmla="*/ 1319649 h 2225306" name="connsiteY15-1232"/>
              <a:gd fmla="*/ 281215 w 2015163" name="connsiteX16-1233"/>
              <a:gd fmla="*/ 922459 h 2225306" name="connsiteY16-1234"/>
              <a:gd fmla="*/ 37865 w 2015163" name="connsiteX17-1235"/>
              <a:gd fmla="*/ 693713 h 2225306" name="connsiteY17-1236"/>
              <a:gd fmla="*/ 155531 w 2015163" name="connsiteX18-1237"/>
              <a:gd fmla="*/ 463725 h 2225306" name="connsiteY18-1238"/>
              <a:gd fmla="*/ 475305 w 2015163" name="connsiteX19-1239"/>
              <a:gd fmla="*/ 586285 h 2225306" name="connsiteY19-1240"/>
              <a:gd fmla="*/ 819282 w 2015163" name="connsiteX20-1241"/>
              <a:gd fmla="*/ 387690 h 2225306" name="connsiteY20-1242"/>
              <a:gd fmla="*/ 895707 w 2015163" name="connsiteX21-1243"/>
              <a:gd fmla="*/ 62570 h 2225306" name="connsiteY21-1244"/>
              <a:gd fmla="*/ 1131037 w 2015163" name="connsiteX22-1245"/>
              <a:gd fmla="*/ 62570 h 2225306" name="connsiteY22-1246"/>
              <a:gd fmla="*/ 1207462 w 2015163" name="connsiteX23-1247"/>
              <a:gd fmla="*/ 387690 h 2225306" name="connsiteY23-1248"/>
              <a:gd fmla="*/ 1551439 w 2015163" name="connsiteX24-1249"/>
              <a:gd fmla="*/ 586285 h 2225306" name="connsiteY24-1250"/>
              <a:gd fmla="*/ 1551439 w 2015163" name="connsiteX0-1251"/>
              <a:gd fmla="*/ 575030 h 2214049" name="connsiteY0-1252"/>
              <a:gd fmla="*/ 1827569 w 2015163" name="connsiteX1-1253"/>
              <a:gd fmla="*/ 469927 h 2214049" name="connsiteY1-1254"/>
              <a:gd fmla="*/ 1988879 w 2015163" name="connsiteX2-1255"/>
              <a:gd fmla="*/ 682458 h 2214049" name="connsiteY2-1256"/>
              <a:gd fmla="*/ 1745529 w 2015163" name="connsiteX3-1257"/>
              <a:gd fmla="*/ 911204 h 2214049" name="connsiteY3-1258"/>
              <a:gd fmla="*/ 1745529 w 2015163" name="connsiteX4-1259"/>
              <a:gd fmla="*/ 1308394 h 2214049" name="connsiteY4-1260"/>
              <a:gd fmla="*/ 1988879 w 2015163" name="connsiteX5-1261"/>
              <a:gd fmla="*/ 1537140 h 2214049" name="connsiteY5-1262"/>
              <a:gd fmla="*/ 1871213 w 2015163" name="connsiteX6-1263"/>
              <a:gd fmla="*/ 1740942 h 2214049" name="connsiteY6-1264"/>
              <a:gd fmla="*/ 1551439 w 2015163" name="connsiteX7-1265"/>
              <a:gd fmla="*/ 1644568 h 2214049" name="connsiteY7-1266"/>
              <a:gd fmla="*/ 1207462 w 2015163" name="connsiteX8-1267"/>
              <a:gd fmla="*/ 1843163 h 2214049" name="connsiteY8-1268"/>
              <a:gd fmla="*/ 1131037 w 2015163" name="connsiteX9-1269"/>
              <a:gd fmla="*/ 2168283 h 2214049" name="connsiteY9-1270"/>
              <a:gd fmla="*/ 860792 w 2015163" name="connsiteX10-1271"/>
              <a:gd fmla="*/ 2177011 h 2214049" name="connsiteY10-1272"/>
              <a:gd fmla="*/ 819282 w 2015163" name="connsiteX11-1273"/>
              <a:gd fmla="*/ 1843163 h 2214049" name="connsiteY11-1274"/>
              <a:gd fmla="*/ 475305 w 2015163" name="connsiteX12-1275"/>
              <a:gd fmla="*/ 1644568 h 2214049" name="connsiteY12-1276"/>
              <a:gd fmla="*/ 155531 w 2015163" name="connsiteX13-1277"/>
              <a:gd fmla="*/ 1740942 h 2214049" name="connsiteY13-1278"/>
              <a:gd fmla="*/ 2950 w 2015163" name="connsiteX14-1279"/>
              <a:gd fmla="*/ 1510955 h 2214049" name="connsiteY14-1280"/>
              <a:gd fmla="*/ 281215 w 2015163" name="connsiteX15-1281"/>
              <a:gd fmla="*/ 1308394 h 2214049" name="connsiteY15-1282"/>
              <a:gd fmla="*/ 281215 w 2015163" name="connsiteX16-1283"/>
              <a:gd fmla="*/ 911204 h 2214049" name="connsiteY16-1284"/>
              <a:gd fmla="*/ 37865 w 2015163" name="connsiteX17-1285"/>
              <a:gd fmla="*/ 682458 h 2214049" name="connsiteY17-1286"/>
              <a:gd fmla="*/ 155531 w 2015163" name="connsiteX18-1287"/>
              <a:gd fmla="*/ 452470 h 2214049" name="connsiteY18-1288"/>
              <a:gd fmla="*/ 475305 w 2015163" name="connsiteX19-1289"/>
              <a:gd fmla="*/ 575030 h 2214049" name="connsiteY19-1290"/>
              <a:gd fmla="*/ 819282 w 2015163" name="connsiteX20-1291"/>
              <a:gd fmla="*/ 376435 h 2214049" name="connsiteY20-1292"/>
              <a:gd fmla="*/ 895707 w 2015163" name="connsiteX21-1293"/>
              <a:gd fmla="*/ 51315 h 2214049" name="connsiteY21-1294"/>
              <a:gd fmla="*/ 1165952 w 2015163" name="connsiteX22-1295"/>
              <a:gd fmla="*/ 33857 h 2214049" name="connsiteY22-1296"/>
              <a:gd fmla="*/ 1207462 w 2015163" name="connsiteX23-1297"/>
              <a:gd fmla="*/ 376435 h 2214049" name="connsiteY23-1298"/>
              <a:gd fmla="*/ 1551439 w 2015163" name="connsiteX24-1299"/>
              <a:gd fmla="*/ 575030 h 2214049" name="connsiteY24-1300"/>
              <a:gd fmla="*/ 1551439 w 2015163" name="connsiteX0-1301"/>
              <a:gd fmla="*/ 575028 h 2214049" name="connsiteY0-1302"/>
              <a:gd fmla="*/ 1810111 w 2015163" name="connsiteX1-1303"/>
              <a:gd fmla="*/ 443740 h 2214049" name="connsiteY1-1304"/>
              <a:gd fmla="*/ 1988879 w 2015163" name="connsiteX2-1305"/>
              <a:gd fmla="*/ 682456 h 2214049" name="connsiteY2-1306"/>
              <a:gd fmla="*/ 1745529 w 2015163" name="connsiteX3-1307"/>
              <a:gd fmla="*/ 911202 h 2214049" name="connsiteY3-1308"/>
              <a:gd fmla="*/ 1745529 w 2015163" name="connsiteX4-1309"/>
              <a:gd fmla="*/ 1308392 h 2214049" name="connsiteY4-1310"/>
              <a:gd fmla="*/ 1988879 w 2015163" name="connsiteX5-1311"/>
              <a:gd fmla="*/ 1537138 h 2214049" name="connsiteY5-1312"/>
              <a:gd fmla="*/ 1871213 w 2015163" name="connsiteX6-1313"/>
              <a:gd fmla="*/ 1740940 h 2214049" name="connsiteY6-1314"/>
              <a:gd fmla="*/ 1551439 w 2015163" name="connsiteX7-1315"/>
              <a:gd fmla="*/ 1644566 h 2214049" name="connsiteY7-1316"/>
              <a:gd fmla="*/ 1207462 w 2015163" name="connsiteX8-1317"/>
              <a:gd fmla="*/ 1843161 h 2214049" name="connsiteY8-1318"/>
              <a:gd fmla="*/ 1131037 w 2015163" name="connsiteX9-1319"/>
              <a:gd fmla="*/ 2168281 h 2214049" name="connsiteY9-1320"/>
              <a:gd fmla="*/ 860792 w 2015163" name="connsiteX10-1321"/>
              <a:gd fmla="*/ 2177009 h 2214049" name="connsiteY10-1322"/>
              <a:gd fmla="*/ 819282 w 2015163" name="connsiteX11-1323"/>
              <a:gd fmla="*/ 1843161 h 2214049" name="connsiteY11-1324"/>
              <a:gd fmla="*/ 475305 w 2015163" name="connsiteX12-1325"/>
              <a:gd fmla="*/ 1644566 h 2214049" name="connsiteY12-1326"/>
              <a:gd fmla="*/ 155531 w 2015163" name="connsiteX13-1327"/>
              <a:gd fmla="*/ 1740940 h 2214049" name="connsiteY13-1328"/>
              <a:gd fmla="*/ 2950 w 2015163" name="connsiteX14-1329"/>
              <a:gd fmla="*/ 1510953 h 2214049" name="connsiteY14-1330"/>
              <a:gd fmla="*/ 281215 w 2015163" name="connsiteX15-1331"/>
              <a:gd fmla="*/ 1308392 h 2214049" name="connsiteY15-1332"/>
              <a:gd fmla="*/ 281215 w 2015163" name="connsiteX16-1333"/>
              <a:gd fmla="*/ 911202 h 2214049" name="connsiteY16-1334"/>
              <a:gd fmla="*/ 37865 w 2015163" name="connsiteX17-1335"/>
              <a:gd fmla="*/ 682456 h 2214049" name="connsiteY17-1336"/>
              <a:gd fmla="*/ 155531 w 2015163" name="connsiteX18-1337"/>
              <a:gd fmla="*/ 452468 h 2214049" name="connsiteY18-1338"/>
              <a:gd fmla="*/ 475305 w 2015163" name="connsiteX19-1339"/>
              <a:gd fmla="*/ 575028 h 2214049" name="connsiteY19-1340"/>
              <a:gd fmla="*/ 819282 w 2015163" name="connsiteX20-1341"/>
              <a:gd fmla="*/ 376433 h 2214049" name="connsiteY20-1342"/>
              <a:gd fmla="*/ 895707 w 2015163" name="connsiteX21-1343"/>
              <a:gd fmla="*/ 51313 h 2214049" name="connsiteY21-1344"/>
              <a:gd fmla="*/ 1165952 w 2015163" name="connsiteX22-1345"/>
              <a:gd fmla="*/ 33855 h 2214049" name="connsiteY22-1346"/>
              <a:gd fmla="*/ 1207462 w 2015163" name="connsiteX23-1347"/>
              <a:gd fmla="*/ 376433 h 2214049" name="connsiteY23-1348"/>
              <a:gd fmla="*/ 1551439 w 2015163" name="connsiteX24-1349"/>
              <a:gd fmla="*/ 575028 h 2214049" name="connsiteY24-1350"/>
              <a:gd fmla="*/ 1551439 w 1990924" name="connsiteX0-1351"/>
              <a:gd fmla="*/ 575028 h 2214047" name="connsiteY0-1352"/>
              <a:gd fmla="*/ 1810111 w 1990924" name="connsiteX1-1353"/>
              <a:gd fmla="*/ 443740 h 2214047" name="connsiteY1-1354"/>
              <a:gd fmla="*/ 1988879 w 1990924" name="connsiteX2-1355"/>
              <a:gd fmla="*/ 682456 h 2214047" name="connsiteY2-1356"/>
              <a:gd fmla="*/ 1745529 w 1990924" name="connsiteX3-1357"/>
              <a:gd fmla="*/ 911202 h 2214047" name="connsiteY3-1358"/>
              <a:gd fmla="*/ 1745529 w 1990924" name="connsiteX4-1359"/>
              <a:gd fmla="*/ 1308392 h 2214047" name="connsiteY4-1360"/>
              <a:gd fmla="*/ 1988879 w 1990924" name="connsiteX5-1361"/>
              <a:gd fmla="*/ 1537138 h 2214047" name="connsiteY5-1362"/>
              <a:gd fmla="*/ 1845026 w 1990924" name="connsiteX6-1363"/>
              <a:gd fmla="*/ 1775854 h 2214047" name="connsiteY6-1364"/>
              <a:gd fmla="*/ 1551439 w 1990924" name="connsiteX7-1365"/>
              <a:gd fmla="*/ 1644566 h 2214047" name="connsiteY7-1366"/>
              <a:gd fmla="*/ 1207462 w 1990924" name="connsiteX8-1367"/>
              <a:gd fmla="*/ 1843161 h 2214047" name="connsiteY8-1368"/>
              <a:gd fmla="*/ 1131037 w 1990924" name="connsiteX9-1369"/>
              <a:gd fmla="*/ 2168281 h 2214047" name="connsiteY9-1370"/>
              <a:gd fmla="*/ 860792 w 1990924" name="connsiteX10-1371"/>
              <a:gd fmla="*/ 2177009 h 2214047" name="connsiteY10-1372"/>
              <a:gd fmla="*/ 819282 w 1990924" name="connsiteX11-1373"/>
              <a:gd fmla="*/ 1843161 h 2214047" name="connsiteY11-1374"/>
              <a:gd fmla="*/ 475305 w 1990924" name="connsiteX12-1375"/>
              <a:gd fmla="*/ 1644566 h 2214047" name="connsiteY12-1376"/>
              <a:gd fmla="*/ 155531 w 1990924" name="connsiteX13-1377"/>
              <a:gd fmla="*/ 1740940 h 2214047" name="connsiteY13-1378"/>
              <a:gd fmla="*/ 2950 w 1990924" name="connsiteX14-1379"/>
              <a:gd fmla="*/ 1510953 h 2214047" name="connsiteY14-1380"/>
              <a:gd fmla="*/ 281215 w 1990924" name="connsiteX15-1381"/>
              <a:gd fmla="*/ 1308392 h 2214047" name="connsiteY15-1382"/>
              <a:gd fmla="*/ 281215 w 1990924" name="connsiteX16-1383"/>
              <a:gd fmla="*/ 911202 h 2214047" name="connsiteY16-1384"/>
              <a:gd fmla="*/ 37865 w 1990924" name="connsiteX17-1385"/>
              <a:gd fmla="*/ 682456 h 2214047" name="connsiteY17-1386"/>
              <a:gd fmla="*/ 155531 w 1990924" name="connsiteX18-1387"/>
              <a:gd fmla="*/ 452468 h 2214047" name="connsiteY18-1388"/>
              <a:gd fmla="*/ 475305 w 1990924" name="connsiteX19-1389"/>
              <a:gd fmla="*/ 575028 h 2214047" name="connsiteY19-1390"/>
              <a:gd fmla="*/ 819282 w 1990924" name="connsiteX20-1391"/>
              <a:gd fmla="*/ 376433 h 2214047" name="connsiteY20-1392"/>
              <a:gd fmla="*/ 895707 w 1990924" name="connsiteX21-1393"/>
              <a:gd fmla="*/ 51313 h 2214047" name="connsiteY21-1394"/>
              <a:gd fmla="*/ 1165952 w 1990924" name="connsiteX22-1395"/>
              <a:gd fmla="*/ 33855 h 2214047" name="connsiteY22-1396"/>
              <a:gd fmla="*/ 1207462 w 1990924" name="connsiteX23-1397"/>
              <a:gd fmla="*/ 376433 h 2214047" name="connsiteY23-1398"/>
              <a:gd fmla="*/ 1551439 w 1990924" name="connsiteX24-1399"/>
              <a:gd fmla="*/ 575028 h 2214047" name="connsiteY24-1400"/>
            </a:gdLst>
            <a:cxnLst>
              <a:cxn ang="0">
                <a:pos x="connsiteX0-1351" y="connsiteY0-1352"/>
              </a:cxn>
              <a:cxn ang="0">
                <a:pos x="connsiteX1-1353" y="connsiteY1-1354"/>
              </a:cxn>
              <a:cxn ang="0">
                <a:pos x="connsiteX2-1355" y="connsiteY2-1356"/>
              </a:cxn>
              <a:cxn ang="0">
                <a:pos x="connsiteX3-1357" y="connsiteY3-1358"/>
              </a:cxn>
              <a:cxn ang="0">
                <a:pos x="connsiteX4-1359" y="connsiteY4-1360"/>
              </a:cxn>
              <a:cxn ang="0">
                <a:pos x="connsiteX5-1361" y="connsiteY5-1362"/>
              </a:cxn>
              <a:cxn ang="0">
                <a:pos x="connsiteX6-1363" y="connsiteY6-1364"/>
              </a:cxn>
              <a:cxn ang="0">
                <a:pos x="connsiteX7-1365" y="connsiteY7-1366"/>
              </a:cxn>
              <a:cxn ang="0">
                <a:pos x="connsiteX8-1367" y="connsiteY8-1368"/>
              </a:cxn>
              <a:cxn ang="0">
                <a:pos x="connsiteX9-1369" y="connsiteY9-1370"/>
              </a:cxn>
              <a:cxn ang="0">
                <a:pos x="connsiteX10-1371" y="connsiteY10-1372"/>
              </a:cxn>
              <a:cxn ang="0">
                <a:pos x="connsiteX11-1373" y="connsiteY11-1374"/>
              </a:cxn>
              <a:cxn ang="0">
                <a:pos x="connsiteX12-1375" y="connsiteY12-1376"/>
              </a:cxn>
              <a:cxn ang="0">
                <a:pos x="connsiteX13-1377" y="connsiteY13-1378"/>
              </a:cxn>
              <a:cxn ang="0">
                <a:pos x="connsiteX14-1379" y="connsiteY14-1380"/>
              </a:cxn>
              <a:cxn ang="0">
                <a:pos x="connsiteX15-1381" y="connsiteY15-1382"/>
              </a:cxn>
              <a:cxn ang="0">
                <a:pos x="connsiteX16-1383" y="connsiteY16-1384"/>
              </a:cxn>
              <a:cxn ang="0">
                <a:pos x="connsiteX17-1385" y="connsiteY17-1386"/>
              </a:cxn>
              <a:cxn ang="0">
                <a:pos x="connsiteX18-1387" y="connsiteY18-1388"/>
              </a:cxn>
              <a:cxn ang="0">
                <a:pos x="connsiteX19-1389" y="connsiteY19-1390"/>
              </a:cxn>
              <a:cxn ang="0">
                <a:pos x="connsiteX20-1391" y="connsiteY20-1392"/>
              </a:cxn>
              <a:cxn ang="0">
                <a:pos x="connsiteX21-1393" y="connsiteY21-1394"/>
              </a:cxn>
              <a:cxn ang="0">
                <a:pos x="connsiteX22-1395" y="connsiteY22-1396"/>
              </a:cxn>
              <a:cxn ang="0">
                <a:pos x="connsiteX23-1397" y="connsiteY23-1398"/>
              </a:cxn>
              <a:cxn ang="0">
                <a:pos x="connsiteX24-1399" y="connsiteY24-1400"/>
              </a:cxn>
            </a:cxnLst>
            <a:rect b="b" l="l" r="r" t="t"/>
            <a:pathLst>
              <a:path h="2214047" w="1990924">
                <a:moveTo>
                  <a:pt x="1551439" y="575028"/>
                </a:moveTo>
                <a:lnTo>
                  <a:pt x="1810111" y="443740"/>
                </a:lnTo>
                <a:cubicBezTo>
                  <a:pt x="1916702" y="411615"/>
                  <a:pt x="1999643" y="604546"/>
                  <a:pt x="1988879" y="682456"/>
                </a:cubicBezTo>
                <a:cubicBezTo>
                  <a:pt x="1978115" y="760366"/>
                  <a:pt x="1855917" y="833066"/>
                  <a:pt x="1745529" y="911202"/>
                </a:cubicBezTo>
                <a:cubicBezTo>
                  <a:pt x="1780804" y="1041249"/>
                  <a:pt x="1780804" y="1178345"/>
                  <a:pt x="1745529" y="1308392"/>
                </a:cubicBezTo>
                <a:cubicBezTo>
                  <a:pt x="1826646" y="1384641"/>
                  <a:pt x="1972296" y="1459228"/>
                  <a:pt x="1988879" y="1537138"/>
                </a:cubicBezTo>
                <a:cubicBezTo>
                  <a:pt x="2005462" y="1615048"/>
                  <a:pt x="1917933" y="1757949"/>
                  <a:pt x="1845026" y="1775854"/>
                </a:cubicBezTo>
                <a:cubicBezTo>
                  <a:pt x="1772119" y="1793759"/>
                  <a:pt x="1679522" y="1697359"/>
                  <a:pt x="1551439" y="1644566"/>
                </a:cubicBezTo>
                <a:cubicBezTo>
                  <a:pt x="1456452" y="1740139"/>
                  <a:pt x="1337724" y="1808687"/>
                  <a:pt x="1207462" y="1843161"/>
                </a:cubicBezTo>
                <a:cubicBezTo>
                  <a:pt x="1181987" y="1951534"/>
                  <a:pt x="1188815" y="2112640"/>
                  <a:pt x="1131037" y="2168281"/>
                </a:cubicBezTo>
                <a:cubicBezTo>
                  <a:pt x="1073259" y="2223922"/>
                  <a:pt x="912751" y="2231196"/>
                  <a:pt x="860792" y="2177009"/>
                </a:cubicBezTo>
                <a:cubicBezTo>
                  <a:pt x="808833" y="2122822"/>
                  <a:pt x="810792" y="1947903"/>
                  <a:pt x="819282" y="1843161"/>
                </a:cubicBezTo>
                <a:cubicBezTo>
                  <a:pt x="689020" y="1808686"/>
                  <a:pt x="570292" y="1740138"/>
                  <a:pt x="475305" y="1644566"/>
                </a:cubicBezTo>
                <a:cubicBezTo>
                  <a:pt x="368714" y="1676691"/>
                  <a:pt x="234257" y="1763209"/>
                  <a:pt x="155531" y="1740940"/>
                </a:cubicBezTo>
                <a:cubicBezTo>
                  <a:pt x="76805" y="1718671"/>
                  <a:pt x="-17997" y="1583044"/>
                  <a:pt x="2950" y="1510953"/>
                </a:cubicBezTo>
                <a:cubicBezTo>
                  <a:pt x="23897" y="1438862"/>
                  <a:pt x="223198" y="1360342"/>
                  <a:pt x="281215" y="1308392"/>
                </a:cubicBezTo>
                <a:cubicBezTo>
                  <a:pt x="245940" y="1178345"/>
                  <a:pt x="245940" y="1041249"/>
                  <a:pt x="281215" y="911202"/>
                </a:cubicBezTo>
                <a:cubicBezTo>
                  <a:pt x="200098" y="834953"/>
                  <a:pt x="58812" y="758912"/>
                  <a:pt x="37865" y="682456"/>
                </a:cubicBezTo>
                <a:cubicBezTo>
                  <a:pt x="16918" y="606000"/>
                  <a:pt x="82624" y="470373"/>
                  <a:pt x="155531" y="452468"/>
                </a:cubicBezTo>
                <a:cubicBezTo>
                  <a:pt x="228438" y="434563"/>
                  <a:pt x="364680" y="530965"/>
                  <a:pt x="475305" y="575028"/>
                </a:cubicBezTo>
                <a:cubicBezTo>
                  <a:pt x="570292" y="479455"/>
                  <a:pt x="689020" y="410907"/>
                  <a:pt x="819282" y="376433"/>
                </a:cubicBezTo>
                <a:cubicBezTo>
                  <a:pt x="844757" y="268060"/>
                  <a:pt x="837929" y="108409"/>
                  <a:pt x="895707" y="51313"/>
                </a:cubicBezTo>
                <a:cubicBezTo>
                  <a:pt x="953485" y="-5783"/>
                  <a:pt x="1113993" y="-20332"/>
                  <a:pt x="1165952" y="33855"/>
                </a:cubicBezTo>
                <a:cubicBezTo>
                  <a:pt x="1217911" y="88042"/>
                  <a:pt x="1198495" y="254233"/>
                  <a:pt x="1207462" y="376433"/>
                </a:cubicBezTo>
                <a:cubicBezTo>
                  <a:pt x="1337724" y="410908"/>
                  <a:pt x="1456452" y="479456"/>
                  <a:pt x="1551439" y="575028"/>
                </a:cubicBezTo>
                <a:close/>
              </a:path>
            </a:pathLst>
          </a:custGeom>
          <a:noFill/>
          <a:ln w="38100">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40298" lIns="437825" numCol="1" rIns="437825" spcCol="953" spcFirstLastPara="0" tIns="440298" vert="horz" wrap="square">
            <a:noAutofit/>
          </a:bodyPr>
          <a:lstStyle/>
          <a:p>
            <a:pPr algn="ctr" defTabSz="1000125">
              <a:lnSpc>
                <a:spcPct val="90000"/>
              </a:lnSpc>
              <a:spcBef>
                <a:spcPct val="0"/>
              </a:spcBef>
              <a:spcAft>
                <a:spcPct val="35000"/>
              </a:spcAft>
            </a:pPr>
            <a:endParaRPr altLang="en-US" lang="zh-CN" sz="2300">
              <a:solidFill>
                <a:schemeClr val="tx1">
                  <a:lumMod val="75000"/>
                  <a:lumOff val="25000"/>
                </a:schemeClr>
              </a:solidFill>
            </a:endParaRPr>
          </a:p>
        </p:txBody>
      </p:sp>
      <p:sp>
        <p:nvSpPr>
          <p:cNvPr id="4" name="任意多边形 3"/>
          <p:cNvSpPr/>
          <p:nvPr/>
        </p:nvSpPr>
        <p:spPr>
          <a:xfrm rot="18803392">
            <a:off x="4665528" y="1818106"/>
            <a:ext cx="1386976" cy="1516988"/>
          </a:xfrm>
          <a:custGeom>
            <a:gdLst>
              <a:gd fmla="*/ 1621800 w 2167466" name="connsiteX0"/>
              <a:gd fmla="*/ 548964 h 2167466" name="connsiteY0"/>
              <a:gd fmla="*/ 1941574 w 2167466" name="connsiteX1"/>
              <a:gd fmla="*/ 452590 h 2167466" name="connsiteY1"/>
              <a:gd fmla="*/ 2059240 w 2167466" name="connsiteX2"/>
              <a:gd fmla="*/ 656392 h 2167466" name="connsiteY2"/>
              <a:gd fmla="*/ 1815890 w 2167466" name="connsiteX3"/>
              <a:gd fmla="*/ 885138 h 2167466" name="connsiteY3"/>
              <a:gd fmla="*/ 1815890 w 2167466" name="connsiteX4"/>
              <a:gd fmla="*/ 1282328 h 2167466" name="connsiteY4"/>
              <a:gd fmla="*/ 2059240 w 2167466" name="connsiteX5"/>
              <a:gd fmla="*/ 1511074 h 2167466" name="connsiteY5"/>
              <a:gd fmla="*/ 1941574 w 2167466" name="connsiteX6"/>
              <a:gd fmla="*/ 1714876 h 2167466" name="connsiteY6"/>
              <a:gd fmla="*/ 1621800 w 2167466" name="connsiteX7"/>
              <a:gd fmla="*/ 1618502 h 2167466" name="connsiteY7"/>
              <a:gd fmla="*/ 1277823 w 2167466" name="connsiteX8"/>
              <a:gd fmla="*/ 1817097 h 2167466" name="connsiteY8"/>
              <a:gd fmla="*/ 1201398 w 2167466" name="connsiteX9"/>
              <a:gd fmla="*/ 2142217 h 2167466" name="connsiteY9"/>
              <a:gd fmla="*/ 966068 w 2167466" name="connsiteX10"/>
              <a:gd fmla="*/ 2142217 h 2167466" name="connsiteY10"/>
              <a:gd fmla="*/ 889643 w 2167466" name="connsiteX11"/>
              <a:gd fmla="*/ 1817097 h 2167466" name="connsiteY11"/>
              <a:gd fmla="*/ 545666 w 2167466" name="connsiteX12"/>
              <a:gd fmla="*/ 1618502 h 2167466" name="connsiteY12"/>
              <a:gd fmla="*/ 225892 w 2167466" name="connsiteX13"/>
              <a:gd fmla="*/ 1714876 h 2167466" name="connsiteY13"/>
              <a:gd fmla="*/ 108226 w 2167466" name="connsiteX14"/>
              <a:gd fmla="*/ 1511074 h 2167466" name="connsiteY14"/>
              <a:gd fmla="*/ 351576 w 2167466" name="connsiteX15"/>
              <a:gd fmla="*/ 1282328 h 2167466" name="connsiteY15"/>
              <a:gd fmla="*/ 351576 w 2167466" name="connsiteX16"/>
              <a:gd fmla="*/ 885138 h 2167466" name="connsiteY16"/>
              <a:gd fmla="*/ 108226 w 2167466" name="connsiteX17"/>
              <a:gd fmla="*/ 656392 h 2167466" name="connsiteY17"/>
              <a:gd fmla="*/ 225892 w 2167466" name="connsiteX18"/>
              <a:gd fmla="*/ 452590 h 2167466" name="connsiteY18"/>
              <a:gd fmla="*/ 545666 w 2167466" name="connsiteX19"/>
              <a:gd fmla="*/ 548964 h 2167466" name="connsiteY19"/>
              <a:gd fmla="*/ 889643 w 2167466" name="connsiteX20"/>
              <a:gd fmla="*/ 350369 h 2167466" name="connsiteY20"/>
              <a:gd fmla="*/ 966068 w 2167466" name="connsiteX21"/>
              <a:gd fmla="*/ 25249 h 2167466" name="connsiteY21"/>
              <a:gd fmla="*/ 1201398 w 2167466" name="connsiteX22"/>
              <a:gd fmla="*/ 25249 h 2167466" name="connsiteY22"/>
              <a:gd fmla="*/ 1277823 w 2167466" name="connsiteX23"/>
              <a:gd fmla="*/ 350369 h 2167466" name="connsiteY23"/>
              <a:gd fmla="*/ 1621800 w 2167466" name="connsiteX24"/>
              <a:gd fmla="*/ 548964 h 2167466" name="connsiteY24"/>
              <a:gd fmla="*/ 1517526 w 1954966" name="connsiteX0-1"/>
              <a:gd fmla="*/ 523716 h 2116969" name="connsiteY0-2"/>
              <a:gd fmla="*/ 1837300 w 1954966" name="connsiteX1-3"/>
              <a:gd fmla="*/ 427342 h 2116969" name="connsiteY1-4"/>
              <a:gd fmla="*/ 1954966 w 1954966" name="connsiteX2-5"/>
              <a:gd fmla="*/ 631144 h 2116969" name="connsiteY2-6"/>
              <a:gd fmla="*/ 1711616 w 1954966" name="connsiteX3-7"/>
              <a:gd fmla="*/ 859890 h 2116969" name="connsiteY3-8"/>
              <a:gd fmla="*/ 1711616 w 1954966" name="connsiteX4-9"/>
              <a:gd fmla="*/ 1257080 h 2116969" name="connsiteY4-10"/>
              <a:gd fmla="*/ 1954966 w 1954966" name="connsiteX5-11"/>
              <a:gd fmla="*/ 1485826 h 2116969" name="connsiteY5-12"/>
              <a:gd fmla="*/ 1837300 w 1954966" name="connsiteX6-13"/>
              <a:gd fmla="*/ 1689628 h 2116969" name="connsiteY6-14"/>
              <a:gd fmla="*/ 1517526 w 1954966" name="connsiteX7-15"/>
              <a:gd fmla="*/ 1593254 h 2116969" name="connsiteY7-16"/>
              <a:gd fmla="*/ 1173549 w 1954966" name="connsiteX8-17"/>
              <a:gd fmla="*/ 1791849 h 2116969" name="connsiteY8-18"/>
              <a:gd fmla="*/ 1097124 w 1954966" name="connsiteX9-19"/>
              <a:gd fmla="*/ 2116969 h 2116969" name="connsiteY9-20"/>
              <a:gd fmla="*/ 861794 w 1954966" name="connsiteX10-21"/>
              <a:gd fmla="*/ 2116969 h 2116969" name="connsiteY10-22"/>
              <a:gd fmla="*/ 785369 w 1954966" name="connsiteX11-23"/>
              <a:gd fmla="*/ 1791849 h 2116969" name="connsiteY11-24"/>
              <a:gd fmla="*/ 441392 w 1954966" name="connsiteX12-25"/>
              <a:gd fmla="*/ 1593254 h 2116969" name="connsiteY12-26"/>
              <a:gd fmla="*/ 121618 w 1954966" name="connsiteX13-27"/>
              <a:gd fmla="*/ 1689628 h 2116969" name="connsiteY13-28"/>
              <a:gd fmla="*/ 3952 w 1954966" name="connsiteX14-29"/>
              <a:gd fmla="*/ 1485826 h 2116969" name="connsiteY14-30"/>
              <a:gd fmla="*/ 247302 w 1954966" name="connsiteX15-31"/>
              <a:gd fmla="*/ 1257080 h 2116969" name="connsiteY15-32"/>
              <a:gd fmla="*/ 247302 w 1954966" name="connsiteX16-33"/>
              <a:gd fmla="*/ 859890 h 2116969" name="connsiteY16-34"/>
              <a:gd fmla="*/ 3952 w 1954966" name="connsiteX17-35"/>
              <a:gd fmla="*/ 631144 h 2116969" name="connsiteY17-36"/>
              <a:gd fmla="*/ 121618 w 1954966" name="connsiteX18-37"/>
              <a:gd fmla="*/ 427342 h 2116969" name="connsiteY18-38"/>
              <a:gd fmla="*/ 441392 w 1954966" name="connsiteX19-39"/>
              <a:gd fmla="*/ 523716 h 2116969" name="connsiteY19-40"/>
              <a:gd fmla="*/ 785369 w 1954966" name="connsiteX20-41"/>
              <a:gd fmla="*/ 325121 h 2116969" name="connsiteY20-42"/>
              <a:gd fmla="*/ 861794 w 1954966" name="connsiteX21-43"/>
              <a:gd fmla="*/ 1 h 2116969" name="connsiteY21-44"/>
              <a:gd fmla="*/ 1097124 w 1954966" name="connsiteX22-45"/>
              <a:gd fmla="*/ 1 h 2116969" name="connsiteY22-46"/>
              <a:gd fmla="*/ 1173549 w 1954966" name="connsiteX23-47"/>
              <a:gd fmla="*/ 325121 h 2116969" name="connsiteY23-48"/>
              <a:gd fmla="*/ 1517526 w 1954966" name="connsiteX24-49"/>
              <a:gd fmla="*/ 523716 h 2116969" name="connsiteY24-50"/>
              <a:gd fmla="*/ 1539857 w 1977297" name="connsiteX0-51"/>
              <a:gd fmla="*/ 523714 h 2116967" name="connsiteY0-52"/>
              <a:gd fmla="*/ 1859631 w 1977297" name="connsiteX1-53"/>
              <a:gd fmla="*/ 427340 h 2116967" name="connsiteY1-54"/>
              <a:gd fmla="*/ 1977297 w 1977297" name="connsiteX2-55"/>
              <a:gd fmla="*/ 631142 h 2116967" name="connsiteY2-56"/>
              <a:gd fmla="*/ 1733947 w 1977297" name="connsiteX3-57"/>
              <a:gd fmla="*/ 859888 h 2116967" name="connsiteY3-58"/>
              <a:gd fmla="*/ 1733947 w 1977297" name="connsiteX4-59"/>
              <a:gd fmla="*/ 1257078 h 2116967" name="connsiteY4-60"/>
              <a:gd fmla="*/ 1977297 w 1977297" name="connsiteX5-61"/>
              <a:gd fmla="*/ 1485824 h 2116967" name="connsiteY5-62"/>
              <a:gd fmla="*/ 1859631 w 1977297" name="connsiteX6-63"/>
              <a:gd fmla="*/ 1689626 h 2116967" name="connsiteY6-64"/>
              <a:gd fmla="*/ 1539857 w 1977297" name="connsiteX7-65"/>
              <a:gd fmla="*/ 1593252 h 2116967" name="connsiteY7-66"/>
              <a:gd fmla="*/ 1195880 w 1977297" name="connsiteX8-67"/>
              <a:gd fmla="*/ 1791847 h 2116967" name="connsiteY8-68"/>
              <a:gd fmla="*/ 1119455 w 1977297" name="connsiteX9-69"/>
              <a:gd fmla="*/ 2116967 h 2116967" name="connsiteY9-70"/>
              <a:gd fmla="*/ 884125 w 1977297" name="connsiteX10-71"/>
              <a:gd fmla="*/ 2116967 h 2116967" name="connsiteY10-72"/>
              <a:gd fmla="*/ 807700 w 1977297" name="connsiteX11-73"/>
              <a:gd fmla="*/ 1791847 h 2116967" name="connsiteY11-74"/>
              <a:gd fmla="*/ 463723 w 1977297" name="connsiteX12-75"/>
              <a:gd fmla="*/ 1593252 h 2116967" name="connsiteY12-76"/>
              <a:gd fmla="*/ 143949 w 1977297" name="connsiteX13-77"/>
              <a:gd fmla="*/ 1689626 h 2116967" name="connsiteY13-78"/>
              <a:gd fmla="*/ 26283 w 1977297" name="connsiteX14-79"/>
              <a:gd fmla="*/ 1485824 h 2116967" name="connsiteY14-80"/>
              <a:gd fmla="*/ 269633 w 1977297" name="connsiteX15-81"/>
              <a:gd fmla="*/ 1257078 h 2116967" name="connsiteY15-82"/>
              <a:gd fmla="*/ 269633 w 1977297" name="connsiteX16-83"/>
              <a:gd fmla="*/ 859888 h 2116967" name="connsiteY16-84"/>
              <a:gd fmla="*/ 26283 w 1977297" name="connsiteX17-85"/>
              <a:gd fmla="*/ 631142 h 2116967" name="connsiteY17-86"/>
              <a:gd fmla="*/ 143949 w 1977297" name="connsiteX18-87"/>
              <a:gd fmla="*/ 427340 h 2116967" name="connsiteY18-88"/>
              <a:gd fmla="*/ 463723 w 1977297" name="connsiteX19-89"/>
              <a:gd fmla="*/ 523714 h 2116967" name="connsiteY19-90"/>
              <a:gd fmla="*/ 807700 w 1977297" name="connsiteX20-91"/>
              <a:gd fmla="*/ 325119 h 2116967" name="connsiteY20-92"/>
              <a:gd fmla="*/ 884125 w 1977297" name="connsiteX21-93"/>
              <a:gd fmla="*/ -1 h 2116967" name="connsiteY21-94"/>
              <a:gd fmla="*/ 1119455 w 1977297" name="connsiteX22-95"/>
              <a:gd fmla="*/ -1 h 2116967" name="connsiteY22-96"/>
              <a:gd fmla="*/ 1195880 w 1977297" name="connsiteX23-97"/>
              <a:gd fmla="*/ 325119 h 2116967" name="connsiteY23-98"/>
              <a:gd fmla="*/ 1539857 w 1977297" name="connsiteX24-99"/>
              <a:gd fmla="*/ 523714 h 2116967" name="connsiteY24-100"/>
              <a:gd fmla="*/ 1539859 w 1977299" name="connsiteX0-101"/>
              <a:gd fmla="*/ 523716 h 2116969" name="connsiteY0-102"/>
              <a:gd fmla="*/ 1859633 w 1977299" name="connsiteX1-103"/>
              <a:gd fmla="*/ 427342 h 2116969" name="connsiteY1-104"/>
              <a:gd fmla="*/ 1977299 w 1977299" name="connsiteX2-105"/>
              <a:gd fmla="*/ 631144 h 2116969" name="connsiteY2-106"/>
              <a:gd fmla="*/ 1733949 w 1977299" name="connsiteX3-107"/>
              <a:gd fmla="*/ 859890 h 2116969" name="connsiteY3-108"/>
              <a:gd fmla="*/ 1733949 w 1977299" name="connsiteX4-109"/>
              <a:gd fmla="*/ 1257080 h 2116969" name="connsiteY4-110"/>
              <a:gd fmla="*/ 1977299 w 1977299" name="connsiteX5-111"/>
              <a:gd fmla="*/ 1485826 h 2116969" name="connsiteY5-112"/>
              <a:gd fmla="*/ 1859633 w 1977299" name="connsiteX6-113"/>
              <a:gd fmla="*/ 1689628 h 2116969" name="connsiteY6-114"/>
              <a:gd fmla="*/ 1539859 w 1977299" name="connsiteX7-115"/>
              <a:gd fmla="*/ 1593254 h 2116969" name="connsiteY7-116"/>
              <a:gd fmla="*/ 1195882 w 1977299" name="connsiteX8-117"/>
              <a:gd fmla="*/ 1791849 h 2116969" name="connsiteY8-118"/>
              <a:gd fmla="*/ 1119457 w 1977299" name="connsiteX9-119"/>
              <a:gd fmla="*/ 2116969 h 2116969" name="connsiteY9-120"/>
              <a:gd fmla="*/ 884127 w 1977299" name="connsiteX10-121"/>
              <a:gd fmla="*/ 2116969 h 2116969" name="connsiteY10-122"/>
              <a:gd fmla="*/ 807702 w 1977299" name="connsiteX11-123"/>
              <a:gd fmla="*/ 1791849 h 2116969" name="connsiteY11-124"/>
              <a:gd fmla="*/ 463725 w 1977299" name="connsiteX12-125"/>
              <a:gd fmla="*/ 1593254 h 2116969" name="connsiteY12-126"/>
              <a:gd fmla="*/ 143951 w 1977299" name="connsiteX13-127"/>
              <a:gd fmla="*/ 1689628 h 2116969" name="connsiteY13-128"/>
              <a:gd fmla="*/ 26285 w 1977299" name="connsiteX14-129"/>
              <a:gd fmla="*/ 1485826 h 2116969" name="connsiteY14-130"/>
              <a:gd fmla="*/ 269635 w 1977299" name="connsiteX15-131"/>
              <a:gd fmla="*/ 1257080 h 2116969" name="connsiteY15-132"/>
              <a:gd fmla="*/ 269635 w 1977299" name="connsiteX16-133"/>
              <a:gd fmla="*/ 859890 h 2116969" name="connsiteY16-134"/>
              <a:gd fmla="*/ 26285 w 1977299" name="connsiteX17-135"/>
              <a:gd fmla="*/ 631144 h 2116969" name="connsiteY17-136"/>
              <a:gd fmla="*/ 143951 w 1977299" name="connsiteX18-137"/>
              <a:gd fmla="*/ 427342 h 2116969" name="connsiteY18-138"/>
              <a:gd fmla="*/ 463725 w 1977299" name="connsiteX19-139"/>
              <a:gd fmla="*/ 523716 h 2116969" name="connsiteY19-140"/>
              <a:gd fmla="*/ 807702 w 1977299" name="connsiteX20-141"/>
              <a:gd fmla="*/ 325121 h 2116969" name="connsiteY20-142"/>
              <a:gd fmla="*/ 884127 w 1977299" name="connsiteX21-143"/>
              <a:gd fmla="*/ 1 h 2116969" name="connsiteY21-144"/>
              <a:gd fmla="*/ 1119457 w 1977299" name="connsiteX22-145"/>
              <a:gd fmla="*/ 1 h 2116969" name="connsiteY22-146"/>
              <a:gd fmla="*/ 1195882 w 1977299" name="connsiteX23-147"/>
              <a:gd fmla="*/ 325121 h 2116969" name="connsiteY23-148"/>
              <a:gd fmla="*/ 1539859 w 1977299" name="connsiteX24-149"/>
              <a:gd fmla="*/ 523716 h 2116969" name="connsiteY24-150"/>
              <a:gd fmla="*/ 1539859 w 1977299" name="connsiteX0-151"/>
              <a:gd fmla="*/ 523714 h 2116967" name="connsiteY0-152"/>
              <a:gd fmla="*/ 1859633 w 1977299" name="connsiteX1-153"/>
              <a:gd fmla="*/ 427340 h 2116967" name="connsiteY1-154"/>
              <a:gd fmla="*/ 1977299 w 1977299" name="connsiteX2-155"/>
              <a:gd fmla="*/ 631142 h 2116967" name="connsiteY2-156"/>
              <a:gd fmla="*/ 1733949 w 1977299" name="connsiteX3-157"/>
              <a:gd fmla="*/ 859888 h 2116967" name="connsiteY3-158"/>
              <a:gd fmla="*/ 1733949 w 1977299" name="connsiteX4-159"/>
              <a:gd fmla="*/ 1257078 h 2116967" name="connsiteY4-160"/>
              <a:gd fmla="*/ 1977299 w 1977299" name="connsiteX5-161"/>
              <a:gd fmla="*/ 1485824 h 2116967" name="connsiteY5-162"/>
              <a:gd fmla="*/ 1859633 w 1977299" name="connsiteX6-163"/>
              <a:gd fmla="*/ 1689626 h 2116967" name="connsiteY6-164"/>
              <a:gd fmla="*/ 1539859 w 1977299" name="connsiteX7-165"/>
              <a:gd fmla="*/ 1593252 h 2116967" name="connsiteY7-166"/>
              <a:gd fmla="*/ 1195882 w 1977299" name="connsiteX8-167"/>
              <a:gd fmla="*/ 1791847 h 2116967" name="connsiteY8-168"/>
              <a:gd fmla="*/ 1119457 w 1977299" name="connsiteX9-169"/>
              <a:gd fmla="*/ 2116967 h 2116967" name="connsiteY9-170"/>
              <a:gd fmla="*/ 884127 w 1977299" name="connsiteX10-171"/>
              <a:gd fmla="*/ 2116967 h 2116967" name="connsiteY10-172"/>
              <a:gd fmla="*/ 807702 w 1977299" name="connsiteX11-173"/>
              <a:gd fmla="*/ 1791847 h 2116967" name="connsiteY11-174"/>
              <a:gd fmla="*/ 463725 w 1977299" name="connsiteX12-175"/>
              <a:gd fmla="*/ 1593252 h 2116967" name="connsiteY12-176"/>
              <a:gd fmla="*/ 143951 w 1977299" name="connsiteX13-177"/>
              <a:gd fmla="*/ 1689626 h 2116967" name="connsiteY13-178"/>
              <a:gd fmla="*/ 26285 w 1977299" name="connsiteX14-179"/>
              <a:gd fmla="*/ 1485824 h 2116967" name="connsiteY14-180"/>
              <a:gd fmla="*/ 269635 w 1977299" name="connsiteX15-181"/>
              <a:gd fmla="*/ 1257078 h 2116967" name="connsiteY15-182"/>
              <a:gd fmla="*/ 269635 w 1977299" name="connsiteX16-183"/>
              <a:gd fmla="*/ 859888 h 2116967" name="connsiteY16-184"/>
              <a:gd fmla="*/ 26285 w 1977299" name="connsiteX17-185"/>
              <a:gd fmla="*/ 631142 h 2116967" name="connsiteY17-186"/>
              <a:gd fmla="*/ 143951 w 1977299" name="connsiteX18-187"/>
              <a:gd fmla="*/ 427340 h 2116967" name="connsiteY18-188"/>
              <a:gd fmla="*/ 463725 w 1977299" name="connsiteX19-189"/>
              <a:gd fmla="*/ 523714 h 2116967" name="connsiteY19-190"/>
              <a:gd fmla="*/ 807702 w 1977299" name="connsiteX20-191"/>
              <a:gd fmla="*/ 325119 h 2116967" name="connsiteY20-192"/>
              <a:gd fmla="*/ 884127 w 1977299" name="connsiteX21-193"/>
              <a:gd fmla="*/ -1 h 2116967" name="connsiteY21-194"/>
              <a:gd fmla="*/ 1119457 w 1977299" name="connsiteX22-195"/>
              <a:gd fmla="*/ -1 h 2116967" name="connsiteY22-196"/>
              <a:gd fmla="*/ 1195882 w 1977299" name="connsiteX23-197"/>
              <a:gd fmla="*/ 325119 h 2116967" name="connsiteY23-198"/>
              <a:gd fmla="*/ 1539859 w 1977299" name="connsiteX24-199"/>
              <a:gd fmla="*/ 523714 h 2116967" name="connsiteY24-200"/>
              <a:gd fmla="*/ 1539859 w 1977299" name="connsiteX0-201"/>
              <a:gd fmla="*/ 523716 h 2157608" name="connsiteY0-202"/>
              <a:gd fmla="*/ 1859633 w 1977299" name="connsiteX1-203"/>
              <a:gd fmla="*/ 427342 h 2157608" name="connsiteY1-204"/>
              <a:gd fmla="*/ 1977299 w 1977299" name="connsiteX2-205"/>
              <a:gd fmla="*/ 631144 h 2157608" name="connsiteY2-206"/>
              <a:gd fmla="*/ 1733949 w 1977299" name="connsiteX3-207"/>
              <a:gd fmla="*/ 859890 h 2157608" name="connsiteY3-208"/>
              <a:gd fmla="*/ 1733949 w 1977299" name="connsiteX4-209"/>
              <a:gd fmla="*/ 1257080 h 2157608" name="connsiteY4-210"/>
              <a:gd fmla="*/ 1977299 w 1977299" name="connsiteX5-211"/>
              <a:gd fmla="*/ 1485826 h 2157608" name="connsiteY5-212"/>
              <a:gd fmla="*/ 1859633 w 1977299" name="connsiteX6-213"/>
              <a:gd fmla="*/ 1689628 h 2157608" name="connsiteY6-214"/>
              <a:gd fmla="*/ 1539859 w 1977299" name="connsiteX7-215"/>
              <a:gd fmla="*/ 1593254 h 2157608" name="connsiteY7-216"/>
              <a:gd fmla="*/ 1195882 w 1977299" name="connsiteX8-217"/>
              <a:gd fmla="*/ 1791849 h 2157608" name="connsiteY8-218"/>
              <a:gd fmla="*/ 1119457 w 1977299" name="connsiteX9-219"/>
              <a:gd fmla="*/ 2116969 h 2157608" name="connsiteY9-220"/>
              <a:gd fmla="*/ 884127 w 1977299" name="connsiteX10-221"/>
              <a:gd fmla="*/ 2116969 h 2157608" name="connsiteY10-222"/>
              <a:gd fmla="*/ 807702 w 1977299" name="connsiteX11-223"/>
              <a:gd fmla="*/ 1791849 h 2157608" name="connsiteY11-224"/>
              <a:gd fmla="*/ 463725 w 1977299" name="connsiteX12-225"/>
              <a:gd fmla="*/ 1593254 h 2157608" name="connsiteY12-226"/>
              <a:gd fmla="*/ 143951 w 1977299" name="connsiteX13-227"/>
              <a:gd fmla="*/ 1689628 h 2157608" name="connsiteY13-228"/>
              <a:gd fmla="*/ 26285 w 1977299" name="connsiteX14-229"/>
              <a:gd fmla="*/ 1485826 h 2157608" name="connsiteY14-230"/>
              <a:gd fmla="*/ 269635 w 1977299" name="connsiteX15-231"/>
              <a:gd fmla="*/ 1257080 h 2157608" name="connsiteY15-232"/>
              <a:gd fmla="*/ 269635 w 1977299" name="connsiteX16-233"/>
              <a:gd fmla="*/ 859890 h 2157608" name="connsiteY16-234"/>
              <a:gd fmla="*/ 26285 w 1977299" name="connsiteX17-235"/>
              <a:gd fmla="*/ 631144 h 2157608" name="connsiteY17-236"/>
              <a:gd fmla="*/ 143951 w 1977299" name="connsiteX18-237"/>
              <a:gd fmla="*/ 427342 h 2157608" name="connsiteY18-238"/>
              <a:gd fmla="*/ 463725 w 1977299" name="connsiteX19-239"/>
              <a:gd fmla="*/ 523716 h 2157608" name="connsiteY19-240"/>
              <a:gd fmla="*/ 807702 w 1977299" name="connsiteX20-241"/>
              <a:gd fmla="*/ 325121 h 2157608" name="connsiteY20-242"/>
              <a:gd fmla="*/ 884127 w 1977299" name="connsiteX21-243"/>
              <a:gd fmla="*/ 1 h 2157608" name="connsiteY21-244"/>
              <a:gd fmla="*/ 1119457 w 1977299" name="connsiteX22-245"/>
              <a:gd fmla="*/ 1 h 2157608" name="connsiteY22-246"/>
              <a:gd fmla="*/ 1195882 w 1977299" name="connsiteX23-247"/>
              <a:gd fmla="*/ 325121 h 2157608" name="connsiteY23-248"/>
              <a:gd fmla="*/ 1539859 w 1977299" name="connsiteX24-249"/>
              <a:gd fmla="*/ 523716 h 2157608" name="connsiteY24-250"/>
              <a:gd fmla="*/ 1539859 w 1977299" name="connsiteX0-251"/>
              <a:gd fmla="*/ 523714 h 2179536" name="connsiteY0-252"/>
              <a:gd fmla="*/ 1859633 w 1977299" name="connsiteX1-253"/>
              <a:gd fmla="*/ 427340 h 2179536" name="connsiteY1-254"/>
              <a:gd fmla="*/ 1977299 w 1977299" name="connsiteX2-255"/>
              <a:gd fmla="*/ 631142 h 2179536" name="connsiteY2-256"/>
              <a:gd fmla="*/ 1733949 w 1977299" name="connsiteX3-257"/>
              <a:gd fmla="*/ 859888 h 2179536" name="connsiteY3-258"/>
              <a:gd fmla="*/ 1733949 w 1977299" name="connsiteX4-259"/>
              <a:gd fmla="*/ 1257078 h 2179536" name="connsiteY4-260"/>
              <a:gd fmla="*/ 1977299 w 1977299" name="connsiteX5-261"/>
              <a:gd fmla="*/ 1485824 h 2179536" name="connsiteY5-262"/>
              <a:gd fmla="*/ 1859633 w 1977299" name="connsiteX6-263"/>
              <a:gd fmla="*/ 1689626 h 2179536" name="connsiteY6-264"/>
              <a:gd fmla="*/ 1539859 w 1977299" name="connsiteX7-265"/>
              <a:gd fmla="*/ 1593252 h 2179536" name="connsiteY7-266"/>
              <a:gd fmla="*/ 1195882 w 1977299" name="connsiteX8-267"/>
              <a:gd fmla="*/ 1791847 h 2179536" name="connsiteY8-268"/>
              <a:gd fmla="*/ 1119457 w 1977299" name="connsiteX9-269"/>
              <a:gd fmla="*/ 2116967 h 2179536" name="connsiteY9-270"/>
              <a:gd fmla="*/ 884127 w 1977299" name="connsiteX10-271"/>
              <a:gd fmla="*/ 2116967 h 2179536" name="connsiteY10-272"/>
              <a:gd fmla="*/ 807702 w 1977299" name="connsiteX11-273"/>
              <a:gd fmla="*/ 1791847 h 2179536" name="connsiteY11-274"/>
              <a:gd fmla="*/ 463725 w 1977299" name="connsiteX12-275"/>
              <a:gd fmla="*/ 1593252 h 2179536" name="connsiteY12-276"/>
              <a:gd fmla="*/ 143951 w 1977299" name="connsiteX13-277"/>
              <a:gd fmla="*/ 1689626 h 2179536" name="connsiteY13-278"/>
              <a:gd fmla="*/ 26285 w 1977299" name="connsiteX14-279"/>
              <a:gd fmla="*/ 1485824 h 2179536" name="connsiteY14-280"/>
              <a:gd fmla="*/ 269635 w 1977299" name="connsiteX15-281"/>
              <a:gd fmla="*/ 1257078 h 2179536" name="connsiteY15-282"/>
              <a:gd fmla="*/ 269635 w 1977299" name="connsiteX16-283"/>
              <a:gd fmla="*/ 859888 h 2179536" name="connsiteY16-284"/>
              <a:gd fmla="*/ 26285 w 1977299" name="connsiteX17-285"/>
              <a:gd fmla="*/ 631142 h 2179536" name="connsiteY17-286"/>
              <a:gd fmla="*/ 143951 w 1977299" name="connsiteX18-287"/>
              <a:gd fmla="*/ 427340 h 2179536" name="connsiteY18-288"/>
              <a:gd fmla="*/ 463725 w 1977299" name="connsiteX19-289"/>
              <a:gd fmla="*/ 523714 h 2179536" name="connsiteY19-290"/>
              <a:gd fmla="*/ 807702 w 1977299" name="connsiteX20-291"/>
              <a:gd fmla="*/ 325119 h 2179536" name="connsiteY20-292"/>
              <a:gd fmla="*/ 884127 w 1977299" name="connsiteX21-293"/>
              <a:gd fmla="*/ -1 h 2179536" name="connsiteY21-294"/>
              <a:gd fmla="*/ 1119457 w 1977299" name="connsiteX22-295"/>
              <a:gd fmla="*/ -1 h 2179536" name="connsiteY22-296"/>
              <a:gd fmla="*/ 1195882 w 1977299" name="connsiteX23-297"/>
              <a:gd fmla="*/ 325119 h 2179536" name="connsiteY23-298"/>
              <a:gd fmla="*/ 1539859 w 1977299" name="connsiteX24-299"/>
              <a:gd fmla="*/ 523714 h 2179536" name="connsiteY24-300"/>
              <a:gd fmla="*/ 1539859 w 1981249" name="connsiteX0-301"/>
              <a:gd fmla="*/ 523716 h 2179538" name="connsiteY0-302"/>
              <a:gd fmla="*/ 1859633 w 1981249" name="connsiteX1-303"/>
              <a:gd fmla="*/ 427342 h 2179538" name="connsiteY1-304"/>
              <a:gd fmla="*/ 1977299 w 1981249" name="connsiteX2-305"/>
              <a:gd fmla="*/ 631144 h 2179538" name="connsiteY2-306"/>
              <a:gd fmla="*/ 1733949 w 1981249" name="connsiteX3-307"/>
              <a:gd fmla="*/ 859890 h 2179538" name="connsiteY3-308"/>
              <a:gd fmla="*/ 1733949 w 1981249" name="connsiteX4-309"/>
              <a:gd fmla="*/ 1257080 h 2179538" name="connsiteY4-310"/>
              <a:gd fmla="*/ 1977299 w 1981249" name="connsiteX5-311"/>
              <a:gd fmla="*/ 1485826 h 2179538" name="connsiteY5-312"/>
              <a:gd fmla="*/ 1859633 w 1981249" name="connsiteX6-313"/>
              <a:gd fmla="*/ 1689628 h 2179538" name="connsiteY6-314"/>
              <a:gd fmla="*/ 1539859 w 1981249" name="connsiteX7-315"/>
              <a:gd fmla="*/ 1593254 h 2179538" name="connsiteY7-316"/>
              <a:gd fmla="*/ 1195882 w 1981249" name="connsiteX8-317"/>
              <a:gd fmla="*/ 1791849 h 2179538" name="connsiteY8-318"/>
              <a:gd fmla="*/ 1119457 w 1981249" name="connsiteX9-319"/>
              <a:gd fmla="*/ 2116969 h 2179538" name="connsiteY9-320"/>
              <a:gd fmla="*/ 884127 w 1981249" name="connsiteX10-321"/>
              <a:gd fmla="*/ 2116969 h 2179538" name="connsiteY10-322"/>
              <a:gd fmla="*/ 807702 w 1981249" name="connsiteX11-323"/>
              <a:gd fmla="*/ 1791849 h 2179538" name="connsiteY11-324"/>
              <a:gd fmla="*/ 463725 w 1981249" name="connsiteX12-325"/>
              <a:gd fmla="*/ 1593254 h 2179538" name="connsiteY12-326"/>
              <a:gd fmla="*/ 143951 w 1981249" name="connsiteX13-327"/>
              <a:gd fmla="*/ 1689628 h 2179538" name="connsiteY13-328"/>
              <a:gd fmla="*/ 26285 w 1981249" name="connsiteX14-329"/>
              <a:gd fmla="*/ 1485826 h 2179538" name="connsiteY14-330"/>
              <a:gd fmla="*/ 269635 w 1981249" name="connsiteX15-331"/>
              <a:gd fmla="*/ 1257080 h 2179538" name="connsiteY15-332"/>
              <a:gd fmla="*/ 269635 w 1981249" name="connsiteX16-333"/>
              <a:gd fmla="*/ 859890 h 2179538" name="connsiteY16-334"/>
              <a:gd fmla="*/ 26285 w 1981249" name="connsiteX17-335"/>
              <a:gd fmla="*/ 631144 h 2179538" name="connsiteY17-336"/>
              <a:gd fmla="*/ 143951 w 1981249" name="connsiteX18-337"/>
              <a:gd fmla="*/ 427342 h 2179538" name="connsiteY18-338"/>
              <a:gd fmla="*/ 463725 w 1981249" name="connsiteX19-339"/>
              <a:gd fmla="*/ 523716 h 2179538" name="connsiteY19-340"/>
              <a:gd fmla="*/ 807702 w 1981249" name="connsiteX20-341"/>
              <a:gd fmla="*/ 325121 h 2179538" name="connsiteY20-342"/>
              <a:gd fmla="*/ 884127 w 1981249" name="connsiteX21-343"/>
              <a:gd fmla="*/ 1 h 2179538" name="connsiteY21-344"/>
              <a:gd fmla="*/ 1119457 w 1981249" name="connsiteX22-345"/>
              <a:gd fmla="*/ 1 h 2179538" name="connsiteY22-346"/>
              <a:gd fmla="*/ 1195882 w 1981249" name="connsiteX23-347"/>
              <a:gd fmla="*/ 325121 h 2179538" name="connsiteY23-348"/>
              <a:gd fmla="*/ 1539859 w 1981249" name="connsiteX24-349"/>
              <a:gd fmla="*/ 523716 h 2179538" name="connsiteY24-350"/>
              <a:gd fmla="*/ 1539859 w 2003583" name="connsiteX0-351"/>
              <a:gd fmla="*/ 523714 h 2179536" name="connsiteY0-352"/>
              <a:gd fmla="*/ 1859633 w 2003583" name="connsiteX1-353"/>
              <a:gd fmla="*/ 427340 h 2179536" name="connsiteY1-354"/>
              <a:gd fmla="*/ 1977299 w 2003583" name="connsiteX2-355"/>
              <a:gd fmla="*/ 631142 h 2179536" name="connsiteY2-356"/>
              <a:gd fmla="*/ 1733949 w 2003583" name="connsiteX3-357"/>
              <a:gd fmla="*/ 859888 h 2179536" name="connsiteY3-358"/>
              <a:gd fmla="*/ 1733949 w 2003583" name="connsiteX4-359"/>
              <a:gd fmla="*/ 1257078 h 2179536" name="connsiteY4-360"/>
              <a:gd fmla="*/ 1977299 w 2003583" name="connsiteX5-361"/>
              <a:gd fmla="*/ 1485824 h 2179536" name="connsiteY5-362"/>
              <a:gd fmla="*/ 1859633 w 2003583" name="connsiteX6-363"/>
              <a:gd fmla="*/ 1689626 h 2179536" name="connsiteY6-364"/>
              <a:gd fmla="*/ 1539859 w 2003583" name="connsiteX7-365"/>
              <a:gd fmla="*/ 1593252 h 2179536" name="connsiteY7-366"/>
              <a:gd fmla="*/ 1195882 w 2003583" name="connsiteX8-367"/>
              <a:gd fmla="*/ 1791847 h 2179536" name="connsiteY8-368"/>
              <a:gd fmla="*/ 1119457 w 2003583" name="connsiteX9-369"/>
              <a:gd fmla="*/ 2116967 h 2179536" name="connsiteY9-370"/>
              <a:gd fmla="*/ 884127 w 2003583" name="connsiteX10-371"/>
              <a:gd fmla="*/ 2116967 h 2179536" name="connsiteY10-372"/>
              <a:gd fmla="*/ 807702 w 2003583" name="connsiteX11-373"/>
              <a:gd fmla="*/ 1791847 h 2179536" name="connsiteY11-374"/>
              <a:gd fmla="*/ 463725 w 2003583" name="connsiteX12-375"/>
              <a:gd fmla="*/ 1593252 h 2179536" name="connsiteY12-376"/>
              <a:gd fmla="*/ 143951 w 2003583" name="connsiteX13-377"/>
              <a:gd fmla="*/ 1689626 h 2179536" name="connsiteY13-378"/>
              <a:gd fmla="*/ 26285 w 2003583" name="connsiteX14-379"/>
              <a:gd fmla="*/ 1485824 h 2179536" name="connsiteY14-380"/>
              <a:gd fmla="*/ 269635 w 2003583" name="connsiteX15-381"/>
              <a:gd fmla="*/ 1257078 h 2179536" name="connsiteY15-382"/>
              <a:gd fmla="*/ 269635 w 2003583" name="connsiteX16-383"/>
              <a:gd fmla="*/ 859888 h 2179536" name="connsiteY16-384"/>
              <a:gd fmla="*/ 26285 w 2003583" name="connsiteX17-385"/>
              <a:gd fmla="*/ 631142 h 2179536" name="connsiteY17-386"/>
              <a:gd fmla="*/ 143951 w 2003583" name="connsiteX18-387"/>
              <a:gd fmla="*/ 427340 h 2179536" name="connsiteY18-388"/>
              <a:gd fmla="*/ 463725 w 2003583" name="connsiteX19-389"/>
              <a:gd fmla="*/ 523714 h 2179536" name="connsiteY19-390"/>
              <a:gd fmla="*/ 807702 w 2003583" name="connsiteX20-391"/>
              <a:gd fmla="*/ 325119 h 2179536" name="connsiteY20-392"/>
              <a:gd fmla="*/ 884127 w 2003583" name="connsiteX21-393"/>
              <a:gd fmla="*/ -1 h 2179536" name="connsiteY21-394"/>
              <a:gd fmla="*/ 1119457 w 2003583" name="connsiteX22-395"/>
              <a:gd fmla="*/ -1 h 2179536" name="connsiteY22-396"/>
              <a:gd fmla="*/ 1195882 w 2003583" name="connsiteX23-397"/>
              <a:gd fmla="*/ 325119 h 2179536" name="connsiteY23-398"/>
              <a:gd fmla="*/ 1539859 w 2003583" name="connsiteX24-399"/>
              <a:gd fmla="*/ 523714 h 2179536" name="connsiteY24-400"/>
              <a:gd fmla="*/ 1539859 w 2003583" name="connsiteX0-401"/>
              <a:gd fmla="*/ 523716 h 2179538" name="connsiteY0-402"/>
              <a:gd fmla="*/ 1859633 w 2003583" name="connsiteX1-403"/>
              <a:gd fmla="*/ 427342 h 2179538" name="connsiteY1-404"/>
              <a:gd fmla="*/ 1977299 w 2003583" name="connsiteX2-405"/>
              <a:gd fmla="*/ 631144 h 2179538" name="connsiteY2-406"/>
              <a:gd fmla="*/ 1733949 w 2003583" name="connsiteX3-407"/>
              <a:gd fmla="*/ 859890 h 2179538" name="connsiteY3-408"/>
              <a:gd fmla="*/ 1733949 w 2003583" name="connsiteX4-409"/>
              <a:gd fmla="*/ 1257080 h 2179538" name="connsiteY4-410"/>
              <a:gd fmla="*/ 1977299 w 2003583" name="connsiteX5-411"/>
              <a:gd fmla="*/ 1485826 h 2179538" name="connsiteY5-412"/>
              <a:gd fmla="*/ 1859633 w 2003583" name="connsiteX6-413"/>
              <a:gd fmla="*/ 1689628 h 2179538" name="connsiteY6-414"/>
              <a:gd fmla="*/ 1539859 w 2003583" name="connsiteX7-415"/>
              <a:gd fmla="*/ 1593254 h 2179538" name="connsiteY7-416"/>
              <a:gd fmla="*/ 1195882 w 2003583" name="connsiteX8-417"/>
              <a:gd fmla="*/ 1791849 h 2179538" name="connsiteY8-418"/>
              <a:gd fmla="*/ 1119457 w 2003583" name="connsiteX9-419"/>
              <a:gd fmla="*/ 2116969 h 2179538" name="connsiteY9-420"/>
              <a:gd fmla="*/ 884127 w 2003583" name="connsiteX10-421"/>
              <a:gd fmla="*/ 2116969 h 2179538" name="connsiteY10-422"/>
              <a:gd fmla="*/ 807702 w 2003583" name="connsiteX11-423"/>
              <a:gd fmla="*/ 1791849 h 2179538" name="connsiteY11-424"/>
              <a:gd fmla="*/ 463725 w 2003583" name="connsiteX12-425"/>
              <a:gd fmla="*/ 1593254 h 2179538" name="connsiteY12-426"/>
              <a:gd fmla="*/ 143951 w 2003583" name="connsiteX13-427"/>
              <a:gd fmla="*/ 1689628 h 2179538" name="connsiteY13-428"/>
              <a:gd fmla="*/ 26285 w 2003583" name="connsiteX14-429"/>
              <a:gd fmla="*/ 1485826 h 2179538" name="connsiteY14-430"/>
              <a:gd fmla="*/ 269635 w 2003583" name="connsiteX15-431"/>
              <a:gd fmla="*/ 1257080 h 2179538" name="connsiteY15-432"/>
              <a:gd fmla="*/ 269635 w 2003583" name="connsiteX16-433"/>
              <a:gd fmla="*/ 859890 h 2179538" name="connsiteY16-434"/>
              <a:gd fmla="*/ 26285 w 2003583" name="connsiteX17-435"/>
              <a:gd fmla="*/ 631144 h 2179538" name="connsiteY17-436"/>
              <a:gd fmla="*/ 143951 w 2003583" name="connsiteX18-437"/>
              <a:gd fmla="*/ 427342 h 2179538" name="connsiteY18-438"/>
              <a:gd fmla="*/ 463725 w 2003583" name="connsiteX19-439"/>
              <a:gd fmla="*/ 523716 h 2179538" name="connsiteY19-440"/>
              <a:gd fmla="*/ 807702 w 2003583" name="connsiteX20-441"/>
              <a:gd fmla="*/ 325121 h 2179538" name="connsiteY20-442"/>
              <a:gd fmla="*/ 884127 w 2003583" name="connsiteX21-443"/>
              <a:gd fmla="*/ 1 h 2179538" name="connsiteY21-444"/>
              <a:gd fmla="*/ 1119457 w 2003583" name="connsiteX22-445"/>
              <a:gd fmla="*/ 1 h 2179538" name="connsiteY22-446"/>
              <a:gd fmla="*/ 1195882 w 2003583" name="connsiteX23-447"/>
              <a:gd fmla="*/ 325121 h 2179538" name="connsiteY23-448"/>
              <a:gd fmla="*/ 1539859 w 2003583" name="connsiteX24-449"/>
              <a:gd fmla="*/ 523716 h 2179538" name="connsiteY24-450"/>
              <a:gd fmla="*/ 1539859 w 2003583" name="connsiteX0-451"/>
              <a:gd fmla="*/ 523714 h 2179536" name="connsiteY0-452"/>
              <a:gd fmla="*/ 1859633 w 2003583" name="connsiteX1-453"/>
              <a:gd fmla="*/ 427340 h 2179536" name="connsiteY1-454"/>
              <a:gd fmla="*/ 1977299 w 2003583" name="connsiteX2-455"/>
              <a:gd fmla="*/ 631142 h 2179536" name="connsiteY2-456"/>
              <a:gd fmla="*/ 1733949 w 2003583" name="connsiteX3-457"/>
              <a:gd fmla="*/ 859888 h 2179536" name="connsiteY3-458"/>
              <a:gd fmla="*/ 1733949 w 2003583" name="connsiteX4-459"/>
              <a:gd fmla="*/ 1257078 h 2179536" name="connsiteY4-460"/>
              <a:gd fmla="*/ 1977299 w 2003583" name="connsiteX5-461"/>
              <a:gd fmla="*/ 1485824 h 2179536" name="connsiteY5-462"/>
              <a:gd fmla="*/ 1859633 w 2003583" name="connsiteX6-463"/>
              <a:gd fmla="*/ 1689626 h 2179536" name="connsiteY6-464"/>
              <a:gd fmla="*/ 1539859 w 2003583" name="connsiteX7-465"/>
              <a:gd fmla="*/ 1593252 h 2179536" name="connsiteY7-466"/>
              <a:gd fmla="*/ 1195882 w 2003583" name="connsiteX8-467"/>
              <a:gd fmla="*/ 1791847 h 2179536" name="connsiteY8-468"/>
              <a:gd fmla="*/ 1119457 w 2003583" name="connsiteX9-469"/>
              <a:gd fmla="*/ 2116967 h 2179536" name="connsiteY9-470"/>
              <a:gd fmla="*/ 884127 w 2003583" name="connsiteX10-471"/>
              <a:gd fmla="*/ 2116967 h 2179536" name="connsiteY10-472"/>
              <a:gd fmla="*/ 807702 w 2003583" name="connsiteX11-473"/>
              <a:gd fmla="*/ 1791847 h 2179536" name="connsiteY11-474"/>
              <a:gd fmla="*/ 463725 w 2003583" name="connsiteX12-475"/>
              <a:gd fmla="*/ 1593252 h 2179536" name="connsiteY12-476"/>
              <a:gd fmla="*/ 143951 w 2003583" name="connsiteX13-477"/>
              <a:gd fmla="*/ 1689626 h 2179536" name="connsiteY13-478"/>
              <a:gd fmla="*/ 26285 w 2003583" name="connsiteX14-479"/>
              <a:gd fmla="*/ 1485824 h 2179536" name="connsiteY14-480"/>
              <a:gd fmla="*/ 269635 w 2003583" name="connsiteX15-481"/>
              <a:gd fmla="*/ 1257078 h 2179536" name="connsiteY15-482"/>
              <a:gd fmla="*/ 269635 w 2003583" name="connsiteX16-483"/>
              <a:gd fmla="*/ 859888 h 2179536" name="connsiteY16-484"/>
              <a:gd fmla="*/ 26285 w 2003583" name="connsiteX17-485"/>
              <a:gd fmla="*/ 631142 h 2179536" name="connsiteY17-486"/>
              <a:gd fmla="*/ 143951 w 2003583" name="connsiteX18-487"/>
              <a:gd fmla="*/ 427340 h 2179536" name="connsiteY18-488"/>
              <a:gd fmla="*/ 463725 w 2003583" name="connsiteX19-489"/>
              <a:gd fmla="*/ 523714 h 2179536" name="connsiteY19-490"/>
              <a:gd fmla="*/ 807702 w 2003583" name="connsiteX20-491"/>
              <a:gd fmla="*/ 325119 h 2179536" name="connsiteY20-492"/>
              <a:gd fmla="*/ 884127 w 2003583" name="connsiteX21-493"/>
              <a:gd fmla="*/ -1 h 2179536" name="connsiteY21-494"/>
              <a:gd fmla="*/ 1119457 w 2003583" name="connsiteX22-495"/>
              <a:gd fmla="*/ -1 h 2179536" name="connsiteY22-496"/>
              <a:gd fmla="*/ 1195882 w 2003583" name="connsiteX23-497"/>
              <a:gd fmla="*/ 325119 h 2179536" name="connsiteY23-498"/>
              <a:gd fmla="*/ 1539859 w 2003583" name="connsiteX24-499"/>
              <a:gd fmla="*/ 523714 h 2179536" name="connsiteY24-500"/>
              <a:gd fmla="*/ 1539859 w 2003583" name="connsiteX0-501"/>
              <a:gd fmla="*/ 564355 h 2220177" name="connsiteY0-502"/>
              <a:gd fmla="*/ 1859633 w 2003583" name="connsiteX1-503"/>
              <a:gd fmla="*/ 467981 h 2220177" name="connsiteY1-504"/>
              <a:gd fmla="*/ 1977299 w 2003583" name="connsiteX2-505"/>
              <a:gd fmla="*/ 671783 h 2220177" name="connsiteY2-506"/>
              <a:gd fmla="*/ 1733949 w 2003583" name="connsiteX3-507"/>
              <a:gd fmla="*/ 900529 h 2220177" name="connsiteY3-508"/>
              <a:gd fmla="*/ 1733949 w 2003583" name="connsiteX4-509"/>
              <a:gd fmla="*/ 1297719 h 2220177" name="connsiteY4-510"/>
              <a:gd fmla="*/ 1977299 w 2003583" name="connsiteX5-511"/>
              <a:gd fmla="*/ 1526465 h 2220177" name="connsiteY5-512"/>
              <a:gd fmla="*/ 1859633 w 2003583" name="connsiteX6-513"/>
              <a:gd fmla="*/ 1730267 h 2220177" name="connsiteY6-514"/>
              <a:gd fmla="*/ 1539859 w 2003583" name="connsiteX7-515"/>
              <a:gd fmla="*/ 1633893 h 2220177" name="connsiteY7-516"/>
              <a:gd fmla="*/ 1195882 w 2003583" name="connsiteX8-517"/>
              <a:gd fmla="*/ 1832488 h 2220177" name="connsiteY8-518"/>
              <a:gd fmla="*/ 1119457 w 2003583" name="connsiteX9-519"/>
              <a:gd fmla="*/ 2157608 h 2220177" name="connsiteY9-520"/>
              <a:gd fmla="*/ 884127 w 2003583" name="connsiteX10-521"/>
              <a:gd fmla="*/ 2157608 h 2220177" name="connsiteY10-522"/>
              <a:gd fmla="*/ 807702 w 2003583" name="connsiteX11-523"/>
              <a:gd fmla="*/ 1832488 h 2220177" name="connsiteY11-524"/>
              <a:gd fmla="*/ 463725 w 2003583" name="connsiteX12-525"/>
              <a:gd fmla="*/ 1633893 h 2220177" name="connsiteY12-526"/>
              <a:gd fmla="*/ 143951 w 2003583" name="connsiteX13-527"/>
              <a:gd fmla="*/ 1730267 h 2220177" name="connsiteY13-528"/>
              <a:gd fmla="*/ 26285 w 2003583" name="connsiteX14-529"/>
              <a:gd fmla="*/ 1526465 h 2220177" name="connsiteY14-530"/>
              <a:gd fmla="*/ 269635 w 2003583" name="connsiteX15-531"/>
              <a:gd fmla="*/ 1297719 h 2220177" name="connsiteY15-532"/>
              <a:gd fmla="*/ 269635 w 2003583" name="connsiteX16-533"/>
              <a:gd fmla="*/ 900529 h 2220177" name="connsiteY16-534"/>
              <a:gd fmla="*/ 26285 w 2003583" name="connsiteX17-535"/>
              <a:gd fmla="*/ 671783 h 2220177" name="connsiteY17-536"/>
              <a:gd fmla="*/ 143951 w 2003583" name="connsiteX18-537"/>
              <a:gd fmla="*/ 467981 h 2220177" name="connsiteY18-538"/>
              <a:gd fmla="*/ 463725 w 2003583" name="connsiteX19-539"/>
              <a:gd fmla="*/ 564355 h 2220177" name="connsiteY19-540"/>
              <a:gd fmla="*/ 807702 w 2003583" name="connsiteX20-541"/>
              <a:gd fmla="*/ 365760 h 2220177" name="connsiteY20-542"/>
              <a:gd fmla="*/ 884127 w 2003583" name="connsiteX21-543"/>
              <a:gd fmla="*/ 40640 h 2220177" name="connsiteY21-544"/>
              <a:gd fmla="*/ 1119457 w 2003583" name="connsiteX22-545"/>
              <a:gd fmla="*/ 40640 h 2220177" name="connsiteY22-546"/>
              <a:gd fmla="*/ 1195882 w 2003583" name="connsiteX23-547"/>
              <a:gd fmla="*/ 365760 h 2220177" name="connsiteY23-548"/>
              <a:gd fmla="*/ 1539859 w 2003583" name="connsiteX24-549"/>
              <a:gd fmla="*/ 564355 h 2220177" name="connsiteY24-550"/>
              <a:gd fmla="*/ 1539859 w 2003583" name="connsiteX0-551"/>
              <a:gd fmla="*/ 586285 h 2242107" name="connsiteY0-552"/>
              <a:gd fmla="*/ 1859633 w 2003583" name="connsiteX1-553"/>
              <a:gd fmla="*/ 489911 h 2242107" name="connsiteY1-554"/>
              <a:gd fmla="*/ 1977299 w 2003583" name="connsiteX2-555"/>
              <a:gd fmla="*/ 693713 h 2242107" name="connsiteY2-556"/>
              <a:gd fmla="*/ 1733949 w 2003583" name="connsiteX3-557"/>
              <a:gd fmla="*/ 922459 h 2242107" name="connsiteY3-558"/>
              <a:gd fmla="*/ 1733949 w 2003583" name="connsiteX4-559"/>
              <a:gd fmla="*/ 1319649 h 2242107" name="connsiteY4-560"/>
              <a:gd fmla="*/ 1977299 w 2003583" name="connsiteX5-561"/>
              <a:gd fmla="*/ 1548395 h 2242107" name="connsiteY5-562"/>
              <a:gd fmla="*/ 1859633 w 2003583" name="connsiteX6-563"/>
              <a:gd fmla="*/ 1752197 h 2242107" name="connsiteY6-564"/>
              <a:gd fmla="*/ 1539859 w 2003583" name="connsiteX7-565"/>
              <a:gd fmla="*/ 1655823 h 2242107" name="connsiteY7-566"/>
              <a:gd fmla="*/ 1195882 w 2003583" name="connsiteX8-567"/>
              <a:gd fmla="*/ 1854418 h 2242107" name="connsiteY8-568"/>
              <a:gd fmla="*/ 1119457 w 2003583" name="connsiteX9-569"/>
              <a:gd fmla="*/ 2179538 h 2242107" name="connsiteY9-570"/>
              <a:gd fmla="*/ 884127 w 2003583" name="connsiteX10-571"/>
              <a:gd fmla="*/ 2179538 h 2242107" name="connsiteY10-572"/>
              <a:gd fmla="*/ 807702 w 2003583" name="connsiteX11-573"/>
              <a:gd fmla="*/ 1854418 h 2242107" name="connsiteY11-574"/>
              <a:gd fmla="*/ 463725 w 2003583" name="connsiteX12-575"/>
              <a:gd fmla="*/ 1655823 h 2242107" name="connsiteY12-576"/>
              <a:gd fmla="*/ 143951 w 2003583" name="connsiteX13-577"/>
              <a:gd fmla="*/ 1752197 h 2242107" name="connsiteY13-578"/>
              <a:gd fmla="*/ 26285 w 2003583" name="connsiteX14-579"/>
              <a:gd fmla="*/ 1548395 h 2242107" name="connsiteY14-580"/>
              <a:gd fmla="*/ 269635 w 2003583" name="connsiteX15-581"/>
              <a:gd fmla="*/ 1319649 h 2242107" name="connsiteY15-582"/>
              <a:gd fmla="*/ 269635 w 2003583" name="connsiteX16-583"/>
              <a:gd fmla="*/ 922459 h 2242107" name="connsiteY16-584"/>
              <a:gd fmla="*/ 26285 w 2003583" name="connsiteX17-585"/>
              <a:gd fmla="*/ 693713 h 2242107" name="connsiteY17-586"/>
              <a:gd fmla="*/ 143951 w 2003583" name="connsiteX18-587"/>
              <a:gd fmla="*/ 489911 h 2242107" name="connsiteY18-588"/>
              <a:gd fmla="*/ 463725 w 2003583" name="connsiteX19-589"/>
              <a:gd fmla="*/ 586285 h 2242107" name="connsiteY19-590"/>
              <a:gd fmla="*/ 807702 w 2003583" name="connsiteX20-591"/>
              <a:gd fmla="*/ 387690 h 2242107" name="connsiteY20-592"/>
              <a:gd fmla="*/ 884127 w 2003583" name="connsiteX21-593"/>
              <a:gd fmla="*/ 62570 h 2242107" name="connsiteY21-594"/>
              <a:gd fmla="*/ 1119457 w 2003583" name="connsiteX22-595"/>
              <a:gd fmla="*/ 62570 h 2242107" name="connsiteY22-596"/>
              <a:gd fmla="*/ 1195882 w 2003583" name="connsiteX23-597"/>
              <a:gd fmla="*/ 387690 h 2242107" name="connsiteY23-598"/>
              <a:gd fmla="*/ 1539859 w 2003583" name="connsiteX24-599"/>
              <a:gd fmla="*/ 586285 h 2242107" name="connsiteY24-600"/>
              <a:gd fmla="*/ 1539859 w 2003583" name="connsiteX0-601"/>
              <a:gd fmla="*/ 586285 h 2242107" name="connsiteY0-602"/>
              <a:gd fmla="*/ 1859633 w 2003583" name="connsiteX1-603"/>
              <a:gd fmla="*/ 489911 h 2242107" name="connsiteY1-604"/>
              <a:gd fmla="*/ 1977299 w 2003583" name="connsiteX2-605"/>
              <a:gd fmla="*/ 693713 h 2242107" name="connsiteY2-606"/>
              <a:gd fmla="*/ 1733949 w 2003583" name="connsiteX3-607"/>
              <a:gd fmla="*/ 922459 h 2242107" name="connsiteY3-608"/>
              <a:gd fmla="*/ 1733949 w 2003583" name="connsiteX4-609"/>
              <a:gd fmla="*/ 1319649 h 2242107" name="connsiteY4-610"/>
              <a:gd fmla="*/ 1977299 w 2003583" name="connsiteX5-611"/>
              <a:gd fmla="*/ 1548395 h 2242107" name="connsiteY5-612"/>
              <a:gd fmla="*/ 1859633 w 2003583" name="connsiteX6-613"/>
              <a:gd fmla="*/ 1752197 h 2242107" name="connsiteY6-614"/>
              <a:gd fmla="*/ 1539859 w 2003583" name="connsiteX7-615"/>
              <a:gd fmla="*/ 1655823 h 2242107" name="connsiteY7-616"/>
              <a:gd fmla="*/ 1195882 w 2003583" name="connsiteX8-617"/>
              <a:gd fmla="*/ 1854418 h 2242107" name="connsiteY8-618"/>
              <a:gd fmla="*/ 1119457 w 2003583" name="connsiteX9-619"/>
              <a:gd fmla="*/ 2179538 h 2242107" name="connsiteY9-620"/>
              <a:gd fmla="*/ 884127 w 2003583" name="connsiteX10-621"/>
              <a:gd fmla="*/ 2179538 h 2242107" name="connsiteY10-622"/>
              <a:gd fmla="*/ 807702 w 2003583" name="connsiteX11-623"/>
              <a:gd fmla="*/ 1854418 h 2242107" name="connsiteY11-624"/>
              <a:gd fmla="*/ 463725 w 2003583" name="connsiteX12-625"/>
              <a:gd fmla="*/ 1655823 h 2242107" name="connsiteY12-626"/>
              <a:gd fmla="*/ 143951 w 2003583" name="connsiteX13-627"/>
              <a:gd fmla="*/ 1752197 h 2242107" name="connsiteY13-628"/>
              <a:gd fmla="*/ 26285 w 2003583" name="connsiteX14-629"/>
              <a:gd fmla="*/ 1548395 h 2242107" name="connsiteY14-630"/>
              <a:gd fmla="*/ 269635 w 2003583" name="connsiteX15-631"/>
              <a:gd fmla="*/ 1319649 h 2242107" name="connsiteY15-632"/>
              <a:gd fmla="*/ 269635 w 2003583" name="connsiteX16-633"/>
              <a:gd fmla="*/ 922459 h 2242107" name="connsiteY16-634"/>
              <a:gd fmla="*/ 26285 w 2003583" name="connsiteX17-635"/>
              <a:gd fmla="*/ 693713 h 2242107" name="connsiteY17-636"/>
              <a:gd fmla="*/ 143951 w 2003583" name="connsiteX18-637"/>
              <a:gd fmla="*/ 489911 h 2242107" name="connsiteY18-638"/>
              <a:gd fmla="*/ 463725 w 2003583" name="connsiteX19-639"/>
              <a:gd fmla="*/ 586285 h 2242107" name="connsiteY19-640"/>
              <a:gd fmla="*/ 807702 w 2003583" name="connsiteX20-641"/>
              <a:gd fmla="*/ 387690 h 2242107" name="connsiteY20-642"/>
              <a:gd fmla="*/ 884127 w 2003583" name="connsiteX21-643"/>
              <a:gd fmla="*/ 62570 h 2242107" name="connsiteY21-644"/>
              <a:gd fmla="*/ 1119457 w 2003583" name="connsiteX22-645"/>
              <a:gd fmla="*/ 62570 h 2242107" name="connsiteY22-646"/>
              <a:gd fmla="*/ 1195882 w 2003583" name="connsiteX23-647"/>
              <a:gd fmla="*/ 387690 h 2242107" name="connsiteY23-648"/>
              <a:gd fmla="*/ 1539859 w 2003583" name="connsiteX24-649"/>
              <a:gd fmla="*/ 586285 h 2242107" name="connsiteY24-650"/>
              <a:gd fmla="*/ 1539859 w 2003583" name="connsiteX0-651"/>
              <a:gd fmla="*/ 586285 h 2242107" name="connsiteY0-652"/>
              <a:gd fmla="*/ 1859633 w 2003583" name="connsiteX1-653"/>
              <a:gd fmla="*/ 489911 h 2242107" name="connsiteY1-654"/>
              <a:gd fmla="*/ 1977299 w 2003583" name="connsiteX2-655"/>
              <a:gd fmla="*/ 693713 h 2242107" name="connsiteY2-656"/>
              <a:gd fmla="*/ 1733949 w 2003583" name="connsiteX3-657"/>
              <a:gd fmla="*/ 922459 h 2242107" name="connsiteY3-658"/>
              <a:gd fmla="*/ 1733949 w 2003583" name="connsiteX4-659"/>
              <a:gd fmla="*/ 1319649 h 2242107" name="connsiteY4-660"/>
              <a:gd fmla="*/ 1977299 w 2003583" name="connsiteX5-661"/>
              <a:gd fmla="*/ 1548395 h 2242107" name="connsiteY5-662"/>
              <a:gd fmla="*/ 1859633 w 2003583" name="connsiteX6-663"/>
              <a:gd fmla="*/ 1752197 h 2242107" name="connsiteY6-664"/>
              <a:gd fmla="*/ 1539859 w 2003583" name="connsiteX7-665"/>
              <a:gd fmla="*/ 1655823 h 2242107" name="connsiteY7-666"/>
              <a:gd fmla="*/ 1195882 w 2003583" name="connsiteX8-667"/>
              <a:gd fmla="*/ 1854418 h 2242107" name="connsiteY8-668"/>
              <a:gd fmla="*/ 1119457 w 2003583" name="connsiteX9-669"/>
              <a:gd fmla="*/ 2179538 h 2242107" name="connsiteY9-670"/>
              <a:gd fmla="*/ 884127 w 2003583" name="connsiteX10-671"/>
              <a:gd fmla="*/ 2179538 h 2242107" name="connsiteY10-672"/>
              <a:gd fmla="*/ 807702 w 2003583" name="connsiteX11-673"/>
              <a:gd fmla="*/ 1854418 h 2242107" name="connsiteY11-674"/>
              <a:gd fmla="*/ 463725 w 2003583" name="connsiteX12-675"/>
              <a:gd fmla="*/ 1655823 h 2242107" name="connsiteY12-676"/>
              <a:gd fmla="*/ 143951 w 2003583" name="connsiteX13-677"/>
              <a:gd fmla="*/ 1752197 h 2242107" name="connsiteY13-678"/>
              <a:gd fmla="*/ 26285 w 2003583" name="connsiteX14-679"/>
              <a:gd fmla="*/ 1548395 h 2242107" name="connsiteY14-680"/>
              <a:gd fmla="*/ 269635 w 2003583" name="connsiteX15-681"/>
              <a:gd fmla="*/ 1319649 h 2242107" name="connsiteY15-682"/>
              <a:gd fmla="*/ 269635 w 2003583" name="connsiteX16-683"/>
              <a:gd fmla="*/ 922459 h 2242107" name="connsiteY16-684"/>
              <a:gd fmla="*/ 26285 w 2003583" name="connsiteX17-685"/>
              <a:gd fmla="*/ 693713 h 2242107" name="connsiteY17-686"/>
              <a:gd fmla="*/ 143951 w 2003583" name="connsiteX18-687"/>
              <a:gd fmla="*/ 489911 h 2242107" name="connsiteY18-688"/>
              <a:gd fmla="*/ 463725 w 2003583" name="connsiteX19-689"/>
              <a:gd fmla="*/ 586285 h 2242107" name="connsiteY19-690"/>
              <a:gd fmla="*/ 807702 w 2003583" name="connsiteX20-691"/>
              <a:gd fmla="*/ 387690 h 2242107" name="connsiteY20-692"/>
              <a:gd fmla="*/ 884127 w 2003583" name="connsiteX21-693"/>
              <a:gd fmla="*/ 62570 h 2242107" name="connsiteY21-694"/>
              <a:gd fmla="*/ 1119457 w 2003583" name="connsiteX22-695"/>
              <a:gd fmla="*/ 62570 h 2242107" name="connsiteY22-696"/>
              <a:gd fmla="*/ 1195882 w 2003583" name="connsiteX23-697"/>
              <a:gd fmla="*/ 387690 h 2242107" name="connsiteY23-698"/>
              <a:gd fmla="*/ 1539859 w 2003583" name="connsiteX24-699"/>
              <a:gd fmla="*/ 586285 h 2242107" name="connsiteY24-700"/>
              <a:gd fmla="*/ 1539859 w 2003583" name="connsiteX0-701"/>
              <a:gd fmla="*/ 586285 h 2242107" name="connsiteY0-702"/>
              <a:gd fmla="*/ 1859633 w 2003583" name="connsiteX1-703"/>
              <a:gd fmla="*/ 489911 h 2242107" name="connsiteY1-704"/>
              <a:gd fmla="*/ 1977299 w 2003583" name="connsiteX2-705"/>
              <a:gd fmla="*/ 693713 h 2242107" name="connsiteY2-706"/>
              <a:gd fmla="*/ 1733949 w 2003583" name="connsiteX3-707"/>
              <a:gd fmla="*/ 922459 h 2242107" name="connsiteY3-708"/>
              <a:gd fmla="*/ 1733949 w 2003583" name="connsiteX4-709"/>
              <a:gd fmla="*/ 1319649 h 2242107" name="connsiteY4-710"/>
              <a:gd fmla="*/ 1977299 w 2003583" name="connsiteX5-711"/>
              <a:gd fmla="*/ 1548395 h 2242107" name="connsiteY5-712"/>
              <a:gd fmla="*/ 1859633 w 2003583" name="connsiteX6-713"/>
              <a:gd fmla="*/ 1752197 h 2242107" name="connsiteY6-714"/>
              <a:gd fmla="*/ 1539859 w 2003583" name="connsiteX7-715"/>
              <a:gd fmla="*/ 1655823 h 2242107" name="connsiteY7-716"/>
              <a:gd fmla="*/ 1195882 w 2003583" name="connsiteX8-717"/>
              <a:gd fmla="*/ 1854418 h 2242107" name="connsiteY8-718"/>
              <a:gd fmla="*/ 1119457 w 2003583" name="connsiteX9-719"/>
              <a:gd fmla="*/ 2179538 h 2242107" name="connsiteY9-720"/>
              <a:gd fmla="*/ 884127 w 2003583" name="connsiteX10-721"/>
              <a:gd fmla="*/ 2179538 h 2242107" name="connsiteY10-722"/>
              <a:gd fmla="*/ 807702 w 2003583" name="connsiteX11-723"/>
              <a:gd fmla="*/ 1854418 h 2242107" name="connsiteY11-724"/>
              <a:gd fmla="*/ 463725 w 2003583" name="connsiteX12-725"/>
              <a:gd fmla="*/ 1655823 h 2242107" name="connsiteY12-726"/>
              <a:gd fmla="*/ 143951 w 2003583" name="connsiteX13-727"/>
              <a:gd fmla="*/ 1752197 h 2242107" name="connsiteY13-728"/>
              <a:gd fmla="*/ 26285 w 2003583" name="connsiteX14-729"/>
              <a:gd fmla="*/ 1548395 h 2242107" name="connsiteY14-730"/>
              <a:gd fmla="*/ 269635 w 2003583" name="connsiteX15-731"/>
              <a:gd fmla="*/ 1319649 h 2242107" name="connsiteY15-732"/>
              <a:gd fmla="*/ 269635 w 2003583" name="connsiteX16-733"/>
              <a:gd fmla="*/ 922459 h 2242107" name="connsiteY16-734"/>
              <a:gd fmla="*/ 26285 w 2003583" name="connsiteX17-735"/>
              <a:gd fmla="*/ 693713 h 2242107" name="connsiteY17-736"/>
              <a:gd fmla="*/ 143951 w 2003583" name="connsiteX18-737"/>
              <a:gd fmla="*/ 489911 h 2242107" name="connsiteY18-738"/>
              <a:gd fmla="*/ 463725 w 2003583" name="connsiteX19-739"/>
              <a:gd fmla="*/ 586285 h 2242107" name="connsiteY19-740"/>
              <a:gd fmla="*/ 807702 w 2003583" name="connsiteX20-741"/>
              <a:gd fmla="*/ 387690 h 2242107" name="connsiteY20-742"/>
              <a:gd fmla="*/ 884127 w 2003583" name="connsiteX21-743"/>
              <a:gd fmla="*/ 62570 h 2242107" name="connsiteY21-744"/>
              <a:gd fmla="*/ 1119457 w 2003583" name="connsiteX22-745"/>
              <a:gd fmla="*/ 62570 h 2242107" name="connsiteY22-746"/>
              <a:gd fmla="*/ 1195882 w 2003583" name="connsiteX23-747"/>
              <a:gd fmla="*/ 387690 h 2242107" name="connsiteY23-748"/>
              <a:gd fmla="*/ 1539859 w 2003583" name="connsiteX24-749"/>
              <a:gd fmla="*/ 586285 h 2242107" name="connsiteY24-750"/>
              <a:gd fmla="*/ 1539859 w 2003583" name="connsiteX0-751"/>
              <a:gd fmla="*/ 586285 h 2242107" name="connsiteY0-752"/>
              <a:gd fmla="*/ 1859633 w 2003583" name="connsiteX1-753"/>
              <a:gd fmla="*/ 489911 h 2242107" name="connsiteY1-754"/>
              <a:gd fmla="*/ 1977299 w 2003583" name="connsiteX2-755"/>
              <a:gd fmla="*/ 693713 h 2242107" name="connsiteY2-756"/>
              <a:gd fmla="*/ 1733949 w 2003583" name="connsiteX3-757"/>
              <a:gd fmla="*/ 922459 h 2242107" name="connsiteY3-758"/>
              <a:gd fmla="*/ 1733949 w 2003583" name="connsiteX4-759"/>
              <a:gd fmla="*/ 1319649 h 2242107" name="connsiteY4-760"/>
              <a:gd fmla="*/ 1977299 w 2003583" name="connsiteX5-761"/>
              <a:gd fmla="*/ 1548395 h 2242107" name="connsiteY5-762"/>
              <a:gd fmla="*/ 1859633 w 2003583" name="connsiteX6-763"/>
              <a:gd fmla="*/ 1752197 h 2242107" name="connsiteY6-764"/>
              <a:gd fmla="*/ 1539859 w 2003583" name="connsiteX7-765"/>
              <a:gd fmla="*/ 1655823 h 2242107" name="connsiteY7-766"/>
              <a:gd fmla="*/ 1195882 w 2003583" name="connsiteX8-767"/>
              <a:gd fmla="*/ 1854418 h 2242107" name="connsiteY8-768"/>
              <a:gd fmla="*/ 1119457 w 2003583" name="connsiteX9-769"/>
              <a:gd fmla="*/ 2179538 h 2242107" name="connsiteY9-770"/>
              <a:gd fmla="*/ 884127 w 2003583" name="connsiteX10-771"/>
              <a:gd fmla="*/ 2179538 h 2242107" name="connsiteY10-772"/>
              <a:gd fmla="*/ 807702 w 2003583" name="connsiteX11-773"/>
              <a:gd fmla="*/ 1854418 h 2242107" name="connsiteY11-774"/>
              <a:gd fmla="*/ 463725 w 2003583" name="connsiteX12-775"/>
              <a:gd fmla="*/ 1655823 h 2242107" name="connsiteY12-776"/>
              <a:gd fmla="*/ 143951 w 2003583" name="connsiteX13-777"/>
              <a:gd fmla="*/ 1752197 h 2242107" name="connsiteY13-778"/>
              <a:gd fmla="*/ 26285 w 2003583" name="connsiteX14-779"/>
              <a:gd fmla="*/ 1548395 h 2242107" name="connsiteY14-780"/>
              <a:gd fmla="*/ 269635 w 2003583" name="connsiteX15-781"/>
              <a:gd fmla="*/ 1319649 h 2242107" name="connsiteY15-782"/>
              <a:gd fmla="*/ 269635 w 2003583" name="connsiteX16-783"/>
              <a:gd fmla="*/ 922459 h 2242107" name="connsiteY16-784"/>
              <a:gd fmla="*/ 26285 w 2003583" name="connsiteX17-785"/>
              <a:gd fmla="*/ 693713 h 2242107" name="connsiteY17-786"/>
              <a:gd fmla="*/ 143951 w 2003583" name="connsiteX18-787"/>
              <a:gd fmla="*/ 489911 h 2242107" name="connsiteY18-788"/>
              <a:gd fmla="*/ 463725 w 2003583" name="connsiteX19-789"/>
              <a:gd fmla="*/ 586285 h 2242107" name="connsiteY19-790"/>
              <a:gd fmla="*/ 807702 w 2003583" name="connsiteX20-791"/>
              <a:gd fmla="*/ 387690 h 2242107" name="connsiteY20-792"/>
              <a:gd fmla="*/ 884127 w 2003583" name="connsiteX21-793"/>
              <a:gd fmla="*/ 62570 h 2242107" name="connsiteY21-794"/>
              <a:gd fmla="*/ 1119457 w 2003583" name="connsiteX22-795"/>
              <a:gd fmla="*/ 62570 h 2242107" name="connsiteY22-796"/>
              <a:gd fmla="*/ 1195882 w 2003583" name="connsiteX23-797"/>
              <a:gd fmla="*/ 387690 h 2242107" name="connsiteY23-798"/>
              <a:gd fmla="*/ 1539859 w 2003583" name="connsiteX24-799"/>
              <a:gd fmla="*/ 586285 h 2242107" name="connsiteY24-800"/>
              <a:gd fmla="*/ 1539859 w 2003583" name="connsiteX0-801"/>
              <a:gd fmla="*/ 586285 h 2242107" name="connsiteY0-802"/>
              <a:gd fmla="*/ 1859633 w 2003583" name="connsiteX1-803"/>
              <a:gd fmla="*/ 489911 h 2242107" name="connsiteY1-804"/>
              <a:gd fmla="*/ 1977299 w 2003583" name="connsiteX2-805"/>
              <a:gd fmla="*/ 693713 h 2242107" name="connsiteY2-806"/>
              <a:gd fmla="*/ 1733949 w 2003583" name="connsiteX3-807"/>
              <a:gd fmla="*/ 922459 h 2242107" name="connsiteY3-808"/>
              <a:gd fmla="*/ 1733949 w 2003583" name="connsiteX4-809"/>
              <a:gd fmla="*/ 1319649 h 2242107" name="connsiteY4-810"/>
              <a:gd fmla="*/ 1977299 w 2003583" name="connsiteX5-811"/>
              <a:gd fmla="*/ 1548395 h 2242107" name="connsiteY5-812"/>
              <a:gd fmla="*/ 1859633 w 2003583" name="connsiteX6-813"/>
              <a:gd fmla="*/ 1752197 h 2242107" name="connsiteY6-814"/>
              <a:gd fmla="*/ 1539859 w 2003583" name="connsiteX7-815"/>
              <a:gd fmla="*/ 1655823 h 2242107" name="connsiteY7-816"/>
              <a:gd fmla="*/ 1195882 w 2003583" name="connsiteX8-817"/>
              <a:gd fmla="*/ 1854418 h 2242107" name="connsiteY8-818"/>
              <a:gd fmla="*/ 1119457 w 2003583" name="connsiteX9-819"/>
              <a:gd fmla="*/ 2179538 h 2242107" name="connsiteY9-820"/>
              <a:gd fmla="*/ 884127 w 2003583" name="connsiteX10-821"/>
              <a:gd fmla="*/ 2179538 h 2242107" name="connsiteY10-822"/>
              <a:gd fmla="*/ 807702 w 2003583" name="connsiteX11-823"/>
              <a:gd fmla="*/ 1854418 h 2242107" name="connsiteY11-824"/>
              <a:gd fmla="*/ 463725 w 2003583" name="connsiteX12-825"/>
              <a:gd fmla="*/ 1655823 h 2242107" name="connsiteY12-826"/>
              <a:gd fmla="*/ 143951 w 2003583" name="connsiteX13-827"/>
              <a:gd fmla="*/ 1752197 h 2242107" name="connsiteY13-828"/>
              <a:gd fmla="*/ 26285 w 2003583" name="connsiteX14-829"/>
              <a:gd fmla="*/ 1548395 h 2242107" name="connsiteY14-830"/>
              <a:gd fmla="*/ 269635 w 2003583" name="connsiteX15-831"/>
              <a:gd fmla="*/ 1319649 h 2242107" name="connsiteY15-832"/>
              <a:gd fmla="*/ 269635 w 2003583" name="connsiteX16-833"/>
              <a:gd fmla="*/ 922459 h 2242107" name="connsiteY16-834"/>
              <a:gd fmla="*/ 26285 w 2003583" name="connsiteX17-835"/>
              <a:gd fmla="*/ 693713 h 2242107" name="connsiteY17-836"/>
              <a:gd fmla="*/ 143951 w 2003583" name="connsiteX18-837"/>
              <a:gd fmla="*/ 489911 h 2242107" name="connsiteY18-838"/>
              <a:gd fmla="*/ 463725 w 2003583" name="connsiteX19-839"/>
              <a:gd fmla="*/ 586285 h 2242107" name="connsiteY19-840"/>
              <a:gd fmla="*/ 807702 w 2003583" name="connsiteX20-841"/>
              <a:gd fmla="*/ 387690 h 2242107" name="connsiteY20-842"/>
              <a:gd fmla="*/ 884127 w 2003583" name="connsiteX21-843"/>
              <a:gd fmla="*/ 62570 h 2242107" name="connsiteY21-844"/>
              <a:gd fmla="*/ 1119457 w 2003583" name="connsiteX22-845"/>
              <a:gd fmla="*/ 62570 h 2242107" name="connsiteY22-846"/>
              <a:gd fmla="*/ 1195882 w 2003583" name="connsiteX23-847"/>
              <a:gd fmla="*/ 387690 h 2242107" name="connsiteY23-848"/>
              <a:gd fmla="*/ 1539859 w 2003583" name="connsiteX24-849"/>
              <a:gd fmla="*/ 586285 h 2242107" name="connsiteY24-850"/>
              <a:gd fmla="*/ 1539859 w 2003583" name="connsiteX0-851"/>
              <a:gd fmla="*/ 586285 h 2242107" name="connsiteY0-852"/>
              <a:gd fmla="*/ 1859633 w 2003583" name="connsiteX1-853"/>
              <a:gd fmla="*/ 489911 h 2242107" name="connsiteY1-854"/>
              <a:gd fmla="*/ 1977299 w 2003583" name="connsiteX2-855"/>
              <a:gd fmla="*/ 693713 h 2242107" name="connsiteY2-856"/>
              <a:gd fmla="*/ 1733949 w 2003583" name="connsiteX3-857"/>
              <a:gd fmla="*/ 922459 h 2242107" name="connsiteY3-858"/>
              <a:gd fmla="*/ 1733949 w 2003583" name="connsiteX4-859"/>
              <a:gd fmla="*/ 1319649 h 2242107" name="connsiteY4-860"/>
              <a:gd fmla="*/ 1977299 w 2003583" name="connsiteX5-861"/>
              <a:gd fmla="*/ 1548395 h 2242107" name="connsiteY5-862"/>
              <a:gd fmla="*/ 1859633 w 2003583" name="connsiteX6-863"/>
              <a:gd fmla="*/ 1752197 h 2242107" name="connsiteY6-864"/>
              <a:gd fmla="*/ 1539859 w 2003583" name="connsiteX7-865"/>
              <a:gd fmla="*/ 1655823 h 2242107" name="connsiteY7-866"/>
              <a:gd fmla="*/ 1195882 w 2003583" name="connsiteX8-867"/>
              <a:gd fmla="*/ 1854418 h 2242107" name="connsiteY8-868"/>
              <a:gd fmla="*/ 1119457 w 2003583" name="connsiteX9-869"/>
              <a:gd fmla="*/ 2179538 h 2242107" name="connsiteY9-870"/>
              <a:gd fmla="*/ 884127 w 2003583" name="connsiteX10-871"/>
              <a:gd fmla="*/ 2179538 h 2242107" name="connsiteY10-872"/>
              <a:gd fmla="*/ 807702 w 2003583" name="connsiteX11-873"/>
              <a:gd fmla="*/ 1854418 h 2242107" name="connsiteY11-874"/>
              <a:gd fmla="*/ 463725 w 2003583" name="connsiteX12-875"/>
              <a:gd fmla="*/ 1655823 h 2242107" name="connsiteY12-876"/>
              <a:gd fmla="*/ 143951 w 2003583" name="connsiteX13-877"/>
              <a:gd fmla="*/ 1752197 h 2242107" name="connsiteY13-878"/>
              <a:gd fmla="*/ 26285 w 2003583" name="connsiteX14-879"/>
              <a:gd fmla="*/ 1548395 h 2242107" name="connsiteY14-880"/>
              <a:gd fmla="*/ 269635 w 2003583" name="connsiteX15-881"/>
              <a:gd fmla="*/ 1319649 h 2242107" name="connsiteY15-882"/>
              <a:gd fmla="*/ 269635 w 2003583" name="connsiteX16-883"/>
              <a:gd fmla="*/ 922459 h 2242107" name="connsiteY16-884"/>
              <a:gd fmla="*/ 26285 w 2003583" name="connsiteX17-885"/>
              <a:gd fmla="*/ 693713 h 2242107" name="connsiteY17-886"/>
              <a:gd fmla="*/ 143951 w 2003583" name="connsiteX18-887"/>
              <a:gd fmla="*/ 489911 h 2242107" name="connsiteY18-888"/>
              <a:gd fmla="*/ 463725 w 2003583" name="connsiteX19-889"/>
              <a:gd fmla="*/ 586285 h 2242107" name="connsiteY19-890"/>
              <a:gd fmla="*/ 807702 w 2003583" name="connsiteX20-891"/>
              <a:gd fmla="*/ 387690 h 2242107" name="connsiteY20-892"/>
              <a:gd fmla="*/ 884127 w 2003583" name="connsiteX21-893"/>
              <a:gd fmla="*/ 62570 h 2242107" name="connsiteY21-894"/>
              <a:gd fmla="*/ 1119457 w 2003583" name="connsiteX22-895"/>
              <a:gd fmla="*/ 62570 h 2242107" name="connsiteY22-896"/>
              <a:gd fmla="*/ 1195882 w 2003583" name="connsiteX23-897"/>
              <a:gd fmla="*/ 387690 h 2242107" name="connsiteY23-898"/>
              <a:gd fmla="*/ 1539859 w 2003583" name="connsiteX24-899"/>
              <a:gd fmla="*/ 586285 h 2242107" name="connsiteY24-900"/>
              <a:gd fmla="*/ 1539859 w 2003583" name="connsiteX0-901"/>
              <a:gd fmla="*/ 586285 h 2242107" name="connsiteY0-902"/>
              <a:gd fmla="*/ 1859633 w 2003583" name="connsiteX1-903"/>
              <a:gd fmla="*/ 489911 h 2242107" name="connsiteY1-904"/>
              <a:gd fmla="*/ 1977299 w 2003583" name="connsiteX2-905"/>
              <a:gd fmla="*/ 693713 h 2242107" name="connsiteY2-906"/>
              <a:gd fmla="*/ 1733949 w 2003583" name="connsiteX3-907"/>
              <a:gd fmla="*/ 922459 h 2242107" name="connsiteY3-908"/>
              <a:gd fmla="*/ 1733949 w 2003583" name="connsiteX4-909"/>
              <a:gd fmla="*/ 1319649 h 2242107" name="connsiteY4-910"/>
              <a:gd fmla="*/ 1977299 w 2003583" name="connsiteX5-911"/>
              <a:gd fmla="*/ 1548395 h 2242107" name="connsiteY5-912"/>
              <a:gd fmla="*/ 1859633 w 2003583" name="connsiteX6-913"/>
              <a:gd fmla="*/ 1752197 h 2242107" name="connsiteY6-914"/>
              <a:gd fmla="*/ 1539859 w 2003583" name="connsiteX7-915"/>
              <a:gd fmla="*/ 1655823 h 2242107" name="connsiteY7-916"/>
              <a:gd fmla="*/ 1195882 w 2003583" name="connsiteX8-917"/>
              <a:gd fmla="*/ 1854418 h 2242107" name="connsiteY8-918"/>
              <a:gd fmla="*/ 1119457 w 2003583" name="connsiteX9-919"/>
              <a:gd fmla="*/ 2179538 h 2242107" name="connsiteY9-920"/>
              <a:gd fmla="*/ 884127 w 2003583" name="connsiteX10-921"/>
              <a:gd fmla="*/ 2179538 h 2242107" name="connsiteY10-922"/>
              <a:gd fmla="*/ 807702 w 2003583" name="connsiteX11-923"/>
              <a:gd fmla="*/ 1854418 h 2242107" name="connsiteY11-924"/>
              <a:gd fmla="*/ 463725 w 2003583" name="connsiteX12-925"/>
              <a:gd fmla="*/ 1655823 h 2242107" name="connsiteY12-926"/>
              <a:gd fmla="*/ 143951 w 2003583" name="connsiteX13-927"/>
              <a:gd fmla="*/ 1752197 h 2242107" name="connsiteY13-928"/>
              <a:gd fmla="*/ 26285 w 2003583" name="connsiteX14-929"/>
              <a:gd fmla="*/ 1548395 h 2242107" name="connsiteY14-930"/>
              <a:gd fmla="*/ 269635 w 2003583" name="connsiteX15-931"/>
              <a:gd fmla="*/ 1319649 h 2242107" name="connsiteY15-932"/>
              <a:gd fmla="*/ 269635 w 2003583" name="connsiteX16-933"/>
              <a:gd fmla="*/ 922459 h 2242107" name="connsiteY16-934"/>
              <a:gd fmla="*/ 26285 w 2003583" name="connsiteX17-935"/>
              <a:gd fmla="*/ 693713 h 2242107" name="connsiteY17-936"/>
              <a:gd fmla="*/ 143951 w 2003583" name="connsiteX18-937"/>
              <a:gd fmla="*/ 489911 h 2242107" name="connsiteY18-938"/>
              <a:gd fmla="*/ 463725 w 2003583" name="connsiteX19-939"/>
              <a:gd fmla="*/ 586285 h 2242107" name="connsiteY19-940"/>
              <a:gd fmla="*/ 807702 w 2003583" name="connsiteX20-941"/>
              <a:gd fmla="*/ 387690 h 2242107" name="connsiteY20-942"/>
              <a:gd fmla="*/ 884127 w 2003583" name="connsiteX21-943"/>
              <a:gd fmla="*/ 62570 h 2242107" name="connsiteY21-944"/>
              <a:gd fmla="*/ 1119457 w 2003583" name="connsiteX22-945"/>
              <a:gd fmla="*/ 62570 h 2242107" name="connsiteY22-946"/>
              <a:gd fmla="*/ 1195882 w 2003583" name="connsiteX23-947"/>
              <a:gd fmla="*/ 387690 h 2242107" name="connsiteY23-948"/>
              <a:gd fmla="*/ 1539859 w 2003583" name="connsiteX24-949"/>
              <a:gd fmla="*/ 586285 h 2242107" name="connsiteY24-950"/>
              <a:gd fmla="*/ 1539859 w 2003583" name="connsiteX0-951"/>
              <a:gd fmla="*/ 586285 h 2242107" name="connsiteY0-952"/>
              <a:gd fmla="*/ 1859633 w 2003583" name="connsiteX1-953"/>
              <a:gd fmla="*/ 489911 h 2242107" name="connsiteY1-954"/>
              <a:gd fmla="*/ 1977299 w 2003583" name="connsiteX2-955"/>
              <a:gd fmla="*/ 693713 h 2242107" name="connsiteY2-956"/>
              <a:gd fmla="*/ 1733949 w 2003583" name="connsiteX3-957"/>
              <a:gd fmla="*/ 922459 h 2242107" name="connsiteY3-958"/>
              <a:gd fmla="*/ 1733949 w 2003583" name="connsiteX4-959"/>
              <a:gd fmla="*/ 1319649 h 2242107" name="connsiteY4-960"/>
              <a:gd fmla="*/ 1977299 w 2003583" name="connsiteX5-961"/>
              <a:gd fmla="*/ 1548395 h 2242107" name="connsiteY5-962"/>
              <a:gd fmla="*/ 1859633 w 2003583" name="connsiteX6-963"/>
              <a:gd fmla="*/ 1752197 h 2242107" name="connsiteY6-964"/>
              <a:gd fmla="*/ 1539859 w 2003583" name="connsiteX7-965"/>
              <a:gd fmla="*/ 1655823 h 2242107" name="connsiteY7-966"/>
              <a:gd fmla="*/ 1195882 w 2003583" name="connsiteX8-967"/>
              <a:gd fmla="*/ 1854418 h 2242107" name="connsiteY8-968"/>
              <a:gd fmla="*/ 1119457 w 2003583" name="connsiteX9-969"/>
              <a:gd fmla="*/ 2179538 h 2242107" name="connsiteY9-970"/>
              <a:gd fmla="*/ 884127 w 2003583" name="connsiteX10-971"/>
              <a:gd fmla="*/ 2179538 h 2242107" name="connsiteY10-972"/>
              <a:gd fmla="*/ 807702 w 2003583" name="connsiteX11-973"/>
              <a:gd fmla="*/ 1854418 h 2242107" name="connsiteY11-974"/>
              <a:gd fmla="*/ 463725 w 2003583" name="connsiteX12-975"/>
              <a:gd fmla="*/ 1655823 h 2242107" name="connsiteY12-976"/>
              <a:gd fmla="*/ 143951 w 2003583" name="connsiteX13-977"/>
              <a:gd fmla="*/ 1752197 h 2242107" name="connsiteY13-978"/>
              <a:gd fmla="*/ 26285 w 2003583" name="connsiteX14-979"/>
              <a:gd fmla="*/ 1548395 h 2242107" name="connsiteY14-980"/>
              <a:gd fmla="*/ 269635 w 2003583" name="connsiteX15-981"/>
              <a:gd fmla="*/ 1319649 h 2242107" name="connsiteY15-982"/>
              <a:gd fmla="*/ 269635 w 2003583" name="connsiteX16-983"/>
              <a:gd fmla="*/ 922459 h 2242107" name="connsiteY16-984"/>
              <a:gd fmla="*/ 26285 w 2003583" name="connsiteX17-985"/>
              <a:gd fmla="*/ 693713 h 2242107" name="connsiteY17-986"/>
              <a:gd fmla="*/ 143951 w 2003583" name="connsiteX18-987"/>
              <a:gd fmla="*/ 489911 h 2242107" name="connsiteY18-988"/>
              <a:gd fmla="*/ 463725 w 2003583" name="connsiteX19-989"/>
              <a:gd fmla="*/ 586285 h 2242107" name="connsiteY19-990"/>
              <a:gd fmla="*/ 807702 w 2003583" name="connsiteX20-991"/>
              <a:gd fmla="*/ 387690 h 2242107" name="connsiteY20-992"/>
              <a:gd fmla="*/ 884127 w 2003583" name="connsiteX21-993"/>
              <a:gd fmla="*/ 62570 h 2242107" name="connsiteY21-994"/>
              <a:gd fmla="*/ 1119457 w 2003583" name="connsiteX22-995"/>
              <a:gd fmla="*/ 62570 h 2242107" name="connsiteY22-996"/>
              <a:gd fmla="*/ 1195882 w 2003583" name="connsiteX23-997"/>
              <a:gd fmla="*/ 387690 h 2242107" name="connsiteY23-998"/>
              <a:gd fmla="*/ 1539859 w 2003583" name="connsiteX24-999"/>
              <a:gd fmla="*/ 586285 h 2242107" name="connsiteY24-1000"/>
              <a:gd fmla="*/ 1539859 w 2003583" name="connsiteX0-1001"/>
              <a:gd fmla="*/ 586285 h 2242107" name="connsiteY0-1002"/>
              <a:gd fmla="*/ 1859633 w 2003583" name="connsiteX1-1003"/>
              <a:gd fmla="*/ 489911 h 2242107" name="connsiteY1-1004"/>
              <a:gd fmla="*/ 1977299 w 2003583" name="connsiteX2-1005"/>
              <a:gd fmla="*/ 693713 h 2242107" name="connsiteY2-1006"/>
              <a:gd fmla="*/ 1733949 w 2003583" name="connsiteX3-1007"/>
              <a:gd fmla="*/ 922459 h 2242107" name="connsiteY3-1008"/>
              <a:gd fmla="*/ 1733949 w 2003583" name="connsiteX4-1009"/>
              <a:gd fmla="*/ 1319649 h 2242107" name="connsiteY4-1010"/>
              <a:gd fmla="*/ 1977299 w 2003583" name="connsiteX5-1011"/>
              <a:gd fmla="*/ 1548395 h 2242107" name="connsiteY5-1012"/>
              <a:gd fmla="*/ 1859633 w 2003583" name="connsiteX6-1013"/>
              <a:gd fmla="*/ 1752197 h 2242107" name="connsiteY6-1014"/>
              <a:gd fmla="*/ 1539859 w 2003583" name="connsiteX7-1015"/>
              <a:gd fmla="*/ 1655823 h 2242107" name="connsiteY7-1016"/>
              <a:gd fmla="*/ 1195882 w 2003583" name="connsiteX8-1017"/>
              <a:gd fmla="*/ 1854418 h 2242107" name="connsiteY8-1018"/>
              <a:gd fmla="*/ 1119457 w 2003583" name="connsiteX9-1019"/>
              <a:gd fmla="*/ 2179538 h 2242107" name="connsiteY9-1020"/>
              <a:gd fmla="*/ 884127 w 2003583" name="connsiteX10-1021"/>
              <a:gd fmla="*/ 2179538 h 2242107" name="connsiteY10-1022"/>
              <a:gd fmla="*/ 807702 w 2003583" name="connsiteX11-1023"/>
              <a:gd fmla="*/ 1854418 h 2242107" name="connsiteY11-1024"/>
              <a:gd fmla="*/ 463725 w 2003583" name="connsiteX12-1025"/>
              <a:gd fmla="*/ 1655823 h 2242107" name="connsiteY12-1026"/>
              <a:gd fmla="*/ 143951 w 2003583" name="connsiteX13-1027"/>
              <a:gd fmla="*/ 1752197 h 2242107" name="connsiteY13-1028"/>
              <a:gd fmla="*/ 26285 w 2003583" name="connsiteX14-1029"/>
              <a:gd fmla="*/ 1548395 h 2242107" name="connsiteY14-1030"/>
              <a:gd fmla="*/ 269635 w 2003583" name="connsiteX15-1031"/>
              <a:gd fmla="*/ 1319649 h 2242107" name="connsiteY15-1032"/>
              <a:gd fmla="*/ 269635 w 2003583" name="connsiteX16-1033"/>
              <a:gd fmla="*/ 922459 h 2242107" name="connsiteY16-1034"/>
              <a:gd fmla="*/ 26285 w 2003583" name="connsiteX17-1035"/>
              <a:gd fmla="*/ 693713 h 2242107" name="connsiteY17-1036"/>
              <a:gd fmla="*/ 143951 w 2003583" name="connsiteX18-1037"/>
              <a:gd fmla="*/ 489911 h 2242107" name="connsiteY18-1038"/>
              <a:gd fmla="*/ 463725 w 2003583" name="connsiteX19-1039"/>
              <a:gd fmla="*/ 586285 h 2242107" name="connsiteY19-1040"/>
              <a:gd fmla="*/ 807702 w 2003583" name="connsiteX20-1041"/>
              <a:gd fmla="*/ 387690 h 2242107" name="connsiteY20-1042"/>
              <a:gd fmla="*/ 884127 w 2003583" name="connsiteX21-1043"/>
              <a:gd fmla="*/ 62570 h 2242107" name="connsiteY21-1044"/>
              <a:gd fmla="*/ 1119457 w 2003583" name="connsiteX22-1045"/>
              <a:gd fmla="*/ 62570 h 2242107" name="connsiteY22-1046"/>
              <a:gd fmla="*/ 1195882 w 2003583" name="connsiteX23-1047"/>
              <a:gd fmla="*/ 387690 h 2242107" name="connsiteY23-1048"/>
              <a:gd fmla="*/ 1539859 w 2003583" name="connsiteX24-1049"/>
              <a:gd fmla="*/ 586285 h 2242107" name="connsiteY24-1050"/>
              <a:gd fmla="*/ 1539859 w 2003583" name="connsiteX0-1051"/>
              <a:gd fmla="*/ 586285 h 2242107" name="connsiteY0-1052"/>
              <a:gd fmla="*/ 1815989 w 2003583" name="connsiteX1-1053"/>
              <a:gd fmla="*/ 481182 h 2242107" name="connsiteY1-1054"/>
              <a:gd fmla="*/ 1977299 w 2003583" name="connsiteX2-1055"/>
              <a:gd fmla="*/ 693713 h 2242107" name="connsiteY2-1056"/>
              <a:gd fmla="*/ 1733949 w 2003583" name="connsiteX3-1057"/>
              <a:gd fmla="*/ 922459 h 2242107" name="connsiteY3-1058"/>
              <a:gd fmla="*/ 1733949 w 2003583" name="connsiteX4-1059"/>
              <a:gd fmla="*/ 1319649 h 2242107" name="connsiteY4-1060"/>
              <a:gd fmla="*/ 1977299 w 2003583" name="connsiteX5-1061"/>
              <a:gd fmla="*/ 1548395 h 2242107" name="connsiteY5-1062"/>
              <a:gd fmla="*/ 1859633 w 2003583" name="connsiteX6-1063"/>
              <a:gd fmla="*/ 1752197 h 2242107" name="connsiteY6-1064"/>
              <a:gd fmla="*/ 1539859 w 2003583" name="connsiteX7-1065"/>
              <a:gd fmla="*/ 1655823 h 2242107" name="connsiteY7-1066"/>
              <a:gd fmla="*/ 1195882 w 2003583" name="connsiteX8-1067"/>
              <a:gd fmla="*/ 1854418 h 2242107" name="connsiteY8-1068"/>
              <a:gd fmla="*/ 1119457 w 2003583" name="connsiteX9-1069"/>
              <a:gd fmla="*/ 2179538 h 2242107" name="connsiteY9-1070"/>
              <a:gd fmla="*/ 884127 w 2003583" name="connsiteX10-1071"/>
              <a:gd fmla="*/ 2179538 h 2242107" name="connsiteY10-1072"/>
              <a:gd fmla="*/ 807702 w 2003583" name="connsiteX11-1073"/>
              <a:gd fmla="*/ 1854418 h 2242107" name="connsiteY11-1074"/>
              <a:gd fmla="*/ 463725 w 2003583" name="connsiteX12-1075"/>
              <a:gd fmla="*/ 1655823 h 2242107" name="connsiteY12-1076"/>
              <a:gd fmla="*/ 143951 w 2003583" name="connsiteX13-1077"/>
              <a:gd fmla="*/ 1752197 h 2242107" name="connsiteY13-1078"/>
              <a:gd fmla="*/ 26285 w 2003583" name="connsiteX14-1079"/>
              <a:gd fmla="*/ 1548395 h 2242107" name="connsiteY14-1080"/>
              <a:gd fmla="*/ 269635 w 2003583" name="connsiteX15-1081"/>
              <a:gd fmla="*/ 1319649 h 2242107" name="connsiteY15-1082"/>
              <a:gd fmla="*/ 269635 w 2003583" name="connsiteX16-1083"/>
              <a:gd fmla="*/ 922459 h 2242107" name="connsiteY16-1084"/>
              <a:gd fmla="*/ 26285 w 2003583" name="connsiteX17-1085"/>
              <a:gd fmla="*/ 693713 h 2242107" name="connsiteY17-1086"/>
              <a:gd fmla="*/ 143951 w 2003583" name="connsiteX18-1087"/>
              <a:gd fmla="*/ 489911 h 2242107" name="connsiteY18-1088"/>
              <a:gd fmla="*/ 463725 w 2003583" name="connsiteX19-1089"/>
              <a:gd fmla="*/ 586285 h 2242107" name="connsiteY19-1090"/>
              <a:gd fmla="*/ 807702 w 2003583" name="connsiteX20-1091"/>
              <a:gd fmla="*/ 387690 h 2242107" name="connsiteY20-1092"/>
              <a:gd fmla="*/ 884127 w 2003583" name="connsiteX21-1093"/>
              <a:gd fmla="*/ 62570 h 2242107" name="connsiteY21-1094"/>
              <a:gd fmla="*/ 1119457 w 2003583" name="connsiteX22-1095"/>
              <a:gd fmla="*/ 62570 h 2242107" name="connsiteY22-1096"/>
              <a:gd fmla="*/ 1195882 w 2003583" name="connsiteX23-1097"/>
              <a:gd fmla="*/ 387690 h 2242107" name="connsiteY23-1098"/>
              <a:gd fmla="*/ 1539859 w 2003583" name="connsiteX24-1099"/>
              <a:gd fmla="*/ 586285 h 2242107" name="connsiteY24-1100"/>
              <a:gd fmla="*/ 1539859 w 2003583" name="connsiteX0-1101"/>
              <a:gd fmla="*/ 586285 h 2225306" name="connsiteY0-1102"/>
              <a:gd fmla="*/ 1815989 w 2003583" name="connsiteX1-1103"/>
              <a:gd fmla="*/ 481182 h 2225306" name="connsiteY1-1104"/>
              <a:gd fmla="*/ 1977299 w 2003583" name="connsiteX2-1105"/>
              <a:gd fmla="*/ 693713 h 2225306" name="connsiteY2-1106"/>
              <a:gd fmla="*/ 1733949 w 2003583" name="connsiteX3-1107"/>
              <a:gd fmla="*/ 922459 h 2225306" name="connsiteY3-1108"/>
              <a:gd fmla="*/ 1733949 w 2003583" name="connsiteX4-1109"/>
              <a:gd fmla="*/ 1319649 h 2225306" name="connsiteY4-1110"/>
              <a:gd fmla="*/ 1977299 w 2003583" name="connsiteX5-1111"/>
              <a:gd fmla="*/ 1548395 h 2225306" name="connsiteY5-1112"/>
              <a:gd fmla="*/ 1859633 w 2003583" name="connsiteX6-1113"/>
              <a:gd fmla="*/ 1752197 h 2225306" name="connsiteY6-1114"/>
              <a:gd fmla="*/ 1539859 w 2003583" name="connsiteX7-1115"/>
              <a:gd fmla="*/ 1655823 h 2225306" name="connsiteY7-1116"/>
              <a:gd fmla="*/ 1195882 w 2003583" name="connsiteX8-1117"/>
              <a:gd fmla="*/ 1854418 h 2225306" name="connsiteY8-1118"/>
              <a:gd fmla="*/ 1119457 w 2003583" name="connsiteX9-1119"/>
              <a:gd fmla="*/ 2179538 h 2225306" name="connsiteY9-1120"/>
              <a:gd fmla="*/ 849212 w 2003583" name="connsiteX10-1121"/>
              <a:gd fmla="*/ 2188266 h 2225306" name="connsiteY10-1122"/>
              <a:gd fmla="*/ 807702 w 2003583" name="connsiteX11-1123"/>
              <a:gd fmla="*/ 1854418 h 2225306" name="connsiteY11-1124"/>
              <a:gd fmla="*/ 463725 w 2003583" name="connsiteX12-1125"/>
              <a:gd fmla="*/ 1655823 h 2225306" name="connsiteY12-1126"/>
              <a:gd fmla="*/ 143951 w 2003583" name="connsiteX13-1127"/>
              <a:gd fmla="*/ 1752197 h 2225306" name="connsiteY13-1128"/>
              <a:gd fmla="*/ 26285 w 2003583" name="connsiteX14-1129"/>
              <a:gd fmla="*/ 1548395 h 2225306" name="connsiteY14-1130"/>
              <a:gd fmla="*/ 269635 w 2003583" name="connsiteX15-1131"/>
              <a:gd fmla="*/ 1319649 h 2225306" name="connsiteY15-1132"/>
              <a:gd fmla="*/ 269635 w 2003583" name="connsiteX16-1133"/>
              <a:gd fmla="*/ 922459 h 2225306" name="connsiteY16-1134"/>
              <a:gd fmla="*/ 26285 w 2003583" name="connsiteX17-1135"/>
              <a:gd fmla="*/ 693713 h 2225306" name="connsiteY17-1136"/>
              <a:gd fmla="*/ 143951 w 2003583" name="connsiteX18-1137"/>
              <a:gd fmla="*/ 489911 h 2225306" name="connsiteY18-1138"/>
              <a:gd fmla="*/ 463725 w 2003583" name="connsiteX19-1139"/>
              <a:gd fmla="*/ 586285 h 2225306" name="connsiteY19-1140"/>
              <a:gd fmla="*/ 807702 w 2003583" name="connsiteX20-1141"/>
              <a:gd fmla="*/ 387690 h 2225306" name="connsiteY20-1142"/>
              <a:gd fmla="*/ 884127 w 2003583" name="connsiteX21-1143"/>
              <a:gd fmla="*/ 62570 h 2225306" name="connsiteY21-1144"/>
              <a:gd fmla="*/ 1119457 w 2003583" name="connsiteX22-1145"/>
              <a:gd fmla="*/ 62570 h 2225306" name="connsiteY22-1146"/>
              <a:gd fmla="*/ 1195882 w 2003583" name="connsiteX23-1147"/>
              <a:gd fmla="*/ 387690 h 2225306" name="connsiteY23-1148"/>
              <a:gd fmla="*/ 1539859 w 2003583" name="connsiteX24-1149"/>
              <a:gd fmla="*/ 586285 h 2225306" name="connsiteY24-1150"/>
              <a:gd fmla="*/ 1551437 w 2015161" name="connsiteX0-1151"/>
              <a:gd fmla="*/ 586285 h 2225304" name="connsiteY0-1152"/>
              <a:gd fmla="*/ 1827567 w 2015161" name="connsiteX1-1153"/>
              <a:gd fmla="*/ 481182 h 2225304" name="connsiteY1-1154"/>
              <a:gd fmla="*/ 1988877 w 2015161" name="connsiteX2-1155"/>
              <a:gd fmla="*/ 693713 h 2225304" name="connsiteY2-1156"/>
              <a:gd fmla="*/ 1745527 w 2015161" name="connsiteX3-1157"/>
              <a:gd fmla="*/ 922459 h 2225304" name="connsiteY3-1158"/>
              <a:gd fmla="*/ 1745527 w 2015161" name="connsiteX4-1159"/>
              <a:gd fmla="*/ 1319649 h 2225304" name="connsiteY4-1160"/>
              <a:gd fmla="*/ 1988877 w 2015161" name="connsiteX5-1161"/>
              <a:gd fmla="*/ 1548395 h 2225304" name="connsiteY5-1162"/>
              <a:gd fmla="*/ 1871211 w 2015161" name="connsiteX6-1163"/>
              <a:gd fmla="*/ 1752197 h 2225304" name="connsiteY6-1164"/>
              <a:gd fmla="*/ 1551437 w 2015161" name="connsiteX7-1165"/>
              <a:gd fmla="*/ 1655823 h 2225304" name="connsiteY7-1166"/>
              <a:gd fmla="*/ 1207460 w 2015161" name="connsiteX8-1167"/>
              <a:gd fmla="*/ 1854418 h 2225304" name="connsiteY8-1168"/>
              <a:gd fmla="*/ 1131035 w 2015161" name="connsiteX9-1169"/>
              <a:gd fmla="*/ 2179538 h 2225304" name="connsiteY9-1170"/>
              <a:gd fmla="*/ 860790 w 2015161" name="connsiteX10-1171"/>
              <a:gd fmla="*/ 2188266 h 2225304" name="connsiteY10-1172"/>
              <a:gd fmla="*/ 819280 w 2015161" name="connsiteX11-1173"/>
              <a:gd fmla="*/ 1854418 h 2225304" name="connsiteY11-1174"/>
              <a:gd fmla="*/ 475303 w 2015161" name="connsiteX12-1175"/>
              <a:gd fmla="*/ 1655823 h 2225304" name="connsiteY12-1176"/>
              <a:gd fmla="*/ 155529 w 2015161" name="connsiteX13-1177"/>
              <a:gd fmla="*/ 1752197 h 2225304" name="connsiteY13-1178"/>
              <a:gd fmla="*/ 2948 w 2015161" name="connsiteX14-1179"/>
              <a:gd fmla="*/ 1522210 h 2225304" name="connsiteY14-1180"/>
              <a:gd fmla="*/ 281213 w 2015161" name="connsiteX15-1181"/>
              <a:gd fmla="*/ 1319649 h 2225304" name="connsiteY15-1182"/>
              <a:gd fmla="*/ 281213 w 2015161" name="connsiteX16-1183"/>
              <a:gd fmla="*/ 922459 h 2225304" name="connsiteY16-1184"/>
              <a:gd fmla="*/ 37863 w 2015161" name="connsiteX17-1185"/>
              <a:gd fmla="*/ 693713 h 2225304" name="connsiteY17-1186"/>
              <a:gd fmla="*/ 155529 w 2015161" name="connsiteX18-1187"/>
              <a:gd fmla="*/ 489911 h 2225304" name="connsiteY18-1188"/>
              <a:gd fmla="*/ 475303 w 2015161" name="connsiteX19-1189"/>
              <a:gd fmla="*/ 586285 h 2225304" name="connsiteY19-1190"/>
              <a:gd fmla="*/ 819280 w 2015161" name="connsiteX20-1191"/>
              <a:gd fmla="*/ 387690 h 2225304" name="connsiteY20-1192"/>
              <a:gd fmla="*/ 895705 w 2015161" name="connsiteX21-1193"/>
              <a:gd fmla="*/ 62570 h 2225304" name="connsiteY21-1194"/>
              <a:gd fmla="*/ 1131035 w 2015161" name="connsiteX22-1195"/>
              <a:gd fmla="*/ 62570 h 2225304" name="connsiteY22-1196"/>
              <a:gd fmla="*/ 1207460 w 2015161" name="connsiteX23-1197"/>
              <a:gd fmla="*/ 387690 h 2225304" name="connsiteY23-1198"/>
              <a:gd fmla="*/ 1551437 w 2015161" name="connsiteX24-1199"/>
              <a:gd fmla="*/ 586285 h 2225304" name="connsiteY24-1200"/>
              <a:gd fmla="*/ 1551439 w 2015163" name="connsiteX0-1201"/>
              <a:gd fmla="*/ 586285 h 2225306" name="connsiteY0-1202"/>
              <a:gd fmla="*/ 1827569 w 2015163" name="connsiteX1-1203"/>
              <a:gd fmla="*/ 481182 h 2225306" name="connsiteY1-1204"/>
              <a:gd fmla="*/ 1988879 w 2015163" name="connsiteX2-1205"/>
              <a:gd fmla="*/ 693713 h 2225306" name="connsiteY2-1206"/>
              <a:gd fmla="*/ 1745529 w 2015163" name="connsiteX3-1207"/>
              <a:gd fmla="*/ 922459 h 2225306" name="connsiteY3-1208"/>
              <a:gd fmla="*/ 1745529 w 2015163" name="connsiteX4-1209"/>
              <a:gd fmla="*/ 1319649 h 2225306" name="connsiteY4-1210"/>
              <a:gd fmla="*/ 1988879 w 2015163" name="connsiteX5-1211"/>
              <a:gd fmla="*/ 1548395 h 2225306" name="connsiteY5-1212"/>
              <a:gd fmla="*/ 1871213 w 2015163" name="connsiteX6-1213"/>
              <a:gd fmla="*/ 1752197 h 2225306" name="connsiteY6-1214"/>
              <a:gd fmla="*/ 1551439 w 2015163" name="connsiteX7-1215"/>
              <a:gd fmla="*/ 1655823 h 2225306" name="connsiteY7-1216"/>
              <a:gd fmla="*/ 1207462 w 2015163" name="connsiteX8-1217"/>
              <a:gd fmla="*/ 1854418 h 2225306" name="connsiteY8-1218"/>
              <a:gd fmla="*/ 1131037 w 2015163" name="connsiteX9-1219"/>
              <a:gd fmla="*/ 2179538 h 2225306" name="connsiteY9-1220"/>
              <a:gd fmla="*/ 860792 w 2015163" name="connsiteX10-1221"/>
              <a:gd fmla="*/ 2188266 h 2225306" name="connsiteY10-1222"/>
              <a:gd fmla="*/ 819282 w 2015163" name="connsiteX11-1223"/>
              <a:gd fmla="*/ 1854418 h 2225306" name="connsiteY11-1224"/>
              <a:gd fmla="*/ 475305 w 2015163" name="connsiteX12-1225"/>
              <a:gd fmla="*/ 1655823 h 2225306" name="connsiteY12-1226"/>
              <a:gd fmla="*/ 155531 w 2015163" name="connsiteX13-1227"/>
              <a:gd fmla="*/ 1752197 h 2225306" name="connsiteY13-1228"/>
              <a:gd fmla="*/ 2950 w 2015163" name="connsiteX14-1229"/>
              <a:gd fmla="*/ 1522210 h 2225306" name="connsiteY14-1230"/>
              <a:gd fmla="*/ 281215 w 2015163" name="connsiteX15-1231"/>
              <a:gd fmla="*/ 1319649 h 2225306" name="connsiteY15-1232"/>
              <a:gd fmla="*/ 281215 w 2015163" name="connsiteX16-1233"/>
              <a:gd fmla="*/ 922459 h 2225306" name="connsiteY16-1234"/>
              <a:gd fmla="*/ 37865 w 2015163" name="connsiteX17-1235"/>
              <a:gd fmla="*/ 693713 h 2225306" name="connsiteY17-1236"/>
              <a:gd fmla="*/ 155531 w 2015163" name="connsiteX18-1237"/>
              <a:gd fmla="*/ 463725 h 2225306" name="connsiteY18-1238"/>
              <a:gd fmla="*/ 475305 w 2015163" name="connsiteX19-1239"/>
              <a:gd fmla="*/ 586285 h 2225306" name="connsiteY19-1240"/>
              <a:gd fmla="*/ 819282 w 2015163" name="connsiteX20-1241"/>
              <a:gd fmla="*/ 387690 h 2225306" name="connsiteY20-1242"/>
              <a:gd fmla="*/ 895707 w 2015163" name="connsiteX21-1243"/>
              <a:gd fmla="*/ 62570 h 2225306" name="connsiteY21-1244"/>
              <a:gd fmla="*/ 1131037 w 2015163" name="connsiteX22-1245"/>
              <a:gd fmla="*/ 62570 h 2225306" name="connsiteY22-1246"/>
              <a:gd fmla="*/ 1207462 w 2015163" name="connsiteX23-1247"/>
              <a:gd fmla="*/ 387690 h 2225306" name="connsiteY23-1248"/>
              <a:gd fmla="*/ 1551439 w 2015163" name="connsiteX24-1249"/>
              <a:gd fmla="*/ 586285 h 2225306" name="connsiteY24-1250"/>
              <a:gd fmla="*/ 1551439 w 2015163" name="connsiteX0-1251"/>
              <a:gd fmla="*/ 575030 h 2214049" name="connsiteY0-1252"/>
              <a:gd fmla="*/ 1827569 w 2015163" name="connsiteX1-1253"/>
              <a:gd fmla="*/ 469927 h 2214049" name="connsiteY1-1254"/>
              <a:gd fmla="*/ 1988879 w 2015163" name="connsiteX2-1255"/>
              <a:gd fmla="*/ 682458 h 2214049" name="connsiteY2-1256"/>
              <a:gd fmla="*/ 1745529 w 2015163" name="connsiteX3-1257"/>
              <a:gd fmla="*/ 911204 h 2214049" name="connsiteY3-1258"/>
              <a:gd fmla="*/ 1745529 w 2015163" name="connsiteX4-1259"/>
              <a:gd fmla="*/ 1308394 h 2214049" name="connsiteY4-1260"/>
              <a:gd fmla="*/ 1988879 w 2015163" name="connsiteX5-1261"/>
              <a:gd fmla="*/ 1537140 h 2214049" name="connsiteY5-1262"/>
              <a:gd fmla="*/ 1871213 w 2015163" name="connsiteX6-1263"/>
              <a:gd fmla="*/ 1740942 h 2214049" name="connsiteY6-1264"/>
              <a:gd fmla="*/ 1551439 w 2015163" name="connsiteX7-1265"/>
              <a:gd fmla="*/ 1644568 h 2214049" name="connsiteY7-1266"/>
              <a:gd fmla="*/ 1207462 w 2015163" name="connsiteX8-1267"/>
              <a:gd fmla="*/ 1843163 h 2214049" name="connsiteY8-1268"/>
              <a:gd fmla="*/ 1131037 w 2015163" name="connsiteX9-1269"/>
              <a:gd fmla="*/ 2168283 h 2214049" name="connsiteY9-1270"/>
              <a:gd fmla="*/ 860792 w 2015163" name="connsiteX10-1271"/>
              <a:gd fmla="*/ 2177011 h 2214049" name="connsiteY10-1272"/>
              <a:gd fmla="*/ 819282 w 2015163" name="connsiteX11-1273"/>
              <a:gd fmla="*/ 1843163 h 2214049" name="connsiteY11-1274"/>
              <a:gd fmla="*/ 475305 w 2015163" name="connsiteX12-1275"/>
              <a:gd fmla="*/ 1644568 h 2214049" name="connsiteY12-1276"/>
              <a:gd fmla="*/ 155531 w 2015163" name="connsiteX13-1277"/>
              <a:gd fmla="*/ 1740942 h 2214049" name="connsiteY13-1278"/>
              <a:gd fmla="*/ 2950 w 2015163" name="connsiteX14-1279"/>
              <a:gd fmla="*/ 1510955 h 2214049" name="connsiteY14-1280"/>
              <a:gd fmla="*/ 281215 w 2015163" name="connsiteX15-1281"/>
              <a:gd fmla="*/ 1308394 h 2214049" name="connsiteY15-1282"/>
              <a:gd fmla="*/ 281215 w 2015163" name="connsiteX16-1283"/>
              <a:gd fmla="*/ 911204 h 2214049" name="connsiteY16-1284"/>
              <a:gd fmla="*/ 37865 w 2015163" name="connsiteX17-1285"/>
              <a:gd fmla="*/ 682458 h 2214049" name="connsiteY17-1286"/>
              <a:gd fmla="*/ 155531 w 2015163" name="connsiteX18-1287"/>
              <a:gd fmla="*/ 452470 h 2214049" name="connsiteY18-1288"/>
              <a:gd fmla="*/ 475305 w 2015163" name="connsiteX19-1289"/>
              <a:gd fmla="*/ 575030 h 2214049" name="connsiteY19-1290"/>
              <a:gd fmla="*/ 819282 w 2015163" name="connsiteX20-1291"/>
              <a:gd fmla="*/ 376435 h 2214049" name="connsiteY20-1292"/>
              <a:gd fmla="*/ 895707 w 2015163" name="connsiteX21-1293"/>
              <a:gd fmla="*/ 51315 h 2214049" name="connsiteY21-1294"/>
              <a:gd fmla="*/ 1165952 w 2015163" name="connsiteX22-1295"/>
              <a:gd fmla="*/ 33857 h 2214049" name="connsiteY22-1296"/>
              <a:gd fmla="*/ 1207462 w 2015163" name="connsiteX23-1297"/>
              <a:gd fmla="*/ 376435 h 2214049" name="connsiteY23-1298"/>
              <a:gd fmla="*/ 1551439 w 2015163" name="connsiteX24-1299"/>
              <a:gd fmla="*/ 575030 h 2214049" name="connsiteY24-1300"/>
              <a:gd fmla="*/ 1551439 w 2015163" name="connsiteX0-1301"/>
              <a:gd fmla="*/ 575028 h 2214049" name="connsiteY0-1302"/>
              <a:gd fmla="*/ 1810111 w 2015163" name="connsiteX1-1303"/>
              <a:gd fmla="*/ 443740 h 2214049" name="connsiteY1-1304"/>
              <a:gd fmla="*/ 1988879 w 2015163" name="connsiteX2-1305"/>
              <a:gd fmla="*/ 682456 h 2214049" name="connsiteY2-1306"/>
              <a:gd fmla="*/ 1745529 w 2015163" name="connsiteX3-1307"/>
              <a:gd fmla="*/ 911202 h 2214049" name="connsiteY3-1308"/>
              <a:gd fmla="*/ 1745529 w 2015163" name="connsiteX4-1309"/>
              <a:gd fmla="*/ 1308392 h 2214049" name="connsiteY4-1310"/>
              <a:gd fmla="*/ 1988879 w 2015163" name="connsiteX5-1311"/>
              <a:gd fmla="*/ 1537138 h 2214049" name="connsiteY5-1312"/>
              <a:gd fmla="*/ 1871213 w 2015163" name="connsiteX6-1313"/>
              <a:gd fmla="*/ 1740940 h 2214049" name="connsiteY6-1314"/>
              <a:gd fmla="*/ 1551439 w 2015163" name="connsiteX7-1315"/>
              <a:gd fmla="*/ 1644566 h 2214049" name="connsiteY7-1316"/>
              <a:gd fmla="*/ 1207462 w 2015163" name="connsiteX8-1317"/>
              <a:gd fmla="*/ 1843161 h 2214049" name="connsiteY8-1318"/>
              <a:gd fmla="*/ 1131037 w 2015163" name="connsiteX9-1319"/>
              <a:gd fmla="*/ 2168281 h 2214049" name="connsiteY9-1320"/>
              <a:gd fmla="*/ 860792 w 2015163" name="connsiteX10-1321"/>
              <a:gd fmla="*/ 2177009 h 2214049" name="connsiteY10-1322"/>
              <a:gd fmla="*/ 819282 w 2015163" name="connsiteX11-1323"/>
              <a:gd fmla="*/ 1843161 h 2214049" name="connsiteY11-1324"/>
              <a:gd fmla="*/ 475305 w 2015163" name="connsiteX12-1325"/>
              <a:gd fmla="*/ 1644566 h 2214049" name="connsiteY12-1326"/>
              <a:gd fmla="*/ 155531 w 2015163" name="connsiteX13-1327"/>
              <a:gd fmla="*/ 1740940 h 2214049" name="connsiteY13-1328"/>
              <a:gd fmla="*/ 2950 w 2015163" name="connsiteX14-1329"/>
              <a:gd fmla="*/ 1510953 h 2214049" name="connsiteY14-1330"/>
              <a:gd fmla="*/ 281215 w 2015163" name="connsiteX15-1331"/>
              <a:gd fmla="*/ 1308392 h 2214049" name="connsiteY15-1332"/>
              <a:gd fmla="*/ 281215 w 2015163" name="connsiteX16-1333"/>
              <a:gd fmla="*/ 911202 h 2214049" name="connsiteY16-1334"/>
              <a:gd fmla="*/ 37865 w 2015163" name="connsiteX17-1335"/>
              <a:gd fmla="*/ 682456 h 2214049" name="connsiteY17-1336"/>
              <a:gd fmla="*/ 155531 w 2015163" name="connsiteX18-1337"/>
              <a:gd fmla="*/ 452468 h 2214049" name="connsiteY18-1338"/>
              <a:gd fmla="*/ 475305 w 2015163" name="connsiteX19-1339"/>
              <a:gd fmla="*/ 575028 h 2214049" name="connsiteY19-1340"/>
              <a:gd fmla="*/ 819282 w 2015163" name="connsiteX20-1341"/>
              <a:gd fmla="*/ 376433 h 2214049" name="connsiteY20-1342"/>
              <a:gd fmla="*/ 895707 w 2015163" name="connsiteX21-1343"/>
              <a:gd fmla="*/ 51313 h 2214049" name="connsiteY21-1344"/>
              <a:gd fmla="*/ 1165952 w 2015163" name="connsiteX22-1345"/>
              <a:gd fmla="*/ 33855 h 2214049" name="connsiteY22-1346"/>
              <a:gd fmla="*/ 1207462 w 2015163" name="connsiteX23-1347"/>
              <a:gd fmla="*/ 376433 h 2214049" name="connsiteY23-1348"/>
              <a:gd fmla="*/ 1551439 w 2015163" name="connsiteX24-1349"/>
              <a:gd fmla="*/ 575028 h 2214049" name="connsiteY24-1350"/>
              <a:gd fmla="*/ 1551439 w 1990924" name="connsiteX0-1351"/>
              <a:gd fmla="*/ 575028 h 2214047" name="connsiteY0-1352"/>
              <a:gd fmla="*/ 1810111 w 1990924" name="connsiteX1-1353"/>
              <a:gd fmla="*/ 443740 h 2214047" name="connsiteY1-1354"/>
              <a:gd fmla="*/ 1988879 w 1990924" name="connsiteX2-1355"/>
              <a:gd fmla="*/ 682456 h 2214047" name="connsiteY2-1356"/>
              <a:gd fmla="*/ 1745529 w 1990924" name="connsiteX3-1357"/>
              <a:gd fmla="*/ 911202 h 2214047" name="connsiteY3-1358"/>
              <a:gd fmla="*/ 1745529 w 1990924" name="connsiteX4-1359"/>
              <a:gd fmla="*/ 1308392 h 2214047" name="connsiteY4-1360"/>
              <a:gd fmla="*/ 1988879 w 1990924" name="connsiteX5-1361"/>
              <a:gd fmla="*/ 1537138 h 2214047" name="connsiteY5-1362"/>
              <a:gd fmla="*/ 1845026 w 1990924" name="connsiteX6-1363"/>
              <a:gd fmla="*/ 1775854 h 2214047" name="connsiteY6-1364"/>
              <a:gd fmla="*/ 1551439 w 1990924" name="connsiteX7-1365"/>
              <a:gd fmla="*/ 1644566 h 2214047" name="connsiteY7-1366"/>
              <a:gd fmla="*/ 1207462 w 1990924" name="connsiteX8-1367"/>
              <a:gd fmla="*/ 1843161 h 2214047" name="connsiteY8-1368"/>
              <a:gd fmla="*/ 1131037 w 1990924" name="connsiteX9-1369"/>
              <a:gd fmla="*/ 2168281 h 2214047" name="connsiteY9-1370"/>
              <a:gd fmla="*/ 860792 w 1990924" name="connsiteX10-1371"/>
              <a:gd fmla="*/ 2177009 h 2214047" name="connsiteY10-1372"/>
              <a:gd fmla="*/ 819282 w 1990924" name="connsiteX11-1373"/>
              <a:gd fmla="*/ 1843161 h 2214047" name="connsiteY11-1374"/>
              <a:gd fmla="*/ 475305 w 1990924" name="connsiteX12-1375"/>
              <a:gd fmla="*/ 1644566 h 2214047" name="connsiteY12-1376"/>
              <a:gd fmla="*/ 155531 w 1990924" name="connsiteX13-1377"/>
              <a:gd fmla="*/ 1740940 h 2214047" name="connsiteY13-1378"/>
              <a:gd fmla="*/ 2950 w 1990924" name="connsiteX14-1379"/>
              <a:gd fmla="*/ 1510953 h 2214047" name="connsiteY14-1380"/>
              <a:gd fmla="*/ 281215 w 1990924" name="connsiteX15-1381"/>
              <a:gd fmla="*/ 1308392 h 2214047" name="connsiteY15-1382"/>
              <a:gd fmla="*/ 281215 w 1990924" name="connsiteX16-1383"/>
              <a:gd fmla="*/ 911202 h 2214047" name="connsiteY16-1384"/>
              <a:gd fmla="*/ 37865 w 1990924" name="connsiteX17-1385"/>
              <a:gd fmla="*/ 682456 h 2214047" name="connsiteY17-1386"/>
              <a:gd fmla="*/ 155531 w 1990924" name="connsiteX18-1387"/>
              <a:gd fmla="*/ 452468 h 2214047" name="connsiteY18-1388"/>
              <a:gd fmla="*/ 475305 w 1990924" name="connsiteX19-1389"/>
              <a:gd fmla="*/ 575028 h 2214047" name="connsiteY19-1390"/>
              <a:gd fmla="*/ 819282 w 1990924" name="connsiteX20-1391"/>
              <a:gd fmla="*/ 376433 h 2214047" name="connsiteY20-1392"/>
              <a:gd fmla="*/ 895707 w 1990924" name="connsiteX21-1393"/>
              <a:gd fmla="*/ 51313 h 2214047" name="connsiteY21-1394"/>
              <a:gd fmla="*/ 1165952 w 1990924" name="connsiteX22-1395"/>
              <a:gd fmla="*/ 33855 h 2214047" name="connsiteY22-1396"/>
              <a:gd fmla="*/ 1207462 w 1990924" name="connsiteX23-1397"/>
              <a:gd fmla="*/ 376433 h 2214047" name="connsiteY23-1398"/>
              <a:gd fmla="*/ 1551439 w 1990924" name="connsiteX24-1399"/>
              <a:gd fmla="*/ 575028 h 2214047" name="connsiteY24-1400"/>
            </a:gdLst>
            <a:cxnLst>
              <a:cxn ang="0">
                <a:pos x="connsiteX0-1351" y="connsiteY0-1352"/>
              </a:cxn>
              <a:cxn ang="0">
                <a:pos x="connsiteX1-1353" y="connsiteY1-1354"/>
              </a:cxn>
              <a:cxn ang="0">
                <a:pos x="connsiteX2-1355" y="connsiteY2-1356"/>
              </a:cxn>
              <a:cxn ang="0">
                <a:pos x="connsiteX3-1357" y="connsiteY3-1358"/>
              </a:cxn>
              <a:cxn ang="0">
                <a:pos x="connsiteX4-1359" y="connsiteY4-1360"/>
              </a:cxn>
              <a:cxn ang="0">
                <a:pos x="connsiteX5-1361" y="connsiteY5-1362"/>
              </a:cxn>
              <a:cxn ang="0">
                <a:pos x="connsiteX6-1363" y="connsiteY6-1364"/>
              </a:cxn>
              <a:cxn ang="0">
                <a:pos x="connsiteX7-1365" y="connsiteY7-1366"/>
              </a:cxn>
              <a:cxn ang="0">
                <a:pos x="connsiteX8-1367" y="connsiteY8-1368"/>
              </a:cxn>
              <a:cxn ang="0">
                <a:pos x="connsiteX9-1369" y="connsiteY9-1370"/>
              </a:cxn>
              <a:cxn ang="0">
                <a:pos x="connsiteX10-1371" y="connsiteY10-1372"/>
              </a:cxn>
              <a:cxn ang="0">
                <a:pos x="connsiteX11-1373" y="connsiteY11-1374"/>
              </a:cxn>
              <a:cxn ang="0">
                <a:pos x="connsiteX12-1375" y="connsiteY12-1376"/>
              </a:cxn>
              <a:cxn ang="0">
                <a:pos x="connsiteX13-1377" y="connsiteY13-1378"/>
              </a:cxn>
              <a:cxn ang="0">
                <a:pos x="connsiteX14-1379" y="connsiteY14-1380"/>
              </a:cxn>
              <a:cxn ang="0">
                <a:pos x="connsiteX15-1381" y="connsiteY15-1382"/>
              </a:cxn>
              <a:cxn ang="0">
                <a:pos x="connsiteX16-1383" y="connsiteY16-1384"/>
              </a:cxn>
              <a:cxn ang="0">
                <a:pos x="connsiteX17-1385" y="connsiteY17-1386"/>
              </a:cxn>
              <a:cxn ang="0">
                <a:pos x="connsiteX18-1387" y="connsiteY18-1388"/>
              </a:cxn>
              <a:cxn ang="0">
                <a:pos x="connsiteX19-1389" y="connsiteY19-1390"/>
              </a:cxn>
              <a:cxn ang="0">
                <a:pos x="connsiteX20-1391" y="connsiteY20-1392"/>
              </a:cxn>
              <a:cxn ang="0">
                <a:pos x="connsiteX21-1393" y="connsiteY21-1394"/>
              </a:cxn>
              <a:cxn ang="0">
                <a:pos x="connsiteX22-1395" y="connsiteY22-1396"/>
              </a:cxn>
              <a:cxn ang="0">
                <a:pos x="connsiteX23-1397" y="connsiteY23-1398"/>
              </a:cxn>
              <a:cxn ang="0">
                <a:pos x="connsiteX24-1399" y="connsiteY24-1400"/>
              </a:cxn>
            </a:cxnLst>
            <a:rect b="b" l="l" r="r" t="t"/>
            <a:pathLst>
              <a:path h="2214047" w="1990924">
                <a:moveTo>
                  <a:pt x="1551439" y="575028"/>
                </a:moveTo>
                <a:lnTo>
                  <a:pt x="1810111" y="443740"/>
                </a:lnTo>
                <a:cubicBezTo>
                  <a:pt x="1916702" y="411615"/>
                  <a:pt x="1999643" y="604546"/>
                  <a:pt x="1988879" y="682456"/>
                </a:cubicBezTo>
                <a:cubicBezTo>
                  <a:pt x="1978115" y="760366"/>
                  <a:pt x="1855917" y="833066"/>
                  <a:pt x="1745529" y="911202"/>
                </a:cubicBezTo>
                <a:cubicBezTo>
                  <a:pt x="1780804" y="1041249"/>
                  <a:pt x="1780804" y="1178345"/>
                  <a:pt x="1745529" y="1308392"/>
                </a:cubicBezTo>
                <a:cubicBezTo>
                  <a:pt x="1826646" y="1384641"/>
                  <a:pt x="1972296" y="1459228"/>
                  <a:pt x="1988879" y="1537138"/>
                </a:cubicBezTo>
                <a:cubicBezTo>
                  <a:pt x="2005462" y="1615048"/>
                  <a:pt x="1917933" y="1757949"/>
                  <a:pt x="1845026" y="1775854"/>
                </a:cubicBezTo>
                <a:cubicBezTo>
                  <a:pt x="1772119" y="1793759"/>
                  <a:pt x="1679522" y="1697359"/>
                  <a:pt x="1551439" y="1644566"/>
                </a:cubicBezTo>
                <a:cubicBezTo>
                  <a:pt x="1456452" y="1740139"/>
                  <a:pt x="1337724" y="1808687"/>
                  <a:pt x="1207462" y="1843161"/>
                </a:cubicBezTo>
                <a:cubicBezTo>
                  <a:pt x="1181987" y="1951534"/>
                  <a:pt x="1188815" y="2112640"/>
                  <a:pt x="1131037" y="2168281"/>
                </a:cubicBezTo>
                <a:cubicBezTo>
                  <a:pt x="1073259" y="2223922"/>
                  <a:pt x="912751" y="2231196"/>
                  <a:pt x="860792" y="2177009"/>
                </a:cubicBezTo>
                <a:cubicBezTo>
                  <a:pt x="808833" y="2122822"/>
                  <a:pt x="810792" y="1947903"/>
                  <a:pt x="819282" y="1843161"/>
                </a:cubicBezTo>
                <a:cubicBezTo>
                  <a:pt x="689020" y="1808686"/>
                  <a:pt x="570292" y="1740138"/>
                  <a:pt x="475305" y="1644566"/>
                </a:cubicBezTo>
                <a:cubicBezTo>
                  <a:pt x="368714" y="1676691"/>
                  <a:pt x="234257" y="1763209"/>
                  <a:pt x="155531" y="1740940"/>
                </a:cubicBezTo>
                <a:cubicBezTo>
                  <a:pt x="76805" y="1718671"/>
                  <a:pt x="-17997" y="1583044"/>
                  <a:pt x="2950" y="1510953"/>
                </a:cubicBezTo>
                <a:cubicBezTo>
                  <a:pt x="23897" y="1438862"/>
                  <a:pt x="223198" y="1360342"/>
                  <a:pt x="281215" y="1308392"/>
                </a:cubicBezTo>
                <a:cubicBezTo>
                  <a:pt x="245940" y="1178345"/>
                  <a:pt x="245940" y="1041249"/>
                  <a:pt x="281215" y="911202"/>
                </a:cubicBezTo>
                <a:cubicBezTo>
                  <a:pt x="200098" y="834953"/>
                  <a:pt x="58812" y="758912"/>
                  <a:pt x="37865" y="682456"/>
                </a:cubicBezTo>
                <a:cubicBezTo>
                  <a:pt x="16918" y="606000"/>
                  <a:pt x="82624" y="470373"/>
                  <a:pt x="155531" y="452468"/>
                </a:cubicBezTo>
                <a:cubicBezTo>
                  <a:pt x="228438" y="434563"/>
                  <a:pt x="364680" y="530965"/>
                  <a:pt x="475305" y="575028"/>
                </a:cubicBezTo>
                <a:cubicBezTo>
                  <a:pt x="570292" y="479455"/>
                  <a:pt x="689020" y="410907"/>
                  <a:pt x="819282" y="376433"/>
                </a:cubicBezTo>
                <a:cubicBezTo>
                  <a:pt x="844757" y="268060"/>
                  <a:pt x="837929" y="108409"/>
                  <a:pt x="895707" y="51313"/>
                </a:cubicBezTo>
                <a:cubicBezTo>
                  <a:pt x="953485" y="-5783"/>
                  <a:pt x="1113993" y="-20332"/>
                  <a:pt x="1165952" y="33855"/>
                </a:cubicBezTo>
                <a:cubicBezTo>
                  <a:pt x="1217911" y="88042"/>
                  <a:pt x="1198495" y="254233"/>
                  <a:pt x="1207462" y="376433"/>
                </a:cubicBezTo>
                <a:cubicBezTo>
                  <a:pt x="1337724" y="410908"/>
                  <a:pt x="1456452" y="479456"/>
                  <a:pt x="1551439" y="575028"/>
                </a:cubicBezTo>
                <a:close/>
              </a:path>
            </a:pathLst>
          </a:custGeom>
          <a:noFill/>
          <a:ln w="38100">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40298" lIns="437825" numCol="1" rIns="437825" spcCol="953" spcFirstLastPara="0" tIns="440298" vert="horz" wrap="square">
            <a:noAutofit/>
          </a:bodyPr>
          <a:lstStyle/>
          <a:p>
            <a:pPr algn="ctr" defTabSz="1000125">
              <a:lnSpc>
                <a:spcPct val="90000"/>
              </a:lnSpc>
              <a:spcBef>
                <a:spcPct val="0"/>
              </a:spcBef>
              <a:spcAft>
                <a:spcPct val="35000"/>
              </a:spcAft>
            </a:pPr>
            <a:endParaRPr altLang="en-US" lang="zh-CN" sz="2300">
              <a:solidFill>
                <a:schemeClr val="tx1">
                  <a:lumMod val="75000"/>
                  <a:lumOff val="25000"/>
                </a:schemeClr>
              </a:solidFill>
            </a:endParaRPr>
          </a:p>
        </p:txBody>
      </p:sp>
      <p:sp>
        <p:nvSpPr>
          <p:cNvPr id="5" name="任意多边形 4"/>
          <p:cNvSpPr/>
          <p:nvPr/>
        </p:nvSpPr>
        <p:spPr>
          <a:xfrm rot="20820776">
            <a:off x="6515320" y="1975017"/>
            <a:ext cx="1313409" cy="1437413"/>
          </a:xfrm>
          <a:custGeom>
            <a:gdLst>
              <a:gd fmla="*/ 1621800 w 2167466" name="connsiteX0"/>
              <a:gd fmla="*/ 548964 h 2167466" name="connsiteY0"/>
              <a:gd fmla="*/ 1941574 w 2167466" name="connsiteX1"/>
              <a:gd fmla="*/ 452590 h 2167466" name="connsiteY1"/>
              <a:gd fmla="*/ 2059240 w 2167466" name="connsiteX2"/>
              <a:gd fmla="*/ 656392 h 2167466" name="connsiteY2"/>
              <a:gd fmla="*/ 1815890 w 2167466" name="connsiteX3"/>
              <a:gd fmla="*/ 885138 h 2167466" name="connsiteY3"/>
              <a:gd fmla="*/ 1815890 w 2167466" name="connsiteX4"/>
              <a:gd fmla="*/ 1282328 h 2167466" name="connsiteY4"/>
              <a:gd fmla="*/ 2059240 w 2167466" name="connsiteX5"/>
              <a:gd fmla="*/ 1511074 h 2167466" name="connsiteY5"/>
              <a:gd fmla="*/ 1941574 w 2167466" name="connsiteX6"/>
              <a:gd fmla="*/ 1714876 h 2167466" name="connsiteY6"/>
              <a:gd fmla="*/ 1621800 w 2167466" name="connsiteX7"/>
              <a:gd fmla="*/ 1618502 h 2167466" name="connsiteY7"/>
              <a:gd fmla="*/ 1277823 w 2167466" name="connsiteX8"/>
              <a:gd fmla="*/ 1817097 h 2167466" name="connsiteY8"/>
              <a:gd fmla="*/ 1201398 w 2167466" name="connsiteX9"/>
              <a:gd fmla="*/ 2142217 h 2167466" name="connsiteY9"/>
              <a:gd fmla="*/ 966068 w 2167466" name="connsiteX10"/>
              <a:gd fmla="*/ 2142217 h 2167466" name="connsiteY10"/>
              <a:gd fmla="*/ 889643 w 2167466" name="connsiteX11"/>
              <a:gd fmla="*/ 1817097 h 2167466" name="connsiteY11"/>
              <a:gd fmla="*/ 545666 w 2167466" name="connsiteX12"/>
              <a:gd fmla="*/ 1618502 h 2167466" name="connsiteY12"/>
              <a:gd fmla="*/ 225892 w 2167466" name="connsiteX13"/>
              <a:gd fmla="*/ 1714876 h 2167466" name="connsiteY13"/>
              <a:gd fmla="*/ 108226 w 2167466" name="connsiteX14"/>
              <a:gd fmla="*/ 1511074 h 2167466" name="connsiteY14"/>
              <a:gd fmla="*/ 351576 w 2167466" name="connsiteX15"/>
              <a:gd fmla="*/ 1282328 h 2167466" name="connsiteY15"/>
              <a:gd fmla="*/ 351576 w 2167466" name="connsiteX16"/>
              <a:gd fmla="*/ 885138 h 2167466" name="connsiteY16"/>
              <a:gd fmla="*/ 108226 w 2167466" name="connsiteX17"/>
              <a:gd fmla="*/ 656392 h 2167466" name="connsiteY17"/>
              <a:gd fmla="*/ 225892 w 2167466" name="connsiteX18"/>
              <a:gd fmla="*/ 452590 h 2167466" name="connsiteY18"/>
              <a:gd fmla="*/ 545666 w 2167466" name="connsiteX19"/>
              <a:gd fmla="*/ 548964 h 2167466" name="connsiteY19"/>
              <a:gd fmla="*/ 889643 w 2167466" name="connsiteX20"/>
              <a:gd fmla="*/ 350369 h 2167466" name="connsiteY20"/>
              <a:gd fmla="*/ 966068 w 2167466" name="connsiteX21"/>
              <a:gd fmla="*/ 25249 h 2167466" name="connsiteY21"/>
              <a:gd fmla="*/ 1201398 w 2167466" name="connsiteX22"/>
              <a:gd fmla="*/ 25249 h 2167466" name="connsiteY22"/>
              <a:gd fmla="*/ 1277823 w 2167466" name="connsiteX23"/>
              <a:gd fmla="*/ 350369 h 2167466" name="connsiteY23"/>
              <a:gd fmla="*/ 1621800 w 2167466" name="connsiteX24"/>
              <a:gd fmla="*/ 548964 h 2167466" name="connsiteY24"/>
              <a:gd fmla="*/ 1517526 w 1954966" name="connsiteX0-1"/>
              <a:gd fmla="*/ 523716 h 2116969" name="connsiteY0-2"/>
              <a:gd fmla="*/ 1837300 w 1954966" name="connsiteX1-3"/>
              <a:gd fmla="*/ 427342 h 2116969" name="connsiteY1-4"/>
              <a:gd fmla="*/ 1954966 w 1954966" name="connsiteX2-5"/>
              <a:gd fmla="*/ 631144 h 2116969" name="connsiteY2-6"/>
              <a:gd fmla="*/ 1711616 w 1954966" name="connsiteX3-7"/>
              <a:gd fmla="*/ 859890 h 2116969" name="connsiteY3-8"/>
              <a:gd fmla="*/ 1711616 w 1954966" name="connsiteX4-9"/>
              <a:gd fmla="*/ 1257080 h 2116969" name="connsiteY4-10"/>
              <a:gd fmla="*/ 1954966 w 1954966" name="connsiteX5-11"/>
              <a:gd fmla="*/ 1485826 h 2116969" name="connsiteY5-12"/>
              <a:gd fmla="*/ 1837300 w 1954966" name="connsiteX6-13"/>
              <a:gd fmla="*/ 1689628 h 2116969" name="connsiteY6-14"/>
              <a:gd fmla="*/ 1517526 w 1954966" name="connsiteX7-15"/>
              <a:gd fmla="*/ 1593254 h 2116969" name="connsiteY7-16"/>
              <a:gd fmla="*/ 1173549 w 1954966" name="connsiteX8-17"/>
              <a:gd fmla="*/ 1791849 h 2116969" name="connsiteY8-18"/>
              <a:gd fmla="*/ 1097124 w 1954966" name="connsiteX9-19"/>
              <a:gd fmla="*/ 2116969 h 2116969" name="connsiteY9-20"/>
              <a:gd fmla="*/ 861794 w 1954966" name="connsiteX10-21"/>
              <a:gd fmla="*/ 2116969 h 2116969" name="connsiteY10-22"/>
              <a:gd fmla="*/ 785369 w 1954966" name="connsiteX11-23"/>
              <a:gd fmla="*/ 1791849 h 2116969" name="connsiteY11-24"/>
              <a:gd fmla="*/ 441392 w 1954966" name="connsiteX12-25"/>
              <a:gd fmla="*/ 1593254 h 2116969" name="connsiteY12-26"/>
              <a:gd fmla="*/ 121618 w 1954966" name="connsiteX13-27"/>
              <a:gd fmla="*/ 1689628 h 2116969" name="connsiteY13-28"/>
              <a:gd fmla="*/ 3952 w 1954966" name="connsiteX14-29"/>
              <a:gd fmla="*/ 1485826 h 2116969" name="connsiteY14-30"/>
              <a:gd fmla="*/ 247302 w 1954966" name="connsiteX15-31"/>
              <a:gd fmla="*/ 1257080 h 2116969" name="connsiteY15-32"/>
              <a:gd fmla="*/ 247302 w 1954966" name="connsiteX16-33"/>
              <a:gd fmla="*/ 859890 h 2116969" name="connsiteY16-34"/>
              <a:gd fmla="*/ 3952 w 1954966" name="connsiteX17-35"/>
              <a:gd fmla="*/ 631144 h 2116969" name="connsiteY17-36"/>
              <a:gd fmla="*/ 121618 w 1954966" name="connsiteX18-37"/>
              <a:gd fmla="*/ 427342 h 2116969" name="connsiteY18-38"/>
              <a:gd fmla="*/ 441392 w 1954966" name="connsiteX19-39"/>
              <a:gd fmla="*/ 523716 h 2116969" name="connsiteY19-40"/>
              <a:gd fmla="*/ 785369 w 1954966" name="connsiteX20-41"/>
              <a:gd fmla="*/ 325121 h 2116969" name="connsiteY20-42"/>
              <a:gd fmla="*/ 861794 w 1954966" name="connsiteX21-43"/>
              <a:gd fmla="*/ 1 h 2116969" name="connsiteY21-44"/>
              <a:gd fmla="*/ 1097124 w 1954966" name="connsiteX22-45"/>
              <a:gd fmla="*/ 1 h 2116969" name="connsiteY22-46"/>
              <a:gd fmla="*/ 1173549 w 1954966" name="connsiteX23-47"/>
              <a:gd fmla="*/ 325121 h 2116969" name="connsiteY23-48"/>
              <a:gd fmla="*/ 1517526 w 1954966" name="connsiteX24-49"/>
              <a:gd fmla="*/ 523716 h 2116969" name="connsiteY24-50"/>
              <a:gd fmla="*/ 1539857 w 1977297" name="connsiteX0-51"/>
              <a:gd fmla="*/ 523714 h 2116967" name="connsiteY0-52"/>
              <a:gd fmla="*/ 1859631 w 1977297" name="connsiteX1-53"/>
              <a:gd fmla="*/ 427340 h 2116967" name="connsiteY1-54"/>
              <a:gd fmla="*/ 1977297 w 1977297" name="connsiteX2-55"/>
              <a:gd fmla="*/ 631142 h 2116967" name="connsiteY2-56"/>
              <a:gd fmla="*/ 1733947 w 1977297" name="connsiteX3-57"/>
              <a:gd fmla="*/ 859888 h 2116967" name="connsiteY3-58"/>
              <a:gd fmla="*/ 1733947 w 1977297" name="connsiteX4-59"/>
              <a:gd fmla="*/ 1257078 h 2116967" name="connsiteY4-60"/>
              <a:gd fmla="*/ 1977297 w 1977297" name="connsiteX5-61"/>
              <a:gd fmla="*/ 1485824 h 2116967" name="connsiteY5-62"/>
              <a:gd fmla="*/ 1859631 w 1977297" name="connsiteX6-63"/>
              <a:gd fmla="*/ 1689626 h 2116967" name="connsiteY6-64"/>
              <a:gd fmla="*/ 1539857 w 1977297" name="connsiteX7-65"/>
              <a:gd fmla="*/ 1593252 h 2116967" name="connsiteY7-66"/>
              <a:gd fmla="*/ 1195880 w 1977297" name="connsiteX8-67"/>
              <a:gd fmla="*/ 1791847 h 2116967" name="connsiteY8-68"/>
              <a:gd fmla="*/ 1119455 w 1977297" name="connsiteX9-69"/>
              <a:gd fmla="*/ 2116967 h 2116967" name="connsiteY9-70"/>
              <a:gd fmla="*/ 884125 w 1977297" name="connsiteX10-71"/>
              <a:gd fmla="*/ 2116967 h 2116967" name="connsiteY10-72"/>
              <a:gd fmla="*/ 807700 w 1977297" name="connsiteX11-73"/>
              <a:gd fmla="*/ 1791847 h 2116967" name="connsiteY11-74"/>
              <a:gd fmla="*/ 463723 w 1977297" name="connsiteX12-75"/>
              <a:gd fmla="*/ 1593252 h 2116967" name="connsiteY12-76"/>
              <a:gd fmla="*/ 143949 w 1977297" name="connsiteX13-77"/>
              <a:gd fmla="*/ 1689626 h 2116967" name="connsiteY13-78"/>
              <a:gd fmla="*/ 26283 w 1977297" name="connsiteX14-79"/>
              <a:gd fmla="*/ 1485824 h 2116967" name="connsiteY14-80"/>
              <a:gd fmla="*/ 269633 w 1977297" name="connsiteX15-81"/>
              <a:gd fmla="*/ 1257078 h 2116967" name="connsiteY15-82"/>
              <a:gd fmla="*/ 269633 w 1977297" name="connsiteX16-83"/>
              <a:gd fmla="*/ 859888 h 2116967" name="connsiteY16-84"/>
              <a:gd fmla="*/ 26283 w 1977297" name="connsiteX17-85"/>
              <a:gd fmla="*/ 631142 h 2116967" name="connsiteY17-86"/>
              <a:gd fmla="*/ 143949 w 1977297" name="connsiteX18-87"/>
              <a:gd fmla="*/ 427340 h 2116967" name="connsiteY18-88"/>
              <a:gd fmla="*/ 463723 w 1977297" name="connsiteX19-89"/>
              <a:gd fmla="*/ 523714 h 2116967" name="connsiteY19-90"/>
              <a:gd fmla="*/ 807700 w 1977297" name="connsiteX20-91"/>
              <a:gd fmla="*/ 325119 h 2116967" name="connsiteY20-92"/>
              <a:gd fmla="*/ 884125 w 1977297" name="connsiteX21-93"/>
              <a:gd fmla="*/ -1 h 2116967" name="connsiteY21-94"/>
              <a:gd fmla="*/ 1119455 w 1977297" name="connsiteX22-95"/>
              <a:gd fmla="*/ -1 h 2116967" name="connsiteY22-96"/>
              <a:gd fmla="*/ 1195880 w 1977297" name="connsiteX23-97"/>
              <a:gd fmla="*/ 325119 h 2116967" name="connsiteY23-98"/>
              <a:gd fmla="*/ 1539857 w 1977297" name="connsiteX24-99"/>
              <a:gd fmla="*/ 523714 h 2116967" name="connsiteY24-100"/>
              <a:gd fmla="*/ 1539859 w 1977299" name="connsiteX0-101"/>
              <a:gd fmla="*/ 523716 h 2116969" name="connsiteY0-102"/>
              <a:gd fmla="*/ 1859633 w 1977299" name="connsiteX1-103"/>
              <a:gd fmla="*/ 427342 h 2116969" name="connsiteY1-104"/>
              <a:gd fmla="*/ 1977299 w 1977299" name="connsiteX2-105"/>
              <a:gd fmla="*/ 631144 h 2116969" name="connsiteY2-106"/>
              <a:gd fmla="*/ 1733949 w 1977299" name="connsiteX3-107"/>
              <a:gd fmla="*/ 859890 h 2116969" name="connsiteY3-108"/>
              <a:gd fmla="*/ 1733949 w 1977299" name="connsiteX4-109"/>
              <a:gd fmla="*/ 1257080 h 2116969" name="connsiteY4-110"/>
              <a:gd fmla="*/ 1977299 w 1977299" name="connsiteX5-111"/>
              <a:gd fmla="*/ 1485826 h 2116969" name="connsiteY5-112"/>
              <a:gd fmla="*/ 1859633 w 1977299" name="connsiteX6-113"/>
              <a:gd fmla="*/ 1689628 h 2116969" name="connsiteY6-114"/>
              <a:gd fmla="*/ 1539859 w 1977299" name="connsiteX7-115"/>
              <a:gd fmla="*/ 1593254 h 2116969" name="connsiteY7-116"/>
              <a:gd fmla="*/ 1195882 w 1977299" name="connsiteX8-117"/>
              <a:gd fmla="*/ 1791849 h 2116969" name="connsiteY8-118"/>
              <a:gd fmla="*/ 1119457 w 1977299" name="connsiteX9-119"/>
              <a:gd fmla="*/ 2116969 h 2116969" name="connsiteY9-120"/>
              <a:gd fmla="*/ 884127 w 1977299" name="connsiteX10-121"/>
              <a:gd fmla="*/ 2116969 h 2116969" name="connsiteY10-122"/>
              <a:gd fmla="*/ 807702 w 1977299" name="connsiteX11-123"/>
              <a:gd fmla="*/ 1791849 h 2116969" name="connsiteY11-124"/>
              <a:gd fmla="*/ 463725 w 1977299" name="connsiteX12-125"/>
              <a:gd fmla="*/ 1593254 h 2116969" name="connsiteY12-126"/>
              <a:gd fmla="*/ 143951 w 1977299" name="connsiteX13-127"/>
              <a:gd fmla="*/ 1689628 h 2116969" name="connsiteY13-128"/>
              <a:gd fmla="*/ 26285 w 1977299" name="connsiteX14-129"/>
              <a:gd fmla="*/ 1485826 h 2116969" name="connsiteY14-130"/>
              <a:gd fmla="*/ 269635 w 1977299" name="connsiteX15-131"/>
              <a:gd fmla="*/ 1257080 h 2116969" name="connsiteY15-132"/>
              <a:gd fmla="*/ 269635 w 1977299" name="connsiteX16-133"/>
              <a:gd fmla="*/ 859890 h 2116969" name="connsiteY16-134"/>
              <a:gd fmla="*/ 26285 w 1977299" name="connsiteX17-135"/>
              <a:gd fmla="*/ 631144 h 2116969" name="connsiteY17-136"/>
              <a:gd fmla="*/ 143951 w 1977299" name="connsiteX18-137"/>
              <a:gd fmla="*/ 427342 h 2116969" name="connsiteY18-138"/>
              <a:gd fmla="*/ 463725 w 1977299" name="connsiteX19-139"/>
              <a:gd fmla="*/ 523716 h 2116969" name="connsiteY19-140"/>
              <a:gd fmla="*/ 807702 w 1977299" name="connsiteX20-141"/>
              <a:gd fmla="*/ 325121 h 2116969" name="connsiteY20-142"/>
              <a:gd fmla="*/ 884127 w 1977299" name="connsiteX21-143"/>
              <a:gd fmla="*/ 1 h 2116969" name="connsiteY21-144"/>
              <a:gd fmla="*/ 1119457 w 1977299" name="connsiteX22-145"/>
              <a:gd fmla="*/ 1 h 2116969" name="connsiteY22-146"/>
              <a:gd fmla="*/ 1195882 w 1977299" name="connsiteX23-147"/>
              <a:gd fmla="*/ 325121 h 2116969" name="connsiteY23-148"/>
              <a:gd fmla="*/ 1539859 w 1977299" name="connsiteX24-149"/>
              <a:gd fmla="*/ 523716 h 2116969" name="connsiteY24-150"/>
              <a:gd fmla="*/ 1539859 w 1977299" name="connsiteX0-151"/>
              <a:gd fmla="*/ 523714 h 2116967" name="connsiteY0-152"/>
              <a:gd fmla="*/ 1859633 w 1977299" name="connsiteX1-153"/>
              <a:gd fmla="*/ 427340 h 2116967" name="connsiteY1-154"/>
              <a:gd fmla="*/ 1977299 w 1977299" name="connsiteX2-155"/>
              <a:gd fmla="*/ 631142 h 2116967" name="connsiteY2-156"/>
              <a:gd fmla="*/ 1733949 w 1977299" name="connsiteX3-157"/>
              <a:gd fmla="*/ 859888 h 2116967" name="connsiteY3-158"/>
              <a:gd fmla="*/ 1733949 w 1977299" name="connsiteX4-159"/>
              <a:gd fmla="*/ 1257078 h 2116967" name="connsiteY4-160"/>
              <a:gd fmla="*/ 1977299 w 1977299" name="connsiteX5-161"/>
              <a:gd fmla="*/ 1485824 h 2116967" name="connsiteY5-162"/>
              <a:gd fmla="*/ 1859633 w 1977299" name="connsiteX6-163"/>
              <a:gd fmla="*/ 1689626 h 2116967" name="connsiteY6-164"/>
              <a:gd fmla="*/ 1539859 w 1977299" name="connsiteX7-165"/>
              <a:gd fmla="*/ 1593252 h 2116967" name="connsiteY7-166"/>
              <a:gd fmla="*/ 1195882 w 1977299" name="connsiteX8-167"/>
              <a:gd fmla="*/ 1791847 h 2116967" name="connsiteY8-168"/>
              <a:gd fmla="*/ 1119457 w 1977299" name="connsiteX9-169"/>
              <a:gd fmla="*/ 2116967 h 2116967" name="connsiteY9-170"/>
              <a:gd fmla="*/ 884127 w 1977299" name="connsiteX10-171"/>
              <a:gd fmla="*/ 2116967 h 2116967" name="connsiteY10-172"/>
              <a:gd fmla="*/ 807702 w 1977299" name="connsiteX11-173"/>
              <a:gd fmla="*/ 1791847 h 2116967" name="connsiteY11-174"/>
              <a:gd fmla="*/ 463725 w 1977299" name="connsiteX12-175"/>
              <a:gd fmla="*/ 1593252 h 2116967" name="connsiteY12-176"/>
              <a:gd fmla="*/ 143951 w 1977299" name="connsiteX13-177"/>
              <a:gd fmla="*/ 1689626 h 2116967" name="connsiteY13-178"/>
              <a:gd fmla="*/ 26285 w 1977299" name="connsiteX14-179"/>
              <a:gd fmla="*/ 1485824 h 2116967" name="connsiteY14-180"/>
              <a:gd fmla="*/ 269635 w 1977299" name="connsiteX15-181"/>
              <a:gd fmla="*/ 1257078 h 2116967" name="connsiteY15-182"/>
              <a:gd fmla="*/ 269635 w 1977299" name="connsiteX16-183"/>
              <a:gd fmla="*/ 859888 h 2116967" name="connsiteY16-184"/>
              <a:gd fmla="*/ 26285 w 1977299" name="connsiteX17-185"/>
              <a:gd fmla="*/ 631142 h 2116967" name="connsiteY17-186"/>
              <a:gd fmla="*/ 143951 w 1977299" name="connsiteX18-187"/>
              <a:gd fmla="*/ 427340 h 2116967" name="connsiteY18-188"/>
              <a:gd fmla="*/ 463725 w 1977299" name="connsiteX19-189"/>
              <a:gd fmla="*/ 523714 h 2116967" name="connsiteY19-190"/>
              <a:gd fmla="*/ 807702 w 1977299" name="connsiteX20-191"/>
              <a:gd fmla="*/ 325119 h 2116967" name="connsiteY20-192"/>
              <a:gd fmla="*/ 884127 w 1977299" name="connsiteX21-193"/>
              <a:gd fmla="*/ -1 h 2116967" name="connsiteY21-194"/>
              <a:gd fmla="*/ 1119457 w 1977299" name="connsiteX22-195"/>
              <a:gd fmla="*/ -1 h 2116967" name="connsiteY22-196"/>
              <a:gd fmla="*/ 1195882 w 1977299" name="connsiteX23-197"/>
              <a:gd fmla="*/ 325119 h 2116967" name="connsiteY23-198"/>
              <a:gd fmla="*/ 1539859 w 1977299" name="connsiteX24-199"/>
              <a:gd fmla="*/ 523714 h 2116967" name="connsiteY24-200"/>
              <a:gd fmla="*/ 1539859 w 1977299" name="connsiteX0-201"/>
              <a:gd fmla="*/ 523716 h 2157608" name="connsiteY0-202"/>
              <a:gd fmla="*/ 1859633 w 1977299" name="connsiteX1-203"/>
              <a:gd fmla="*/ 427342 h 2157608" name="connsiteY1-204"/>
              <a:gd fmla="*/ 1977299 w 1977299" name="connsiteX2-205"/>
              <a:gd fmla="*/ 631144 h 2157608" name="connsiteY2-206"/>
              <a:gd fmla="*/ 1733949 w 1977299" name="connsiteX3-207"/>
              <a:gd fmla="*/ 859890 h 2157608" name="connsiteY3-208"/>
              <a:gd fmla="*/ 1733949 w 1977299" name="connsiteX4-209"/>
              <a:gd fmla="*/ 1257080 h 2157608" name="connsiteY4-210"/>
              <a:gd fmla="*/ 1977299 w 1977299" name="connsiteX5-211"/>
              <a:gd fmla="*/ 1485826 h 2157608" name="connsiteY5-212"/>
              <a:gd fmla="*/ 1859633 w 1977299" name="connsiteX6-213"/>
              <a:gd fmla="*/ 1689628 h 2157608" name="connsiteY6-214"/>
              <a:gd fmla="*/ 1539859 w 1977299" name="connsiteX7-215"/>
              <a:gd fmla="*/ 1593254 h 2157608" name="connsiteY7-216"/>
              <a:gd fmla="*/ 1195882 w 1977299" name="connsiteX8-217"/>
              <a:gd fmla="*/ 1791849 h 2157608" name="connsiteY8-218"/>
              <a:gd fmla="*/ 1119457 w 1977299" name="connsiteX9-219"/>
              <a:gd fmla="*/ 2116969 h 2157608" name="connsiteY9-220"/>
              <a:gd fmla="*/ 884127 w 1977299" name="connsiteX10-221"/>
              <a:gd fmla="*/ 2116969 h 2157608" name="connsiteY10-222"/>
              <a:gd fmla="*/ 807702 w 1977299" name="connsiteX11-223"/>
              <a:gd fmla="*/ 1791849 h 2157608" name="connsiteY11-224"/>
              <a:gd fmla="*/ 463725 w 1977299" name="connsiteX12-225"/>
              <a:gd fmla="*/ 1593254 h 2157608" name="connsiteY12-226"/>
              <a:gd fmla="*/ 143951 w 1977299" name="connsiteX13-227"/>
              <a:gd fmla="*/ 1689628 h 2157608" name="connsiteY13-228"/>
              <a:gd fmla="*/ 26285 w 1977299" name="connsiteX14-229"/>
              <a:gd fmla="*/ 1485826 h 2157608" name="connsiteY14-230"/>
              <a:gd fmla="*/ 269635 w 1977299" name="connsiteX15-231"/>
              <a:gd fmla="*/ 1257080 h 2157608" name="connsiteY15-232"/>
              <a:gd fmla="*/ 269635 w 1977299" name="connsiteX16-233"/>
              <a:gd fmla="*/ 859890 h 2157608" name="connsiteY16-234"/>
              <a:gd fmla="*/ 26285 w 1977299" name="connsiteX17-235"/>
              <a:gd fmla="*/ 631144 h 2157608" name="connsiteY17-236"/>
              <a:gd fmla="*/ 143951 w 1977299" name="connsiteX18-237"/>
              <a:gd fmla="*/ 427342 h 2157608" name="connsiteY18-238"/>
              <a:gd fmla="*/ 463725 w 1977299" name="connsiteX19-239"/>
              <a:gd fmla="*/ 523716 h 2157608" name="connsiteY19-240"/>
              <a:gd fmla="*/ 807702 w 1977299" name="connsiteX20-241"/>
              <a:gd fmla="*/ 325121 h 2157608" name="connsiteY20-242"/>
              <a:gd fmla="*/ 884127 w 1977299" name="connsiteX21-243"/>
              <a:gd fmla="*/ 1 h 2157608" name="connsiteY21-244"/>
              <a:gd fmla="*/ 1119457 w 1977299" name="connsiteX22-245"/>
              <a:gd fmla="*/ 1 h 2157608" name="connsiteY22-246"/>
              <a:gd fmla="*/ 1195882 w 1977299" name="connsiteX23-247"/>
              <a:gd fmla="*/ 325121 h 2157608" name="connsiteY23-248"/>
              <a:gd fmla="*/ 1539859 w 1977299" name="connsiteX24-249"/>
              <a:gd fmla="*/ 523716 h 2157608" name="connsiteY24-250"/>
              <a:gd fmla="*/ 1539859 w 1977299" name="connsiteX0-251"/>
              <a:gd fmla="*/ 523714 h 2179536" name="connsiteY0-252"/>
              <a:gd fmla="*/ 1859633 w 1977299" name="connsiteX1-253"/>
              <a:gd fmla="*/ 427340 h 2179536" name="connsiteY1-254"/>
              <a:gd fmla="*/ 1977299 w 1977299" name="connsiteX2-255"/>
              <a:gd fmla="*/ 631142 h 2179536" name="connsiteY2-256"/>
              <a:gd fmla="*/ 1733949 w 1977299" name="connsiteX3-257"/>
              <a:gd fmla="*/ 859888 h 2179536" name="connsiteY3-258"/>
              <a:gd fmla="*/ 1733949 w 1977299" name="connsiteX4-259"/>
              <a:gd fmla="*/ 1257078 h 2179536" name="connsiteY4-260"/>
              <a:gd fmla="*/ 1977299 w 1977299" name="connsiteX5-261"/>
              <a:gd fmla="*/ 1485824 h 2179536" name="connsiteY5-262"/>
              <a:gd fmla="*/ 1859633 w 1977299" name="connsiteX6-263"/>
              <a:gd fmla="*/ 1689626 h 2179536" name="connsiteY6-264"/>
              <a:gd fmla="*/ 1539859 w 1977299" name="connsiteX7-265"/>
              <a:gd fmla="*/ 1593252 h 2179536" name="connsiteY7-266"/>
              <a:gd fmla="*/ 1195882 w 1977299" name="connsiteX8-267"/>
              <a:gd fmla="*/ 1791847 h 2179536" name="connsiteY8-268"/>
              <a:gd fmla="*/ 1119457 w 1977299" name="connsiteX9-269"/>
              <a:gd fmla="*/ 2116967 h 2179536" name="connsiteY9-270"/>
              <a:gd fmla="*/ 884127 w 1977299" name="connsiteX10-271"/>
              <a:gd fmla="*/ 2116967 h 2179536" name="connsiteY10-272"/>
              <a:gd fmla="*/ 807702 w 1977299" name="connsiteX11-273"/>
              <a:gd fmla="*/ 1791847 h 2179536" name="connsiteY11-274"/>
              <a:gd fmla="*/ 463725 w 1977299" name="connsiteX12-275"/>
              <a:gd fmla="*/ 1593252 h 2179536" name="connsiteY12-276"/>
              <a:gd fmla="*/ 143951 w 1977299" name="connsiteX13-277"/>
              <a:gd fmla="*/ 1689626 h 2179536" name="connsiteY13-278"/>
              <a:gd fmla="*/ 26285 w 1977299" name="connsiteX14-279"/>
              <a:gd fmla="*/ 1485824 h 2179536" name="connsiteY14-280"/>
              <a:gd fmla="*/ 269635 w 1977299" name="connsiteX15-281"/>
              <a:gd fmla="*/ 1257078 h 2179536" name="connsiteY15-282"/>
              <a:gd fmla="*/ 269635 w 1977299" name="connsiteX16-283"/>
              <a:gd fmla="*/ 859888 h 2179536" name="connsiteY16-284"/>
              <a:gd fmla="*/ 26285 w 1977299" name="connsiteX17-285"/>
              <a:gd fmla="*/ 631142 h 2179536" name="connsiteY17-286"/>
              <a:gd fmla="*/ 143951 w 1977299" name="connsiteX18-287"/>
              <a:gd fmla="*/ 427340 h 2179536" name="connsiteY18-288"/>
              <a:gd fmla="*/ 463725 w 1977299" name="connsiteX19-289"/>
              <a:gd fmla="*/ 523714 h 2179536" name="connsiteY19-290"/>
              <a:gd fmla="*/ 807702 w 1977299" name="connsiteX20-291"/>
              <a:gd fmla="*/ 325119 h 2179536" name="connsiteY20-292"/>
              <a:gd fmla="*/ 884127 w 1977299" name="connsiteX21-293"/>
              <a:gd fmla="*/ -1 h 2179536" name="connsiteY21-294"/>
              <a:gd fmla="*/ 1119457 w 1977299" name="connsiteX22-295"/>
              <a:gd fmla="*/ -1 h 2179536" name="connsiteY22-296"/>
              <a:gd fmla="*/ 1195882 w 1977299" name="connsiteX23-297"/>
              <a:gd fmla="*/ 325119 h 2179536" name="connsiteY23-298"/>
              <a:gd fmla="*/ 1539859 w 1977299" name="connsiteX24-299"/>
              <a:gd fmla="*/ 523714 h 2179536" name="connsiteY24-300"/>
              <a:gd fmla="*/ 1539859 w 1981249" name="connsiteX0-301"/>
              <a:gd fmla="*/ 523716 h 2179538" name="connsiteY0-302"/>
              <a:gd fmla="*/ 1859633 w 1981249" name="connsiteX1-303"/>
              <a:gd fmla="*/ 427342 h 2179538" name="connsiteY1-304"/>
              <a:gd fmla="*/ 1977299 w 1981249" name="connsiteX2-305"/>
              <a:gd fmla="*/ 631144 h 2179538" name="connsiteY2-306"/>
              <a:gd fmla="*/ 1733949 w 1981249" name="connsiteX3-307"/>
              <a:gd fmla="*/ 859890 h 2179538" name="connsiteY3-308"/>
              <a:gd fmla="*/ 1733949 w 1981249" name="connsiteX4-309"/>
              <a:gd fmla="*/ 1257080 h 2179538" name="connsiteY4-310"/>
              <a:gd fmla="*/ 1977299 w 1981249" name="connsiteX5-311"/>
              <a:gd fmla="*/ 1485826 h 2179538" name="connsiteY5-312"/>
              <a:gd fmla="*/ 1859633 w 1981249" name="connsiteX6-313"/>
              <a:gd fmla="*/ 1689628 h 2179538" name="connsiteY6-314"/>
              <a:gd fmla="*/ 1539859 w 1981249" name="connsiteX7-315"/>
              <a:gd fmla="*/ 1593254 h 2179538" name="connsiteY7-316"/>
              <a:gd fmla="*/ 1195882 w 1981249" name="connsiteX8-317"/>
              <a:gd fmla="*/ 1791849 h 2179538" name="connsiteY8-318"/>
              <a:gd fmla="*/ 1119457 w 1981249" name="connsiteX9-319"/>
              <a:gd fmla="*/ 2116969 h 2179538" name="connsiteY9-320"/>
              <a:gd fmla="*/ 884127 w 1981249" name="connsiteX10-321"/>
              <a:gd fmla="*/ 2116969 h 2179538" name="connsiteY10-322"/>
              <a:gd fmla="*/ 807702 w 1981249" name="connsiteX11-323"/>
              <a:gd fmla="*/ 1791849 h 2179538" name="connsiteY11-324"/>
              <a:gd fmla="*/ 463725 w 1981249" name="connsiteX12-325"/>
              <a:gd fmla="*/ 1593254 h 2179538" name="connsiteY12-326"/>
              <a:gd fmla="*/ 143951 w 1981249" name="connsiteX13-327"/>
              <a:gd fmla="*/ 1689628 h 2179538" name="connsiteY13-328"/>
              <a:gd fmla="*/ 26285 w 1981249" name="connsiteX14-329"/>
              <a:gd fmla="*/ 1485826 h 2179538" name="connsiteY14-330"/>
              <a:gd fmla="*/ 269635 w 1981249" name="connsiteX15-331"/>
              <a:gd fmla="*/ 1257080 h 2179538" name="connsiteY15-332"/>
              <a:gd fmla="*/ 269635 w 1981249" name="connsiteX16-333"/>
              <a:gd fmla="*/ 859890 h 2179538" name="connsiteY16-334"/>
              <a:gd fmla="*/ 26285 w 1981249" name="connsiteX17-335"/>
              <a:gd fmla="*/ 631144 h 2179538" name="connsiteY17-336"/>
              <a:gd fmla="*/ 143951 w 1981249" name="connsiteX18-337"/>
              <a:gd fmla="*/ 427342 h 2179538" name="connsiteY18-338"/>
              <a:gd fmla="*/ 463725 w 1981249" name="connsiteX19-339"/>
              <a:gd fmla="*/ 523716 h 2179538" name="connsiteY19-340"/>
              <a:gd fmla="*/ 807702 w 1981249" name="connsiteX20-341"/>
              <a:gd fmla="*/ 325121 h 2179538" name="connsiteY20-342"/>
              <a:gd fmla="*/ 884127 w 1981249" name="connsiteX21-343"/>
              <a:gd fmla="*/ 1 h 2179538" name="connsiteY21-344"/>
              <a:gd fmla="*/ 1119457 w 1981249" name="connsiteX22-345"/>
              <a:gd fmla="*/ 1 h 2179538" name="connsiteY22-346"/>
              <a:gd fmla="*/ 1195882 w 1981249" name="connsiteX23-347"/>
              <a:gd fmla="*/ 325121 h 2179538" name="connsiteY23-348"/>
              <a:gd fmla="*/ 1539859 w 1981249" name="connsiteX24-349"/>
              <a:gd fmla="*/ 523716 h 2179538" name="connsiteY24-350"/>
              <a:gd fmla="*/ 1539859 w 2003583" name="connsiteX0-351"/>
              <a:gd fmla="*/ 523714 h 2179536" name="connsiteY0-352"/>
              <a:gd fmla="*/ 1859633 w 2003583" name="connsiteX1-353"/>
              <a:gd fmla="*/ 427340 h 2179536" name="connsiteY1-354"/>
              <a:gd fmla="*/ 1977299 w 2003583" name="connsiteX2-355"/>
              <a:gd fmla="*/ 631142 h 2179536" name="connsiteY2-356"/>
              <a:gd fmla="*/ 1733949 w 2003583" name="connsiteX3-357"/>
              <a:gd fmla="*/ 859888 h 2179536" name="connsiteY3-358"/>
              <a:gd fmla="*/ 1733949 w 2003583" name="connsiteX4-359"/>
              <a:gd fmla="*/ 1257078 h 2179536" name="connsiteY4-360"/>
              <a:gd fmla="*/ 1977299 w 2003583" name="connsiteX5-361"/>
              <a:gd fmla="*/ 1485824 h 2179536" name="connsiteY5-362"/>
              <a:gd fmla="*/ 1859633 w 2003583" name="connsiteX6-363"/>
              <a:gd fmla="*/ 1689626 h 2179536" name="connsiteY6-364"/>
              <a:gd fmla="*/ 1539859 w 2003583" name="connsiteX7-365"/>
              <a:gd fmla="*/ 1593252 h 2179536" name="connsiteY7-366"/>
              <a:gd fmla="*/ 1195882 w 2003583" name="connsiteX8-367"/>
              <a:gd fmla="*/ 1791847 h 2179536" name="connsiteY8-368"/>
              <a:gd fmla="*/ 1119457 w 2003583" name="connsiteX9-369"/>
              <a:gd fmla="*/ 2116967 h 2179536" name="connsiteY9-370"/>
              <a:gd fmla="*/ 884127 w 2003583" name="connsiteX10-371"/>
              <a:gd fmla="*/ 2116967 h 2179536" name="connsiteY10-372"/>
              <a:gd fmla="*/ 807702 w 2003583" name="connsiteX11-373"/>
              <a:gd fmla="*/ 1791847 h 2179536" name="connsiteY11-374"/>
              <a:gd fmla="*/ 463725 w 2003583" name="connsiteX12-375"/>
              <a:gd fmla="*/ 1593252 h 2179536" name="connsiteY12-376"/>
              <a:gd fmla="*/ 143951 w 2003583" name="connsiteX13-377"/>
              <a:gd fmla="*/ 1689626 h 2179536" name="connsiteY13-378"/>
              <a:gd fmla="*/ 26285 w 2003583" name="connsiteX14-379"/>
              <a:gd fmla="*/ 1485824 h 2179536" name="connsiteY14-380"/>
              <a:gd fmla="*/ 269635 w 2003583" name="connsiteX15-381"/>
              <a:gd fmla="*/ 1257078 h 2179536" name="connsiteY15-382"/>
              <a:gd fmla="*/ 269635 w 2003583" name="connsiteX16-383"/>
              <a:gd fmla="*/ 859888 h 2179536" name="connsiteY16-384"/>
              <a:gd fmla="*/ 26285 w 2003583" name="connsiteX17-385"/>
              <a:gd fmla="*/ 631142 h 2179536" name="connsiteY17-386"/>
              <a:gd fmla="*/ 143951 w 2003583" name="connsiteX18-387"/>
              <a:gd fmla="*/ 427340 h 2179536" name="connsiteY18-388"/>
              <a:gd fmla="*/ 463725 w 2003583" name="connsiteX19-389"/>
              <a:gd fmla="*/ 523714 h 2179536" name="connsiteY19-390"/>
              <a:gd fmla="*/ 807702 w 2003583" name="connsiteX20-391"/>
              <a:gd fmla="*/ 325119 h 2179536" name="connsiteY20-392"/>
              <a:gd fmla="*/ 884127 w 2003583" name="connsiteX21-393"/>
              <a:gd fmla="*/ -1 h 2179536" name="connsiteY21-394"/>
              <a:gd fmla="*/ 1119457 w 2003583" name="connsiteX22-395"/>
              <a:gd fmla="*/ -1 h 2179536" name="connsiteY22-396"/>
              <a:gd fmla="*/ 1195882 w 2003583" name="connsiteX23-397"/>
              <a:gd fmla="*/ 325119 h 2179536" name="connsiteY23-398"/>
              <a:gd fmla="*/ 1539859 w 2003583" name="connsiteX24-399"/>
              <a:gd fmla="*/ 523714 h 2179536" name="connsiteY24-400"/>
              <a:gd fmla="*/ 1539859 w 2003583" name="connsiteX0-401"/>
              <a:gd fmla="*/ 523716 h 2179538" name="connsiteY0-402"/>
              <a:gd fmla="*/ 1859633 w 2003583" name="connsiteX1-403"/>
              <a:gd fmla="*/ 427342 h 2179538" name="connsiteY1-404"/>
              <a:gd fmla="*/ 1977299 w 2003583" name="connsiteX2-405"/>
              <a:gd fmla="*/ 631144 h 2179538" name="connsiteY2-406"/>
              <a:gd fmla="*/ 1733949 w 2003583" name="connsiteX3-407"/>
              <a:gd fmla="*/ 859890 h 2179538" name="connsiteY3-408"/>
              <a:gd fmla="*/ 1733949 w 2003583" name="connsiteX4-409"/>
              <a:gd fmla="*/ 1257080 h 2179538" name="connsiteY4-410"/>
              <a:gd fmla="*/ 1977299 w 2003583" name="connsiteX5-411"/>
              <a:gd fmla="*/ 1485826 h 2179538" name="connsiteY5-412"/>
              <a:gd fmla="*/ 1859633 w 2003583" name="connsiteX6-413"/>
              <a:gd fmla="*/ 1689628 h 2179538" name="connsiteY6-414"/>
              <a:gd fmla="*/ 1539859 w 2003583" name="connsiteX7-415"/>
              <a:gd fmla="*/ 1593254 h 2179538" name="connsiteY7-416"/>
              <a:gd fmla="*/ 1195882 w 2003583" name="connsiteX8-417"/>
              <a:gd fmla="*/ 1791849 h 2179538" name="connsiteY8-418"/>
              <a:gd fmla="*/ 1119457 w 2003583" name="connsiteX9-419"/>
              <a:gd fmla="*/ 2116969 h 2179538" name="connsiteY9-420"/>
              <a:gd fmla="*/ 884127 w 2003583" name="connsiteX10-421"/>
              <a:gd fmla="*/ 2116969 h 2179538" name="connsiteY10-422"/>
              <a:gd fmla="*/ 807702 w 2003583" name="connsiteX11-423"/>
              <a:gd fmla="*/ 1791849 h 2179538" name="connsiteY11-424"/>
              <a:gd fmla="*/ 463725 w 2003583" name="connsiteX12-425"/>
              <a:gd fmla="*/ 1593254 h 2179538" name="connsiteY12-426"/>
              <a:gd fmla="*/ 143951 w 2003583" name="connsiteX13-427"/>
              <a:gd fmla="*/ 1689628 h 2179538" name="connsiteY13-428"/>
              <a:gd fmla="*/ 26285 w 2003583" name="connsiteX14-429"/>
              <a:gd fmla="*/ 1485826 h 2179538" name="connsiteY14-430"/>
              <a:gd fmla="*/ 269635 w 2003583" name="connsiteX15-431"/>
              <a:gd fmla="*/ 1257080 h 2179538" name="connsiteY15-432"/>
              <a:gd fmla="*/ 269635 w 2003583" name="connsiteX16-433"/>
              <a:gd fmla="*/ 859890 h 2179538" name="connsiteY16-434"/>
              <a:gd fmla="*/ 26285 w 2003583" name="connsiteX17-435"/>
              <a:gd fmla="*/ 631144 h 2179538" name="connsiteY17-436"/>
              <a:gd fmla="*/ 143951 w 2003583" name="connsiteX18-437"/>
              <a:gd fmla="*/ 427342 h 2179538" name="connsiteY18-438"/>
              <a:gd fmla="*/ 463725 w 2003583" name="connsiteX19-439"/>
              <a:gd fmla="*/ 523716 h 2179538" name="connsiteY19-440"/>
              <a:gd fmla="*/ 807702 w 2003583" name="connsiteX20-441"/>
              <a:gd fmla="*/ 325121 h 2179538" name="connsiteY20-442"/>
              <a:gd fmla="*/ 884127 w 2003583" name="connsiteX21-443"/>
              <a:gd fmla="*/ 1 h 2179538" name="connsiteY21-444"/>
              <a:gd fmla="*/ 1119457 w 2003583" name="connsiteX22-445"/>
              <a:gd fmla="*/ 1 h 2179538" name="connsiteY22-446"/>
              <a:gd fmla="*/ 1195882 w 2003583" name="connsiteX23-447"/>
              <a:gd fmla="*/ 325121 h 2179538" name="connsiteY23-448"/>
              <a:gd fmla="*/ 1539859 w 2003583" name="connsiteX24-449"/>
              <a:gd fmla="*/ 523716 h 2179538" name="connsiteY24-450"/>
              <a:gd fmla="*/ 1539859 w 2003583" name="connsiteX0-451"/>
              <a:gd fmla="*/ 523714 h 2179536" name="connsiteY0-452"/>
              <a:gd fmla="*/ 1859633 w 2003583" name="connsiteX1-453"/>
              <a:gd fmla="*/ 427340 h 2179536" name="connsiteY1-454"/>
              <a:gd fmla="*/ 1977299 w 2003583" name="connsiteX2-455"/>
              <a:gd fmla="*/ 631142 h 2179536" name="connsiteY2-456"/>
              <a:gd fmla="*/ 1733949 w 2003583" name="connsiteX3-457"/>
              <a:gd fmla="*/ 859888 h 2179536" name="connsiteY3-458"/>
              <a:gd fmla="*/ 1733949 w 2003583" name="connsiteX4-459"/>
              <a:gd fmla="*/ 1257078 h 2179536" name="connsiteY4-460"/>
              <a:gd fmla="*/ 1977299 w 2003583" name="connsiteX5-461"/>
              <a:gd fmla="*/ 1485824 h 2179536" name="connsiteY5-462"/>
              <a:gd fmla="*/ 1859633 w 2003583" name="connsiteX6-463"/>
              <a:gd fmla="*/ 1689626 h 2179536" name="connsiteY6-464"/>
              <a:gd fmla="*/ 1539859 w 2003583" name="connsiteX7-465"/>
              <a:gd fmla="*/ 1593252 h 2179536" name="connsiteY7-466"/>
              <a:gd fmla="*/ 1195882 w 2003583" name="connsiteX8-467"/>
              <a:gd fmla="*/ 1791847 h 2179536" name="connsiteY8-468"/>
              <a:gd fmla="*/ 1119457 w 2003583" name="connsiteX9-469"/>
              <a:gd fmla="*/ 2116967 h 2179536" name="connsiteY9-470"/>
              <a:gd fmla="*/ 884127 w 2003583" name="connsiteX10-471"/>
              <a:gd fmla="*/ 2116967 h 2179536" name="connsiteY10-472"/>
              <a:gd fmla="*/ 807702 w 2003583" name="connsiteX11-473"/>
              <a:gd fmla="*/ 1791847 h 2179536" name="connsiteY11-474"/>
              <a:gd fmla="*/ 463725 w 2003583" name="connsiteX12-475"/>
              <a:gd fmla="*/ 1593252 h 2179536" name="connsiteY12-476"/>
              <a:gd fmla="*/ 143951 w 2003583" name="connsiteX13-477"/>
              <a:gd fmla="*/ 1689626 h 2179536" name="connsiteY13-478"/>
              <a:gd fmla="*/ 26285 w 2003583" name="connsiteX14-479"/>
              <a:gd fmla="*/ 1485824 h 2179536" name="connsiteY14-480"/>
              <a:gd fmla="*/ 269635 w 2003583" name="connsiteX15-481"/>
              <a:gd fmla="*/ 1257078 h 2179536" name="connsiteY15-482"/>
              <a:gd fmla="*/ 269635 w 2003583" name="connsiteX16-483"/>
              <a:gd fmla="*/ 859888 h 2179536" name="connsiteY16-484"/>
              <a:gd fmla="*/ 26285 w 2003583" name="connsiteX17-485"/>
              <a:gd fmla="*/ 631142 h 2179536" name="connsiteY17-486"/>
              <a:gd fmla="*/ 143951 w 2003583" name="connsiteX18-487"/>
              <a:gd fmla="*/ 427340 h 2179536" name="connsiteY18-488"/>
              <a:gd fmla="*/ 463725 w 2003583" name="connsiteX19-489"/>
              <a:gd fmla="*/ 523714 h 2179536" name="connsiteY19-490"/>
              <a:gd fmla="*/ 807702 w 2003583" name="connsiteX20-491"/>
              <a:gd fmla="*/ 325119 h 2179536" name="connsiteY20-492"/>
              <a:gd fmla="*/ 884127 w 2003583" name="connsiteX21-493"/>
              <a:gd fmla="*/ -1 h 2179536" name="connsiteY21-494"/>
              <a:gd fmla="*/ 1119457 w 2003583" name="connsiteX22-495"/>
              <a:gd fmla="*/ -1 h 2179536" name="connsiteY22-496"/>
              <a:gd fmla="*/ 1195882 w 2003583" name="connsiteX23-497"/>
              <a:gd fmla="*/ 325119 h 2179536" name="connsiteY23-498"/>
              <a:gd fmla="*/ 1539859 w 2003583" name="connsiteX24-499"/>
              <a:gd fmla="*/ 523714 h 2179536" name="connsiteY24-500"/>
              <a:gd fmla="*/ 1539859 w 2003583" name="connsiteX0-501"/>
              <a:gd fmla="*/ 564355 h 2220177" name="connsiteY0-502"/>
              <a:gd fmla="*/ 1859633 w 2003583" name="connsiteX1-503"/>
              <a:gd fmla="*/ 467981 h 2220177" name="connsiteY1-504"/>
              <a:gd fmla="*/ 1977299 w 2003583" name="connsiteX2-505"/>
              <a:gd fmla="*/ 671783 h 2220177" name="connsiteY2-506"/>
              <a:gd fmla="*/ 1733949 w 2003583" name="connsiteX3-507"/>
              <a:gd fmla="*/ 900529 h 2220177" name="connsiteY3-508"/>
              <a:gd fmla="*/ 1733949 w 2003583" name="connsiteX4-509"/>
              <a:gd fmla="*/ 1297719 h 2220177" name="connsiteY4-510"/>
              <a:gd fmla="*/ 1977299 w 2003583" name="connsiteX5-511"/>
              <a:gd fmla="*/ 1526465 h 2220177" name="connsiteY5-512"/>
              <a:gd fmla="*/ 1859633 w 2003583" name="connsiteX6-513"/>
              <a:gd fmla="*/ 1730267 h 2220177" name="connsiteY6-514"/>
              <a:gd fmla="*/ 1539859 w 2003583" name="connsiteX7-515"/>
              <a:gd fmla="*/ 1633893 h 2220177" name="connsiteY7-516"/>
              <a:gd fmla="*/ 1195882 w 2003583" name="connsiteX8-517"/>
              <a:gd fmla="*/ 1832488 h 2220177" name="connsiteY8-518"/>
              <a:gd fmla="*/ 1119457 w 2003583" name="connsiteX9-519"/>
              <a:gd fmla="*/ 2157608 h 2220177" name="connsiteY9-520"/>
              <a:gd fmla="*/ 884127 w 2003583" name="connsiteX10-521"/>
              <a:gd fmla="*/ 2157608 h 2220177" name="connsiteY10-522"/>
              <a:gd fmla="*/ 807702 w 2003583" name="connsiteX11-523"/>
              <a:gd fmla="*/ 1832488 h 2220177" name="connsiteY11-524"/>
              <a:gd fmla="*/ 463725 w 2003583" name="connsiteX12-525"/>
              <a:gd fmla="*/ 1633893 h 2220177" name="connsiteY12-526"/>
              <a:gd fmla="*/ 143951 w 2003583" name="connsiteX13-527"/>
              <a:gd fmla="*/ 1730267 h 2220177" name="connsiteY13-528"/>
              <a:gd fmla="*/ 26285 w 2003583" name="connsiteX14-529"/>
              <a:gd fmla="*/ 1526465 h 2220177" name="connsiteY14-530"/>
              <a:gd fmla="*/ 269635 w 2003583" name="connsiteX15-531"/>
              <a:gd fmla="*/ 1297719 h 2220177" name="connsiteY15-532"/>
              <a:gd fmla="*/ 269635 w 2003583" name="connsiteX16-533"/>
              <a:gd fmla="*/ 900529 h 2220177" name="connsiteY16-534"/>
              <a:gd fmla="*/ 26285 w 2003583" name="connsiteX17-535"/>
              <a:gd fmla="*/ 671783 h 2220177" name="connsiteY17-536"/>
              <a:gd fmla="*/ 143951 w 2003583" name="connsiteX18-537"/>
              <a:gd fmla="*/ 467981 h 2220177" name="connsiteY18-538"/>
              <a:gd fmla="*/ 463725 w 2003583" name="connsiteX19-539"/>
              <a:gd fmla="*/ 564355 h 2220177" name="connsiteY19-540"/>
              <a:gd fmla="*/ 807702 w 2003583" name="connsiteX20-541"/>
              <a:gd fmla="*/ 365760 h 2220177" name="connsiteY20-542"/>
              <a:gd fmla="*/ 884127 w 2003583" name="connsiteX21-543"/>
              <a:gd fmla="*/ 40640 h 2220177" name="connsiteY21-544"/>
              <a:gd fmla="*/ 1119457 w 2003583" name="connsiteX22-545"/>
              <a:gd fmla="*/ 40640 h 2220177" name="connsiteY22-546"/>
              <a:gd fmla="*/ 1195882 w 2003583" name="connsiteX23-547"/>
              <a:gd fmla="*/ 365760 h 2220177" name="connsiteY23-548"/>
              <a:gd fmla="*/ 1539859 w 2003583" name="connsiteX24-549"/>
              <a:gd fmla="*/ 564355 h 2220177" name="connsiteY24-550"/>
              <a:gd fmla="*/ 1539859 w 2003583" name="connsiteX0-551"/>
              <a:gd fmla="*/ 586285 h 2242107" name="connsiteY0-552"/>
              <a:gd fmla="*/ 1859633 w 2003583" name="connsiteX1-553"/>
              <a:gd fmla="*/ 489911 h 2242107" name="connsiteY1-554"/>
              <a:gd fmla="*/ 1977299 w 2003583" name="connsiteX2-555"/>
              <a:gd fmla="*/ 693713 h 2242107" name="connsiteY2-556"/>
              <a:gd fmla="*/ 1733949 w 2003583" name="connsiteX3-557"/>
              <a:gd fmla="*/ 922459 h 2242107" name="connsiteY3-558"/>
              <a:gd fmla="*/ 1733949 w 2003583" name="connsiteX4-559"/>
              <a:gd fmla="*/ 1319649 h 2242107" name="connsiteY4-560"/>
              <a:gd fmla="*/ 1977299 w 2003583" name="connsiteX5-561"/>
              <a:gd fmla="*/ 1548395 h 2242107" name="connsiteY5-562"/>
              <a:gd fmla="*/ 1859633 w 2003583" name="connsiteX6-563"/>
              <a:gd fmla="*/ 1752197 h 2242107" name="connsiteY6-564"/>
              <a:gd fmla="*/ 1539859 w 2003583" name="connsiteX7-565"/>
              <a:gd fmla="*/ 1655823 h 2242107" name="connsiteY7-566"/>
              <a:gd fmla="*/ 1195882 w 2003583" name="connsiteX8-567"/>
              <a:gd fmla="*/ 1854418 h 2242107" name="connsiteY8-568"/>
              <a:gd fmla="*/ 1119457 w 2003583" name="connsiteX9-569"/>
              <a:gd fmla="*/ 2179538 h 2242107" name="connsiteY9-570"/>
              <a:gd fmla="*/ 884127 w 2003583" name="connsiteX10-571"/>
              <a:gd fmla="*/ 2179538 h 2242107" name="connsiteY10-572"/>
              <a:gd fmla="*/ 807702 w 2003583" name="connsiteX11-573"/>
              <a:gd fmla="*/ 1854418 h 2242107" name="connsiteY11-574"/>
              <a:gd fmla="*/ 463725 w 2003583" name="connsiteX12-575"/>
              <a:gd fmla="*/ 1655823 h 2242107" name="connsiteY12-576"/>
              <a:gd fmla="*/ 143951 w 2003583" name="connsiteX13-577"/>
              <a:gd fmla="*/ 1752197 h 2242107" name="connsiteY13-578"/>
              <a:gd fmla="*/ 26285 w 2003583" name="connsiteX14-579"/>
              <a:gd fmla="*/ 1548395 h 2242107" name="connsiteY14-580"/>
              <a:gd fmla="*/ 269635 w 2003583" name="connsiteX15-581"/>
              <a:gd fmla="*/ 1319649 h 2242107" name="connsiteY15-582"/>
              <a:gd fmla="*/ 269635 w 2003583" name="connsiteX16-583"/>
              <a:gd fmla="*/ 922459 h 2242107" name="connsiteY16-584"/>
              <a:gd fmla="*/ 26285 w 2003583" name="connsiteX17-585"/>
              <a:gd fmla="*/ 693713 h 2242107" name="connsiteY17-586"/>
              <a:gd fmla="*/ 143951 w 2003583" name="connsiteX18-587"/>
              <a:gd fmla="*/ 489911 h 2242107" name="connsiteY18-588"/>
              <a:gd fmla="*/ 463725 w 2003583" name="connsiteX19-589"/>
              <a:gd fmla="*/ 586285 h 2242107" name="connsiteY19-590"/>
              <a:gd fmla="*/ 807702 w 2003583" name="connsiteX20-591"/>
              <a:gd fmla="*/ 387690 h 2242107" name="connsiteY20-592"/>
              <a:gd fmla="*/ 884127 w 2003583" name="connsiteX21-593"/>
              <a:gd fmla="*/ 62570 h 2242107" name="connsiteY21-594"/>
              <a:gd fmla="*/ 1119457 w 2003583" name="connsiteX22-595"/>
              <a:gd fmla="*/ 62570 h 2242107" name="connsiteY22-596"/>
              <a:gd fmla="*/ 1195882 w 2003583" name="connsiteX23-597"/>
              <a:gd fmla="*/ 387690 h 2242107" name="connsiteY23-598"/>
              <a:gd fmla="*/ 1539859 w 2003583" name="connsiteX24-599"/>
              <a:gd fmla="*/ 586285 h 2242107" name="connsiteY24-600"/>
              <a:gd fmla="*/ 1539859 w 2003583" name="connsiteX0-601"/>
              <a:gd fmla="*/ 586285 h 2242107" name="connsiteY0-602"/>
              <a:gd fmla="*/ 1859633 w 2003583" name="connsiteX1-603"/>
              <a:gd fmla="*/ 489911 h 2242107" name="connsiteY1-604"/>
              <a:gd fmla="*/ 1977299 w 2003583" name="connsiteX2-605"/>
              <a:gd fmla="*/ 693713 h 2242107" name="connsiteY2-606"/>
              <a:gd fmla="*/ 1733949 w 2003583" name="connsiteX3-607"/>
              <a:gd fmla="*/ 922459 h 2242107" name="connsiteY3-608"/>
              <a:gd fmla="*/ 1733949 w 2003583" name="connsiteX4-609"/>
              <a:gd fmla="*/ 1319649 h 2242107" name="connsiteY4-610"/>
              <a:gd fmla="*/ 1977299 w 2003583" name="connsiteX5-611"/>
              <a:gd fmla="*/ 1548395 h 2242107" name="connsiteY5-612"/>
              <a:gd fmla="*/ 1859633 w 2003583" name="connsiteX6-613"/>
              <a:gd fmla="*/ 1752197 h 2242107" name="connsiteY6-614"/>
              <a:gd fmla="*/ 1539859 w 2003583" name="connsiteX7-615"/>
              <a:gd fmla="*/ 1655823 h 2242107" name="connsiteY7-616"/>
              <a:gd fmla="*/ 1195882 w 2003583" name="connsiteX8-617"/>
              <a:gd fmla="*/ 1854418 h 2242107" name="connsiteY8-618"/>
              <a:gd fmla="*/ 1119457 w 2003583" name="connsiteX9-619"/>
              <a:gd fmla="*/ 2179538 h 2242107" name="connsiteY9-620"/>
              <a:gd fmla="*/ 884127 w 2003583" name="connsiteX10-621"/>
              <a:gd fmla="*/ 2179538 h 2242107" name="connsiteY10-622"/>
              <a:gd fmla="*/ 807702 w 2003583" name="connsiteX11-623"/>
              <a:gd fmla="*/ 1854418 h 2242107" name="connsiteY11-624"/>
              <a:gd fmla="*/ 463725 w 2003583" name="connsiteX12-625"/>
              <a:gd fmla="*/ 1655823 h 2242107" name="connsiteY12-626"/>
              <a:gd fmla="*/ 143951 w 2003583" name="connsiteX13-627"/>
              <a:gd fmla="*/ 1752197 h 2242107" name="connsiteY13-628"/>
              <a:gd fmla="*/ 26285 w 2003583" name="connsiteX14-629"/>
              <a:gd fmla="*/ 1548395 h 2242107" name="connsiteY14-630"/>
              <a:gd fmla="*/ 269635 w 2003583" name="connsiteX15-631"/>
              <a:gd fmla="*/ 1319649 h 2242107" name="connsiteY15-632"/>
              <a:gd fmla="*/ 269635 w 2003583" name="connsiteX16-633"/>
              <a:gd fmla="*/ 922459 h 2242107" name="connsiteY16-634"/>
              <a:gd fmla="*/ 26285 w 2003583" name="connsiteX17-635"/>
              <a:gd fmla="*/ 693713 h 2242107" name="connsiteY17-636"/>
              <a:gd fmla="*/ 143951 w 2003583" name="connsiteX18-637"/>
              <a:gd fmla="*/ 489911 h 2242107" name="connsiteY18-638"/>
              <a:gd fmla="*/ 463725 w 2003583" name="connsiteX19-639"/>
              <a:gd fmla="*/ 586285 h 2242107" name="connsiteY19-640"/>
              <a:gd fmla="*/ 807702 w 2003583" name="connsiteX20-641"/>
              <a:gd fmla="*/ 387690 h 2242107" name="connsiteY20-642"/>
              <a:gd fmla="*/ 884127 w 2003583" name="connsiteX21-643"/>
              <a:gd fmla="*/ 62570 h 2242107" name="connsiteY21-644"/>
              <a:gd fmla="*/ 1119457 w 2003583" name="connsiteX22-645"/>
              <a:gd fmla="*/ 62570 h 2242107" name="connsiteY22-646"/>
              <a:gd fmla="*/ 1195882 w 2003583" name="connsiteX23-647"/>
              <a:gd fmla="*/ 387690 h 2242107" name="connsiteY23-648"/>
              <a:gd fmla="*/ 1539859 w 2003583" name="connsiteX24-649"/>
              <a:gd fmla="*/ 586285 h 2242107" name="connsiteY24-650"/>
              <a:gd fmla="*/ 1539859 w 2003583" name="connsiteX0-651"/>
              <a:gd fmla="*/ 586285 h 2242107" name="connsiteY0-652"/>
              <a:gd fmla="*/ 1859633 w 2003583" name="connsiteX1-653"/>
              <a:gd fmla="*/ 489911 h 2242107" name="connsiteY1-654"/>
              <a:gd fmla="*/ 1977299 w 2003583" name="connsiteX2-655"/>
              <a:gd fmla="*/ 693713 h 2242107" name="connsiteY2-656"/>
              <a:gd fmla="*/ 1733949 w 2003583" name="connsiteX3-657"/>
              <a:gd fmla="*/ 922459 h 2242107" name="connsiteY3-658"/>
              <a:gd fmla="*/ 1733949 w 2003583" name="connsiteX4-659"/>
              <a:gd fmla="*/ 1319649 h 2242107" name="connsiteY4-660"/>
              <a:gd fmla="*/ 1977299 w 2003583" name="connsiteX5-661"/>
              <a:gd fmla="*/ 1548395 h 2242107" name="connsiteY5-662"/>
              <a:gd fmla="*/ 1859633 w 2003583" name="connsiteX6-663"/>
              <a:gd fmla="*/ 1752197 h 2242107" name="connsiteY6-664"/>
              <a:gd fmla="*/ 1539859 w 2003583" name="connsiteX7-665"/>
              <a:gd fmla="*/ 1655823 h 2242107" name="connsiteY7-666"/>
              <a:gd fmla="*/ 1195882 w 2003583" name="connsiteX8-667"/>
              <a:gd fmla="*/ 1854418 h 2242107" name="connsiteY8-668"/>
              <a:gd fmla="*/ 1119457 w 2003583" name="connsiteX9-669"/>
              <a:gd fmla="*/ 2179538 h 2242107" name="connsiteY9-670"/>
              <a:gd fmla="*/ 884127 w 2003583" name="connsiteX10-671"/>
              <a:gd fmla="*/ 2179538 h 2242107" name="connsiteY10-672"/>
              <a:gd fmla="*/ 807702 w 2003583" name="connsiteX11-673"/>
              <a:gd fmla="*/ 1854418 h 2242107" name="connsiteY11-674"/>
              <a:gd fmla="*/ 463725 w 2003583" name="connsiteX12-675"/>
              <a:gd fmla="*/ 1655823 h 2242107" name="connsiteY12-676"/>
              <a:gd fmla="*/ 143951 w 2003583" name="connsiteX13-677"/>
              <a:gd fmla="*/ 1752197 h 2242107" name="connsiteY13-678"/>
              <a:gd fmla="*/ 26285 w 2003583" name="connsiteX14-679"/>
              <a:gd fmla="*/ 1548395 h 2242107" name="connsiteY14-680"/>
              <a:gd fmla="*/ 269635 w 2003583" name="connsiteX15-681"/>
              <a:gd fmla="*/ 1319649 h 2242107" name="connsiteY15-682"/>
              <a:gd fmla="*/ 269635 w 2003583" name="connsiteX16-683"/>
              <a:gd fmla="*/ 922459 h 2242107" name="connsiteY16-684"/>
              <a:gd fmla="*/ 26285 w 2003583" name="connsiteX17-685"/>
              <a:gd fmla="*/ 693713 h 2242107" name="connsiteY17-686"/>
              <a:gd fmla="*/ 143951 w 2003583" name="connsiteX18-687"/>
              <a:gd fmla="*/ 489911 h 2242107" name="connsiteY18-688"/>
              <a:gd fmla="*/ 463725 w 2003583" name="connsiteX19-689"/>
              <a:gd fmla="*/ 586285 h 2242107" name="connsiteY19-690"/>
              <a:gd fmla="*/ 807702 w 2003583" name="connsiteX20-691"/>
              <a:gd fmla="*/ 387690 h 2242107" name="connsiteY20-692"/>
              <a:gd fmla="*/ 884127 w 2003583" name="connsiteX21-693"/>
              <a:gd fmla="*/ 62570 h 2242107" name="connsiteY21-694"/>
              <a:gd fmla="*/ 1119457 w 2003583" name="connsiteX22-695"/>
              <a:gd fmla="*/ 62570 h 2242107" name="connsiteY22-696"/>
              <a:gd fmla="*/ 1195882 w 2003583" name="connsiteX23-697"/>
              <a:gd fmla="*/ 387690 h 2242107" name="connsiteY23-698"/>
              <a:gd fmla="*/ 1539859 w 2003583" name="connsiteX24-699"/>
              <a:gd fmla="*/ 586285 h 2242107" name="connsiteY24-700"/>
              <a:gd fmla="*/ 1539859 w 2003583" name="connsiteX0-701"/>
              <a:gd fmla="*/ 586285 h 2242107" name="connsiteY0-702"/>
              <a:gd fmla="*/ 1859633 w 2003583" name="connsiteX1-703"/>
              <a:gd fmla="*/ 489911 h 2242107" name="connsiteY1-704"/>
              <a:gd fmla="*/ 1977299 w 2003583" name="connsiteX2-705"/>
              <a:gd fmla="*/ 693713 h 2242107" name="connsiteY2-706"/>
              <a:gd fmla="*/ 1733949 w 2003583" name="connsiteX3-707"/>
              <a:gd fmla="*/ 922459 h 2242107" name="connsiteY3-708"/>
              <a:gd fmla="*/ 1733949 w 2003583" name="connsiteX4-709"/>
              <a:gd fmla="*/ 1319649 h 2242107" name="connsiteY4-710"/>
              <a:gd fmla="*/ 1977299 w 2003583" name="connsiteX5-711"/>
              <a:gd fmla="*/ 1548395 h 2242107" name="connsiteY5-712"/>
              <a:gd fmla="*/ 1859633 w 2003583" name="connsiteX6-713"/>
              <a:gd fmla="*/ 1752197 h 2242107" name="connsiteY6-714"/>
              <a:gd fmla="*/ 1539859 w 2003583" name="connsiteX7-715"/>
              <a:gd fmla="*/ 1655823 h 2242107" name="connsiteY7-716"/>
              <a:gd fmla="*/ 1195882 w 2003583" name="connsiteX8-717"/>
              <a:gd fmla="*/ 1854418 h 2242107" name="connsiteY8-718"/>
              <a:gd fmla="*/ 1119457 w 2003583" name="connsiteX9-719"/>
              <a:gd fmla="*/ 2179538 h 2242107" name="connsiteY9-720"/>
              <a:gd fmla="*/ 884127 w 2003583" name="connsiteX10-721"/>
              <a:gd fmla="*/ 2179538 h 2242107" name="connsiteY10-722"/>
              <a:gd fmla="*/ 807702 w 2003583" name="connsiteX11-723"/>
              <a:gd fmla="*/ 1854418 h 2242107" name="connsiteY11-724"/>
              <a:gd fmla="*/ 463725 w 2003583" name="connsiteX12-725"/>
              <a:gd fmla="*/ 1655823 h 2242107" name="connsiteY12-726"/>
              <a:gd fmla="*/ 143951 w 2003583" name="connsiteX13-727"/>
              <a:gd fmla="*/ 1752197 h 2242107" name="connsiteY13-728"/>
              <a:gd fmla="*/ 26285 w 2003583" name="connsiteX14-729"/>
              <a:gd fmla="*/ 1548395 h 2242107" name="connsiteY14-730"/>
              <a:gd fmla="*/ 269635 w 2003583" name="connsiteX15-731"/>
              <a:gd fmla="*/ 1319649 h 2242107" name="connsiteY15-732"/>
              <a:gd fmla="*/ 269635 w 2003583" name="connsiteX16-733"/>
              <a:gd fmla="*/ 922459 h 2242107" name="connsiteY16-734"/>
              <a:gd fmla="*/ 26285 w 2003583" name="connsiteX17-735"/>
              <a:gd fmla="*/ 693713 h 2242107" name="connsiteY17-736"/>
              <a:gd fmla="*/ 143951 w 2003583" name="connsiteX18-737"/>
              <a:gd fmla="*/ 489911 h 2242107" name="connsiteY18-738"/>
              <a:gd fmla="*/ 463725 w 2003583" name="connsiteX19-739"/>
              <a:gd fmla="*/ 586285 h 2242107" name="connsiteY19-740"/>
              <a:gd fmla="*/ 807702 w 2003583" name="connsiteX20-741"/>
              <a:gd fmla="*/ 387690 h 2242107" name="connsiteY20-742"/>
              <a:gd fmla="*/ 884127 w 2003583" name="connsiteX21-743"/>
              <a:gd fmla="*/ 62570 h 2242107" name="connsiteY21-744"/>
              <a:gd fmla="*/ 1119457 w 2003583" name="connsiteX22-745"/>
              <a:gd fmla="*/ 62570 h 2242107" name="connsiteY22-746"/>
              <a:gd fmla="*/ 1195882 w 2003583" name="connsiteX23-747"/>
              <a:gd fmla="*/ 387690 h 2242107" name="connsiteY23-748"/>
              <a:gd fmla="*/ 1539859 w 2003583" name="connsiteX24-749"/>
              <a:gd fmla="*/ 586285 h 2242107" name="connsiteY24-750"/>
              <a:gd fmla="*/ 1539859 w 2003583" name="connsiteX0-751"/>
              <a:gd fmla="*/ 586285 h 2242107" name="connsiteY0-752"/>
              <a:gd fmla="*/ 1859633 w 2003583" name="connsiteX1-753"/>
              <a:gd fmla="*/ 489911 h 2242107" name="connsiteY1-754"/>
              <a:gd fmla="*/ 1977299 w 2003583" name="connsiteX2-755"/>
              <a:gd fmla="*/ 693713 h 2242107" name="connsiteY2-756"/>
              <a:gd fmla="*/ 1733949 w 2003583" name="connsiteX3-757"/>
              <a:gd fmla="*/ 922459 h 2242107" name="connsiteY3-758"/>
              <a:gd fmla="*/ 1733949 w 2003583" name="connsiteX4-759"/>
              <a:gd fmla="*/ 1319649 h 2242107" name="connsiteY4-760"/>
              <a:gd fmla="*/ 1977299 w 2003583" name="connsiteX5-761"/>
              <a:gd fmla="*/ 1548395 h 2242107" name="connsiteY5-762"/>
              <a:gd fmla="*/ 1859633 w 2003583" name="connsiteX6-763"/>
              <a:gd fmla="*/ 1752197 h 2242107" name="connsiteY6-764"/>
              <a:gd fmla="*/ 1539859 w 2003583" name="connsiteX7-765"/>
              <a:gd fmla="*/ 1655823 h 2242107" name="connsiteY7-766"/>
              <a:gd fmla="*/ 1195882 w 2003583" name="connsiteX8-767"/>
              <a:gd fmla="*/ 1854418 h 2242107" name="connsiteY8-768"/>
              <a:gd fmla="*/ 1119457 w 2003583" name="connsiteX9-769"/>
              <a:gd fmla="*/ 2179538 h 2242107" name="connsiteY9-770"/>
              <a:gd fmla="*/ 884127 w 2003583" name="connsiteX10-771"/>
              <a:gd fmla="*/ 2179538 h 2242107" name="connsiteY10-772"/>
              <a:gd fmla="*/ 807702 w 2003583" name="connsiteX11-773"/>
              <a:gd fmla="*/ 1854418 h 2242107" name="connsiteY11-774"/>
              <a:gd fmla="*/ 463725 w 2003583" name="connsiteX12-775"/>
              <a:gd fmla="*/ 1655823 h 2242107" name="connsiteY12-776"/>
              <a:gd fmla="*/ 143951 w 2003583" name="connsiteX13-777"/>
              <a:gd fmla="*/ 1752197 h 2242107" name="connsiteY13-778"/>
              <a:gd fmla="*/ 26285 w 2003583" name="connsiteX14-779"/>
              <a:gd fmla="*/ 1548395 h 2242107" name="connsiteY14-780"/>
              <a:gd fmla="*/ 269635 w 2003583" name="connsiteX15-781"/>
              <a:gd fmla="*/ 1319649 h 2242107" name="connsiteY15-782"/>
              <a:gd fmla="*/ 269635 w 2003583" name="connsiteX16-783"/>
              <a:gd fmla="*/ 922459 h 2242107" name="connsiteY16-784"/>
              <a:gd fmla="*/ 26285 w 2003583" name="connsiteX17-785"/>
              <a:gd fmla="*/ 693713 h 2242107" name="connsiteY17-786"/>
              <a:gd fmla="*/ 143951 w 2003583" name="connsiteX18-787"/>
              <a:gd fmla="*/ 489911 h 2242107" name="connsiteY18-788"/>
              <a:gd fmla="*/ 463725 w 2003583" name="connsiteX19-789"/>
              <a:gd fmla="*/ 586285 h 2242107" name="connsiteY19-790"/>
              <a:gd fmla="*/ 807702 w 2003583" name="connsiteX20-791"/>
              <a:gd fmla="*/ 387690 h 2242107" name="connsiteY20-792"/>
              <a:gd fmla="*/ 884127 w 2003583" name="connsiteX21-793"/>
              <a:gd fmla="*/ 62570 h 2242107" name="connsiteY21-794"/>
              <a:gd fmla="*/ 1119457 w 2003583" name="connsiteX22-795"/>
              <a:gd fmla="*/ 62570 h 2242107" name="connsiteY22-796"/>
              <a:gd fmla="*/ 1195882 w 2003583" name="connsiteX23-797"/>
              <a:gd fmla="*/ 387690 h 2242107" name="connsiteY23-798"/>
              <a:gd fmla="*/ 1539859 w 2003583" name="connsiteX24-799"/>
              <a:gd fmla="*/ 586285 h 2242107" name="connsiteY24-800"/>
              <a:gd fmla="*/ 1539859 w 2003583" name="connsiteX0-801"/>
              <a:gd fmla="*/ 586285 h 2242107" name="connsiteY0-802"/>
              <a:gd fmla="*/ 1859633 w 2003583" name="connsiteX1-803"/>
              <a:gd fmla="*/ 489911 h 2242107" name="connsiteY1-804"/>
              <a:gd fmla="*/ 1977299 w 2003583" name="connsiteX2-805"/>
              <a:gd fmla="*/ 693713 h 2242107" name="connsiteY2-806"/>
              <a:gd fmla="*/ 1733949 w 2003583" name="connsiteX3-807"/>
              <a:gd fmla="*/ 922459 h 2242107" name="connsiteY3-808"/>
              <a:gd fmla="*/ 1733949 w 2003583" name="connsiteX4-809"/>
              <a:gd fmla="*/ 1319649 h 2242107" name="connsiteY4-810"/>
              <a:gd fmla="*/ 1977299 w 2003583" name="connsiteX5-811"/>
              <a:gd fmla="*/ 1548395 h 2242107" name="connsiteY5-812"/>
              <a:gd fmla="*/ 1859633 w 2003583" name="connsiteX6-813"/>
              <a:gd fmla="*/ 1752197 h 2242107" name="connsiteY6-814"/>
              <a:gd fmla="*/ 1539859 w 2003583" name="connsiteX7-815"/>
              <a:gd fmla="*/ 1655823 h 2242107" name="connsiteY7-816"/>
              <a:gd fmla="*/ 1195882 w 2003583" name="connsiteX8-817"/>
              <a:gd fmla="*/ 1854418 h 2242107" name="connsiteY8-818"/>
              <a:gd fmla="*/ 1119457 w 2003583" name="connsiteX9-819"/>
              <a:gd fmla="*/ 2179538 h 2242107" name="connsiteY9-820"/>
              <a:gd fmla="*/ 884127 w 2003583" name="connsiteX10-821"/>
              <a:gd fmla="*/ 2179538 h 2242107" name="connsiteY10-822"/>
              <a:gd fmla="*/ 807702 w 2003583" name="connsiteX11-823"/>
              <a:gd fmla="*/ 1854418 h 2242107" name="connsiteY11-824"/>
              <a:gd fmla="*/ 463725 w 2003583" name="connsiteX12-825"/>
              <a:gd fmla="*/ 1655823 h 2242107" name="connsiteY12-826"/>
              <a:gd fmla="*/ 143951 w 2003583" name="connsiteX13-827"/>
              <a:gd fmla="*/ 1752197 h 2242107" name="connsiteY13-828"/>
              <a:gd fmla="*/ 26285 w 2003583" name="connsiteX14-829"/>
              <a:gd fmla="*/ 1548395 h 2242107" name="connsiteY14-830"/>
              <a:gd fmla="*/ 269635 w 2003583" name="connsiteX15-831"/>
              <a:gd fmla="*/ 1319649 h 2242107" name="connsiteY15-832"/>
              <a:gd fmla="*/ 269635 w 2003583" name="connsiteX16-833"/>
              <a:gd fmla="*/ 922459 h 2242107" name="connsiteY16-834"/>
              <a:gd fmla="*/ 26285 w 2003583" name="connsiteX17-835"/>
              <a:gd fmla="*/ 693713 h 2242107" name="connsiteY17-836"/>
              <a:gd fmla="*/ 143951 w 2003583" name="connsiteX18-837"/>
              <a:gd fmla="*/ 489911 h 2242107" name="connsiteY18-838"/>
              <a:gd fmla="*/ 463725 w 2003583" name="connsiteX19-839"/>
              <a:gd fmla="*/ 586285 h 2242107" name="connsiteY19-840"/>
              <a:gd fmla="*/ 807702 w 2003583" name="connsiteX20-841"/>
              <a:gd fmla="*/ 387690 h 2242107" name="connsiteY20-842"/>
              <a:gd fmla="*/ 884127 w 2003583" name="connsiteX21-843"/>
              <a:gd fmla="*/ 62570 h 2242107" name="connsiteY21-844"/>
              <a:gd fmla="*/ 1119457 w 2003583" name="connsiteX22-845"/>
              <a:gd fmla="*/ 62570 h 2242107" name="connsiteY22-846"/>
              <a:gd fmla="*/ 1195882 w 2003583" name="connsiteX23-847"/>
              <a:gd fmla="*/ 387690 h 2242107" name="connsiteY23-848"/>
              <a:gd fmla="*/ 1539859 w 2003583" name="connsiteX24-849"/>
              <a:gd fmla="*/ 586285 h 2242107" name="connsiteY24-850"/>
              <a:gd fmla="*/ 1539859 w 2003583" name="connsiteX0-851"/>
              <a:gd fmla="*/ 586285 h 2242107" name="connsiteY0-852"/>
              <a:gd fmla="*/ 1859633 w 2003583" name="connsiteX1-853"/>
              <a:gd fmla="*/ 489911 h 2242107" name="connsiteY1-854"/>
              <a:gd fmla="*/ 1977299 w 2003583" name="connsiteX2-855"/>
              <a:gd fmla="*/ 693713 h 2242107" name="connsiteY2-856"/>
              <a:gd fmla="*/ 1733949 w 2003583" name="connsiteX3-857"/>
              <a:gd fmla="*/ 922459 h 2242107" name="connsiteY3-858"/>
              <a:gd fmla="*/ 1733949 w 2003583" name="connsiteX4-859"/>
              <a:gd fmla="*/ 1319649 h 2242107" name="connsiteY4-860"/>
              <a:gd fmla="*/ 1977299 w 2003583" name="connsiteX5-861"/>
              <a:gd fmla="*/ 1548395 h 2242107" name="connsiteY5-862"/>
              <a:gd fmla="*/ 1859633 w 2003583" name="connsiteX6-863"/>
              <a:gd fmla="*/ 1752197 h 2242107" name="connsiteY6-864"/>
              <a:gd fmla="*/ 1539859 w 2003583" name="connsiteX7-865"/>
              <a:gd fmla="*/ 1655823 h 2242107" name="connsiteY7-866"/>
              <a:gd fmla="*/ 1195882 w 2003583" name="connsiteX8-867"/>
              <a:gd fmla="*/ 1854418 h 2242107" name="connsiteY8-868"/>
              <a:gd fmla="*/ 1119457 w 2003583" name="connsiteX9-869"/>
              <a:gd fmla="*/ 2179538 h 2242107" name="connsiteY9-870"/>
              <a:gd fmla="*/ 884127 w 2003583" name="connsiteX10-871"/>
              <a:gd fmla="*/ 2179538 h 2242107" name="connsiteY10-872"/>
              <a:gd fmla="*/ 807702 w 2003583" name="connsiteX11-873"/>
              <a:gd fmla="*/ 1854418 h 2242107" name="connsiteY11-874"/>
              <a:gd fmla="*/ 463725 w 2003583" name="connsiteX12-875"/>
              <a:gd fmla="*/ 1655823 h 2242107" name="connsiteY12-876"/>
              <a:gd fmla="*/ 143951 w 2003583" name="connsiteX13-877"/>
              <a:gd fmla="*/ 1752197 h 2242107" name="connsiteY13-878"/>
              <a:gd fmla="*/ 26285 w 2003583" name="connsiteX14-879"/>
              <a:gd fmla="*/ 1548395 h 2242107" name="connsiteY14-880"/>
              <a:gd fmla="*/ 269635 w 2003583" name="connsiteX15-881"/>
              <a:gd fmla="*/ 1319649 h 2242107" name="connsiteY15-882"/>
              <a:gd fmla="*/ 269635 w 2003583" name="connsiteX16-883"/>
              <a:gd fmla="*/ 922459 h 2242107" name="connsiteY16-884"/>
              <a:gd fmla="*/ 26285 w 2003583" name="connsiteX17-885"/>
              <a:gd fmla="*/ 693713 h 2242107" name="connsiteY17-886"/>
              <a:gd fmla="*/ 143951 w 2003583" name="connsiteX18-887"/>
              <a:gd fmla="*/ 489911 h 2242107" name="connsiteY18-888"/>
              <a:gd fmla="*/ 463725 w 2003583" name="connsiteX19-889"/>
              <a:gd fmla="*/ 586285 h 2242107" name="connsiteY19-890"/>
              <a:gd fmla="*/ 807702 w 2003583" name="connsiteX20-891"/>
              <a:gd fmla="*/ 387690 h 2242107" name="connsiteY20-892"/>
              <a:gd fmla="*/ 884127 w 2003583" name="connsiteX21-893"/>
              <a:gd fmla="*/ 62570 h 2242107" name="connsiteY21-894"/>
              <a:gd fmla="*/ 1119457 w 2003583" name="connsiteX22-895"/>
              <a:gd fmla="*/ 62570 h 2242107" name="connsiteY22-896"/>
              <a:gd fmla="*/ 1195882 w 2003583" name="connsiteX23-897"/>
              <a:gd fmla="*/ 387690 h 2242107" name="connsiteY23-898"/>
              <a:gd fmla="*/ 1539859 w 2003583" name="connsiteX24-899"/>
              <a:gd fmla="*/ 586285 h 2242107" name="connsiteY24-900"/>
              <a:gd fmla="*/ 1539859 w 2003583" name="connsiteX0-901"/>
              <a:gd fmla="*/ 586285 h 2242107" name="connsiteY0-902"/>
              <a:gd fmla="*/ 1859633 w 2003583" name="connsiteX1-903"/>
              <a:gd fmla="*/ 489911 h 2242107" name="connsiteY1-904"/>
              <a:gd fmla="*/ 1977299 w 2003583" name="connsiteX2-905"/>
              <a:gd fmla="*/ 693713 h 2242107" name="connsiteY2-906"/>
              <a:gd fmla="*/ 1733949 w 2003583" name="connsiteX3-907"/>
              <a:gd fmla="*/ 922459 h 2242107" name="connsiteY3-908"/>
              <a:gd fmla="*/ 1733949 w 2003583" name="connsiteX4-909"/>
              <a:gd fmla="*/ 1319649 h 2242107" name="connsiteY4-910"/>
              <a:gd fmla="*/ 1977299 w 2003583" name="connsiteX5-911"/>
              <a:gd fmla="*/ 1548395 h 2242107" name="connsiteY5-912"/>
              <a:gd fmla="*/ 1859633 w 2003583" name="connsiteX6-913"/>
              <a:gd fmla="*/ 1752197 h 2242107" name="connsiteY6-914"/>
              <a:gd fmla="*/ 1539859 w 2003583" name="connsiteX7-915"/>
              <a:gd fmla="*/ 1655823 h 2242107" name="connsiteY7-916"/>
              <a:gd fmla="*/ 1195882 w 2003583" name="connsiteX8-917"/>
              <a:gd fmla="*/ 1854418 h 2242107" name="connsiteY8-918"/>
              <a:gd fmla="*/ 1119457 w 2003583" name="connsiteX9-919"/>
              <a:gd fmla="*/ 2179538 h 2242107" name="connsiteY9-920"/>
              <a:gd fmla="*/ 884127 w 2003583" name="connsiteX10-921"/>
              <a:gd fmla="*/ 2179538 h 2242107" name="connsiteY10-922"/>
              <a:gd fmla="*/ 807702 w 2003583" name="connsiteX11-923"/>
              <a:gd fmla="*/ 1854418 h 2242107" name="connsiteY11-924"/>
              <a:gd fmla="*/ 463725 w 2003583" name="connsiteX12-925"/>
              <a:gd fmla="*/ 1655823 h 2242107" name="connsiteY12-926"/>
              <a:gd fmla="*/ 143951 w 2003583" name="connsiteX13-927"/>
              <a:gd fmla="*/ 1752197 h 2242107" name="connsiteY13-928"/>
              <a:gd fmla="*/ 26285 w 2003583" name="connsiteX14-929"/>
              <a:gd fmla="*/ 1548395 h 2242107" name="connsiteY14-930"/>
              <a:gd fmla="*/ 269635 w 2003583" name="connsiteX15-931"/>
              <a:gd fmla="*/ 1319649 h 2242107" name="connsiteY15-932"/>
              <a:gd fmla="*/ 269635 w 2003583" name="connsiteX16-933"/>
              <a:gd fmla="*/ 922459 h 2242107" name="connsiteY16-934"/>
              <a:gd fmla="*/ 26285 w 2003583" name="connsiteX17-935"/>
              <a:gd fmla="*/ 693713 h 2242107" name="connsiteY17-936"/>
              <a:gd fmla="*/ 143951 w 2003583" name="connsiteX18-937"/>
              <a:gd fmla="*/ 489911 h 2242107" name="connsiteY18-938"/>
              <a:gd fmla="*/ 463725 w 2003583" name="connsiteX19-939"/>
              <a:gd fmla="*/ 586285 h 2242107" name="connsiteY19-940"/>
              <a:gd fmla="*/ 807702 w 2003583" name="connsiteX20-941"/>
              <a:gd fmla="*/ 387690 h 2242107" name="connsiteY20-942"/>
              <a:gd fmla="*/ 884127 w 2003583" name="connsiteX21-943"/>
              <a:gd fmla="*/ 62570 h 2242107" name="connsiteY21-944"/>
              <a:gd fmla="*/ 1119457 w 2003583" name="connsiteX22-945"/>
              <a:gd fmla="*/ 62570 h 2242107" name="connsiteY22-946"/>
              <a:gd fmla="*/ 1195882 w 2003583" name="connsiteX23-947"/>
              <a:gd fmla="*/ 387690 h 2242107" name="connsiteY23-948"/>
              <a:gd fmla="*/ 1539859 w 2003583" name="connsiteX24-949"/>
              <a:gd fmla="*/ 586285 h 2242107" name="connsiteY24-950"/>
              <a:gd fmla="*/ 1539859 w 2003583" name="connsiteX0-951"/>
              <a:gd fmla="*/ 586285 h 2242107" name="connsiteY0-952"/>
              <a:gd fmla="*/ 1859633 w 2003583" name="connsiteX1-953"/>
              <a:gd fmla="*/ 489911 h 2242107" name="connsiteY1-954"/>
              <a:gd fmla="*/ 1977299 w 2003583" name="connsiteX2-955"/>
              <a:gd fmla="*/ 693713 h 2242107" name="connsiteY2-956"/>
              <a:gd fmla="*/ 1733949 w 2003583" name="connsiteX3-957"/>
              <a:gd fmla="*/ 922459 h 2242107" name="connsiteY3-958"/>
              <a:gd fmla="*/ 1733949 w 2003583" name="connsiteX4-959"/>
              <a:gd fmla="*/ 1319649 h 2242107" name="connsiteY4-960"/>
              <a:gd fmla="*/ 1977299 w 2003583" name="connsiteX5-961"/>
              <a:gd fmla="*/ 1548395 h 2242107" name="connsiteY5-962"/>
              <a:gd fmla="*/ 1859633 w 2003583" name="connsiteX6-963"/>
              <a:gd fmla="*/ 1752197 h 2242107" name="connsiteY6-964"/>
              <a:gd fmla="*/ 1539859 w 2003583" name="connsiteX7-965"/>
              <a:gd fmla="*/ 1655823 h 2242107" name="connsiteY7-966"/>
              <a:gd fmla="*/ 1195882 w 2003583" name="connsiteX8-967"/>
              <a:gd fmla="*/ 1854418 h 2242107" name="connsiteY8-968"/>
              <a:gd fmla="*/ 1119457 w 2003583" name="connsiteX9-969"/>
              <a:gd fmla="*/ 2179538 h 2242107" name="connsiteY9-970"/>
              <a:gd fmla="*/ 884127 w 2003583" name="connsiteX10-971"/>
              <a:gd fmla="*/ 2179538 h 2242107" name="connsiteY10-972"/>
              <a:gd fmla="*/ 807702 w 2003583" name="connsiteX11-973"/>
              <a:gd fmla="*/ 1854418 h 2242107" name="connsiteY11-974"/>
              <a:gd fmla="*/ 463725 w 2003583" name="connsiteX12-975"/>
              <a:gd fmla="*/ 1655823 h 2242107" name="connsiteY12-976"/>
              <a:gd fmla="*/ 143951 w 2003583" name="connsiteX13-977"/>
              <a:gd fmla="*/ 1752197 h 2242107" name="connsiteY13-978"/>
              <a:gd fmla="*/ 26285 w 2003583" name="connsiteX14-979"/>
              <a:gd fmla="*/ 1548395 h 2242107" name="connsiteY14-980"/>
              <a:gd fmla="*/ 269635 w 2003583" name="connsiteX15-981"/>
              <a:gd fmla="*/ 1319649 h 2242107" name="connsiteY15-982"/>
              <a:gd fmla="*/ 269635 w 2003583" name="connsiteX16-983"/>
              <a:gd fmla="*/ 922459 h 2242107" name="connsiteY16-984"/>
              <a:gd fmla="*/ 26285 w 2003583" name="connsiteX17-985"/>
              <a:gd fmla="*/ 693713 h 2242107" name="connsiteY17-986"/>
              <a:gd fmla="*/ 143951 w 2003583" name="connsiteX18-987"/>
              <a:gd fmla="*/ 489911 h 2242107" name="connsiteY18-988"/>
              <a:gd fmla="*/ 463725 w 2003583" name="connsiteX19-989"/>
              <a:gd fmla="*/ 586285 h 2242107" name="connsiteY19-990"/>
              <a:gd fmla="*/ 807702 w 2003583" name="connsiteX20-991"/>
              <a:gd fmla="*/ 387690 h 2242107" name="connsiteY20-992"/>
              <a:gd fmla="*/ 884127 w 2003583" name="connsiteX21-993"/>
              <a:gd fmla="*/ 62570 h 2242107" name="connsiteY21-994"/>
              <a:gd fmla="*/ 1119457 w 2003583" name="connsiteX22-995"/>
              <a:gd fmla="*/ 62570 h 2242107" name="connsiteY22-996"/>
              <a:gd fmla="*/ 1195882 w 2003583" name="connsiteX23-997"/>
              <a:gd fmla="*/ 387690 h 2242107" name="connsiteY23-998"/>
              <a:gd fmla="*/ 1539859 w 2003583" name="connsiteX24-999"/>
              <a:gd fmla="*/ 586285 h 2242107" name="connsiteY24-1000"/>
              <a:gd fmla="*/ 1539859 w 2003583" name="connsiteX0-1001"/>
              <a:gd fmla="*/ 586285 h 2242107" name="connsiteY0-1002"/>
              <a:gd fmla="*/ 1859633 w 2003583" name="connsiteX1-1003"/>
              <a:gd fmla="*/ 489911 h 2242107" name="connsiteY1-1004"/>
              <a:gd fmla="*/ 1977299 w 2003583" name="connsiteX2-1005"/>
              <a:gd fmla="*/ 693713 h 2242107" name="connsiteY2-1006"/>
              <a:gd fmla="*/ 1733949 w 2003583" name="connsiteX3-1007"/>
              <a:gd fmla="*/ 922459 h 2242107" name="connsiteY3-1008"/>
              <a:gd fmla="*/ 1733949 w 2003583" name="connsiteX4-1009"/>
              <a:gd fmla="*/ 1319649 h 2242107" name="connsiteY4-1010"/>
              <a:gd fmla="*/ 1977299 w 2003583" name="connsiteX5-1011"/>
              <a:gd fmla="*/ 1548395 h 2242107" name="connsiteY5-1012"/>
              <a:gd fmla="*/ 1859633 w 2003583" name="connsiteX6-1013"/>
              <a:gd fmla="*/ 1752197 h 2242107" name="connsiteY6-1014"/>
              <a:gd fmla="*/ 1539859 w 2003583" name="connsiteX7-1015"/>
              <a:gd fmla="*/ 1655823 h 2242107" name="connsiteY7-1016"/>
              <a:gd fmla="*/ 1195882 w 2003583" name="connsiteX8-1017"/>
              <a:gd fmla="*/ 1854418 h 2242107" name="connsiteY8-1018"/>
              <a:gd fmla="*/ 1119457 w 2003583" name="connsiteX9-1019"/>
              <a:gd fmla="*/ 2179538 h 2242107" name="connsiteY9-1020"/>
              <a:gd fmla="*/ 884127 w 2003583" name="connsiteX10-1021"/>
              <a:gd fmla="*/ 2179538 h 2242107" name="connsiteY10-1022"/>
              <a:gd fmla="*/ 807702 w 2003583" name="connsiteX11-1023"/>
              <a:gd fmla="*/ 1854418 h 2242107" name="connsiteY11-1024"/>
              <a:gd fmla="*/ 463725 w 2003583" name="connsiteX12-1025"/>
              <a:gd fmla="*/ 1655823 h 2242107" name="connsiteY12-1026"/>
              <a:gd fmla="*/ 143951 w 2003583" name="connsiteX13-1027"/>
              <a:gd fmla="*/ 1752197 h 2242107" name="connsiteY13-1028"/>
              <a:gd fmla="*/ 26285 w 2003583" name="connsiteX14-1029"/>
              <a:gd fmla="*/ 1548395 h 2242107" name="connsiteY14-1030"/>
              <a:gd fmla="*/ 269635 w 2003583" name="connsiteX15-1031"/>
              <a:gd fmla="*/ 1319649 h 2242107" name="connsiteY15-1032"/>
              <a:gd fmla="*/ 269635 w 2003583" name="connsiteX16-1033"/>
              <a:gd fmla="*/ 922459 h 2242107" name="connsiteY16-1034"/>
              <a:gd fmla="*/ 26285 w 2003583" name="connsiteX17-1035"/>
              <a:gd fmla="*/ 693713 h 2242107" name="connsiteY17-1036"/>
              <a:gd fmla="*/ 143951 w 2003583" name="connsiteX18-1037"/>
              <a:gd fmla="*/ 489911 h 2242107" name="connsiteY18-1038"/>
              <a:gd fmla="*/ 463725 w 2003583" name="connsiteX19-1039"/>
              <a:gd fmla="*/ 586285 h 2242107" name="connsiteY19-1040"/>
              <a:gd fmla="*/ 807702 w 2003583" name="connsiteX20-1041"/>
              <a:gd fmla="*/ 387690 h 2242107" name="connsiteY20-1042"/>
              <a:gd fmla="*/ 884127 w 2003583" name="connsiteX21-1043"/>
              <a:gd fmla="*/ 62570 h 2242107" name="connsiteY21-1044"/>
              <a:gd fmla="*/ 1119457 w 2003583" name="connsiteX22-1045"/>
              <a:gd fmla="*/ 62570 h 2242107" name="connsiteY22-1046"/>
              <a:gd fmla="*/ 1195882 w 2003583" name="connsiteX23-1047"/>
              <a:gd fmla="*/ 387690 h 2242107" name="connsiteY23-1048"/>
              <a:gd fmla="*/ 1539859 w 2003583" name="connsiteX24-1049"/>
              <a:gd fmla="*/ 586285 h 2242107" name="connsiteY24-1050"/>
              <a:gd fmla="*/ 1539859 w 2003583" name="connsiteX0-1051"/>
              <a:gd fmla="*/ 586285 h 2242107" name="connsiteY0-1052"/>
              <a:gd fmla="*/ 1815989 w 2003583" name="connsiteX1-1053"/>
              <a:gd fmla="*/ 481182 h 2242107" name="connsiteY1-1054"/>
              <a:gd fmla="*/ 1977299 w 2003583" name="connsiteX2-1055"/>
              <a:gd fmla="*/ 693713 h 2242107" name="connsiteY2-1056"/>
              <a:gd fmla="*/ 1733949 w 2003583" name="connsiteX3-1057"/>
              <a:gd fmla="*/ 922459 h 2242107" name="connsiteY3-1058"/>
              <a:gd fmla="*/ 1733949 w 2003583" name="connsiteX4-1059"/>
              <a:gd fmla="*/ 1319649 h 2242107" name="connsiteY4-1060"/>
              <a:gd fmla="*/ 1977299 w 2003583" name="connsiteX5-1061"/>
              <a:gd fmla="*/ 1548395 h 2242107" name="connsiteY5-1062"/>
              <a:gd fmla="*/ 1859633 w 2003583" name="connsiteX6-1063"/>
              <a:gd fmla="*/ 1752197 h 2242107" name="connsiteY6-1064"/>
              <a:gd fmla="*/ 1539859 w 2003583" name="connsiteX7-1065"/>
              <a:gd fmla="*/ 1655823 h 2242107" name="connsiteY7-1066"/>
              <a:gd fmla="*/ 1195882 w 2003583" name="connsiteX8-1067"/>
              <a:gd fmla="*/ 1854418 h 2242107" name="connsiteY8-1068"/>
              <a:gd fmla="*/ 1119457 w 2003583" name="connsiteX9-1069"/>
              <a:gd fmla="*/ 2179538 h 2242107" name="connsiteY9-1070"/>
              <a:gd fmla="*/ 884127 w 2003583" name="connsiteX10-1071"/>
              <a:gd fmla="*/ 2179538 h 2242107" name="connsiteY10-1072"/>
              <a:gd fmla="*/ 807702 w 2003583" name="connsiteX11-1073"/>
              <a:gd fmla="*/ 1854418 h 2242107" name="connsiteY11-1074"/>
              <a:gd fmla="*/ 463725 w 2003583" name="connsiteX12-1075"/>
              <a:gd fmla="*/ 1655823 h 2242107" name="connsiteY12-1076"/>
              <a:gd fmla="*/ 143951 w 2003583" name="connsiteX13-1077"/>
              <a:gd fmla="*/ 1752197 h 2242107" name="connsiteY13-1078"/>
              <a:gd fmla="*/ 26285 w 2003583" name="connsiteX14-1079"/>
              <a:gd fmla="*/ 1548395 h 2242107" name="connsiteY14-1080"/>
              <a:gd fmla="*/ 269635 w 2003583" name="connsiteX15-1081"/>
              <a:gd fmla="*/ 1319649 h 2242107" name="connsiteY15-1082"/>
              <a:gd fmla="*/ 269635 w 2003583" name="connsiteX16-1083"/>
              <a:gd fmla="*/ 922459 h 2242107" name="connsiteY16-1084"/>
              <a:gd fmla="*/ 26285 w 2003583" name="connsiteX17-1085"/>
              <a:gd fmla="*/ 693713 h 2242107" name="connsiteY17-1086"/>
              <a:gd fmla="*/ 143951 w 2003583" name="connsiteX18-1087"/>
              <a:gd fmla="*/ 489911 h 2242107" name="connsiteY18-1088"/>
              <a:gd fmla="*/ 463725 w 2003583" name="connsiteX19-1089"/>
              <a:gd fmla="*/ 586285 h 2242107" name="connsiteY19-1090"/>
              <a:gd fmla="*/ 807702 w 2003583" name="connsiteX20-1091"/>
              <a:gd fmla="*/ 387690 h 2242107" name="connsiteY20-1092"/>
              <a:gd fmla="*/ 884127 w 2003583" name="connsiteX21-1093"/>
              <a:gd fmla="*/ 62570 h 2242107" name="connsiteY21-1094"/>
              <a:gd fmla="*/ 1119457 w 2003583" name="connsiteX22-1095"/>
              <a:gd fmla="*/ 62570 h 2242107" name="connsiteY22-1096"/>
              <a:gd fmla="*/ 1195882 w 2003583" name="connsiteX23-1097"/>
              <a:gd fmla="*/ 387690 h 2242107" name="connsiteY23-1098"/>
              <a:gd fmla="*/ 1539859 w 2003583" name="connsiteX24-1099"/>
              <a:gd fmla="*/ 586285 h 2242107" name="connsiteY24-1100"/>
              <a:gd fmla="*/ 1539859 w 2003583" name="connsiteX0-1101"/>
              <a:gd fmla="*/ 586285 h 2225306" name="connsiteY0-1102"/>
              <a:gd fmla="*/ 1815989 w 2003583" name="connsiteX1-1103"/>
              <a:gd fmla="*/ 481182 h 2225306" name="connsiteY1-1104"/>
              <a:gd fmla="*/ 1977299 w 2003583" name="connsiteX2-1105"/>
              <a:gd fmla="*/ 693713 h 2225306" name="connsiteY2-1106"/>
              <a:gd fmla="*/ 1733949 w 2003583" name="connsiteX3-1107"/>
              <a:gd fmla="*/ 922459 h 2225306" name="connsiteY3-1108"/>
              <a:gd fmla="*/ 1733949 w 2003583" name="connsiteX4-1109"/>
              <a:gd fmla="*/ 1319649 h 2225306" name="connsiteY4-1110"/>
              <a:gd fmla="*/ 1977299 w 2003583" name="connsiteX5-1111"/>
              <a:gd fmla="*/ 1548395 h 2225306" name="connsiteY5-1112"/>
              <a:gd fmla="*/ 1859633 w 2003583" name="connsiteX6-1113"/>
              <a:gd fmla="*/ 1752197 h 2225306" name="connsiteY6-1114"/>
              <a:gd fmla="*/ 1539859 w 2003583" name="connsiteX7-1115"/>
              <a:gd fmla="*/ 1655823 h 2225306" name="connsiteY7-1116"/>
              <a:gd fmla="*/ 1195882 w 2003583" name="connsiteX8-1117"/>
              <a:gd fmla="*/ 1854418 h 2225306" name="connsiteY8-1118"/>
              <a:gd fmla="*/ 1119457 w 2003583" name="connsiteX9-1119"/>
              <a:gd fmla="*/ 2179538 h 2225306" name="connsiteY9-1120"/>
              <a:gd fmla="*/ 849212 w 2003583" name="connsiteX10-1121"/>
              <a:gd fmla="*/ 2188266 h 2225306" name="connsiteY10-1122"/>
              <a:gd fmla="*/ 807702 w 2003583" name="connsiteX11-1123"/>
              <a:gd fmla="*/ 1854418 h 2225306" name="connsiteY11-1124"/>
              <a:gd fmla="*/ 463725 w 2003583" name="connsiteX12-1125"/>
              <a:gd fmla="*/ 1655823 h 2225306" name="connsiteY12-1126"/>
              <a:gd fmla="*/ 143951 w 2003583" name="connsiteX13-1127"/>
              <a:gd fmla="*/ 1752197 h 2225306" name="connsiteY13-1128"/>
              <a:gd fmla="*/ 26285 w 2003583" name="connsiteX14-1129"/>
              <a:gd fmla="*/ 1548395 h 2225306" name="connsiteY14-1130"/>
              <a:gd fmla="*/ 269635 w 2003583" name="connsiteX15-1131"/>
              <a:gd fmla="*/ 1319649 h 2225306" name="connsiteY15-1132"/>
              <a:gd fmla="*/ 269635 w 2003583" name="connsiteX16-1133"/>
              <a:gd fmla="*/ 922459 h 2225306" name="connsiteY16-1134"/>
              <a:gd fmla="*/ 26285 w 2003583" name="connsiteX17-1135"/>
              <a:gd fmla="*/ 693713 h 2225306" name="connsiteY17-1136"/>
              <a:gd fmla="*/ 143951 w 2003583" name="connsiteX18-1137"/>
              <a:gd fmla="*/ 489911 h 2225306" name="connsiteY18-1138"/>
              <a:gd fmla="*/ 463725 w 2003583" name="connsiteX19-1139"/>
              <a:gd fmla="*/ 586285 h 2225306" name="connsiteY19-1140"/>
              <a:gd fmla="*/ 807702 w 2003583" name="connsiteX20-1141"/>
              <a:gd fmla="*/ 387690 h 2225306" name="connsiteY20-1142"/>
              <a:gd fmla="*/ 884127 w 2003583" name="connsiteX21-1143"/>
              <a:gd fmla="*/ 62570 h 2225306" name="connsiteY21-1144"/>
              <a:gd fmla="*/ 1119457 w 2003583" name="connsiteX22-1145"/>
              <a:gd fmla="*/ 62570 h 2225306" name="connsiteY22-1146"/>
              <a:gd fmla="*/ 1195882 w 2003583" name="connsiteX23-1147"/>
              <a:gd fmla="*/ 387690 h 2225306" name="connsiteY23-1148"/>
              <a:gd fmla="*/ 1539859 w 2003583" name="connsiteX24-1149"/>
              <a:gd fmla="*/ 586285 h 2225306" name="connsiteY24-1150"/>
              <a:gd fmla="*/ 1551437 w 2015161" name="connsiteX0-1151"/>
              <a:gd fmla="*/ 586285 h 2225304" name="connsiteY0-1152"/>
              <a:gd fmla="*/ 1827567 w 2015161" name="connsiteX1-1153"/>
              <a:gd fmla="*/ 481182 h 2225304" name="connsiteY1-1154"/>
              <a:gd fmla="*/ 1988877 w 2015161" name="connsiteX2-1155"/>
              <a:gd fmla="*/ 693713 h 2225304" name="connsiteY2-1156"/>
              <a:gd fmla="*/ 1745527 w 2015161" name="connsiteX3-1157"/>
              <a:gd fmla="*/ 922459 h 2225304" name="connsiteY3-1158"/>
              <a:gd fmla="*/ 1745527 w 2015161" name="connsiteX4-1159"/>
              <a:gd fmla="*/ 1319649 h 2225304" name="connsiteY4-1160"/>
              <a:gd fmla="*/ 1988877 w 2015161" name="connsiteX5-1161"/>
              <a:gd fmla="*/ 1548395 h 2225304" name="connsiteY5-1162"/>
              <a:gd fmla="*/ 1871211 w 2015161" name="connsiteX6-1163"/>
              <a:gd fmla="*/ 1752197 h 2225304" name="connsiteY6-1164"/>
              <a:gd fmla="*/ 1551437 w 2015161" name="connsiteX7-1165"/>
              <a:gd fmla="*/ 1655823 h 2225304" name="connsiteY7-1166"/>
              <a:gd fmla="*/ 1207460 w 2015161" name="connsiteX8-1167"/>
              <a:gd fmla="*/ 1854418 h 2225304" name="connsiteY8-1168"/>
              <a:gd fmla="*/ 1131035 w 2015161" name="connsiteX9-1169"/>
              <a:gd fmla="*/ 2179538 h 2225304" name="connsiteY9-1170"/>
              <a:gd fmla="*/ 860790 w 2015161" name="connsiteX10-1171"/>
              <a:gd fmla="*/ 2188266 h 2225304" name="connsiteY10-1172"/>
              <a:gd fmla="*/ 819280 w 2015161" name="connsiteX11-1173"/>
              <a:gd fmla="*/ 1854418 h 2225304" name="connsiteY11-1174"/>
              <a:gd fmla="*/ 475303 w 2015161" name="connsiteX12-1175"/>
              <a:gd fmla="*/ 1655823 h 2225304" name="connsiteY12-1176"/>
              <a:gd fmla="*/ 155529 w 2015161" name="connsiteX13-1177"/>
              <a:gd fmla="*/ 1752197 h 2225304" name="connsiteY13-1178"/>
              <a:gd fmla="*/ 2948 w 2015161" name="connsiteX14-1179"/>
              <a:gd fmla="*/ 1522210 h 2225304" name="connsiteY14-1180"/>
              <a:gd fmla="*/ 281213 w 2015161" name="connsiteX15-1181"/>
              <a:gd fmla="*/ 1319649 h 2225304" name="connsiteY15-1182"/>
              <a:gd fmla="*/ 281213 w 2015161" name="connsiteX16-1183"/>
              <a:gd fmla="*/ 922459 h 2225304" name="connsiteY16-1184"/>
              <a:gd fmla="*/ 37863 w 2015161" name="connsiteX17-1185"/>
              <a:gd fmla="*/ 693713 h 2225304" name="connsiteY17-1186"/>
              <a:gd fmla="*/ 155529 w 2015161" name="connsiteX18-1187"/>
              <a:gd fmla="*/ 489911 h 2225304" name="connsiteY18-1188"/>
              <a:gd fmla="*/ 475303 w 2015161" name="connsiteX19-1189"/>
              <a:gd fmla="*/ 586285 h 2225304" name="connsiteY19-1190"/>
              <a:gd fmla="*/ 819280 w 2015161" name="connsiteX20-1191"/>
              <a:gd fmla="*/ 387690 h 2225304" name="connsiteY20-1192"/>
              <a:gd fmla="*/ 895705 w 2015161" name="connsiteX21-1193"/>
              <a:gd fmla="*/ 62570 h 2225304" name="connsiteY21-1194"/>
              <a:gd fmla="*/ 1131035 w 2015161" name="connsiteX22-1195"/>
              <a:gd fmla="*/ 62570 h 2225304" name="connsiteY22-1196"/>
              <a:gd fmla="*/ 1207460 w 2015161" name="connsiteX23-1197"/>
              <a:gd fmla="*/ 387690 h 2225304" name="connsiteY23-1198"/>
              <a:gd fmla="*/ 1551437 w 2015161" name="connsiteX24-1199"/>
              <a:gd fmla="*/ 586285 h 2225304" name="connsiteY24-1200"/>
              <a:gd fmla="*/ 1551439 w 2015163" name="connsiteX0-1201"/>
              <a:gd fmla="*/ 586285 h 2225306" name="connsiteY0-1202"/>
              <a:gd fmla="*/ 1827569 w 2015163" name="connsiteX1-1203"/>
              <a:gd fmla="*/ 481182 h 2225306" name="connsiteY1-1204"/>
              <a:gd fmla="*/ 1988879 w 2015163" name="connsiteX2-1205"/>
              <a:gd fmla="*/ 693713 h 2225306" name="connsiteY2-1206"/>
              <a:gd fmla="*/ 1745529 w 2015163" name="connsiteX3-1207"/>
              <a:gd fmla="*/ 922459 h 2225306" name="connsiteY3-1208"/>
              <a:gd fmla="*/ 1745529 w 2015163" name="connsiteX4-1209"/>
              <a:gd fmla="*/ 1319649 h 2225306" name="connsiteY4-1210"/>
              <a:gd fmla="*/ 1988879 w 2015163" name="connsiteX5-1211"/>
              <a:gd fmla="*/ 1548395 h 2225306" name="connsiteY5-1212"/>
              <a:gd fmla="*/ 1871213 w 2015163" name="connsiteX6-1213"/>
              <a:gd fmla="*/ 1752197 h 2225306" name="connsiteY6-1214"/>
              <a:gd fmla="*/ 1551439 w 2015163" name="connsiteX7-1215"/>
              <a:gd fmla="*/ 1655823 h 2225306" name="connsiteY7-1216"/>
              <a:gd fmla="*/ 1207462 w 2015163" name="connsiteX8-1217"/>
              <a:gd fmla="*/ 1854418 h 2225306" name="connsiteY8-1218"/>
              <a:gd fmla="*/ 1131037 w 2015163" name="connsiteX9-1219"/>
              <a:gd fmla="*/ 2179538 h 2225306" name="connsiteY9-1220"/>
              <a:gd fmla="*/ 860792 w 2015163" name="connsiteX10-1221"/>
              <a:gd fmla="*/ 2188266 h 2225306" name="connsiteY10-1222"/>
              <a:gd fmla="*/ 819282 w 2015163" name="connsiteX11-1223"/>
              <a:gd fmla="*/ 1854418 h 2225306" name="connsiteY11-1224"/>
              <a:gd fmla="*/ 475305 w 2015163" name="connsiteX12-1225"/>
              <a:gd fmla="*/ 1655823 h 2225306" name="connsiteY12-1226"/>
              <a:gd fmla="*/ 155531 w 2015163" name="connsiteX13-1227"/>
              <a:gd fmla="*/ 1752197 h 2225306" name="connsiteY13-1228"/>
              <a:gd fmla="*/ 2950 w 2015163" name="connsiteX14-1229"/>
              <a:gd fmla="*/ 1522210 h 2225306" name="connsiteY14-1230"/>
              <a:gd fmla="*/ 281215 w 2015163" name="connsiteX15-1231"/>
              <a:gd fmla="*/ 1319649 h 2225306" name="connsiteY15-1232"/>
              <a:gd fmla="*/ 281215 w 2015163" name="connsiteX16-1233"/>
              <a:gd fmla="*/ 922459 h 2225306" name="connsiteY16-1234"/>
              <a:gd fmla="*/ 37865 w 2015163" name="connsiteX17-1235"/>
              <a:gd fmla="*/ 693713 h 2225306" name="connsiteY17-1236"/>
              <a:gd fmla="*/ 155531 w 2015163" name="connsiteX18-1237"/>
              <a:gd fmla="*/ 463725 h 2225306" name="connsiteY18-1238"/>
              <a:gd fmla="*/ 475305 w 2015163" name="connsiteX19-1239"/>
              <a:gd fmla="*/ 586285 h 2225306" name="connsiteY19-1240"/>
              <a:gd fmla="*/ 819282 w 2015163" name="connsiteX20-1241"/>
              <a:gd fmla="*/ 387690 h 2225306" name="connsiteY20-1242"/>
              <a:gd fmla="*/ 895707 w 2015163" name="connsiteX21-1243"/>
              <a:gd fmla="*/ 62570 h 2225306" name="connsiteY21-1244"/>
              <a:gd fmla="*/ 1131037 w 2015163" name="connsiteX22-1245"/>
              <a:gd fmla="*/ 62570 h 2225306" name="connsiteY22-1246"/>
              <a:gd fmla="*/ 1207462 w 2015163" name="connsiteX23-1247"/>
              <a:gd fmla="*/ 387690 h 2225306" name="connsiteY23-1248"/>
              <a:gd fmla="*/ 1551439 w 2015163" name="connsiteX24-1249"/>
              <a:gd fmla="*/ 586285 h 2225306" name="connsiteY24-1250"/>
              <a:gd fmla="*/ 1551439 w 2015163" name="connsiteX0-1251"/>
              <a:gd fmla="*/ 575030 h 2214049" name="connsiteY0-1252"/>
              <a:gd fmla="*/ 1827569 w 2015163" name="connsiteX1-1253"/>
              <a:gd fmla="*/ 469927 h 2214049" name="connsiteY1-1254"/>
              <a:gd fmla="*/ 1988879 w 2015163" name="connsiteX2-1255"/>
              <a:gd fmla="*/ 682458 h 2214049" name="connsiteY2-1256"/>
              <a:gd fmla="*/ 1745529 w 2015163" name="connsiteX3-1257"/>
              <a:gd fmla="*/ 911204 h 2214049" name="connsiteY3-1258"/>
              <a:gd fmla="*/ 1745529 w 2015163" name="connsiteX4-1259"/>
              <a:gd fmla="*/ 1308394 h 2214049" name="connsiteY4-1260"/>
              <a:gd fmla="*/ 1988879 w 2015163" name="connsiteX5-1261"/>
              <a:gd fmla="*/ 1537140 h 2214049" name="connsiteY5-1262"/>
              <a:gd fmla="*/ 1871213 w 2015163" name="connsiteX6-1263"/>
              <a:gd fmla="*/ 1740942 h 2214049" name="connsiteY6-1264"/>
              <a:gd fmla="*/ 1551439 w 2015163" name="connsiteX7-1265"/>
              <a:gd fmla="*/ 1644568 h 2214049" name="connsiteY7-1266"/>
              <a:gd fmla="*/ 1207462 w 2015163" name="connsiteX8-1267"/>
              <a:gd fmla="*/ 1843163 h 2214049" name="connsiteY8-1268"/>
              <a:gd fmla="*/ 1131037 w 2015163" name="connsiteX9-1269"/>
              <a:gd fmla="*/ 2168283 h 2214049" name="connsiteY9-1270"/>
              <a:gd fmla="*/ 860792 w 2015163" name="connsiteX10-1271"/>
              <a:gd fmla="*/ 2177011 h 2214049" name="connsiteY10-1272"/>
              <a:gd fmla="*/ 819282 w 2015163" name="connsiteX11-1273"/>
              <a:gd fmla="*/ 1843163 h 2214049" name="connsiteY11-1274"/>
              <a:gd fmla="*/ 475305 w 2015163" name="connsiteX12-1275"/>
              <a:gd fmla="*/ 1644568 h 2214049" name="connsiteY12-1276"/>
              <a:gd fmla="*/ 155531 w 2015163" name="connsiteX13-1277"/>
              <a:gd fmla="*/ 1740942 h 2214049" name="connsiteY13-1278"/>
              <a:gd fmla="*/ 2950 w 2015163" name="connsiteX14-1279"/>
              <a:gd fmla="*/ 1510955 h 2214049" name="connsiteY14-1280"/>
              <a:gd fmla="*/ 281215 w 2015163" name="connsiteX15-1281"/>
              <a:gd fmla="*/ 1308394 h 2214049" name="connsiteY15-1282"/>
              <a:gd fmla="*/ 281215 w 2015163" name="connsiteX16-1283"/>
              <a:gd fmla="*/ 911204 h 2214049" name="connsiteY16-1284"/>
              <a:gd fmla="*/ 37865 w 2015163" name="connsiteX17-1285"/>
              <a:gd fmla="*/ 682458 h 2214049" name="connsiteY17-1286"/>
              <a:gd fmla="*/ 155531 w 2015163" name="connsiteX18-1287"/>
              <a:gd fmla="*/ 452470 h 2214049" name="connsiteY18-1288"/>
              <a:gd fmla="*/ 475305 w 2015163" name="connsiteX19-1289"/>
              <a:gd fmla="*/ 575030 h 2214049" name="connsiteY19-1290"/>
              <a:gd fmla="*/ 819282 w 2015163" name="connsiteX20-1291"/>
              <a:gd fmla="*/ 376435 h 2214049" name="connsiteY20-1292"/>
              <a:gd fmla="*/ 895707 w 2015163" name="connsiteX21-1293"/>
              <a:gd fmla="*/ 51315 h 2214049" name="connsiteY21-1294"/>
              <a:gd fmla="*/ 1165952 w 2015163" name="connsiteX22-1295"/>
              <a:gd fmla="*/ 33857 h 2214049" name="connsiteY22-1296"/>
              <a:gd fmla="*/ 1207462 w 2015163" name="connsiteX23-1297"/>
              <a:gd fmla="*/ 376435 h 2214049" name="connsiteY23-1298"/>
              <a:gd fmla="*/ 1551439 w 2015163" name="connsiteX24-1299"/>
              <a:gd fmla="*/ 575030 h 2214049" name="connsiteY24-1300"/>
              <a:gd fmla="*/ 1551439 w 2015163" name="connsiteX0-1301"/>
              <a:gd fmla="*/ 575028 h 2214049" name="connsiteY0-1302"/>
              <a:gd fmla="*/ 1810111 w 2015163" name="connsiteX1-1303"/>
              <a:gd fmla="*/ 443740 h 2214049" name="connsiteY1-1304"/>
              <a:gd fmla="*/ 1988879 w 2015163" name="connsiteX2-1305"/>
              <a:gd fmla="*/ 682456 h 2214049" name="connsiteY2-1306"/>
              <a:gd fmla="*/ 1745529 w 2015163" name="connsiteX3-1307"/>
              <a:gd fmla="*/ 911202 h 2214049" name="connsiteY3-1308"/>
              <a:gd fmla="*/ 1745529 w 2015163" name="connsiteX4-1309"/>
              <a:gd fmla="*/ 1308392 h 2214049" name="connsiteY4-1310"/>
              <a:gd fmla="*/ 1988879 w 2015163" name="connsiteX5-1311"/>
              <a:gd fmla="*/ 1537138 h 2214049" name="connsiteY5-1312"/>
              <a:gd fmla="*/ 1871213 w 2015163" name="connsiteX6-1313"/>
              <a:gd fmla="*/ 1740940 h 2214049" name="connsiteY6-1314"/>
              <a:gd fmla="*/ 1551439 w 2015163" name="connsiteX7-1315"/>
              <a:gd fmla="*/ 1644566 h 2214049" name="connsiteY7-1316"/>
              <a:gd fmla="*/ 1207462 w 2015163" name="connsiteX8-1317"/>
              <a:gd fmla="*/ 1843161 h 2214049" name="connsiteY8-1318"/>
              <a:gd fmla="*/ 1131037 w 2015163" name="connsiteX9-1319"/>
              <a:gd fmla="*/ 2168281 h 2214049" name="connsiteY9-1320"/>
              <a:gd fmla="*/ 860792 w 2015163" name="connsiteX10-1321"/>
              <a:gd fmla="*/ 2177009 h 2214049" name="connsiteY10-1322"/>
              <a:gd fmla="*/ 819282 w 2015163" name="connsiteX11-1323"/>
              <a:gd fmla="*/ 1843161 h 2214049" name="connsiteY11-1324"/>
              <a:gd fmla="*/ 475305 w 2015163" name="connsiteX12-1325"/>
              <a:gd fmla="*/ 1644566 h 2214049" name="connsiteY12-1326"/>
              <a:gd fmla="*/ 155531 w 2015163" name="connsiteX13-1327"/>
              <a:gd fmla="*/ 1740940 h 2214049" name="connsiteY13-1328"/>
              <a:gd fmla="*/ 2950 w 2015163" name="connsiteX14-1329"/>
              <a:gd fmla="*/ 1510953 h 2214049" name="connsiteY14-1330"/>
              <a:gd fmla="*/ 281215 w 2015163" name="connsiteX15-1331"/>
              <a:gd fmla="*/ 1308392 h 2214049" name="connsiteY15-1332"/>
              <a:gd fmla="*/ 281215 w 2015163" name="connsiteX16-1333"/>
              <a:gd fmla="*/ 911202 h 2214049" name="connsiteY16-1334"/>
              <a:gd fmla="*/ 37865 w 2015163" name="connsiteX17-1335"/>
              <a:gd fmla="*/ 682456 h 2214049" name="connsiteY17-1336"/>
              <a:gd fmla="*/ 155531 w 2015163" name="connsiteX18-1337"/>
              <a:gd fmla="*/ 452468 h 2214049" name="connsiteY18-1338"/>
              <a:gd fmla="*/ 475305 w 2015163" name="connsiteX19-1339"/>
              <a:gd fmla="*/ 575028 h 2214049" name="connsiteY19-1340"/>
              <a:gd fmla="*/ 819282 w 2015163" name="connsiteX20-1341"/>
              <a:gd fmla="*/ 376433 h 2214049" name="connsiteY20-1342"/>
              <a:gd fmla="*/ 895707 w 2015163" name="connsiteX21-1343"/>
              <a:gd fmla="*/ 51313 h 2214049" name="connsiteY21-1344"/>
              <a:gd fmla="*/ 1165952 w 2015163" name="connsiteX22-1345"/>
              <a:gd fmla="*/ 33855 h 2214049" name="connsiteY22-1346"/>
              <a:gd fmla="*/ 1207462 w 2015163" name="connsiteX23-1347"/>
              <a:gd fmla="*/ 376433 h 2214049" name="connsiteY23-1348"/>
              <a:gd fmla="*/ 1551439 w 2015163" name="connsiteX24-1349"/>
              <a:gd fmla="*/ 575028 h 2214049" name="connsiteY24-1350"/>
              <a:gd fmla="*/ 1551439 w 1990924" name="connsiteX0-1351"/>
              <a:gd fmla="*/ 575028 h 2214047" name="connsiteY0-1352"/>
              <a:gd fmla="*/ 1810111 w 1990924" name="connsiteX1-1353"/>
              <a:gd fmla="*/ 443740 h 2214047" name="connsiteY1-1354"/>
              <a:gd fmla="*/ 1988879 w 1990924" name="connsiteX2-1355"/>
              <a:gd fmla="*/ 682456 h 2214047" name="connsiteY2-1356"/>
              <a:gd fmla="*/ 1745529 w 1990924" name="connsiteX3-1357"/>
              <a:gd fmla="*/ 911202 h 2214047" name="connsiteY3-1358"/>
              <a:gd fmla="*/ 1745529 w 1990924" name="connsiteX4-1359"/>
              <a:gd fmla="*/ 1308392 h 2214047" name="connsiteY4-1360"/>
              <a:gd fmla="*/ 1988879 w 1990924" name="connsiteX5-1361"/>
              <a:gd fmla="*/ 1537138 h 2214047" name="connsiteY5-1362"/>
              <a:gd fmla="*/ 1845026 w 1990924" name="connsiteX6-1363"/>
              <a:gd fmla="*/ 1775854 h 2214047" name="connsiteY6-1364"/>
              <a:gd fmla="*/ 1551439 w 1990924" name="connsiteX7-1365"/>
              <a:gd fmla="*/ 1644566 h 2214047" name="connsiteY7-1366"/>
              <a:gd fmla="*/ 1207462 w 1990924" name="connsiteX8-1367"/>
              <a:gd fmla="*/ 1843161 h 2214047" name="connsiteY8-1368"/>
              <a:gd fmla="*/ 1131037 w 1990924" name="connsiteX9-1369"/>
              <a:gd fmla="*/ 2168281 h 2214047" name="connsiteY9-1370"/>
              <a:gd fmla="*/ 860792 w 1990924" name="connsiteX10-1371"/>
              <a:gd fmla="*/ 2177009 h 2214047" name="connsiteY10-1372"/>
              <a:gd fmla="*/ 819282 w 1990924" name="connsiteX11-1373"/>
              <a:gd fmla="*/ 1843161 h 2214047" name="connsiteY11-1374"/>
              <a:gd fmla="*/ 475305 w 1990924" name="connsiteX12-1375"/>
              <a:gd fmla="*/ 1644566 h 2214047" name="connsiteY12-1376"/>
              <a:gd fmla="*/ 155531 w 1990924" name="connsiteX13-1377"/>
              <a:gd fmla="*/ 1740940 h 2214047" name="connsiteY13-1378"/>
              <a:gd fmla="*/ 2950 w 1990924" name="connsiteX14-1379"/>
              <a:gd fmla="*/ 1510953 h 2214047" name="connsiteY14-1380"/>
              <a:gd fmla="*/ 281215 w 1990924" name="connsiteX15-1381"/>
              <a:gd fmla="*/ 1308392 h 2214047" name="connsiteY15-1382"/>
              <a:gd fmla="*/ 281215 w 1990924" name="connsiteX16-1383"/>
              <a:gd fmla="*/ 911202 h 2214047" name="connsiteY16-1384"/>
              <a:gd fmla="*/ 37865 w 1990924" name="connsiteX17-1385"/>
              <a:gd fmla="*/ 682456 h 2214047" name="connsiteY17-1386"/>
              <a:gd fmla="*/ 155531 w 1990924" name="connsiteX18-1387"/>
              <a:gd fmla="*/ 452468 h 2214047" name="connsiteY18-1388"/>
              <a:gd fmla="*/ 475305 w 1990924" name="connsiteX19-1389"/>
              <a:gd fmla="*/ 575028 h 2214047" name="connsiteY19-1390"/>
              <a:gd fmla="*/ 819282 w 1990924" name="connsiteX20-1391"/>
              <a:gd fmla="*/ 376433 h 2214047" name="connsiteY20-1392"/>
              <a:gd fmla="*/ 895707 w 1990924" name="connsiteX21-1393"/>
              <a:gd fmla="*/ 51313 h 2214047" name="connsiteY21-1394"/>
              <a:gd fmla="*/ 1165952 w 1990924" name="connsiteX22-1395"/>
              <a:gd fmla="*/ 33855 h 2214047" name="connsiteY22-1396"/>
              <a:gd fmla="*/ 1207462 w 1990924" name="connsiteX23-1397"/>
              <a:gd fmla="*/ 376433 h 2214047" name="connsiteY23-1398"/>
              <a:gd fmla="*/ 1551439 w 1990924" name="connsiteX24-1399"/>
              <a:gd fmla="*/ 575028 h 2214047" name="connsiteY24-1400"/>
            </a:gdLst>
            <a:cxnLst>
              <a:cxn ang="0">
                <a:pos x="connsiteX0-1351" y="connsiteY0-1352"/>
              </a:cxn>
              <a:cxn ang="0">
                <a:pos x="connsiteX1-1353" y="connsiteY1-1354"/>
              </a:cxn>
              <a:cxn ang="0">
                <a:pos x="connsiteX2-1355" y="connsiteY2-1356"/>
              </a:cxn>
              <a:cxn ang="0">
                <a:pos x="connsiteX3-1357" y="connsiteY3-1358"/>
              </a:cxn>
              <a:cxn ang="0">
                <a:pos x="connsiteX4-1359" y="connsiteY4-1360"/>
              </a:cxn>
              <a:cxn ang="0">
                <a:pos x="connsiteX5-1361" y="connsiteY5-1362"/>
              </a:cxn>
              <a:cxn ang="0">
                <a:pos x="connsiteX6-1363" y="connsiteY6-1364"/>
              </a:cxn>
              <a:cxn ang="0">
                <a:pos x="connsiteX7-1365" y="connsiteY7-1366"/>
              </a:cxn>
              <a:cxn ang="0">
                <a:pos x="connsiteX8-1367" y="connsiteY8-1368"/>
              </a:cxn>
              <a:cxn ang="0">
                <a:pos x="connsiteX9-1369" y="connsiteY9-1370"/>
              </a:cxn>
              <a:cxn ang="0">
                <a:pos x="connsiteX10-1371" y="connsiteY10-1372"/>
              </a:cxn>
              <a:cxn ang="0">
                <a:pos x="connsiteX11-1373" y="connsiteY11-1374"/>
              </a:cxn>
              <a:cxn ang="0">
                <a:pos x="connsiteX12-1375" y="connsiteY12-1376"/>
              </a:cxn>
              <a:cxn ang="0">
                <a:pos x="connsiteX13-1377" y="connsiteY13-1378"/>
              </a:cxn>
              <a:cxn ang="0">
                <a:pos x="connsiteX14-1379" y="connsiteY14-1380"/>
              </a:cxn>
              <a:cxn ang="0">
                <a:pos x="connsiteX15-1381" y="connsiteY15-1382"/>
              </a:cxn>
              <a:cxn ang="0">
                <a:pos x="connsiteX16-1383" y="connsiteY16-1384"/>
              </a:cxn>
              <a:cxn ang="0">
                <a:pos x="connsiteX17-1385" y="connsiteY17-1386"/>
              </a:cxn>
              <a:cxn ang="0">
                <a:pos x="connsiteX18-1387" y="connsiteY18-1388"/>
              </a:cxn>
              <a:cxn ang="0">
                <a:pos x="connsiteX19-1389" y="connsiteY19-1390"/>
              </a:cxn>
              <a:cxn ang="0">
                <a:pos x="connsiteX20-1391" y="connsiteY20-1392"/>
              </a:cxn>
              <a:cxn ang="0">
                <a:pos x="connsiteX21-1393" y="connsiteY21-1394"/>
              </a:cxn>
              <a:cxn ang="0">
                <a:pos x="connsiteX22-1395" y="connsiteY22-1396"/>
              </a:cxn>
              <a:cxn ang="0">
                <a:pos x="connsiteX23-1397" y="connsiteY23-1398"/>
              </a:cxn>
              <a:cxn ang="0">
                <a:pos x="connsiteX24-1399" y="connsiteY24-1400"/>
              </a:cxn>
            </a:cxnLst>
            <a:rect b="b" l="l" r="r" t="t"/>
            <a:pathLst>
              <a:path h="2214047" w="1990924">
                <a:moveTo>
                  <a:pt x="1551439" y="575028"/>
                </a:moveTo>
                <a:lnTo>
                  <a:pt x="1810111" y="443740"/>
                </a:lnTo>
                <a:cubicBezTo>
                  <a:pt x="1916702" y="411615"/>
                  <a:pt x="1999643" y="604546"/>
                  <a:pt x="1988879" y="682456"/>
                </a:cubicBezTo>
                <a:cubicBezTo>
                  <a:pt x="1978115" y="760366"/>
                  <a:pt x="1855917" y="833066"/>
                  <a:pt x="1745529" y="911202"/>
                </a:cubicBezTo>
                <a:cubicBezTo>
                  <a:pt x="1780804" y="1041249"/>
                  <a:pt x="1780804" y="1178345"/>
                  <a:pt x="1745529" y="1308392"/>
                </a:cubicBezTo>
                <a:cubicBezTo>
                  <a:pt x="1826646" y="1384641"/>
                  <a:pt x="1972296" y="1459228"/>
                  <a:pt x="1988879" y="1537138"/>
                </a:cubicBezTo>
                <a:cubicBezTo>
                  <a:pt x="2005462" y="1615048"/>
                  <a:pt x="1917933" y="1757949"/>
                  <a:pt x="1845026" y="1775854"/>
                </a:cubicBezTo>
                <a:cubicBezTo>
                  <a:pt x="1772119" y="1793759"/>
                  <a:pt x="1679522" y="1697359"/>
                  <a:pt x="1551439" y="1644566"/>
                </a:cubicBezTo>
                <a:cubicBezTo>
                  <a:pt x="1456452" y="1740139"/>
                  <a:pt x="1337724" y="1808687"/>
                  <a:pt x="1207462" y="1843161"/>
                </a:cubicBezTo>
                <a:cubicBezTo>
                  <a:pt x="1181987" y="1951534"/>
                  <a:pt x="1188815" y="2112640"/>
                  <a:pt x="1131037" y="2168281"/>
                </a:cubicBezTo>
                <a:cubicBezTo>
                  <a:pt x="1073259" y="2223922"/>
                  <a:pt x="912751" y="2231196"/>
                  <a:pt x="860792" y="2177009"/>
                </a:cubicBezTo>
                <a:cubicBezTo>
                  <a:pt x="808833" y="2122822"/>
                  <a:pt x="810792" y="1947903"/>
                  <a:pt x="819282" y="1843161"/>
                </a:cubicBezTo>
                <a:cubicBezTo>
                  <a:pt x="689020" y="1808686"/>
                  <a:pt x="570292" y="1740138"/>
                  <a:pt x="475305" y="1644566"/>
                </a:cubicBezTo>
                <a:cubicBezTo>
                  <a:pt x="368714" y="1676691"/>
                  <a:pt x="234257" y="1763209"/>
                  <a:pt x="155531" y="1740940"/>
                </a:cubicBezTo>
                <a:cubicBezTo>
                  <a:pt x="76805" y="1718671"/>
                  <a:pt x="-17997" y="1583044"/>
                  <a:pt x="2950" y="1510953"/>
                </a:cubicBezTo>
                <a:cubicBezTo>
                  <a:pt x="23897" y="1438862"/>
                  <a:pt x="223198" y="1360342"/>
                  <a:pt x="281215" y="1308392"/>
                </a:cubicBezTo>
                <a:cubicBezTo>
                  <a:pt x="245940" y="1178345"/>
                  <a:pt x="245940" y="1041249"/>
                  <a:pt x="281215" y="911202"/>
                </a:cubicBezTo>
                <a:cubicBezTo>
                  <a:pt x="200098" y="834953"/>
                  <a:pt x="58812" y="758912"/>
                  <a:pt x="37865" y="682456"/>
                </a:cubicBezTo>
                <a:cubicBezTo>
                  <a:pt x="16918" y="606000"/>
                  <a:pt x="82624" y="470373"/>
                  <a:pt x="155531" y="452468"/>
                </a:cubicBezTo>
                <a:cubicBezTo>
                  <a:pt x="228438" y="434563"/>
                  <a:pt x="364680" y="530965"/>
                  <a:pt x="475305" y="575028"/>
                </a:cubicBezTo>
                <a:cubicBezTo>
                  <a:pt x="570292" y="479455"/>
                  <a:pt x="689020" y="410907"/>
                  <a:pt x="819282" y="376433"/>
                </a:cubicBezTo>
                <a:cubicBezTo>
                  <a:pt x="844757" y="268060"/>
                  <a:pt x="837929" y="108409"/>
                  <a:pt x="895707" y="51313"/>
                </a:cubicBezTo>
                <a:cubicBezTo>
                  <a:pt x="953485" y="-5783"/>
                  <a:pt x="1113993" y="-20332"/>
                  <a:pt x="1165952" y="33855"/>
                </a:cubicBezTo>
                <a:cubicBezTo>
                  <a:pt x="1217911" y="88042"/>
                  <a:pt x="1198495" y="254233"/>
                  <a:pt x="1207462" y="376433"/>
                </a:cubicBezTo>
                <a:cubicBezTo>
                  <a:pt x="1337724" y="410908"/>
                  <a:pt x="1456452" y="479456"/>
                  <a:pt x="1551439" y="575028"/>
                </a:cubicBezTo>
                <a:close/>
              </a:path>
            </a:pathLst>
          </a:custGeom>
          <a:noFill/>
          <a:ln w="38100">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40298" lIns="437825" numCol="1" rIns="437825" spcCol="953" spcFirstLastPara="0" tIns="440298" vert="horz" wrap="square">
            <a:noAutofit/>
          </a:bodyPr>
          <a:lstStyle/>
          <a:p>
            <a:pPr algn="ctr" defTabSz="1000125">
              <a:lnSpc>
                <a:spcPct val="90000"/>
              </a:lnSpc>
              <a:spcBef>
                <a:spcPct val="0"/>
              </a:spcBef>
              <a:spcAft>
                <a:spcPct val="35000"/>
              </a:spcAft>
            </a:pPr>
            <a:endParaRPr altLang="en-US" lang="zh-CN" sz="2300">
              <a:solidFill>
                <a:schemeClr val="tx1">
                  <a:lumMod val="75000"/>
                  <a:lumOff val="25000"/>
                </a:schemeClr>
              </a:solidFill>
            </a:endParaRPr>
          </a:p>
        </p:txBody>
      </p:sp>
      <p:grpSp>
        <p:nvGrpSpPr>
          <p:cNvPr id="6" name="组合 7"/>
          <p:cNvGrpSpPr/>
          <p:nvPr/>
        </p:nvGrpSpPr>
        <p:grpSpPr>
          <a:xfrm>
            <a:off x="6963174" y="2291787"/>
            <a:ext cx="384863" cy="406091"/>
            <a:chOff x="4197350" y="2182813"/>
            <a:chExt cx="608013" cy="641350"/>
          </a:xfrm>
          <a:solidFill>
            <a:schemeClr val="bg1"/>
          </a:solidFill>
        </p:grpSpPr>
        <p:sp>
          <p:nvSpPr>
            <p:cNvPr id="9" name="Freeform 166"/>
            <p:cNvSpPr/>
            <p:nvPr/>
          </p:nvSpPr>
          <p:spPr bwMode="auto">
            <a:xfrm>
              <a:off x="4229100" y="2211388"/>
              <a:ext cx="39688" cy="157163"/>
            </a:xfrm>
            <a:custGeom>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b="b" l="0" r="r" t="0"/>
              <a:pathLst>
                <a:path h="296" w="73">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0" name="Freeform 167"/>
            <p:cNvSpPr/>
            <p:nvPr/>
          </p:nvSpPr>
          <p:spPr bwMode="auto">
            <a:xfrm>
              <a:off x="4251325" y="2206625"/>
              <a:ext cx="39688" cy="177800"/>
            </a:xfrm>
            <a:custGeom>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b="b" l="0" r="r" t="0"/>
              <a:pathLst>
                <a:path h="337" w="76">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1" name="Freeform 168"/>
            <p:cNvSpPr/>
            <p:nvPr/>
          </p:nvSpPr>
          <p:spPr bwMode="auto">
            <a:xfrm>
              <a:off x="4271963" y="2197100"/>
              <a:ext cx="55563" cy="195263"/>
            </a:xfrm>
            <a:custGeom>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b="b" l="0" r="r" t="0"/>
              <a:pathLst>
                <a:path h="370" w="105">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2" name="Freeform 169"/>
            <p:cNvSpPr/>
            <p:nvPr/>
          </p:nvSpPr>
          <p:spPr bwMode="auto">
            <a:xfrm>
              <a:off x="4305300" y="2198688"/>
              <a:ext cx="39688" cy="146050"/>
            </a:xfrm>
            <a:custGeom>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b="b" l="0" r="r" t="0"/>
              <a:pathLst>
                <a:path h="274" w="75">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3" name="Freeform 170"/>
            <p:cNvSpPr/>
            <p:nvPr/>
          </p:nvSpPr>
          <p:spPr bwMode="auto">
            <a:xfrm>
              <a:off x="4338638" y="2201863"/>
              <a:ext cx="31750" cy="112713"/>
            </a:xfrm>
            <a:custGeom>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b="b" l="0" r="r" t="0"/>
              <a:pathLst>
                <a:path h="211" w="61">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4" name="Freeform 171"/>
            <p:cNvSpPr/>
            <p:nvPr/>
          </p:nvSpPr>
          <p:spPr bwMode="auto">
            <a:xfrm>
              <a:off x="4357688" y="2209800"/>
              <a:ext cx="36513" cy="90488"/>
            </a:xfrm>
            <a:custGeom>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b="b" l="0" r="r" t="0"/>
              <a:pathLst>
                <a:path h="171" w="68">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5" name="Freeform 172"/>
            <p:cNvSpPr/>
            <p:nvPr/>
          </p:nvSpPr>
          <p:spPr bwMode="auto">
            <a:xfrm>
              <a:off x="4383088" y="2219325"/>
              <a:ext cx="33338" cy="63500"/>
            </a:xfrm>
            <a:custGeom>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b="b" l="0" r="r" t="0"/>
              <a:pathLst>
                <a:path h="119" w="62">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6" name="Freeform 173"/>
            <p:cNvSpPr/>
            <p:nvPr/>
          </p:nvSpPr>
          <p:spPr bwMode="auto">
            <a:xfrm>
              <a:off x="4403725" y="2228850"/>
              <a:ext cx="17463" cy="52388"/>
            </a:xfrm>
            <a:custGeom>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b="b" l="0" r="r" t="0"/>
              <a:pathLst>
                <a:path h="100" w="33">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7" name="Freeform 174"/>
            <p:cNvSpPr/>
            <p:nvPr/>
          </p:nvSpPr>
          <p:spPr bwMode="auto">
            <a:xfrm>
              <a:off x="4340225" y="2436813"/>
              <a:ext cx="4763" cy="42863"/>
            </a:xfrm>
            <a:custGeom>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b="b" l="0" r="r" t="0"/>
              <a:pathLst>
                <a:path h="80" w="9">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8" name="Freeform 175"/>
            <p:cNvSpPr/>
            <p:nvPr/>
          </p:nvSpPr>
          <p:spPr bwMode="auto">
            <a:xfrm>
              <a:off x="4370388" y="2460625"/>
              <a:ext cx="11113" cy="65088"/>
            </a:xfrm>
            <a:custGeom>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b="b" l="0" r="r" t="0"/>
              <a:pathLst>
                <a:path h="123" w="22">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9" name="Freeform 176"/>
            <p:cNvSpPr/>
            <p:nvPr/>
          </p:nvSpPr>
          <p:spPr bwMode="auto">
            <a:xfrm>
              <a:off x="4395788" y="2492375"/>
              <a:ext cx="7938" cy="55563"/>
            </a:xfrm>
            <a:custGeom>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b="b" l="0" r="r" t="0"/>
              <a:pathLst>
                <a:path h="105" w="1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20" name="Freeform 177"/>
            <p:cNvSpPr/>
            <p:nvPr/>
          </p:nvSpPr>
          <p:spPr bwMode="auto">
            <a:xfrm>
              <a:off x="4424363" y="2520950"/>
              <a:ext cx="4763" cy="71438"/>
            </a:xfrm>
            <a:custGeom>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b="b" l="0" r="r" t="0"/>
              <a:pathLst>
                <a:path h="137" w="9">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21" name="Freeform 178"/>
            <p:cNvSpPr/>
            <p:nvPr/>
          </p:nvSpPr>
          <p:spPr bwMode="auto">
            <a:xfrm>
              <a:off x="4451350" y="2547938"/>
              <a:ext cx="7938" cy="68263"/>
            </a:xfrm>
            <a:custGeom>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b="b" l="0" r="r" t="0"/>
              <a:pathLst>
                <a:path h="128" w="14">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22" name="Freeform 179"/>
            <p:cNvSpPr/>
            <p:nvPr/>
          </p:nvSpPr>
          <p:spPr bwMode="auto">
            <a:xfrm>
              <a:off x="4478338" y="2578100"/>
              <a:ext cx="6350" cy="55563"/>
            </a:xfrm>
            <a:custGeom>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b="b" l="0" r="r" t="0"/>
              <a:pathLst>
                <a:path h="104" w="10">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23" name="Freeform 180"/>
            <p:cNvSpPr/>
            <p:nvPr/>
          </p:nvSpPr>
          <p:spPr bwMode="auto">
            <a:xfrm>
              <a:off x="4500563" y="2608263"/>
              <a:ext cx="7938" cy="49213"/>
            </a:xfrm>
            <a:custGeom>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b="b" l="0" r="r" t="0"/>
              <a:pathLst>
                <a:path h="94" w="15">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24" name="Freeform 181"/>
            <p:cNvSpPr/>
            <p:nvPr/>
          </p:nvSpPr>
          <p:spPr bwMode="auto">
            <a:xfrm>
              <a:off x="4529138" y="2622550"/>
              <a:ext cx="7938" cy="63500"/>
            </a:xfrm>
            <a:custGeom>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b="b" l="0" r="r" t="0"/>
              <a:pathLst>
                <a:path h="119" w="15">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25" name="Freeform 182"/>
            <p:cNvSpPr/>
            <p:nvPr/>
          </p:nvSpPr>
          <p:spPr bwMode="auto">
            <a:xfrm>
              <a:off x="4551363" y="2652713"/>
              <a:ext cx="4763" cy="55563"/>
            </a:xfrm>
            <a:custGeom>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b="b" l="0" r="r" t="0"/>
              <a:pathLst>
                <a:path h="104" w="11">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26" name="Freeform 183"/>
            <p:cNvSpPr/>
            <p:nvPr/>
          </p:nvSpPr>
          <p:spPr bwMode="auto">
            <a:xfrm>
              <a:off x="4572000" y="2676525"/>
              <a:ext cx="6350" cy="58738"/>
            </a:xfrm>
            <a:custGeom>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b="b" l="0" r="r" t="0"/>
              <a:pathLst>
                <a:path h="113" w="14">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27" name="Freeform 184"/>
            <p:cNvSpPr/>
            <p:nvPr/>
          </p:nvSpPr>
          <p:spPr bwMode="auto">
            <a:xfrm>
              <a:off x="4481513" y="2305050"/>
              <a:ext cx="12700" cy="61913"/>
            </a:xfrm>
            <a:custGeom>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b="b" l="0" r="r" t="0"/>
              <a:pathLst>
                <a:path h="119" w="23">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28" name="Freeform 185"/>
            <p:cNvSpPr/>
            <p:nvPr/>
          </p:nvSpPr>
          <p:spPr bwMode="auto">
            <a:xfrm>
              <a:off x="4519613" y="2336800"/>
              <a:ext cx="9525" cy="55563"/>
            </a:xfrm>
            <a:custGeom>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b="b" l="0" r="r" t="0"/>
              <a:pathLst>
                <a:path h="104" w="18">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29" name="Freeform 186"/>
            <p:cNvSpPr/>
            <p:nvPr/>
          </p:nvSpPr>
          <p:spPr bwMode="auto">
            <a:xfrm>
              <a:off x="4543425" y="2370138"/>
              <a:ext cx="7938" cy="71438"/>
            </a:xfrm>
            <a:custGeom>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b="b" l="0" r="r" t="0"/>
              <a:pathLst>
                <a:path h="136" w="15">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30" name="Freeform 187"/>
            <p:cNvSpPr/>
            <p:nvPr/>
          </p:nvSpPr>
          <p:spPr bwMode="auto">
            <a:xfrm>
              <a:off x="4573588" y="2406650"/>
              <a:ext cx="4763" cy="71438"/>
            </a:xfrm>
            <a:custGeom>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b="b" l="0" r="r" t="0"/>
              <a:pathLst>
                <a:path h="133" w="9">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31" name="Freeform 188"/>
            <p:cNvSpPr/>
            <p:nvPr/>
          </p:nvSpPr>
          <p:spPr bwMode="auto">
            <a:xfrm>
              <a:off x="4602163" y="2432050"/>
              <a:ext cx="4763" cy="65088"/>
            </a:xfrm>
            <a:custGeom>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b="b" l="0" r="r" t="0"/>
              <a:pathLst>
                <a:path h="123" w="9">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32" name="Freeform 189"/>
            <p:cNvSpPr/>
            <p:nvPr/>
          </p:nvSpPr>
          <p:spPr bwMode="auto">
            <a:xfrm>
              <a:off x="4624388" y="2457450"/>
              <a:ext cx="4763" cy="65088"/>
            </a:xfrm>
            <a:custGeom>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b="b" l="0" r="r" t="0"/>
              <a:pathLst>
                <a:path h="123" w="9">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33" name="Freeform 190"/>
            <p:cNvSpPr/>
            <p:nvPr/>
          </p:nvSpPr>
          <p:spPr bwMode="auto">
            <a:xfrm>
              <a:off x="4651375" y="2482850"/>
              <a:ext cx="7938" cy="73025"/>
            </a:xfrm>
            <a:custGeom>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b="b" l="0" r="r" t="0"/>
              <a:pathLst>
                <a:path h="137" w="14">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34" name="Freeform 191"/>
            <p:cNvSpPr/>
            <p:nvPr/>
          </p:nvSpPr>
          <p:spPr bwMode="auto">
            <a:xfrm>
              <a:off x="4684713" y="2500313"/>
              <a:ext cx="4763" cy="87313"/>
            </a:xfrm>
            <a:custGeom>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b="b" l="0" r="r" t="0"/>
              <a:pathLst>
                <a:path h="166" w="9">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35" name="Freeform 192"/>
            <p:cNvSpPr/>
            <p:nvPr/>
          </p:nvSpPr>
          <p:spPr bwMode="auto">
            <a:xfrm>
              <a:off x="4702175" y="2540000"/>
              <a:ext cx="7938" cy="69850"/>
            </a:xfrm>
            <a:custGeom>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b="b" l="0" r="r" t="0"/>
              <a:pathLst>
                <a:path h="132" w="15">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36" name="Freeform 193"/>
            <p:cNvSpPr/>
            <p:nvPr/>
          </p:nvSpPr>
          <p:spPr bwMode="auto">
            <a:xfrm>
              <a:off x="4727575" y="2568575"/>
              <a:ext cx="9525" cy="52388"/>
            </a:xfrm>
            <a:custGeom>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b="b" l="0" r="r" t="0"/>
              <a:pathLst>
                <a:path h="99" w="1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37" name="Freeform 194"/>
            <p:cNvSpPr/>
            <p:nvPr/>
          </p:nvSpPr>
          <p:spPr bwMode="auto">
            <a:xfrm>
              <a:off x="4748213" y="2590800"/>
              <a:ext cx="4763" cy="57150"/>
            </a:xfrm>
            <a:custGeom>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b="b" l="0" r="r" t="0"/>
              <a:pathLst>
                <a:path h="110" w="9">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38" name="Freeform 195"/>
            <p:cNvSpPr/>
            <p:nvPr/>
          </p:nvSpPr>
          <p:spPr bwMode="auto">
            <a:xfrm>
              <a:off x="4641850" y="2751138"/>
              <a:ext cx="7938" cy="26988"/>
            </a:xfrm>
            <a:custGeom>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b="b" l="0" r="r" t="0"/>
              <a:pathLst>
                <a:path h="51" w="15">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39" name="Freeform 196"/>
            <p:cNvSpPr/>
            <p:nvPr/>
          </p:nvSpPr>
          <p:spPr bwMode="auto">
            <a:xfrm>
              <a:off x="4675188" y="2751138"/>
              <a:ext cx="12700" cy="34925"/>
            </a:xfrm>
            <a:custGeom>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b="b" l="0" r="r" t="0"/>
              <a:pathLst>
                <a:path h="66" w="24">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40" name="Freeform 197"/>
            <p:cNvSpPr/>
            <p:nvPr/>
          </p:nvSpPr>
          <p:spPr bwMode="auto">
            <a:xfrm>
              <a:off x="4710113" y="2759075"/>
              <a:ext cx="9525" cy="44450"/>
            </a:xfrm>
            <a:custGeom>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b="b" l="0" r="r" t="0"/>
              <a:pathLst>
                <a:path h="85" w="19">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41" name="Freeform 198"/>
            <p:cNvSpPr/>
            <p:nvPr/>
          </p:nvSpPr>
          <p:spPr bwMode="auto">
            <a:xfrm>
              <a:off x="4416425" y="2370138"/>
              <a:ext cx="15875" cy="106363"/>
            </a:xfrm>
            <a:custGeom>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b="b" l="0" r="r" t="0"/>
              <a:pathLst>
                <a:path h="199" w="28">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42" name="Freeform 199"/>
            <p:cNvSpPr/>
            <p:nvPr/>
          </p:nvSpPr>
          <p:spPr bwMode="auto">
            <a:xfrm>
              <a:off x="4464050" y="2424113"/>
              <a:ext cx="19050" cy="88900"/>
            </a:xfrm>
            <a:custGeom>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b="b" l="0" r="r" t="0"/>
              <a:pathLst>
                <a:path h="167" w="36">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43" name="Freeform 200"/>
            <p:cNvSpPr/>
            <p:nvPr/>
          </p:nvSpPr>
          <p:spPr bwMode="auto">
            <a:xfrm>
              <a:off x="4521200" y="2484438"/>
              <a:ext cx="17463" cy="95250"/>
            </a:xfrm>
            <a:custGeom>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b="b" l="0" r="r" t="0"/>
              <a:pathLst>
                <a:path h="179" w="35">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44" name="Freeform 201"/>
            <p:cNvSpPr/>
            <p:nvPr/>
          </p:nvSpPr>
          <p:spPr bwMode="auto">
            <a:xfrm>
              <a:off x="4570413" y="2508250"/>
              <a:ext cx="12700" cy="41275"/>
            </a:xfrm>
            <a:custGeom>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b="b" l="0" r="r" t="0"/>
              <a:pathLst>
                <a:path h="79" w="22">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45" name="Freeform 202"/>
            <p:cNvSpPr/>
            <p:nvPr/>
          </p:nvSpPr>
          <p:spPr bwMode="auto">
            <a:xfrm>
              <a:off x="4603750" y="2557463"/>
              <a:ext cx="15875" cy="46038"/>
            </a:xfrm>
            <a:custGeom>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b="b" l="0" r="r" t="0"/>
              <a:pathLst>
                <a:path h="85" w="28">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46" name="Freeform 203"/>
            <p:cNvSpPr/>
            <p:nvPr/>
          </p:nvSpPr>
          <p:spPr bwMode="auto">
            <a:xfrm>
              <a:off x="4687888" y="2668588"/>
              <a:ext cx="15875" cy="61913"/>
            </a:xfrm>
            <a:custGeom>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b="b" l="0" r="r" t="0"/>
              <a:pathLst>
                <a:path h="115" w="28">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47" name="Freeform 204"/>
            <p:cNvSpPr/>
            <p:nvPr/>
          </p:nvSpPr>
          <p:spPr bwMode="auto">
            <a:xfrm>
              <a:off x="4714875" y="2657475"/>
              <a:ext cx="11113" cy="61913"/>
            </a:xfrm>
            <a:custGeom>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b="b" l="0" r="r" t="0"/>
              <a:pathLst>
                <a:path h="117" w="21">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48" name="Freeform 206"/>
            <p:cNvSpPr>
              <a:spLocks noEditPoints="1"/>
            </p:cNvSpPr>
            <p:nvPr/>
          </p:nvSpPr>
          <p:spPr bwMode="auto">
            <a:xfrm>
              <a:off x="4249738" y="2249488"/>
              <a:ext cx="555625" cy="574675"/>
            </a:xfrm>
            <a:custGeom>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b="b" l="0" r="r" t="0"/>
              <a:pathLst>
                <a:path h="1088" w="1051">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49" name="Freeform 207"/>
            <p:cNvSpPr/>
            <p:nvPr/>
          </p:nvSpPr>
          <p:spPr bwMode="auto">
            <a:xfrm>
              <a:off x="4251325" y="2251075"/>
              <a:ext cx="195263" cy="161925"/>
            </a:xfrm>
            <a:custGeom>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b="b" l="0" r="r" t="0"/>
              <a:pathLst>
                <a:path h="307" w="369">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50" name="Freeform 208"/>
            <p:cNvSpPr/>
            <p:nvPr/>
          </p:nvSpPr>
          <p:spPr bwMode="auto">
            <a:xfrm>
              <a:off x="4284663" y="2282825"/>
              <a:ext cx="195263" cy="171450"/>
            </a:xfrm>
            <a:custGeom>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b="b" l="0" r="r" t="0"/>
              <a:pathLst>
                <a:path h="323" w="369">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51" name="Freeform 209"/>
            <p:cNvSpPr/>
            <p:nvPr/>
          </p:nvSpPr>
          <p:spPr bwMode="auto">
            <a:xfrm>
              <a:off x="4446588" y="2346325"/>
              <a:ext cx="285750" cy="307975"/>
            </a:xfrm>
            <a:custGeom>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b="b" l="0" r="r" t="0"/>
              <a:pathLst>
                <a:path h="583" w="541">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52" name="Freeform 210"/>
            <p:cNvSpPr/>
            <p:nvPr/>
          </p:nvSpPr>
          <p:spPr bwMode="auto">
            <a:xfrm>
              <a:off x="4349750" y="2435225"/>
              <a:ext cx="273050" cy="288925"/>
            </a:xfrm>
            <a:custGeom>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b="b" l="0" r="r" t="0"/>
              <a:pathLst>
                <a:path h="546" w="515">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53" name="Freeform 211"/>
            <p:cNvSpPr/>
            <p:nvPr/>
          </p:nvSpPr>
          <p:spPr bwMode="auto">
            <a:xfrm>
              <a:off x="4708525" y="2740025"/>
              <a:ext cx="77788" cy="74613"/>
            </a:xfrm>
            <a:custGeom>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b="b" l="0" r="r" t="0"/>
              <a:pathLst>
                <a:path h="142" w="148">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54" name="Freeform 212"/>
            <p:cNvSpPr/>
            <p:nvPr/>
          </p:nvSpPr>
          <p:spPr bwMode="auto">
            <a:xfrm>
              <a:off x="4197350" y="2182813"/>
              <a:ext cx="260350" cy="244475"/>
            </a:xfrm>
            <a:custGeom>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b="b" l="0" r="r" t="0"/>
              <a:pathLst>
                <a:path h="462" w="492">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grpSp>
      <p:grpSp>
        <p:nvGrpSpPr>
          <p:cNvPr id="7" name="组合 54"/>
          <p:cNvGrpSpPr/>
          <p:nvPr/>
        </p:nvGrpSpPr>
        <p:grpSpPr>
          <a:xfrm>
            <a:off x="1607607" y="2110635"/>
            <a:ext cx="413000" cy="422174"/>
            <a:chOff x="5268913" y="4124325"/>
            <a:chExt cx="652463" cy="666751"/>
          </a:xfrm>
          <a:solidFill>
            <a:schemeClr val="tx1">
              <a:lumMod val="75000"/>
              <a:lumOff val="25000"/>
            </a:schemeClr>
          </a:solidFill>
        </p:grpSpPr>
        <p:sp>
          <p:nvSpPr>
            <p:cNvPr id="56" name="Freeform 719"/>
            <p:cNvSpPr/>
            <p:nvPr/>
          </p:nvSpPr>
          <p:spPr bwMode="auto">
            <a:xfrm>
              <a:off x="5356226" y="4351338"/>
              <a:ext cx="9525" cy="57150"/>
            </a:xfrm>
            <a:custGeom>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b="b" l="0" r="r" t="0"/>
              <a:pathLst>
                <a:path h="109" w="20">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57" name="Freeform 720"/>
            <p:cNvSpPr/>
            <p:nvPr/>
          </p:nvSpPr>
          <p:spPr bwMode="auto">
            <a:xfrm>
              <a:off x="5392738" y="4365625"/>
              <a:ext cx="12700" cy="80963"/>
            </a:xfrm>
            <a:custGeom>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b="b" l="0" r="r" t="0"/>
              <a:pathLst>
                <a:path h="151" w="25">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58" name="Freeform 721"/>
            <p:cNvSpPr/>
            <p:nvPr/>
          </p:nvSpPr>
          <p:spPr bwMode="auto">
            <a:xfrm>
              <a:off x="5421313" y="4389438"/>
              <a:ext cx="19050" cy="84138"/>
            </a:xfrm>
            <a:custGeom>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b="b" l="0" r="r" t="0"/>
              <a:pathLst>
                <a:path h="161" w="37">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59" name="Freeform 722"/>
            <p:cNvSpPr/>
            <p:nvPr/>
          </p:nvSpPr>
          <p:spPr bwMode="auto">
            <a:xfrm>
              <a:off x="5461001" y="4381500"/>
              <a:ext cx="22225" cy="125413"/>
            </a:xfrm>
            <a:custGeom>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b="b" l="0" r="r" t="0"/>
              <a:pathLst>
                <a:path h="238" w="42">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60" name="Freeform 723"/>
            <p:cNvSpPr/>
            <p:nvPr/>
          </p:nvSpPr>
          <p:spPr bwMode="auto">
            <a:xfrm>
              <a:off x="5483226" y="4329113"/>
              <a:ext cx="38100" cy="220663"/>
            </a:xfrm>
            <a:custGeom>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b="b" l="0" r="r" t="0"/>
              <a:pathLst>
                <a:path h="417" w="73">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61" name="Freeform 724"/>
            <p:cNvSpPr/>
            <p:nvPr/>
          </p:nvSpPr>
          <p:spPr bwMode="auto">
            <a:xfrm>
              <a:off x="5516563" y="4291013"/>
              <a:ext cx="46038" cy="268288"/>
            </a:xfrm>
            <a:custGeom>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b="b" l="0" r="r" t="0"/>
              <a:pathLst>
                <a:path h="507" w="85">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62" name="Freeform 725"/>
            <p:cNvSpPr/>
            <p:nvPr/>
          </p:nvSpPr>
          <p:spPr bwMode="auto">
            <a:xfrm>
              <a:off x="5546726" y="4252913"/>
              <a:ext cx="60325" cy="376238"/>
            </a:xfrm>
            <a:custGeom>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b="b" l="0" r="r" t="0"/>
              <a:pathLst>
                <a:path h="712" w="113">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63" name="Freeform 726"/>
            <p:cNvSpPr/>
            <p:nvPr/>
          </p:nvSpPr>
          <p:spPr bwMode="auto">
            <a:xfrm>
              <a:off x="5576888" y="4230688"/>
              <a:ext cx="61913" cy="415925"/>
            </a:xfrm>
            <a:custGeom>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b="b" l="0" r="r" t="0"/>
              <a:pathLst>
                <a:path h="787" w="119">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64" name="Freeform 727"/>
            <p:cNvSpPr/>
            <p:nvPr/>
          </p:nvSpPr>
          <p:spPr bwMode="auto">
            <a:xfrm>
              <a:off x="5589588" y="4140200"/>
              <a:ext cx="90488" cy="552450"/>
            </a:xfrm>
            <a:custGeom>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b="b" l="0" r="r" t="0"/>
              <a:pathLst>
                <a:path h="1042" w="171">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65" name="Freeform 728"/>
            <p:cNvSpPr/>
            <p:nvPr/>
          </p:nvSpPr>
          <p:spPr bwMode="auto">
            <a:xfrm>
              <a:off x="5608638" y="4162425"/>
              <a:ext cx="123825" cy="544513"/>
            </a:xfrm>
            <a:custGeom>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b="b" l="0" r="r" t="0"/>
              <a:pathLst>
                <a:path h="1029" w="231">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66" name="Freeform 729"/>
            <p:cNvSpPr/>
            <p:nvPr/>
          </p:nvSpPr>
          <p:spPr bwMode="auto">
            <a:xfrm>
              <a:off x="5638801" y="4605338"/>
              <a:ext cx="34925" cy="111125"/>
            </a:xfrm>
            <a:custGeom>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b="b" l="0" r="r" t="0"/>
              <a:pathLst>
                <a:path h="211" w="66">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67" name="Freeform 730"/>
            <p:cNvSpPr/>
            <p:nvPr/>
          </p:nvSpPr>
          <p:spPr bwMode="auto">
            <a:xfrm>
              <a:off x="5664201" y="4646613"/>
              <a:ext cx="25400" cy="76200"/>
            </a:xfrm>
            <a:custGeom>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b="b" l="0" r="r" t="0"/>
              <a:pathLst>
                <a:path h="142" w="47">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68" name="Freeform 731"/>
            <p:cNvSpPr/>
            <p:nvPr/>
          </p:nvSpPr>
          <p:spPr bwMode="auto">
            <a:xfrm>
              <a:off x="5680076" y="4684713"/>
              <a:ext cx="19050" cy="61913"/>
            </a:xfrm>
            <a:custGeom>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b="b" l="0" r="r" t="0"/>
              <a:pathLst>
                <a:path h="119" w="38">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69" name="Freeform 732"/>
            <p:cNvSpPr/>
            <p:nvPr/>
          </p:nvSpPr>
          <p:spPr bwMode="auto">
            <a:xfrm>
              <a:off x="5694363" y="4205288"/>
              <a:ext cx="63500" cy="346075"/>
            </a:xfrm>
            <a:custGeom>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b="b" l="0" r="r" t="0"/>
              <a:pathLst>
                <a:path h="654" w="120">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70" name="Freeform 733"/>
            <p:cNvSpPr/>
            <p:nvPr/>
          </p:nvSpPr>
          <p:spPr bwMode="auto">
            <a:xfrm>
              <a:off x="5746751" y="4235450"/>
              <a:ext cx="46038" cy="260350"/>
            </a:xfrm>
            <a:custGeom>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b="b" l="0" r="r" t="0"/>
              <a:pathLst>
                <a:path h="492" w="85">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71" name="Freeform 734"/>
            <p:cNvSpPr/>
            <p:nvPr/>
          </p:nvSpPr>
          <p:spPr bwMode="auto">
            <a:xfrm>
              <a:off x="5780088" y="4264025"/>
              <a:ext cx="34925" cy="196850"/>
            </a:xfrm>
            <a:custGeom>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b="b" l="0" r="r" t="0"/>
              <a:pathLst>
                <a:path h="374" w="66">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72" name="Freeform 735"/>
            <p:cNvSpPr/>
            <p:nvPr/>
          </p:nvSpPr>
          <p:spPr bwMode="auto">
            <a:xfrm>
              <a:off x="5805488" y="4286250"/>
              <a:ext cx="42863" cy="160338"/>
            </a:xfrm>
            <a:custGeom>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b="b" l="0" r="r" t="0"/>
              <a:pathLst>
                <a:path h="304" w="81">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73" name="Freeform 736"/>
            <p:cNvSpPr/>
            <p:nvPr/>
          </p:nvSpPr>
          <p:spPr bwMode="auto">
            <a:xfrm>
              <a:off x="5845176" y="4311650"/>
              <a:ext cx="38100" cy="122238"/>
            </a:xfrm>
            <a:custGeom>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b="b" l="0" r="r" t="0"/>
              <a:pathLst>
                <a:path h="231" w="71">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74" name="Freeform 737"/>
            <p:cNvSpPr>
              <a:spLocks noEditPoints="1"/>
            </p:cNvSpPr>
            <p:nvPr/>
          </p:nvSpPr>
          <p:spPr bwMode="auto">
            <a:xfrm>
              <a:off x="5284788" y="4124325"/>
              <a:ext cx="636588" cy="654050"/>
            </a:xfrm>
            <a:custGeom>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b="b" l="0" r="r" t="0"/>
              <a:pathLst>
                <a:path h="1236" w="1204">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75" name="Freeform 738"/>
            <p:cNvSpPr/>
            <p:nvPr/>
          </p:nvSpPr>
          <p:spPr bwMode="auto">
            <a:xfrm>
              <a:off x="5268913" y="4529138"/>
              <a:ext cx="252413" cy="261938"/>
            </a:xfrm>
            <a:custGeom>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b="b" l="0" r="r" t="0"/>
              <a:pathLst>
                <a:path h="492" w="479">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grpSp>
      <p:grpSp>
        <p:nvGrpSpPr>
          <p:cNvPr id="8" name="组合 75"/>
          <p:cNvGrpSpPr/>
          <p:nvPr/>
        </p:nvGrpSpPr>
        <p:grpSpPr>
          <a:xfrm>
            <a:off x="3556164" y="2565062"/>
            <a:ext cx="424054" cy="429210"/>
            <a:chOff x="4194175" y="1193800"/>
            <a:chExt cx="669926" cy="677863"/>
          </a:xfrm>
          <a:noFill/>
        </p:grpSpPr>
        <p:sp>
          <p:nvSpPr>
            <p:cNvPr id="77" name="Freeform 867"/>
            <p:cNvSpPr/>
            <p:nvPr/>
          </p:nvSpPr>
          <p:spPr bwMode="auto">
            <a:xfrm>
              <a:off x="4217988" y="1674813"/>
              <a:ext cx="52388" cy="115888"/>
            </a:xfrm>
            <a:custGeom>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b="b" l="0" r="r" t="0"/>
              <a:pathLst>
                <a:path h="218" w="99">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78" name="Freeform 868"/>
            <p:cNvSpPr/>
            <p:nvPr/>
          </p:nvSpPr>
          <p:spPr bwMode="auto">
            <a:xfrm>
              <a:off x="4229100" y="1665288"/>
              <a:ext cx="90488" cy="158750"/>
            </a:xfrm>
            <a:custGeom>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b="b" l="0" r="r" t="0"/>
              <a:pathLst>
                <a:path h="299" w="171">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79" name="Freeform 869"/>
            <p:cNvSpPr/>
            <p:nvPr/>
          </p:nvSpPr>
          <p:spPr bwMode="auto">
            <a:xfrm>
              <a:off x="4262438" y="1685925"/>
              <a:ext cx="85725" cy="147638"/>
            </a:xfrm>
            <a:custGeom>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b="b" l="0" r="r" t="0"/>
              <a:pathLst>
                <a:path h="278" w="162">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80" name="Freeform 870"/>
            <p:cNvSpPr/>
            <p:nvPr/>
          </p:nvSpPr>
          <p:spPr bwMode="auto">
            <a:xfrm>
              <a:off x="4297363" y="1711325"/>
              <a:ext cx="71438" cy="134938"/>
            </a:xfrm>
            <a:custGeom>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b="b" l="0" r="r" t="0"/>
              <a:pathLst>
                <a:path h="255" w="134">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81" name="Freeform 871"/>
            <p:cNvSpPr/>
            <p:nvPr/>
          </p:nvSpPr>
          <p:spPr bwMode="auto">
            <a:xfrm>
              <a:off x="4235450" y="1423988"/>
              <a:ext cx="49213" cy="88900"/>
            </a:xfrm>
            <a:custGeom>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b="b" l="0" r="r" t="0"/>
              <a:pathLst>
                <a:path h="166" w="94">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82" name="Freeform 872"/>
            <p:cNvSpPr/>
            <p:nvPr/>
          </p:nvSpPr>
          <p:spPr bwMode="auto">
            <a:xfrm>
              <a:off x="4275138" y="1435100"/>
              <a:ext cx="65088" cy="107950"/>
            </a:xfrm>
            <a:custGeom>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b="b" l="0" r="r" t="0"/>
              <a:pathLst>
                <a:path h="204" w="12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83" name="Freeform 873"/>
            <p:cNvSpPr/>
            <p:nvPr/>
          </p:nvSpPr>
          <p:spPr bwMode="auto">
            <a:xfrm>
              <a:off x="4318000" y="1447800"/>
              <a:ext cx="74613" cy="104775"/>
            </a:xfrm>
            <a:custGeom>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b="b" l="0" r="r" t="0"/>
              <a:pathLst>
                <a:path h="200" w="141">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84" name="Freeform 874"/>
            <p:cNvSpPr/>
            <p:nvPr/>
          </p:nvSpPr>
          <p:spPr bwMode="auto">
            <a:xfrm>
              <a:off x="4367213" y="1470025"/>
              <a:ext cx="53975" cy="92075"/>
            </a:xfrm>
            <a:custGeom>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b="b" l="0" r="r" t="0"/>
              <a:pathLst>
                <a:path h="174" w="100">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85" name="Freeform 875"/>
            <p:cNvSpPr/>
            <p:nvPr/>
          </p:nvSpPr>
          <p:spPr bwMode="auto">
            <a:xfrm>
              <a:off x="4392613" y="1492250"/>
              <a:ext cx="60325" cy="103188"/>
            </a:xfrm>
            <a:custGeom>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b="b" l="0" r="r" t="0"/>
              <a:pathLst>
                <a:path h="194" w="11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86" name="Freeform 876"/>
            <p:cNvSpPr/>
            <p:nvPr/>
          </p:nvSpPr>
          <p:spPr bwMode="auto">
            <a:xfrm>
              <a:off x="4422775" y="1514475"/>
              <a:ext cx="60325" cy="95250"/>
            </a:xfrm>
            <a:custGeom>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b="b" l="0" r="r" t="0"/>
              <a:pathLst>
                <a:path h="180" w="115">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87" name="Freeform 877"/>
            <p:cNvSpPr/>
            <p:nvPr/>
          </p:nvSpPr>
          <p:spPr bwMode="auto">
            <a:xfrm>
              <a:off x="4451350" y="1538288"/>
              <a:ext cx="58738" cy="96838"/>
            </a:xfrm>
            <a:custGeom>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b="b" l="0" r="r" t="0"/>
              <a:pathLst>
                <a:path h="185" w="113">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88" name="Freeform 878"/>
            <p:cNvSpPr/>
            <p:nvPr/>
          </p:nvSpPr>
          <p:spPr bwMode="auto">
            <a:xfrm>
              <a:off x="4473575" y="1566863"/>
              <a:ext cx="66675" cy="101600"/>
            </a:xfrm>
            <a:custGeom>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b="b" l="0" r="r" t="0"/>
              <a:pathLst>
                <a:path h="190" w="128">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89" name="Freeform 879"/>
            <p:cNvSpPr/>
            <p:nvPr/>
          </p:nvSpPr>
          <p:spPr bwMode="auto">
            <a:xfrm>
              <a:off x="4500563" y="1595438"/>
              <a:ext cx="76200" cy="107950"/>
            </a:xfrm>
            <a:custGeom>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b="b" l="0" r="r" t="0"/>
              <a:pathLst>
                <a:path h="204" w="142">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90" name="Freeform 880"/>
            <p:cNvSpPr/>
            <p:nvPr/>
          </p:nvSpPr>
          <p:spPr bwMode="auto">
            <a:xfrm>
              <a:off x="4510088" y="1630363"/>
              <a:ext cx="80963" cy="125413"/>
            </a:xfrm>
            <a:custGeom>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b="b" l="0" r="r" t="0"/>
              <a:pathLst>
                <a:path h="236" w="152">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91" name="Freeform 881"/>
            <p:cNvSpPr/>
            <p:nvPr/>
          </p:nvSpPr>
          <p:spPr bwMode="auto">
            <a:xfrm>
              <a:off x="4525963" y="1682750"/>
              <a:ext cx="73025" cy="115888"/>
            </a:xfrm>
            <a:custGeom>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b="b" l="0" r="r" t="0"/>
              <a:pathLst>
                <a:path h="218" w="139">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92" name="Freeform 882"/>
            <p:cNvSpPr/>
            <p:nvPr/>
          </p:nvSpPr>
          <p:spPr bwMode="auto">
            <a:xfrm>
              <a:off x="4548188" y="1728788"/>
              <a:ext cx="57150" cy="90488"/>
            </a:xfrm>
            <a:custGeom>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b="b" l="0" r="r" t="0"/>
              <a:pathLst>
                <a:path h="171" w="108">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93" name="Freeform 883"/>
            <p:cNvSpPr/>
            <p:nvPr/>
          </p:nvSpPr>
          <p:spPr bwMode="auto">
            <a:xfrm>
              <a:off x="4575175" y="1773238"/>
              <a:ext cx="30163" cy="47625"/>
            </a:xfrm>
            <a:custGeom>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b="b" l="0" r="r" t="0"/>
              <a:pathLst>
                <a:path h="90" w="57">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94" name="Freeform 884"/>
            <p:cNvSpPr/>
            <p:nvPr/>
          </p:nvSpPr>
          <p:spPr bwMode="auto">
            <a:xfrm>
              <a:off x="4257675" y="1222375"/>
              <a:ext cx="34925" cy="82550"/>
            </a:xfrm>
            <a:custGeom>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b="b" l="0" r="r" t="0"/>
              <a:pathLst>
                <a:path h="156" w="67">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95" name="Freeform 885"/>
            <p:cNvSpPr/>
            <p:nvPr/>
          </p:nvSpPr>
          <p:spPr bwMode="auto">
            <a:xfrm>
              <a:off x="4297363" y="1228725"/>
              <a:ext cx="57150" cy="93663"/>
            </a:xfrm>
            <a:custGeom>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b="b" l="0" r="r" t="0"/>
              <a:pathLst>
                <a:path h="176" w="109">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96" name="Freeform 886"/>
            <p:cNvSpPr/>
            <p:nvPr/>
          </p:nvSpPr>
          <p:spPr bwMode="auto">
            <a:xfrm>
              <a:off x="4352925" y="1239838"/>
              <a:ext cx="50800" cy="92075"/>
            </a:xfrm>
            <a:custGeom>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b="b" l="0" r="r" t="0"/>
              <a:pathLst>
                <a:path h="174" w="95">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97" name="Freeform 887"/>
            <p:cNvSpPr/>
            <p:nvPr/>
          </p:nvSpPr>
          <p:spPr bwMode="auto">
            <a:xfrm>
              <a:off x="4408488" y="1254125"/>
              <a:ext cx="52388" cy="79375"/>
            </a:xfrm>
            <a:custGeom>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b="b" l="0" r="r" t="0"/>
              <a:pathLst>
                <a:path h="151" w="99">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98" name="Freeform 888"/>
            <p:cNvSpPr/>
            <p:nvPr/>
          </p:nvSpPr>
          <p:spPr bwMode="auto">
            <a:xfrm>
              <a:off x="4465638" y="1258888"/>
              <a:ext cx="50800" cy="90488"/>
            </a:xfrm>
            <a:custGeom>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b="b" l="0" r="r" t="0"/>
              <a:pathLst>
                <a:path h="170" w="95">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99" name="Freeform 889"/>
            <p:cNvSpPr/>
            <p:nvPr/>
          </p:nvSpPr>
          <p:spPr bwMode="auto">
            <a:xfrm>
              <a:off x="4513263" y="1276350"/>
              <a:ext cx="47625" cy="93663"/>
            </a:xfrm>
            <a:custGeom>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b="b" l="0" r="r" t="0"/>
              <a:pathLst>
                <a:path h="175" w="90">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00" name="Freeform 890"/>
            <p:cNvSpPr/>
            <p:nvPr/>
          </p:nvSpPr>
          <p:spPr bwMode="auto">
            <a:xfrm>
              <a:off x="4538663" y="1304925"/>
              <a:ext cx="44450" cy="92075"/>
            </a:xfrm>
            <a:custGeom>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b="b" l="0" r="r" t="0"/>
              <a:pathLst>
                <a:path h="175" w="8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01" name="Freeform 891"/>
            <p:cNvSpPr/>
            <p:nvPr/>
          </p:nvSpPr>
          <p:spPr bwMode="auto">
            <a:xfrm>
              <a:off x="4568825" y="1336675"/>
              <a:ext cx="44450" cy="87313"/>
            </a:xfrm>
            <a:custGeom>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b="b" l="0" r="r" t="0"/>
              <a:pathLst>
                <a:path h="165" w="8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02" name="Freeform 892"/>
            <p:cNvSpPr/>
            <p:nvPr/>
          </p:nvSpPr>
          <p:spPr bwMode="auto">
            <a:xfrm>
              <a:off x="4608513" y="1366838"/>
              <a:ext cx="47625" cy="85725"/>
            </a:xfrm>
            <a:custGeom>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b="b" l="0" r="r" t="0"/>
              <a:pathLst>
                <a:path h="162" w="90">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03" name="Freeform 893"/>
            <p:cNvSpPr/>
            <p:nvPr/>
          </p:nvSpPr>
          <p:spPr bwMode="auto">
            <a:xfrm>
              <a:off x="4632325" y="1397000"/>
              <a:ext cx="49213" cy="85725"/>
            </a:xfrm>
            <a:custGeom>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b="b" l="0" r="r" t="0"/>
              <a:pathLst>
                <a:path h="161" w="92">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04" name="Freeform 894"/>
            <p:cNvSpPr/>
            <p:nvPr/>
          </p:nvSpPr>
          <p:spPr bwMode="auto">
            <a:xfrm>
              <a:off x="4654550" y="1414463"/>
              <a:ext cx="52388" cy="85725"/>
            </a:xfrm>
            <a:custGeom>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b="b" l="0" r="r" t="0"/>
              <a:pathLst>
                <a:path h="161" w="99">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05" name="Freeform 895"/>
            <p:cNvSpPr/>
            <p:nvPr/>
          </p:nvSpPr>
          <p:spPr bwMode="auto">
            <a:xfrm>
              <a:off x="4678363" y="1439863"/>
              <a:ext cx="60325" cy="100013"/>
            </a:xfrm>
            <a:custGeom>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b="b" l="0" r="r" t="0"/>
              <a:pathLst>
                <a:path h="189" w="113">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06" name="Freeform 896"/>
            <p:cNvSpPr/>
            <p:nvPr/>
          </p:nvSpPr>
          <p:spPr bwMode="auto">
            <a:xfrm>
              <a:off x="4706938" y="1471613"/>
              <a:ext cx="66675" cy="106363"/>
            </a:xfrm>
            <a:custGeom>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b="b" l="0" r="r" t="0"/>
              <a:pathLst>
                <a:path h="199" w="128">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07" name="Freeform 897"/>
            <p:cNvSpPr/>
            <p:nvPr/>
          </p:nvSpPr>
          <p:spPr bwMode="auto">
            <a:xfrm>
              <a:off x="4729163" y="1522413"/>
              <a:ext cx="65088" cy="112713"/>
            </a:xfrm>
            <a:custGeom>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b="b" l="0" r="r" t="0"/>
              <a:pathLst>
                <a:path h="214" w="12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08" name="Freeform 898"/>
            <p:cNvSpPr/>
            <p:nvPr/>
          </p:nvSpPr>
          <p:spPr bwMode="auto">
            <a:xfrm>
              <a:off x="4733925" y="1582738"/>
              <a:ext cx="63500" cy="107950"/>
            </a:xfrm>
            <a:custGeom>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b="b" l="0" r="r" t="0"/>
              <a:pathLst>
                <a:path h="205" w="118">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09" name="Freeform 899"/>
            <p:cNvSpPr/>
            <p:nvPr/>
          </p:nvSpPr>
          <p:spPr bwMode="auto">
            <a:xfrm>
              <a:off x="4746625" y="1630363"/>
              <a:ext cx="68263" cy="120650"/>
            </a:xfrm>
            <a:custGeom>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b="b" l="0" r="r" t="0"/>
              <a:pathLst>
                <a:path h="228" w="129">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10" name="Freeform 900"/>
            <p:cNvSpPr/>
            <p:nvPr/>
          </p:nvSpPr>
          <p:spPr bwMode="auto">
            <a:xfrm>
              <a:off x="4746625" y="1685925"/>
              <a:ext cx="85725" cy="127000"/>
            </a:xfrm>
            <a:custGeom>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b="b" l="0" r="r" t="0"/>
              <a:pathLst>
                <a:path h="241" w="163">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11" name="Freeform 901"/>
            <p:cNvSpPr/>
            <p:nvPr/>
          </p:nvSpPr>
          <p:spPr bwMode="auto">
            <a:xfrm>
              <a:off x="4772025" y="1747838"/>
              <a:ext cx="61913" cy="90488"/>
            </a:xfrm>
            <a:custGeom>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b="b" l="0" r="r" t="0"/>
              <a:pathLst>
                <a:path h="171" w="118">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12" name="Freeform 902"/>
            <p:cNvSpPr>
              <a:spLocks noEditPoints="1"/>
            </p:cNvSpPr>
            <p:nvPr/>
          </p:nvSpPr>
          <p:spPr bwMode="auto">
            <a:xfrm>
              <a:off x="4194175" y="1665288"/>
              <a:ext cx="217488" cy="206375"/>
            </a:xfrm>
            <a:custGeom>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b="b" l="0" r="r" t="0"/>
              <a:pathLst>
                <a:path h="391" w="41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13" name="Freeform 903"/>
            <p:cNvSpPr>
              <a:spLocks noEditPoints="1"/>
            </p:cNvSpPr>
            <p:nvPr/>
          </p:nvSpPr>
          <p:spPr bwMode="auto">
            <a:xfrm>
              <a:off x="4197350" y="1404938"/>
              <a:ext cx="449263" cy="444500"/>
            </a:xfrm>
            <a:custGeom>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b="b" l="0" r="r" t="0"/>
              <a:pathLst>
                <a:path h="838" w="846">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14" name="Freeform 904"/>
            <p:cNvSpPr>
              <a:spLocks noEditPoints="1"/>
            </p:cNvSpPr>
            <p:nvPr/>
          </p:nvSpPr>
          <p:spPr bwMode="auto">
            <a:xfrm>
              <a:off x="4214813" y="1193800"/>
              <a:ext cx="649288" cy="658813"/>
            </a:xfrm>
            <a:custGeom>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b="b" l="0" r="r" t="0"/>
              <a:pathLst>
                <a:path h="1244" w="1227">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solidFill>
                <a:schemeClr val="bg2">
                  <a:lumMod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grpSp>
      <p:grpSp>
        <p:nvGrpSpPr>
          <p:cNvPr id="55" name="组合 114"/>
          <p:cNvGrpSpPr/>
          <p:nvPr/>
        </p:nvGrpSpPr>
        <p:grpSpPr>
          <a:xfrm>
            <a:off x="5129141" y="2161277"/>
            <a:ext cx="442142" cy="453334"/>
            <a:chOff x="3282950" y="1154113"/>
            <a:chExt cx="698501" cy="715963"/>
          </a:xfrm>
          <a:solidFill>
            <a:schemeClr val="bg1"/>
          </a:solidFill>
        </p:grpSpPr>
        <p:sp>
          <p:nvSpPr>
            <p:cNvPr id="116" name="Freeform 905"/>
            <p:cNvSpPr/>
            <p:nvPr/>
          </p:nvSpPr>
          <p:spPr bwMode="auto">
            <a:xfrm>
              <a:off x="3324225" y="1268413"/>
              <a:ext cx="55563" cy="153988"/>
            </a:xfrm>
            <a:custGeom>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b="b" l="0" r="r" t="0"/>
              <a:pathLst>
                <a:path h="290" w="105">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17" name="Freeform 906"/>
            <p:cNvSpPr/>
            <p:nvPr/>
          </p:nvSpPr>
          <p:spPr bwMode="auto">
            <a:xfrm>
              <a:off x="3325813" y="1239838"/>
              <a:ext cx="88900" cy="280988"/>
            </a:xfrm>
            <a:custGeom>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b="b" l="0" r="r" t="0"/>
              <a:pathLst>
                <a:path h="531" w="166">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18" name="Freeform 907"/>
            <p:cNvSpPr/>
            <p:nvPr/>
          </p:nvSpPr>
          <p:spPr bwMode="auto">
            <a:xfrm>
              <a:off x="3338513" y="1404938"/>
              <a:ext cx="58738" cy="168275"/>
            </a:xfrm>
            <a:custGeom>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b="b" l="0" r="r" t="0"/>
              <a:pathLst>
                <a:path h="317" w="109">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19" name="Freeform 908"/>
            <p:cNvSpPr/>
            <p:nvPr/>
          </p:nvSpPr>
          <p:spPr bwMode="auto">
            <a:xfrm>
              <a:off x="3365500" y="1427163"/>
              <a:ext cx="58738" cy="169863"/>
            </a:xfrm>
            <a:custGeom>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b="b" l="0" r="r" t="0"/>
              <a:pathLst>
                <a:path h="322" w="110">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20" name="Freeform 909"/>
            <p:cNvSpPr/>
            <p:nvPr/>
          </p:nvSpPr>
          <p:spPr bwMode="auto">
            <a:xfrm>
              <a:off x="3403600" y="1430338"/>
              <a:ext cx="41275" cy="182563"/>
            </a:xfrm>
            <a:custGeom>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b="b" l="0" r="r" t="0"/>
              <a:pathLst>
                <a:path h="346" w="7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21" name="Freeform 910"/>
            <p:cNvSpPr/>
            <p:nvPr/>
          </p:nvSpPr>
          <p:spPr bwMode="auto">
            <a:xfrm>
              <a:off x="3436938" y="1397000"/>
              <a:ext cx="47625" cy="252413"/>
            </a:xfrm>
            <a:custGeom>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b="b" l="0" r="r" t="0"/>
              <a:pathLst>
                <a:path h="478" w="90">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22" name="Freeform 911"/>
            <p:cNvSpPr/>
            <p:nvPr/>
          </p:nvSpPr>
          <p:spPr bwMode="auto">
            <a:xfrm>
              <a:off x="3457575" y="1241425"/>
              <a:ext cx="104775" cy="455613"/>
            </a:xfrm>
            <a:custGeom>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b="b" l="0" r="r" t="0"/>
              <a:pathLst>
                <a:path h="862" w="198">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23" name="Freeform 912"/>
            <p:cNvSpPr/>
            <p:nvPr/>
          </p:nvSpPr>
          <p:spPr bwMode="auto">
            <a:xfrm>
              <a:off x="3494088" y="1250950"/>
              <a:ext cx="98425" cy="452438"/>
            </a:xfrm>
            <a:custGeom>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b="b" l="0" r="r" t="0"/>
              <a:pathLst>
                <a:path h="854" w="185">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24" name="Freeform 913"/>
            <p:cNvSpPr/>
            <p:nvPr/>
          </p:nvSpPr>
          <p:spPr bwMode="auto">
            <a:xfrm>
              <a:off x="3532188" y="1266825"/>
              <a:ext cx="103188" cy="504825"/>
            </a:xfrm>
            <a:custGeom>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b="b" l="0" r="r" t="0"/>
              <a:pathLst>
                <a:path h="954" w="196">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25" name="Freeform 914"/>
            <p:cNvSpPr/>
            <p:nvPr/>
          </p:nvSpPr>
          <p:spPr bwMode="auto">
            <a:xfrm>
              <a:off x="3570288" y="1301750"/>
              <a:ext cx="96838" cy="488950"/>
            </a:xfrm>
            <a:custGeom>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b="b" l="0" r="r" t="0"/>
              <a:pathLst>
                <a:path h="924" w="18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26" name="Freeform 915"/>
            <p:cNvSpPr/>
            <p:nvPr/>
          </p:nvSpPr>
          <p:spPr bwMode="auto">
            <a:xfrm>
              <a:off x="3605213" y="1336675"/>
              <a:ext cx="98425" cy="500063"/>
            </a:xfrm>
            <a:custGeom>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b="b" l="0" r="r" t="0"/>
              <a:pathLst>
                <a:path h="943" w="185">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27" name="Freeform 916"/>
            <p:cNvSpPr/>
            <p:nvPr/>
          </p:nvSpPr>
          <p:spPr bwMode="auto">
            <a:xfrm>
              <a:off x="3649663" y="1366838"/>
              <a:ext cx="90488" cy="492125"/>
            </a:xfrm>
            <a:custGeom>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b="b" l="0" r="r" t="0"/>
              <a:pathLst>
                <a:path h="929" w="171">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28" name="Freeform 917"/>
            <p:cNvSpPr/>
            <p:nvPr/>
          </p:nvSpPr>
          <p:spPr bwMode="auto">
            <a:xfrm>
              <a:off x="3692525" y="1401763"/>
              <a:ext cx="90488" cy="436563"/>
            </a:xfrm>
            <a:custGeom>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b="b" l="0" r="r" t="0"/>
              <a:pathLst>
                <a:path h="825" w="170">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29" name="Freeform 918"/>
            <p:cNvSpPr/>
            <p:nvPr/>
          </p:nvSpPr>
          <p:spPr bwMode="auto">
            <a:xfrm>
              <a:off x="3751263" y="1443038"/>
              <a:ext cx="66675" cy="360363"/>
            </a:xfrm>
            <a:custGeom>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b="b" l="0" r="r" t="0"/>
              <a:pathLst>
                <a:path h="682" w="128">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30" name="Freeform 919"/>
            <p:cNvSpPr/>
            <p:nvPr/>
          </p:nvSpPr>
          <p:spPr bwMode="auto">
            <a:xfrm>
              <a:off x="3797300" y="1477963"/>
              <a:ext cx="60325" cy="268288"/>
            </a:xfrm>
            <a:custGeom>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b="b" l="0" r="r" t="0"/>
              <a:pathLst>
                <a:path h="507" w="114">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31" name="Freeform 920"/>
            <p:cNvSpPr/>
            <p:nvPr/>
          </p:nvSpPr>
          <p:spPr bwMode="auto">
            <a:xfrm>
              <a:off x="3857625" y="1504950"/>
              <a:ext cx="33338" cy="190500"/>
            </a:xfrm>
            <a:custGeom>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b="b" l="0" r="r" t="0"/>
              <a:pathLst>
                <a:path h="360" w="62">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32" name="Freeform 921"/>
            <p:cNvSpPr/>
            <p:nvPr/>
          </p:nvSpPr>
          <p:spPr bwMode="auto">
            <a:xfrm>
              <a:off x="3883025" y="1544638"/>
              <a:ext cx="22225" cy="130175"/>
            </a:xfrm>
            <a:custGeom>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b="b" l="0" r="r" t="0"/>
              <a:pathLst>
                <a:path h="246" w="42">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33" name="Freeform 922"/>
            <p:cNvSpPr/>
            <p:nvPr/>
          </p:nvSpPr>
          <p:spPr bwMode="auto">
            <a:xfrm>
              <a:off x="3454400" y="1239838"/>
              <a:ext cx="25400" cy="65088"/>
            </a:xfrm>
            <a:custGeom>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b="b" l="0" r="r" t="0"/>
              <a:pathLst>
                <a:path h="123" w="47">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34" name="Freeform 923"/>
            <p:cNvSpPr/>
            <p:nvPr/>
          </p:nvSpPr>
          <p:spPr bwMode="auto">
            <a:xfrm>
              <a:off x="3471863" y="1241425"/>
              <a:ext cx="26988" cy="77788"/>
            </a:xfrm>
            <a:custGeom>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b="b" l="0" r="r" t="0"/>
              <a:pathLst>
                <a:path h="146" w="52">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35" name="Freeform 924"/>
            <p:cNvSpPr/>
            <p:nvPr/>
          </p:nvSpPr>
          <p:spPr bwMode="auto">
            <a:xfrm>
              <a:off x="3497263" y="1241425"/>
              <a:ext cx="34925" cy="100013"/>
            </a:xfrm>
            <a:custGeom>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b="b" l="0" r="r" t="0"/>
              <a:pathLst>
                <a:path h="190" w="66">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36" name="Freeform 925"/>
            <p:cNvSpPr>
              <a:spLocks noEditPoints="1"/>
            </p:cNvSpPr>
            <p:nvPr/>
          </p:nvSpPr>
          <p:spPr bwMode="auto">
            <a:xfrm>
              <a:off x="3362325" y="1298575"/>
              <a:ext cx="142875" cy="146050"/>
            </a:xfrm>
            <a:custGeom>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b="b" l="0" r="r" t="0"/>
              <a:pathLst>
                <a:path h="277" w="271">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37" name="Freeform 926"/>
            <p:cNvSpPr>
              <a:spLocks noEditPoints="1"/>
            </p:cNvSpPr>
            <p:nvPr/>
          </p:nvSpPr>
          <p:spPr bwMode="auto">
            <a:xfrm>
              <a:off x="3282950" y="1227138"/>
              <a:ext cx="644525" cy="642938"/>
            </a:xfrm>
            <a:custGeom>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b="b" l="0" r="r" t="0"/>
              <a:pathLst>
                <a:path h="1215" w="1220">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sp>
          <p:nvSpPr>
            <p:cNvPr id="138" name="Freeform 927"/>
            <p:cNvSpPr>
              <a:spLocks noEditPoints="1"/>
            </p:cNvSpPr>
            <p:nvPr/>
          </p:nvSpPr>
          <p:spPr bwMode="auto">
            <a:xfrm>
              <a:off x="3424238" y="1154113"/>
              <a:ext cx="557213" cy="225425"/>
            </a:xfrm>
            <a:custGeom>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b="b" l="0" r="r" t="0"/>
              <a:pathLst>
                <a:path h="426" w="1052">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solidFill>
                <a:schemeClr val="tx1">
                  <a:lumMod val="75000"/>
                  <a:lumOff val="25000"/>
                </a:schemeClr>
              </a:solidFill>
              <a:round/>
            </a:ln>
          </p:spPr>
          <p:txBody>
            <a:bodyPr anchor="t" anchorCtr="0" bIns="60960" compatLnSpc="1" lIns="121920" numCol="1" rIns="121920" tIns="60960" vert="horz" wrap="square"/>
            <a:lstStyle/>
            <a:p>
              <a:endParaRPr altLang="en-US" lang="zh-CN">
                <a:solidFill>
                  <a:schemeClr val="tx1">
                    <a:lumMod val="75000"/>
                    <a:lumOff val="25000"/>
                  </a:schemeClr>
                </a:solidFill>
              </a:endParaRPr>
            </a:p>
          </p:txBody>
        </p:sp>
      </p:grpSp>
      <p:sp>
        <p:nvSpPr>
          <p:cNvPr id="140" name="Freeform 5"/>
          <p:cNvSpPr/>
          <p:nvPr/>
        </p:nvSpPr>
        <p:spPr bwMode="auto">
          <a:xfrm>
            <a:off x="1388999" y="2573709"/>
            <a:ext cx="708938" cy="43093"/>
          </a:xfrm>
          <a:custGeom>
            <a:gdLst>
              <a:gd fmla="*/ 1 w 2288" name="T0"/>
              <a:gd fmla="*/ 2 h 38" name="T1"/>
              <a:gd fmla="*/ 2 w 2288" name="T2"/>
              <a:gd fmla="*/ 6 h 38" name="T3"/>
              <a:gd fmla="*/ 152 w 2288" name="T4"/>
              <a:gd fmla="*/ 19 h 38" name="T5"/>
              <a:gd fmla="*/ 199 w 2288" name="T6"/>
              <a:gd fmla="*/ 17 h 38" name="T7"/>
              <a:gd fmla="*/ 566 w 2288" name="T8"/>
              <a:gd fmla="*/ 25 h 38" name="T9"/>
              <a:gd fmla="*/ 710 w 2288" name="T10"/>
              <a:gd fmla="*/ 29 h 38" name="T11"/>
              <a:gd fmla="*/ 1040 w 2288" name="T12"/>
              <a:gd fmla="*/ 31 h 38" name="T13"/>
              <a:gd fmla="*/ 1426 w 2288" name="T14"/>
              <a:gd fmla="*/ 34 h 38" name="T15"/>
              <a:gd fmla="*/ 1706 w 2288" name="T16"/>
              <a:gd fmla="*/ 35 h 38" name="T17"/>
              <a:gd fmla="*/ 1898 w 2288" name="T18"/>
              <a:gd fmla="*/ 34 h 38" name="T19"/>
              <a:gd fmla="*/ 2020 w 2288" name="T20"/>
              <a:gd fmla="*/ 31 h 38" name="T21"/>
              <a:gd fmla="*/ 2182 w 2288" name="T22"/>
              <a:gd fmla="*/ 29 h 38" name="T23"/>
              <a:gd fmla="*/ 2210 w 2288" name="T24"/>
              <a:gd fmla="*/ 31 h 38" name="T25"/>
              <a:gd fmla="*/ 2286 w 2288" name="T26"/>
              <a:gd fmla="*/ 28 h 38" name="T27"/>
              <a:gd fmla="*/ 2287 w 2288" name="T28"/>
              <a:gd fmla="*/ 24 h 38" name="T29"/>
              <a:gd fmla="*/ 2283 w 2288" name="T30"/>
              <a:gd fmla="*/ 23 h 38" name="T31"/>
              <a:gd fmla="*/ 2210 w 2288" name="T32"/>
              <a:gd fmla="*/ 25 h 38" name="T33"/>
              <a:gd fmla="*/ 2183 w 2288" name="T34"/>
              <a:gd fmla="*/ 23 h 38" name="T35"/>
              <a:gd fmla="*/ 2020 w 2288" name="T36"/>
              <a:gd fmla="*/ 25 h 38" name="T37"/>
              <a:gd fmla="*/ 1898 w 2288" name="T38"/>
              <a:gd fmla="*/ 28 h 38" name="T39"/>
              <a:gd fmla="*/ 1706 w 2288" name="T40"/>
              <a:gd fmla="*/ 29 h 38" name="T41"/>
              <a:gd fmla="*/ 1426 w 2288" name="T42"/>
              <a:gd fmla="*/ 28 h 38" name="T43"/>
              <a:gd fmla="*/ 1040 w 2288" name="T44"/>
              <a:gd fmla="*/ 25 h 38" name="T45"/>
              <a:gd fmla="*/ 710 w 2288" name="T46"/>
              <a:gd fmla="*/ 23 h 38" name="T47"/>
              <a:gd fmla="*/ 567 w 2288" name="T48"/>
              <a:gd fmla="*/ 19 h 38" name="T49"/>
              <a:gd fmla="*/ 199 w 2288" name="T50"/>
              <a:gd fmla="*/ 11 h 38" name="T51"/>
              <a:gd fmla="*/ 152 w 2288" name="T52"/>
              <a:gd fmla="*/ 13 h 38" name="T53"/>
              <a:gd fmla="*/ 5 w 2288" name="T54"/>
              <a:gd fmla="*/ 1 h 38" name="T55"/>
              <a:gd fmla="*/ 1 w 2288" name="T56"/>
              <a:gd fmla="*/ 2 h 3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8" w="228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lumMod val="65000"/>
              <a:lumOff val="35000"/>
            </a:schemeClr>
          </a:solidFill>
          <a:ln>
            <a:solidFill>
              <a:schemeClr val="tx1">
                <a:lumMod val="75000"/>
                <a:lumOff val="25000"/>
              </a:schemeClr>
            </a:solidFill>
          </a:ln>
        </p:spPr>
        <p:txBody>
          <a:bodyPr anchor="t" anchorCtr="0" bIns="34290" compatLnSpc="1" lIns="68580" numCol="1" rIns="68580" tIns="34290" vert="horz" wrap="square"/>
          <a:lstStyle/>
          <a:p>
            <a:endParaRPr altLang="en-US" lang="zh-CN">
              <a:solidFill>
                <a:schemeClr val="tx1">
                  <a:lumMod val="75000"/>
                  <a:lumOff val="25000"/>
                </a:schemeClr>
              </a:solidFill>
            </a:endParaRPr>
          </a:p>
        </p:txBody>
      </p:sp>
      <p:sp>
        <p:nvSpPr>
          <p:cNvPr id="141" name="文本框 140"/>
          <p:cNvSpPr txBox="1"/>
          <p:nvPr/>
        </p:nvSpPr>
        <p:spPr>
          <a:xfrm>
            <a:off x="1411754" y="2629041"/>
            <a:ext cx="687136" cy="388620"/>
          </a:xfrm>
          <a:prstGeom prst="rect">
            <a:avLst/>
          </a:prstGeom>
          <a:noFill/>
        </p:spPr>
        <p:txBody>
          <a:bodyPr bIns="34290" lIns="68580" rIns="68580" rtlCol="0" tIns="34290" wrap="square">
            <a:spAutoFit/>
          </a:bodyPr>
          <a:lstStyle/>
          <a:p>
            <a:r>
              <a:rPr altLang="en-US" lang="zh-CN" sz="2100">
                <a:solidFill>
                  <a:schemeClr val="tx1">
                    <a:lumMod val="75000"/>
                    <a:lumOff val="25000"/>
                  </a:schemeClr>
                </a:solidFill>
                <a:latin charset="-122" panose="02000000000000000000" pitchFamily="2" typeface="方正静蕾简体"/>
                <a:ea charset="-122" panose="02000000000000000000" pitchFamily="2" typeface="方正静蕾简体"/>
              </a:rPr>
              <a:t>文字</a:t>
            </a:r>
          </a:p>
        </p:txBody>
      </p:sp>
      <p:sp>
        <p:nvSpPr>
          <p:cNvPr id="142" name="Freeform 5"/>
          <p:cNvSpPr/>
          <p:nvPr/>
        </p:nvSpPr>
        <p:spPr bwMode="auto">
          <a:xfrm>
            <a:off x="3267051" y="3029566"/>
            <a:ext cx="708938" cy="43093"/>
          </a:xfrm>
          <a:custGeom>
            <a:gdLst>
              <a:gd fmla="*/ 1 w 2288" name="T0"/>
              <a:gd fmla="*/ 2 h 38" name="T1"/>
              <a:gd fmla="*/ 2 w 2288" name="T2"/>
              <a:gd fmla="*/ 6 h 38" name="T3"/>
              <a:gd fmla="*/ 152 w 2288" name="T4"/>
              <a:gd fmla="*/ 19 h 38" name="T5"/>
              <a:gd fmla="*/ 199 w 2288" name="T6"/>
              <a:gd fmla="*/ 17 h 38" name="T7"/>
              <a:gd fmla="*/ 566 w 2288" name="T8"/>
              <a:gd fmla="*/ 25 h 38" name="T9"/>
              <a:gd fmla="*/ 710 w 2288" name="T10"/>
              <a:gd fmla="*/ 29 h 38" name="T11"/>
              <a:gd fmla="*/ 1040 w 2288" name="T12"/>
              <a:gd fmla="*/ 31 h 38" name="T13"/>
              <a:gd fmla="*/ 1426 w 2288" name="T14"/>
              <a:gd fmla="*/ 34 h 38" name="T15"/>
              <a:gd fmla="*/ 1706 w 2288" name="T16"/>
              <a:gd fmla="*/ 35 h 38" name="T17"/>
              <a:gd fmla="*/ 1898 w 2288" name="T18"/>
              <a:gd fmla="*/ 34 h 38" name="T19"/>
              <a:gd fmla="*/ 2020 w 2288" name="T20"/>
              <a:gd fmla="*/ 31 h 38" name="T21"/>
              <a:gd fmla="*/ 2182 w 2288" name="T22"/>
              <a:gd fmla="*/ 29 h 38" name="T23"/>
              <a:gd fmla="*/ 2210 w 2288" name="T24"/>
              <a:gd fmla="*/ 31 h 38" name="T25"/>
              <a:gd fmla="*/ 2286 w 2288" name="T26"/>
              <a:gd fmla="*/ 28 h 38" name="T27"/>
              <a:gd fmla="*/ 2287 w 2288" name="T28"/>
              <a:gd fmla="*/ 24 h 38" name="T29"/>
              <a:gd fmla="*/ 2283 w 2288" name="T30"/>
              <a:gd fmla="*/ 23 h 38" name="T31"/>
              <a:gd fmla="*/ 2210 w 2288" name="T32"/>
              <a:gd fmla="*/ 25 h 38" name="T33"/>
              <a:gd fmla="*/ 2183 w 2288" name="T34"/>
              <a:gd fmla="*/ 23 h 38" name="T35"/>
              <a:gd fmla="*/ 2020 w 2288" name="T36"/>
              <a:gd fmla="*/ 25 h 38" name="T37"/>
              <a:gd fmla="*/ 1898 w 2288" name="T38"/>
              <a:gd fmla="*/ 28 h 38" name="T39"/>
              <a:gd fmla="*/ 1706 w 2288" name="T40"/>
              <a:gd fmla="*/ 29 h 38" name="T41"/>
              <a:gd fmla="*/ 1426 w 2288" name="T42"/>
              <a:gd fmla="*/ 28 h 38" name="T43"/>
              <a:gd fmla="*/ 1040 w 2288" name="T44"/>
              <a:gd fmla="*/ 25 h 38" name="T45"/>
              <a:gd fmla="*/ 710 w 2288" name="T46"/>
              <a:gd fmla="*/ 23 h 38" name="T47"/>
              <a:gd fmla="*/ 567 w 2288" name="T48"/>
              <a:gd fmla="*/ 19 h 38" name="T49"/>
              <a:gd fmla="*/ 199 w 2288" name="T50"/>
              <a:gd fmla="*/ 11 h 38" name="T51"/>
              <a:gd fmla="*/ 152 w 2288" name="T52"/>
              <a:gd fmla="*/ 13 h 38" name="T53"/>
              <a:gd fmla="*/ 5 w 2288" name="T54"/>
              <a:gd fmla="*/ 1 h 38" name="T55"/>
              <a:gd fmla="*/ 1 w 2288" name="T56"/>
              <a:gd fmla="*/ 2 h 3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8" w="228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lumMod val="65000"/>
              <a:lumOff val="35000"/>
            </a:schemeClr>
          </a:solidFill>
          <a:ln>
            <a:solidFill>
              <a:schemeClr val="tx1">
                <a:lumMod val="75000"/>
                <a:lumOff val="25000"/>
              </a:schemeClr>
            </a:solidFill>
          </a:ln>
        </p:spPr>
        <p:txBody>
          <a:bodyPr anchor="t" anchorCtr="0" bIns="34290" compatLnSpc="1" lIns="68580" numCol="1" rIns="68580" tIns="34290" vert="horz" wrap="square"/>
          <a:lstStyle/>
          <a:p>
            <a:endParaRPr altLang="en-US" lang="zh-CN">
              <a:solidFill>
                <a:schemeClr val="tx1">
                  <a:lumMod val="75000"/>
                  <a:lumOff val="25000"/>
                </a:schemeClr>
              </a:solidFill>
            </a:endParaRPr>
          </a:p>
        </p:txBody>
      </p:sp>
      <p:sp>
        <p:nvSpPr>
          <p:cNvPr id="143" name="文本框 142"/>
          <p:cNvSpPr txBox="1"/>
          <p:nvPr/>
        </p:nvSpPr>
        <p:spPr>
          <a:xfrm>
            <a:off x="3289805" y="3084898"/>
            <a:ext cx="687136" cy="388620"/>
          </a:xfrm>
          <a:prstGeom prst="rect">
            <a:avLst/>
          </a:prstGeom>
          <a:noFill/>
        </p:spPr>
        <p:txBody>
          <a:bodyPr bIns="34290" lIns="68580" rIns="68580" rtlCol="0" tIns="34290" wrap="square">
            <a:spAutoFit/>
          </a:bodyPr>
          <a:lstStyle/>
          <a:p>
            <a:r>
              <a:rPr altLang="en-US" lang="zh-CN" sz="2100">
                <a:solidFill>
                  <a:schemeClr val="tx1">
                    <a:lumMod val="65000"/>
                    <a:lumOff val="35000"/>
                  </a:schemeClr>
                </a:solidFill>
                <a:latin charset="-122" panose="02000000000000000000" pitchFamily="2" typeface="方正静蕾简体"/>
                <a:ea charset="-122" panose="02000000000000000000" pitchFamily="2" typeface="方正静蕾简体"/>
              </a:rPr>
              <a:t>文字</a:t>
            </a:r>
          </a:p>
        </p:txBody>
      </p:sp>
      <p:sp>
        <p:nvSpPr>
          <p:cNvPr id="144" name="Freeform 5"/>
          <p:cNvSpPr/>
          <p:nvPr/>
        </p:nvSpPr>
        <p:spPr bwMode="auto">
          <a:xfrm>
            <a:off x="5027351" y="2621074"/>
            <a:ext cx="708938" cy="43093"/>
          </a:xfrm>
          <a:custGeom>
            <a:gdLst>
              <a:gd fmla="*/ 1 w 2288" name="T0"/>
              <a:gd fmla="*/ 2 h 38" name="T1"/>
              <a:gd fmla="*/ 2 w 2288" name="T2"/>
              <a:gd fmla="*/ 6 h 38" name="T3"/>
              <a:gd fmla="*/ 152 w 2288" name="T4"/>
              <a:gd fmla="*/ 19 h 38" name="T5"/>
              <a:gd fmla="*/ 199 w 2288" name="T6"/>
              <a:gd fmla="*/ 17 h 38" name="T7"/>
              <a:gd fmla="*/ 566 w 2288" name="T8"/>
              <a:gd fmla="*/ 25 h 38" name="T9"/>
              <a:gd fmla="*/ 710 w 2288" name="T10"/>
              <a:gd fmla="*/ 29 h 38" name="T11"/>
              <a:gd fmla="*/ 1040 w 2288" name="T12"/>
              <a:gd fmla="*/ 31 h 38" name="T13"/>
              <a:gd fmla="*/ 1426 w 2288" name="T14"/>
              <a:gd fmla="*/ 34 h 38" name="T15"/>
              <a:gd fmla="*/ 1706 w 2288" name="T16"/>
              <a:gd fmla="*/ 35 h 38" name="T17"/>
              <a:gd fmla="*/ 1898 w 2288" name="T18"/>
              <a:gd fmla="*/ 34 h 38" name="T19"/>
              <a:gd fmla="*/ 2020 w 2288" name="T20"/>
              <a:gd fmla="*/ 31 h 38" name="T21"/>
              <a:gd fmla="*/ 2182 w 2288" name="T22"/>
              <a:gd fmla="*/ 29 h 38" name="T23"/>
              <a:gd fmla="*/ 2210 w 2288" name="T24"/>
              <a:gd fmla="*/ 31 h 38" name="T25"/>
              <a:gd fmla="*/ 2286 w 2288" name="T26"/>
              <a:gd fmla="*/ 28 h 38" name="T27"/>
              <a:gd fmla="*/ 2287 w 2288" name="T28"/>
              <a:gd fmla="*/ 24 h 38" name="T29"/>
              <a:gd fmla="*/ 2283 w 2288" name="T30"/>
              <a:gd fmla="*/ 23 h 38" name="T31"/>
              <a:gd fmla="*/ 2210 w 2288" name="T32"/>
              <a:gd fmla="*/ 25 h 38" name="T33"/>
              <a:gd fmla="*/ 2183 w 2288" name="T34"/>
              <a:gd fmla="*/ 23 h 38" name="T35"/>
              <a:gd fmla="*/ 2020 w 2288" name="T36"/>
              <a:gd fmla="*/ 25 h 38" name="T37"/>
              <a:gd fmla="*/ 1898 w 2288" name="T38"/>
              <a:gd fmla="*/ 28 h 38" name="T39"/>
              <a:gd fmla="*/ 1706 w 2288" name="T40"/>
              <a:gd fmla="*/ 29 h 38" name="T41"/>
              <a:gd fmla="*/ 1426 w 2288" name="T42"/>
              <a:gd fmla="*/ 28 h 38" name="T43"/>
              <a:gd fmla="*/ 1040 w 2288" name="T44"/>
              <a:gd fmla="*/ 25 h 38" name="T45"/>
              <a:gd fmla="*/ 710 w 2288" name="T46"/>
              <a:gd fmla="*/ 23 h 38" name="T47"/>
              <a:gd fmla="*/ 567 w 2288" name="T48"/>
              <a:gd fmla="*/ 19 h 38" name="T49"/>
              <a:gd fmla="*/ 199 w 2288" name="T50"/>
              <a:gd fmla="*/ 11 h 38" name="T51"/>
              <a:gd fmla="*/ 152 w 2288" name="T52"/>
              <a:gd fmla="*/ 13 h 38" name="T53"/>
              <a:gd fmla="*/ 5 w 2288" name="T54"/>
              <a:gd fmla="*/ 1 h 38" name="T55"/>
              <a:gd fmla="*/ 1 w 2288" name="T56"/>
              <a:gd fmla="*/ 2 h 3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8" w="228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lumMod val="65000"/>
              <a:lumOff val="35000"/>
            </a:schemeClr>
          </a:solidFill>
          <a:ln>
            <a:solidFill>
              <a:schemeClr val="tx1">
                <a:lumMod val="75000"/>
                <a:lumOff val="25000"/>
              </a:schemeClr>
            </a:solidFill>
          </a:ln>
        </p:spPr>
        <p:txBody>
          <a:bodyPr anchor="t" anchorCtr="0" bIns="34290" compatLnSpc="1" lIns="68580" numCol="1" rIns="68580" tIns="34290" vert="horz" wrap="square"/>
          <a:lstStyle/>
          <a:p>
            <a:endParaRPr altLang="en-US" lang="zh-CN">
              <a:solidFill>
                <a:schemeClr val="tx1">
                  <a:lumMod val="75000"/>
                  <a:lumOff val="25000"/>
                </a:schemeClr>
              </a:solidFill>
            </a:endParaRPr>
          </a:p>
        </p:txBody>
      </p:sp>
      <p:sp>
        <p:nvSpPr>
          <p:cNvPr id="145" name="文本框 144"/>
          <p:cNvSpPr txBox="1"/>
          <p:nvPr/>
        </p:nvSpPr>
        <p:spPr>
          <a:xfrm>
            <a:off x="5050106" y="2676406"/>
            <a:ext cx="687136" cy="388620"/>
          </a:xfrm>
          <a:prstGeom prst="rect">
            <a:avLst/>
          </a:prstGeom>
          <a:noFill/>
        </p:spPr>
        <p:txBody>
          <a:bodyPr bIns="34290" lIns="68580" rIns="68580" rtlCol="0" tIns="34290" wrap="square">
            <a:spAutoFit/>
          </a:bodyPr>
          <a:lstStyle/>
          <a:p>
            <a:r>
              <a:rPr altLang="en-US" lang="zh-CN" sz="2100">
                <a:solidFill>
                  <a:schemeClr val="tx1">
                    <a:lumMod val="75000"/>
                    <a:lumOff val="25000"/>
                  </a:schemeClr>
                </a:solidFill>
                <a:latin charset="-122" panose="02000000000000000000" pitchFamily="2" typeface="方正静蕾简体"/>
                <a:ea charset="-122" panose="02000000000000000000" pitchFamily="2" typeface="方正静蕾简体"/>
              </a:rPr>
              <a:t>文字</a:t>
            </a:r>
          </a:p>
        </p:txBody>
      </p:sp>
      <p:sp>
        <p:nvSpPr>
          <p:cNvPr id="146" name="Freeform 5"/>
          <p:cNvSpPr/>
          <p:nvPr/>
        </p:nvSpPr>
        <p:spPr bwMode="auto">
          <a:xfrm>
            <a:off x="6802867" y="2690269"/>
            <a:ext cx="708938" cy="43093"/>
          </a:xfrm>
          <a:custGeom>
            <a:gdLst>
              <a:gd fmla="*/ 1 w 2288" name="T0"/>
              <a:gd fmla="*/ 2 h 38" name="T1"/>
              <a:gd fmla="*/ 2 w 2288" name="T2"/>
              <a:gd fmla="*/ 6 h 38" name="T3"/>
              <a:gd fmla="*/ 152 w 2288" name="T4"/>
              <a:gd fmla="*/ 19 h 38" name="T5"/>
              <a:gd fmla="*/ 199 w 2288" name="T6"/>
              <a:gd fmla="*/ 17 h 38" name="T7"/>
              <a:gd fmla="*/ 566 w 2288" name="T8"/>
              <a:gd fmla="*/ 25 h 38" name="T9"/>
              <a:gd fmla="*/ 710 w 2288" name="T10"/>
              <a:gd fmla="*/ 29 h 38" name="T11"/>
              <a:gd fmla="*/ 1040 w 2288" name="T12"/>
              <a:gd fmla="*/ 31 h 38" name="T13"/>
              <a:gd fmla="*/ 1426 w 2288" name="T14"/>
              <a:gd fmla="*/ 34 h 38" name="T15"/>
              <a:gd fmla="*/ 1706 w 2288" name="T16"/>
              <a:gd fmla="*/ 35 h 38" name="T17"/>
              <a:gd fmla="*/ 1898 w 2288" name="T18"/>
              <a:gd fmla="*/ 34 h 38" name="T19"/>
              <a:gd fmla="*/ 2020 w 2288" name="T20"/>
              <a:gd fmla="*/ 31 h 38" name="T21"/>
              <a:gd fmla="*/ 2182 w 2288" name="T22"/>
              <a:gd fmla="*/ 29 h 38" name="T23"/>
              <a:gd fmla="*/ 2210 w 2288" name="T24"/>
              <a:gd fmla="*/ 31 h 38" name="T25"/>
              <a:gd fmla="*/ 2286 w 2288" name="T26"/>
              <a:gd fmla="*/ 28 h 38" name="T27"/>
              <a:gd fmla="*/ 2287 w 2288" name="T28"/>
              <a:gd fmla="*/ 24 h 38" name="T29"/>
              <a:gd fmla="*/ 2283 w 2288" name="T30"/>
              <a:gd fmla="*/ 23 h 38" name="T31"/>
              <a:gd fmla="*/ 2210 w 2288" name="T32"/>
              <a:gd fmla="*/ 25 h 38" name="T33"/>
              <a:gd fmla="*/ 2183 w 2288" name="T34"/>
              <a:gd fmla="*/ 23 h 38" name="T35"/>
              <a:gd fmla="*/ 2020 w 2288" name="T36"/>
              <a:gd fmla="*/ 25 h 38" name="T37"/>
              <a:gd fmla="*/ 1898 w 2288" name="T38"/>
              <a:gd fmla="*/ 28 h 38" name="T39"/>
              <a:gd fmla="*/ 1706 w 2288" name="T40"/>
              <a:gd fmla="*/ 29 h 38" name="T41"/>
              <a:gd fmla="*/ 1426 w 2288" name="T42"/>
              <a:gd fmla="*/ 28 h 38" name="T43"/>
              <a:gd fmla="*/ 1040 w 2288" name="T44"/>
              <a:gd fmla="*/ 25 h 38" name="T45"/>
              <a:gd fmla="*/ 710 w 2288" name="T46"/>
              <a:gd fmla="*/ 23 h 38" name="T47"/>
              <a:gd fmla="*/ 567 w 2288" name="T48"/>
              <a:gd fmla="*/ 19 h 38" name="T49"/>
              <a:gd fmla="*/ 199 w 2288" name="T50"/>
              <a:gd fmla="*/ 11 h 38" name="T51"/>
              <a:gd fmla="*/ 152 w 2288" name="T52"/>
              <a:gd fmla="*/ 13 h 38" name="T53"/>
              <a:gd fmla="*/ 5 w 2288" name="T54"/>
              <a:gd fmla="*/ 1 h 38" name="T55"/>
              <a:gd fmla="*/ 1 w 2288" name="T56"/>
              <a:gd fmla="*/ 2 h 3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8" w="228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lumMod val="65000"/>
              <a:lumOff val="35000"/>
            </a:schemeClr>
          </a:solidFill>
          <a:ln>
            <a:solidFill>
              <a:schemeClr val="tx1">
                <a:lumMod val="75000"/>
                <a:lumOff val="25000"/>
              </a:schemeClr>
            </a:solidFill>
          </a:ln>
        </p:spPr>
        <p:txBody>
          <a:bodyPr anchor="t" anchorCtr="0" bIns="34290" compatLnSpc="1" lIns="68580" numCol="1" rIns="68580" tIns="34290" vert="horz" wrap="square"/>
          <a:lstStyle/>
          <a:p>
            <a:endParaRPr altLang="en-US" lang="zh-CN">
              <a:solidFill>
                <a:schemeClr val="tx1">
                  <a:lumMod val="75000"/>
                  <a:lumOff val="25000"/>
                </a:schemeClr>
              </a:solidFill>
            </a:endParaRPr>
          </a:p>
        </p:txBody>
      </p:sp>
      <p:sp>
        <p:nvSpPr>
          <p:cNvPr id="147" name="文本框 146"/>
          <p:cNvSpPr txBox="1"/>
          <p:nvPr/>
        </p:nvSpPr>
        <p:spPr>
          <a:xfrm>
            <a:off x="6825622" y="2745602"/>
            <a:ext cx="687136" cy="388620"/>
          </a:xfrm>
          <a:prstGeom prst="rect">
            <a:avLst/>
          </a:prstGeom>
          <a:noFill/>
        </p:spPr>
        <p:txBody>
          <a:bodyPr bIns="34290" lIns="68580" rIns="68580" rtlCol="0" tIns="34290" wrap="square">
            <a:spAutoFit/>
          </a:bodyPr>
          <a:lstStyle/>
          <a:p>
            <a:r>
              <a:rPr altLang="en-US" lang="zh-CN" sz="2100">
                <a:solidFill>
                  <a:schemeClr val="tx1">
                    <a:lumMod val="75000"/>
                    <a:lumOff val="25000"/>
                  </a:schemeClr>
                </a:solidFill>
                <a:latin charset="-122" panose="02000000000000000000" pitchFamily="2" typeface="方正静蕾简体"/>
                <a:ea charset="-122" panose="02000000000000000000" pitchFamily="2" typeface="方正静蕾简体"/>
              </a:rPr>
              <a:t>文字</a:t>
            </a:r>
          </a:p>
        </p:txBody>
      </p:sp>
      <p:sp>
        <p:nvSpPr>
          <p:cNvPr id="148" name="文本框 147"/>
          <p:cNvSpPr txBox="1"/>
          <p:nvPr/>
        </p:nvSpPr>
        <p:spPr>
          <a:xfrm>
            <a:off x="1194208" y="3688767"/>
            <a:ext cx="1491747" cy="342900"/>
          </a:xfrm>
          <a:prstGeom prst="rect">
            <a:avLst/>
          </a:prstGeom>
          <a:noFill/>
        </p:spPr>
        <p:txBody>
          <a:bodyPr bIns="34290" lIns="68580" rIns="68580" rtlCol="0" tIns="34290" wrap="square">
            <a:spAutoFit/>
          </a:bodyPr>
          <a:lstStyle/>
          <a:p>
            <a:r>
              <a:rPr altLang="en-US" lang="zh-CN" sz="900">
                <a:solidFill>
                  <a:schemeClr val="tx1">
                    <a:lumMod val="75000"/>
                    <a:lumOff val="25000"/>
                  </a:schemeClr>
                </a:solidFill>
                <a:latin charset="-122" panose="020b0503020204020204" pitchFamily="34" typeface="微软雅黑"/>
                <a:ea charset="-122" panose="020b0503020204020204" pitchFamily="34" typeface="微软雅黑"/>
              </a:rPr>
              <a:t>点击此处添加文字说明</a:t>
            </a:r>
          </a:p>
          <a:p>
            <a:r>
              <a:rPr altLang="en-US" lang="zh-CN" sz="900">
                <a:solidFill>
                  <a:schemeClr val="tx1">
                    <a:lumMod val="75000"/>
                    <a:lumOff val="25000"/>
                  </a:schemeClr>
                </a:solidFill>
                <a:latin charset="-122" panose="020b0503020204020204" pitchFamily="34" typeface="微软雅黑"/>
                <a:ea charset="-122" panose="020b0503020204020204" pitchFamily="34" typeface="微软雅黑"/>
              </a:rPr>
              <a:t>点击此处添加文字说明</a:t>
            </a:r>
          </a:p>
        </p:txBody>
      </p:sp>
      <p:sp>
        <p:nvSpPr>
          <p:cNvPr id="149" name="文本框 148"/>
          <p:cNvSpPr txBox="1"/>
          <p:nvPr/>
        </p:nvSpPr>
        <p:spPr>
          <a:xfrm>
            <a:off x="3018675" y="3874601"/>
            <a:ext cx="1631917" cy="342900"/>
          </a:xfrm>
          <a:prstGeom prst="rect">
            <a:avLst/>
          </a:prstGeom>
          <a:noFill/>
        </p:spPr>
        <p:txBody>
          <a:bodyPr bIns="34290" lIns="68580" rIns="68580" rtlCol="0" tIns="34290" wrap="square">
            <a:spAutoFit/>
          </a:bodyPr>
          <a:lstStyle/>
          <a:p>
            <a:r>
              <a:rPr altLang="en-US" lang="zh-CN" sz="900">
                <a:solidFill>
                  <a:schemeClr val="tx1">
                    <a:lumMod val="75000"/>
                    <a:lumOff val="25000"/>
                  </a:schemeClr>
                </a:solidFill>
                <a:latin charset="-122" panose="020b0503020204020204" pitchFamily="34" typeface="微软雅黑"/>
                <a:ea charset="-122" panose="020b0503020204020204" pitchFamily="34" typeface="微软雅黑"/>
              </a:rPr>
              <a:t>点击此处添加文字说明</a:t>
            </a:r>
          </a:p>
          <a:p>
            <a:r>
              <a:rPr altLang="en-US" lang="zh-CN" sz="900">
                <a:solidFill>
                  <a:schemeClr val="tx1">
                    <a:lumMod val="75000"/>
                    <a:lumOff val="25000"/>
                  </a:schemeClr>
                </a:solidFill>
                <a:latin charset="-122" panose="020b0503020204020204" pitchFamily="34" typeface="微软雅黑"/>
                <a:ea charset="-122" panose="020b0503020204020204" pitchFamily="34" typeface="微软雅黑"/>
              </a:rPr>
              <a:t>点击此处添加文字说明</a:t>
            </a:r>
          </a:p>
        </p:txBody>
      </p:sp>
      <p:sp>
        <p:nvSpPr>
          <p:cNvPr id="150" name="文本框 149"/>
          <p:cNvSpPr txBox="1"/>
          <p:nvPr/>
        </p:nvSpPr>
        <p:spPr>
          <a:xfrm>
            <a:off x="4758605" y="3504000"/>
            <a:ext cx="1476164" cy="342900"/>
          </a:xfrm>
          <a:prstGeom prst="rect">
            <a:avLst/>
          </a:prstGeom>
          <a:noFill/>
        </p:spPr>
        <p:txBody>
          <a:bodyPr bIns="34290" lIns="68580" rIns="68580" rtlCol="0" tIns="34290" wrap="square">
            <a:spAutoFit/>
          </a:bodyPr>
          <a:lstStyle/>
          <a:p>
            <a:r>
              <a:rPr altLang="en-US" lang="zh-CN" sz="900">
                <a:solidFill>
                  <a:schemeClr val="tx1">
                    <a:lumMod val="75000"/>
                    <a:lumOff val="25000"/>
                  </a:schemeClr>
                </a:solidFill>
                <a:latin charset="-122" panose="020b0503020204020204" pitchFamily="34" typeface="微软雅黑"/>
                <a:ea charset="-122" panose="020b0503020204020204" pitchFamily="34" typeface="微软雅黑"/>
              </a:rPr>
              <a:t>点击此处添加文字说明</a:t>
            </a:r>
          </a:p>
          <a:p>
            <a:r>
              <a:rPr altLang="en-US" lang="zh-CN" sz="900">
                <a:solidFill>
                  <a:schemeClr val="tx1">
                    <a:lumMod val="75000"/>
                    <a:lumOff val="25000"/>
                  </a:schemeClr>
                </a:solidFill>
                <a:latin charset="-122" panose="020b0503020204020204" pitchFamily="34" typeface="微软雅黑"/>
                <a:ea charset="-122" panose="020b0503020204020204" pitchFamily="34" typeface="微软雅黑"/>
              </a:rPr>
              <a:t>点击此处添加文字说明</a:t>
            </a:r>
          </a:p>
        </p:txBody>
      </p:sp>
      <p:sp>
        <p:nvSpPr>
          <p:cNvPr id="151" name="文本框 150"/>
          <p:cNvSpPr txBox="1"/>
          <p:nvPr/>
        </p:nvSpPr>
        <p:spPr>
          <a:xfrm>
            <a:off x="6675226" y="3508427"/>
            <a:ext cx="1476164" cy="342900"/>
          </a:xfrm>
          <a:prstGeom prst="rect">
            <a:avLst/>
          </a:prstGeom>
          <a:noFill/>
        </p:spPr>
        <p:txBody>
          <a:bodyPr bIns="34290" lIns="68580" rIns="68580" rtlCol="0" tIns="34290" wrap="square">
            <a:spAutoFit/>
          </a:bodyPr>
          <a:lstStyle/>
          <a:p>
            <a:r>
              <a:rPr altLang="en-US" lang="zh-CN" sz="900">
                <a:solidFill>
                  <a:schemeClr val="tx1">
                    <a:lumMod val="75000"/>
                    <a:lumOff val="25000"/>
                  </a:schemeClr>
                </a:solidFill>
                <a:latin charset="-122" panose="020b0503020204020204" pitchFamily="34" typeface="微软雅黑"/>
                <a:ea charset="-122" panose="020b0503020204020204" pitchFamily="34" typeface="微软雅黑"/>
              </a:rPr>
              <a:t>点击此处添加文字说明</a:t>
            </a:r>
          </a:p>
          <a:p>
            <a:r>
              <a:rPr altLang="en-US" lang="zh-CN" sz="900">
                <a:solidFill>
                  <a:schemeClr val="tx1">
                    <a:lumMod val="75000"/>
                    <a:lumOff val="25000"/>
                  </a:schemeClr>
                </a:solidFill>
                <a:latin charset="-122" panose="020b0503020204020204" pitchFamily="34" typeface="微软雅黑"/>
                <a:ea charset="-122" panose="020b0503020204020204" pitchFamily="34" typeface="微软雅黑"/>
              </a:rPr>
              <a:t>点击此处添加文字说明</a:t>
            </a:r>
          </a:p>
        </p:txBody>
      </p:sp>
    </p:spTree>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1">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500" fill="hold" id="11"/>
                                        <p:tgtEl>
                                          <p:spTgt spid="2"/>
                                        </p:tgtEl>
                                        <p:attrNameLst>
                                          <p:attrName>ppt_x</p:attrName>
                                        </p:attrNameLst>
                                      </p:cBhvr>
                                      <p:tavLst>
                                        <p:tav tm="0">
                                          <p:val>
                                            <p:strVal val="#ppt_x"/>
                                          </p:val>
                                        </p:tav>
                                        <p:tav tm="100000">
                                          <p:val>
                                            <p:strVal val="#ppt_x"/>
                                          </p:val>
                                        </p:tav>
                                      </p:tavLst>
                                    </p:anim>
                                    <p:anim calcmode="lin" valueType="num">
                                      <p:cBhvr additive="base">
                                        <p:cTn dur="500" fill="hold" id="12"/>
                                        <p:tgtEl>
                                          <p:spTgt spid="2"/>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1">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500" fill="hold" id="15"/>
                                        <p:tgtEl>
                                          <p:spTgt spid="4"/>
                                        </p:tgtEl>
                                        <p:attrNameLst>
                                          <p:attrName>ppt_x</p:attrName>
                                        </p:attrNameLst>
                                      </p:cBhvr>
                                      <p:tavLst>
                                        <p:tav tm="0">
                                          <p:val>
                                            <p:strVal val="#ppt_x"/>
                                          </p:val>
                                        </p:tav>
                                        <p:tav tm="100000">
                                          <p:val>
                                            <p:strVal val="#ppt_x"/>
                                          </p:val>
                                        </p:tav>
                                      </p:tavLst>
                                    </p:anim>
                                    <p:anim calcmode="lin" valueType="num">
                                      <p:cBhvr additive="base">
                                        <p:cTn dur="500" fill="hold" id="16"/>
                                        <p:tgtEl>
                                          <p:spTgt spid="4"/>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1">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500" fill="hold" id="19"/>
                                        <p:tgtEl>
                                          <p:spTgt spid="5"/>
                                        </p:tgtEl>
                                        <p:attrNameLst>
                                          <p:attrName>ppt_x</p:attrName>
                                        </p:attrNameLst>
                                      </p:cBhvr>
                                      <p:tavLst>
                                        <p:tav tm="0">
                                          <p:val>
                                            <p:strVal val="#ppt_x"/>
                                          </p:val>
                                        </p:tav>
                                        <p:tav tm="100000">
                                          <p:val>
                                            <p:strVal val="#ppt_x"/>
                                          </p:val>
                                        </p:tav>
                                      </p:tavLst>
                                    </p:anim>
                                    <p:anim calcmode="lin" valueType="num">
                                      <p:cBhvr additive="base">
                                        <p:cTn dur="500" fill="hold" id="20"/>
                                        <p:tgtEl>
                                          <p:spTgt spid="5"/>
                                        </p:tgtEl>
                                        <p:attrNameLst>
                                          <p:attrName>ppt_y</p:attrName>
                                        </p:attrNameLst>
                                      </p:cBhvr>
                                      <p:tavLst>
                                        <p:tav tm="0">
                                          <p:val>
                                            <p:strVal val="0-#ppt_h/2"/>
                                          </p:val>
                                        </p:tav>
                                        <p:tav tm="100000">
                                          <p:val>
                                            <p:strVal val="#ppt_y"/>
                                          </p:val>
                                        </p:tav>
                                      </p:tavLst>
                                    </p:anim>
                                  </p:childTnLst>
                                </p:cTn>
                              </p:par>
                            </p:childTnLst>
                          </p:cTn>
                        </p:par>
                        <p:par>
                          <p:cTn fill="hold" id="21" nodeType="afterGroup">
                            <p:stCondLst>
                              <p:cond delay="500"/>
                            </p:stCondLst>
                            <p:childTnLst>
                              <p:par>
                                <p:cTn fill="hold" id="22" nodeType="afterEffect" presetClass="entr" presetID="30" presetSubtype="0">
                                  <p:stCondLst>
                                    <p:cond delay="0"/>
                                  </p:stCondLst>
                                  <p:childTnLst>
                                    <p:set>
                                      <p:cBhvr>
                                        <p:cTn dur="1" fill="hold" id="23">
                                          <p:stCondLst>
                                            <p:cond delay="0"/>
                                          </p:stCondLst>
                                        </p:cTn>
                                        <p:tgtEl>
                                          <p:spTgt spid="7"/>
                                        </p:tgtEl>
                                        <p:attrNameLst>
                                          <p:attrName>style.visibility</p:attrName>
                                        </p:attrNameLst>
                                      </p:cBhvr>
                                      <p:to>
                                        <p:strVal val="visible"/>
                                      </p:to>
                                    </p:set>
                                    <p:animEffect filter="fade" transition="in">
                                      <p:cBhvr>
                                        <p:cTn decel="100000" dur="400" id="24"/>
                                        <p:tgtEl>
                                          <p:spTgt spid="7"/>
                                        </p:tgtEl>
                                      </p:cBhvr>
                                    </p:animEffect>
                                    <p:anim calcmode="lin" valueType="num">
                                      <p:cBhvr>
                                        <p:cTn decel="100000" dur="400" fill="hold" id="25"/>
                                        <p:tgtEl>
                                          <p:spTgt spid="7"/>
                                        </p:tgtEl>
                                        <p:attrNameLst>
                                          <p:attrName>style.rotation</p:attrName>
                                        </p:attrNameLst>
                                      </p:cBhvr>
                                      <p:tavLst>
                                        <p:tav tm="0">
                                          <p:val>
                                            <p:fltVal val="-90"/>
                                          </p:val>
                                        </p:tav>
                                        <p:tav tm="100000">
                                          <p:val>
                                            <p:fltVal val="0"/>
                                          </p:val>
                                        </p:tav>
                                      </p:tavLst>
                                    </p:anim>
                                    <p:anim calcmode="lin" valueType="num">
                                      <p:cBhvr>
                                        <p:cTn decel="100000" dur="400" fill="hold" id="26"/>
                                        <p:tgtEl>
                                          <p:spTgt spid="7"/>
                                        </p:tgtEl>
                                        <p:attrNameLst>
                                          <p:attrName>ppt_x</p:attrName>
                                        </p:attrNameLst>
                                      </p:cBhvr>
                                      <p:tavLst>
                                        <p:tav tm="0">
                                          <p:val>
                                            <p:strVal val="#ppt_x+0.4"/>
                                          </p:val>
                                        </p:tav>
                                        <p:tav tm="100000">
                                          <p:val>
                                            <p:strVal val="#ppt_x-0.05"/>
                                          </p:val>
                                        </p:tav>
                                      </p:tavLst>
                                    </p:anim>
                                    <p:anim calcmode="lin" valueType="num">
                                      <p:cBhvr>
                                        <p:cTn decel="100000" dur="400" fill="hold" id="27"/>
                                        <p:tgtEl>
                                          <p:spTgt spid="7"/>
                                        </p:tgtEl>
                                        <p:attrNameLst>
                                          <p:attrName>ppt_y</p:attrName>
                                        </p:attrNameLst>
                                      </p:cBhvr>
                                      <p:tavLst>
                                        <p:tav tm="0">
                                          <p:val>
                                            <p:strVal val="#ppt_y-0.4"/>
                                          </p:val>
                                        </p:tav>
                                        <p:tav tm="100000">
                                          <p:val>
                                            <p:strVal val="#ppt_y+0.1"/>
                                          </p:val>
                                        </p:tav>
                                      </p:tavLst>
                                    </p:anim>
                                    <p:anim calcmode="lin" valueType="num">
                                      <p:cBhvr>
                                        <p:cTn accel="100000" dur="100" fill="hold" id="28">
                                          <p:stCondLst>
                                            <p:cond delay="400"/>
                                          </p:stCondLst>
                                        </p:cTn>
                                        <p:tgtEl>
                                          <p:spTgt spid="7"/>
                                        </p:tgtEl>
                                        <p:attrNameLst>
                                          <p:attrName>ppt_x</p:attrName>
                                        </p:attrNameLst>
                                      </p:cBhvr>
                                      <p:tavLst>
                                        <p:tav tm="0">
                                          <p:val>
                                            <p:strVal val="#ppt_x-0.05"/>
                                          </p:val>
                                        </p:tav>
                                        <p:tav tm="100000">
                                          <p:val>
                                            <p:strVal val="#ppt_x"/>
                                          </p:val>
                                        </p:tav>
                                      </p:tavLst>
                                    </p:anim>
                                    <p:anim calcmode="lin" valueType="num">
                                      <p:cBhvr>
                                        <p:cTn accel="100000" dur="100" fill="hold" id="29">
                                          <p:stCondLst>
                                            <p:cond delay="400"/>
                                          </p:stCondLst>
                                        </p:cTn>
                                        <p:tgtEl>
                                          <p:spTgt spid="7"/>
                                        </p:tgtEl>
                                        <p:attrNameLst>
                                          <p:attrName>ppt_y</p:attrName>
                                        </p:attrNameLst>
                                      </p:cBhvr>
                                      <p:tavLst>
                                        <p:tav tm="0">
                                          <p:val>
                                            <p:strVal val="#ppt_y+0.1"/>
                                          </p:val>
                                        </p:tav>
                                        <p:tav tm="100000">
                                          <p:val>
                                            <p:strVal val="#ppt_y"/>
                                          </p:val>
                                        </p:tav>
                                      </p:tavLst>
                                    </p:anim>
                                  </p:childTnLst>
                                </p:cTn>
                              </p:par>
                            </p:childTnLst>
                          </p:cTn>
                        </p:par>
                        <p:par>
                          <p:cTn fill="hold" id="30" nodeType="afterGroup">
                            <p:stCondLst>
                              <p:cond delay="1000"/>
                            </p:stCondLst>
                            <p:childTnLst>
                              <p:par>
                                <p:cTn fill="hold" grpId="0" id="31" nodeType="afterEffect" presetClass="entr" presetID="17" presetSubtype="10">
                                  <p:stCondLst>
                                    <p:cond delay="0"/>
                                  </p:stCondLst>
                                  <p:childTnLst>
                                    <p:set>
                                      <p:cBhvr>
                                        <p:cTn dur="1" fill="hold" id="32">
                                          <p:stCondLst>
                                            <p:cond delay="0"/>
                                          </p:stCondLst>
                                        </p:cTn>
                                        <p:tgtEl>
                                          <p:spTgt spid="140"/>
                                        </p:tgtEl>
                                        <p:attrNameLst>
                                          <p:attrName>style.visibility</p:attrName>
                                        </p:attrNameLst>
                                      </p:cBhvr>
                                      <p:to>
                                        <p:strVal val="visible"/>
                                      </p:to>
                                    </p:set>
                                    <p:anim calcmode="lin" valueType="num">
                                      <p:cBhvr>
                                        <p:cTn dur="500" fill="hold" id="33"/>
                                        <p:tgtEl>
                                          <p:spTgt spid="140"/>
                                        </p:tgtEl>
                                        <p:attrNameLst>
                                          <p:attrName>ppt_w</p:attrName>
                                        </p:attrNameLst>
                                      </p:cBhvr>
                                      <p:tavLst>
                                        <p:tav tm="0">
                                          <p:val>
                                            <p:fltVal val="0"/>
                                          </p:val>
                                        </p:tav>
                                        <p:tav tm="100000">
                                          <p:val>
                                            <p:strVal val="#ppt_w"/>
                                          </p:val>
                                        </p:tav>
                                      </p:tavLst>
                                    </p:anim>
                                    <p:anim calcmode="lin" valueType="num">
                                      <p:cBhvr>
                                        <p:cTn dur="500" fill="hold" id="34"/>
                                        <p:tgtEl>
                                          <p:spTgt spid="140"/>
                                        </p:tgtEl>
                                        <p:attrNameLst>
                                          <p:attrName>ppt_h</p:attrName>
                                        </p:attrNameLst>
                                      </p:cBhvr>
                                      <p:tavLst>
                                        <p:tav tm="0">
                                          <p:val>
                                            <p:strVal val="#ppt_h"/>
                                          </p:val>
                                        </p:tav>
                                        <p:tav tm="100000">
                                          <p:val>
                                            <p:strVal val="#ppt_h"/>
                                          </p:val>
                                        </p:tav>
                                      </p:tavLst>
                                    </p:anim>
                                  </p:childTnLst>
                                </p:cTn>
                              </p:par>
                              <p:par>
                                <p:cTn fill="hold" grpId="0" id="35" nodeType="withEffect" presetClass="entr" presetID="30" presetSubtype="0">
                                  <p:stCondLst>
                                    <p:cond delay="0"/>
                                  </p:stCondLst>
                                  <p:childTnLst>
                                    <p:set>
                                      <p:cBhvr>
                                        <p:cTn dur="1" fill="hold" id="36">
                                          <p:stCondLst>
                                            <p:cond delay="0"/>
                                          </p:stCondLst>
                                        </p:cTn>
                                        <p:tgtEl>
                                          <p:spTgt spid="141"/>
                                        </p:tgtEl>
                                        <p:attrNameLst>
                                          <p:attrName>style.visibility</p:attrName>
                                        </p:attrNameLst>
                                      </p:cBhvr>
                                      <p:to>
                                        <p:strVal val="visible"/>
                                      </p:to>
                                    </p:set>
                                    <p:animEffect filter="fade" transition="in">
                                      <p:cBhvr>
                                        <p:cTn decel="100000" dur="400" id="37"/>
                                        <p:tgtEl>
                                          <p:spTgt spid="141"/>
                                        </p:tgtEl>
                                      </p:cBhvr>
                                    </p:animEffect>
                                    <p:anim calcmode="lin" valueType="num">
                                      <p:cBhvr>
                                        <p:cTn decel="100000" dur="400" fill="hold" id="38"/>
                                        <p:tgtEl>
                                          <p:spTgt spid="141"/>
                                        </p:tgtEl>
                                        <p:attrNameLst>
                                          <p:attrName>style.rotation</p:attrName>
                                        </p:attrNameLst>
                                      </p:cBhvr>
                                      <p:tavLst>
                                        <p:tav tm="0">
                                          <p:val>
                                            <p:fltVal val="-90"/>
                                          </p:val>
                                        </p:tav>
                                        <p:tav tm="100000">
                                          <p:val>
                                            <p:fltVal val="0"/>
                                          </p:val>
                                        </p:tav>
                                      </p:tavLst>
                                    </p:anim>
                                    <p:anim calcmode="lin" valueType="num">
                                      <p:cBhvr>
                                        <p:cTn decel="100000" dur="400" fill="hold" id="39"/>
                                        <p:tgtEl>
                                          <p:spTgt spid="141"/>
                                        </p:tgtEl>
                                        <p:attrNameLst>
                                          <p:attrName>ppt_x</p:attrName>
                                        </p:attrNameLst>
                                      </p:cBhvr>
                                      <p:tavLst>
                                        <p:tav tm="0">
                                          <p:val>
                                            <p:strVal val="#ppt_x+0.4"/>
                                          </p:val>
                                        </p:tav>
                                        <p:tav tm="100000">
                                          <p:val>
                                            <p:strVal val="#ppt_x-0.05"/>
                                          </p:val>
                                        </p:tav>
                                      </p:tavLst>
                                    </p:anim>
                                    <p:anim calcmode="lin" valueType="num">
                                      <p:cBhvr>
                                        <p:cTn decel="100000" dur="400" fill="hold" id="40"/>
                                        <p:tgtEl>
                                          <p:spTgt spid="141"/>
                                        </p:tgtEl>
                                        <p:attrNameLst>
                                          <p:attrName>ppt_y</p:attrName>
                                        </p:attrNameLst>
                                      </p:cBhvr>
                                      <p:tavLst>
                                        <p:tav tm="0">
                                          <p:val>
                                            <p:strVal val="#ppt_y-0.4"/>
                                          </p:val>
                                        </p:tav>
                                        <p:tav tm="100000">
                                          <p:val>
                                            <p:strVal val="#ppt_y+0.1"/>
                                          </p:val>
                                        </p:tav>
                                      </p:tavLst>
                                    </p:anim>
                                    <p:anim calcmode="lin" valueType="num">
                                      <p:cBhvr>
                                        <p:cTn accel="100000" dur="100" fill="hold" id="41">
                                          <p:stCondLst>
                                            <p:cond delay="400"/>
                                          </p:stCondLst>
                                        </p:cTn>
                                        <p:tgtEl>
                                          <p:spTgt spid="141"/>
                                        </p:tgtEl>
                                        <p:attrNameLst>
                                          <p:attrName>ppt_x</p:attrName>
                                        </p:attrNameLst>
                                      </p:cBhvr>
                                      <p:tavLst>
                                        <p:tav tm="0">
                                          <p:val>
                                            <p:strVal val="#ppt_x-0.05"/>
                                          </p:val>
                                        </p:tav>
                                        <p:tav tm="100000">
                                          <p:val>
                                            <p:strVal val="#ppt_x"/>
                                          </p:val>
                                        </p:tav>
                                      </p:tavLst>
                                    </p:anim>
                                    <p:anim calcmode="lin" valueType="num">
                                      <p:cBhvr>
                                        <p:cTn accel="100000" dur="100" fill="hold" id="42">
                                          <p:stCondLst>
                                            <p:cond delay="400"/>
                                          </p:stCondLst>
                                        </p:cTn>
                                        <p:tgtEl>
                                          <p:spTgt spid="141"/>
                                        </p:tgtEl>
                                        <p:attrNameLst>
                                          <p:attrName>ppt_y</p:attrName>
                                        </p:attrNameLst>
                                      </p:cBhvr>
                                      <p:tavLst>
                                        <p:tav tm="0">
                                          <p:val>
                                            <p:strVal val="#ppt_y+0.1"/>
                                          </p:val>
                                        </p:tav>
                                        <p:tav tm="100000">
                                          <p:val>
                                            <p:strVal val="#ppt_y"/>
                                          </p:val>
                                        </p:tav>
                                      </p:tavLst>
                                    </p:anim>
                                  </p:childTnLst>
                                </p:cTn>
                              </p:par>
                            </p:childTnLst>
                          </p:cTn>
                        </p:par>
                        <p:par>
                          <p:cTn fill="hold" id="43" nodeType="afterGroup">
                            <p:stCondLst>
                              <p:cond delay="1500"/>
                            </p:stCondLst>
                            <p:childTnLst>
                              <p:par>
                                <p:cTn fill="hold" id="44" nodeType="afterEffect" presetClass="entr" presetID="30" presetSubtype="0">
                                  <p:stCondLst>
                                    <p:cond delay="0"/>
                                  </p:stCondLst>
                                  <p:childTnLst>
                                    <p:set>
                                      <p:cBhvr>
                                        <p:cTn dur="1" fill="hold" id="45">
                                          <p:stCondLst>
                                            <p:cond delay="0"/>
                                          </p:stCondLst>
                                        </p:cTn>
                                        <p:tgtEl>
                                          <p:spTgt spid="8"/>
                                        </p:tgtEl>
                                        <p:attrNameLst>
                                          <p:attrName>style.visibility</p:attrName>
                                        </p:attrNameLst>
                                      </p:cBhvr>
                                      <p:to>
                                        <p:strVal val="visible"/>
                                      </p:to>
                                    </p:set>
                                    <p:animEffect filter="fade" transition="in">
                                      <p:cBhvr>
                                        <p:cTn decel="100000" dur="400" id="46"/>
                                        <p:tgtEl>
                                          <p:spTgt spid="8"/>
                                        </p:tgtEl>
                                      </p:cBhvr>
                                    </p:animEffect>
                                    <p:anim calcmode="lin" valueType="num">
                                      <p:cBhvr>
                                        <p:cTn decel="100000" dur="400" fill="hold" id="47"/>
                                        <p:tgtEl>
                                          <p:spTgt spid="8"/>
                                        </p:tgtEl>
                                        <p:attrNameLst>
                                          <p:attrName>style.rotation</p:attrName>
                                        </p:attrNameLst>
                                      </p:cBhvr>
                                      <p:tavLst>
                                        <p:tav tm="0">
                                          <p:val>
                                            <p:fltVal val="-90"/>
                                          </p:val>
                                        </p:tav>
                                        <p:tav tm="100000">
                                          <p:val>
                                            <p:fltVal val="0"/>
                                          </p:val>
                                        </p:tav>
                                      </p:tavLst>
                                    </p:anim>
                                    <p:anim calcmode="lin" valueType="num">
                                      <p:cBhvr>
                                        <p:cTn decel="100000" dur="400" fill="hold" id="48"/>
                                        <p:tgtEl>
                                          <p:spTgt spid="8"/>
                                        </p:tgtEl>
                                        <p:attrNameLst>
                                          <p:attrName>ppt_x</p:attrName>
                                        </p:attrNameLst>
                                      </p:cBhvr>
                                      <p:tavLst>
                                        <p:tav tm="0">
                                          <p:val>
                                            <p:strVal val="#ppt_x+0.4"/>
                                          </p:val>
                                        </p:tav>
                                        <p:tav tm="100000">
                                          <p:val>
                                            <p:strVal val="#ppt_x-0.05"/>
                                          </p:val>
                                        </p:tav>
                                      </p:tavLst>
                                    </p:anim>
                                    <p:anim calcmode="lin" valueType="num">
                                      <p:cBhvr>
                                        <p:cTn decel="100000" dur="400" fill="hold" id="49"/>
                                        <p:tgtEl>
                                          <p:spTgt spid="8"/>
                                        </p:tgtEl>
                                        <p:attrNameLst>
                                          <p:attrName>ppt_y</p:attrName>
                                        </p:attrNameLst>
                                      </p:cBhvr>
                                      <p:tavLst>
                                        <p:tav tm="0">
                                          <p:val>
                                            <p:strVal val="#ppt_y-0.4"/>
                                          </p:val>
                                        </p:tav>
                                        <p:tav tm="100000">
                                          <p:val>
                                            <p:strVal val="#ppt_y+0.1"/>
                                          </p:val>
                                        </p:tav>
                                      </p:tavLst>
                                    </p:anim>
                                    <p:anim calcmode="lin" valueType="num">
                                      <p:cBhvr>
                                        <p:cTn accel="100000" dur="100" fill="hold" id="50">
                                          <p:stCondLst>
                                            <p:cond delay="400"/>
                                          </p:stCondLst>
                                        </p:cTn>
                                        <p:tgtEl>
                                          <p:spTgt spid="8"/>
                                        </p:tgtEl>
                                        <p:attrNameLst>
                                          <p:attrName>ppt_x</p:attrName>
                                        </p:attrNameLst>
                                      </p:cBhvr>
                                      <p:tavLst>
                                        <p:tav tm="0">
                                          <p:val>
                                            <p:strVal val="#ppt_x-0.05"/>
                                          </p:val>
                                        </p:tav>
                                        <p:tav tm="100000">
                                          <p:val>
                                            <p:strVal val="#ppt_x"/>
                                          </p:val>
                                        </p:tav>
                                      </p:tavLst>
                                    </p:anim>
                                    <p:anim calcmode="lin" valueType="num">
                                      <p:cBhvr>
                                        <p:cTn accel="100000" dur="100" fill="hold" id="51">
                                          <p:stCondLst>
                                            <p:cond delay="400"/>
                                          </p:stCondLst>
                                        </p:cTn>
                                        <p:tgtEl>
                                          <p:spTgt spid="8"/>
                                        </p:tgtEl>
                                        <p:attrNameLst>
                                          <p:attrName>ppt_y</p:attrName>
                                        </p:attrNameLst>
                                      </p:cBhvr>
                                      <p:tavLst>
                                        <p:tav tm="0">
                                          <p:val>
                                            <p:strVal val="#ppt_y+0.1"/>
                                          </p:val>
                                        </p:tav>
                                        <p:tav tm="100000">
                                          <p:val>
                                            <p:strVal val="#ppt_y"/>
                                          </p:val>
                                        </p:tav>
                                      </p:tavLst>
                                    </p:anim>
                                  </p:childTnLst>
                                </p:cTn>
                              </p:par>
                            </p:childTnLst>
                          </p:cTn>
                        </p:par>
                        <p:par>
                          <p:cTn fill="hold" id="52" nodeType="afterGroup">
                            <p:stCondLst>
                              <p:cond delay="2000"/>
                            </p:stCondLst>
                            <p:childTnLst>
                              <p:par>
                                <p:cTn fill="hold" grpId="0" id="53" nodeType="afterEffect" presetClass="entr" presetID="17" presetSubtype="10">
                                  <p:stCondLst>
                                    <p:cond delay="0"/>
                                  </p:stCondLst>
                                  <p:childTnLst>
                                    <p:set>
                                      <p:cBhvr>
                                        <p:cTn dur="1" fill="hold" id="54">
                                          <p:stCondLst>
                                            <p:cond delay="0"/>
                                          </p:stCondLst>
                                        </p:cTn>
                                        <p:tgtEl>
                                          <p:spTgt spid="142"/>
                                        </p:tgtEl>
                                        <p:attrNameLst>
                                          <p:attrName>style.visibility</p:attrName>
                                        </p:attrNameLst>
                                      </p:cBhvr>
                                      <p:to>
                                        <p:strVal val="visible"/>
                                      </p:to>
                                    </p:set>
                                    <p:anim calcmode="lin" valueType="num">
                                      <p:cBhvr>
                                        <p:cTn dur="500" fill="hold" id="55"/>
                                        <p:tgtEl>
                                          <p:spTgt spid="142"/>
                                        </p:tgtEl>
                                        <p:attrNameLst>
                                          <p:attrName>ppt_w</p:attrName>
                                        </p:attrNameLst>
                                      </p:cBhvr>
                                      <p:tavLst>
                                        <p:tav tm="0">
                                          <p:val>
                                            <p:fltVal val="0"/>
                                          </p:val>
                                        </p:tav>
                                        <p:tav tm="100000">
                                          <p:val>
                                            <p:strVal val="#ppt_w"/>
                                          </p:val>
                                        </p:tav>
                                      </p:tavLst>
                                    </p:anim>
                                    <p:anim calcmode="lin" valueType="num">
                                      <p:cBhvr>
                                        <p:cTn dur="500" fill="hold" id="56"/>
                                        <p:tgtEl>
                                          <p:spTgt spid="142"/>
                                        </p:tgtEl>
                                        <p:attrNameLst>
                                          <p:attrName>ppt_h</p:attrName>
                                        </p:attrNameLst>
                                      </p:cBhvr>
                                      <p:tavLst>
                                        <p:tav tm="0">
                                          <p:val>
                                            <p:strVal val="#ppt_h"/>
                                          </p:val>
                                        </p:tav>
                                        <p:tav tm="100000">
                                          <p:val>
                                            <p:strVal val="#ppt_h"/>
                                          </p:val>
                                        </p:tav>
                                      </p:tavLst>
                                    </p:anim>
                                  </p:childTnLst>
                                </p:cTn>
                              </p:par>
                              <p:par>
                                <p:cTn fill="hold" grpId="0" id="57" nodeType="withEffect" presetClass="entr" presetID="30" presetSubtype="0">
                                  <p:stCondLst>
                                    <p:cond delay="0"/>
                                  </p:stCondLst>
                                  <p:childTnLst>
                                    <p:set>
                                      <p:cBhvr>
                                        <p:cTn dur="1" fill="hold" id="58">
                                          <p:stCondLst>
                                            <p:cond delay="0"/>
                                          </p:stCondLst>
                                        </p:cTn>
                                        <p:tgtEl>
                                          <p:spTgt spid="143"/>
                                        </p:tgtEl>
                                        <p:attrNameLst>
                                          <p:attrName>style.visibility</p:attrName>
                                        </p:attrNameLst>
                                      </p:cBhvr>
                                      <p:to>
                                        <p:strVal val="visible"/>
                                      </p:to>
                                    </p:set>
                                    <p:animEffect filter="fade" transition="in">
                                      <p:cBhvr>
                                        <p:cTn decel="100000" dur="400" id="59"/>
                                        <p:tgtEl>
                                          <p:spTgt spid="143"/>
                                        </p:tgtEl>
                                      </p:cBhvr>
                                    </p:animEffect>
                                    <p:anim calcmode="lin" valueType="num">
                                      <p:cBhvr>
                                        <p:cTn decel="100000" dur="400" fill="hold" id="60"/>
                                        <p:tgtEl>
                                          <p:spTgt spid="143"/>
                                        </p:tgtEl>
                                        <p:attrNameLst>
                                          <p:attrName>style.rotation</p:attrName>
                                        </p:attrNameLst>
                                      </p:cBhvr>
                                      <p:tavLst>
                                        <p:tav tm="0">
                                          <p:val>
                                            <p:fltVal val="-90"/>
                                          </p:val>
                                        </p:tav>
                                        <p:tav tm="100000">
                                          <p:val>
                                            <p:fltVal val="0"/>
                                          </p:val>
                                        </p:tav>
                                      </p:tavLst>
                                    </p:anim>
                                    <p:anim calcmode="lin" valueType="num">
                                      <p:cBhvr>
                                        <p:cTn decel="100000" dur="400" fill="hold" id="61"/>
                                        <p:tgtEl>
                                          <p:spTgt spid="143"/>
                                        </p:tgtEl>
                                        <p:attrNameLst>
                                          <p:attrName>ppt_x</p:attrName>
                                        </p:attrNameLst>
                                      </p:cBhvr>
                                      <p:tavLst>
                                        <p:tav tm="0">
                                          <p:val>
                                            <p:strVal val="#ppt_x+0.4"/>
                                          </p:val>
                                        </p:tav>
                                        <p:tav tm="100000">
                                          <p:val>
                                            <p:strVal val="#ppt_x-0.05"/>
                                          </p:val>
                                        </p:tav>
                                      </p:tavLst>
                                    </p:anim>
                                    <p:anim calcmode="lin" valueType="num">
                                      <p:cBhvr>
                                        <p:cTn decel="100000" dur="400" fill="hold" id="62"/>
                                        <p:tgtEl>
                                          <p:spTgt spid="143"/>
                                        </p:tgtEl>
                                        <p:attrNameLst>
                                          <p:attrName>ppt_y</p:attrName>
                                        </p:attrNameLst>
                                      </p:cBhvr>
                                      <p:tavLst>
                                        <p:tav tm="0">
                                          <p:val>
                                            <p:strVal val="#ppt_y-0.4"/>
                                          </p:val>
                                        </p:tav>
                                        <p:tav tm="100000">
                                          <p:val>
                                            <p:strVal val="#ppt_y+0.1"/>
                                          </p:val>
                                        </p:tav>
                                      </p:tavLst>
                                    </p:anim>
                                    <p:anim calcmode="lin" valueType="num">
                                      <p:cBhvr>
                                        <p:cTn accel="100000" dur="100" fill="hold" id="63">
                                          <p:stCondLst>
                                            <p:cond delay="400"/>
                                          </p:stCondLst>
                                        </p:cTn>
                                        <p:tgtEl>
                                          <p:spTgt spid="143"/>
                                        </p:tgtEl>
                                        <p:attrNameLst>
                                          <p:attrName>ppt_x</p:attrName>
                                        </p:attrNameLst>
                                      </p:cBhvr>
                                      <p:tavLst>
                                        <p:tav tm="0">
                                          <p:val>
                                            <p:strVal val="#ppt_x-0.05"/>
                                          </p:val>
                                        </p:tav>
                                        <p:tav tm="100000">
                                          <p:val>
                                            <p:strVal val="#ppt_x"/>
                                          </p:val>
                                        </p:tav>
                                      </p:tavLst>
                                    </p:anim>
                                    <p:anim calcmode="lin" valueType="num">
                                      <p:cBhvr>
                                        <p:cTn accel="100000" dur="100" fill="hold" id="64">
                                          <p:stCondLst>
                                            <p:cond delay="400"/>
                                          </p:stCondLst>
                                        </p:cTn>
                                        <p:tgtEl>
                                          <p:spTgt spid="143"/>
                                        </p:tgtEl>
                                        <p:attrNameLst>
                                          <p:attrName>ppt_y</p:attrName>
                                        </p:attrNameLst>
                                      </p:cBhvr>
                                      <p:tavLst>
                                        <p:tav tm="0">
                                          <p:val>
                                            <p:strVal val="#ppt_y+0.1"/>
                                          </p:val>
                                        </p:tav>
                                        <p:tav tm="100000">
                                          <p:val>
                                            <p:strVal val="#ppt_y"/>
                                          </p:val>
                                        </p:tav>
                                      </p:tavLst>
                                    </p:anim>
                                  </p:childTnLst>
                                </p:cTn>
                              </p:par>
                            </p:childTnLst>
                          </p:cTn>
                        </p:par>
                        <p:par>
                          <p:cTn fill="hold" id="65" nodeType="afterGroup">
                            <p:stCondLst>
                              <p:cond delay="2500"/>
                            </p:stCondLst>
                            <p:childTnLst>
                              <p:par>
                                <p:cTn fill="hold" id="66" nodeType="afterEffect" presetClass="entr" presetID="30" presetSubtype="0">
                                  <p:stCondLst>
                                    <p:cond delay="0"/>
                                  </p:stCondLst>
                                  <p:childTnLst>
                                    <p:set>
                                      <p:cBhvr>
                                        <p:cTn dur="1" fill="hold" id="67">
                                          <p:stCondLst>
                                            <p:cond delay="0"/>
                                          </p:stCondLst>
                                        </p:cTn>
                                        <p:tgtEl>
                                          <p:spTgt spid="55"/>
                                        </p:tgtEl>
                                        <p:attrNameLst>
                                          <p:attrName>style.visibility</p:attrName>
                                        </p:attrNameLst>
                                      </p:cBhvr>
                                      <p:to>
                                        <p:strVal val="visible"/>
                                      </p:to>
                                    </p:set>
                                    <p:animEffect filter="fade" transition="in">
                                      <p:cBhvr>
                                        <p:cTn decel="100000" dur="400" id="68"/>
                                        <p:tgtEl>
                                          <p:spTgt spid="55"/>
                                        </p:tgtEl>
                                      </p:cBhvr>
                                    </p:animEffect>
                                    <p:anim calcmode="lin" valueType="num">
                                      <p:cBhvr>
                                        <p:cTn decel="100000" dur="400" fill="hold" id="69"/>
                                        <p:tgtEl>
                                          <p:spTgt spid="55"/>
                                        </p:tgtEl>
                                        <p:attrNameLst>
                                          <p:attrName>style.rotation</p:attrName>
                                        </p:attrNameLst>
                                      </p:cBhvr>
                                      <p:tavLst>
                                        <p:tav tm="0">
                                          <p:val>
                                            <p:fltVal val="-90"/>
                                          </p:val>
                                        </p:tav>
                                        <p:tav tm="100000">
                                          <p:val>
                                            <p:fltVal val="0"/>
                                          </p:val>
                                        </p:tav>
                                      </p:tavLst>
                                    </p:anim>
                                    <p:anim calcmode="lin" valueType="num">
                                      <p:cBhvr>
                                        <p:cTn decel="100000" dur="400" fill="hold" id="70"/>
                                        <p:tgtEl>
                                          <p:spTgt spid="55"/>
                                        </p:tgtEl>
                                        <p:attrNameLst>
                                          <p:attrName>ppt_x</p:attrName>
                                        </p:attrNameLst>
                                      </p:cBhvr>
                                      <p:tavLst>
                                        <p:tav tm="0">
                                          <p:val>
                                            <p:strVal val="#ppt_x+0.4"/>
                                          </p:val>
                                        </p:tav>
                                        <p:tav tm="100000">
                                          <p:val>
                                            <p:strVal val="#ppt_x-0.05"/>
                                          </p:val>
                                        </p:tav>
                                      </p:tavLst>
                                    </p:anim>
                                    <p:anim calcmode="lin" valueType="num">
                                      <p:cBhvr>
                                        <p:cTn decel="100000" dur="400" fill="hold" id="71"/>
                                        <p:tgtEl>
                                          <p:spTgt spid="55"/>
                                        </p:tgtEl>
                                        <p:attrNameLst>
                                          <p:attrName>ppt_y</p:attrName>
                                        </p:attrNameLst>
                                      </p:cBhvr>
                                      <p:tavLst>
                                        <p:tav tm="0">
                                          <p:val>
                                            <p:strVal val="#ppt_y-0.4"/>
                                          </p:val>
                                        </p:tav>
                                        <p:tav tm="100000">
                                          <p:val>
                                            <p:strVal val="#ppt_y+0.1"/>
                                          </p:val>
                                        </p:tav>
                                      </p:tavLst>
                                    </p:anim>
                                    <p:anim calcmode="lin" valueType="num">
                                      <p:cBhvr>
                                        <p:cTn accel="100000" dur="100" fill="hold" id="72">
                                          <p:stCondLst>
                                            <p:cond delay="400"/>
                                          </p:stCondLst>
                                        </p:cTn>
                                        <p:tgtEl>
                                          <p:spTgt spid="55"/>
                                        </p:tgtEl>
                                        <p:attrNameLst>
                                          <p:attrName>ppt_x</p:attrName>
                                        </p:attrNameLst>
                                      </p:cBhvr>
                                      <p:tavLst>
                                        <p:tav tm="0">
                                          <p:val>
                                            <p:strVal val="#ppt_x-0.05"/>
                                          </p:val>
                                        </p:tav>
                                        <p:tav tm="100000">
                                          <p:val>
                                            <p:strVal val="#ppt_x"/>
                                          </p:val>
                                        </p:tav>
                                      </p:tavLst>
                                    </p:anim>
                                    <p:anim calcmode="lin" valueType="num">
                                      <p:cBhvr>
                                        <p:cTn accel="100000" dur="100" fill="hold" id="73">
                                          <p:stCondLst>
                                            <p:cond delay="400"/>
                                          </p:stCondLst>
                                        </p:cTn>
                                        <p:tgtEl>
                                          <p:spTgt spid="55"/>
                                        </p:tgtEl>
                                        <p:attrNameLst>
                                          <p:attrName>ppt_y</p:attrName>
                                        </p:attrNameLst>
                                      </p:cBhvr>
                                      <p:tavLst>
                                        <p:tav tm="0">
                                          <p:val>
                                            <p:strVal val="#ppt_y+0.1"/>
                                          </p:val>
                                        </p:tav>
                                        <p:tav tm="100000">
                                          <p:val>
                                            <p:strVal val="#ppt_y"/>
                                          </p:val>
                                        </p:tav>
                                      </p:tavLst>
                                    </p:anim>
                                  </p:childTnLst>
                                </p:cTn>
                              </p:par>
                            </p:childTnLst>
                          </p:cTn>
                        </p:par>
                        <p:par>
                          <p:cTn fill="hold" id="74" nodeType="afterGroup">
                            <p:stCondLst>
                              <p:cond delay="3000"/>
                            </p:stCondLst>
                            <p:childTnLst>
                              <p:par>
                                <p:cTn fill="hold" grpId="0" id="75" nodeType="afterEffect" presetClass="entr" presetID="17" presetSubtype="10">
                                  <p:stCondLst>
                                    <p:cond delay="0"/>
                                  </p:stCondLst>
                                  <p:childTnLst>
                                    <p:set>
                                      <p:cBhvr>
                                        <p:cTn dur="1" fill="hold" id="76">
                                          <p:stCondLst>
                                            <p:cond delay="0"/>
                                          </p:stCondLst>
                                        </p:cTn>
                                        <p:tgtEl>
                                          <p:spTgt spid="144"/>
                                        </p:tgtEl>
                                        <p:attrNameLst>
                                          <p:attrName>style.visibility</p:attrName>
                                        </p:attrNameLst>
                                      </p:cBhvr>
                                      <p:to>
                                        <p:strVal val="visible"/>
                                      </p:to>
                                    </p:set>
                                    <p:anim calcmode="lin" valueType="num">
                                      <p:cBhvr>
                                        <p:cTn dur="500" fill="hold" id="77"/>
                                        <p:tgtEl>
                                          <p:spTgt spid="144"/>
                                        </p:tgtEl>
                                        <p:attrNameLst>
                                          <p:attrName>ppt_w</p:attrName>
                                        </p:attrNameLst>
                                      </p:cBhvr>
                                      <p:tavLst>
                                        <p:tav tm="0">
                                          <p:val>
                                            <p:fltVal val="0"/>
                                          </p:val>
                                        </p:tav>
                                        <p:tav tm="100000">
                                          <p:val>
                                            <p:strVal val="#ppt_w"/>
                                          </p:val>
                                        </p:tav>
                                      </p:tavLst>
                                    </p:anim>
                                    <p:anim calcmode="lin" valueType="num">
                                      <p:cBhvr>
                                        <p:cTn dur="500" fill="hold" id="78"/>
                                        <p:tgtEl>
                                          <p:spTgt spid="144"/>
                                        </p:tgtEl>
                                        <p:attrNameLst>
                                          <p:attrName>ppt_h</p:attrName>
                                        </p:attrNameLst>
                                      </p:cBhvr>
                                      <p:tavLst>
                                        <p:tav tm="0">
                                          <p:val>
                                            <p:strVal val="#ppt_h"/>
                                          </p:val>
                                        </p:tav>
                                        <p:tav tm="100000">
                                          <p:val>
                                            <p:strVal val="#ppt_h"/>
                                          </p:val>
                                        </p:tav>
                                      </p:tavLst>
                                    </p:anim>
                                  </p:childTnLst>
                                </p:cTn>
                              </p:par>
                              <p:par>
                                <p:cTn fill="hold" grpId="0" id="79" nodeType="withEffect" presetClass="entr" presetID="30" presetSubtype="0">
                                  <p:stCondLst>
                                    <p:cond delay="0"/>
                                  </p:stCondLst>
                                  <p:childTnLst>
                                    <p:set>
                                      <p:cBhvr>
                                        <p:cTn dur="1" fill="hold" id="80">
                                          <p:stCondLst>
                                            <p:cond delay="0"/>
                                          </p:stCondLst>
                                        </p:cTn>
                                        <p:tgtEl>
                                          <p:spTgt spid="145"/>
                                        </p:tgtEl>
                                        <p:attrNameLst>
                                          <p:attrName>style.visibility</p:attrName>
                                        </p:attrNameLst>
                                      </p:cBhvr>
                                      <p:to>
                                        <p:strVal val="visible"/>
                                      </p:to>
                                    </p:set>
                                    <p:animEffect filter="fade" transition="in">
                                      <p:cBhvr>
                                        <p:cTn decel="100000" dur="400" id="81"/>
                                        <p:tgtEl>
                                          <p:spTgt spid="145"/>
                                        </p:tgtEl>
                                      </p:cBhvr>
                                    </p:animEffect>
                                    <p:anim calcmode="lin" valueType="num">
                                      <p:cBhvr>
                                        <p:cTn decel="100000" dur="400" fill="hold" id="82"/>
                                        <p:tgtEl>
                                          <p:spTgt spid="145"/>
                                        </p:tgtEl>
                                        <p:attrNameLst>
                                          <p:attrName>style.rotation</p:attrName>
                                        </p:attrNameLst>
                                      </p:cBhvr>
                                      <p:tavLst>
                                        <p:tav tm="0">
                                          <p:val>
                                            <p:fltVal val="-90"/>
                                          </p:val>
                                        </p:tav>
                                        <p:tav tm="100000">
                                          <p:val>
                                            <p:fltVal val="0"/>
                                          </p:val>
                                        </p:tav>
                                      </p:tavLst>
                                    </p:anim>
                                    <p:anim calcmode="lin" valueType="num">
                                      <p:cBhvr>
                                        <p:cTn decel="100000" dur="400" fill="hold" id="83"/>
                                        <p:tgtEl>
                                          <p:spTgt spid="145"/>
                                        </p:tgtEl>
                                        <p:attrNameLst>
                                          <p:attrName>ppt_x</p:attrName>
                                        </p:attrNameLst>
                                      </p:cBhvr>
                                      <p:tavLst>
                                        <p:tav tm="0">
                                          <p:val>
                                            <p:strVal val="#ppt_x+0.4"/>
                                          </p:val>
                                        </p:tav>
                                        <p:tav tm="100000">
                                          <p:val>
                                            <p:strVal val="#ppt_x-0.05"/>
                                          </p:val>
                                        </p:tav>
                                      </p:tavLst>
                                    </p:anim>
                                    <p:anim calcmode="lin" valueType="num">
                                      <p:cBhvr>
                                        <p:cTn decel="100000" dur="400" fill="hold" id="84"/>
                                        <p:tgtEl>
                                          <p:spTgt spid="145"/>
                                        </p:tgtEl>
                                        <p:attrNameLst>
                                          <p:attrName>ppt_y</p:attrName>
                                        </p:attrNameLst>
                                      </p:cBhvr>
                                      <p:tavLst>
                                        <p:tav tm="0">
                                          <p:val>
                                            <p:strVal val="#ppt_y-0.4"/>
                                          </p:val>
                                        </p:tav>
                                        <p:tav tm="100000">
                                          <p:val>
                                            <p:strVal val="#ppt_y+0.1"/>
                                          </p:val>
                                        </p:tav>
                                      </p:tavLst>
                                    </p:anim>
                                    <p:anim calcmode="lin" valueType="num">
                                      <p:cBhvr>
                                        <p:cTn accel="100000" dur="100" fill="hold" id="85">
                                          <p:stCondLst>
                                            <p:cond delay="400"/>
                                          </p:stCondLst>
                                        </p:cTn>
                                        <p:tgtEl>
                                          <p:spTgt spid="145"/>
                                        </p:tgtEl>
                                        <p:attrNameLst>
                                          <p:attrName>ppt_x</p:attrName>
                                        </p:attrNameLst>
                                      </p:cBhvr>
                                      <p:tavLst>
                                        <p:tav tm="0">
                                          <p:val>
                                            <p:strVal val="#ppt_x-0.05"/>
                                          </p:val>
                                        </p:tav>
                                        <p:tav tm="100000">
                                          <p:val>
                                            <p:strVal val="#ppt_x"/>
                                          </p:val>
                                        </p:tav>
                                      </p:tavLst>
                                    </p:anim>
                                    <p:anim calcmode="lin" valueType="num">
                                      <p:cBhvr>
                                        <p:cTn accel="100000" dur="100" fill="hold" id="86">
                                          <p:stCondLst>
                                            <p:cond delay="400"/>
                                          </p:stCondLst>
                                        </p:cTn>
                                        <p:tgtEl>
                                          <p:spTgt spid="145"/>
                                        </p:tgtEl>
                                        <p:attrNameLst>
                                          <p:attrName>ppt_y</p:attrName>
                                        </p:attrNameLst>
                                      </p:cBhvr>
                                      <p:tavLst>
                                        <p:tav tm="0">
                                          <p:val>
                                            <p:strVal val="#ppt_y+0.1"/>
                                          </p:val>
                                        </p:tav>
                                        <p:tav tm="100000">
                                          <p:val>
                                            <p:strVal val="#ppt_y"/>
                                          </p:val>
                                        </p:tav>
                                      </p:tavLst>
                                    </p:anim>
                                  </p:childTnLst>
                                </p:cTn>
                              </p:par>
                            </p:childTnLst>
                          </p:cTn>
                        </p:par>
                        <p:par>
                          <p:cTn fill="hold" id="87" nodeType="afterGroup">
                            <p:stCondLst>
                              <p:cond delay="3500"/>
                            </p:stCondLst>
                            <p:childTnLst>
                              <p:par>
                                <p:cTn fill="hold" id="88" nodeType="afterEffect" presetClass="entr" presetID="30" presetSubtype="0">
                                  <p:stCondLst>
                                    <p:cond delay="0"/>
                                  </p:stCondLst>
                                  <p:childTnLst>
                                    <p:set>
                                      <p:cBhvr>
                                        <p:cTn dur="1" fill="hold" id="89">
                                          <p:stCondLst>
                                            <p:cond delay="0"/>
                                          </p:stCondLst>
                                        </p:cTn>
                                        <p:tgtEl>
                                          <p:spTgt spid="6"/>
                                        </p:tgtEl>
                                        <p:attrNameLst>
                                          <p:attrName>style.visibility</p:attrName>
                                        </p:attrNameLst>
                                      </p:cBhvr>
                                      <p:to>
                                        <p:strVal val="visible"/>
                                      </p:to>
                                    </p:set>
                                    <p:animEffect filter="fade" transition="in">
                                      <p:cBhvr>
                                        <p:cTn decel="100000" dur="400" id="90"/>
                                        <p:tgtEl>
                                          <p:spTgt spid="6"/>
                                        </p:tgtEl>
                                      </p:cBhvr>
                                    </p:animEffect>
                                    <p:anim calcmode="lin" valueType="num">
                                      <p:cBhvr>
                                        <p:cTn decel="100000" dur="400" fill="hold" id="91"/>
                                        <p:tgtEl>
                                          <p:spTgt spid="6"/>
                                        </p:tgtEl>
                                        <p:attrNameLst>
                                          <p:attrName>style.rotation</p:attrName>
                                        </p:attrNameLst>
                                      </p:cBhvr>
                                      <p:tavLst>
                                        <p:tav tm="0">
                                          <p:val>
                                            <p:fltVal val="-90"/>
                                          </p:val>
                                        </p:tav>
                                        <p:tav tm="100000">
                                          <p:val>
                                            <p:fltVal val="0"/>
                                          </p:val>
                                        </p:tav>
                                      </p:tavLst>
                                    </p:anim>
                                    <p:anim calcmode="lin" valueType="num">
                                      <p:cBhvr>
                                        <p:cTn decel="100000" dur="400" fill="hold" id="92"/>
                                        <p:tgtEl>
                                          <p:spTgt spid="6"/>
                                        </p:tgtEl>
                                        <p:attrNameLst>
                                          <p:attrName>ppt_x</p:attrName>
                                        </p:attrNameLst>
                                      </p:cBhvr>
                                      <p:tavLst>
                                        <p:tav tm="0">
                                          <p:val>
                                            <p:strVal val="#ppt_x+0.4"/>
                                          </p:val>
                                        </p:tav>
                                        <p:tav tm="100000">
                                          <p:val>
                                            <p:strVal val="#ppt_x-0.05"/>
                                          </p:val>
                                        </p:tav>
                                      </p:tavLst>
                                    </p:anim>
                                    <p:anim calcmode="lin" valueType="num">
                                      <p:cBhvr>
                                        <p:cTn decel="100000" dur="400" fill="hold" id="93"/>
                                        <p:tgtEl>
                                          <p:spTgt spid="6"/>
                                        </p:tgtEl>
                                        <p:attrNameLst>
                                          <p:attrName>ppt_y</p:attrName>
                                        </p:attrNameLst>
                                      </p:cBhvr>
                                      <p:tavLst>
                                        <p:tav tm="0">
                                          <p:val>
                                            <p:strVal val="#ppt_y-0.4"/>
                                          </p:val>
                                        </p:tav>
                                        <p:tav tm="100000">
                                          <p:val>
                                            <p:strVal val="#ppt_y+0.1"/>
                                          </p:val>
                                        </p:tav>
                                      </p:tavLst>
                                    </p:anim>
                                    <p:anim calcmode="lin" valueType="num">
                                      <p:cBhvr>
                                        <p:cTn accel="100000" dur="100" fill="hold" id="94">
                                          <p:stCondLst>
                                            <p:cond delay="400"/>
                                          </p:stCondLst>
                                        </p:cTn>
                                        <p:tgtEl>
                                          <p:spTgt spid="6"/>
                                        </p:tgtEl>
                                        <p:attrNameLst>
                                          <p:attrName>ppt_x</p:attrName>
                                        </p:attrNameLst>
                                      </p:cBhvr>
                                      <p:tavLst>
                                        <p:tav tm="0">
                                          <p:val>
                                            <p:strVal val="#ppt_x-0.05"/>
                                          </p:val>
                                        </p:tav>
                                        <p:tav tm="100000">
                                          <p:val>
                                            <p:strVal val="#ppt_x"/>
                                          </p:val>
                                        </p:tav>
                                      </p:tavLst>
                                    </p:anim>
                                    <p:anim calcmode="lin" valueType="num">
                                      <p:cBhvr>
                                        <p:cTn accel="100000" dur="100" fill="hold" id="95">
                                          <p:stCondLst>
                                            <p:cond delay="400"/>
                                          </p:stCondLst>
                                        </p:cTn>
                                        <p:tgtEl>
                                          <p:spTgt spid="6"/>
                                        </p:tgtEl>
                                        <p:attrNameLst>
                                          <p:attrName>ppt_y</p:attrName>
                                        </p:attrNameLst>
                                      </p:cBhvr>
                                      <p:tavLst>
                                        <p:tav tm="0">
                                          <p:val>
                                            <p:strVal val="#ppt_y+0.1"/>
                                          </p:val>
                                        </p:tav>
                                        <p:tav tm="100000">
                                          <p:val>
                                            <p:strVal val="#ppt_y"/>
                                          </p:val>
                                        </p:tav>
                                      </p:tavLst>
                                    </p:anim>
                                  </p:childTnLst>
                                </p:cTn>
                              </p:par>
                            </p:childTnLst>
                          </p:cTn>
                        </p:par>
                        <p:par>
                          <p:cTn fill="hold" id="96" nodeType="afterGroup">
                            <p:stCondLst>
                              <p:cond delay="4000"/>
                            </p:stCondLst>
                            <p:childTnLst>
                              <p:par>
                                <p:cTn fill="hold" grpId="0" id="97" nodeType="afterEffect" presetClass="entr" presetID="17" presetSubtype="10">
                                  <p:stCondLst>
                                    <p:cond delay="0"/>
                                  </p:stCondLst>
                                  <p:childTnLst>
                                    <p:set>
                                      <p:cBhvr>
                                        <p:cTn dur="1" fill="hold" id="98">
                                          <p:stCondLst>
                                            <p:cond delay="0"/>
                                          </p:stCondLst>
                                        </p:cTn>
                                        <p:tgtEl>
                                          <p:spTgt spid="146"/>
                                        </p:tgtEl>
                                        <p:attrNameLst>
                                          <p:attrName>style.visibility</p:attrName>
                                        </p:attrNameLst>
                                      </p:cBhvr>
                                      <p:to>
                                        <p:strVal val="visible"/>
                                      </p:to>
                                    </p:set>
                                    <p:anim calcmode="lin" valueType="num">
                                      <p:cBhvr>
                                        <p:cTn dur="500" fill="hold" id="99"/>
                                        <p:tgtEl>
                                          <p:spTgt spid="146"/>
                                        </p:tgtEl>
                                        <p:attrNameLst>
                                          <p:attrName>ppt_w</p:attrName>
                                        </p:attrNameLst>
                                      </p:cBhvr>
                                      <p:tavLst>
                                        <p:tav tm="0">
                                          <p:val>
                                            <p:fltVal val="0"/>
                                          </p:val>
                                        </p:tav>
                                        <p:tav tm="100000">
                                          <p:val>
                                            <p:strVal val="#ppt_w"/>
                                          </p:val>
                                        </p:tav>
                                      </p:tavLst>
                                    </p:anim>
                                    <p:anim calcmode="lin" valueType="num">
                                      <p:cBhvr>
                                        <p:cTn dur="500" fill="hold" id="100"/>
                                        <p:tgtEl>
                                          <p:spTgt spid="146"/>
                                        </p:tgtEl>
                                        <p:attrNameLst>
                                          <p:attrName>ppt_h</p:attrName>
                                        </p:attrNameLst>
                                      </p:cBhvr>
                                      <p:tavLst>
                                        <p:tav tm="0">
                                          <p:val>
                                            <p:strVal val="#ppt_h"/>
                                          </p:val>
                                        </p:tav>
                                        <p:tav tm="100000">
                                          <p:val>
                                            <p:strVal val="#ppt_h"/>
                                          </p:val>
                                        </p:tav>
                                      </p:tavLst>
                                    </p:anim>
                                  </p:childTnLst>
                                </p:cTn>
                              </p:par>
                              <p:par>
                                <p:cTn fill="hold" grpId="0" id="101" nodeType="withEffect" presetClass="entr" presetID="30" presetSubtype="0">
                                  <p:stCondLst>
                                    <p:cond delay="0"/>
                                  </p:stCondLst>
                                  <p:childTnLst>
                                    <p:set>
                                      <p:cBhvr>
                                        <p:cTn dur="1" fill="hold" id="102">
                                          <p:stCondLst>
                                            <p:cond delay="0"/>
                                          </p:stCondLst>
                                        </p:cTn>
                                        <p:tgtEl>
                                          <p:spTgt spid="147"/>
                                        </p:tgtEl>
                                        <p:attrNameLst>
                                          <p:attrName>style.visibility</p:attrName>
                                        </p:attrNameLst>
                                      </p:cBhvr>
                                      <p:to>
                                        <p:strVal val="visible"/>
                                      </p:to>
                                    </p:set>
                                    <p:animEffect filter="fade" transition="in">
                                      <p:cBhvr>
                                        <p:cTn decel="100000" dur="400" id="103"/>
                                        <p:tgtEl>
                                          <p:spTgt spid="147"/>
                                        </p:tgtEl>
                                      </p:cBhvr>
                                    </p:animEffect>
                                    <p:anim calcmode="lin" valueType="num">
                                      <p:cBhvr>
                                        <p:cTn decel="100000" dur="400" fill="hold" id="104"/>
                                        <p:tgtEl>
                                          <p:spTgt spid="147"/>
                                        </p:tgtEl>
                                        <p:attrNameLst>
                                          <p:attrName>style.rotation</p:attrName>
                                        </p:attrNameLst>
                                      </p:cBhvr>
                                      <p:tavLst>
                                        <p:tav tm="0">
                                          <p:val>
                                            <p:fltVal val="-90"/>
                                          </p:val>
                                        </p:tav>
                                        <p:tav tm="100000">
                                          <p:val>
                                            <p:fltVal val="0"/>
                                          </p:val>
                                        </p:tav>
                                      </p:tavLst>
                                    </p:anim>
                                    <p:anim calcmode="lin" valueType="num">
                                      <p:cBhvr>
                                        <p:cTn decel="100000" dur="400" fill="hold" id="105"/>
                                        <p:tgtEl>
                                          <p:spTgt spid="147"/>
                                        </p:tgtEl>
                                        <p:attrNameLst>
                                          <p:attrName>ppt_x</p:attrName>
                                        </p:attrNameLst>
                                      </p:cBhvr>
                                      <p:tavLst>
                                        <p:tav tm="0">
                                          <p:val>
                                            <p:strVal val="#ppt_x+0.4"/>
                                          </p:val>
                                        </p:tav>
                                        <p:tav tm="100000">
                                          <p:val>
                                            <p:strVal val="#ppt_x-0.05"/>
                                          </p:val>
                                        </p:tav>
                                      </p:tavLst>
                                    </p:anim>
                                    <p:anim calcmode="lin" valueType="num">
                                      <p:cBhvr>
                                        <p:cTn decel="100000" dur="400" fill="hold" id="106"/>
                                        <p:tgtEl>
                                          <p:spTgt spid="147"/>
                                        </p:tgtEl>
                                        <p:attrNameLst>
                                          <p:attrName>ppt_y</p:attrName>
                                        </p:attrNameLst>
                                      </p:cBhvr>
                                      <p:tavLst>
                                        <p:tav tm="0">
                                          <p:val>
                                            <p:strVal val="#ppt_y-0.4"/>
                                          </p:val>
                                        </p:tav>
                                        <p:tav tm="100000">
                                          <p:val>
                                            <p:strVal val="#ppt_y+0.1"/>
                                          </p:val>
                                        </p:tav>
                                      </p:tavLst>
                                    </p:anim>
                                    <p:anim calcmode="lin" valueType="num">
                                      <p:cBhvr>
                                        <p:cTn accel="100000" dur="100" fill="hold" id="107">
                                          <p:stCondLst>
                                            <p:cond delay="400"/>
                                          </p:stCondLst>
                                        </p:cTn>
                                        <p:tgtEl>
                                          <p:spTgt spid="147"/>
                                        </p:tgtEl>
                                        <p:attrNameLst>
                                          <p:attrName>ppt_x</p:attrName>
                                        </p:attrNameLst>
                                      </p:cBhvr>
                                      <p:tavLst>
                                        <p:tav tm="0">
                                          <p:val>
                                            <p:strVal val="#ppt_x-0.05"/>
                                          </p:val>
                                        </p:tav>
                                        <p:tav tm="100000">
                                          <p:val>
                                            <p:strVal val="#ppt_x"/>
                                          </p:val>
                                        </p:tav>
                                      </p:tavLst>
                                    </p:anim>
                                    <p:anim calcmode="lin" valueType="num">
                                      <p:cBhvr>
                                        <p:cTn accel="100000" dur="100" fill="hold" id="108">
                                          <p:stCondLst>
                                            <p:cond delay="400"/>
                                          </p:stCondLst>
                                        </p:cTn>
                                        <p:tgtEl>
                                          <p:spTgt spid="147"/>
                                        </p:tgtEl>
                                        <p:attrNameLst>
                                          <p:attrName>ppt_y</p:attrName>
                                        </p:attrNameLst>
                                      </p:cBhvr>
                                      <p:tavLst>
                                        <p:tav tm="0">
                                          <p:val>
                                            <p:strVal val="#ppt_y+0.1"/>
                                          </p:val>
                                        </p:tav>
                                        <p:tav tm="100000">
                                          <p:val>
                                            <p:strVal val="#ppt_y"/>
                                          </p:val>
                                        </p:tav>
                                      </p:tavLst>
                                    </p:anim>
                                  </p:childTnLst>
                                </p:cTn>
                              </p:par>
                            </p:childTnLst>
                          </p:cTn>
                        </p:par>
                        <p:par>
                          <p:cTn fill="hold" id="109" nodeType="afterGroup">
                            <p:stCondLst>
                              <p:cond delay="4500"/>
                            </p:stCondLst>
                            <p:childTnLst>
                              <p:par>
                                <p:cTn fill="hold" grpId="0" id="110" nodeType="afterEffect" presetClass="entr" presetID="2" presetSubtype="4">
                                  <p:stCondLst>
                                    <p:cond delay="0"/>
                                  </p:stCondLst>
                                  <p:childTnLst>
                                    <p:set>
                                      <p:cBhvr>
                                        <p:cTn dur="1" fill="hold" id="111">
                                          <p:stCondLst>
                                            <p:cond delay="0"/>
                                          </p:stCondLst>
                                        </p:cTn>
                                        <p:tgtEl>
                                          <p:spTgt spid="148"/>
                                        </p:tgtEl>
                                        <p:attrNameLst>
                                          <p:attrName>style.visibility</p:attrName>
                                        </p:attrNameLst>
                                      </p:cBhvr>
                                      <p:to>
                                        <p:strVal val="visible"/>
                                      </p:to>
                                    </p:set>
                                    <p:anim calcmode="lin" valueType="num">
                                      <p:cBhvr additive="base">
                                        <p:cTn dur="500" fill="hold" id="112"/>
                                        <p:tgtEl>
                                          <p:spTgt spid="148"/>
                                        </p:tgtEl>
                                        <p:attrNameLst>
                                          <p:attrName>ppt_x</p:attrName>
                                        </p:attrNameLst>
                                      </p:cBhvr>
                                      <p:tavLst>
                                        <p:tav tm="0">
                                          <p:val>
                                            <p:strVal val="#ppt_x"/>
                                          </p:val>
                                        </p:tav>
                                        <p:tav tm="100000">
                                          <p:val>
                                            <p:strVal val="#ppt_x"/>
                                          </p:val>
                                        </p:tav>
                                      </p:tavLst>
                                    </p:anim>
                                    <p:anim calcmode="lin" valueType="num">
                                      <p:cBhvr additive="base">
                                        <p:cTn dur="500" fill="hold" id="113"/>
                                        <p:tgtEl>
                                          <p:spTgt spid="148"/>
                                        </p:tgtEl>
                                        <p:attrNameLst>
                                          <p:attrName>ppt_y</p:attrName>
                                        </p:attrNameLst>
                                      </p:cBhvr>
                                      <p:tavLst>
                                        <p:tav tm="0">
                                          <p:val>
                                            <p:strVal val="1+#ppt_h/2"/>
                                          </p:val>
                                        </p:tav>
                                        <p:tav tm="100000">
                                          <p:val>
                                            <p:strVal val="#ppt_y"/>
                                          </p:val>
                                        </p:tav>
                                      </p:tavLst>
                                    </p:anim>
                                  </p:childTnLst>
                                </p:cTn>
                              </p:par>
                            </p:childTnLst>
                          </p:cTn>
                        </p:par>
                        <p:par>
                          <p:cTn fill="hold" id="114" nodeType="afterGroup">
                            <p:stCondLst>
                              <p:cond delay="5000"/>
                            </p:stCondLst>
                            <p:childTnLst>
                              <p:par>
                                <p:cTn fill="hold" grpId="0" id="115" nodeType="afterEffect" presetClass="entr" presetID="2" presetSubtype="4">
                                  <p:stCondLst>
                                    <p:cond delay="0"/>
                                  </p:stCondLst>
                                  <p:childTnLst>
                                    <p:set>
                                      <p:cBhvr>
                                        <p:cTn dur="1" fill="hold" id="116">
                                          <p:stCondLst>
                                            <p:cond delay="0"/>
                                          </p:stCondLst>
                                        </p:cTn>
                                        <p:tgtEl>
                                          <p:spTgt spid="149"/>
                                        </p:tgtEl>
                                        <p:attrNameLst>
                                          <p:attrName>style.visibility</p:attrName>
                                        </p:attrNameLst>
                                      </p:cBhvr>
                                      <p:to>
                                        <p:strVal val="visible"/>
                                      </p:to>
                                    </p:set>
                                    <p:anim calcmode="lin" valueType="num">
                                      <p:cBhvr additive="base">
                                        <p:cTn dur="500" fill="hold" id="117"/>
                                        <p:tgtEl>
                                          <p:spTgt spid="149"/>
                                        </p:tgtEl>
                                        <p:attrNameLst>
                                          <p:attrName>ppt_x</p:attrName>
                                        </p:attrNameLst>
                                      </p:cBhvr>
                                      <p:tavLst>
                                        <p:tav tm="0">
                                          <p:val>
                                            <p:strVal val="#ppt_x"/>
                                          </p:val>
                                        </p:tav>
                                        <p:tav tm="100000">
                                          <p:val>
                                            <p:strVal val="#ppt_x"/>
                                          </p:val>
                                        </p:tav>
                                      </p:tavLst>
                                    </p:anim>
                                    <p:anim calcmode="lin" valueType="num">
                                      <p:cBhvr additive="base">
                                        <p:cTn dur="500" fill="hold" id="118"/>
                                        <p:tgtEl>
                                          <p:spTgt spid="149"/>
                                        </p:tgtEl>
                                        <p:attrNameLst>
                                          <p:attrName>ppt_y</p:attrName>
                                        </p:attrNameLst>
                                      </p:cBhvr>
                                      <p:tavLst>
                                        <p:tav tm="0">
                                          <p:val>
                                            <p:strVal val="1+#ppt_h/2"/>
                                          </p:val>
                                        </p:tav>
                                        <p:tav tm="100000">
                                          <p:val>
                                            <p:strVal val="#ppt_y"/>
                                          </p:val>
                                        </p:tav>
                                      </p:tavLst>
                                    </p:anim>
                                  </p:childTnLst>
                                </p:cTn>
                              </p:par>
                            </p:childTnLst>
                          </p:cTn>
                        </p:par>
                        <p:par>
                          <p:cTn fill="hold" id="119" nodeType="afterGroup">
                            <p:stCondLst>
                              <p:cond delay="5500"/>
                            </p:stCondLst>
                            <p:childTnLst>
                              <p:par>
                                <p:cTn fill="hold" grpId="0" id="120" nodeType="afterEffect" presetClass="entr" presetID="2" presetSubtype="4">
                                  <p:stCondLst>
                                    <p:cond delay="0"/>
                                  </p:stCondLst>
                                  <p:childTnLst>
                                    <p:set>
                                      <p:cBhvr>
                                        <p:cTn dur="1" fill="hold" id="121">
                                          <p:stCondLst>
                                            <p:cond delay="0"/>
                                          </p:stCondLst>
                                        </p:cTn>
                                        <p:tgtEl>
                                          <p:spTgt spid="150"/>
                                        </p:tgtEl>
                                        <p:attrNameLst>
                                          <p:attrName>style.visibility</p:attrName>
                                        </p:attrNameLst>
                                      </p:cBhvr>
                                      <p:to>
                                        <p:strVal val="visible"/>
                                      </p:to>
                                    </p:set>
                                    <p:anim calcmode="lin" valueType="num">
                                      <p:cBhvr additive="base">
                                        <p:cTn dur="500" fill="hold" id="122"/>
                                        <p:tgtEl>
                                          <p:spTgt spid="150"/>
                                        </p:tgtEl>
                                        <p:attrNameLst>
                                          <p:attrName>ppt_x</p:attrName>
                                        </p:attrNameLst>
                                      </p:cBhvr>
                                      <p:tavLst>
                                        <p:tav tm="0">
                                          <p:val>
                                            <p:strVal val="#ppt_x"/>
                                          </p:val>
                                        </p:tav>
                                        <p:tav tm="100000">
                                          <p:val>
                                            <p:strVal val="#ppt_x"/>
                                          </p:val>
                                        </p:tav>
                                      </p:tavLst>
                                    </p:anim>
                                    <p:anim calcmode="lin" valueType="num">
                                      <p:cBhvr additive="base">
                                        <p:cTn dur="500" fill="hold" id="123"/>
                                        <p:tgtEl>
                                          <p:spTgt spid="150"/>
                                        </p:tgtEl>
                                        <p:attrNameLst>
                                          <p:attrName>ppt_y</p:attrName>
                                        </p:attrNameLst>
                                      </p:cBhvr>
                                      <p:tavLst>
                                        <p:tav tm="0">
                                          <p:val>
                                            <p:strVal val="1+#ppt_h/2"/>
                                          </p:val>
                                        </p:tav>
                                        <p:tav tm="100000">
                                          <p:val>
                                            <p:strVal val="#ppt_y"/>
                                          </p:val>
                                        </p:tav>
                                      </p:tavLst>
                                    </p:anim>
                                  </p:childTnLst>
                                </p:cTn>
                              </p:par>
                            </p:childTnLst>
                          </p:cTn>
                        </p:par>
                        <p:par>
                          <p:cTn fill="hold" id="124" nodeType="afterGroup">
                            <p:stCondLst>
                              <p:cond delay="6000"/>
                            </p:stCondLst>
                            <p:childTnLst>
                              <p:par>
                                <p:cTn fill="hold" grpId="0" id="125" nodeType="afterEffect" presetClass="entr" presetID="2" presetSubtype="4">
                                  <p:stCondLst>
                                    <p:cond delay="0"/>
                                  </p:stCondLst>
                                  <p:childTnLst>
                                    <p:set>
                                      <p:cBhvr>
                                        <p:cTn dur="1" fill="hold" id="126">
                                          <p:stCondLst>
                                            <p:cond delay="0"/>
                                          </p:stCondLst>
                                        </p:cTn>
                                        <p:tgtEl>
                                          <p:spTgt spid="151"/>
                                        </p:tgtEl>
                                        <p:attrNameLst>
                                          <p:attrName>style.visibility</p:attrName>
                                        </p:attrNameLst>
                                      </p:cBhvr>
                                      <p:to>
                                        <p:strVal val="visible"/>
                                      </p:to>
                                    </p:set>
                                    <p:anim calcmode="lin" valueType="num">
                                      <p:cBhvr additive="base">
                                        <p:cTn dur="500" fill="hold" id="127"/>
                                        <p:tgtEl>
                                          <p:spTgt spid="151"/>
                                        </p:tgtEl>
                                        <p:attrNameLst>
                                          <p:attrName>ppt_x</p:attrName>
                                        </p:attrNameLst>
                                      </p:cBhvr>
                                      <p:tavLst>
                                        <p:tav tm="0">
                                          <p:val>
                                            <p:strVal val="#ppt_x"/>
                                          </p:val>
                                        </p:tav>
                                        <p:tav tm="100000">
                                          <p:val>
                                            <p:strVal val="#ppt_x"/>
                                          </p:val>
                                        </p:tav>
                                      </p:tavLst>
                                    </p:anim>
                                    <p:anim calcmode="lin" valueType="num">
                                      <p:cBhvr additive="base">
                                        <p:cTn dur="500" fill="hold" id="128"/>
                                        <p:tgtEl>
                                          <p:spTgt spid="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140"/>
      <p:bldP grpId="0" spid="141"/>
      <p:bldP grpId="0" spid="142"/>
      <p:bldP grpId="0" spid="143"/>
      <p:bldP grpId="0" spid="144"/>
      <p:bldP grpId="0" spid="145"/>
      <p:bldP grpId="0" spid="146"/>
      <p:bldP grpId="0" spid="147"/>
      <p:bldP grpId="0" spid="148"/>
      <p:bldP grpId="0" spid="149"/>
      <p:bldP grpId="0" spid="150"/>
      <p:bldP grpId="0" spid="15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73"/>
          <p:cNvGrpSpPr/>
          <p:nvPr/>
        </p:nvGrpSpPr>
        <p:grpSpPr>
          <a:xfrm>
            <a:off x="1258128" y="1453226"/>
            <a:ext cx="1441664" cy="2215852"/>
            <a:chOff x="1677504" y="1937037"/>
            <a:chExt cx="1922218" cy="2953557"/>
          </a:xfrm>
          <a:solidFill>
            <a:schemeClr val="tx1">
              <a:lumMod val="65000"/>
              <a:lumOff val="35000"/>
            </a:schemeClr>
          </a:solidFill>
        </p:grpSpPr>
        <p:grpSp>
          <p:nvGrpSpPr>
            <p:cNvPr id="8" name="组合 4"/>
            <p:cNvGrpSpPr/>
            <p:nvPr/>
          </p:nvGrpSpPr>
          <p:grpSpPr>
            <a:xfrm>
              <a:off x="1677504" y="1937037"/>
              <a:ext cx="1806678" cy="2953557"/>
              <a:chOff x="2620963" y="2576513"/>
              <a:chExt cx="830263" cy="1357313"/>
            </a:xfrm>
            <a:grpFill/>
          </p:grpSpPr>
          <p:sp>
            <p:nvSpPr>
              <p:cNvPr id="6" name="Freeform 212"/>
              <p:cNvSpPr>
                <a:spLocks noEditPoints="1"/>
              </p:cNvSpPr>
              <p:nvPr/>
            </p:nvSpPr>
            <p:spPr bwMode="auto">
              <a:xfrm>
                <a:off x="2620963" y="2576513"/>
                <a:ext cx="830263" cy="1357313"/>
              </a:xfrm>
              <a:custGeom>
                <a:gdLst>
                  <a:gd fmla="*/ 394 w 403" name="T0"/>
                  <a:gd fmla="*/ 179 h 659" name="T1"/>
                  <a:gd fmla="*/ 173 w 403" name="T2"/>
                  <a:gd fmla="*/ 4 h 659" name="T3"/>
                  <a:gd fmla="*/ 20 w 403" name="T4"/>
                  <a:gd fmla="*/ 161 h 659" name="T5"/>
                  <a:gd fmla="*/ 112 w 403" name="T6"/>
                  <a:gd fmla="*/ 362 h 659" name="T7"/>
                  <a:gd fmla="*/ 93 w 403" name="T8"/>
                  <a:gd fmla="*/ 644 h 659" name="T9"/>
                  <a:gd fmla="*/ 104 w 403" name="T10"/>
                  <a:gd fmla="*/ 653 h 659" name="T11"/>
                  <a:gd fmla="*/ 207 w 403" name="T12"/>
                  <a:gd fmla="*/ 598 h 659" name="T13"/>
                  <a:gd fmla="*/ 315 w 403" name="T14"/>
                  <a:gd fmla="*/ 650 h 659" name="T15"/>
                  <a:gd fmla="*/ 317 w 403" name="T16"/>
                  <a:gd fmla="*/ 580 h 659" name="T17"/>
                  <a:gd fmla="*/ 303 w 403" name="T18"/>
                  <a:gd fmla="*/ 362 h 659" name="T19"/>
                  <a:gd fmla="*/ 303 w 403" name="T20"/>
                  <a:gd fmla="*/ 638 h 659" name="T21"/>
                  <a:gd fmla="*/ 200 w 403" name="T22"/>
                  <a:gd fmla="*/ 582 h 659" name="T23"/>
                  <a:gd fmla="*/ 160 w 403" name="T24"/>
                  <a:gd fmla="*/ 612 h 659" name="T25"/>
                  <a:gd fmla="*/ 117 w 403" name="T26"/>
                  <a:gd fmla="*/ 486 h 659" name="T27"/>
                  <a:gd fmla="*/ 134 w 403" name="T28"/>
                  <a:gd fmla="*/ 371 h 659" name="T29"/>
                  <a:gd fmla="*/ 122 w 403" name="T30"/>
                  <a:gd fmla="*/ 601 h 659" name="T31"/>
                  <a:gd fmla="*/ 131 w 403" name="T32"/>
                  <a:gd fmla="*/ 605 h 659" name="T33"/>
                  <a:gd fmla="*/ 207 w 403" name="T34"/>
                  <a:gd fmla="*/ 551 h 659" name="T35"/>
                  <a:gd fmla="*/ 262 w 403" name="T36"/>
                  <a:gd fmla="*/ 597 h 659" name="T37"/>
                  <a:gd fmla="*/ 286 w 403" name="T38"/>
                  <a:gd fmla="*/ 601 h 659" name="T39"/>
                  <a:gd fmla="*/ 287 w 403" name="T40"/>
                  <a:gd fmla="*/ 369 h 659" name="T41"/>
                  <a:gd fmla="*/ 299 w 403" name="T42"/>
                  <a:gd fmla="*/ 573 h 659" name="T43"/>
                  <a:gd fmla="*/ 138 w 403" name="T44"/>
                  <a:gd fmla="*/ 373 h 659" name="T45"/>
                  <a:gd fmla="*/ 276 w 403" name="T46"/>
                  <a:gd fmla="*/ 594 h 659" name="T47"/>
                  <a:gd fmla="*/ 245 w 403" name="T48"/>
                  <a:gd fmla="*/ 573 h 659" name="T49"/>
                  <a:gd fmla="*/ 208 w 403" name="T50"/>
                  <a:gd fmla="*/ 546 h 659" name="T51"/>
                  <a:gd fmla="*/ 165 w 403" name="T52"/>
                  <a:gd fmla="*/ 573 h 659" name="T53"/>
                  <a:gd fmla="*/ 141 w 403" name="T54"/>
                  <a:gd fmla="*/ 481 h 659" name="T55"/>
                  <a:gd fmla="*/ 72 w 403" name="T56"/>
                  <a:gd fmla="*/ 313 h 659" name="T57"/>
                  <a:gd fmla="*/ 181 w 403" name="T58"/>
                  <a:gd fmla="*/ 17 h 659" name="T59"/>
                  <a:gd fmla="*/ 292 w 403" name="T60"/>
                  <a:gd fmla="*/ 39 h 659" name="T61"/>
                  <a:gd fmla="*/ 302 w 403" name="T62"/>
                  <a:gd fmla="*/ 344 h 65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59" w="402">
                    <a:moveTo>
                      <a:pt x="314" y="355"/>
                    </a:moveTo>
                    <a:cubicBezTo>
                      <a:pt x="373" y="319"/>
                      <a:pt x="403" y="247"/>
                      <a:pt x="394" y="179"/>
                    </a:cubicBezTo>
                    <a:cubicBezTo>
                      <a:pt x="387" y="126"/>
                      <a:pt x="360" y="75"/>
                      <a:pt x="319" y="41"/>
                    </a:cubicBezTo>
                    <a:cubicBezTo>
                      <a:pt x="278" y="6"/>
                      <a:pt x="225" y="0"/>
                      <a:pt x="173" y="4"/>
                    </a:cubicBezTo>
                    <a:cubicBezTo>
                      <a:pt x="172" y="4"/>
                      <a:pt x="172" y="4"/>
                      <a:pt x="171" y="4"/>
                    </a:cubicBezTo>
                    <a:cubicBezTo>
                      <a:pt x="93" y="8"/>
                      <a:pt x="39" y="92"/>
                      <a:pt x="20" y="161"/>
                    </a:cubicBezTo>
                    <a:cubicBezTo>
                      <a:pt x="0" y="236"/>
                      <a:pt x="33" y="312"/>
                      <a:pt x="98" y="353"/>
                    </a:cubicBezTo>
                    <a:cubicBezTo>
                      <a:pt x="102" y="356"/>
                      <a:pt x="107" y="359"/>
                      <a:pt x="112" y="362"/>
                    </a:cubicBezTo>
                    <a:cubicBezTo>
                      <a:pt x="95" y="396"/>
                      <a:pt x="102" y="440"/>
                      <a:pt x="101" y="476"/>
                    </a:cubicBezTo>
                    <a:cubicBezTo>
                      <a:pt x="101" y="532"/>
                      <a:pt x="96" y="589"/>
                      <a:pt x="93" y="644"/>
                    </a:cubicBezTo>
                    <a:cubicBezTo>
                      <a:pt x="93" y="649"/>
                      <a:pt x="96" y="652"/>
                      <a:pt x="100" y="652"/>
                    </a:cubicBezTo>
                    <a:cubicBezTo>
                      <a:pt x="101" y="653"/>
                      <a:pt x="102" y="653"/>
                      <a:pt x="104" y="653"/>
                    </a:cubicBezTo>
                    <a:cubicBezTo>
                      <a:pt x="126" y="651"/>
                      <a:pt x="146" y="640"/>
                      <a:pt x="164" y="629"/>
                    </a:cubicBezTo>
                    <a:cubicBezTo>
                      <a:pt x="175" y="622"/>
                      <a:pt x="198" y="611"/>
                      <a:pt x="207" y="598"/>
                    </a:cubicBezTo>
                    <a:cubicBezTo>
                      <a:pt x="231" y="627"/>
                      <a:pt x="270" y="640"/>
                      <a:pt x="303" y="657"/>
                    </a:cubicBezTo>
                    <a:cubicBezTo>
                      <a:pt x="308" y="659"/>
                      <a:pt x="314" y="655"/>
                      <a:pt x="315" y="650"/>
                    </a:cubicBezTo>
                    <a:cubicBezTo>
                      <a:pt x="317" y="650"/>
                      <a:pt x="318" y="648"/>
                      <a:pt x="318" y="646"/>
                    </a:cubicBezTo>
                    <a:cubicBezTo>
                      <a:pt x="324" y="626"/>
                      <a:pt x="318" y="600"/>
                      <a:pt x="317" y="580"/>
                    </a:cubicBezTo>
                    <a:cubicBezTo>
                      <a:pt x="314" y="553"/>
                      <a:pt x="312" y="525"/>
                      <a:pt x="310" y="498"/>
                    </a:cubicBezTo>
                    <a:cubicBezTo>
                      <a:pt x="308" y="452"/>
                      <a:pt x="300" y="408"/>
                      <a:pt x="303" y="362"/>
                    </a:cubicBezTo>
                    <a:cubicBezTo>
                      <a:pt x="307" y="360"/>
                      <a:pt x="310" y="357"/>
                      <a:pt x="314" y="355"/>
                    </a:cubicBezTo>
                    <a:moveTo>
                      <a:pt x="303" y="638"/>
                    </a:moveTo>
                    <a:cubicBezTo>
                      <a:pt x="270" y="622"/>
                      <a:pt x="237" y="607"/>
                      <a:pt x="209" y="581"/>
                    </a:cubicBezTo>
                    <a:cubicBezTo>
                      <a:pt x="206" y="578"/>
                      <a:pt x="202" y="579"/>
                      <a:pt x="200" y="582"/>
                    </a:cubicBezTo>
                    <a:cubicBezTo>
                      <a:pt x="196" y="584"/>
                      <a:pt x="193" y="588"/>
                      <a:pt x="189" y="591"/>
                    </a:cubicBezTo>
                    <a:cubicBezTo>
                      <a:pt x="180" y="599"/>
                      <a:pt x="170" y="605"/>
                      <a:pt x="160" y="612"/>
                    </a:cubicBezTo>
                    <a:cubicBezTo>
                      <a:pt x="145" y="622"/>
                      <a:pt x="128" y="632"/>
                      <a:pt x="110" y="638"/>
                    </a:cubicBezTo>
                    <a:cubicBezTo>
                      <a:pt x="112" y="588"/>
                      <a:pt x="114" y="537"/>
                      <a:pt x="117" y="486"/>
                    </a:cubicBezTo>
                    <a:cubicBezTo>
                      <a:pt x="119" y="446"/>
                      <a:pt x="114" y="406"/>
                      <a:pt x="123" y="367"/>
                    </a:cubicBezTo>
                    <a:cubicBezTo>
                      <a:pt x="126" y="368"/>
                      <a:pt x="130" y="370"/>
                      <a:pt x="134" y="371"/>
                    </a:cubicBezTo>
                    <a:cubicBezTo>
                      <a:pt x="126" y="404"/>
                      <a:pt x="132" y="443"/>
                      <a:pt x="132" y="476"/>
                    </a:cubicBezTo>
                    <a:cubicBezTo>
                      <a:pt x="132" y="518"/>
                      <a:pt x="130" y="560"/>
                      <a:pt x="122" y="601"/>
                    </a:cubicBezTo>
                    <a:cubicBezTo>
                      <a:pt x="121" y="606"/>
                      <a:pt x="128" y="609"/>
                      <a:pt x="130" y="605"/>
                    </a:cubicBezTo>
                    <a:cubicBezTo>
                      <a:pt x="130" y="605"/>
                      <a:pt x="131" y="605"/>
                      <a:pt x="131" y="605"/>
                    </a:cubicBezTo>
                    <a:cubicBezTo>
                      <a:pt x="143" y="604"/>
                      <a:pt x="153" y="594"/>
                      <a:pt x="163" y="587"/>
                    </a:cubicBezTo>
                    <a:cubicBezTo>
                      <a:pt x="178" y="575"/>
                      <a:pt x="193" y="564"/>
                      <a:pt x="207" y="551"/>
                    </a:cubicBezTo>
                    <a:cubicBezTo>
                      <a:pt x="211" y="562"/>
                      <a:pt x="229" y="573"/>
                      <a:pt x="237" y="579"/>
                    </a:cubicBezTo>
                    <a:cubicBezTo>
                      <a:pt x="245" y="585"/>
                      <a:pt x="254" y="591"/>
                      <a:pt x="262" y="597"/>
                    </a:cubicBezTo>
                    <a:cubicBezTo>
                      <a:pt x="267" y="601"/>
                      <a:pt x="273" y="606"/>
                      <a:pt x="279" y="606"/>
                    </a:cubicBezTo>
                    <a:cubicBezTo>
                      <a:pt x="282" y="608"/>
                      <a:pt x="287" y="605"/>
                      <a:pt x="286" y="601"/>
                    </a:cubicBezTo>
                    <a:cubicBezTo>
                      <a:pt x="272" y="526"/>
                      <a:pt x="274" y="451"/>
                      <a:pt x="268" y="375"/>
                    </a:cubicBezTo>
                    <a:cubicBezTo>
                      <a:pt x="274" y="373"/>
                      <a:pt x="281" y="371"/>
                      <a:pt x="287" y="369"/>
                    </a:cubicBezTo>
                    <a:cubicBezTo>
                      <a:pt x="278" y="408"/>
                      <a:pt x="290" y="455"/>
                      <a:pt x="293" y="493"/>
                    </a:cubicBezTo>
                    <a:cubicBezTo>
                      <a:pt x="295" y="520"/>
                      <a:pt x="297" y="547"/>
                      <a:pt x="299" y="573"/>
                    </a:cubicBezTo>
                    <a:cubicBezTo>
                      <a:pt x="301" y="594"/>
                      <a:pt x="299" y="618"/>
                      <a:pt x="303" y="638"/>
                    </a:cubicBezTo>
                    <a:moveTo>
                      <a:pt x="138" y="373"/>
                    </a:moveTo>
                    <a:cubicBezTo>
                      <a:pt x="178" y="386"/>
                      <a:pt x="222" y="388"/>
                      <a:pt x="262" y="377"/>
                    </a:cubicBezTo>
                    <a:cubicBezTo>
                      <a:pt x="260" y="449"/>
                      <a:pt x="263" y="523"/>
                      <a:pt x="276" y="594"/>
                    </a:cubicBezTo>
                    <a:cubicBezTo>
                      <a:pt x="274" y="593"/>
                      <a:pt x="272" y="592"/>
                      <a:pt x="270" y="590"/>
                    </a:cubicBezTo>
                    <a:cubicBezTo>
                      <a:pt x="261" y="585"/>
                      <a:pt x="253" y="579"/>
                      <a:pt x="245" y="573"/>
                    </a:cubicBezTo>
                    <a:cubicBezTo>
                      <a:pt x="237" y="567"/>
                      <a:pt x="230" y="561"/>
                      <a:pt x="222" y="555"/>
                    </a:cubicBezTo>
                    <a:cubicBezTo>
                      <a:pt x="218" y="552"/>
                      <a:pt x="214" y="547"/>
                      <a:pt x="208" y="546"/>
                    </a:cubicBezTo>
                    <a:cubicBezTo>
                      <a:pt x="208" y="545"/>
                      <a:pt x="206" y="544"/>
                      <a:pt x="204" y="544"/>
                    </a:cubicBezTo>
                    <a:cubicBezTo>
                      <a:pt x="190" y="550"/>
                      <a:pt x="177" y="563"/>
                      <a:pt x="165" y="573"/>
                    </a:cubicBezTo>
                    <a:cubicBezTo>
                      <a:pt x="155" y="581"/>
                      <a:pt x="143" y="594"/>
                      <a:pt x="131" y="600"/>
                    </a:cubicBezTo>
                    <a:cubicBezTo>
                      <a:pt x="139" y="561"/>
                      <a:pt x="140" y="521"/>
                      <a:pt x="141" y="481"/>
                    </a:cubicBezTo>
                    <a:cubicBezTo>
                      <a:pt x="142" y="447"/>
                      <a:pt x="146" y="407"/>
                      <a:pt x="138" y="373"/>
                    </a:cubicBezTo>
                    <a:moveTo>
                      <a:pt x="72" y="313"/>
                    </a:moveTo>
                    <a:cubicBezTo>
                      <a:pt x="6" y="245"/>
                      <a:pt x="26" y="140"/>
                      <a:pt x="81" y="72"/>
                    </a:cubicBezTo>
                    <a:cubicBezTo>
                      <a:pt x="106" y="42"/>
                      <a:pt x="141" y="19"/>
                      <a:pt x="181" y="17"/>
                    </a:cubicBezTo>
                    <a:cubicBezTo>
                      <a:pt x="184" y="17"/>
                      <a:pt x="186" y="16"/>
                      <a:pt x="186" y="13"/>
                    </a:cubicBezTo>
                    <a:cubicBezTo>
                      <a:pt x="223" y="15"/>
                      <a:pt x="260" y="21"/>
                      <a:pt x="292" y="39"/>
                    </a:cubicBezTo>
                    <a:cubicBezTo>
                      <a:pt x="329" y="61"/>
                      <a:pt x="356" y="102"/>
                      <a:pt x="370" y="142"/>
                    </a:cubicBezTo>
                    <a:cubicBezTo>
                      <a:pt x="397" y="217"/>
                      <a:pt x="371" y="303"/>
                      <a:pt x="302" y="344"/>
                    </a:cubicBezTo>
                    <a:cubicBezTo>
                      <a:pt x="231" y="387"/>
                      <a:pt x="130" y="371"/>
                      <a:pt x="72" y="313"/>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7" name="Freeform 213"/>
              <p:cNvSpPr>
                <a:spLocks noEditPoints="1"/>
              </p:cNvSpPr>
              <p:nvPr/>
            </p:nvSpPr>
            <p:spPr bwMode="auto">
              <a:xfrm>
                <a:off x="2676525" y="2611438"/>
                <a:ext cx="728663" cy="725488"/>
              </a:xfrm>
              <a:custGeom>
                <a:gdLst>
                  <a:gd fmla="*/ 289 w 354" name="T0"/>
                  <a:gd fmla="*/ 71 h 352" name="T1"/>
                  <a:gd fmla="*/ 103 w 354" name="T2"/>
                  <a:gd fmla="*/ 38 h 352" name="T3"/>
                  <a:gd fmla="*/ 29 w 354" name="T4"/>
                  <a:gd fmla="*/ 243 h 352" name="T5"/>
                  <a:gd fmla="*/ 115 w 354" name="T6"/>
                  <a:gd fmla="*/ 320 h 352" name="T7"/>
                  <a:gd fmla="*/ 117 w 354" name="T8"/>
                  <a:gd fmla="*/ 322 h 352" name="T9"/>
                  <a:gd fmla="*/ 313 w 354" name="T10"/>
                  <a:gd fmla="*/ 262 h 352" name="T11"/>
                  <a:gd fmla="*/ 289 w 354" name="T12"/>
                  <a:gd fmla="*/ 71 h 352" name="T13"/>
                  <a:gd fmla="*/ 120 w 354" name="T14"/>
                  <a:gd fmla="*/ 314 h 352" name="T15"/>
                  <a:gd fmla="*/ 116 w 354" name="T16"/>
                  <a:gd fmla="*/ 315 h 352" name="T17"/>
                  <a:gd fmla="*/ 34 w 354" name="T18"/>
                  <a:gd fmla="*/ 236 h 352" name="T19"/>
                  <a:gd fmla="*/ 46 w 354" name="T20"/>
                  <a:gd fmla="*/ 113 h 352" name="T21"/>
                  <a:gd fmla="*/ 243 w 354" name="T22"/>
                  <a:gd fmla="*/ 44 h 352" name="T23"/>
                  <a:gd fmla="*/ 320 w 354" name="T24"/>
                  <a:gd fmla="*/ 227 h 352" name="T25"/>
                  <a:gd fmla="*/ 120 w 354" name="T26"/>
                  <a:gd fmla="*/ 314 h 35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52" w="354">
                    <a:moveTo>
                      <a:pt x="289" y="71"/>
                    </a:moveTo>
                    <a:cubicBezTo>
                      <a:pt x="242" y="19"/>
                      <a:pt x="165" y="0"/>
                      <a:pt x="103" y="38"/>
                    </a:cubicBezTo>
                    <a:cubicBezTo>
                      <a:pt x="36" y="78"/>
                      <a:pt x="0" y="170"/>
                      <a:pt x="29" y="243"/>
                    </a:cubicBezTo>
                    <a:cubicBezTo>
                      <a:pt x="43" y="278"/>
                      <a:pt x="74" y="319"/>
                      <a:pt x="115" y="320"/>
                    </a:cubicBezTo>
                    <a:cubicBezTo>
                      <a:pt x="116" y="321"/>
                      <a:pt x="116" y="321"/>
                      <a:pt x="117" y="322"/>
                    </a:cubicBezTo>
                    <a:cubicBezTo>
                      <a:pt x="188" y="352"/>
                      <a:pt x="271" y="326"/>
                      <a:pt x="313" y="262"/>
                    </a:cubicBezTo>
                    <a:cubicBezTo>
                      <a:pt x="354" y="200"/>
                      <a:pt x="337" y="123"/>
                      <a:pt x="289" y="71"/>
                    </a:cubicBezTo>
                    <a:moveTo>
                      <a:pt x="120" y="314"/>
                    </a:moveTo>
                    <a:cubicBezTo>
                      <a:pt x="118" y="313"/>
                      <a:pt x="117" y="314"/>
                      <a:pt x="116" y="315"/>
                    </a:cubicBezTo>
                    <a:cubicBezTo>
                      <a:pt x="77" y="310"/>
                      <a:pt x="48" y="271"/>
                      <a:pt x="34" y="236"/>
                    </a:cubicBezTo>
                    <a:cubicBezTo>
                      <a:pt x="18" y="196"/>
                      <a:pt x="27" y="150"/>
                      <a:pt x="46" y="113"/>
                    </a:cubicBezTo>
                    <a:cubicBezTo>
                      <a:pt x="83" y="37"/>
                      <a:pt x="168" y="2"/>
                      <a:pt x="243" y="44"/>
                    </a:cubicBezTo>
                    <a:cubicBezTo>
                      <a:pt x="306" y="79"/>
                      <a:pt x="344" y="158"/>
                      <a:pt x="320" y="227"/>
                    </a:cubicBezTo>
                    <a:cubicBezTo>
                      <a:pt x="292" y="311"/>
                      <a:pt x="199" y="343"/>
                      <a:pt x="120" y="314"/>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grpSp>
        <p:sp>
          <p:nvSpPr>
            <p:cNvPr id="14" name="文本框 13"/>
            <p:cNvSpPr txBox="1"/>
            <p:nvPr/>
          </p:nvSpPr>
          <p:spPr>
            <a:xfrm>
              <a:off x="2008580" y="2567871"/>
              <a:ext cx="1591142" cy="528157"/>
            </a:xfrm>
            <a:prstGeom prst="rect">
              <a:avLst/>
            </a:prstGeom>
            <a:noFill/>
          </p:spPr>
          <p:txBody>
            <a:bodyPr rtlCol="0" wrap="square">
              <a:spAutoFit/>
            </a:bodyPr>
            <a:lstStyle/>
            <a:p>
              <a:r>
                <a:rPr altLang="en-US" b="1" lang="zh-CN" sz="2000">
                  <a:solidFill>
                    <a:schemeClr val="tx1">
                      <a:lumMod val="65000"/>
                      <a:lumOff val="35000"/>
                    </a:schemeClr>
                  </a:solidFill>
                  <a:latin charset="-122" panose="020b0503020204020204" pitchFamily="34" typeface="微软雅黑"/>
                  <a:ea charset="-122" panose="020b0503020204020204" pitchFamily="34" typeface="微软雅黑"/>
                </a:rPr>
                <a:t>标 题</a:t>
              </a:r>
            </a:p>
          </p:txBody>
        </p:sp>
      </p:grpSp>
      <p:grpSp>
        <p:nvGrpSpPr>
          <p:cNvPr id="11" name="组合 74"/>
          <p:cNvGrpSpPr/>
          <p:nvPr/>
        </p:nvGrpSpPr>
        <p:grpSpPr>
          <a:xfrm>
            <a:off x="3832575" y="1510243"/>
            <a:ext cx="1355009" cy="2215852"/>
            <a:chOff x="5110099" y="2013035"/>
            <a:chExt cx="1806678" cy="2953557"/>
          </a:xfrm>
          <a:solidFill>
            <a:schemeClr val="tx1">
              <a:lumMod val="65000"/>
              <a:lumOff val="35000"/>
            </a:schemeClr>
          </a:solidFill>
        </p:grpSpPr>
        <p:grpSp>
          <p:nvGrpSpPr>
            <p:cNvPr id="17" name="组合 7"/>
            <p:cNvGrpSpPr/>
            <p:nvPr/>
          </p:nvGrpSpPr>
          <p:grpSpPr>
            <a:xfrm>
              <a:off x="5110099" y="2013035"/>
              <a:ext cx="1806678" cy="2953557"/>
              <a:chOff x="2620963" y="2576513"/>
              <a:chExt cx="830263" cy="1357313"/>
            </a:xfrm>
            <a:grpFill/>
          </p:grpSpPr>
          <p:sp>
            <p:nvSpPr>
              <p:cNvPr id="9" name="Freeform 212"/>
              <p:cNvSpPr>
                <a:spLocks noEditPoints="1"/>
              </p:cNvSpPr>
              <p:nvPr/>
            </p:nvSpPr>
            <p:spPr bwMode="auto">
              <a:xfrm>
                <a:off x="2620963" y="2576513"/>
                <a:ext cx="830263" cy="1357313"/>
              </a:xfrm>
              <a:custGeom>
                <a:gdLst>
                  <a:gd fmla="*/ 394 w 403" name="T0"/>
                  <a:gd fmla="*/ 179 h 659" name="T1"/>
                  <a:gd fmla="*/ 173 w 403" name="T2"/>
                  <a:gd fmla="*/ 4 h 659" name="T3"/>
                  <a:gd fmla="*/ 20 w 403" name="T4"/>
                  <a:gd fmla="*/ 161 h 659" name="T5"/>
                  <a:gd fmla="*/ 112 w 403" name="T6"/>
                  <a:gd fmla="*/ 362 h 659" name="T7"/>
                  <a:gd fmla="*/ 93 w 403" name="T8"/>
                  <a:gd fmla="*/ 644 h 659" name="T9"/>
                  <a:gd fmla="*/ 104 w 403" name="T10"/>
                  <a:gd fmla="*/ 653 h 659" name="T11"/>
                  <a:gd fmla="*/ 207 w 403" name="T12"/>
                  <a:gd fmla="*/ 598 h 659" name="T13"/>
                  <a:gd fmla="*/ 315 w 403" name="T14"/>
                  <a:gd fmla="*/ 650 h 659" name="T15"/>
                  <a:gd fmla="*/ 317 w 403" name="T16"/>
                  <a:gd fmla="*/ 580 h 659" name="T17"/>
                  <a:gd fmla="*/ 303 w 403" name="T18"/>
                  <a:gd fmla="*/ 362 h 659" name="T19"/>
                  <a:gd fmla="*/ 303 w 403" name="T20"/>
                  <a:gd fmla="*/ 638 h 659" name="T21"/>
                  <a:gd fmla="*/ 200 w 403" name="T22"/>
                  <a:gd fmla="*/ 582 h 659" name="T23"/>
                  <a:gd fmla="*/ 160 w 403" name="T24"/>
                  <a:gd fmla="*/ 612 h 659" name="T25"/>
                  <a:gd fmla="*/ 117 w 403" name="T26"/>
                  <a:gd fmla="*/ 486 h 659" name="T27"/>
                  <a:gd fmla="*/ 134 w 403" name="T28"/>
                  <a:gd fmla="*/ 371 h 659" name="T29"/>
                  <a:gd fmla="*/ 122 w 403" name="T30"/>
                  <a:gd fmla="*/ 601 h 659" name="T31"/>
                  <a:gd fmla="*/ 131 w 403" name="T32"/>
                  <a:gd fmla="*/ 605 h 659" name="T33"/>
                  <a:gd fmla="*/ 207 w 403" name="T34"/>
                  <a:gd fmla="*/ 551 h 659" name="T35"/>
                  <a:gd fmla="*/ 262 w 403" name="T36"/>
                  <a:gd fmla="*/ 597 h 659" name="T37"/>
                  <a:gd fmla="*/ 286 w 403" name="T38"/>
                  <a:gd fmla="*/ 601 h 659" name="T39"/>
                  <a:gd fmla="*/ 287 w 403" name="T40"/>
                  <a:gd fmla="*/ 369 h 659" name="T41"/>
                  <a:gd fmla="*/ 299 w 403" name="T42"/>
                  <a:gd fmla="*/ 573 h 659" name="T43"/>
                  <a:gd fmla="*/ 138 w 403" name="T44"/>
                  <a:gd fmla="*/ 373 h 659" name="T45"/>
                  <a:gd fmla="*/ 276 w 403" name="T46"/>
                  <a:gd fmla="*/ 594 h 659" name="T47"/>
                  <a:gd fmla="*/ 245 w 403" name="T48"/>
                  <a:gd fmla="*/ 573 h 659" name="T49"/>
                  <a:gd fmla="*/ 208 w 403" name="T50"/>
                  <a:gd fmla="*/ 546 h 659" name="T51"/>
                  <a:gd fmla="*/ 165 w 403" name="T52"/>
                  <a:gd fmla="*/ 573 h 659" name="T53"/>
                  <a:gd fmla="*/ 141 w 403" name="T54"/>
                  <a:gd fmla="*/ 481 h 659" name="T55"/>
                  <a:gd fmla="*/ 72 w 403" name="T56"/>
                  <a:gd fmla="*/ 313 h 659" name="T57"/>
                  <a:gd fmla="*/ 181 w 403" name="T58"/>
                  <a:gd fmla="*/ 17 h 659" name="T59"/>
                  <a:gd fmla="*/ 292 w 403" name="T60"/>
                  <a:gd fmla="*/ 39 h 659" name="T61"/>
                  <a:gd fmla="*/ 302 w 403" name="T62"/>
                  <a:gd fmla="*/ 344 h 65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59" w="402">
                    <a:moveTo>
                      <a:pt x="314" y="355"/>
                    </a:moveTo>
                    <a:cubicBezTo>
                      <a:pt x="373" y="319"/>
                      <a:pt x="403" y="247"/>
                      <a:pt x="394" y="179"/>
                    </a:cubicBezTo>
                    <a:cubicBezTo>
                      <a:pt x="387" y="126"/>
                      <a:pt x="360" y="75"/>
                      <a:pt x="319" y="41"/>
                    </a:cubicBezTo>
                    <a:cubicBezTo>
                      <a:pt x="278" y="6"/>
                      <a:pt x="225" y="0"/>
                      <a:pt x="173" y="4"/>
                    </a:cubicBezTo>
                    <a:cubicBezTo>
                      <a:pt x="172" y="4"/>
                      <a:pt x="172" y="4"/>
                      <a:pt x="171" y="4"/>
                    </a:cubicBezTo>
                    <a:cubicBezTo>
                      <a:pt x="93" y="8"/>
                      <a:pt x="39" y="92"/>
                      <a:pt x="20" y="161"/>
                    </a:cubicBezTo>
                    <a:cubicBezTo>
                      <a:pt x="0" y="236"/>
                      <a:pt x="33" y="312"/>
                      <a:pt x="98" y="353"/>
                    </a:cubicBezTo>
                    <a:cubicBezTo>
                      <a:pt x="102" y="356"/>
                      <a:pt x="107" y="359"/>
                      <a:pt x="112" y="362"/>
                    </a:cubicBezTo>
                    <a:cubicBezTo>
                      <a:pt x="95" y="396"/>
                      <a:pt x="102" y="440"/>
                      <a:pt x="101" y="476"/>
                    </a:cubicBezTo>
                    <a:cubicBezTo>
                      <a:pt x="101" y="532"/>
                      <a:pt x="96" y="589"/>
                      <a:pt x="93" y="644"/>
                    </a:cubicBezTo>
                    <a:cubicBezTo>
                      <a:pt x="93" y="649"/>
                      <a:pt x="96" y="652"/>
                      <a:pt x="100" y="652"/>
                    </a:cubicBezTo>
                    <a:cubicBezTo>
                      <a:pt x="101" y="653"/>
                      <a:pt x="102" y="653"/>
                      <a:pt x="104" y="653"/>
                    </a:cubicBezTo>
                    <a:cubicBezTo>
                      <a:pt x="126" y="651"/>
                      <a:pt x="146" y="640"/>
                      <a:pt x="164" y="629"/>
                    </a:cubicBezTo>
                    <a:cubicBezTo>
                      <a:pt x="175" y="622"/>
                      <a:pt x="198" y="611"/>
                      <a:pt x="207" y="598"/>
                    </a:cubicBezTo>
                    <a:cubicBezTo>
                      <a:pt x="231" y="627"/>
                      <a:pt x="270" y="640"/>
                      <a:pt x="303" y="657"/>
                    </a:cubicBezTo>
                    <a:cubicBezTo>
                      <a:pt x="308" y="659"/>
                      <a:pt x="314" y="655"/>
                      <a:pt x="315" y="650"/>
                    </a:cubicBezTo>
                    <a:cubicBezTo>
                      <a:pt x="317" y="650"/>
                      <a:pt x="318" y="648"/>
                      <a:pt x="318" y="646"/>
                    </a:cubicBezTo>
                    <a:cubicBezTo>
                      <a:pt x="324" y="626"/>
                      <a:pt x="318" y="600"/>
                      <a:pt x="317" y="580"/>
                    </a:cubicBezTo>
                    <a:cubicBezTo>
                      <a:pt x="314" y="553"/>
                      <a:pt x="312" y="525"/>
                      <a:pt x="310" y="498"/>
                    </a:cubicBezTo>
                    <a:cubicBezTo>
                      <a:pt x="308" y="452"/>
                      <a:pt x="300" y="408"/>
                      <a:pt x="303" y="362"/>
                    </a:cubicBezTo>
                    <a:cubicBezTo>
                      <a:pt x="307" y="360"/>
                      <a:pt x="310" y="357"/>
                      <a:pt x="314" y="355"/>
                    </a:cubicBezTo>
                    <a:moveTo>
                      <a:pt x="303" y="638"/>
                    </a:moveTo>
                    <a:cubicBezTo>
                      <a:pt x="270" y="622"/>
                      <a:pt x="237" y="607"/>
                      <a:pt x="209" y="581"/>
                    </a:cubicBezTo>
                    <a:cubicBezTo>
                      <a:pt x="206" y="578"/>
                      <a:pt x="202" y="579"/>
                      <a:pt x="200" y="582"/>
                    </a:cubicBezTo>
                    <a:cubicBezTo>
                      <a:pt x="196" y="584"/>
                      <a:pt x="193" y="588"/>
                      <a:pt x="189" y="591"/>
                    </a:cubicBezTo>
                    <a:cubicBezTo>
                      <a:pt x="180" y="599"/>
                      <a:pt x="170" y="605"/>
                      <a:pt x="160" y="612"/>
                    </a:cubicBezTo>
                    <a:cubicBezTo>
                      <a:pt x="145" y="622"/>
                      <a:pt x="128" y="632"/>
                      <a:pt x="110" y="638"/>
                    </a:cubicBezTo>
                    <a:cubicBezTo>
                      <a:pt x="112" y="588"/>
                      <a:pt x="114" y="537"/>
                      <a:pt x="117" y="486"/>
                    </a:cubicBezTo>
                    <a:cubicBezTo>
                      <a:pt x="119" y="446"/>
                      <a:pt x="114" y="406"/>
                      <a:pt x="123" y="367"/>
                    </a:cubicBezTo>
                    <a:cubicBezTo>
                      <a:pt x="126" y="368"/>
                      <a:pt x="130" y="370"/>
                      <a:pt x="134" y="371"/>
                    </a:cubicBezTo>
                    <a:cubicBezTo>
                      <a:pt x="126" y="404"/>
                      <a:pt x="132" y="443"/>
                      <a:pt x="132" y="476"/>
                    </a:cubicBezTo>
                    <a:cubicBezTo>
                      <a:pt x="132" y="518"/>
                      <a:pt x="130" y="560"/>
                      <a:pt x="122" y="601"/>
                    </a:cubicBezTo>
                    <a:cubicBezTo>
                      <a:pt x="121" y="606"/>
                      <a:pt x="128" y="609"/>
                      <a:pt x="130" y="605"/>
                    </a:cubicBezTo>
                    <a:cubicBezTo>
                      <a:pt x="130" y="605"/>
                      <a:pt x="131" y="605"/>
                      <a:pt x="131" y="605"/>
                    </a:cubicBezTo>
                    <a:cubicBezTo>
                      <a:pt x="143" y="604"/>
                      <a:pt x="153" y="594"/>
                      <a:pt x="163" y="587"/>
                    </a:cubicBezTo>
                    <a:cubicBezTo>
                      <a:pt x="178" y="575"/>
                      <a:pt x="193" y="564"/>
                      <a:pt x="207" y="551"/>
                    </a:cubicBezTo>
                    <a:cubicBezTo>
                      <a:pt x="211" y="562"/>
                      <a:pt x="229" y="573"/>
                      <a:pt x="237" y="579"/>
                    </a:cubicBezTo>
                    <a:cubicBezTo>
                      <a:pt x="245" y="585"/>
                      <a:pt x="254" y="591"/>
                      <a:pt x="262" y="597"/>
                    </a:cubicBezTo>
                    <a:cubicBezTo>
                      <a:pt x="267" y="601"/>
                      <a:pt x="273" y="606"/>
                      <a:pt x="279" y="606"/>
                    </a:cubicBezTo>
                    <a:cubicBezTo>
                      <a:pt x="282" y="608"/>
                      <a:pt x="287" y="605"/>
                      <a:pt x="286" y="601"/>
                    </a:cubicBezTo>
                    <a:cubicBezTo>
                      <a:pt x="272" y="526"/>
                      <a:pt x="274" y="451"/>
                      <a:pt x="268" y="375"/>
                    </a:cubicBezTo>
                    <a:cubicBezTo>
                      <a:pt x="274" y="373"/>
                      <a:pt x="281" y="371"/>
                      <a:pt x="287" y="369"/>
                    </a:cubicBezTo>
                    <a:cubicBezTo>
                      <a:pt x="278" y="408"/>
                      <a:pt x="290" y="455"/>
                      <a:pt x="293" y="493"/>
                    </a:cubicBezTo>
                    <a:cubicBezTo>
                      <a:pt x="295" y="520"/>
                      <a:pt x="297" y="547"/>
                      <a:pt x="299" y="573"/>
                    </a:cubicBezTo>
                    <a:cubicBezTo>
                      <a:pt x="301" y="594"/>
                      <a:pt x="299" y="618"/>
                      <a:pt x="303" y="638"/>
                    </a:cubicBezTo>
                    <a:moveTo>
                      <a:pt x="138" y="373"/>
                    </a:moveTo>
                    <a:cubicBezTo>
                      <a:pt x="178" y="386"/>
                      <a:pt x="222" y="388"/>
                      <a:pt x="262" y="377"/>
                    </a:cubicBezTo>
                    <a:cubicBezTo>
                      <a:pt x="260" y="449"/>
                      <a:pt x="263" y="523"/>
                      <a:pt x="276" y="594"/>
                    </a:cubicBezTo>
                    <a:cubicBezTo>
                      <a:pt x="274" y="593"/>
                      <a:pt x="272" y="592"/>
                      <a:pt x="270" y="590"/>
                    </a:cubicBezTo>
                    <a:cubicBezTo>
                      <a:pt x="261" y="585"/>
                      <a:pt x="253" y="579"/>
                      <a:pt x="245" y="573"/>
                    </a:cubicBezTo>
                    <a:cubicBezTo>
                      <a:pt x="237" y="567"/>
                      <a:pt x="230" y="561"/>
                      <a:pt x="222" y="555"/>
                    </a:cubicBezTo>
                    <a:cubicBezTo>
                      <a:pt x="218" y="552"/>
                      <a:pt x="214" y="547"/>
                      <a:pt x="208" y="546"/>
                    </a:cubicBezTo>
                    <a:cubicBezTo>
                      <a:pt x="208" y="545"/>
                      <a:pt x="206" y="544"/>
                      <a:pt x="204" y="544"/>
                    </a:cubicBezTo>
                    <a:cubicBezTo>
                      <a:pt x="190" y="550"/>
                      <a:pt x="177" y="563"/>
                      <a:pt x="165" y="573"/>
                    </a:cubicBezTo>
                    <a:cubicBezTo>
                      <a:pt x="155" y="581"/>
                      <a:pt x="143" y="594"/>
                      <a:pt x="131" y="600"/>
                    </a:cubicBezTo>
                    <a:cubicBezTo>
                      <a:pt x="139" y="561"/>
                      <a:pt x="140" y="521"/>
                      <a:pt x="141" y="481"/>
                    </a:cubicBezTo>
                    <a:cubicBezTo>
                      <a:pt x="142" y="447"/>
                      <a:pt x="146" y="407"/>
                      <a:pt x="138" y="373"/>
                    </a:cubicBezTo>
                    <a:moveTo>
                      <a:pt x="72" y="313"/>
                    </a:moveTo>
                    <a:cubicBezTo>
                      <a:pt x="6" y="245"/>
                      <a:pt x="26" y="140"/>
                      <a:pt x="81" y="72"/>
                    </a:cubicBezTo>
                    <a:cubicBezTo>
                      <a:pt x="106" y="42"/>
                      <a:pt x="141" y="19"/>
                      <a:pt x="181" y="17"/>
                    </a:cubicBezTo>
                    <a:cubicBezTo>
                      <a:pt x="184" y="17"/>
                      <a:pt x="186" y="16"/>
                      <a:pt x="186" y="13"/>
                    </a:cubicBezTo>
                    <a:cubicBezTo>
                      <a:pt x="223" y="15"/>
                      <a:pt x="260" y="21"/>
                      <a:pt x="292" y="39"/>
                    </a:cubicBezTo>
                    <a:cubicBezTo>
                      <a:pt x="329" y="61"/>
                      <a:pt x="356" y="102"/>
                      <a:pt x="370" y="142"/>
                    </a:cubicBezTo>
                    <a:cubicBezTo>
                      <a:pt x="397" y="217"/>
                      <a:pt x="371" y="303"/>
                      <a:pt x="302" y="344"/>
                    </a:cubicBezTo>
                    <a:cubicBezTo>
                      <a:pt x="231" y="387"/>
                      <a:pt x="130" y="371"/>
                      <a:pt x="72" y="313"/>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10" name="Freeform 213"/>
              <p:cNvSpPr>
                <a:spLocks noEditPoints="1"/>
              </p:cNvSpPr>
              <p:nvPr/>
            </p:nvSpPr>
            <p:spPr bwMode="auto">
              <a:xfrm>
                <a:off x="2676525" y="2611438"/>
                <a:ext cx="728663" cy="725488"/>
              </a:xfrm>
              <a:custGeom>
                <a:gdLst>
                  <a:gd fmla="*/ 289 w 354" name="T0"/>
                  <a:gd fmla="*/ 71 h 352" name="T1"/>
                  <a:gd fmla="*/ 103 w 354" name="T2"/>
                  <a:gd fmla="*/ 38 h 352" name="T3"/>
                  <a:gd fmla="*/ 29 w 354" name="T4"/>
                  <a:gd fmla="*/ 243 h 352" name="T5"/>
                  <a:gd fmla="*/ 115 w 354" name="T6"/>
                  <a:gd fmla="*/ 320 h 352" name="T7"/>
                  <a:gd fmla="*/ 117 w 354" name="T8"/>
                  <a:gd fmla="*/ 322 h 352" name="T9"/>
                  <a:gd fmla="*/ 313 w 354" name="T10"/>
                  <a:gd fmla="*/ 262 h 352" name="T11"/>
                  <a:gd fmla="*/ 289 w 354" name="T12"/>
                  <a:gd fmla="*/ 71 h 352" name="T13"/>
                  <a:gd fmla="*/ 120 w 354" name="T14"/>
                  <a:gd fmla="*/ 314 h 352" name="T15"/>
                  <a:gd fmla="*/ 116 w 354" name="T16"/>
                  <a:gd fmla="*/ 315 h 352" name="T17"/>
                  <a:gd fmla="*/ 34 w 354" name="T18"/>
                  <a:gd fmla="*/ 236 h 352" name="T19"/>
                  <a:gd fmla="*/ 46 w 354" name="T20"/>
                  <a:gd fmla="*/ 113 h 352" name="T21"/>
                  <a:gd fmla="*/ 243 w 354" name="T22"/>
                  <a:gd fmla="*/ 44 h 352" name="T23"/>
                  <a:gd fmla="*/ 320 w 354" name="T24"/>
                  <a:gd fmla="*/ 227 h 352" name="T25"/>
                  <a:gd fmla="*/ 120 w 354" name="T26"/>
                  <a:gd fmla="*/ 314 h 35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52" w="354">
                    <a:moveTo>
                      <a:pt x="289" y="71"/>
                    </a:moveTo>
                    <a:cubicBezTo>
                      <a:pt x="242" y="19"/>
                      <a:pt x="165" y="0"/>
                      <a:pt x="103" y="38"/>
                    </a:cubicBezTo>
                    <a:cubicBezTo>
                      <a:pt x="36" y="78"/>
                      <a:pt x="0" y="170"/>
                      <a:pt x="29" y="243"/>
                    </a:cubicBezTo>
                    <a:cubicBezTo>
                      <a:pt x="43" y="278"/>
                      <a:pt x="74" y="319"/>
                      <a:pt x="115" y="320"/>
                    </a:cubicBezTo>
                    <a:cubicBezTo>
                      <a:pt x="116" y="321"/>
                      <a:pt x="116" y="321"/>
                      <a:pt x="117" y="322"/>
                    </a:cubicBezTo>
                    <a:cubicBezTo>
                      <a:pt x="188" y="352"/>
                      <a:pt x="271" y="326"/>
                      <a:pt x="313" y="262"/>
                    </a:cubicBezTo>
                    <a:cubicBezTo>
                      <a:pt x="354" y="200"/>
                      <a:pt x="337" y="123"/>
                      <a:pt x="289" y="71"/>
                    </a:cubicBezTo>
                    <a:moveTo>
                      <a:pt x="120" y="314"/>
                    </a:moveTo>
                    <a:cubicBezTo>
                      <a:pt x="118" y="313"/>
                      <a:pt x="117" y="314"/>
                      <a:pt x="116" y="315"/>
                    </a:cubicBezTo>
                    <a:cubicBezTo>
                      <a:pt x="77" y="310"/>
                      <a:pt x="48" y="271"/>
                      <a:pt x="34" y="236"/>
                    </a:cubicBezTo>
                    <a:cubicBezTo>
                      <a:pt x="18" y="196"/>
                      <a:pt x="27" y="150"/>
                      <a:pt x="46" y="113"/>
                    </a:cubicBezTo>
                    <a:cubicBezTo>
                      <a:pt x="83" y="37"/>
                      <a:pt x="168" y="2"/>
                      <a:pt x="243" y="44"/>
                    </a:cubicBezTo>
                    <a:cubicBezTo>
                      <a:pt x="306" y="79"/>
                      <a:pt x="344" y="158"/>
                      <a:pt x="320" y="227"/>
                    </a:cubicBezTo>
                    <a:cubicBezTo>
                      <a:pt x="292" y="311"/>
                      <a:pt x="199" y="343"/>
                      <a:pt x="120" y="314"/>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grpSp>
        <p:sp>
          <p:nvSpPr>
            <p:cNvPr id="15" name="文本框 14"/>
            <p:cNvSpPr txBox="1"/>
            <p:nvPr/>
          </p:nvSpPr>
          <p:spPr>
            <a:xfrm>
              <a:off x="5448438" y="2567872"/>
              <a:ext cx="1463651" cy="528157"/>
            </a:xfrm>
            <a:prstGeom prst="rect">
              <a:avLst/>
            </a:prstGeom>
            <a:noFill/>
          </p:spPr>
          <p:txBody>
            <a:bodyPr rtlCol="0" wrap="square">
              <a:spAutoFit/>
            </a:bodyPr>
            <a:lstStyle/>
            <a:p>
              <a:r>
                <a:rPr altLang="en-US" b="1" lang="zh-CN" sz="2000">
                  <a:solidFill>
                    <a:schemeClr val="tx1">
                      <a:lumMod val="65000"/>
                      <a:lumOff val="35000"/>
                    </a:schemeClr>
                  </a:solidFill>
                  <a:latin charset="-122" panose="020b0503020204020204" pitchFamily="34" typeface="微软雅黑"/>
                  <a:ea charset="-122" panose="020b0503020204020204" pitchFamily="34" typeface="微软雅黑"/>
                </a:rPr>
                <a:t>标 题</a:t>
              </a:r>
            </a:p>
          </p:txBody>
        </p:sp>
      </p:grpSp>
      <p:grpSp>
        <p:nvGrpSpPr>
          <p:cNvPr id="21" name="组合 75"/>
          <p:cNvGrpSpPr/>
          <p:nvPr/>
        </p:nvGrpSpPr>
        <p:grpSpPr>
          <a:xfrm>
            <a:off x="6472089" y="1453226"/>
            <a:ext cx="1448284" cy="2215852"/>
            <a:chOff x="8629451" y="1937037"/>
            <a:chExt cx="1931045" cy="2953557"/>
          </a:xfrm>
        </p:grpSpPr>
        <p:grpSp>
          <p:nvGrpSpPr>
            <p:cNvPr id="28" name="组合 10"/>
            <p:cNvGrpSpPr/>
            <p:nvPr/>
          </p:nvGrpSpPr>
          <p:grpSpPr>
            <a:xfrm>
              <a:off x="8629451" y="1937037"/>
              <a:ext cx="1806678" cy="2953557"/>
              <a:chOff x="2620963" y="2576513"/>
              <a:chExt cx="830263" cy="1357313"/>
            </a:xfrm>
            <a:solidFill>
              <a:srgbClr val="0057A6"/>
            </a:solidFill>
          </p:grpSpPr>
          <p:sp>
            <p:nvSpPr>
              <p:cNvPr id="12" name="Freeform 212"/>
              <p:cNvSpPr>
                <a:spLocks noEditPoints="1"/>
              </p:cNvSpPr>
              <p:nvPr/>
            </p:nvSpPr>
            <p:spPr bwMode="auto">
              <a:xfrm>
                <a:off x="2620963" y="2576513"/>
                <a:ext cx="830263" cy="1357313"/>
              </a:xfrm>
              <a:custGeom>
                <a:gdLst>
                  <a:gd fmla="*/ 394 w 403" name="T0"/>
                  <a:gd fmla="*/ 179 h 659" name="T1"/>
                  <a:gd fmla="*/ 173 w 403" name="T2"/>
                  <a:gd fmla="*/ 4 h 659" name="T3"/>
                  <a:gd fmla="*/ 20 w 403" name="T4"/>
                  <a:gd fmla="*/ 161 h 659" name="T5"/>
                  <a:gd fmla="*/ 112 w 403" name="T6"/>
                  <a:gd fmla="*/ 362 h 659" name="T7"/>
                  <a:gd fmla="*/ 93 w 403" name="T8"/>
                  <a:gd fmla="*/ 644 h 659" name="T9"/>
                  <a:gd fmla="*/ 104 w 403" name="T10"/>
                  <a:gd fmla="*/ 653 h 659" name="T11"/>
                  <a:gd fmla="*/ 207 w 403" name="T12"/>
                  <a:gd fmla="*/ 598 h 659" name="T13"/>
                  <a:gd fmla="*/ 315 w 403" name="T14"/>
                  <a:gd fmla="*/ 650 h 659" name="T15"/>
                  <a:gd fmla="*/ 317 w 403" name="T16"/>
                  <a:gd fmla="*/ 580 h 659" name="T17"/>
                  <a:gd fmla="*/ 303 w 403" name="T18"/>
                  <a:gd fmla="*/ 362 h 659" name="T19"/>
                  <a:gd fmla="*/ 303 w 403" name="T20"/>
                  <a:gd fmla="*/ 638 h 659" name="T21"/>
                  <a:gd fmla="*/ 200 w 403" name="T22"/>
                  <a:gd fmla="*/ 582 h 659" name="T23"/>
                  <a:gd fmla="*/ 160 w 403" name="T24"/>
                  <a:gd fmla="*/ 612 h 659" name="T25"/>
                  <a:gd fmla="*/ 117 w 403" name="T26"/>
                  <a:gd fmla="*/ 486 h 659" name="T27"/>
                  <a:gd fmla="*/ 134 w 403" name="T28"/>
                  <a:gd fmla="*/ 371 h 659" name="T29"/>
                  <a:gd fmla="*/ 122 w 403" name="T30"/>
                  <a:gd fmla="*/ 601 h 659" name="T31"/>
                  <a:gd fmla="*/ 131 w 403" name="T32"/>
                  <a:gd fmla="*/ 605 h 659" name="T33"/>
                  <a:gd fmla="*/ 207 w 403" name="T34"/>
                  <a:gd fmla="*/ 551 h 659" name="T35"/>
                  <a:gd fmla="*/ 262 w 403" name="T36"/>
                  <a:gd fmla="*/ 597 h 659" name="T37"/>
                  <a:gd fmla="*/ 286 w 403" name="T38"/>
                  <a:gd fmla="*/ 601 h 659" name="T39"/>
                  <a:gd fmla="*/ 287 w 403" name="T40"/>
                  <a:gd fmla="*/ 369 h 659" name="T41"/>
                  <a:gd fmla="*/ 299 w 403" name="T42"/>
                  <a:gd fmla="*/ 573 h 659" name="T43"/>
                  <a:gd fmla="*/ 138 w 403" name="T44"/>
                  <a:gd fmla="*/ 373 h 659" name="T45"/>
                  <a:gd fmla="*/ 276 w 403" name="T46"/>
                  <a:gd fmla="*/ 594 h 659" name="T47"/>
                  <a:gd fmla="*/ 245 w 403" name="T48"/>
                  <a:gd fmla="*/ 573 h 659" name="T49"/>
                  <a:gd fmla="*/ 208 w 403" name="T50"/>
                  <a:gd fmla="*/ 546 h 659" name="T51"/>
                  <a:gd fmla="*/ 165 w 403" name="T52"/>
                  <a:gd fmla="*/ 573 h 659" name="T53"/>
                  <a:gd fmla="*/ 141 w 403" name="T54"/>
                  <a:gd fmla="*/ 481 h 659" name="T55"/>
                  <a:gd fmla="*/ 72 w 403" name="T56"/>
                  <a:gd fmla="*/ 313 h 659" name="T57"/>
                  <a:gd fmla="*/ 181 w 403" name="T58"/>
                  <a:gd fmla="*/ 17 h 659" name="T59"/>
                  <a:gd fmla="*/ 292 w 403" name="T60"/>
                  <a:gd fmla="*/ 39 h 659" name="T61"/>
                  <a:gd fmla="*/ 302 w 403" name="T62"/>
                  <a:gd fmla="*/ 344 h 65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59" w="402">
                    <a:moveTo>
                      <a:pt x="314" y="355"/>
                    </a:moveTo>
                    <a:cubicBezTo>
                      <a:pt x="373" y="319"/>
                      <a:pt x="403" y="247"/>
                      <a:pt x="394" y="179"/>
                    </a:cubicBezTo>
                    <a:cubicBezTo>
                      <a:pt x="387" y="126"/>
                      <a:pt x="360" y="75"/>
                      <a:pt x="319" y="41"/>
                    </a:cubicBezTo>
                    <a:cubicBezTo>
                      <a:pt x="278" y="6"/>
                      <a:pt x="225" y="0"/>
                      <a:pt x="173" y="4"/>
                    </a:cubicBezTo>
                    <a:cubicBezTo>
                      <a:pt x="172" y="4"/>
                      <a:pt x="172" y="4"/>
                      <a:pt x="171" y="4"/>
                    </a:cubicBezTo>
                    <a:cubicBezTo>
                      <a:pt x="93" y="8"/>
                      <a:pt x="39" y="92"/>
                      <a:pt x="20" y="161"/>
                    </a:cubicBezTo>
                    <a:cubicBezTo>
                      <a:pt x="0" y="236"/>
                      <a:pt x="33" y="312"/>
                      <a:pt x="98" y="353"/>
                    </a:cubicBezTo>
                    <a:cubicBezTo>
                      <a:pt x="102" y="356"/>
                      <a:pt x="107" y="359"/>
                      <a:pt x="112" y="362"/>
                    </a:cubicBezTo>
                    <a:cubicBezTo>
                      <a:pt x="95" y="396"/>
                      <a:pt x="102" y="440"/>
                      <a:pt x="101" y="476"/>
                    </a:cubicBezTo>
                    <a:cubicBezTo>
                      <a:pt x="101" y="532"/>
                      <a:pt x="96" y="589"/>
                      <a:pt x="93" y="644"/>
                    </a:cubicBezTo>
                    <a:cubicBezTo>
                      <a:pt x="93" y="649"/>
                      <a:pt x="96" y="652"/>
                      <a:pt x="100" y="652"/>
                    </a:cubicBezTo>
                    <a:cubicBezTo>
                      <a:pt x="101" y="653"/>
                      <a:pt x="102" y="653"/>
                      <a:pt x="104" y="653"/>
                    </a:cubicBezTo>
                    <a:cubicBezTo>
                      <a:pt x="126" y="651"/>
                      <a:pt x="146" y="640"/>
                      <a:pt x="164" y="629"/>
                    </a:cubicBezTo>
                    <a:cubicBezTo>
                      <a:pt x="175" y="622"/>
                      <a:pt x="198" y="611"/>
                      <a:pt x="207" y="598"/>
                    </a:cubicBezTo>
                    <a:cubicBezTo>
                      <a:pt x="231" y="627"/>
                      <a:pt x="270" y="640"/>
                      <a:pt x="303" y="657"/>
                    </a:cubicBezTo>
                    <a:cubicBezTo>
                      <a:pt x="308" y="659"/>
                      <a:pt x="314" y="655"/>
                      <a:pt x="315" y="650"/>
                    </a:cubicBezTo>
                    <a:cubicBezTo>
                      <a:pt x="317" y="650"/>
                      <a:pt x="318" y="648"/>
                      <a:pt x="318" y="646"/>
                    </a:cubicBezTo>
                    <a:cubicBezTo>
                      <a:pt x="324" y="626"/>
                      <a:pt x="318" y="600"/>
                      <a:pt x="317" y="580"/>
                    </a:cubicBezTo>
                    <a:cubicBezTo>
                      <a:pt x="314" y="553"/>
                      <a:pt x="312" y="525"/>
                      <a:pt x="310" y="498"/>
                    </a:cubicBezTo>
                    <a:cubicBezTo>
                      <a:pt x="308" y="452"/>
                      <a:pt x="300" y="408"/>
                      <a:pt x="303" y="362"/>
                    </a:cubicBezTo>
                    <a:cubicBezTo>
                      <a:pt x="307" y="360"/>
                      <a:pt x="310" y="357"/>
                      <a:pt x="314" y="355"/>
                    </a:cubicBezTo>
                    <a:moveTo>
                      <a:pt x="303" y="638"/>
                    </a:moveTo>
                    <a:cubicBezTo>
                      <a:pt x="270" y="622"/>
                      <a:pt x="237" y="607"/>
                      <a:pt x="209" y="581"/>
                    </a:cubicBezTo>
                    <a:cubicBezTo>
                      <a:pt x="206" y="578"/>
                      <a:pt x="202" y="579"/>
                      <a:pt x="200" y="582"/>
                    </a:cubicBezTo>
                    <a:cubicBezTo>
                      <a:pt x="196" y="584"/>
                      <a:pt x="193" y="588"/>
                      <a:pt x="189" y="591"/>
                    </a:cubicBezTo>
                    <a:cubicBezTo>
                      <a:pt x="180" y="599"/>
                      <a:pt x="170" y="605"/>
                      <a:pt x="160" y="612"/>
                    </a:cubicBezTo>
                    <a:cubicBezTo>
                      <a:pt x="145" y="622"/>
                      <a:pt x="128" y="632"/>
                      <a:pt x="110" y="638"/>
                    </a:cubicBezTo>
                    <a:cubicBezTo>
                      <a:pt x="112" y="588"/>
                      <a:pt x="114" y="537"/>
                      <a:pt x="117" y="486"/>
                    </a:cubicBezTo>
                    <a:cubicBezTo>
                      <a:pt x="119" y="446"/>
                      <a:pt x="114" y="406"/>
                      <a:pt x="123" y="367"/>
                    </a:cubicBezTo>
                    <a:cubicBezTo>
                      <a:pt x="126" y="368"/>
                      <a:pt x="130" y="370"/>
                      <a:pt x="134" y="371"/>
                    </a:cubicBezTo>
                    <a:cubicBezTo>
                      <a:pt x="126" y="404"/>
                      <a:pt x="132" y="443"/>
                      <a:pt x="132" y="476"/>
                    </a:cubicBezTo>
                    <a:cubicBezTo>
                      <a:pt x="132" y="518"/>
                      <a:pt x="130" y="560"/>
                      <a:pt x="122" y="601"/>
                    </a:cubicBezTo>
                    <a:cubicBezTo>
                      <a:pt x="121" y="606"/>
                      <a:pt x="128" y="609"/>
                      <a:pt x="130" y="605"/>
                    </a:cubicBezTo>
                    <a:cubicBezTo>
                      <a:pt x="130" y="605"/>
                      <a:pt x="131" y="605"/>
                      <a:pt x="131" y="605"/>
                    </a:cubicBezTo>
                    <a:cubicBezTo>
                      <a:pt x="143" y="604"/>
                      <a:pt x="153" y="594"/>
                      <a:pt x="163" y="587"/>
                    </a:cubicBezTo>
                    <a:cubicBezTo>
                      <a:pt x="178" y="575"/>
                      <a:pt x="193" y="564"/>
                      <a:pt x="207" y="551"/>
                    </a:cubicBezTo>
                    <a:cubicBezTo>
                      <a:pt x="211" y="562"/>
                      <a:pt x="229" y="573"/>
                      <a:pt x="237" y="579"/>
                    </a:cubicBezTo>
                    <a:cubicBezTo>
                      <a:pt x="245" y="585"/>
                      <a:pt x="254" y="591"/>
                      <a:pt x="262" y="597"/>
                    </a:cubicBezTo>
                    <a:cubicBezTo>
                      <a:pt x="267" y="601"/>
                      <a:pt x="273" y="606"/>
                      <a:pt x="279" y="606"/>
                    </a:cubicBezTo>
                    <a:cubicBezTo>
                      <a:pt x="282" y="608"/>
                      <a:pt x="287" y="605"/>
                      <a:pt x="286" y="601"/>
                    </a:cubicBezTo>
                    <a:cubicBezTo>
                      <a:pt x="272" y="526"/>
                      <a:pt x="274" y="451"/>
                      <a:pt x="268" y="375"/>
                    </a:cubicBezTo>
                    <a:cubicBezTo>
                      <a:pt x="274" y="373"/>
                      <a:pt x="281" y="371"/>
                      <a:pt x="287" y="369"/>
                    </a:cubicBezTo>
                    <a:cubicBezTo>
                      <a:pt x="278" y="408"/>
                      <a:pt x="290" y="455"/>
                      <a:pt x="293" y="493"/>
                    </a:cubicBezTo>
                    <a:cubicBezTo>
                      <a:pt x="295" y="520"/>
                      <a:pt x="297" y="547"/>
                      <a:pt x="299" y="573"/>
                    </a:cubicBezTo>
                    <a:cubicBezTo>
                      <a:pt x="301" y="594"/>
                      <a:pt x="299" y="618"/>
                      <a:pt x="303" y="638"/>
                    </a:cubicBezTo>
                    <a:moveTo>
                      <a:pt x="138" y="373"/>
                    </a:moveTo>
                    <a:cubicBezTo>
                      <a:pt x="178" y="386"/>
                      <a:pt x="222" y="388"/>
                      <a:pt x="262" y="377"/>
                    </a:cubicBezTo>
                    <a:cubicBezTo>
                      <a:pt x="260" y="449"/>
                      <a:pt x="263" y="523"/>
                      <a:pt x="276" y="594"/>
                    </a:cubicBezTo>
                    <a:cubicBezTo>
                      <a:pt x="274" y="593"/>
                      <a:pt x="272" y="592"/>
                      <a:pt x="270" y="590"/>
                    </a:cubicBezTo>
                    <a:cubicBezTo>
                      <a:pt x="261" y="585"/>
                      <a:pt x="253" y="579"/>
                      <a:pt x="245" y="573"/>
                    </a:cubicBezTo>
                    <a:cubicBezTo>
                      <a:pt x="237" y="567"/>
                      <a:pt x="230" y="561"/>
                      <a:pt x="222" y="555"/>
                    </a:cubicBezTo>
                    <a:cubicBezTo>
                      <a:pt x="218" y="552"/>
                      <a:pt x="214" y="547"/>
                      <a:pt x="208" y="546"/>
                    </a:cubicBezTo>
                    <a:cubicBezTo>
                      <a:pt x="208" y="545"/>
                      <a:pt x="206" y="544"/>
                      <a:pt x="204" y="544"/>
                    </a:cubicBezTo>
                    <a:cubicBezTo>
                      <a:pt x="190" y="550"/>
                      <a:pt x="177" y="563"/>
                      <a:pt x="165" y="573"/>
                    </a:cubicBezTo>
                    <a:cubicBezTo>
                      <a:pt x="155" y="581"/>
                      <a:pt x="143" y="594"/>
                      <a:pt x="131" y="600"/>
                    </a:cubicBezTo>
                    <a:cubicBezTo>
                      <a:pt x="139" y="561"/>
                      <a:pt x="140" y="521"/>
                      <a:pt x="141" y="481"/>
                    </a:cubicBezTo>
                    <a:cubicBezTo>
                      <a:pt x="142" y="447"/>
                      <a:pt x="146" y="407"/>
                      <a:pt x="138" y="373"/>
                    </a:cubicBezTo>
                    <a:moveTo>
                      <a:pt x="72" y="313"/>
                    </a:moveTo>
                    <a:cubicBezTo>
                      <a:pt x="6" y="245"/>
                      <a:pt x="26" y="140"/>
                      <a:pt x="81" y="72"/>
                    </a:cubicBezTo>
                    <a:cubicBezTo>
                      <a:pt x="106" y="42"/>
                      <a:pt x="141" y="19"/>
                      <a:pt x="181" y="17"/>
                    </a:cubicBezTo>
                    <a:cubicBezTo>
                      <a:pt x="184" y="17"/>
                      <a:pt x="186" y="16"/>
                      <a:pt x="186" y="13"/>
                    </a:cubicBezTo>
                    <a:cubicBezTo>
                      <a:pt x="223" y="15"/>
                      <a:pt x="260" y="21"/>
                      <a:pt x="292" y="39"/>
                    </a:cubicBezTo>
                    <a:cubicBezTo>
                      <a:pt x="329" y="61"/>
                      <a:pt x="356" y="102"/>
                      <a:pt x="370" y="142"/>
                    </a:cubicBezTo>
                    <a:cubicBezTo>
                      <a:pt x="397" y="217"/>
                      <a:pt x="371" y="303"/>
                      <a:pt x="302" y="344"/>
                    </a:cubicBezTo>
                    <a:cubicBezTo>
                      <a:pt x="231" y="387"/>
                      <a:pt x="130" y="371"/>
                      <a:pt x="72" y="313"/>
                    </a:cubicBezTo>
                  </a:path>
                </a:pathLst>
              </a:custGeom>
              <a:solidFill>
                <a:schemeClr val="tx1">
                  <a:lumMod val="65000"/>
                  <a:lumOff val="3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13" name="Freeform 213"/>
              <p:cNvSpPr>
                <a:spLocks noEditPoints="1"/>
              </p:cNvSpPr>
              <p:nvPr/>
            </p:nvSpPr>
            <p:spPr bwMode="auto">
              <a:xfrm>
                <a:off x="2676525" y="2611438"/>
                <a:ext cx="728663" cy="725488"/>
              </a:xfrm>
              <a:custGeom>
                <a:gdLst>
                  <a:gd fmla="*/ 289 w 354" name="T0"/>
                  <a:gd fmla="*/ 71 h 352" name="T1"/>
                  <a:gd fmla="*/ 103 w 354" name="T2"/>
                  <a:gd fmla="*/ 38 h 352" name="T3"/>
                  <a:gd fmla="*/ 29 w 354" name="T4"/>
                  <a:gd fmla="*/ 243 h 352" name="T5"/>
                  <a:gd fmla="*/ 115 w 354" name="T6"/>
                  <a:gd fmla="*/ 320 h 352" name="T7"/>
                  <a:gd fmla="*/ 117 w 354" name="T8"/>
                  <a:gd fmla="*/ 322 h 352" name="T9"/>
                  <a:gd fmla="*/ 313 w 354" name="T10"/>
                  <a:gd fmla="*/ 262 h 352" name="T11"/>
                  <a:gd fmla="*/ 289 w 354" name="T12"/>
                  <a:gd fmla="*/ 71 h 352" name="T13"/>
                  <a:gd fmla="*/ 120 w 354" name="T14"/>
                  <a:gd fmla="*/ 314 h 352" name="T15"/>
                  <a:gd fmla="*/ 116 w 354" name="T16"/>
                  <a:gd fmla="*/ 315 h 352" name="T17"/>
                  <a:gd fmla="*/ 34 w 354" name="T18"/>
                  <a:gd fmla="*/ 236 h 352" name="T19"/>
                  <a:gd fmla="*/ 46 w 354" name="T20"/>
                  <a:gd fmla="*/ 113 h 352" name="T21"/>
                  <a:gd fmla="*/ 243 w 354" name="T22"/>
                  <a:gd fmla="*/ 44 h 352" name="T23"/>
                  <a:gd fmla="*/ 320 w 354" name="T24"/>
                  <a:gd fmla="*/ 227 h 352" name="T25"/>
                  <a:gd fmla="*/ 120 w 354" name="T26"/>
                  <a:gd fmla="*/ 314 h 35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52" w="354">
                    <a:moveTo>
                      <a:pt x="289" y="71"/>
                    </a:moveTo>
                    <a:cubicBezTo>
                      <a:pt x="242" y="19"/>
                      <a:pt x="165" y="0"/>
                      <a:pt x="103" y="38"/>
                    </a:cubicBezTo>
                    <a:cubicBezTo>
                      <a:pt x="36" y="78"/>
                      <a:pt x="0" y="170"/>
                      <a:pt x="29" y="243"/>
                    </a:cubicBezTo>
                    <a:cubicBezTo>
                      <a:pt x="43" y="278"/>
                      <a:pt x="74" y="319"/>
                      <a:pt x="115" y="320"/>
                    </a:cubicBezTo>
                    <a:cubicBezTo>
                      <a:pt x="116" y="321"/>
                      <a:pt x="116" y="321"/>
                      <a:pt x="117" y="322"/>
                    </a:cubicBezTo>
                    <a:cubicBezTo>
                      <a:pt x="188" y="352"/>
                      <a:pt x="271" y="326"/>
                      <a:pt x="313" y="262"/>
                    </a:cubicBezTo>
                    <a:cubicBezTo>
                      <a:pt x="354" y="200"/>
                      <a:pt x="337" y="123"/>
                      <a:pt x="289" y="71"/>
                    </a:cubicBezTo>
                    <a:moveTo>
                      <a:pt x="120" y="314"/>
                    </a:moveTo>
                    <a:cubicBezTo>
                      <a:pt x="118" y="313"/>
                      <a:pt x="117" y="314"/>
                      <a:pt x="116" y="315"/>
                    </a:cubicBezTo>
                    <a:cubicBezTo>
                      <a:pt x="77" y="310"/>
                      <a:pt x="48" y="271"/>
                      <a:pt x="34" y="236"/>
                    </a:cubicBezTo>
                    <a:cubicBezTo>
                      <a:pt x="18" y="196"/>
                      <a:pt x="27" y="150"/>
                      <a:pt x="46" y="113"/>
                    </a:cubicBezTo>
                    <a:cubicBezTo>
                      <a:pt x="83" y="37"/>
                      <a:pt x="168" y="2"/>
                      <a:pt x="243" y="44"/>
                    </a:cubicBezTo>
                    <a:cubicBezTo>
                      <a:pt x="306" y="79"/>
                      <a:pt x="344" y="158"/>
                      <a:pt x="320" y="227"/>
                    </a:cubicBezTo>
                    <a:cubicBezTo>
                      <a:pt x="292" y="311"/>
                      <a:pt x="199" y="343"/>
                      <a:pt x="120" y="314"/>
                    </a:cubicBezTo>
                  </a:path>
                </a:pathLst>
              </a:custGeom>
              <a:solidFill>
                <a:schemeClr val="tx1">
                  <a:lumMod val="65000"/>
                  <a:lumOff val="3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grpSp>
        <p:sp>
          <p:nvSpPr>
            <p:cNvPr id="16" name="文本框 15"/>
            <p:cNvSpPr txBox="1"/>
            <p:nvPr/>
          </p:nvSpPr>
          <p:spPr>
            <a:xfrm>
              <a:off x="9012227" y="2567873"/>
              <a:ext cx="1548268" cy="528157"/>
            </a:xfrm>
            <a:prstGeom prst="rect">
              <a:avLst/>
            </a:prstGeom>
            <a:noFill/>
          </p:spPr>
          <p:txBody>
            <a:bodyPr rtlCol="0" wrap="square">
              <a:spAutoFit/>
            </a:bodyPr>
            <a:lstStyle/>
            <a:p>
              <a:r>
                <a:rPr altLang="en-US" b="1" lang="zh-CN" sz="2000">
                  <a:solidFill>
                    <a:schemeClr val="tx1">
                      <a:lumMod val="65000"/>
                      <a:lumOff val="35000"/>
                    </a:schemeClr>
                  </a:solidFill>
                  <a:latin charset="-122" panose="020b0503020204020204" pitchFamily="34" typeface="微软雅黑"/>
                  <a:ea charset="-122" panose="020b0503020204020204" pitchFamily="34" typeface="微软雅黑"/>
                </a:rPr>
                <a:t>标 题</a:t>
              </a:r>
            </a:p>
          </p:txBody>
        </p:sp>
      </p:grpSp>
      <p:grpSp>
        <p:nvGrpSpPr>
          <p:cNvPr id="29" name="组合 16"/>
          <p:cNvGrpSpPr/>
          <p:nvPr/>
        </p:nvGrpSpPr>
        <p:grpSpPr>
          <a:xfrm>
            <a:off x="2928058" y="2378773"/>
            <a:ext cx="595929" cy="508620"/>
            <a:chOff x="4349506" y="3098800"/>
            <a:chExt cx="565617" cy="482600"/>
          </a:xfrm>
        </p:grpSpPr>
        <p:sp>
          <p:nvSpPr>
            <p:cNvPr id="18" name="任意多边形 17"/>
            <p:cNvSpPr/>
            <p:nvPr/>
          </p:nvSpPr>
          <p:spPr>
            <a:xfrm>
              <a:off x="4349506" y="3223928"/>
              <a:ext cx="459084" cy="720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19" name="任意多边形 18"/>
            <p:cNvSpPr/>
            <p:nvPr/>
          </p:nvSpPr>
          <p:spPr>
            <a:xfrm>
              <a:off x="4349506" y="3396132"/>
              <a:ext cx="459084" cy="1080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20" name="任意多边形 19"/>
            <p:cNvSpPr/>
            <p:nvPr/>
          </p:nvSpPr>
          <p:spPr>
            <a:xfrm>
              <a:off x="4622800" y="3098800"/>
              <a:ext cx="292323" cy="482600"/>
            </a:xfrm>
            <a:custGeom>
              <a:gdLst>
                <a:gd fmla="*/ 0 w 292323" name="connsiteX0"/>
                <a:gd fmla="*/ 0 h 482600" name="connsiteY0"/>
                <a:gd fmla="*/ 292100 w 292323" name="connsiteX1"/>
                <a:gd fmla="*/ 215900 h 482600" name="connsiteY1"/>
                <a:gd fmla="*/ 38100 w 292323" name="connsiteX2"/>
                <a:gd fmla="*/ 482600 h 482600" name="connsiteY2"/>
                <a:gd fmla="*/ 0 w 292323" name="connsiteX0-1"/>
                <a:gd fmla="*/ 0 h 482600" name="connsiteY0-2"/>
                <a:gd fmla="*/ 292100 w 292323" name="connsiteX1-3"/>
                <a:gd fmla="*/ 215900 h 482600" name="connsiteY1-4"/>
                <a:gd fmla="*/ 38100 w 292323" name="connsiteX2-5"/>
                <a:gd fmla="*/ 482600 h 482600" name="connsiteY2-6"/>
              </a:gdLst>
              <a:cxnLst>
                <a:cxn ang="0">
                  <a:pos x="connsiteX0-1" y="connsiteY0-2"/>
                </a:cxn>
                <a:cxn ang="0">
                  <a:pos x="connsiteX1-3" y="connsiteY1-4"/>
                </a:cxn>
                <a:cxn ang="0">
                  <a:pos x="connsiteX2-5" y="connsiteY2-6"/>
                </a:cxn>
              </a:cxnLst>
              <a:rect b="b" l="l" r="r" t="t"/>
              <a:pathLst>
                <a:path h="482600" w="292323">
                  <a:moveTo>
                    <a:pt x="0" y="0"/>
                  </a:moveTo>
                  <a:cubicBezTo>
                    <a:pt x="142875" y="67733"/>
                    <a:pt x="285750" y="135467"/>
                    <a:pt x="292100" y="215900"/>
                  </a:cubicBezTo>
                  <a:cubicBezTo>
                    <a:pt x="298450" y="296333"/>
                    <a:pt x="168275" y="389466"/>
                    <a:pt x="38100" y="482600"/>
                  </a:cubicBezTo>
                </a:path>
              </a:pathLst>
            </a:custGeom>
            <a:noFill/>
            <a:ln cap="rnd" w="254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grpSp>
      <p:grpSp>
        <p:nvGrpSpPr>
          <p:cNvPr id="30" name="组合 20"/>
          <p:cNvGrpSpPr/>
          <p:nvPr/>
        </p:nvGrpSpPr>
        <p:grpSpPr>
          <a:xfrm>
            <a:off x="5623535" y="2330129"/>
            <a:ext cx="595929" cy="508620"/>
            <a:chOff x="4349506" y="3098800"/>
            <a:chExt cx="565617" cy="482600"/>
          </a:xfrm>
        </p:grpSpPr>
        <p:sp>
          <p:nvSpPr>
            <p:cNvPr id="22" name="任意多边形 21"/>
            <p:cNvSpPr/>
            <p:nvPr/>
          </p:nvSpPr>
          <p:spPr>
            <a:xfrm>
              <a:off x="4349506" y="3223928"/>
              <a:ext cx="459084" cy="720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23" name="任意多边形 22"/>
            <p:cNvSpPr/>
            <p:nvPr/>
          </p:nvSpPr>
          <p:spPr>
            <a:xfrm>
              <a:off x="4349506" y="3396132"/>
              <a:ext cx="459084" cy="1080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24" name="任意多边形 23"/>
            <p:cNvSpPr/>
            <p:nvPr/>
          </p:nvSpPr>
          <p:spPr>
            <a:xfrm>
              <a:off x="4622800" y="3098800"/>
              <a:ext cx="292323" cy="482600"/>
            </a:xfrm>
            <a:custGeom>
              <a:gdLst>
                <a:gd fmla="*/ 0 w 292323" name="connsiteX0"/>
                <a:gd fmla="*/ 0 h 482600" name="connsiteY0"/>
                <a:gd fmla="*/ 292100 w 292323" name="connsiteX1"/>
                <a:gd fmla="*/ 215900 h 482600" name="connsiteY1"/>
                <a:gd fmla="*/ 38100 w 292323" name="connsiteX2"/>
                <a:gd fmla="*/ 482600 h 482600" name="connsiteY2"/>
                <a:gd fmla="*/ 0 w 292323" name="connsiteX0-1"/>
                <a:gd fmla="*/ 0 h 482600" name="connsiteY0-2"/>
                <a:gd fmla="*/ 292100 w 292323" name="connsiteX1-3"/>
                <a:gd fmla="*/ 215900 h 482600" name="connsiteY1-4"/>
                <a:gd fmla="*/ 38100 w 292323" name="connsiteX2-5"/>
                <a:gd fmla="*/ 482600 h 482600" name="connsiteY2-6"/>
              </a:gdLst>
              <a:cxnLst>
                <a:cxn ang="0">
                  <a:pos x="connsiteX0-1" y="connsiteY0-2"/>
                </a:cxn>
                <a:cxn ang="0">
                  <a:pos x="connsiteX1-3" y="connsiteY1-4"/>
                </a:cxn>
                <a:cxn ang="0">
                  <a:pos x="connsiteX2-5" y="connsiteY2-6"/>
                </a:cxn>
              </a:cxnLst>
              <a:rect b="b" l="l" r="r" t="t"/>
              <a:pathLst>
                <a:path h="482600" w="292323">
                  <a:moveTo>
                    <a:pt x="0" y="0"/>
                  </a:moveTo>
                  <a:cubicBezTo>
                    <a:pt x="142875" y="67733"/>
                    <a:pt x="285750" y="135467"/>
                    <a:pt x="292100" y="215900"/>
                  </a:cubicBezTo>
                  <a:cubicBezTo>
                    <a:pt x="298450" y="296333"/>
                    <a:pt x="168275" y="389466"/>
                    <a:pt x="38100" y="482600"/>
                  </a:cubicBezTo>
                </a:path>
              </a:pathLst>
            </a:custGeom>
            <a:noFill/>
            <a:ln cap="rnd" w="254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grpSp>
      <p:sp>
        <p:nvSpPr>
          <p:cNvPr id="25" name="文本框 24"/>
          <p:cNvSpPr txBox="1"/>
          <p:nvPr/>
        </p:nvSpPr>
        <p:spPr>
          <a:xfrm>
            <a:off x="1204591" y="3891292"/>
            <a:ext cx="1541859" cy="582930"/>
          </a:xfrm>
          <a:prstGeom prst="rect">
            <a:avLst/>
          </a:prstGeom>
          <a:noFill/>
        </p:spPr>
        <p:txBody>
          <a:bodyPr bIns="34290" lIns="68580" rIns="68580" rtlCol="0" tIns="34290" wrap="square">
            <a:spAutoFit/>
          </a:bodyPr>
          <a:lstStyle/>
          <a:p>
            <a:pPr algn="ctr">
              <a:lnSpc>
                <a:spcPct val="125000"/>
              </a:lnSpc>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请在这里输入文字请在这里输入文字请在这里输入文字请在这</a:t>
            </a:r>
          </a:p>
        </p:txBody>
      </p:sp>
      <p:sp>
        <p:nvSpPr>
          <p:cNvPr id="26" name="文本框 25"/>
          <p:cNvSpPr txBox="1"/>
          <p:nvPr/>
        </p:nvSpPr>
        <p:spPr>
          <a:xfrm>
            <a:off x="3773550" y="3894243"/>
            <a:ext cx="1541859" cy="582930"/>
          </a:xfrm>
          <a:prstGeom prst="rect">
            <a:avLst/>
          </a:prstGeom>
          <a:noFill/>
        </p:spPr>
        <p:txBody>
          <a:bodyPr bIns="34290" lIns="68580" rIns="68580" rtlCol="0" tIns="34290" wrap="square">
            <a:spAutoFit/>
          </a:bodyPr>
          <a:lstStyle/>
          <a:p>
            <a:pPr algn="ctr">
              <a:lnSpc>
                <a:spcPct val="125000"/>
              </a:lnSpc>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请在这里输入文字请在这里输入文字请在这里输入文字请在这</a:t>
            </a:r>
          </a:p>
        </p:txBody>
      </p:sp>
      <p:sp>
        <p:nvSpPr>
          <p:cNvPr id="27" name="文本框 26"/>
          <p:cNvSpPr txBox="1"/>
          <p:nvPr/>
        </p:nvSpPr>
        <p:spPr>
          <a:xfrm>
            <a:off x="6342508" y="3891291"/>
            <a:ext cx="1541859" cy="582930"/>
          </a:xfrm>
          <a:prstGeom prst="rect">
            <a:avLst/>
          </a:prstGeom>
          <a:noFill/>
        </p:spPr>
        <p:txBody>
          <a:bodyPr bIns="34290" lIns="68580" rIns="68580" rtlCol="0" tIns="34290" wrap="square">
            <a:spAutoFit/>
          </a:bodyPr>
          <a:lstStyle/>
          <a:p>
            <a:pPr algn="ctr">
              <a:lnSpc>
                <a:spcPct val="125000"/>
              </a:lnSpc>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请在这里输入文字请在这里输入文字请在这里输入文字请在这</a:t>
            </a:r>
          </a:p>
        </p:txBody>
      </p:sp>
    </p:spTree>
    <p:extLst>
      <p:ext uri="{BB962C8B-B14F-4D97-AF65-F5344CB8AC3E}">
        <p14:creationId val="493051721"/>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5"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ecel="50000" dur="500" fill="hold" id="7">
                                          <p:stCondLst>
                                            <p:cond delay="0"/>
                                          </p:stCondLst>
                                        </p:cTn>
                                        <p:tgtEl>
                                          <p:spTgt spid="5"/>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5"/>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dur="1000" fill="hold" id="10"/>
                                        <p:tgtEl>
                                          <p:spTgt spid="5"/>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5"/>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5"/>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5"/>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5"/>
                                        </p:tgtEl>
                                      </p:cBhvr>
                                    </p:animEffect>
                                  </p:childTnLst>
                                </p:cTn>
                              </p:par>
                            </p:childTnLst>
                          </p:cTn>
                        </p:par>
                        <p:par>
                          <p:cTn fill="hold" id="15" nodeType="afterGroup">
                            <p:stCondLst>
                              <p:cond delay="1000"/>
                            </p:stCondLst>
                            <p:childTnLst>
                              <p:par>
                                <p:cTn fill="hold" grpId="0" id="16" nodeType="afterEffect" presetClass="entr" presetID="10" presetSubtype="0">
                                  <p:stCondLst>
                                    <p:cond delay="0"/>
                                  </p:stCondLst>
                                  <p:childTnLst>
                                    <p:set>
                                      <p:cBhvr>
                                        <p:cTn dur="1" fill="hold" id="17">
                                          <p:stCondLst>
                                            <p:cond delay="0"/>
                                          </p:stCondLst>
                                        </p:cTn>
                                        <p:tgtEl>
                                          <p:spTgt spid="25"/>
                                        </p:tgtEl>
                                        <p:attrNameLst>
                                          <p:attrName>style.visibility</p:attrName>
                                        </p:attrNameLst>
                                      </p:cBhvr>
                                      <p:to>
                                        <p:strVal val="visible"/>
                                      </p:to>
                                    </p:set>
                                    <p:animEffect filter="fade" transition="in">
                                      <p:cBhvr>
                                        <p:cTn dur="500" id="18"/>
                                        <p:tgtEl>
                                          <p:spTgt spid="25"/>
                                        </p:tgtEl>
                                      </p:cBhvr>
                                    </p:animEffect>
                                  </p:childTnLst>
                                </p:cTn>
                              </p:par>
                            </p:childTnLst>
                          </p:cTn>
                        </p:par>
                        <p:par>
                          <p:cTn fill="hold" id="19" nodeType="afterGroup">
                            <p:stCondLst>
                              <p:cond delay="1500"/>
                            </p:stCondLst>
                            <p:childTnLst>
                              <p:par>
                                <p:cTn fill="hold" id="20" nodeType="afterEffect" presetClass="entr" presetID="2" presetSubtype="8">
                                  <p:stCondLst>
                                    <p:cond delay="0"/>
                                  </p:stCondLst>
                                  <p:childTnLst>
                                    <p:set>
                                      <p:cBhvr>
                                        <p:cTn dur="1" fill="hold" id="21">
                                          <p:stCondLst>
                                            <p:cond delay="0"/>
                                          </p:stCondLst>
                                        </p:cTn>
                                        <p:tgtEl>
                                          <p:spTgt spid="29"/>
                                        </p:tgtEl>
                                        <p:attrNameLst>
                                          <p:attrName>style.visibility</p:attrName>
                                        </p:attrNameLst>
                                      </p:cBhvr>
                                      <p:to>
                                        <p:strVal val="visible"/>
                                      </p:to>
                                    </p:set>
                                    <p:anim calcmode="lin" valueType="num">
                                      <p:cBhvr additive="base">
                                        <p:cTn dur="500" fill="hold" id="22"/>
                                        <p:tgtEl>
                                          <p:spTgt spid="29"/>
                                        </p:tgtEl>
                                        <p:attrNameLst>
                                          <p:attrName>ppt_x</p:attrName>
                                        </p:attrNameLst>
                                      </p:cBhvr>
                                      <p:tavLst>
                                        <p:tav tm="0">
                                          <p:val>
                                            <p:strVal val="0-#ppt_w/2"/>
                                          </p:val>
                                        </p:tav>
                                        <p:tav tm="100000">
                                          <p:val>
                                            <p:strVal val="#ppt_x"/>
                                          </p:val>
                                        </p:tav>
                                      </p:tavLst>
                                    </p:anim>
                                    <p:anim calcmode="lin" valueType="num">
                                      <p:cBhvr additive="base">
                                        <p:cTn dur="500" fill="hold" id="23"/>
                                        <p:tgtEl>
                                          <p:spTgt spid="29"/>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25" presetSubtype="0">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p:cTn decel="50000" dur="500" fill="hold" id="27">
                                          <p:stCondLst>
                                            <p:cond delay="0"/>
                                          </p:stCondLst>
                                        </p:cTn>
                                        <p:tgtEl>
                                          <p:spTgt spid="11"/>
                                        </p:tgtEl>
                                        <p:attrNameLst>
                                          <p:attrName>style.rotation</p:attrName>
                                        </p:attrNameLst>
                                      </p:cBhvr>
                                      <p:tavLst>
                                        <p:tav tm="0">
                                          <p:val>
                                            <p:fltVal val="-90"/>
                                          </p:val>
                                        </p:tav>
                                        <p:tav tm="100000">
                                          <p:val>
                                            <p:fltVal val="0"/>
                                          </p:val>
                                        </p:tav>
                                      </p:tavLst>
                                    </p:anim>
                                    <p:anim calcmode="lin" valueType="num">
                                      <p:cBhvr>
                                        <p:cTn decel="50000" dur="500" fill="hold" id="28">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accel="50000" dur="500" fill="hold" id="29">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dur="1000" fill="hold" id="30"/>
                                        <p:tgtEl>
                                          <p:spTgt spid="11"/>
                                        </p:tgtEl>
                                        <p:attrNameLst>
                                          <p:attrName>ppt_h</p:attrName>
                                        </p:attrNameLst>
                                      </p:cBhvr>
                                      <p:tavLst>
                                        <p:tav tm="0">
                                          <p:val>
                                            <p:strVal val="#ppt_h"/>
                                          </p:val>
                                        </p:tav>
                                        <p:tav tm="100000">
                                          <p:val>
                                            <p:strVal val="#ppt_h"/>
                                          </p:val>
                                        </p:tav>
                                      </p:tavLst>
                                    </p:anim>
                                    <p:anim calcmode="lin" valueType="num">
                                      <p:cBhvr>
                                        <p:cTn decel="50000" dur="500" fill="hold" id="31">
                                          <p:stCondLst>
                                            <p:cond delay="0"/>
                                          </p:stCondLst>
                                        </p:cTn>
                                        <p:tgtEl>
                                          <p:spTgt spid="11"/>
                                        </p:tgtEl>
                                        <p:attrNameLst>
                                          <p:attrName>ppt_x</p:attrName>
                                        </p:attrNameLst>
                                      </p:cBhvr>
                                      <p:tavLst>
                                        <p:tav tm="0">
                                          <p:val>
                                            <p:strVal val="#ppt_x+.4"/>
                                          </p:val>
                                        </p:tav>
                                        <p:tav tm="100000">
                                          <p:val>
                                            <p:strVal val="#ppt_x"/>
                                          </p:val>
                                        </p:tav>
                                      </p:tavLst>
                                    </p:anim>
                                    <p:anim calcmode="lin" valueType="num">
                                      <p:cBhvr>
                                        <p:cTn decel="50000" dur="500" fill="hold" id="32">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accel="50000" dur="500" fill="hold" id="33">
                                          <p:stCondLst>
                                            <p:cond delay="500"/>
                                          </p:stCondLst>
                                        </p:cTn>
                                        <p:tgtEl>
                                          <p:spTgt spid="11"/>
                                        </p:tgtEl>
                                        <p:attrNameLst>
                                          <p:attrName>ppt_y</p:attrName>
                                        </p:attrNameLst>
                                      </p:cBhvr>
                                      <p:tavLst>
                                        <p:tav tm="0">
                                          <p:val>
                                            <p:strVal val="#ppt_y+.1"/>
                                          </p:val>
                                        </p:tav>
                                        <p:tav tm="100000">
                                          <p:val>
                                            <p:strVal val="#ppt_y"/>
                                          </p:val>
                                        </p:tav>
                                      </p:tavLst>
                                    </p:anim>
                                    <p:animEffect filter="fade" transition="in">
                                      <p:cBhvr>
                                        <p:cTn decel="50000" dur="1000" id="34">
                                          <p:stCondLst>
                                            <p:cond delay="0"/>
                                          </p:stCondLst>
                                        </p:cTn>
                                        <p:tgtEl>
                                          <p:spTgt spid="11"/>
                                        </p:tgtEl>
                                      </p:cBhvr>
                                    </p:animEffect>
                                  </p:childTnLst>
                                </p:cTn>
                              </p:par>
                            </p:childTnLst>
                          </p:cTn>
                        </p:par>
                        <p:par>
                          <p:cTn fill="hold" id="35" nodeType="afterGroup">
                            <p:stCondLst>
                              <p:cond delay="3000"/>
                            </p:stCondLst>
                            <p:childTnLst>
                              <p:par>
                                <p:cTn fill="hold" grpId="0" id="36" nodeType="afterEffect" presetClass="entr" presetID="10" presetSubtype="0">
                                  <p:stCondLst>
                                    <p:cond delay="0"/>
                                  </p:stCondLst>
                                  <p:childTnLst>
                                    <p:set>
                                      <p:cBhvr>
                                        <p:cTn dur="1" fill="hold" id="37">
                                          <p:stCondLst>
                                            <p:cond delay="0"/>
                                          </p:stCondLst>
                                        </p:cTn>
                                        <p:tgtEl>
                                          <p:spTgt spid="26"/>
                                        </p:tgtEl>
                                        <p:attrNameLst>
                                          <p:attrName>style.visibility</p:attrName>
                                        </p:attrNameLst>
                                      </p:cBhvr>
                                      <p:to>
                                        <p:strVal val="visible"/>
                                      </p:to>
                                    </p:set>
                                    <p:animEffect filter="fade" transition="in">
                                      <p:cBhvr>
                                        <p:cTn dur="500" id="38"/>
                                        <p:tgtEl>
                                          <p:spTgt spid="26"/>
                                        </p:tgtEl>
                                      </p:cBhvr>
                                    </p:animEffect>
                                  </p:childTnLst>
                                </p:cTn>
                              </p:par>
                            </p:childTnLst>
                          </p:cTn>
                        </p:par>
                        <p:par>
                          <p:cTn fill="hold" id="39" nodeType="afterGroup">
                            <p:stCondLst>
                              <p:cond delay="3500"/>
                            </p:stCondLst>
                            <p:childTnLst>
                              <p:par>
                                <p:cTn fill="hold" id="40" nodeType="afterEffect" presetClass="entr" presetID="2" presetSubtype="8">
                                  <p:stCondLst>
                                    <p:cond delay="0"/>
                                  </p:stCondLst>
                                  <p:childTnLst>
                                    <p:set>
                                      <p:cBhvr>
                                        <p:cTn dur="1" fill="hold" id="41">
                                          <p:stCondLst>
                                            <p:cond delay="0"/>
                                          </p:stCondLst>
                                        </p:cTn>
                                        <p:tgtEl>
                                          <p:spTgt spid="30"/>
                                        </p:tgtEl>
                                        <p:attrNameLst>
                                          <p:attrName>style.visibility</p:attrName>
                                        </p:attrNameLst>
                                      </p:cBhvr>
                                      <p:to>
                                        <p:strVal val="visible"/>
                                      </p:to>
                                    </p:set>
                                    <p:anim calcmode="lin" valueType="num">
                                      <p:cBhvr additive="base">
                                        <p:cTn dur="500" fill="hold" id="42"/>
                                        <p:tgtEl>
                                          <p:spTgt spid="30"/>
                                        </p:tgtEl>
                                        <p:attrNameLst>
                                          <p:attrName>ppt_x</p:attrName>
                                        </p:attrNameLst>
                                      </p:cBhvr>
                                      <p:tavLst>
                                        <p:tav tm="0">
                                          <p:val>
                                            <p:strVal val="0-#ppt_w/2"/>
                                          </p:val>
                                        </p:tav>
                                        <p:tav tm="100000">
                                          <p:val>
                                            <p:strVal val="#ppt_x"/>
                                          </p:val>
                                        </p:tav>
                                      </p:tavLst>
                                    </p:anim>
                                    <p:anim calcmode="lin" valueType="num">
                                      <p:cBhvr additive="base">
                                        <p:cTn dur="500" fill="hold" id="43"/>
                                        <p:tgtEl>
                                          <p:spTgt spid="30"/>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4000"/>
                            </p:stCondLst>
                            <p:childTnLst>
                              <p:par>
                                <p:cTn fill="hold" id="45" nodeType="afterEffect" presetClass="entr" presetID="25" presetSubtype="0">
                                  <p:stCondLst>
                                    <p:cond delay="0"/>
                                  </p:stCondLst>
                                  <p:childTnLst>
                                    <p:set>
                                      <p:cBhvr>
                                        <p:cTn dur="1" fill="hold" id="46">
                                          <p:stCondLst>
                                            <p:cond delay="0"/>
                                          </p:stCondLst>
                                        </p:cTn>
                                        <p:tgtEl>
                                          <p:spTgt spid="21"/>
                                        </p:tgtEl>
                                        <p:attrNameLst>
                                          <p:attrName>style.visibility</p:attrName>
                                        </p:attrNameLst>
                                      </p:cBhvr>
                                      <p:to>
                                        <p:strVal val="visible"/>
                                      </p:to>
                                    </p:set>
                                    <p:anim calcmode="lin" valueType="num">
                                      <p:cBhvr>
                                        <p:cTn decel="50000" dur="500" fill="hold" id="47">
                                          <p:stCondLst>
                                            <p:cond delay="0"/>
                                          </p:stCondLst>
                                        </p:cTn>
                                        <p:tgtEl>
                                          <p:spTgt spid="21"/>
                                        </p:tgtEl>
                                        <p:attrNameLst>
                                          <p:attrName>style.rotation</p:attrName>
                                        </p:attrNameLst>
                                      </p:cBhvr>
                                      <p:tavLst>
                                        <p:tav tm="0">
                                          <p:val>
                                            <p:fltVal val="-90"/>
                                          </p:val>
                                        </p:tav>
                                        <p:tav tm="100000">
                                          <p:val>
                                            <p:fltVal val="0"/>
                                          </p:val>
                                        </p:tav>
                                      </p:tavLst>
                                    </p:anim>
                                    <p:anim calcmode="lin" valueType="num">
                                      <p:cBhvr>
                                        <p:cTn decel="50000" dur="500" fill="hold" id="48">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accel="50000" dur="500" fill="hold" id="49">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dur="1000" fill="hold" id="50"/>
                                        <p:tgtEl>
                                          <p:spTgt spid="21"/>
                                        </p:tgtEl>
                                        <p:attrNameLst>
                                          <p:attrName>ppt_h</p:attrName>
                                        </p:attrNameLst>
                                      </p:cBhvr>
                                      <p:tavLst>
                                        <p:tav tm="0">
                                          <p:val>
                                            <p:strVal val="#ppt_h"/>
                                          </p:val>
                                        </p:tav>
                                        <p:tav tm="100000">
                                          <p:val>
                                            <p:strVal val="#ppt_h"/>
                                          </p:val>
                                        </p:tav>
                                      </p:tavLst>
                                    </p:anim>
                                    <p:anim calcmode="lin" valueType="num">
                                      <p:cBhvr>
                                        <p:cTn decel="50000" dur="500" fill="hold" id="51">
                                          <p:stCondLst>
                                            <p:cond delay="0"/>
                                          </p:stCondLst>
                                        </p:cTn>
                                        <p:tgtEl>
                                          <p:spTgt spid="21"/>
                                        </p:tgtEl>
                                        <p:attrNameLst>
                                          <p:attrName>ppt_x</p:attrName>
                                        </p:attrNameLst>
                                      </p:cBhvr>
                                      <p:tavLst>
                                        <p:tav tm="0">
                                          <p:val>
                                            <p:strVal val="#ppt_x+.4"/>
                                          </p:val>
                                        </p:tav>
                                        <p:tav tm="100000">
                                          <p:val>
                                            <p:strVal val="#ppt_x"/>
                                          </p:val>
                                        </p:tav>
                                      </p:tavLst>
                                    </p:anim>
                                    <p:anim calcmode="lin" valueType="num">
                                      <p:cBhvr>
                                        <p:cTn decel="50000" dur="500" fill="hold" id="52">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accel="50000" dur="500" fill="hold" id="53">
                                          <p:stCondLst>
                                            <p:cond delay="500"/>
                                          </p:stCondLst>
                                        </p:cTn>
                                        <p:tgtEl>
                                          <p:spTgt spid="21"/>
                                        </p:tgtEl>
                                        <p:attrNameLst>
                                          <p:attrName>ppt_y</p:attrName>
                                        </p:attrNameLst>
                                      </p:cBhvr>
                                      <p:tavLst>
                                        <p:tav tm="0">
                                          <p:val>
                                            <p:strVal val="#ppt_y+.1"/>
                                          </p:val>
                                        </p:tav>
                                        <p:tav tm="100000">
                                          <p:val>
                                            <p:strVal val="#ppt_y"/>
                                          </p:val>
                                        </p:tav>
                                      </p:tavLst>
                                    </p:anim>
                                    <p:animEffect filter="fade" transition="in">
                                      <p:cBhvr>
                                        <p:cTn decel="50000" dur="1000" id="54">
                                          <p:stCondLst>
                                            <p:cond delay="0"/>
                                          </p:stCondLst>
                                        </p:cTn>
                                        <p:tgtEl>
                                          <p:spTgt spid="21"/>
                                        </p:tgtEl>
                                      </p:cBhvr>
                                    </p:animEffect>
                                  </p:childTnLst>
                                </p:cTn>
                              </p:par>
                            </p:childTnLst>
                          </p:cTn>
                        </p:par>
                        <p:par>
                          <p:cTn fill="hold" id="55" nodeType="afterGroup">
                            <p:stCondLst>
                              <p:cond delay="5000"/>
                            </p:stCondLst>
                            <p:childTnLst>
                              <p:par>
                                <p:cTn fill="hold" grpId="0" id="56" nodeType="afterEffect" presetClass="entr" presetID="10" presetSubtype="0">
                                  <p:stCondLst>
                                    <p:cond delay="0"/>
                                  </p:stCondLst>
                                  <p:childTnLst>
                                    <p:set>
                                      <p:cBhvr>
                                        <p:cTn dur="1" fill="hold" id="57">
                                          <p:stCondLst>
                                            <p:cond delay="0"/>
                                          </p:stCondLst>
                                        </p:cTn>
                                        <p:tgtEl>
                                          <p:spTgt spid="27"/>
                                        </p:tgtEl>
                                        <p:attrNameLst>
                                          <p:attrName>style.visibility</p:attrName>
                                        </p:attrNameLst>
                                      </p:cBhvr>
                                      <p:to>
                                        <p:strVal val="visible"/>
                                      </p:to>
                                    </p:set>
                                    <p:animEffect filter="fade" transition="in">
                                      <p:cBhvr>
                                        <p:cTn dur="500" id="58"/>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2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5"/>
          <p:cNvSpPr>
            <a:spLocks noEditPoints="1"/>
          </p:cNvSpPr>
          <p:nvPr/>
        </p:nvSpPr>
        <p:spPr bwMode="auto">
          <a:xfrm>
            <a:off x="719573" y="1954175"/>
            <a:ext cx="1486014" cy="880552"/>
          </a:xfrm>
          <a:custGeom>
            <a:gdLst>
              <a:gd fmla="*/ 52 w 231" name="T0"/>
              <a:gd fmla="*/ 126 h 141" name="T1"/>
              <a:gd fmla="*/ 5 w 231" name="T2"/>
              <a:gd fmla="*/ 101 h 141" name="T3"/>
              <a:gd fmla="*/ 116 w 231" name="T4"/>
              <a:gd fmla="*/ 2 h 141" name="T5"/>
              <a:gd fmla="*/ 228 w 231" name="T6"/>
              <a:gd fmla="*/ 52 h 141" name="T7"/>
              <a:gd fmla="*/ 224 w 231" name="T8"/>
              <a:gd fmla="*/ 109 h 141" name="T9"/>
              <a:gd fmla="*/ 190 w 231" name="T10"/>
              <a:gd fmla="*/ 133 h 141" name="T11"/>
              <a:gd fmla="*/ 138 w 231" name="T12"/>
              <a:gd fmla="*/ 117 h 141" name="T13"/>
              <a:gd fmla="*/ 130 w 231" name="T14"/>
              <a:gd fmla="*/ 128 h 141" name="T15"/>
              <a:gd fmla="*/ 129 w 231" name="T16"/>
              <a:gd fmla="*/ 131 h 141" name="T17"/>
              <a:gd fmla="*/ 123 w 231" name="T18"/>
              <a:gd fmla="*/ 116 h 141" name="T19"/>
              <a:gd fmla="*/ 117 w 231" name="T20"/>
              <a:gd fmla="*/ 127 h 141" name="T21"/>
              <a:gd fmla="*/ 109 w 231" name="T22"/>
              <a:gd fmla="*/ 123 h 141" name="T23"/>
              <a:gd fmla="*/ 148 w 231" name="T24"/>
              <a:gd fmla="*/ 134 h 141" name="T25"/>
              <a:gd fmla="*/ 166 w 231" name="T26"/>
              <a:gd fmla="*/ 129 h 141" name="T27"/>
              <a:gd fmla="*/ 106 w 231" name="T28"/>
              <a:gd fmla="*/ 131 h 141" name="T29"/>
              <a:gd fmla="*/ 103 w 231" name="T30"/>
              <a:gd fmla="*/ 119 h 141" name="T31"/>
              <a:gd fmla="*/ 184 w 231" name="T32"/>
              <a:gd fmla="*/ 126 h 141" name="T33"/>
              <a:gd fmla="*/ 87 w 231" name="T34"/>
              <a:gd fmla="*/ 109 h 141" name="T35"/>
              <a:gd fmla="*/ 94 w 231" name="T36"/>
              <a:gd fmla="*/ 113 h 141" name="T37"/>
              <a:gd fmla="*/ 83 w 231" name="T38"/>
              <a:gd fmla="*/ 108 h 141" name="T39"/>
              <a:gd fmla="*/ 75 w 231" name="T40"/>
              <a:gd fmla="*/ 109 h 141" name="T41"/>
              <a:gd fmla="*/ 71 w 231" name="T42"/>
              <a:gd fmla="*/ 127 h 141" name="T43"/>
              <a:gd fmla="*/ 194 w 231" name="T44"/>
              <a:gd fmla="*/ 126 h 141" name="T45"/>
              <a:gd fmla="*/ 176 w 231" name="T46"/>
              <a:gd fmla="*/ 123 h 141" name="T47"/>
              <a:gd fmla="*/ 53 w 231" name="T48"/>
              <a:gd fmla="*/ 121 h 141" name="T49"/>
              <a:gd fmla="*/ 44 w 231" name="T50"/>
              <a:gd fmla="*/ 98 h 141" name="T51"/>
              <a:gd fmla="*/ 186 w 231" name="T52"/>
              <a:gd fmla="*/ 105 h 141" name="T53"/>
              <a:gd fmla="*/ 107 w 231" name="T54"/>
              <a:gd fmla="*/ 111 h 141" name="T55"/>
              <a:gd fmla="*/ 42 w 231" name="T56"/>
              <a:gd fmla="*/ 97 h 141" name="T57"/>
              <a:gd fmla="*/ 200 w 231" name="T58"/>
              <a:gd fmla="*/ 115 h 141" name="T59"/>
              <a:gd fmla="*/ 27 w 231" name="T60"/>
              <a:gd fmla="*/ 102 h 141" name="T61"/>
              <a:gd fmla="*/ 214 w 231" name="T62"/>
              <a:gd fmla="*/ 111 h 141" name="T63"/>
              <a:gd fmla="*/ 189 w 231" name="T64"/>
              <a:gd fmla="*/ 109 h 141" name="T65"/>
              <a:gd fmla="*/ 199 w 231" name="T66"/>
              <a:gd fmla="*/ 105 h 141" name="T67"/>
              <a:gd fmla="*/ 107 w 231" name="T68"/>
              <a:gd fmla="*/ 107 h 141" name="T69"/>
              <a:gd fmla="*/ 217 w 231" name="T70"/>
              <a:gd fmla="*/ 57 h 141" name="T71"/>
              <a:gd fmla="*/ 120 w 231" name="T72"/>
              <a:gd fmla="*/ 53 h 141" name="T73"/>
              <a:gd fmla="*/ 116 w 231" name="T74"/>
              <a:gd fmla="*/ 40 h 141" name="T75"/>
              <a:gd fmla="*/ 15 w 231" name="T76"/>
              <a:gd fmla="*/ 78 h 141" name="T77"/>
              <a:gd fmla="*/ 219 w 231" name="T78"/>
              <a:gd fmla="*/ 108 h 141" name="T79"/>
              <a:gd fmla="*/ 210 w 231" name="T80"/>
              <a:gd fmla="*/ 105 h 141" name="T81"/>
              <a:gd fmla="*/ 183 w 231" name="T82"/>
              <a:gd fmla="*/ 106 h 141" name="T83"/>
              <a:gd fmla="*/ 19 w 231" name="T84"/>
              <a:gd fmla="*/ 86 h 141" name="T85"/>
              <a:gd fmla="*/ 14 w 231" name="T86"/>
              <a:gd fmla="*/ 102 h 141" name="T87"/>
              <a:gd fmla="*/ 9 w 231" name="T88"/>
              <a:gd fmla="*/ 85 h 141" name="T89"/>
              <a:gd fmla="*/ 219 w 231" name="T90"/>
              <a:gd fmla="*/ 99 h 141" name="T91"/>
              <a:gd fmla="*/ 220 w 231" name="T92"/>
              <a:gd fmla="*/ 86 h 141" name="T93"/>
              <a:gd fmla="*/ 225 w 231" name="T94"/>
              <a:gd fmla="*/ 46 h 141" name="T95"/>
              <a:gd fmla="*/ 225 w 231" name="T96"/>
              <a:gd fmla="*/ 54 h 141" name="T97"/>
              <a:gd fmla="*/ 211 w 231" name="T98"/>
              <a:gd fmla="*/ 46 h 141" name="T99"/>
              <a:gd fmla="*/ 193 w 231" name="T100"/>
              <a:gd fmla="*/ 46 h 141" name="T101"/>
              <a:gd fmla="*/ 178 w 231" name="T102"/>
              <a:gd fmla="*/ 48 h 141" name="T103"/>
              <a:gd fmla="*/ 171 w 231" name="T104"/>
              <a:gd fmla="*/ 46 h 141" name="T105"/>
              <a:gd fmla="*/ 173 w 231" name="T106"/>
              <a:gd fmla="*/ 52 h 141" name="T107"/>
              <a:gd fmla="*/ 153 w 231" name="T108"/>
              <a:gd fmla="*/ 43 h 141" name="T109"/>
              <a:gd fmla="*/ 146 w 231" name="T110"/>
              <a:gd fmla="*/ 43 h 141" name="T111"/>
              <a:gd fmla="*/ 131 w 231" name="T112"/>
              <a:gd fmla="*/ 50 h 141" name="T113"/>
              <a:gd fmla="*/ 144 w 231" name="T114"/>
              <a:gd fmla="*/ 39 h 141" name="T115"/>
              <a:gd fmla="*/ 132 w 231" name="T116"/>
              <a:gd fmla="*/ 3 h 141" name="T117"/>
              <a:gd fmla="*/ 127 w 231" name="T118"/>
              <a:gd fmla="*/ 43 h 14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1" w="23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lumMod val="65000"/>
              <a:lumOff val="35000"/>
            </a:schemeClr>
          </a:solidFill>
          <a:ln>
            <a:noFill/>
          </a:ln>
          <a:extLst/>
        </p:spPr>
        <p:txBody>
          <a:bodyPr anchor="t" anchorCtr="0" bIns="34290" compatLnSpc="1" lIns="68580" numCol="1" rIns="68580" tIns="34290" vert="horz" wrap="square">
            <a:prstTxWarp prst="textNoShape">
              <a:avLst/>
            </a:prstTxWarp>
          </a:bodyPr>
          <a:lstStyle/>
          <a:p>
            <a:endParaRPr altLang="en-US" lang="zh-CN">
              <a:solidFill>
                <a:schemeClr val="tx1">
                  <a:lumMod val="65000"/>
                  <a:lumOff val="35000"/>
                </a:schemeClr>
              </a:solidFill>
            </a:endParaRPr>
          </a:p>
        </p:txBody>
      </p:sp>
      <p:sp>
        <p:nvSpPr>
          <p:cNvPr id="5" name="矩形 4"/>
          <p:cNvSpPr/>
          <p:nvPr/>
        </p:nvSpPr>
        <p:spPr>
          <a:xfrm>
            <a:off x="2277238" y="2284476"/>
            <a:ext cx="2200700" cy="425196"/>
          </a:xfrm>
          <a:prstGeom prst="rect">
            <a:avLst/>
          </a:prstGeom>
        </p:spPr>
        <p:txBody>
          <a:bodyPr bIns="34290" lIns="68580" rIns="68580" tIns="34290" wrap="square">
            <a:spAutoFit/>
          </a:bodyPr>
          <a:lstStyle/>
          <a:p>
            <a:pPr>
              <a:lnSpc>
                <a:spcPct val="130000"/>
              </a:lnSpc>
              <a:spcBef>
                <a:spcPct val="0"/>
              </a:spcBef>
              <a:buNone/>
            </a:pPr>
            <a:r>
              <a:rPr altLang="en-US" lang="zh-CN" sz="900">
                <a:solidFill>
                  <a:schemeClr val="tx1">
                    <a:lumMod val="65000"/>
                    <a:lumOff val="35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在此录入上述图表的描述说明，在此录入上述图表的综合描述说明。</a:t>
            </a:r>
          </a:p>
        </p:txBody>
      </p:sp>
      <p:sp>
        <p:nvSpPr>
          <p:cNvPr id="6" name="文本框 5"/>
          <p:cNvSpPr txBox="1"/>
          <p:nvPr/>
        </p:nvSpPr>
        <p:spPr>
          <a:xfrm>
            <a:off x="2277239" y="2004779"/>
            <a:ext cx="1166883" cy="251460"/>
          </a:xfrm>
          <a:prstGeom prst="rect">
            <a:avLst/>
          </a:prstGeom>
          <a:noFill/>
        </p:spPr>
        <p:txBody>
          <a:bodyPr bIns="34290" lIns="68580" rIns="68580" rtlCol="0" tIns="34290" wrap="square">
            <a:spAutoFit/>
          </a:bodyPr>
          <a:lstStyle/>
          <a:p>
            <a:pPr algn="ct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10" name="Freeform 5"/>
          <p:cNvSpPr>
            <a:spLocks noEditPoints="1"/>
          </p:cNvSpPr>
          <p:nvPr/>
        </p:nvSpPr>
        <p:spPr bwMode="auto">
          <a:xfrm>
            <a:off x="4774664" y="2004779"/>
            <a:ext cx="1486014" cy="880552"/>
          </a:xfrm>
          <a:custGeom>
            <a:gdLst>
              <a:gd fmla="*/ 52 w 231" name="T0"/>
              <a:gd fmla="*/ 126 h 141" name="T1"/>
              <a:gd fmla="*/ 5 w 231" name="T2"/>
              <a:gd fmla="*/ 101 h 141" name="T3"/>
              <a:gd fmla="*/ 116 w 231" name="T4"/>
              <a:gd fmla="*/ 2 h 141" name="T5"/>
              <a:gd fmla="*/ 228 w 231" name="T6"/>
              <a:gd fmla="*/ 52 h 141" name="T7"/>
              <a:gd fmla="*/ 224 w 231" name="T8"/>
              <a:gd fmla="*/ 109 h 141" name="T9"/>
              <a:gd fmla="*/ 190 w 231" name="T10"/>
              <a:gd fmla="*/ 133 h 141" name="T11"/>
              <a:gd fmla="*/ 138 w 231" name="T12"/>
              <a:gd fmla="*/ 117 h 141" name="T13"/>
              <a:gd fmla="*/ 130 w 231" name="T14"/>
              <a:gd fmla="*/ 128 h 141" name="T15"/>
              <a:gd fmla="*/ 129 w 231" name="T16"/>
              <a:gd fmla="*/ 131 h 141" name="T17"/>
              <a:gd fmla="*/ 123 w 231" name="T18"/>
              <a:gd fmla="*/ 116 h 141" name="T19"/>
              <a:gd fmla="*/ 117 w 231" name="T20"/>
              <a:gd fmla="*/ 127 h 141" name="T21"/>
              <a:gd fmla="*/ 109 w 231" name="T22"/>
              <a:gd fmla="*/ 123 h 141" name="T23"/>
              <a:gd fmla="*/ 148 w 231" name="T24"/>
              <a:gd fmla="*/ 134 h 141" name="T25"/>
              <a:gd fmla="*/ 166 w 231" name="T26"/>
              <a:gd fmla="*/ 129 h 141" name="T27"/>
              <a:gd fmla="*/ 106 w 231" name="T28"/>
              <a:gd fmla="*/ 131 h 141" name="T29"/>
              <a:gd fmla="*/ 103 w 231" name="T30"/>
              <a:gd fmla="*/ 119 h 141" name="T31"/>
              <a:gd fmla="*/ 184 w 231" name="T32"/>
              <a:gd fmla="*/ 126 h 141" name="T33"/>
              <a:gd fmla="*/ 87 w 231" name="T34"/>
              <a:gd fmla="*/ 109 h 141" name="T35"/>
              <a:gd fmla="*/ 94 w 231" name="T36"/>
              <a:gd fmla="*/ 113 h 141" name="T37"/>
              <a:gd fmla="*/ 83 w 231" name="T38"/>
              <a:gd fmla="*/ 108 h 141" name="T39"/>
              <a:gd fmla="*/ 75 w 231" name="T40"/>
              <a:gd fmla="*/ 109 h 141" name="T41"/>
              <a:gd fmla="*/ 71 w 231" name="T42"/>
              <a:gd fmla="*/ 127 h 141" name="T43"/>
              <a:gd fmla="*/ 194 w 231" name="T44"/>
              <a:gd fmla="*/ 126 h 141" name="T45"/>
              <a:gd fmla="*/ 176 w 231" name="T46"/>
              <a:gd fmla="*/ 123 h 141" name="T47"/>
              <a:gd fmla="*/ 53 w 231" name="T48"/>
              <a:gd fmla="*/ 121 h 141" name="T49"/>
              <a:gd fmla="*/ 44 w 231" name="T50"/>
              <a:gd fmla="*/ 98 h 141" name="T51"/>
              <a:gd fmla="*/ 186 w 231" name="T52"/>
              <a:gd fmla="*/ 105 h 141" name="T53"/>
              <a:gd fmla="*/ 107 w 231" name="T54"/>
              <a:gd fmla="*/ 111 h 141" name="T55"/>
              <a:gd fmla="*/ 42 w 231" name="T56"/>
              <a:gd fmla="*/ 97 h 141" name="T57"/>
              <a:gd fmla="*/ 200 w 231" name="T58"/>
              <a:gd fmla="*/ 115 h 141" name="T59"/>
              <a:gd fmla="*/ 27 w 231" name="T60"/>
              <a:gd fmla="*/ 102 h 141" name="T61"/>
              <a:gd fmla="*/ 214 w 231" name="T62"/>
              <a:gd fmla="*/ 111 h 141" name="T63"/>
              <a:gd fmla="*/ 189 w 231" name="T64"/>
              <a:gd fmla="*/ 109 h 141" name="T65"/>
              <a:gd fmla="*/ 199 w 231" name="T66"/>
              <a:gd fmla="*/ 105 h 141" name="T67"/>
              <a:gd fmla="*/ 107 w 231" name="T68"/>
              <a:gd fmla="*/ 107 h 141" name="T69"/>
              <a:gd fmla="*/ 217 w 231" name="T70"/>
              <a:gd fmla="*/ 57 h 141" name="T71"/>
              <a:gd fmla="*/ 120 w 231" name="T72"/>
              <a:gd fmla="*/ 53 h 141" name="T73"/>
              <a:gd fmla="*/ 116 w 231" name="T74"/>
              <a:gd fmla="*/ 40 h 141" name="T75"/>
              <a:gd fmla="*/ 15 w 231" name="T76"/>
              <a:gd fmla="*/ 78 h 141" name="T77"/>
              <a:gd fmla="*/ 219 w 231" name="T78"/>
              <a:gd fmla="*/ 108 h 141" name="T79"/>
              <a:gd fmla="*/ 210 w 231" name="T80"/>
              <a:gd fmla="*/ 105 h 141" name="T81"/>
              <a:gd fmla="*/ 183 w 231" name="T82"/>
              <a:gd fmla="*/ 106 h 141" name="T83"/>
              <a:gd fmla="*/ 19 w 231" name="T84"/>
              <a:gd fmla="*/ 86 h 141" name="T85"/>
              <a:gd fmla="*/ 14 w 231" name="T86"/>
              <a:gd fmla="*/ 102 h 141" name="T87"/>
              <a:gd fmla="*/ 9 w 231" name="T88"/>
              <a:gd fmla="*/ 85 h 141" name="T89"/>
              <a:gd fmla="*/ 219 w 231" name="T90"/>
              <a:gd fmla="*/ 99 h 141" name="T91"/>
              <a:gd fmla="*/ 220 w 231" name="T92"/>
              <a:gd fmla="*/ 86 h 141" name="T93"/>
              <a:gd fmla="*/ 225 w 231" name="T94"/>
              <a:gd fmla="*/ 46 h 141" name="T95"/>
              <a:gd fmla="*/ 225 w 231" name="T96"/>
              <a:gd fmla="*/ 54 h 141" name="T97"/>
              <a:gd fmla="*/ 211 w 231" name="T98"/>
              <a:gd fmla="*/ 46 h 141" name="T99"/>
              <a:gd fmla="*/ 193 w 231" name="T100"/>
              <a:gd fmla="*/ 46 h 141" name="T101"/>
              <a:gd fmla="*/ 178 w 231" name="T102"/>
              <a:gd fmla="*/ 48 h 141" name="T103"/>
              <a:gd fmla="*/ 171 w 231" name="T104"/>
              <a:gd fmla="*/ 46 h 141" name="T105"/>
              <a:gd fmla="*/ 173 w 231" name="T106"/>
              <a:gd fmla="*/ 52 h 141" name="T107"/>
              <a:gd fmla="*/ 153 w 231" name="T108"/>
              <a:gd fmla="*/ 43 h 141" name="T109"/>
              <a:gd fmla="*/ 146 w 231" name="T110"/>
              <a:gd fmla="*/ 43 h 141" name="T111"/>
              <a:gd fmla="*/ 131 w 231" name="T112"/>
              <a:gd fmla="*/ 50 h 141" name="T113"/>
              <a:gd fmla="*/ 144 w 231" name="T114"/>
              <a:gd fmla="*/ 39 h 141" name="T115"/>
              <a:gd fmla="*/ 132 w 231" name="T116"/>
              <a:gd fmla="*/ 3 h 141" name="T117"/>
              <a:gd fmla="*/ 127 w 231" name="T118"/>
              <a:gd fmla="*/ 43 h 14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1" w="23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lumMod val="65000"/>
              <a:lumOff val="35000"/>
            </a:schemeClr>
          </a:solidFill>
          <a:ln>
            <a:noFill/>
          </a:ln>
          <a:extLst/>
        </p:spPr>
        <p:txBody>
          <a:bodyPr anchor="t" anchorCtr="0" bIns="34290" compatLnSpc="1" lIns="68580" numCol="1" rIns="68580" tIns="34290" vert="horz" wrap="square">
            <a:prstTxWarp prst="textNoShape">
              <a:avLst/>
            </a:prstTxWarp>
          </a:bodyPr>
          <a:lstStyle/>
          <a:p>
            <a:endParaRPr altLang="en-US" lang="zh-CN">
              <a:solidFill>
                <a:schemeClr val="tx1">
                  <a:lumMod val="65000"/>
                  <a:lumOff val="35000"/>
                </a:schemeClr>
              </a:solidFill>
            </a:endParaRPr>
          </a:p>
        </p:txBody>
      </p:sp>
      <p:sp>
        <p:nvSpPr>
          <p:cNvPr id="11" name="矩形 10"/>
          <p:cNvSpPr/>
          <p:nvPr/>
        </p:nvSpPr>
        <p:spPr>
          <a:xfrm>
            <a:off x="6332330" y="2335081"/>
            <a:ext cx="2200700" cy="425196"/>
          </a:xfrm>
          <a:prstGeom prst="rect">
            <a:avLst/>
          </a:prstGeom>
        </p:spPr>
        <p:txBody>
          <a:bodyPr bIns="34290" lIns="68580" rIns="68580" tIns="34290" wrap="square">
            <a:spAutoFit/>
          </a:bodyPr>
          <a:lstStyle/>
          <a:p>
            <a:pPr>
              <a:lnSpc>
                <a:spcPct val="130000"/>
              </a:lnSpc>
              <a:spcBef>
                <a:spcPct val="0"/>
              </a:spcBef>
              <a:buNone/>
            </a:pPr>
            <a:r>
              <a:rPr altLang="en-US" lang="zh-CN" sz="900">
                <a:solidFill>
                  <a:schemeClr val="tx1">
                    <a:lumMod val="65000"/>
                    <a:lumOff val="35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在此录入上述图表的描述说明，在此录入上述图表的综合描述说明。</a:t>
            </a:r>
          </a:p>
        </p:txBody>
      </p:sp>
      <p:sp>
        <p:nvSpPr>
          <p:cNvPr id="12" name="文本框 11"/>
          <p:cNvSpPr txBox="1"/>
          <p:nvPr/>
        </p:nvSpPr>
        <p:spPr>
          <a:xfrm>
            <a:off x="6332330" y="2055384"/>
            <a:ext cx="1166883" cy="251460"/>
          </a:xfrm>
          <a:prstGeom prst="rect">
            <a:avLst/>
          </a:prstGeom>
          <a:noFill/>
        </p:spPr>
        <p:txBody>
          <a:bodyPr bIns="34290" lIns="68580" rIns="68580" rtlCol="0" tIns="34290" wrap="square">
            <a:spAutoFit/>
          </a:bodyPr>
          <a:lstStyle/>
          <a:p>
            <a:pPr algn="ct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13" name="Freeform 5"/>
          <p:cNvSpPr>
            <a:spLocks noEditPoints="1"/>
          </p:cNvSpPr>
          <p:nvPr/>
        </p:nvSpPr>
        <p:spPr bwMode="auto">
          <a:xfrm>
            <a:off x="2961216" y="3265289"/>
            <a:ext cx="1486014" cy="880552"/>
          </a:xfrm>
          <a:custGeom>
            <a:gdLst>
              <a:gd fmla="*/ 52 w 231" name="T0"/>
              <a:gd fmla="*/ 126 h 141" name="T1"/>
              <a:gd fmla="*/ 5 w 231" name="T2"/>
              <a:gd fmla="*/ 101 h 141" name="T3"/>
              <a:gd fmla="*/ 116 w 231" name="T4"/>
              <a:gd fmla="*/ 2 h 141" name="T5"/>
              <a:gd fmla="*/ 228 w 231" name="T6"/>
              <a:gd fmla="*/ 52 h 141" name="T7"/>
              <a:gd fmla="*/ 224 w 231" name="T8"/>
              <a:gd fmla="*/ 109 h 141" name="T9"/>
              <a:gd fmla="*/ 190 w 231" name="T10"/>
              <a:gd fmla="*/ 133 h 141" name="T11"/>
              <a:gd fmla="*/ 138 w 231" name="T12"/>
              <a:gd fmla="*/ 117 h 141" name="T13"/>
              <a:gd fmla="*/ 130 w 231" name="T14"/>
              <a:gd fmla="*/ 128 h 141" name="T15"/>
              <a:gd fmla="*/ 129 w 231" name="T16"/>
              <a:gd fmla="*/ 131 h 141" name="T17"/>
              <a:gd fmla="*/ 123 w 231" name="T18"/>
              <a:gd fmla="*/ 116 h 141" name="T19"/>
              <a:gd fmla="*/ 117 w 231" name="T20"/>
              <a:gd fmla="*/ 127 h 141" name="T21"/>
              <a:gd fmla="*/ 109 w 231" name="T22"/>
              <a:gd fmla="*/ 123 h 141" name="T23"/>
              <a:gd fmla="*/ 148 w 231" name="T24"/>
              <a:gd fmla="*/ 134 h 141" name="T25"/>
              <a:gd fmla="*/ 166 w 231" name="T26"/>
              <a:gd fmla="*/ 129 h 141" name="T27"/>
              <a:gd fmla="*/ 106 w 231" name="T28"/>
              <a:gd fmla="*/ 131 h 141" name="T29"/>
              <a:gd fmla="*/ 103 w 231" name="T30"/>
              <a:gd fmla="*/ 119 h 141" name="T31"/>
              <a:gd fmla="*/ 184 w 231" name="T32"/>
              <a:gd fmla="*/ 126 h 141" name="T33"/>
              <a:gd fmla="*/ 87 w 231" name="T34"/>
              <a:gd fmla="*/ 109 h 141" name="T35"/>
              <a:gd fmla="*/ 94 w 231" name="T36"/>
              <a:gd fmla="*/ 113 h 141" name="T37"/>
              <a:gd fmla="*/ 83 w 231" name="T38"/>
              <a:gd fmla="*/ 108 h 141" name="T39"/>
              <a:gd fmla="*/ 75 w 231" name="T40"/>
              <a:gd fmla="*/ 109 h 141" name="T41"/>
              <a:gd fmla="*/ 71 w 231" name="T42"/>
              <a:gd fmla="*/ 127 h 141" name="T43"/>
              <a:gd fmla="*/ 194 w 231" name="T44"/>
              <a:gd fmla="*/ 126 h 141" name="T45"/>
              <a:gd fmla="*/ 176 w 231" name="T46"/>
              <a:gd fmla="*/ 123 h 141" name="T47"/>
              <a:gd fmla="*/ 53 w 231" name="T48"/>
              <a:gd fmla="*/ 121 h 141" name="T49"/>
              <a:gd fmla="*/ 44 w 231" name="T50"/>
              <a:gd fmla="*/ 98 h 141" name="T51"/>
              <a:gd fmla="*/ 186 w 231" name="T52"/>
              <a:gd fmla="*/ 105 h 141" name="T53"/>
              <a:gd fmla="*/ 107 w 231" name="T54"/>
              <a:gd fmla="*/ 111 h 141" name="T55"/>
              <a:gd fmla="*/ 42 w 231" name="T56"/>
              <a:gd fmla="*/ 97 h 141" name="T57"/>
              <a:gd fmla="*/ 200 w 231" name="T58"/>
              <a:gd fmla="*/ 115 h 141" name="T59"/>
              <a:gd fmla="*/ 27 w 231" name="T60"/>
              <a:gd fmla="*/ 102 h 141" name="T61"/>
              <a:gd fmla="*/ 214 w 231" name="T62"/>
              <a:gd fmla="*/ 111 h 141" name="T63"/>
              <a:gd fmla="*/ 189 w 231" name="T64"/>
              <a:gd fmla="*/ 109 h 141" name="T65"/>
              <a:gd fmla="*/ 199 w 231" name="T66"/>
              <a:gd fmla="*/ 105 h 141" name="T67"/>
              <a:gd fmla="*/ 107 w 231" name="T68"/>
              <a:gd fmla="*/ 107 h 141" name="T69"/>
              <a:gd fmla="*/ 217 w 231" name="T70"/>
              <a:gd fmla="*/ 57 h 141" name="T71"/>
              <a:gd fmla="*/ 120 w 231" name="T72"/>
              <a:gd fmla="*/ 53 h 141" name="T73"/>
              <a:gd fmla="*/ 116 w 231" name="T74"/>
              <a:gd fmla="*/ 40 h 141" name="T75"/>
              <a:gd fmla="*/ 15 w 231" name="T76"/>
              <a:gd fmla="*/ 78 h 141" name="T77"/>
              <a:gd fmla="*/ 219 w 231" name="T78"/>
              <a:gd fmla="*/ 108 h 141" name="T79"/>
              <a:gd fmla="*/ 210 w 231" name="T80"/>
              <a:gd fmla="*/ 105 h 141" name="T81"/>
              <a:gd fmla="*/ 183 w 231" name="T82"/>
              <a:gd fmla="*/ 106 h 141" name="T83"/>
              <a:gd fmla="*/ 19 w 231" name="T84"/>
              <a:gd fmla="*/ 86 h 141" name="T85"/>
              <a:gd fmla="*/ 14 w 231" name="T86"/>
              <a:gd fmla="*/ 102 h 141" name="T87"/>
              <a:gd fmla="*/ 9 w 231" name="T88"/>
              <a:gd fmla="*/ 85 h 141" name="T89"/>
              <a:gd fmla="*/ 219 w 231" name="T90"/>
              <a:gd fmla="*/ 99 h 141" name="T91"/>
              <a:gd fmla="*/ 220 w 231" name="T92"/>
              <a:gd fmla="*/ 86 h 141" name="T93"/>
              <a:gd fmla="*/ 225 w 231" name="T94"/>
              <a:gd fmla="*/ 46 h 141" name="T95"/>
              <a:gd fmla="*/ 225 w 231" name="T96"/>
              <a:gd fmla="*/ 54 h 141" name="T97"/>
              <a:gd fmla="*/ 211 w 231" name="T98"/>
              <a:gd fmla="*/ 46 h 141" name="T99"/>
              <a:gd fmla="*/ 193 w 231" name="T100"/>
              <a:gd fmla="*/ 46 h 141" name="T101"/>
              <a:gd fmla="*/ 178 w 231" name="T102"/>
              <a:gd fmla="*/ 48 h 141" name="T103"/>
              <a:gd fmla="*/ 171 w 231" name="T104"/>
              <a:gd fmla="*/ 46 h 141" name="T105"/>
              <a:gd fmla="*/ 173 w 231" name="T106"/>
              <a:gd fmla="*/ 52 h 141" name="T107"/>
              <a:gd fmla="*/ 153 w 231" name="T108"/>
              <a:gd fmla="*/ 43 h 141" name="T109"/>
              <a:gd fmla="*/ 146 w 231" name="T110"/>
              <a:gd fmla="*/ 43 h 141" name="T111"/>
              <a:gd fmla="*/ 131 w 231" name="T112"/>
              <a:gd fmla="*/ 50 h 141" name="T113"/>
              <a:gd fmla="*/ 144 w 231" name="T114"/>
              <a:gd fmla="*/ 39 h 141" name="T115"/>
              <a:gd fmla="*/ 132 w 231" name="T116"/>
              <a:gd fmla="*/ 3 h 141" name="T117"/>
              <a:gd fmla="*/ 127 w 231" name="T118"/>
              <a:gd fmla="*/ 43 h 14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1" w="23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lumMod val="65000"/>
              <a:lumOff val="35000"/>
            </a:schemeClr>
          </a:solidFill>
          <a:ln>
            <a:noFill/>
          </a:ln>
          <a:extLst/>
        </p:spPr>
        <p:txBody>
          <a:bodyPr anchor="t" anchorCtr="0" bIns="34290" compatLnSpc="1" lIns="68580" numCol="1" rIns="68580" tIns="34290" vert="horz" wrap="square">
            <a:prstTxWarp prst="textNoShape">
              <a:avLst/>
            </a:prstTxWarp>
          </a:bodyPr>
          <a:lstStyle/>
          <a:p>
            <a:endParaRPr altLang="en-US" lang="zh-CN">
              <a:solidFill>
                <a:schemeClr val="tx1">
                  <a:lumMod val="65000"/>
                  <a:lumOff val="35000"/>
                </a:schemeClr>
              </a:solidFill>
            </a:endParaRPr>
          </a:p>
        </p:txBody>
      </p:sp>
      <p:sp>
        <p:nvSpPr>
          <p:cNvPr id="14" name="矩形 13"/>
          <p:cNvSpPr/>
          <p:nvPr/>
        </p:nvSpPr>
        <p:spPr>
          <a:xfrm>
            <a:off x="719572" y="3616660"/>
            <a:ext cx="2200700" cy="425196"/>
          </a:xfrm>
          <a:prstGeom prst="rect">
            <a:avLst/>
          </a:prstGeom>
        </p:spPr>
        <p:txBody>
          <a:bodyPr bIns="34290" lIns="68580" rIns="68580" tIns="34290" wrap="square">
            <a:spAutoFit/>
          </a:bodyPr>
          <a:lstStyle/>
          <a:p>
            <a:pPr>
              <a:lnSpc>
                <a:spcPct val="130000"/>
              </a:lnSpc>
              <a:spcBef>
                <a:spcPct val="0"/>
              </a:spcBef>
              <a:buNone/>
            </a:pPr>
            <a:r>
              <a:rPr altLang="en-US" lang="zh-CN" sz="900">
                <a:solidFill>
                  <a:schemeClr val="tx1">
                    <a:lumMod val="65000"/>
                    <a:lumOff val="35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在此录入上述图表的描述说明，在此录入上述图表的综合描述说明。</a:t>
            </a:r>
          </a:p>
        </p:txBody>
      </p:sp>
      <p:sp>
        <p:nvSpPr>
          <p:cNvPr id="15" name="文本框 14"/>
          <p:cNvSpPr txBox="1"/>
          <p:nvPr/>
        </p:nvSpPr>
        <p:spPr>
          <a:xfrm>
            <a:off x="1722681" y="3367681"/>
            <a:ext cx="1166883" cy="251460"/>
          </a:xfrm>
          <a:prstGeom prst="rect">
            <a:avLst/>
          </a:prstGeom>
          <a:noFill/>
        </p:spPr>
        <p:txBody>
          <a:bodyPr bIns="34290" lIns="68580" rIns="68580" rtlCol="0" tIns="34290" wrap="square">
            <a:spAutoFit/>
          </a:bodyPr>
          <a:lstStyle/>
          <a:p>
            <a:pPr algn="ct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19" name="Freeform 5"/>
          <p:cNvSpPr>
            <a:spLocks noEditPoints="1"/>
          </p:cNvSpPr>
          <p:nvPr/>
        </p:nvSpPr>
        <p:spPr bwMode="auto">
          <a:xfrm>
            <a:off x="6985600" y="3265289"/>
            <a:ext cx="1486014" cy="880552"/>
          </a:xfrm>
          <a:custGeom>
            <a:gdLst>
              <a:gd fmla="*/ 52 w 231" name="T0"/>
              <a:gd fmla="*/ 126 h 141" name="T1"/>
              <a:gd fmla="*/ 5 w 231" name="T2"/>
              <a:gd fmla="*/ 101 h 141" name="T3"/>
              <a:gd fmla="*/ 116 w 231" name="T4"/>
              <a:gd fmla="*/ 2 h 141" name="T5"/>
              <a:gd fmla="*/ 228 w 231" name="T6"/>
              <a:gd fmla="*/ 52 h 141" name="T7"/>
              <a:gd fmla="*/ 224 w 231" name="T8"/>
              <a:gd fmla="*/ 109 h 141" name="T9"/>
              <a:gd fmla="*/ 190 w 231" name="T10"/>
              <a:gd fmla="*/ 133 h 141" name="T11"/>
              <a:gd fmla="*/ 138 w 231" name="T12"/>
              <a:gd fmla="*/ 117 h 141" name="T13"/>
              <a:gd fmla="*/ 130 w 231" name="T14"/>
              <a:gd fmla="*/ 128 h 141" name="T15"/>
              <a:gd fmla="*/ 129 w 231" name="T16"/>
              <a:gd fmla="*/ 131 h 141" name="T17"/>
              <a:gd fmla="*/ 123 w 231" name="T18"/>
              <a:gd fmla="*/ 116 h 141" name="T19"/>
              <a:gd fmla="*/ 117 w 231" name="T20"/>
              <a:gd fmla="*/ 127 h 141" name="T21"/>
              <a:gd fmla="*/ 109 w 231" name="T22"/>
              <a:gd fmla="*/ 123 h 141" name="T23"/>
              <a:gd fmla="*/ 148 w 231" name="T24"/>
              <a:gd fmla="*/ 134 h 141" name="T25"/>
              <a:gd fmla="*/ 166 w 231" name="T26"/>
              <a:gd fmla="*/ 129 h 141" name="T27"/>
              <a:gd fmla="*/ 106 w 231" name="T28"/>
              <a:gd fmla="*/ 131 h 141" name="T29"/>
              <a:gd fmla="*/ 103 w 231" name="T30"/>
              <a:gd fmla="*/ 119 h 141" name="T31"/>
              <a:gd fmla="*/ 184 w 231" name="T32"/>
              <a:gd fmla="*/ 126 h 141" name="T33"/>
              <a:gd fmla="*/ 87 w 231" name="T34"/>
              <a:gd fmla="*/ 109 h 141" name="T35"/>
              <a:gd fmla="*/ 94 w 231" name="T36"/>
              <a:gd fmla="*/ 113 h 141" name="T37"/>
              <a:gd fmla="*/ 83 w 231" name="T38"/>
              <a:gd fmla="*/ 108 h 141" name="T39"/>
              <a:gd fmla="*/ 75 w 231" name="T40"/>
              <a:gd fmla="*/ 109 h 141" name="T41"/>
              <a:gd fmla="*/ 71 w 231" name="T42"/>
              <a:gd fmla="*/ 127 h 141" name="T43"/>
              <a:gd fmla="*/ 194 w 231" name="T44"/>
              <a:gd fmla="*/ 126 h 141" name="T45"/>
              <a:gd fmla="*/ 176 w 231" name="T46"/>
              <a:gd fmla="*/ 123 h 141" name="T47"/>
              <a:gd fmla="*/ 53 w 231" name="T48"/>
              <a:gd fmla="*/ 121 h 141" name="T49"/>
              <a:gd fmla="*/ 44 w 231" name="T50"/>
              <a:gd fmla="*/ 98 h 141" name="T51"/>
              <a:gd fmla="*/ 186 w 231" name="T52"/>
              <a:gd fmla="*/ 105 h 141" name="T53"/>
              <a:gd fmla="*/ 107 w 231" name="T54"/>
              <a:gd fmla="*/ 111 h 141" name="T55"/>
              <a:gd fmla="*/ 42 w 231" name="T56"/>
              <a:gd fmla="*/ 97 h 141" name="T57"/>
              <a:gd fmla="*/ 200 w 231" name="T58"/>
              <a:gd fmla="*/ 115 h 141" name="T59"/>
              <a:gd fmla="*/ 27 w 231" name="T60"/>
              <a:gd fmla="*/ 102 h 141" name="T61"/>
              <a:gd fmla="*/ 214 w 231" name="T62"/>
              <a:gd fmla="*/ 111 h 141" name="T63"/>
              <a:gd fmla="*/ 189 w 231" name="T64"/>
              <a:gd fmla="*/ 109 h 141" name="T65"/>
              <a:gd fmla="*/ 199 w 231" name="T66"/>
              <a:gd fmla="*/ 105 h 141" name="T67"/>
              <a:gd fmla="*/ 107 w 231" name="T68"/>
              <a:gd fmla="*/ 107 h 141" name="T69"/>
              <a:gd fmla="*/ 217 w 231" name="T70"/>
              <a:gd fmla="*/ 57 h 141" name="T71"/>
              <a:gd fmla="*/ 120 w 231" name="T72"/>
              <a:gd fmla="*/ 53 h 141" name="T73"/>
              <a:gd fmla="*/ 116 w 231" name="T74"/>
              <a:gd fmla="*/ 40 h 141" name="T75"/>
              <a:gd fmla="*/ 15 w 231" name="T76"/>
              <a:gd fmla="*/ 78 h 141" name="T77"/>
              <a:gd fmla="*/ 219 w 231" name="T78"/>
              <a:gd fmla="*/ 108 h 141" name="T79"/>
              <a:gd fmla="*/ 210 w 231" name="T80"/>
              <a:gd fmla="*/ 105 h 141" name="T81"/>
              <a:gd fmla="*/ 183 w 231" name="T82"/>
              <a:gd fmla="*/ 106 h 141" name="T83"/>
              <a:gd fmla="*/ 19 w 231" name="T84"/>
              <a:gd fmla="*/ 86 h 141" name="T85"/>
              <a:gd fmla="*/ 14 w 231" name="T86"/>
              <a:gd fmla="*/ 102 h 141" name="T87"/>
              <a:gd fmla="*/ 9 w 231" name="T88"/>
              <a:gd fmla="*/ 85 h 141" name="T89"/>
              <a:gd fmla="*/ 219 w 231" name="T90"/>
              <a:gd fmla="*/ 99 h 141" name="T91"/>
              <a:gd fmla="*/ 220 w 231" name="T92"/>
              <a:gd fmla="*/ 86 h 141" name="T93"/>
              <a:gd fmla="*/ 225 w 231" name="T94"/>
              <a:gd fmla="*/ 46 h 141" name="T95"/>
              <a:gd fmla="*/ 225 w 231" name="T96"/>
              <a:gd fmla="*/ 54 h 141" name="T97"/>
              <a:gd fmla="*/ 211 w 231" name="T98"/>
              <a:gd fmla="*/ 46 h 141" name="T99"/>
              <a:gd fmla="*/ 193 w 231" name="T100"/>
              <a:gd fmla="*/ 46 h 141" name="T101"/>
              <a:gd fmla="*/ 178 w 231" name="T102"/>
              <a:gd fmla="*/ 48 h 141" name="T103"/>
              <a:gd fmla="*/ 171 w 231" name="T104"/>
              <a:gd fmla="*/ 46 h 141" name="T105"/>
              <a:gd fmla="*/ 173 w 231" name="T106"/>
              <a:gd fmla="*/ 52 h 141" name="T107"/>
              <a:gd fmla="*/ 153 w 231" name="T108"/>
              <a:gd fmla="*/ 43 h 141" name="T109"/>
              <a:gd fmla="*/ 146 w 231" name="T110"/>
              <a:gd fmla="*/ 43 h 141" name="T111"/>
              <a:gd fmla="*/ 131 w 231" name="T112"/>
              <a:gd fmla="*/ 50 h 141" name="T113"/>
              <a:gd fmla="*/ 144 w 231" name="T114"/>
              <a:gd fmla="*/ 39 h 141" name="T115"/>
              <a:gd fmla="*/ 132 w 231" name="T116"/>
              <a:gd fmla="*/ 3 h 141" name="T117"/>
              <a:gd fmla="*/ 127 w 231" name="T118"/>
              <a:gd fmla="*/ 43 h 14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1" w="23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lumMod val="65000"/>
              <a:lumOff val="35000"/>
            </a:schemeClr>
          </a:solidFill>
          <a:ln>
            <a:noFill/>
          </a:ln>
          <a:extLst/>
        </p:spPr>
        <p:txBody>
          <a:bodyPr anchor="t" anchorCtr="0" bIns="34290" compatLnSpc="1" lIns="68580" numCol="1" rIns="68580" tIns="34290" vert="horz" wrap="square">
            <a:prstTxWarp prst="textNoShape">
              <a:avLst/>
            </a:prstTxWarp>
          </a:bodyPr>
          <a:lstStyle/>
          <a:p>
            <a:endParaRPr altLang="en-US" lang="zh-CN">
              <a:solidFill>
                <a:schemeClr val="tx1">
                  <a:lumMod val="65000"/>
                  <a:lumOff val="35000"/>
                </a:schemeClr>
              </a:solidFill>
            </a:endParaRPr>
          </a:p>
        </p:txBody>
      </p:sp>
      <p:sp>
        <p:nvSpPr>
          <p:cNvPr id="20" name="矩形 19"/>
          <p:cNvSpPr/>
          <p:nvPr/>
        </p:nvSpPr>
        <p:spPr>
          <a:xfrm>
            <a:off x="4743957" y="3616660"/>
            <a:ext cx="2200700" cy="425196"/>
          </a:xfrm>
          <a:prstGeom prst="rect">
            <a:avLst/>
          </a:prstGeom>
        </p:spPr>
        <p:txBody>
          <a:bodyPr bIns="34290" lIns="68580" rIns="68580" tIns="34290" wrap="square">
            <a:spAutoFit/>
          </a:bodyPr>
          <a:lstStyle/>
          <a:p>
            <a:pPr>
              <a:lnSpc>
                <a:spcPct val="130000"/>
              </a:lnSpc>
              <a:spcBef>
                <a:spcPct val="0"/>
              </a:spcBef>
              <a:buNone/>
            </a:pPr>
            <a:r>
              <a:rPr altLang="en-US" lang="zh-CN" sz="900">
                <a:solidFill>
                  <a:schemeClr val="tx1">
                    <a:lumMod val="65000"/>
                    <a:lumOff val="35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在此录入上述图表的描述说明，在此录入上述图表的综合描述说明。</a:t>
            </a:r>
          </a:p>
        </p:txBody>
      </p:sp>
      <p:sp>
        <p:nvSpPr>
          <p:cNvPr id="21" name="文本框 20"/>
          <p:cNvSpPr txBox="1"/>
          <p:nvPr/>
        </p:nvSpPr>
        <p:spPr>
          <a:xfrm>
            <a:off x="5747065" y="3367681"/>
            <a:ext cx="1166883" cy="251460"/>
          </a:xfrm>
          <a:prstGeom prst="rect">
            <a:avLst/>
          </a:prstGeom>
          <a:noFill/>
        </p:spPr>
        <p:txBody>
          <a:bodyPr bIns="34290" lIns="68580" rIns="68580" rtlCol="0" tIns="34290" wrap="square">
            <a:spAutoFit/>
          </a:bodyPr>
          <a:lstStyle/>
          <a:p>
            <a:pPr algn="ct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22" name="文本框 21"/>
          <p:cNvSpPr txBox="1"/>
          <p:nvPr/>
        </p:nvSpPr>
        <p:spPr>
          <a:xfrm>
            <a:off x="3269486" y="1958599"/>
            <a:ext cx="691543" cy="342900"/>
          </a:xfrm>
          <a:prstGeom prst="rect">
            <a:avLst/>
          </a:prstGeom>
          <a:noFill/>
        </p:spPr>
        <p:txBody>
          <a:bodyPr bIns="34290" lIns="68580" rIns="68580" rtlCol="0" tIns="34290" wrap="square">
            <a:spAutoFit/>
          </a:bodyPr>
          <a:lstStyle/>
          <a:p>
            <a:r>
              <a:rPr altLang="zh-CN" lang="en-US">
                <a:solidFill>
                  <a:schemeClr val="tx1">
                    <a:lumMod val="65000"/>
                    <a:lumOff val="35000"/>
                  </a:schemeClr>
                </a:solidFill>
                <a:latin charset="-122" panose="02010600040101010101" pitchFamily="2" typeface="华文细黑"/>
                <a:ea charset="-122" panose="02010600040101010101" pitchFamily="2" typeface="华文细黑"/>
              </a:rPr>
              <a:t>+666</a:t>
            </a:r>
          </a:p>
        </p:txBody>
      </p:sp>
      <p:sp>
        <p:nvSpPr>
          <p:cNvPr id="23" name="文本框 22"/>
          <p:cNvSpPr txBox="1"/>
          <p:nvPr/>
        </p:nvSpPr>
        <p:spPr>
          <a:xfrm>
            <a:off x="7324577" y="2032293"/>
            <a:ext cx="691543" cy="342900"/>
          </a:xfrm>
          <a:prstGeom prst="rect">
            <a:avLst/>
          </a:prstGeom>
          <a:noFill/>
        </p:spPr>
        <p:txBody>
          <a:bodyPr bIns="34290" lIns="68580" rIns="68580" rtlCol="0" tIns="34290" wrap="square">
            <a:spAutoFit/>
          </a:bodyPr>
          <a:lstStyle/>
          <a:p>
            <a:r>
              <a:rPr altLang="zh-CN" lang="en-US">
                <a:solidFill>
                  <a:schemeClr val="tx1">
                    <a:lumMod val="65000"/>
                    <a:lumOff val="35000"/>
                  </a:schemeClr>
                </a:solidFill>
                <a:latin charset="-122" panose="02010600040101010101" pitchFamily="2" typeface="华文细黑"/>
                <a:ea charset="-122" panose="02010600040101010101" pitchFamily="2" typeface="华文细黑"/>
              </a:rPr>
              <a:t>+666</a:t>
            </a:r>
          </a:p>
        </p:txBody>
      </p:sp>
      <p:sp>
        <p:nvSpPr>
          <p:cNvPr id="24" name="文本框 23"/>
          <p:cNvSpPr txBox="1"/>
          <p:nvPr/>
        </p:nvSpPr>
        <p:spPr>
          <a:xfrm>
            <a:off x="1273985" y="3342786"/>
            <a:ext cx="691543" cy="342900"/>
          </a:xfrm>
          <a:prstGeom prst="rect">
            <a:avLst/>
          </a:prstGeom>
          <a:noFill/>
        </p:spPr>
        <p:txBody>
          <a:bodyPr bIns="34290" lIns="68580" rIns="68580" rtlCol="0" tIns="34290" wrap="square">
            <a:spAutoFit/>
          </a:bodyPr>
          <a:lstStyle/>
          <a:p>
            <a:r>
              <a:rPr altLang="zh-CN" lang="en-US">
                <a:solidFill>
                  <a:schemeClr val="tx1">
                    <a:lumMod val="65000"/>
                    <a:lumOff val="35000"/>
                  </a:schemeClr>
                </a:solidFill>
                <a:latin charset="-122" panose="02010600040101010101" pitchFamily="2" typeface="华文细黑"/>
                <a:ea charset="-122" panose="02010600040101010101" pitchFamily="2" typeface="华文细黑"/>
              </a:rPr>
              <a:t>+666</a:t>
            </a:r>
          </a:p>
        </p:txBody>
      </p:sp>
      <p:sp>
        <p:nvSpPr>
          <p:cNvPr id="25" name="文本框 24"/>
          <p:cNvSpPr txBox="1"/>
          <p:nvPr/>
        </p:nvSpPr>
        <p:spPr>
          <a:xfrm>
            <a:off x="5257679" y="3336603"/>
            <a:ext cx="691543" cy="342900"/>
          </a:xfrm>
          <a:prstGeom prst="rect">
            <a:avLst/>
          </a:prstGeom>
          <a:noFill/>
        </p:spPr>
        <p:txBody>
          <a:bodyPr bIns="34290" lIns="68580" rIns="68580" rtlCol="0" tIns="34290" wrap="square">
            <a:spAutoFit/>
          </a:bodyPr>
          <a:lstStyle/>
          <a:p>
            <a:r>
              <a:rPr altLang="zh-CN" lang="en-US">
                <a:solidFill>
                  <a:schemeClr val="tx1">
                    <a:lumMod val="65000"/>
                    <a:lumOff val="35000"/>
                  </a:schemeClr>
                </a:solidFill>
                <a:latin charset="-122" panose="02010600040101010101" pitchFamily="2" typeface="华文细黑"/>
                <a:ea charset="-122" panose="02010600040101010101" pitchFamily="2" typeface="华文细黑"/>
              </a:rPr>
              <a:t>+666</a:t>
            </a:r>
          </a:p>
        </p:txBody>
      </p:sp>
    </p:spTree>
    <p:extLst>
      <p:ext uri="{BB962C8B-B14F-4D97-AF65-F5344CB8AC3E}">
        <p14:creationId val="2894793333"/>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iterate type="lt">
                                    <p:tmPct val="5000"/>
                                  </p:iterate>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fltVal val="0"/>
                                          </p:val>
                                        </p:tav>
                                        <p:tav tm="100000">
                                          <p:val>
                                            <p:strVal val="#ppt_w"/>
                                          </p:val>
                                        </p:tav>
                                      </p:tavLst>
                                    </p:anim>
                                    <p:anim calcmode="lin" valueType="num">
                                      <p:cBhvr>
                                        <p:cTn dur="1000" fill="hold" id="8"/>
                                        <p:tgtEl>
                                          <p:spTgt spid="4"/>
                                        </p:tgtEl>
                                        <p:attrNameLst>
                                          <p:attrName>ppt_h</p:attrName>
                                        </p:attrNameLst>
                                      </p:cBhvr>
                                      <p:tavLst>
                                        <p:tav tm="0">
                                          <p:val>
                                            <p:fltVal val="0"/>
                                          </p:val>
                                        </p:tav>
                                        <p:tav tm="100000">
                                          <p:val>
                                            <p:strVal val="#ppt_h"/>
                                          </p:val>
                                        </p:tav>
                                      </p:tavLst>
                                    </p:anim>
                                    <p:anim calcmode="lin" valueType="num">
                                      <p:cBhvr>
                                        <p:cTn dur="1000" fill="hold" id="9"/>
                                        <p:tgtEl>
                                          <p:spTgt spid="4"/>
                                        </p:tgtEl>
                                        <p:attrNameLst>
                                          <p:attrName>style.rotation</p:attrName>
                                        </p:attrNameLst>
                                      </p:cBhvr>
                                      <p:tavLst>
                                        <p:tav tm="0">
                                          <p:val>
                                            <p:fltVal val="90"/>
                                          </p:val>
                                        </p:tav>
                                        <p:tav tm="100000">
                                          <p:val>
                                            <p:fltVal val="0"/>
                                          </p:val>
                                        </p:tav>
                                      </p:tavLst>
                                    </p:anim>
                                    <p:animEffect filter="fade" transition="in">
                                      <p:cBhvr>
                                        <p:cTn dur="1000" id="10"/>
                                        <p:tgtEl>
                                          <p:spTgt spid="4"/>
                                        </p:tgtEl>
                                      </p:cBhvr>
                                    </p:animEffect>
                                  </p:childTnLst>
                                </p:cTn>
                              </p:par>
                            </p:childTnLst>
                          </p:cTn>
                        </p:par>
                        <p:par>
                          <p:cTn fill="hold" id="11" nodeType="afterGroup">
                            <p:stCondLst>
                              <p:cond delay="1000"/>
                            </p:stCondLst>
                            <p:childTnLst>
                              <p:par>
                                <p:cTn fill="hold" grpId="0" id="12" nodeType="afterEffect" presetClass="entr" presetID="12" presetSubtype="4">
                                  <p:stCondLst>
                                    <p:cond delay="0"/>
                                  </p:stCondLst>
                                  <p:childTnLst>
                                    <p:set>
                                      <p:cBhvr>
                                        <p:cTn dur="1" fill="hold" id="13">
                                          <p:stCondLst>
                                            <p:cond delay="0"/>
                                          </p:stCondLst>
                                        </p:cTn>
                                        <p:tgtEl>
                                          <p:spTgt spid="6"/>
                                        </p:tgtEl>
                                        <p:attrNameLst>
                                          <p:attrName>style.visibility</p:attrName>
                                        </p:attrNameLst>
                                      </p:cBhvr>
                                      <p:to>
                                        <p:strVal val="visible"/>
                                      </p:to>
                                    </p:set>
                                    <p:animEffect filter="slide(fromBottom)" transition="in">
                                      <p:cBhvr>
                                        <p:cTn dur="500" id="14"/>
                                        <p:tgtEl>
                                          <p:spTgt spid="6"/>
                                        </p:tgtEl>
                                      </p:cBhvr>
                                    </p:animEffect>
                                  </p:childTnLst>
                                </p:cTn>
                              </p:par>
                              <p:par>
                                <p:cTn fill="hold" grpId="0" id="15" nodeType="withEffect" presetClass="entr" presetID="12" presetSubtype="4">
                                  <p:stCondLst>
                                    <p:cond delay="0"/>
                                  </p:stCondLst>
                                  <p:childTnLst>
                                    <p:set>
                                      <p:cBhvr>
                                        <p:cTn dur="1" fill="hold" id="16">
                                          <p:stCondLst>
                                            <p:cond delay="0"/>
                                          </p:stCondLst>
                                        </p:cTn>
                                        <p:tgtEl>
                                          <p:spTgt spid="22"/>
                                        </p:tgtEl>
                                        <p:attrNameLst>
                                          <p:attrName>style.visibility</p:attrName>
                                        </p:attrNameLst>
                                      </p:cBhvr>
                                      <p:to>
                                        <p:strVal val="visible"/>
                                      </p:to>
                                    </p:set>
                                    <p:animEffect filter="slide(fromBottom)" transition="in">
                                      <p:cBhvr>
                                        <p:cTn dur="500" id="17"/>
                                        <p:tgtEl>
                                          <p:spTgt spid="22"/>
                                        </p:tgtEl>
                                      </p:cBhvr>
                                    </p:animEffect>
                                  </p:childTnLst>
                                </p:cTn>
                              </p:par>
                            </p:childTnLst>
                          </p:cTn>
                        </p:par>
                        <p:par>
                          <p:cTn fill="hold" id="18" nodeType="afterGroup">
                            <p:stCondLst>
                              <p:cond delay="1500"/>
                            </p:stCondLst>
                            <p:childTnLst>
                              <p:par>
                                <p:cTn fill="hold" grpId="0" id="19" nodeType="afterEffect" presetClass="entr" presetID="42" presetSubtype="0">
                                  <p:stCondLst>
                                    <p:cond delay="0"/>
                                  </p:stCondLst>
                                  <p:childTnLst>
                                    <p:set>
                                      <p:cBhvr>
                                        <p:cTn dur="1" fill="hold" id="20">
                                          <p:stCondLst>
                                            <p:cond delay="0"/>
                                          </p:stCondLst>
                                        </p:cTn>
                                        <p:tgtEl>
                                          <p:spTgt spid="5"/>
                                        </p:tgtEl>
                                        <p:attrNameLst>
                                          <p:attrName>style.visibility</p:attrName>
                                        </p:attrNameLst>
                                      </p:cBhvr>
                                      <p:to>
                                        <p:strVal val="visible"/>
                                      </p:to>
                                    </p:set>
                                    <p:animEffect filter="fade" transition="in">
                                      <p:cBhvr>
                                        <p:cTn dur="500" id="21"/>
                                        <p:tgtEl>
                                          <p:spTgt spid="5"/>
                                        </p:tgtEl>
                                      </p:cBhvr>
                                    </p:animEffect>
                                    <p:anim calcmode="lin" valueType="num">
                                      <p:cBhvr>
                                        <p:cTn dur="500" fill="hold" id="22"/>
                                        <p:tgtEl>
                                          <p:spTgt spid="5"/>
                                        </p:tgtEl>
                                        <p:attrNameLst>
                                          <p:attrName>ppt_x</p:attrName>
                                        </p:attrNameLst>
                                      </p:cBhvr>
                                      <p:tavLst>
                                        <p:tav tm="0">
                                          <p:val>
                                            <p:strVal val="#ppt_x"/>
                                          </p:val>
                                        </p:tav>
                                        <p:tav tm="100000">
                                          <p:val>
                                            <p:strVal val="#ppt_x"/>
                                          </p:val>
                                        </p:tav>
                                      </p:tavLst>
                                    </p:anim>
                                    <p:anim calcmode="lin" valueType="num">
                                      <p:cBhvr>
                                        <p:cTn dur="500" fill="hold" id="23"/>
                                        <p:tgtEl>
                                          <p:spTgt spid="5"/>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31" presetSubtype="0">
                                  <p:stCondLst>
                                    <p:cond delay="0"/>
                                  </p:stCondLst>
                                  <p:iterate type="lt">
                                    <p:tmPct val="5000"/>
                                  </p:iterate>
                                  <p:childTnLst>
                                    <p:set>
                                      <p:cBhvr>
                                        <p:cTn dur="1" fill="hold" id="26">
                                          <p:stCondLst>
                                            <p:cond delay="0"/>
                                          </p:stCondLst>
                                        </p:cTn>
                                        <p:tgtEl>
                                          <p:spTgt spid="10"/>
                                        </p:tgtEl>
                                        <p:attrNameLst>
                                          <p:attrName>style.visibility</p:attrName>
                                        </p:attrNameLst>
                                      </p:cBhvr>
                                      <p:to>
                                        <p:strVal val="visible"/>
                                      </p:to>
                                    </p:set>
                                    <p:anim calcmode="lin" valueType="num">
                                      <p:cBhvr>
                                        <p:cTn dur="1000" fill="hold" id="27"/>
                                        <p:tgtEl>
                                          <p:spTgt spid="10"/>
                                        </p:tgtEl>
                                        <p:attrNameLst>
                                          <p:attrName>ppt_w</p:attrName>
                                        </p:attrNameLst>
                                      </p:cBhvr>
                                      <p:tavLst>
                                        <p:tav tm="0">
                                          <p:val>
                                            <p:fltVal val="0"/>
                                          </p:val>
                                        </p:tav>
                                        <p:tav tm="100000">
                                          <p:val>
                                            <p:strVal val="#ppt_w"/>
                                          </p:val>
                                        </p:tav>
                                      </p:tavLst>
                                    </p:anim>
                                    <p:anim calcmode="lin" valueType="num">
                                      <p:cBhvr>
                                        <p:cTn dur="1000" fill="hold" id="28"/>
                                        <p:tgtEl>
                                          <p:spTgt spid="10"/>
                                        </p:tgtEl>
                                        <p:attrNameLst>
                                          <p:attrName>ppt_h</p:attrName>
                                        </p:attrNameLst>
                                      </p:cBhvr>
                                      <p:tavLst>
                                        <p:tav tm="0">
                                          <p:val>
                                            <p:fltVal val="0"/>
                                          </p:val>
                                        </p:tav>
                                        <p:tav tm="100000">
                                          <p:val>
                                            <p:strVal val="#ppt_h"/>
                                          </p:val>
                                        </p:tav>
                                      </p:tavLst>
                                    </p:anim>
                                    <p:anim calcmode="lin" valueType="num">
                                      <p:cBhvr>
                                        <p:cTn dur="1000" fill="hold" id="29"/>
                                        <p:tgtEl>
                                          <p:spTgt spid="10"/>
                                        </p:tgtEl>
                                        <p:attrNameLst>
                                          <p:attrName>style.rotation</p:attrName>
                                        </p:attrNameLst>
                                      </p:cBhvr>
                                      <p:tavLst>
                                        <p:tav tm="0">
                                          <p:val>
                                            <p:fltVal val="90"/>
                                          </p:val>
                                        </p:tav>
                                        <p:tav tm="100000">
                                          <p:val>
                                            <p:fltVal val="0"/>
                                          </p:val>
                                        </p:tav>
                                      </p:tavLst>
                                    </p:anim>
                                    <p:animEffect filter="fade" transition="in">
                                      <p:cBhvr>
                                        <p:cTn dur="1000" id="30"/>
                                        <p:tgtEl>
                                          <p:spTgt spid="10"/>
                                        </p:tgtEl>
                                      </p:cBhvr>
                                    </p:animEffect>
                                  </p:childTnLst>
                                </p:cTn>
                              </p:par>
                            </p:childTnLst>
                          </p:cTn>
                        </p:par>
                        <p:par>
                          <p:cTn fill="hold" id="31" nodeType="afterGroup">
                            <p:stCondLst>
                              <p:cond delay="3000"/>
                            </p:stCondLst>
                            <p:childTnLst>
                              <p:par>
                                <p:cTn fill="hold" grpId="0" id="32" nodeType="afterEffect" presetClass="entr" presetID="12" presetSubtype="4">
                                  <p:stCondLst>
                                    <p:cond delay="0"/>
                                  </p:stCondLst>
                                  <p:childTnLst>
                                    <p:set>
                                      <p:cBhvr>
                                        <p:cTn dur="1" fill="hold" id="33">
                                          <p:stCondLst>
                                            <p:cond delay="0"/>
                                          </p:stCondLst>
                                        </p:cTn>
                                        <p:tgtEl>
                                          <p:spTgt spid="12"/>
                                        </p:tgtEl>
                                        <p:attrNameLst>
                                          <p:attrName>style.visibility</p:attrName>
                                        </p:attrNameLst>
                                      </p:cBhvr>
                                      <p:to>
                                        <p:strVal val="visible"/>
                                      </p:to>
                                    </p:set>
                                    <p:animEffect filter="slide(fromBottom)" transition="in">
                                      <p:cBhvr>
                                        <p:cTn dur="500" id="34"/>
                                        <p:tgtEl>
                                          <p:spTgt spid="12"/>
                                        </p:tgtEl>
                                      </p:cBhvr>
                                    </p:animEffect>
                                  </p:childTnLst>
                                </p:cTn>
                              </p:par>
                              <p:par>
                                <p:cTn fill="hold" grpId="0" id="35" nodeType="withEffect" presetClass="entr" presetID="12" presetSubtype="4">
                                  <p:stCondLst>
                                    <p:cond delay="0"/>
                                  </p:stCondLst>
                                  <p:childTnLst>
                                    <p:set>
                                      <p:cBhvr>
                                        <p:cTn dur="1" fill="hold" id="36">
                                          <p:stCondLst>
                                            <p:cond delay="0"/>
                                          </p:stCondLst>
                                        </p:cTn>
                                        <p:tgtEl>
                                          <p:spTgt spid="23"/>
                                        </p:tgtEl>
                                        <p:attrNameLst>
                                          <p:attrName>style.visibility</p:attrName>
                                        </p:attrNameLst>
                                      </p:cBhvr>
                                      <p:to>
                                        <p:strVal val="visible"/>
                                      </p:to>
                                    </p:set>
                                    <p:animEffect filter="slide(fromBottom)" transition="in">
                                      <p:cBhvr>
                                        <p:cTn dur="500" id="37"/>
                                        <p:tgtEl>
                                          <p:spTgt spid="23"/>
                                        </p:tgtEl>
                                      </p:cBhvr>
                                    </p:animEffect>
                                  </p:childTnLst>
                                </p:cTn>
                              </p:par>
                            </p:childTnLst>
                          </p:cTn>
                        </p:par>
                        <p:par>
                          <p:cTn fill="hold" id="38" nodeType="afterGroup">
                            <p:stCondLst>
                              <p:cond delay="3500"/>
                            </p:stCondLst>
                            <p:childTnLst>
                              <p:par>
                                <p:cTn fill="hold" grpId="0" id="39" nodeType="afterEffect" presetClass="entr" presetID="42" presetSubtype="0">
                                  <p:stCondLst>
                                    <p:cond delay="0"/>
                                  </p:stCondLst>
                                  <p:childTnLst>
                                    <p:set>
                                      <p:cBhvr>
                                        <p:cTn dur="1" fill="hold" id="40">
                                          <p:stCondLst>
                                            <p:cond delay="0"/>
                                          </p:stCondLst>
                                        </p:cTn>
                                        <p:tgtEl>
                                          <p:spTgt spid="11"/>
                                        </p:tgtEl>
                                        <p:attrNameLst>
                                          <p:attrName>style.visibility</p:attrName>
                                        </p:attrNameLst>
                                      </p:cBhvr>
                                      <p:to>
                                        <p:strVal val="visible"/>
                                      </p:to>
                                    </p:set>
                                    <p:animEffect filter="fade" transition="in">
                                      <p:cBhvr>
                                        <p:cTn dur="500" id="41"/>
                                        <p:tgtEl>
                                          <p:spTgt spid="11"/>
                                        </p:tgtEl>
                                      </p:cBhvr>
                                    </p:animEffect>
                                    <p:anim calcmode="lin" valueType="num">
                                      <p:cBhvr>
                                        <p:cTn dur="500" fill="hold" id="42"/>
                                        <p:tgtEl>
                                          <p:spTgt spid="11"/>
                                        </p:tgtEl>
                                        <p:attrNameLst>
                                          <p:attrName>ppt_x</p:attrName>
                                        </p:attrNameLst>
                                      </p:cBhvr>
                                      <p:tavLst>
                                        <p:tav tm="0">
                                          <p:val>
                                            <p:strVal val="#ppt_x"/>
                                          </p:val>
                                        </p:tav>
                                        <p:tav tm="100000">
                                          <p:val>
                                            <p:strVal val="#ppt_x"/>
                                          </p:val>
                                        </p:tav>
                                      </p:tavLst>
                                    </p:anim>
                                    <p:anim calcmode="lin" valueType="num">
                                      <p:cBhvr>
                                        <p:cTn dur="500" fill="hold" id="43"/>
                                        <p:tgtEl>
                                          <p:spTgt spid="11"/>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4000"/>
                            </p:stCondLst>
                            <p:childTnLst>
                              <p:par>
                                <p:cTn fill="hold" grpId="0" id="45" nodeType="afterEffect" presetClass="entr" presetID="31" presetSubtype="0">
                                  <p:stCondLst>
                                    <p:cond delay="0"/>
                                  </p:stCondLst>
                                  <p:iterate type="lt">
                                    <p:tmPct val="5000"/>
                                  </p:iterate>
                                  <p:childTnLst>
                                    <p:set>
                                      <p:cBhvr>
                                        <p:cTn dur="1" fill="hold" id="46">
                                          <p:stCondLst>
                                            <p:cond delay="0"/>
                                          </p:stCondLst>
                                        </p:cTn>
                                        <p:tgtEl>
                                          <p:spTgt spid="13"/>
                                        </p:tgtEl>
                                        <p:attrNameLst>
                                          <p:attrName>style.visibility</p:attrName>
                                        </p:attrNameLst>
                                      </p:cBhvr>
                                      <p:to>
                                        <p:strVal val="visible"/>
                                      </p:to>
                                    </p:set>
                                    <p:anim calcmode="lin" valueType="num">
                                      <p:cBhvr>
                                        <p:cTn dur="1000" fill="hold" id="47"/>
                                        <p:tgtEl>
                                          <p:spTgt spid="13"/>
                                        </p:tgtEl>
                                        <p:attrNameLst>
                                          <p:attrName>ppt_w</p:attrName>
                                        </p:attrNameLst>
                                      </p:cBhvr>
                                      <p:tavLst>
                                        <p:tav tm="0">
                                          <p:val>
                                            <p:fltVal val="0"/>
                                          </p:val>
                                        </p:tav>
                                        <p:tav tm="100000">
                                          <p:val>
                                            <p:strVal val="#ppt_w"/>
                                          </p:val>
                                        </p:tav>
                                      </p:tavLst>
                                    </p:anim>
                                    <p:anim calcmode="lin" valueType="num">
                                      <p:cBhvr>
                                        <p:cTn dur="1000" fill="hold" id="48"/>
                                        <p:tgtEl>
                                          <p:spTgt spid="13"/>
                                        </p:tgtEl>
                                        <p:attrNameLst>
                                          <p:attrName>ppt_h</p:attrName>
                                        </p:attrNameLst>
                                      </p:cBhvr>
                                      <p:tavLst>
                                        <p:tav tm="0">
                                          <p:val>
                                            <p:fltVal val="0"/>
                                          </p:val>
                                        </p:tav>
                                        <p:tav tm="100000">
                                          <p:val>
                                            <p:strVal val="#ppt_h"/>
                                          </p:val>
                                        </p:tav>
                                      </p:tavLst>
                                    </p:anim>
                                    <p:anim calcmode="lin" valueType="num">
                                      <p:cBhvr>
                                        <p:cTn dur="1000" fill="hold" id="49"/>
                                        <p:tgtEl>
                                          <p:spTgt spid="13"/>
                                        </p:tgtEl>
                                        <p:attrNameLst>
                                          <p:attrName>style.rotation</p:attrName>
                                        </p:attrNameLst>
                                      </p:cBhvr>
                                      <p:tavLst>
                                        <p:tav tm="0">
                                          <p:val>
                                            <p:fltVal val="90"/>
                                          </p:val>
                                        </p:tav>
                                        <p:tav tm="100000">
                                          <p:val>
                                            <p:fltVal val="0"/>
                                          </p:val>
                                        </p:tav>
                                      </p:tavLst>
                                    </p:anim>
                                    <p:animEffect filter="fade" transition="in">
                                      <p:cBhvr>
                                        <p:cTn dur="1000" id="50"/>
                                        <p:tgtEl>
                                          <p:spTgt spid="13"/>
                                        </p:tgtEl>
                                      </p:cBhvr>
                                    </p:animEffect>
                                  </p:childTnLst>
                                </p:cTn>
                              </p:par>
                            </p:childTnLst>
                          </p:cTn>
                        </p:par>
                        <p:par>
                          <p:cTn fill="hold" id="51" nodeType="afterGroup">
                            <p:stCondLst>
                              <p:cond delay="5000"/>
                            </p:stCondLst>
                            <p:childTnLst>
                              <p:par>
                                <p:cTn fill="hold" grpId="0" id="52" nodeType="afterEffect" presetClass="entr" presetID="12" presetSubtype="4">
                                  <p:stCondLst>
                                    <p:cond delay="0"/>
                                  </p:stCondLst>
                                  <p:childTnLst>
                                    <p:set>
                                      <p:cBhvr>
                                        <p:cTn dur="1" fill="hold" id="53">
                                          <p:stCondLst>
                                            <p:cond delay="0"/>
                                          </p:stCondLst>
                                        </p:cTn>
                                        <p:tgtEl>
                                          <p:spTgt spid="15"/>
                                        </p:tgtEl>
                                        <p:attrNameLst>
                                          <p:attrName>style.visibility</p:attrName>
                                        </p:attrNameLst>
                                      </p:cBhvr>
                                      <p:to>
                                        <p:strVal val="visible"/>
                                      </p:to>
                                    </p:set>
                                    <p:animEffect filter="slide(fromBottom)" transition="in">
                                      <p:cBhvr>
                                        <p:cTn dur="500" id="54"/>
                                        <p:tgtEl>
                                          <p:spTgt spid="15"/>
                                        </p:tgtEl>
                                      </p:cBhvr>
                                    </p:animEffect>
                                  </p:childTnLst>
                                </p:cTn>
                              </p:par>
                              <p:par>
                                <p:cTn fill="hold" grpId="0" id="55" nodeType="withEffect" presetClass="entr" presetID="12" presetSubtype="4">
                                  <p:stCondLst>
                                    <p:cond delay="0"/>
                                  </p:stCondLst>
                                  <p:childTnLst>
                                    <p:set>
                                      <p:cBhvr>
                                        <p:cTn dur="1" fill="hold" id="56">
                                          <p:stCondLst>
                                            <p:cond delay="0"/>
                                          </p:stCondLst>
                                        </p:cTn>
                                        <p:tgtEl>
                                          <p:spTgt spid="24"/>
                                        </p:tgtEl>
                                        <p:attrNameLst>
                                          <p:attrName>style.visibility</p:attrName>
                                        </p:attrNameLst>
                                      </p:cBhvr>
                                      <p:to>
                                        <p:strVal val="visible"/>
                                      </p:to>
                                    </p:set>
                                    <p:animEffect filter="slide(fromBottom)" transition="in">
                                      <p:cBhvr>
                                        <p:cTn dur="500" id="57"/>
                                        <p:tgtEl>
                                          <p:spTgt spid="24"/>
                                        </p:tgtEl>
                                      </p:cBhvr>
                                    </p:animEffect>
                                  </p:childTnLst>
                                </p:cTn>
                              </p:par>
                            </p:childTnLst>
                          </p:cTn>
                        </p:par>
                        <p:par>
                          <p:cTn fill="hold" id="58" nodeType="afterGroup">
                            <p:stCondLst>
                              <p:cond delay="5500"/>
                            </p:stCondLst>
                            <p:childTnLst>
                              <p:par>
                                <p:cTn fill="hold" grpId="0" id="59" nodeType="afterEffect" presetClass="entr" presetID="42" presetSubtype="0">
                                  <p:stCondLst>
                                    <p:cond delay="0"/>
                                  </p:stCondLst>
                                  <p:childTnLst>
                                    <p:set>
                                      <p:cBhvr>
                                        <p:cTn dur="1" fill="hold" id="60">
                                          <p:stCondLst>
                                            <p:cond delay="0"/>
                                          </p:stCondLst>
                                        </p:cTn>
                                        <p:tgtEl>
                                          <p:spTgt spid="14"/>
                                        </p:tgtEl>
                                        <p:attrNameLst>
                                          <p:attrName>style.visibility</p:attrName>
                                        </p:attrNameLst>
                                      </p:cBhvr>
                                      <p:to>
                                        <p:strVal val="visible"/>
                                      </p:to>
                                    </p:set>
                                    <p:animEffect filter="fade" transition="in">
                                      <p:cBhvr>
                                        <p:cTn dur="500" id="61"/>
                                        <p:tgtEl>
                                          <p:spTgt spid="14"/>
                                        </p:tgtEl>
                                      </p:cBhvr>
                                    </p:animEffect>
                                    <p:anim calcmode="lin" valueType="num">
                                      <p:cBhvr>
                                        <p:cTn dur="500" fill="hold" id="62"/>
                                        <p:tgtEl>
                                          <p:spTgt spid="14"/>
                                        </p:tgtEl>
                                        <p:attrNameLst>
                                          <p:attrName>ppt_x</p:attrName>
                                        </p:attrNameLst>
                                      </p:cBhvr>
                                      <p:tavLst>
                                        <p:tav tm="0">
                                          <p:val>
                                            <p:strVal val="#ppt_x"/>
                                          </p:val>
                                        </p:tav>
                                        <p:tav tm="100000">
                                          <p:val>
                                            <p:strVal val="#ppt_x"/>
                                          </p:val>
                                        </p:tav>
                                      </p:tavLst>
                                    </p:anim>
                                    <p:anim calcmode="lin" valueType="num">
                                      <p:cBhvr>
                                        <p:cTn dur="500" fill="hold" id="63"/>
                                        <p:tgtEl>
                                          <p:spTgt spid="14"/>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6000"/>
                            </p:stCondLst>
                            <p:childTnLst>
                              <p:par>
                                <p:cTn fill="hold" grpId="0" id="65" nodeType="afterEffect" presetClass="entr" presetID="31" presetSubtype="0">
                                  <p:stCondLst>
                                    <p:cond delay="0"/>
                                  </p:stCondLst>
                                  <p:iterate type="lt">
                                    <p:tmPct val="5000"/>
                                  </p:iterate>
                                  <p:childTnLst>
                                    <p:set>
                                      <p:cBhvr>
                                        <p:cTn dur="1" fill="hold" id="66">
                                          <p:stCondLst>
                                            <p:cond delay="0"/>
                                          </p:stCondLst>
                                        </p:cTn>
                                        <p:tgtEl>
                                          <p:spTgt spid="19"/>
                                        </p:tgtEl>
                                        <p:attrNameLst>
                                          <p:attrName>style.visibility</p:attrName>
                                        </p:attrNameLst>
                                      </p:cBhvr>
                                      <p:to>
                                        <p:strVal val="visible"/>
                                      </p:to>
                                    </p:set>
                                    <p:anim calcmode="lin" valueType="num">
                                      <p:cBhvr>
                                        <p:cTn dur="1000" fill="hold" id="67"/>
                                        <p:tgtEl>
                                          <p:spTgt spid="19"/>
                                        </p:tgtEl>
                                        <p:attrNameLst>
                                          <p:attrName>ppt_w</p:attrName>
                                        </p:attrNameLst>
                                      </p:cBhvr>
                                      <p:tavLst>
                                        <p:tav tm="0">
                                          <p:val>
                                            <p:fltVal val="0"/>
                                          </p:val>
                                        </p:tav>
                                        <p:tav tm="100000">
                                          <p:val>
                                            <p:strVal val="#ppt_w"/>
                                          </p:val>
                                        </p:tav>
                                      </p:tavLst>
                                    </p:anim>
                                    <p:anim calcmode="lin" valueType="num">
                                      <p:cBhvr>
                                        <p:cTn dur="1000" fill="hold" id="68"/>
                                        <p:tgtEl>
                                          <p:spTgt spid="19"/>
                                        </p:tgtEl>
                                        <p:attrNameLst>
                                          <p:attrName>ppt_h</p:attrName>
                                        </p:attrNameLst>
                                      </p:cBhvr>
                                      <p:tavLst>
                                        <p:tav tm="0">
                                          <p:val>
                                            <p:fltVal val="0"/>
                                          </p:val>
                                        </p:tav>
                                        <p:tav tm="100000">
                                          <p:val>
                                            <p:strVal val="#ppt_h"/>
                                          </p:val>
                                        </p:tav>
                                      </p:tavLst>
                                    </p:anim>
                                    <p:anim calcmode="lin" valueType="num">
                                      <p:cBhvr>
                                        <p:cTn dur="1000" fill="hold" id="69"/>
                                        <p:tgtEl>
                                          <p:spTgt spid="19"/>
                                        </p:tgtEl>
                                        <p:attrNameLst>
                                          <p:attrName>style.rotation</p:attrName>
                                        </p:attrNameLst>
                                      </p:cBhvr>
                                      <p:tavLst>
                                        <p:tav tm="0">
                                          <p:val>
                                            <p:fltVal val="90"/>
                                          </p:val>
                                        </p:tav>
                                        <p:tav tm="100000">
                                          <p:val>
                                            <p:fltVal val="0"/>
                                          </p:val>
                                        </p:tav>
                                      </p:tavLst>
                                    </p:anim>
                                    <p:animEffect filter="fade" transition="in">
                                      <p:cBhvr>
                                        <p:cTn dur="1000" id="70"/>
                                        <p:tgtEl>
                                          <p:spTgt spid="19"/>
                                        </p:tgtEl>
                                      </p:cBhvr>
                                    </p:animEffect>
                                  </p:childTnLst>
                                </p:cTn>
                              </p:par>
                            </p:childTnLst>
                          </p:cTn>
                        </p:par>
                        <p:par>
                          <p:cTn fill="hold" id="71" nodeType="afterGroup">
                            <p:stCondLst>
                              <p:cond delay="7000"/>
                            </p:stCondLst>
                            <p:childTnLst>
                              <p:par>
                                <p:cTn fill="hold" grpId="0" id="72" nodeType="afterEffect" presetClass="entr" presetID="12" presetSubtype="4">
                                  <p:stCondLst>
                                    <p:cond delay="0"/>
                                  </p:stCondLst>
                                  <p:childTnLst>
                                    <p:set>
                                      <p:cBhvr>
                                        <p:cTn dur="1" fill="hold" id="73">
                                          <p:stCondLst>
                                            <p:cond delay="0"/>
                                          </p:stCondLst>
                                        </p:cTn>
                                        <p:tgtEl>
                                          <p:spTgt spid="21"/>
                                        </p:tgtEl>
                                        <p:attrNameLst>
                                          <p:attrName>style.visibility</p:attrName>
                                        </p:attrNameLst>
                                      </p:cBhvr>
                                      <p:to>
                                        <p:strVal val="visible"/>
                                      </p:to>
                                    </p:set>
                                    <p:animEffect filter="slide(fromBottom)" transition="in">
                                      <p:cBhvr>
                                        <p:cTn dur="500" id="74"/>
                                        <p:tgtEl>
                                          <p:spTgt spid="21"/>
                                        </p:tgtEl>
                                      </p:cBhvr>
                                    </p:animEffect>
                                  </p:childTnLst>
                                </p:cTn>
                              </p:par>
                              <p:par>
                                <p:cTn fill="hold" grpId="0" id="75" nodeType="withEffect" presetClass="entr" presetID="12" presetSubtype="4">
                                  <p:stCondLst>
                                    <p:cond delay="0"/>
                                  </p:stCondLst>
                                  <p:childTnLst>
                                    <p:set>
                                      <p:cBhvr>
                                        <p:cTn dur="1" fill="hold" id="76">
                                          <p:stCondLst>
                                            <p:cond delay="0"/>
                                          </p:stCondLst>
                                        </p:cTn>
                                        <p:tgtEl>
                                          <p:spTgt spid="25"/>
                                        </p:tgtEl>
                                        <p:attrNameLst>
                                          <p:attrName>style.visibility</p:attrName>
                                        </p:attrNameLst>
                                      </p:cBhvr>
                                      <p:to>
                                        <p:strVal val="visible"/>
                                      </p:to>
                                    </p:set>
                                    <p:animEffect filter="slide(fromBottom)" transition="in">
                                      <p:cBhvr>
                                        <p:cTn dur="500" id="77"/>
                                        <p:tgtEl>
                                          <p:spTgt spid="25"/>
                                        </p:tgtEl>
                                      </p:cBhvr>
                                    </p:animEffect>
                                  </p:childTnLst>
                                </p:cTn>
                              </p:par>
                            </p:childTnLst>
                          </p:cTn>
                        </p:par>
                        <p:par>
                          <p:cTn fill="hold" id="78" nodeType="afterGroup">
                            <p:stCondLst>
                              <p:cond delay="7500"/>
                            </p:stCondLst>
                            <p:childTnLst>
                              <p:par>
                                <p:cTn fill="hold" grpId="0" id="79" nodeType="afterEffect" presetClass="entr" presetID="42" presetSubtype="0">
                                  <p:stCondLst>
                                    <p:cond delay="0"/>
                                  </p:stCondLst>
                                  <p:childTnLst>
                                    <p:set>
                                      <p:cBhvr>
                                        <p:cTn dur="1" fill="hold" id="80">
                                          <p:stCondLst>
                                            <p:cond delay="0"/>
                                          </p:stCondLst>
                                        </p:cTn>
                                        <p:tgtEl>
                                          <p:spTgt spid="20"/>
                                        </p:tgtEl>
                                        <p:attrNameLst>
                                          <p:attrName>style.visibility</p:attrName>
                                        </p:attrNameLst>
                                      </p:cBhvr>
                                      <p:to>
                                        <p:strVal val="visible"/>
                                      </p:to>
                                    </p:set>
                                    <p:animEffect filter="fade" transition="in">
                                      <p:cBhvr>
                                        <p:cTn dur="500" id="81"/>
                                        <p:tgtEl>
                                          <p:spTgt spid="20"/>
                                        </p:tgtEl>
                                      </p:cBhvr>
                                    </p:animEffect>
                                    <p:anim calcmode="lin" valueType="num">
                                      <p:cBhvr>
                                        <p:cTn dur="500" fill="hold" id="82"/>
                                        <p:tgtEl>
                                          <p:spTgt spid="20"/>
                                        </p:tgtEl>
                                        <p:attrNameLst>
                                          <p:attrName>ppt_x</p:attrName>
                                        </p:attrNameLst>
                                      </p:cBhvr>
                                      <p:tavLst>
                                        <p:tav tm="0">
                                          <p:val>
                                            <p:strVal val="#ppt_x"/>
                                          </p:val>
                                        </p:tav>
                                        <p:tav tm="100000">
                                          <p:val>
                                            <p:strVal val="#ppt_x"/>
                                          </p:val>
                                        </p:tav>
                                      </p:tavLst>
                                    </p:anim>
                                    <p:anim calcmode="lin" valueType="num">
                                      <p:cBhvr>
                                        <p:cTn dur="500" fill="hold" id="83"/>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10"/>
      <p:bldP grpId="0" spid="11"/>
      <p:bldP grpId="0" spid="12"/>
      <p:bldP grpId="0" spid="13"/>
      <p:bldP grpId="0" spid="14"/>
      <p:bldP grpId="0" spid="15"/>
      <p:bldP grpId="0" spid="19"/>
      <p:bldP grpId="0" spid="20"/>
      <p:bldP grpId="0" spid="21"/>
      <p:bldP grpId="0" spid="22"/>
      <p:bldP grpId="0" spid="23"/>
      <p:bldP grpId="0" spid="24"/>
      <p:bldP grpId="0" spid="2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图片3副本.png" id="4" name="Picture 2"/>
          <p:cNvPicPr>
            <a:picLocks noChangeArrowheads="1" noChangeAspect="1"/>
          </p:cNvPicPr>
          <p:nvPr/>
        </p:nvPicPr>
        <p:blipFill>
          <a:blip r:embed="rId3"/>
          <a:srcRect b="16470" l="37286"/>
          <a:stretch>
            <a:fillRect/>
          </a:stretch>
        </p:blipFill>
        <p:spPr bwMode="auto">
          <a:xfrm rot="510874">
            <a:off x="1214003" y="1435328"/>
            <a:ext cx="5491856" cy="2153468"/>
          </a:xfrm>
          <a:prstGeom prst="rect">
            <a:avLst/>
          </a:prstGeom>
          <a:noFill/>
        </p:spPr>
      </p:pic>
      <p:pic>
        <p:nvPicPr>
          <p:cNvPr id="5" name="图片 4"/>
          <p:cNvPicPr>
            <a:picLocks noChangeAspect="1"/>
          </p:cNvPicPr>
          <p:nvPr/>
        </p:nvPicPr>
        <p:blipFill>
          <a:blip r:embed="rId4">
            <a:extLst>
              <a:ext uri="{28A0092B-C50C-407E-A947-70E740481C1C}">
                <a14:useLocalDpi/>
              </a:ext>
            </a:extLst>
          </a:blip>
          <a:stretch>
            <a:fillRect/>
          </a:stretch>
        </p:blipFill>
        <p:spPr>
          <a:xfrm flipH="1" rot="1818226">
            <a:off x="6117935" y="1622224"/>
            <a:ext cx="2326734" cy="2476399"/>
          </a:xfrm>
          <a:prstGeom prst="rect">
            <a:avLst/>
          </a:prstGeom>
        </p:spPr>
      </p:pic>
      <p:sp>
        <p:nvSpPr>
          <p:cNvPr id="6" name="文本框 5"/>
          <p:cNvSpPr txBox="1"/>
          <p:nvPr/>
        </p:nvSpPr>
        <p:spPr>
          <a:xfrm>
            <a:off x="2267744" y="1744452"/>
            <a:ext cx="3564396" cy="762000"/>
          </a:xfrm>
          <a:prstGeom prst="rect">
            <a:avLst/>
          </a:prstGeom>
          <a:noFill/>
        </p:spPr>
        <p:txBody>
          <a:bodyPr rtlCol="0" wrap="square">
            <a:spAutoFit/>
          </a:bodyPr>
          <a:lstStyle/>
          <a:p>
            <a:pPr algn="ctr"/>
            <a:r>
              <a:rPr altLang="en-US" lang="zh-CN" smtClean="0" sz="4400">
                <a:solidFill>
                  <a:schemeClr val="tx1">
                    <a:lumMod val="65000"/>
                    <a:lumOff val="35000"/>
                  </a:schemeClr>
                </a:solidFill>
                <a:latin charset="-122" panose="020b0503020204020204" pitchFamily="34" typeface="微软雅黑"/>
                <a:ea charset="-122" panose="020b0503020204020204" pitchFamily="34" typeface="微软雅黑"/>
              </a:rPr>
              <a:t>第二部分</a:t>
            </a:r>
          </a:p>
        </p:txBody>
      </p:sp>
      <p:sp>
        <p:nvSpPr>
          <p:cNvPr id="7" name="矩形 6"/>
          <p:cNvSpPr/>
          <p:nvPr/>
        </p:nvSpPr>
        <p:spPr>
          <a:xfrm>
            <a:off x="2549455" y="2512062"/>
            <a:ext cx="3186100" cy="457200"/>
          </a:xfrm>
          <a:prstGeom prst="rect">
            <a:avLst/>
          </a:prstGeom>
        </p:spPr>
        <p:txBody>
          <a:bodyPr wrap="square">
            <a:spAutoFit/>
          </a:bodyPr>
          <a:lstStyle/>
          <a:p>
            <a:pPr algn="ctr">
              <a:lnSpc>
                <a:spcPct val="150000"/>
              </a:lnSpc>
            </a:pPr>
            <a:r>
              <a:rPr altLang="en-US" lang="zh-CN" sz="800">
                <a:solidFill>
                  <a:schemeClr val="tx1">
                    <a:lumMod val="50000"/>
                    <a:lumOff val="50000"/>
                  </a:schemeClr>
                </a:solidFill>
                <a:latin charset="-122" panose="020b0503020204020204" pitchFamily="34" typeface="微软雅黑"/>
                <a:ea charset="-122" panose="020b0503020204020204" pitchFamily="34" typeface="微软雅黑"/>
              </a:rPr>
              <a:t>字信息请在这里输入文字信息。息请在这里输入文字信息请在这里输入文字信息请在。</a:t>
            </a:r>
          </a:p>
        </p:txBody>
      </p:sp>
    </p:spTree>
    <p:extLst>
      <p:ext uri="{BB962C8B-B14F-4D97-AF65-F5344CB8AC3E}">
        <p14:creationId val="1943517797"/>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mph" presetID="26" presetSubtype="0">
                                  <p:stCondLst>
                                    <p:cond delay="0"/>
                                  </p:stCondLst>
                                  <p:childTnLst>
                                    <p:animEffect filter="fade" transition="out">
                                      <p:cBhvr>
                                        <p:cTn dur="500" id="11" tmFilter="0, 0; .2, .5; .8, .5; 1, 0"/>
                                        <p:tgtEl>
                                          <p:spTgt spid="4"/>
                                        </p:tgtEl>
                                      </p:cBhvr>
                                    </p:animEffect>
                                    <p:animScale>
                                      <p:cBhvr>
                                        <p:cTn autoRev="1" dur="250" fill="hold" id="12"/>
                                        <p:tgtEl>
                                          <p:spTgt spid="4"/>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3145490" y="2042370"/>
            <a:ext cx="1782351" cy="373380"/>
          </a:xfrm>
          <a:prstGeom prst="rect">
            <a:avLst/>
          </a:prstGeom>
          <a:noFill/>
        </p:spPr>
        <p:txBody>
          <a:bodyPr bIns="34290" lIns="68580" rIns="68580" rtlCol="0" tIns="34290" wrap="square">
            <a:spAutoFit/>
          </a:bodyPr>
          <a:lstStyle/>
          <a:p>
            <a:pPr algn="r"/>
            <a:r>
              <a:rPr altLang="en-US" lang="zh-CN" sz="2000">
                <a:solidFill>
                  <a:schemeClr val="tx1">
                    <a:lumMod val="65000"/>
                    <a:lumOff val="35000"/>
                  </a:schemeClr>
                </a:solidFill>
                <a:latin charset="-122" panose="02010600040101010101" pitchFamily="2" typeface="华文细黑"/>
                <a:ea charset="-122" panose="02010600040101010101" pitchFamily="2" typeface="华文细黑"/>
              </a:rPr>
              <a:t>单击添加标题</a:t>
            </a:r>
          </a:p>
        </p:txBody>
      </p:sp>
      <p:sp>
        <p:nvSpPr>
          <p:cNvPr id="143" name="矩形 142"/>
          <p:cNvSpPr/>
          <p:nvPr/>
        </p:nvSpPr>
        <p:spPr>
          <a:xfrm>
            <a:off x="611560" y="3868688"/>
            <a:ext cx="7956884" cy="685800"/>
          </a:xfrm>
          <a:prstGeom prst="rect">
            <a:avLst/>
          </a:prstGeom>
        </p:spPr>
        <p:txBody>
          <a:bodyPr bIns="34290" lIns="68580" rIns="68580" tIns="34290" wrap="square">
            <a:spAutoFit/>
          </a:bodyPr>
          <a:lstStyle/>
          <a:p>
            <a:pPr>
              <a:lnSpc>
                <a:spcPct val="150000"/>
              </a:lnSpc>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字信息请在这里输入文字信息。息请在这里输入文字信息请在这里输入文字信息请在。字信息请在这里输入文字信息。息请在这里输入文字信息请在这里输入文字信息请在。</a:t>
            </a:r>
          </a:p>
          <a:p>
            <a:pPr>
              <a:lnSpc>
                <a:spcPct val="150000"/>
              </a:lnSpc>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字信息请在这里输入文字信息。息请在这里输入文字信息请在这里输入文字信息请在。</a:t>
            </a:r>
          </a:p>
        </p:txBody>
      </p:sp>
      <p:sp>
        <p:nvSpPr>
          <p:cNvPr id="201" name="Freeform 2536"/>
          <p:cNvSpPr>
            <a:spLocks noEditPoints="1"/>
          </p:cNvSpPr>
          <p:nvPr/>
        </p:nvSpPr>
        <p:spPr bwMode="auto">
          <a:xfrm>
            <a:off x="3959248" y="2976761"/>
            <a:ext cx="285750" cy="85751"/>
          </a:xfrm>
          <a:custGeom>
            <a:cxnLst>
              <a:cxn ang="0">
                <a:pos x="33" y="52"/>
              </a:cxn>
              <a:cxn ang="0">
                <a:pos x="176" y="54"/>
              </a:cxn>
              <a:cxn ang="0">
                <a:pos x="178" y="50"/>
              </a:cxn>
              <a:cxn ang="0">
                <a:pos x="178" y="5"/>
              </a:cxn>
              <a:cxn ang="0">
                <a:pos x="92" y="3"/>
              </a:cxn>
              <a:cxn ang="0">
                <a:pos x="6" y="0"/>
              </a:cxn>
              <a:cxn ang="0">
                <a:pos x="0" y="48"/>
              </a:cxn>
              <a:cxn ang="0">
                <a:pos x="9" y="35"/>
              </a:cxn>
              <a:cxn ang="0">
                <a:pos x="31" y="12"/>
              </a:cxn>
              <a:cxn ang="0">
                <a:pos x="11" y="20"/>
              </a:cxn>
              <a:cxn ang="0">
                <a:pos x="10" y="22"/>
              </a:cxn>
              <a:cxn ang="0">
                <a:pos x="11" y="9"/>
              </a:cxn>
              <a:cxn ang="0">
                <a:pos x="9" y="43"/>
              </a:cxn>
              <a:cxn ang="0">
                <a:pos x="28" y="28"/>
              </a:cxn>
              <a:cxn ang="0">
                <a:pos x="20" y="41"/>
              </a:cxn>
              <a:cxn ang="0">
                <a:pos x="56" y="17"/>
              </a:cxn>
              <a:cxn ang="0">
                <a:pos x="31" y="41"/>
              </a:cxn>
              <a:cxn ang="0">
                <a:pos x="9" y="43"/>
              </a:cxn>
              <a:cxn ang="0">
                <a:pos x="86" y="14"/>
              </a:cxn>
              <a:cxn ang="0">
                <a:pos x="60" y="41"/>
              </a:cxn>
              <a:cxn ang="0">
                <a:pos x="79" y="33"/>
              </a:cxn>
              <a:cxn ang="0">
                <a:pos x="45" y="36"/>
              </a:cxn>
              <a:cxn ang="0">
                <a:pos x="45" y="43"/>
              </a:cxn>
              <a:cxn ang="0">
                <a:pos x="104" y="11"/>
              </a:cxn>
              <a:cxn ang="0">
                <a:pos x="76" y="29"/>
              </a:cxn>
              <a:cxn ang="0">
                <a:pos x="129" y="38"/>
              </a:cxn>
              <a:cxn ang="0">
                <a:pos x="148" y="29"/>
              </a:cxn>
              <a:cxn ang="0">
                <a:pos x="134" y="45"/>
              </a:cxn>
              <a:cxn ang="0">
                <a:pos x="168" y="24"/>
              </a:cxn>
              <a:cxn ang="0">
                <a:pos x="151" y="45"/>
              </a:cxn>
              <a:cxn ang="0">
                <a:pos x="164" y="44"/>
              </a:cxn>
              <a:cxn ang="0">
                <a:pos x="166" y="35"/>
              </a:cxn>
              <a:cxn ang="0">
                <a:pos x="156" y="38"/>
              </a:cxn>
              <a:cxn ang="0">
                <a:pos x="101" y="44"/>
              </a:cxn>
              <a:cxn ang="0">
                <a:pos x="147" y="15"/>
              </a:cxn>
              <a:cxn ang="0">
                <a:pos x="117" y="43"/>
              </a:cxn>
              <a:cxn ang="0">
                <a:pos x="151" y="31"/>
              </a:cxn>
              <a:cxn ang="0">
                <a:pos x="165" y="14"/>
              </a:cxn>
              <a:cxn ang="0">
                <a:pos x="121" y="39"/>
              </a:cxn>
              <a:cxn ang="0">
                <a:pos x="153" y="13"/>
              </a:cxn>
              <a:cxn ang="0">
                <a:pos x="104" y="40"/>
              </a:cxn>
              <a:cxn ang="0">
                <a:pos x="137" y="12"/>
              </a:cxn>
              <a:cxn ang="0">
                <a:pos x="110" y="37"/>
              </a:cxn>
              <a:cxn ang="0">
                <a:pos x="125" y="17"/>
              </a:cxn>
              <a:cxn ang="0">
                <a:pos x="121" y="13"/>
              </a:cxn>
              <a:cxn ang="0">
                <a:pos x="105" y="11"/>
              </a:cxn>
              <a:cxn ang="0">
                <a:pos x="78" y="37"/>
              </a:cxn>
              <a:cxn ang="0">
                <a:pos x="81" y="44"/>
              </a:cxn>
              <a:cxn ang="0">
                <a:pos x="108" y="23"/>
              </a:cxn>
              <a:cxn ang="0">
                <a:pos x="88" y="43"/>
              </a:cxn>
              <a:cxn ang="0">
                <a:pos x="129" y="18"/>
              </a:cxn>
              <a:cxn ang="0">
                <a:pos x="99" y="44"/>
              </a:cxn>
              <a:cxn ang="0">
                <a:pos x="96" y="36"/>
              </a:cxn>
              <a:cxn ang="0">
                <a:pos x="72" y="22"/>
              </a:cxn>
              <a:cxn ang="0">
                <a:pos x="78" y="13"/>
              </a:cxn>
              <a:cxn ang="0">
                <a:pos x="36" y="38"/>
              </a:cxn>
              <a:cxn ang="0">
                <a:pos x="62" y="11"/>
              </a:cxn>
              <a:cxn ang="0">
                <a:pos x="26" y="34"/>
              </a:cxn>
              <a:cxn ang="0">
                <a:pos x="45" y="12"/>
              </a:cxn>
              <a:cxn ang="0">
                <a:pos x="20" y="29"/>
              </a:cxn>
              <a:cxn ang="0">
                <a:pos x="53" y="35"/>
              </a:cxn>
              <a:cxn ang="0">
                <a:pos x="31" y="10"/>
              </a:cxn>
              <a:cxn ang="0">
                <a:pos x="23" y="10"/>
              </a:cxn>
            </a:cxnLst>
            <a:rect b="b" l="0" r="r" t="0"/>
            <a:pathLst>
              <a:path h="54" w="180">
                <a:moveTo>
                  <a:pt x="4" y="52"/>
                </a:moveTo>
                <a:lnTo>
                  <a:pt x="4" y="52"/>
                </a:lnTo>
                <a:lnTo>
                  <a:pt x="6" y="52"/>
                </a:lnTo>
                <a:lnTo>
                  <a:pt x="6" y="52"/>
                </a:lnTo>
                <a:lnTo>
                  <a:pt x="12" y="51"/>
                </a:lnTo>
                <a:lnTo>
                  <a:pt x="19" y="51"/>
                </a:lnTo>
                <a:lnTo>
                  <a:pt x="33" y="52"/>
                </a:lnTo>
                <a:lnTo>
                  <a:pt x="33" y="52"/>
                </a:lnTo>
                <a:lnTo>
                  <a:pt x="84" y="53"/>
                </a:lnTo>
                <a:lnTo>
                  <a:pt x="84" y="53"/>
                </a:lnTo>
                <a:lnTo>
                  <a:pt x="128" y="54"/>
                </a:lnTo>
                <a:lnTo>
                  <a:pt x="174" y="54"/>
                </a:lnTo>
                <a:lnTo>
                  <a:pt x="174" y="54"/>
                </a:lnTo>
                <a:lnTo>
                  <a:pt x="176" y="54"/>
                </a:lnTo>
                <a:lnTo>
                  <a:pt x="177" y="52"/>
                </a:lnTo>
                <a:lnTo>
                  <a:pt x="177" y="52"/>
                </a:lnTo>
                <a:lnTo>
                  <a:pt x="178" y="52"/>
                </a:lnTo>
                <a:lnTo>
                  <a:pt x="178" y="52"/>
                </a:lnTo>
                <a:lnTo>
                  <a:pt x="178" y="52"/>
                </a:lnTo>
                <a:lnTo>
                  <a:pt x="178" y="52"/>
                </a:lnTo>
                <a:lnTo>
                  <a:pt x="178" y="50"/>
                </a:lnTo>
                <a:lnTo>
                  <a:pt x="178" y="50"/>
                </a:lnTo>
                <a:lnTo>
                  <a:pt x="180" y="29"/>
                </a:lnTo>
                <a:lnTo>
                  <a:pt x="180" y="19"/>
                </a:lnTo>
                <a:lnTo>
                  <a:pt x="180" y="8"/>
                </a:lnTo>
                <a:lnTo>
                  <a:pt x="180" y="8"/>
                </a:lnTo>
                <a:lnTo>
                  <a:pt x="180" y="7"/>
                </a:lnTo>
                <a:lnTo>
                  <a:pt x="178" y="5"/>
                </a:lnTo>
                <a:lnTo>
                  <a:pt x="178" y="5"/>
                </a:lnTo>
                <a:lnTo>
                  <a:pt x="176" y="4"/>
                </a:lnTo>
                <a:lnTo>
                  <a:pt x="176" y="4"/>
                </a:lnTo>
                <a:lnTo>
                  <a:pt x="155" y="3"/>
                </a:lnTo>
                <a:lnTo>
                  <a:pt x="135" y="3"/>
                </a:lnTo>
                <a:lnTo>
                  <a:pt x="92" y="3"/>
                </a:lnTo>
                <a:lnTo>
                  <a:pt x="92" y="3"/>
                </a:lnTo>
                <a:lnTo>
                  <a:pt x="37" y="1"/>
                </a:lnTo>
                <a:lnTo>
                  <a:pt x="37" y="1"/>
                </a:lnTo>
                <a:lnTo>
                  <a:pt x="23" y="1"/>
                </a:lnTo>
                <a:lnTo>
                  <a:pt x="16" y="1"/>
                </a:lnTo>
                <a:lnTo>
                  <a:pt x="9" y="0"/>
                </a:lnTo>
                <a:lnTo>
                  <a:pt x="9" y="0"/>
                </a:lnTo>
                <a:lnTo>
                  <a:pt x="6" y="0"/>
                </a:lnTo>
                <a:lnTo>
                  <a:pt x="4" y="1"/>
                </a:lnTo>
                <a:lnTo>
                  <a:pt x="4" y="1"/>
                </a:lnTo>
                <a:lnTo>
                  <a:pt x="3" y="4"/>
                </a:lnTo>
                <a:lnTo>
                  <a:pt x="3" y="4"/>
                </a:lnTo>
                <a:lnTo>
                  <a:pt x="1" y="25"/>
                </a:lnTo>
                <a:lnTo>
                  <a:pt x="0" y="48"/>
                </a:lnTo>
                <a:lnTo>
                  <a:pt x="0" y="48"/>
                </a:lnTo>
                <a:lnTo>
                  <a:pt x="1" y="51"/>
                </a:lnTo>
                <a:lnTo>
                  <a:pt x="4" y="52"/>
                </a:lnTo>
                <a:lnTo>
                  <a:pt x="4" y="52"/>
                </a:lnTo>
                <a:close/>
                <a:moveTo>
                  <a:pt x="22" y="25"/>
                </a:moveTo>
                <a:lnTo>
                  <a:pt x="22" y="25"/>
                </a:lnTo>
                <a:lnTo>
                  <a:pt x="16" y="30"/>
                </a:lnTo>
                <a:lnTo>
                  <a:pt x="9" y="35"/>
                </a:lnTo>
                <a:lnTo>
                  <a:pt x="9" y="35"/>
                </a:lnTo>
                <a:lnTo>
                  <a:pt x="10" y="28"/>
                </a:lnTo>
                <a:lnTo>
                  <a:pt x="10" y="28"/>
                </a:lnTo>
                <a:lnTo>
                  <a:pt x="20" y="21"/>
                </a:lnTo>
                <a:lnTo>
                  <a:pt x="30" y="13"/>
                </a:lnTo>
                <a:lnTo>
                  <a:pt x="30" y="13"/>
                </a:lnTo>
                <a:lnTo>
                  <a:pt x="31" y="12"/>
                </a:lnTo>
                <a:lnTo>
                  <a:pt x="31" y="13"/>
                </a:lnTo>
                <a:lnTo>
                  <a:pt x="28" y="16"/>
                </a:lnTo>
                <a:lnTo>
                  <a:pt x="22" y="25"/>
                </a:lnTo>
                <a:lnTo>
                  <a:pt x="22" y="25"/>
                </a:lnTo>
                <a:close/>
                <a:moveTo>
                  <a:pt x="11" y="20"/>
                </a:moveTo>
                <a:lnTo>
                  <a:pt x="11" y="20"/>
                </a:lnTo>
                <a:lnTo>
                  <a:pt x="11" y="20"/>
                </a:lnTo>
                <a:lnTo>
                  <a:pt x="11" y="20"/>
                </a:lnTo>
                <a:lnTo>
                  <a:pt x="15" y="16"/>
                </a:lnTo>
                <a:lnTo>
                  <a:pt x="20" y="12"/>
                </a:lnTo>
                <a:lnTo>
                  <a:pt x="20" y="12"/>
                </a:lnTo>
                <a:lnTo>
                  <a:pt x="13" y="19"/>
                </a:lnTo>
                <a:lnTo>
                  <a:pt x="13" y="19"/>
                </a:lnTo>
                <a:lnTo>
                  <a:pt x="10" y="22"/>
                </a:lnTo>
                <a:lnTo>
                  <a:pt x="10" y="22"/>
                </a:lnTo>
                <a:lnTo>
                  <a:pt x="11" y="20"/>
                </a:lnTo>
                <a:lnTo>
                  <a:pt x="11" y="20"/>
                </a:lnTo>
                <a:close/>
                <a:moveTo>
                  <a:pt x="11" y="18"/>
                </a:moveTo>
                <a:lnTo>
                  <a:pt x="11" y="18"/>
                </a:lnTo>
                <a:lnTo>
                  <a:pt x="11" y="9"/>
                </a:lnTo>
                <a:lnTo>
                  <a:pt x="11" y="9"/>
                </a:lnTo>
                <a:lnTo>
                  <a:pt x="20" y="10"/>
                </a:lnTo>
                <a:lnTo>
                  <a:pt x="20" y="10"/>
                </a:lnTo>
                <a:lnTo>
                  <a:pt x="15" y="13"/>
                </a:lnTo>
                <a:lnTo>
                  <a:pt x="11" y="18"/>
                </a:lnTo>
                <a:lnTo>
                  <a:pt x="11" y="18"/>
                </a:lnTo>
                <a:close/>
                <a:moveTo>
                  <a:pt x="9" y="43"/>
                </a:moveTo>
                <a:lnTo>
                  <a:pt x="9" y="43"/>
                </a:lnTo>
                <a:lnTo>
                  <a:pt x="9" y="38"/>
                </a:lnTo>
                <a:lnTo>
                  <a:pt x="9" y="38"/>
                </a:lnTo>
                <a:lnTo>
                  <a:pt x="9" y="38"/>
                </a:lnTo>
                <a:lnTo>
                  <a:pt x="9" y="38"/>
                </a:lnTo>
                <a:lnTo>
                  <a:pt x="15" y="36"/>
                </a:lnTo>
                <a:lnTo>
                  <a:pt x="20" y="34"/>
                </a:lnTo>
                <a:lnTo>
                  <a:pt x="28" y="28"/>
                </a:lnTo>
                <a:lnTo>
                  <a:pt x="28" y="28"/>
                </a:lnTo>
                <a:lnTo>
                  <a:pt x="18" y="39"/>
                </a:lnTo>
                <a:lnTo>
                  <a:pt x="18" y="39"/>
                </a:lnTo>
                <a:lnTo>
                  <a:pt x="18" y="40"/>
                </a:lnTo>
                <a:lnTo>
                  <a:pt x="19" y="40"/>
                </a:lnTo>
                <a:lnTo>
                  <a:pt x="20" y="41"/>
                </a:lnTo>
                <a:lnTo>
                  <a:pt x="20" y="41"/>
                </a:lnTo>
                <a:lnTo>
                  <a:pt x="29" y="35"/>
                </a:lnTo>
                <a:lnTo>
                  <a:pt x="37" y="29"/>
                </a:lnTo>
                <a:lnTo>
                  <a:pt x="46" y="22"/>
                </a:lnTo>
                <a:lnTo>
                  <a:pt x="55" y="17"/>
                </a:lnTo>
                <a:lnTo>
                  <a:pt x="55" y="17"/>
                </a:lnTo>
                <a:lnTo>
                  <a:pt x="59" y="14"/>
                </a:lnTo>
                <a:lnTo>
                  <a:pt x="56" y="17"/>
                </a:lnTo>
                <a:lnTo>
                  <a:pt x="56" y="17"/>
                </a:lnTo>
                <a:lnTo>
                  <a:pt x="45" y="25"/>
                </a:lnTo>
                <a:lnTo>
                  <a:pt x="45" y="25"/>
                </a:lnTo>
                <a:lnTo>
                  <a:pt x="38" y="32"/>
                </a:lnTo>
                <a:lnTo>
                  <a:pt x="31" y="41"/>
                </a:lnTo>
                <a:lnTo>
                  <a:pt x="31" y="41"/>
                </a:lnTo>
                <a:lnTo>
                  <a:pt x="31" y="41"/>
                </a:lnTo>
                <a:lnTo>
                  <a:pt x="32" y="43"/>
                </a:lnTo>
                <a:lnTo>
                  <a:pt x="32" y="43"/>
                </a:lnTo>
                <a:lnTo>
                  <a:pt x="30" y="43"/>
                </a:lnTo>
                <a:lnTo>
                  <a:pt x="30" y="43"/>
                </a:lnTo>
                <a:lnTo>
                  <a:pt x="20" y="43"/>
                </a:lnTo>
                <a:lnTo>
                  <a:pt x="9" y="43"/>
                </a:lnTo>
                <a:lnTo>
                  <a:pt x="9" y="43"/>
                </a:lnTo>
                <a:close/>
                <a:moveTo>
                  <a:pt x="45" y="43"/>
                </a:moveTo>
                <a:lnTo>
                  <a:pt x="45" y="43"/>
                </a:lnTo>
                <a:lnTo>
                  <a:pt x="55" y="37"/>
                </a:lnTo>
                <a:lnTo>
                  <a:pt x="64" y="31"/>
                </a:lnTo>
                <a:lnTo>
                  <a:pt x="81" y="18"/>
                </a:lnTo>
                <a:lnTo>
                  <a:pt x="81" y="18"/>
                </a:lnTo>
                <a:lnTo>
                  <a:pt x="86" y="14"/>
                </a:lnTo>
                <a:lnTo>
                  <a:pt x="87" y="14"/>
                </a:lnTo>
                <a:lnTo>
                  <a:pt x="81" y="21"/>
                </a:lnTo>
                <a:lnTo>
                  <a:pt x="81" y="21"/>
                </a:lnTo>
                <a:lnTo>
                  <a:pt x="71" y="31"/>
                </a:lnTo>
                <a:lnTo>
                  <a:pt x="60" y="40"/>
                </a:lnTo>
                <a:lnTo>
                  <a:pt x="60" y="40"/>
                </a:lnTo>
                <a:lnTo>
                  <a:pt x="60" y="41"/>
                </a:lnTo>
                <a:lnTo>
                  <a:pt x="60" y="43"/>
                </a:lnTo>
                <a:lnTo>
                  <a:pt x="62" y="43"/>
                </a:lnTo>
                <a:lnTo>
                  <a:pt x="62" y="43"/>
                </a:lnTo>
                <a:lnTo>
                  <a:pt x="75" y="34"/>
                </a:lnTo>
                <a:lnTo>
                  <a:pt x="88" y="24"/>
                </a:lnTo>
                <a:lnTo>
                  <a:pt x="88" y="24"/>
                </a:lnTo>
                <a:lnTo>
                  <a:pt x="79" y="33"/>
                </a:lnTo>
                <a:lnTo>
                  <a:pt x="71" y="44"/>
                </a:lnTo>
                <a:lnTo>
                  <a:pt x="71" y="44"/>
                </a:lnTo>
                <a:lnTo>
                  <a:pt x="33" y="43"/>
                </a:lnTo>
                <a:lnTo>
                  <a:pt x="33" y="43"/>
                </a:lnTo>
                <a:lnTo>
                  <a:pt x="33" y="43"/>
                </a:lnTo>
                <a:lnTo>
                  <a:pt x="33" y="43"/>
                </a:lnTo>
                <a:lnTo>
                  <a:pt x="45" y="36"/>
                </a:lnTo>
                <a:lnTo>
                  <a:pt x="57" y="29"/>
                </a:lnTo>
                <a:lnTo>
                  <a:pt x="57" y="29"/>
                </a:lnTo>
                <a:lnTo>
                  <a:pt x="49" y="34"/>
                </a:lnTo>
                <a:lnTo>
                  <a:pt x="43" y="40"/>
                </a:lnTo>
                <a:lnTo>
                  <a:pt x="43" y="40"/>
                </a:lnTo>
                <a:lnTo>
                  <a:pt x="43" y="43"/>
                </a:lnTo>
                <a:lnTo>
                  <a:pt x="45" y="43"/>
                </a:lnTo>
                <a:lnTo>
                  <a:pt x="45" y="43"/>
                </a:lnTo>
                <a:close/>
                <a:moveTo>
                  <a:pt x="92" y="11"/>
                </a:moveTo>
                <a:lnTo>
                  <a:pt x="92" y="11"/>
                </a:lnTo>
                <a:lnTo>
                  <a:pt x="92" y="11"/>
                </a:lnTo>
                <a:lnTo>
                  <a:pt x="92" y="11"/>
                </a:lnTo>
                <a:lnTo>
                  <a:pt x="104" y="11"/>
                </a:lnTo>
                <a:lnTo>
                  <a:pt x="104" y="11"/>
                </a:lnTo>
                <a:lnTo>
                  <a:pt x="94" y="17"/>
                </a:lnTo>
                <a:lnTo>
                  <a:pt x="86" y="23"/>
                </a:lnTo>
                <a:lnTo>
                  <a:pt x="68" y="36"/>
                </a:lnTo>
                <a:lnTo>
                  <a:pt x="68" y="36"/>
                </a:lnTo>
                <a:lnTo>
                  <a:pt x="65" y="38"/>
                </a:lnTo>
                <a:lnTo>
                  <a:pt x="67" y="35"/>
                </a:lnTo>
                <a:lnTo>
                  <a:pt x="76" y="29"/>
                </a:lnTo>
                <a:lnTo>
                  <a:pt x="76" y="29"/>
                </a:lnTo>
                <a:lnTo>
                  <a:pt x="84" y="20"/>
                </a:lnTo>
                <a:lnTo>
                  <a:pt x="92" y="11"/>
                </a:lnTo>
                <a:lnTo>
                  <a:pt x="92" y="11"/>
                </a:lnTo>
                <a:close/>
                <a:moveTo>
                  <a:pt x="118" y="44"/>
                </a:moveTo>
                <a:lnTo>
                  <a:pt x="118" y="44"/>
                </a:lnTo>
                <a:lnTo>
                  <a:pt x="129" y="38"/>
                </a:lnTo>
                <a:lnTo>
                  <a:pt x="140" y="31"/>
                </a:lnTo>
                <a:lnTo>
                  <a:pt x="160" y="17"/>
                </a:lnTo>
                <a:lnTo>
                  <a:pt x="160" y="17"/>
                </a:lnTo>
                <a:lnTo>
                  <a:pt x="156" y="22"/>
                </a:lnTo>
                <a:lnTo>
                  <a:pt x="156" y="22"/>
                </a:lnTo>
                <a:lnTo>
                  <a:pt x="152" y="26"/>
                </a:lnTo>
                <a:lnTo>
                  <a:pt x="148" y="29"/>
                </a:lnTo>
                <a:lnTo>
                  <a:pt x="148" y="29"/>
                </a:lnTo>
                <a:lnTo>
                  <a:pt x="141" y="35"/>
                </a:lnTo>
                <a:lnTo>
                  <a:pt x="134" y="43"/>
                </a:lnTo>
                <a:lnTo>
                  <a:pt x="134" y="43"/>
                </a:lnTo>
                <a:lnTo>
                  <a:pt x="133" y="43"/>
                </a:lnTo>
                <a:lnTo>
                  <a:pt x="134" y="44"/>
                </a:lnTo>
                <a:lnTo>
                  <a:pt x="134" y="45"/>
                </a:lnTo>
                <a:lnTo>
                  <a:pt x="135" y="44"/>
                </a:lnTo>
                <a:lnTo>
                  <a:pt x="135" y="44"/>
                </a:lnTo>
                <a:lnTo>
                  <a:pt x="150" y="34"/>
                </a:lnTo>
                <a:lnTo>
                  <a:pt x="164" y="25"/>
                </a:lnTo>
                <a:lnTo>
                  <a:pt x="164" y="25"/>
                </a:lnTo>
                <a:lnTo>
                  <a:pt x="169" y="23"/>
                </a:lnTo>
                <a:lnTo>
                  <a:pt x="168" y="24"/>
                </a:lnTo>
                <a:lnTo>
                  <a:pt x="163" y="29"/>
                </a:lnTo>
                <a:lnTo>
                  <a:pt x="163" y="29"/>
                </a:lnTo>
                <a:lnTo>
                  <a:pt x="150" y="43"/>
                </a:lnTo>
                <a:lnTo>
                  <a:pt x="150" y="43"/>
                </a:lnTo>
                <a:lnTo>
                  <a:pt x="150" y="44"/>
                </a:lnTo>
                <a:lnTo>
                  <a:pt x="151" y="45"/>
                </a:lnTo>
                <a:lnTo>
                  <a:pt x="151" y="45"/>
                </a:lnTo>
                <a:lnTo>
                  <a:pt x="159" y="40"/>
                </a:lnTo>
                <a:lnTo>
                  <a:pt x="161" y="39"/>
                </a:lnTo>
                <a:lnTo>
                  <a:pt x="163" y="39"/>
                </a:lnTo>
                <a:lnTo>
                  <a:pt x="164" y="40"/>
                </a:lnTo>
                <a:lnTo>
                  <a:pt x="164" y="43"/>
                </a:lnTo>
                <a:lnTo>
                  <a:pt x="164" y="43"/>
                </a:lnTo>
                <a:lnTo>
                  <a:pt x="164" y="44"/>
                </a:lnTo>
                <a:lnTo>
                  <a:pt x="165" y="45"/>
                </a:lnTo>
                <a:lnTo>
                  <a:pt x="166" y="44"/>
                </a:lnTo>
                <a:lnTo>
                  <a:pt x="166" y="44"/>
                </a:lnTo>
                <a:lnTo>
                  <a:pt x="166" y="44"/>
                </a:lnTo>
                <a:lnTo>
                  <a:pt x="167" y="39"/>
                </a:lnTo>
                <a:lnTo>
                  <a:pt x="166" y="35"/>
                </a:lnTo>
                <a:lnTo>
                  <a:pt x="166" y="35"/>
                </a:lnTo>
                <a:lnTo>
                  <a:pt x="165" y="34"/>
                </a:lnTo>
                <a:lnTo>
                  <a:pt x="164" y="34"/>
                </a:lnTo>
                <a:lnTo>
                  <a:pt x="164" y="34"/>
                </a:lnTo>
                <a:lnTo>
                  <a:pt x="157" y="38"/>
                </a:lnTo>
                <a:lnTo>
                  <a:pt x="157" y="38"/>
                </a:lnTo>
                <a:lnTo>
                  <a:pt x="154" y="40"/>
                </a:lnTo>
                <a:lnTo>
                  <a:pt x="156" y="38"/>
                </a:lnTo>
                <a:lnTo>
                  <a:pt x="161" y="34"/>
                </a:lnTo>
                <a:lnTo>
                  <a:pt x="161" y="34"/>
                </a:lnTo>
                <a:lnTo>
                  <a:pt x="171" y="22"/>
                </a:lnTo>
                <a:lnTo>
                  <a:pt x="171" y="22"/>
                </a:lnTo>
                <a:lnTo>
                  <a:pt x="170" y="46"/>
                </a:lnTo>
                <a:lnTo>
                  <a:pt x="170" y="46"/>
                </a:lnTo>
                <a:lnTo>
                  <a:pt x="101" y="44"/>
                </a:lnTo>
                <a:lnTo>
                  <a:pt x="101" y="44"/>
                </a:lnTo>
                <a:lnTo>
                  <a:pt x="107" y="41"/>
                </a:lnTo>
                <a:lnTo>
                  <a:pt x="112" y="39"/>
                </a:lnTo>
                <a:lnTo>
                  <a:pt x="121" y="33"/>
                </a:lnTo>
                <a:lnTo>
                  <a:pt x="141" y="19"/>
                </a:lnTo>
                <a:lnTo>
                  <a:pt x="141" y="19"/>
                </a:lnTo>
                <a:lnTo>
                  <a:pt x="147" y="15"/>
                </a:lnTo>
                <a:lnTo>
                  <a:pt x="147" y="15"/>
                </a:lnTo>
                <a:lnTo>
                  <a:pt x="147" y="16"/>
                </a:lnTo>
                <a:lnTo>
                  <a:pt x="138" y="23"/>
                </a:lnTo>
                <a:lnTo>
                  <a:pt x="138" y="23"/>
                </a:lnTo>
                <a:lnTo>
                  <a:pt x="126" y="32"/>
                </a:lnTo>
                <a:lnTo>
                  <a:pt x="117" y="43"/>
                </a:lnTo>
                <a:lnTo>
                  <a:pt x="117" y="43"/>
                </a:lnTo>
                <a:lnTo>
                  <a:pt x="117" y="44"/>
                </a:lnTo>
                <a:lnTo>
                  <a:pt x="118" y="44"/>
                </a:lnTo>
                <a:lnTo>
                  <a:pt x="118" y="44"/>
                </a:lnTo>
                <a:close/>
                <a:moveTo>
                  <a:pt x="171" y="19"/>
                </a:moveTo>
                <a:lnTo>
                  <a:pt x="171" y="19"/>
                </a:lnTo>
                <a:lnTo>
                  <a:pt x="151" y="31"/>
                </a:lnTo>
                <a:lnTo>
                  <a:pt x="151" y="31"/>
                </a:lnTo>
                <a:lnTo>
                  <a:pt x="143" y="37"/>
                </a:lnTo>
                <a:lnTo>
                  <a:pt x="143" y="37"/>
                </a:lnTo>
                <a:lnTo>
                  <a:pt x="141" y="37"/>
                </a:lnTo>
                <a:lnTo>
                  <a:pt x="141" y="37"/>
                </a:lnTo>
                <a:lnTo>
                  <a:pt x="154" y="27"/>
                </a:lnTo>
                <a:lnTo>
                  <a:pt x="160" y="21"/>
                </a:lnTo>
                <a:lnTo>
                  <a:pt x="165" y="14"/>
                </a:lnTo>
                <a:lnTo>
                  <a:pt x="165" y="14"/>
                </a:lnTo>
                <a:lnTo>
                  <a:pt x="164" y="13"/>
                </a:lnTo>
                <a:lnTo>
                  <a:pt x="163" y="13"/>
                </a:lnTo>
                <a:lnTo>
                  <a:pt x="163" y="13"/>
                </a:lnTo>
                <a:lnTo>
                  <a:pt x="143" y="27"/>
                </a:lnTo>
                <a:lnTo>
                  <a:pt x="133" y="33"/>
                </a:lnTo>
                <a:lnTo>
                  <a:pt x="121" y="39"/>
                </a:lnTo>
                <a:lnTo>
                  <a:pt x="121" y="39"/>
                </a:lnTo>
                <a:lnTo>
                  <a:pt x="128" y="34"/>
                </a:lnTo>
                <a:lnTo>
                  <a:pt x="136" y="27"/>
                </a:lnTo>
                <a:lnTo>
                  <a:pt x="136" y="27"/>
                </a:lnTo>
                <a:lnTo>
                  <a:pt x="144" y="20"/>
                </a:lnTo>
                <a:lnTo>
                  <a:pt x="153" y="13"/>
                </a:lnTo>
                <a:lnTo>
                  <a:pt x="153" y="13"/>
                </a:lnTo>
                <a:lnTo>
                  <a:pt x="153" y="12"/>
                </a:lnTo>
                <a:lnTo>
                  <a:pt x="153" y="12"/>
                </a:lnTo>
                <a:lnTo>
                  <a:pt x="172" y="13"/>
                </a:lnTo>
                <a:lnTo>
                  <a:pt x="172" y="13"/>
                </a:lnTo>
                <a:lnTo>
                  <a:pt x="171" y="19"/>
                </a:lnTo>
                <a:lnTo>
                  <a:pt x="171" y="19"/>
                </a:lnTo>
                <a:close/>
                <a:moveTo>
                  <a:pt x="104" y="40"/>
                </a:moveTo>
                <a:lnTo>
                  <a:pt x="104" y="40"/>
                </a:lnTo>
                <a:lnTo>
                  <a:pt x="113" y="35"/>
                </a:lnTo>
                <a:lnTo>
                  <a:pt x="122" y="29"/>
                </a:lnTo>
                <a:lnTo>
                  <a:pt x="130" y="21"/>
                </a:lnTo>
                <a:lnTo>
                  <a:pt x="137" y="13"/>
                </a:lnTo>
                <a:lnTo>
                  <a:pt x="137" y="13"/>
                </a:lnTo>
                <a:lnTo>
                  <a:pt x="137" y="12"/>
                </a:lnTo>
                <a:lnTo>
                  <a:pt x="137" y="12"/>
                </a:lnTo>
                <a:lnTo>
                  <a:pt x="150" y="12"/>
                </a:lnTo>
                <a:lnTo>
                  <a:pt x="150" y="12"/>
                </a:lnTo>
                <a:lnTo>
                  <a:pt x="138" y="19"/>
                </a:lnTo>
                <a:lnTo>
                  <a:pt x="127" y="26"/>
                </a:lnTo>
                <a:lnTo>
                  <a:pt x="116" y="34"/>
                </a:lnTo>
                <a:lnTo>
                  <a:pt x="110" y="37"/>
                </a:lnTo>
                <a:lnTo>
                  <a:pt x="104" y="40"/>
                </a:lnTo>
                <a:lnTo>
                  <a:pt x="104" y="40"/>
                </a:lnTo>
                <a:close/>
                <a:moveTo>
                  <a:pt x="121" y="11"/>
                </a:moveTo>
                <a:lnTo>
                  <a:pt x="121" y="11"/>
                </a:lnTo>
                <a:lnTo>
                  <a:pt x="135" y="12"/>
                </a:lnTo>
                <a:lnTo>
                  <a:pt x="135" y="12"/>
                </a:lnTo>
                <a:lnTo>
                  <a:pt x="125" y="17"/>
                </a:lnTo>
                <a:lnTo>
                  <a:pt x="116" y="22"/>
                </a:lnTo>
                <a:lnTo>
                  <a:pt x="100" y="33"/>
                </a:lnTo>
                <a:lnTo>
                  <a:pt x="100" y="33"/>
                </a:lnTo>
                <a:lnTo>
                  <a:pt x="106" y="29"/>
                </a:lnTo>
                <a:lnTo>
                  <a:pt x="112" y="24"/>
                </a:lnTo>
                <a:lnTo>
                  <a:pt x="117" y="19"/>
                </a:lnTo>
                <a:lnTo>
                  <a:pt x="121" y="13"/>
                </a:lnTo>
                <a:lnTo>
                  <a:pt x="121" y="13"/>
                </a:lnTo>
                <a:lnTo>
                  <a:pt x="121" y="11"/>
                </a:lnTo>
                <a:lnTo>
                  <a:pt x="121" y="11"/>
                </a:lnTo>
                <a:close/>
                <a:moveTo>
                  <a:pt x="105" y="13"/>
                </a:moveTo>
                <a:lnTo>
                  <a:pt x="105" y="13"/>
                </a:lnTo>
                <a:lnTo>
                  <a:pt x="106" y="12"/>
                </a:lnTo>
                <a:lnTo>
                  <a:pt x="105" y="11"/>
                </a:lnTo>
                <a:lnTo>
                  <a:pt x="105" y="11"/>
                </a:lnTo>
                <a:lnTo>
                  <a:pt x="119" y="11"/>
                </a:lnTo>
                <a:lnTo>
                  <a:pt x="119" y="11"/>
                </a:lnTo>
                <a:lnTo>
                  <a:pt x="100" y="24"/>
                </a:lnTo>
                <a:lnTo>
                  <a:pt x="79" y="37"/>
                </a:lnTo>
                <a:lnTo>
                  <a:pt x="79" y="37"/>
                </a:lnTo>
                <a:lnTo>
                  <a:pt x="78" y="37"/>
                </a:lnTo>
                <a:lnTo>
                  <a:pt x="78" y="37"/>
                </a:lnTo>
                <a:lnTo>
                  <a:pt x="84" y="31"/>
                </a:lnTo>
                <a:lnTo>
                  <a:pt x="84" y="31"/>
                </a:lnTo>
                <a:lnTo>
                  <a:pt x="94" y="22"/>
                </a:lnTo>
                <a:lnTo>
                  <a:pt x="105" y="13"/>
                </a:lnTo>
                <a:lnTo>
                  <a:pt x="105" y="13"/>
                </a:lnTo>
                <a:close/>
                <a:moveTo>
                  <a:pt x="81" y="44"/>
                </a:moveTo>
                <a:lnTo>
                  <a:pt x="81" y="44"/>
                </a:lnTo>
                <a:lnTo>
                  <a:pt x="75" y="44"/>
                </a:lnTo>
                <a:lnTo>
                  <a:pt x="75" y="44"/>
                </a:lnTo>
                <a:lnTo>
                  <a:pt x="96" y="29"/>
                </a:lnTo>
                <a:lnTo>
                  <a:pt x="117" y="16"/>
                </a:lnTo>
                <a:lnTo>
                  <a:pt x="117" y="16"/>
                </a:lnTo>
                <a:lnTo>
                  <a:pt x="108" y="23"/>
                </a:lnTo>
                <a:lnTo>
                  <a:pt x="100" y="30"/>
                </a:lnTo>
                <a:lnTo>
                  <a:pt x="100" y="30"/>
                </a:lnTo>
                <a:lnTo>
                  <a:pt x="86" y="40"/>
                </a:lnTo>
                <a:lnTo>
                  <a:pt x="86" y="40"/>
                </a:lnTo>
                <a:lnTo>
                  <a:pt x="86" y="41"/>
                </a:lnTo>
                <a:lnTo>
                  <a:pt x="86" y="43"/>
                </a:lnTo>
                <a:lnTo>
                  <a:pt x="88" y="43"/>
                </a:lnTo>
                <a:lnTo>
                  <a:pt x="88" y="43"/>
                </a:lnTo>
                <a:lnTo>
                  <a:pt x="98" y="37"/>
                </a:lnTo>
                <a:lnTo>
                  <a:pt x="109" y="30"/>
                </a:lnTo>
                <a:lnTo>
                  <a:pt x="128" y="17"/>
                </a:lnTo>
                <a:lnTo>
                  <a:pt x="128" y="17"/>
                </a:lnTo>
                <a:lnTo>
                  <a:pt x="133" y="15"/>
                </a:lnTo>
                <a:lnTo>
                  <a:pt x="129" y="18"/>
                </a:lnTo>
                <a:lnTo>
                  <a:pt x="129" y="18"/>
                </a:lnTo>
                <a:lnTo>
                  <a:pt x="123" y="24"/>
                </a:lnTo>
                <a:lnTo>
                  <a:pt x="116" y="29"/>
                </a:lnTo>
                <a:lnTo>
                  <a:pt x="116" y="29"/>
                </a:lnTo>
                <a:lnTo>
                  <a:pt x="99" y="43"/>
                </a:lnTo>
                <a:lnTo>
                  <a:pt x="99" y="43"/>
                </a:lnTo>
                <a:lnTo>
                  <a:pt x="99" y="44"/>
                </a:lnTo>
                <a:lnTo>
                  <a:pt x="99" y="44"/>
                </a:lnTo>
                <a:lnTo>
                  <a:pt x="99" y="44"/>
                </a:lnTo>
                <a:lnTo>
                  <a:pt x="81" y="44"/>
                </a:lnTo>
                <a:lnTo>
                  <a:pt x="81" y="44"/>
                </a:lnTo>
                <a:close/>
                <a:moveTo>
                  <a:pt x="99" y="34"/>
                </a:moveTo>
                <a:lnTo>
                  <a:pt x="99" y="34"/>
                </a:lnTo>
                <a:lnTo>
                  <a:pt x="96" y="36"/>
                </a:lnTo>
                <a:lnTo>
                  <a:pt x="96" y="36"/>
                </a:lnTo>
                <a:lnTo>
                  <a:pt x="99" y="34"/>
                </a:lnTo>
                <a:lnTo>
                  <a:pt x="99" y="34"/>
                </a:lnTo>
                <a:close/>
                <a:moveTo>
                  <a:pt x="88" y="11"/>
                </a:moveTo>
                <a:lnTo>
                  <a:pt x="88" y="11"/>
                </a:lnTo>
                <a:lnTo>
                  <a:pt x="80" y="16"/>
                </a:lnTo>
                <a:lnTo>
                  <a:pt x="72" y="22"/>
                </a:lnTo>
                <a:lnTo>
                  <a:pt x="57" y="33"/>
                </a:lnTo>
                <a:lnTo>
                  <a:pt x="57" y="33"/>
                </a:lnTo>
                <a:lnTo>
                  <a:pt x="63" y="29"/>
                </a:lnTo>
                <a:lnTo>
                  <a:pt x="69" y="24"/>
                </a:lnTo>
                <a:lnTo>
                  <a:pt x="74" y="18"/>
                </a:lnTo>
                <a:lnTo>
                  <a:pt x="78" y="13"/>
                </a:lnTo>
                <a:lnTo>
                  <a:pt x="78" y="13"/>
                </a:lnTo>
                <a:lnTo>
                  <a:pt x="78" y="12"/>
                </a:lnTo>
                <a:lnTo>
                  <a:pt x="78" y="11"/>
                </a:lnTo>
                <a:lnTo>
                  <a:pt x="76" y="11"/>
                </a:lnTo>
                <a:lnTo>
                  <a:pt x="76" y="11"/>
                </a:lnTo>
                <a:lnTo>
                  <a:pt x="57" y="26"/>
                </a:lnTo>
                <a:lnTo>
                  <a:pt x="46" y="32"/>
                </a:lnTo>
                <a:lnTo>
                  <a:pt x="36" y="38"/>
                </a:lnTo>
                <a:lnTo>
                  <a:pt x="36" y="38"/>
                </a:lnTo>
                <a:lnTo>
                  <a:pt x="47" y="26"/>
                </a:lnTo>
                <a:lnTo>
                  <a:pt x="47" y="26"/>
                </a:lnTo>
                <a:lnTo>
                  <a:pt x="63" y="13"/>
                </a:lnTo>
                <a:lnTo>
                  <a:pt x="63" y="13"/>
                </a:lnTo>
                <a:lnTo>
                  <a:pt x="63" y="11"/>
                </a:lnTo>
                <a:lnTo>
                  <a:pt x="62" y="11"/>
                </a:lnTo>
                <a:lnTo>
                  <a:pt x="62" y="11"/>
                </a:lnTo>
                <a:lnTo>
                  <a:pt x="55" y="14"/>
                </a:lnTo>
                <a:lnTo>
                  <a:pt x="48" y="18"/>
                </a:lnTo>
                <a:lnTo>
                  <a:pt x="36" y="27"/>
                </a:lnTo>
                <a:lnTo>
                  <a:pt x="36" y="27"/>
                </a:lnTo>
                <a:lnTo>
                  <a:pt x="26" y="34"/>
                </a:lnTo>
                <a:lnTo>
                  <a:pt x="26" y="34"/>
                </a:lnTo>
                <a:lnTo>
                  <a:pt x="22" y="37"/>
                </a:lnTo>
                <a:lnTo>
                  <a:pt x="24" y="35"/>
                </a:lnTo>
                <a:lnTo>
                  <a:pt x="29" y="29"/>
                </a:lnTo>
                <a:lnTo>
                  <a:pt x="29" y="29"/>
                </a:lnTo>
                <a:lnTo>
                  <a:pt x="45" y="13"/>
                </a:lnTo>
                <a:lnTo>
                  <a:pt x="45" y="13"/>
                </a:lnTo>
                <a:lnTo>
                  <a:pt x="45" y="12"/>
                </a:lnTo>
                <a:lnTo>
                  <a:pt x="45" y="11"/>
                </a:lnTo>
                <a:lnTo>
                  <a:pt x="44" y="11"/>
                </a:lnTo>
                <a:lnTo>
                  <a:pt x="43" y="11"/>
                </a:lnTo>
                <a:lnTo>
                  <a:pt x="43" y="11"/>
                </a:lnTo>
                <a:lnTo>
                  <a:pt x="13" y="35"/>
                </a:lnTo>
                <a:lnTo>
                  <a:pt x="13" y="35"/>
                </a:lnTo>
                <a:lnTo>
                  <a:pt x="20" y="29"/>
                </a:lnTo>
                <a:lnTo>
                  <a:pt x="25" y="24"/>
                </a:lnTo>
                <a:lnTo>
                  <a:pt x="30" y="17"/>
                </a:lnTo>
                <a:lnTo>
                  <a:pt x="35" y="10"/>
                </a:lnTo>
                <a:lnTo>
                  <a:pt x="35" y="10"/>
                </a:lnTo>
                <a:lnTo>
                  <a:pt x="88" y="11"/>
                </a:lnTo>
                <a:lnTo>
                  <a:pt x="88" y="11"/>
                </a:lnTo>
                <a:close/>
                <a:moveTo>
                  <a:pt x="53" y="35"/>
                </a:moveTo>
                <a:lnTo>
                  <a:pt x="53" y="35"/>
                </a:lnTo>
                <a:lnTo>
                  <a:pt x="55" y="34"/>
                </a:lnTo>
                <a:lnTo>
                  <a:pt x="55" y="34"/>
                </a:lnTo>
                <a:lnTo>
                  <a:pt x="53" y="35"/>
                </a:lnTo>
                <a:lnTo>
                  <a:pt x="53" y="35"/>
                </a:lnTo>
                <a:close/>
                <a:moveTo>
                  <a:pt x="31" y="10"/>
                </a:moveTo>
                <a:lnTo>
                  <a:pt x="31" y="10"/>
                </a:lnTo>
                <a:lnTo>
                  <a:pt x="20" y="18"/>
                </a:lnTo>
                <a:lnTo>
                  <a:pt x="10" y="26"/>
                </a:lnTo>
                <a:lnTo>
                  <a:pt x="10" y="26"/>
                </a:lnTo>
                <a:lnTo>
                  <a:pt x="10" y="26"/>
                </a:lnTo>
                <a:lnTo>
                  <a:pt x="14" y="22"/>
                </a:lnTo>
                <a:lnTo>
                  <a:pt x="17" y="18"/>
                </a:lnTo>
                <a:lnTo>
                  <a:pt x="23" y="10"/>
                </a:lnTo>
                <a:lnTo>
                  <a:pt x="23" y="10"/>
                </a:lnTo>
                <a:lnTo>
                  <a:pt x="31" y="10"/>
                </a:lnTo>
                <a:lnTo>
                  <a:pt x="31" y="10"/>
                </a:lnTo>
                <a:close/>
              </a:path>
            </a:pathLst>
          </a:custGeom>
          <a:solidFill>
            <a:schemeClr val="tx1">
              <a:lumMod val="75000"/>
              <a:lumOff val="25000"/>
            </a:schemeClr>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202" name="Freeform 2540"/>
          <p:cNvSpPr>
            <a:spLocks noEditPoints="1"/>
          </p:cNvSpPr>
          <p:nvPr/>
        </p:nvSpPr>
        <p:spPr bwMode="auto">
          <a:xfrm>
            <a:off x="3439040" y="2601516"/>
            <a:ext cx="337926" cy="314154"/>
          </a:xfrm>
          <a:custGeom>
            <a:cxnLst>
              <a:cxn ang="0">
                <a:pos x="130" y="0"/>
              </a:cxn>
              <a:cxn ang="0">
                <a:pos x="40" y="2"/>
              </a:cxn>
              <a:cxn ang="0">
                <a:pos x="27" y="7"/>
              </a:cxn>
              <a:cxn ang="0">
                <a:pos x="14" y="43"/>
              </a:cxn>
              <a:cxn ang="0">
                <a:pos x="5" y="122"/>
              </a:cxn>
              <a:cxn ang="0">
                <a:pos x="37" y="151"/>
              </a:cxn>
              <a:cxn ang="0">
                <a:pos x="122" y="150"/>
              </a:cxn>
              <a:cxn ang="0">
                <a:pos x="158" y="116"/>
              </a:cxn>
              <a:cxn ang="0">
                <a:pos x="161" y="35"/>
              </a:cxn>
              <a:cxn ang="0">
                <a:pos x="118" y="133"/>
              </a:cxn>
              <a:cxn ang="0">
                <a:pos x="122" y="117"/>
              </a:cxn>
              <a:cxn ang="0">
                <a:pos x="121" y="109"/>
              </a:cxn>
              <a:cxn ang="0">
                <a:pos x="105" y="108"/>
              </a:cxn>
              <a:cxn ang="0">
                <a:pos x="91" y="104"/>
              </a:cxn>
              <a:cxn ang="0">
                <a:pos x="85" y="98"/>
              </a:cxn>
              <a:cxn ang="0">
                <a:pos x="88" y="101"/>
              </a:cxn>
              <a:cxn ang="0">
                <a:pos x="133" y="117"/>
              </a:cxn>
              <a:cxn ang="0">
                <a:pos x="136" y="106"/>
              </a:cxn>
              <a:cxn ang="0">
                <a:pos x="129" y="98"/>
              </a:cxn>
              <a:cxn ang="0">
                <a:pos x="125" y="93"/>
              </a:cxn>
              <a:cxn ang="0">
                <a:pos x="126" y="133"/>
              </a:cxn>
              <a:cxn ang="0">
                <a:pos x="104" y="106"/>
              </a:cxn>
              <a:cxn ang="0">
                <a:pos x="97" y="98"/>
              </a:cxn>
              <a:cxn ang="0">
                <a:pos x="124" y="91"/>
              </a:cxn>
              <a:cxn ang="0">
                <a:pos x="87" y="93"/>
              </a:cxn>
              <a:cxn ang="0">
                <a:pos x="49" y="106"/>
              </a:cxn>
              <a:cxn ang="0">
                <a:pos x="136" y="29"/>
              </a:cxn>
              <a:cxn ang="0">
                <a:pos x="29" y="135"/>
              </a:cxn>
              <a:cxn ang="0">
                <a:pos x="74" y="69"/>
              </a:cxn>
              <a:cxn ang="0">
                <a:pos x="25" y="121"/>
              </a:cxn>
              <a:cxn ang="0">
                <a:pos x="39" y="58"/>
              </a:cxn>
              <a:cxn ang="0">
                <a:pos x="34" y="52"/>
              </a:cxn>
              <a:cxn ang="0">
                <a:pos x="26" y="41"/>
              </a:cxn>
              <a:cxn ang="0">
                <a:pos x="21" y="38"/>
              </a:cxn>
              <a:cxn ang="0">
                <a:pos x="19" y="36"/>
              </a:cxn>
              <a:cxn ang="0">
                <a:pos x="14" y="31"/>
              </a:cxn>
              <a:cxn ang="0">
                <a:pos x="34" y="34"/>
              </a:cxn>
              <a:cxn ang="0">
                <a:pos x="22" y="36"/>
              </a:cxn>
              <a:cxn ang="0">
                <a:pos x="37" y="44"/>
              </a:cxn>
              <a:cxn ang="0">
                <a:pos x="60" y="44"/>
              </a:cxn>
              <a:cxn ang="0">
                <a:pos x="58" y="36"/>
              </a:cxn>
              <a:cxn ang="0">
                <a:pos x="67" y="48"/>
              </a:cxn>
              <a:cxn ang="0">
                <a:pos x="63" y="53"/>
              </a:cxn>
              <a:cxn ang="0">
                <a:pos x="131" y="13"/>
              </a:cxn>
              <a:cxn ang="0">
                <a:pos x="66" y="68"/>
              </a:cxn>
              <a:cxn ang="0">
                <a:pos x="79" y="56"/>
              </a:cxn>
              <a:cxn ang="0">
                <a:pos x="58" y="81"/>
              </a:cxn>
              <a:cxn ang="0">
                <a:pos x="100" y="45"/>
              </a:cxn>
              <a:cxn ang="0">
                <a:pos x="110" y="38"/>
              </a:cxn>
              <a:cxn ang="0">
                <a:pos x="128" y="24"/>
              </a:cxn>
              <a:cxn ang="0">
                <a:pos x="70" y="55"/>
              </a:cxn>
              <a:cxn ang="0">
                <a:pos x="70" y="55"/>
              </a:cxn>
              <a:cxn ang="0">
                <a:pos x="143" y="24"/>
              </a:cxn>
              <a:cxn ang="0">
                <a:pos x="141" y="23"/>
              </a:cxn>
              <a:cxn ang="0">
                <a:pos x="62" y="93"/>
              </a:cxn>
              <a:cxn ang="0">
                <a:pos x="75" y="75"/>
              </a:cxn>
              <a:cxn ang="0">
                <a:pos x="59" y="52"/>
              </a:cxn>
              <a:cxn ang="0">
                <a:pos x="36" y="140"/>
              </a:cxn>
              <a:cxn ang="0">
                <a:pos x="144" y="37"/>
              </a:cxn>
              <a:cxn ang="0">
                <a:pos x="68" y="109"/>
              </a:cxn>
              <a:cxn ang="0">
                <a:pos x="134" y="129"/>
              </a:cxn>
            </a:cxnLst>
            <a:rect b="b" l="0" r="r" t="0"/>
            <a:pathLst>
              <a:path h="151" w="161">
                <a:moveTo>
                  <a:pt x="160" y="28"/>
                </a:moveTo>
                <a:lnTo>
                  <a:pt x="160" y="28"/>
                </a:lnTo>
                <a:lnTo>
                  <a:pt x="153" y="22"/>
                </a:lnTo>
                <a:lnTo>
                  <a:pt x="146" y="15"/>
                </a:lnTo>
                <a:lnTo>
                  <a:pt x="139" y="9"/>
                </a:lnTo>
                <a:lnTo>
                  <a:pt x="132" y="1"/>
                </a:lnTo>
                <a:lnTo>
                  <a:pt x="132" y="1"/>
                </a:lnTo>
                <a:lnTo>
                  <a:pt x="130" y="0"/>
                </a:lnTo>
                <a:lnTo>
                  <a:pt x="130" y="0"/>
                </a:lnTo>
                <a:lnTo>
                  <a:pt x="130" y="0"/>
                </a:lnTo>
                <a:lnTo>
                  <a:pt x="130" y="0"/>
                </a:lnTo>
                <a:lnTo>
                  <a:pt x="130" y="0"/>
                </a:lnTo>
                <a:lnTo>
                  <a:pt x="130" y="0"/>
                </a:lnTo>
                <a:lnTo>
                  <a:pt x="129" y="0"/>
                </a:lnTo>
                <a:lnTo>
                  <a:pt x="127" y="1"/>
                </a:lnTo>
                <a:lnTo>
                  <a:pt x="127" y="1"/>
                </a:lnTo>
                <a:lnTo>
                  <a:pt x="114" y="11"/>
                </a:lnTo>
                <a:lnTo>
                  <a:pt x="102" y="23"/>
                </a:lnTo>
                <a:lnTo>
                  <a:pt x="77" y="46"/>
                </a:lnTo>
                <a:lnTo>
                  <a:pt x="77" y="46"/>
                </a:lnTo>
                <a:lnTo>
                  <a:pt x="59" y="24"/>
                </a:lnTo>
                <a:lnTo>
                  <a:pt x="40" y="2"/>
                </a:lnTo>
                <a:lnTo>
                  <a:pt x="40" y="2"/>
                </a:lnTo>
                <a:lnTo>
                  <a:pt x="39" y="1"/>
                </a:lnTo>
                <a:lnTo>
                  <a:pt x="38" y="1"/>
                </a:lnTo>
                <a:lnTo>
                  <a:pt x="38" y="1"/>
                </a:lnTo>
                <a:lnTo>
                  <a:pt x="38" y="1"/>
                </a:lnTo>
                <a:lnTo>
                  <a:pt x="38" y="1"/>
                </a:lnTo>
                <a:lnTo>
                  <a:pt x="37" y="1"/>
                </a:lnTo>
                <a:lnTo>
                  <a:pt x="37" y="1"/>
                </a:lnTo>
                <a:lnTo>
                  <a:pt x="35" y="2"/>
                </a:lnTo>
                <a:lnTo>
                  <a:pt x="35" y="2"/>
                </a:lnTo>
                <a:lnTo>
                  <a:pt x="27" y="7"/>
                </a:lnTo>
                <a:lnTo>
                  <a:pt x="19" y="14"/>
                </a:lnTo>
                <a:lnTo>
                  <a:pt x="10" y="20"/>
                </a:lnTo>
                <a:lnTo>
                  <a:pt x="2" y="25"/>
                </a:lnTo>
                <a:lnTo>
                  <a:pt x="2" y="25"/>
                </a:lnTo>
                <a:lnTo>
                  <a:pt x="1" y="26"/>
                </a:lnTo>
                <a:lnTo>
                  <a:pt x="0" y="28"/>
                </a:lnTo>
                <a:lnTo>
                  <a:pt x="0" y="28"/>
                </a:lnTo>
                <a:lnTo>
                  <a:pt x="0" y="30"/>
                </a:lnTo>
                <a:lnTo>
                  <a:pt x="1" y="32"/>
                </a:lnTo>
                <a:lnTo>
                  <a:pt x="1" y="32"/>
                </a:lnTo>
                <a:lnTo>
                  <a:pt x="14" y="43"/>
                </a:lnTo>
                <a:lnTo>
                  <a:pt x="25" y="55"/>
                </a:lnTo>
                <a:lnTo>
                  <a:pt x="36" y="69"/>
                </a:lnTo>
                <a:lnTo>
                  <a:pt x="48" y="81"/>
                </a:lnTo>
                <a:lnTo>
                  <a:pt x="48" y="81"/>
                </a:lnTo>
                <a:lnTo>
                  <a:pt x="38" y="91"/>
                </a:lnTo>
                <a:lnTo>
                  <a:pt x="27" y="100"/>
                </a:lnTo>
                <a:lnTo>
                  <a:pt x="17" y="110"/>
                </a:lnTo>
                <a:lnTo>
                  <a:pt x="6" y="120"/>
                </a:lnTo>
                <a:lnTo>
                  <a:pt x="6" y="120"/>
                </a:lnTo>
                <a:lnTo>
                  <a:pt x="5" y="122"/>
                </a:lnTo>
                <a:lnTo>
                  <a:pt x="5" y="122"/>
                </a:lnTo>
                <a:lnTo>
                  <a:pt x="5" y="124"/>
                </a:lnTo>
                <a:lnTo>
                  <a:pt x="6" y="127"/>
                </a:lnTo>
                <a:lnTo>
                  <a:pt x="6" y="127"/>
                </a:lnTo>
                <a:lnTo>
                  <a:pt x="13" y="133"/>
                </a:lnTo>
                <a:lnTo>
                  <a:pt x="20" y="139"/>
                </a:lnTo>
                <a:lnTo>
                  <a:pt x="27" y="146"/>
                </a:lnTo>
                <a:lnTo>
                  <a:pt x="34" y="151"/>
                </a:lnTo>
                <a:lnTo>
                  <a:pt x="34" y="151"/>
                </a:lnTo>
                <a:lnTo>
                  <a:pt x="35" y="151"/>
                </a:lnTo>
                <a:lnTo>
                  <a:pt x="35" y="151"/>
                </a:lnTo>
                <a:lnTo>
                  <a:pt x="37" y="151"/>
                </a:lnTo>
                <a:lnTo>
                  <a:pt x="39" y="150"/>
                </a:lnTo>
                <a:lnTo>
                  <a:pt x="39" y="150"/>
                </a:lnTo>
                <a:lnTo>
                  <a:pt x="50" y="138"/>
                </a:lnTo>
                <a:lnTo>
                  <a:pt x="60" y="128"/>
                </a:lnTo>
                <a:lnTo>
                  <a:pt x="82" y="107"/>
                </a:lnTo>
                <a:lnTo>
                  <a:pt x="82" y="107"/>
                </a:lnTo>
                <a:lnTo>
                  <a:pt x="93" y="118"/>
                </a:lnTo>
                <a:lnTo>
                  <a:pt x="102" y="128"/>
                </a:lnTo>
                <a:lnTo>
                  <a:pt x="112" y="139"/>
                </a:lnTo>
                <a:lnTo>
                  <a:pt x="122" y="150"/>
                </a:lnTo>
                <a:lnTo>
                  <a:pt x="122" y="150"/>
                </a:lnTo>
                <a:lnTo>
                  <a:pt x="123" y="150"/>
                </a:lnTo>
                <a:lnTo>
                  <a:pt x="123" y="150"/>
                </a:lnTo>
                <a:lnTo>
                  <a:pt x="126" y="151"/>
                </a:lnTo>
                <a:lnTo>
                  <a:pt x="128" y="150"/>
                </a:lnTo>
                <a:lnTo>
                  <a:pt x="128" y="150"/>
                </a:lnTo>
                <a:lnTo>
                  <a:pt x="144" y="135"/>
                </a:lnTo>
                <a:lnTo>
                  <a:pt x="152" y="128"/>
                </a:lnTo>
                <a:lnTo>
                  <a:pt x="158" y="120"/>
                </a:lnTo>
                <a:lnTo>
                  <a:pt x="158" y="120"/>
                </a:lnTo>
                <a:lnTo>
                  <a:pt x="159" y="118"/>
                </a:lnTo>
                <a:lnTo>
                  <a:pt x="158" y="116"/>
                </a:lnTo>
                <a:lnTo>
                  <a:pt x="158" y="116"/>
                </a:lnTo>
                <a:lnTo>
                  <a:pt x="157" y="115"/>
                </a:lnTo>
                <a:lnTo>
                  <a:pt x="157" y="115"/>
                </a:lnTo>
                <a:lnTo>
                  <a:pt x="147" y="104"/>
                </a:lnTo>
                <a:lnTo>
                  <a:pt x="138" y="93"/>
                </a:lnTo>
                <a:lnTo>
                  <a:pt x="118" y="72"/>
                </a:lnTo>
                <a:lnTo>
                  <a:pt x="118" y="72"/>
                </a:lnTo>
                <a:lnTo>
                  <a:pt x="139" y="54"/>
                </a:lnTo>
                <a:lnTo>
                  <a:pt x="159" y="37"/>
                </a:lnTo>
                <a:lnTo>
                  <a:pt x="159" y="37"/>
                </a:lnTo>
                <a:lnTo>
                  <a:pt x="161" y="35"/>
                </a:lnTo>
                <a:lnTo>
                  <a:pt x="161" y="34"/>
                </a:lnTo>
                <a:lnTo>
                  <a:pt x="161" y="34"/>
                </a:lnTo>
                <a:lnTo>
                  <a:pt x="161" y="31"/>
                </a:lnTo>
                <a:lnTo>
                  <a:pt x="160" y="28"/>
                </a:lnTo>
                <a:lnTo>
                  <a:pt x="160" y="28"/>
                </a:lnTo>
                <a:close/>
                <a:moveTo>
                  <a:pt x="121" y="137"/>
                </a:moveTo>
                <a:lnTo>
                  <a:pt x="121" y="137"/>
                </a:lnTo>
                <a:lnTo>
                  <a:pt x="121" y="137"/>
                </a:lnTo>
                <a:lnTo>
                  <a:pt x="121" y="137"/>
                </a:lnTo>
                <a:lnTo>
                  <a:pt x="118" y="133"/>
                </a:lnTo>
                <a:lnTo>
                  <a:pt x="118" y="133"/>
                </a:lnTo>
                <a:lnTo>
                  <a:pt x="127" y="125"/>
                </a:lnTo>
                <a:lnTo>
                  <a:pt x="127" y="125"/>
                </a:lnTo>
                <a:lnTo>
                  <a:pt x="133" y="121"/>
                </a:lnTo>
                <a:lnTo>
                  <a:pt x="138" y="117"/>
                </a:lnTo>
                <a:lnTo>
                  <a:pt x="138" y="117"/>
                </a:lnTo>
                <a:lnTo>
                  <a:pt x="129" y="126"/>
                </a:lnTo>
                <a:lnTo>
                  <a:pt x="121" y="137"/>
                </a:lnTo>
                <a:lnTo>
                  <a:pt x="121" y="137"/>
                </a:lnTo>
                <a:close/>
                <a:moveTo>
                  <a:pt x="112" y="126"/>
                </a:moveTo>
                <a:lnTo>
                  <a:pt x="112" y="126"/>
                </a:lnTo>
                <a:lnTo>
                  <a:pt x="122" y="117"/>
                </a:lnTo>
                <a:lnTo>
                  <a:pt x="132" y="109"/>
                </a:lnTo>
                <a:lnTo>
                  <a:pt x="132" y="109"/>
                </a:lnTo>
                <a:lnTo>
                  <a:pt x="123" y="119"/>
                </a:lnTo>
                <a:lnTo>
                  <a:pt x="116" y="131"/>
                </a:lnTo>
                <a:lnTo>
                  <a:pt x="116" y="131"/>
                </a:lnTo>
                <a:lnTo>
                  <a:pt x="112" y="126"/>
                </a:lnTo>
                <a:lnTo>
                  <a:pt x="112" y="126"/>
                </a:lnTo>
                <a:close/>
                <a:moveTo>
                  <a:pt x="106" y="120"/>
                </a:moveTo>
                <a:lnTo>
                  <a:pt x="106" y="120"/>
                </a:lnTo>
                <a:lnTo>
                  <a:pt x="116" y="113"/>
                </a:lnTo>
                <a:lnTo>
                  <a:pt x="121" y="109"/>
                </a:lnTo>
                <a:lnTo>
                  <a:pt x="124" y="105"/>
                </a:lnTo>
                <a:lnTo>
                  <a:pt x="124" y="105"/>
                </a:lnTo>
                <a:lnTo>
                  <a:pt x="116" y="114"/>
                </a:lnTo>
                <a:lnTo>
                  <a:pt x="113" y="119"/>
                </a:lnTo>
                <a:lnTo>
                  <a:pt x="109" y="123"/>
                </a:lnTo>
                <a:lnTo>
                  <a:pt x="109" y="123"/>
                </a:lnTo>
                <a:lnTo>
                  <a:pt x="106" y="120"/>
                </a:lnTo>
                <a:lnTo>
                  <a:pt x="106" y="120"/>
                </a:lnTo>
                <a:close/>
                <a:moveTo>
                  <a:pt x="99" y="112"/>
                </a:moveTo>
                <a:lnTo>
                  <a:pt x="99" y="112"/>
                </a:lnTo>
                <a:lnTo>
                  <a:pt x="105" y="108"/>
                </a:lnTo>
                <a:lnTo>
                  <a:pt x="110" y="104"/>
                </a:lnTo>
                <a:lnTo>
                  <a:pt x="121" y="95"/>
                </a:lnTo>
                <a:lnTo>
                  <a:pt x="121" y="95"/>
                </a:lnTo>
                <a:lnTo>
                  <a:pt x="115" y="103"/>
                </a:lnTo>
                <a:lnTo>
                  <a:pt x="115" y="103"/>
                </a:lnTo>
                <a:lnTo>
                  <a:pt x="105" y="118"/>
                </a:lnTo>
                <a:lnTo>
                  <a:pt x="105" y="118"/>
                </a:lnTo>
                <a:lnTo>
                  <a:pt x="99" y="112"/>
                </a:lnTo>
                <a:lnTo>
                  <a:pt x="99" y="112"/>
                </a:lnTo>
                <a:close/>
                <a:moveTo>
                  <a:pt x="91" y="104"/>
                </a:moveTo>
                <a:lnTo>
                  <a:pt x="91" y="104"/>
                </a:lnTo>
                <a:lnTo>
                  <a:pt x="103" y="97"/>
                </a:lnTo>
                <a:lnTo>
                  <a:pt x="113" y="88"/>
                </a:lnTo>
                <a:lnTo>
                  <a:pt x="113" y="88"/>
                </a:lnTo>
                <a:lnTo>
                  <a:pt x="109" y="94"/>
                </a:lnTo>
                <a:lnTo>
                  <a:pt x="105" y="101"/>
                </a:lnTo>
                <a:lnTo>
                  <a:pt x="105" y="101"/>
                </a:lnTo>
                <a:lnTo>
                  <a:pt x="97" y="109"/>
                </a:lnTo>
                <a:lnTo>
                  <a:pt x="97" y="109"/>
                </a:lnTo>
                <a:lnTo>
                  <a:pt x="91" y="104"/>
                </a:lnTo>
                <a:lnTo>
                  <a:pt x="91" y="104"/>
                </a:lnTo>
                <a:close/>
                <a:moveTo>
                  <a:pt x="85" y="98"/>
                </a:moveTo>
                <a:lnTo>
                  <a:pt x="85" y="98"/>
                </a:lnTo>
                <a:lnTo>
                  <a:pt x="85" y="98"/>
                </a:lnTo>
                <a:lnTo>
                  <a:pt x="85" y="98"/>
                </a:lnTo>
                <a:lnTo>
                  <a:pt x="108" y="80"/>
                </a:lnTo>
                <a:lnTo>
                  <a:pt x="108" y="80"/>
                </a:lnTo>
                <a:lnTo>
                  <a:pt x="106" y="83"/>
                </a:lnTo>
                <a:lnTo>
                  <a:pt x="103" y="86"/>
                </a:lnTo>
                <a:lnTo>
                  <a:pt x="98" y="93"/>
                </a:lnTo>
                <a:lnTo>
                  <a:pt x="98" y="93"/>
                </a:lnTo>
                <a:lnTo>
                  <a:pt x="88" y="101"/>
                </a:lnTo>
                <a:lnTo>
                  <a:pt x="88" y="101"/>
                </a:lnTo>
                <a:lnTo>
                  <a:pt x="85" y="98"/>
                </a:lnTo>
                <a:lnTo>
                  <a:pt x="85" y="98"/>
                </a:lnTo>
                <a:close/>
                <a:moveTo>
                  <a:pt x="133" y="126"/>
                </a:moveTo>
                <a:lnTo>
                  <a:pt x="133" y="126"/>
                </a:lnTo>
                <a:lnTo>
                  <a:pt x="143" y="115"/>
                </a:lnTo>
                <a:lnTo>
                  <a:pt x="143" y="115"/>
                </a:lnTo>
                <a:lnTo>
                  <a:pt x="144" y="113"/>
                </a:lnTo>
                <a:lnTo>
                  <a:pt x="142" y="113"/>
                </a:lnTo>
                <a:lnTo>
                  <a:pt x="142" y="113"/>
                </a:lnTo>
                <a:lnTo>
                  <a:pt x="137" y="114"/>
                </a:lnTo>
                <a:lnTo>
                  <a:pt x="133" y="117"/>
                </a:lnTo>
                <a:lnTo>
                  <a:pt x="125" y="123"/>
                </a:lnTo>
                <a:lnTo>
                  <a:pt x="125" y="123"/>
                </a:lnTo>
                <a:lnTo>
                  <a:pt x="120" y="129"/>
                </a:lnTo>
                <a:lnTo>
                  <a:pt x="120" y="129"/>
                </a:lnTo>
                <a:lnTo>
                  <a:pt x="122" y="125"/>
                </a:lnTo>
                <a:lnTo>
                  <a:pt x="122" y="125"/>
                </a:lnTo>
                <a:lnTo>
                  <a:pt x="128" y="116"/>
                </a:lnTo>
                <a:lnTo>
                  <a:pt x="136" y="107"/>
                </a:lnTo>
                <a:lnTo>
                  <a:pt x="136" y="107"/>
                </a:lnTo>
                <a:lnTo>
                  <a:pt x="137" y="107"/>
                </a:lnTo>
                <a:lnTo>
                  <a:pt x="136" y="106"/>
                </a:lnTo>
                <a:lnTo>
                  <a:pt x="135" y="106"/>
                </a:lnTo>
                <a:lnTo>
                  <a:pt x="135" y="106"/>
                </a:lnTo>
                <a:lnTo>
                  <a:pt x="128" y="109"/>
                </a:lnTo>
                <a:lnTo>
                  <a:pt x="122" y="114"/>
                </a:lnTo>
                <a:lnTo>
                  <a:pt x="110" y="124"/>
                </a:lnTo>
                <a:lnTo>
                  <a:pt x="110" y="124"/>
                </a:lnTo>
                <a:lnTo>
                  <a:pt x="120" y="113"/>
                </a:lnTo>
                <a:lnTo>
                  <a:pt x="131" y="100"/>
                </a:lnTo>
                <a:lnTo>
                  <a:pt x="131" y="100"/>
                </a:lnTo>
                <a:lnTo>
                  <a:pt x="130" y="99"/>
                </a:lnTo>
                <a:lnTo>
                  <a:pt x="129" y="98"/>
                </a:lnTo>
                <a:lnTo>
                  <a:pt x="129" y="98"/>
                </a:lnTo>
                <a:lnTo>
                  <a:pt x="120" y="105"/>
                </a:lnTo>
                <a:lnTo>
                  <a:pt x="111" y="113"/>
                </a:lnTo>
                <a:lnTo>
                  <a:pt x="111" y="113"/>
                </a:lnTo>
                <a:lnTo>
                  <a:pt x="108" y="116"/>
                </a:lnTo>
                <a:lnTo>
                  <a:pt x="109" y="114"/>
                </a:lnTo>
                <a:lnTo>
                  <a:pt x="114" y="108"/>
                </a:lnTo>
                <a:lnTo>
                  <a:pt x="114" y="108"/>
                </a:lnTo>
                <a:lnTo>
                  <a:pt x="120" y="101"/>
                </a:lnTo>
                <a:lnTo>
                  <a:pt x="125" y="93"/>
                </a:lnTo>
                <a:lnTo>
                  <a:pt x="125" y="93"/>
                </a:lnTo>
                <a:lnTo>
                  <a:pt x="125" y="92"/>
                </a:lnTo>
                <a:lnTo>
                  <a:pt x="125" y="92"/>
                </a:lnTo>
                <a:lnTo>
                  <a:pt x="136" y="105"/>
                </a:lnTo>
                <a:lnTo>
                  <a:pt x="148" y="117"/>
                </a:lnTo>
                <a:lnTo>
                  <a:pt x="148" y="117"/>
                </a:lnTo>
                <a:lnTo>
                  <a:pt x="140" y="123"/>
                </a:lnTo>
                <a:lnTo>
                  <a:pt x="132" y="128"/>
                </a:lnTo>
                <a:lnTo>
                  <a:pt x="132" y="128"/>
                </a:lnTo>
                <a:lnTo>
                  <a:pt x="126" y="133"/>
                </a:lnTo>
                <a:lnTo>
                  <a:pt x="125" y="133"/>
                </a:lnTo>
                <a:lnTo>
                  <a:pt x="126" y="133"/>
                </a:lnTo>
                <a:lnTo>
                  <a:pt x="133" y="126"/>
                </a:lnTo>
                <a:lnTo>
                  <a:pt x="133" y="126"/>
                </a:lnTo>
                <a:close/>
                <a:moveTo>
                  <a:pt x="123" y="91"/>
                </a:moveTo>
                <a:lnTo>
                  <a:pt x="123" y="91"/>
                </a:lnTo>
                <a:lnTo>
                  <a:pt x="116" y="96"/>
                </a:lnTo>
                <a:lnTo>
                  <a:pt x="109" y="101"/>
                </a:lnTo>
                <a:lnTo>
                  <a:pt x="109" y="101"/>
                </a:lnTo>
                <a:lnTo>
                  <a:pt x="101" y="109"/>
                </a:lnTo>
                <a:lnTo>
                  <a:pt x="100" y="110"/>
                </a:lnTo>
                <a:lnTo>
                  <a:pt x="104" y="106"/>
                </a:lnTo>
                <a:lnTo>
                  <a:pt x="104" y="106"/>
                </a:lnTo>
                <a:lnTo>
                  <a:pt x="108" y="101"/>
                </a:lnTo>
                <a:lnTo>
                  <a:pt x="112" y="95"/>
                </a:lnTo>
                <a:lnTo>
                  <a:pt x="115" y="90"/>
                </a:lnTo>
                <a:lnTo>
                  <a:pt x="116" y="83"/>
                </a:lnTo>
                <a:lnTo>
                  <a:pt x="116" y="83"/>
                </a:lnTo>
                <a:lnTo>
                  <a:pt x="116" y="82"/>
                </a:lnTo>
                <a:lnTo>
                  <a:pt x="114" y="83"/>
                </a:lnTo>
                <a:lnTo>
                  <a:pt x="114" y="83"/>
                </a:lnTo>
                <a:lnTo>
                  <a:pt x="106" y="91"/>
                </a:lnTo>
                <a:lnTo>
                  <a:pt x="97" y="98"/>
                </a:lnTo>
                <a:lnTo>
                  <a:pt x="97" y="98"/>
                </a:lnTo>
                <a:lnTo>
                  <a:pt x="93" y="101"/>
                </a:lnTo>
                <a:lnTo>
                  <a:pt x="91" y="101"/>
                </a:lnTo>
                <a:lnTo>
                  <a:pt x="93" y="101"/>
                </a:lnTo>
                <a:lnTo>
                  <a:pt x="97" y="96"/>
                </a:lnTo>
                <a:lnTo>
                  <a:pt x="97" y="96"/>
                </a:lnTo>
                <a:lnTo>
                  <a:pt x="106" y="88"/>
                </a:lnTo>
                <a:lnTo>
                  <a:pt x="109" y="83"/>
                </a:lnTo>
                <a:lnTo>
                  <a:pt x="112" y="77"/>
                </a:lnTo>
                <a:lnTo>
                  <a:pt x="112" y="77"/>
                </a:lnTo>
                <a:lnTo>
                  <a:pt x="124" y="91"/>
                </a:lnTo>
                <a:lnTo>
                  <a:pt x="124" y="91"/>
                </a:lnTo>
                <a:lnTo>
                  <a:pt x="123" y="91"/>
                </a:lnTo>
                <a:lnTo>
                  <a:pt x="123" y="91"/>
                </a:lnTo>
                <a:close/>
                <a:moveTo>
                  <a:pt x="110" y="75"/>
                </a:moveTo>
                <a:lnTo>
                  <a:pt x="110" y="75"/>
                </a:lnTo>
                <a:lnTo>
                  <a:pt x="110" y="75"/>
                </a:lnTo>
                <a:lnTo>
                  <a:pt x="110" y="75"/>
                </a:lnTo>
                <a:lnTo>
                  <a:pt x="98" y="85"/>
                </a:lnTo>
                <a:lnTo>
                  <a:pt x="85" y="94"/>
                </a:lnTo>
                <a:lnTo>
                  <a:pt x="85" y="94"/>
                </a:lnTo>
                <a:lnTo>
                  <a:pt x="87" y="93"/>
                </a:lnTo>
                <a:lnTo>
                  <a:pt x="87" y="93"/>
                </a:lnTo>
                <a:lnTo>
                  <a:pt x="102" y="78"/>
                </a:lnTo>
                <a:lnTo>
                  <a:pt x="102" y="78"/>
                </a:lnTo>
                <a:lnTo>
                  <a:pt x="108" y="72"/>
                </a:lnTo>
                <a:lnTo>
                  <a:pt x="108" y="72"/>
                </a:lnTo>
                <a:lnTo>
                  <a:pt x="108" y="74"/>
                </a:lnTo>
                <a:lnTo>
                  <a:pt x="110" y="75"/>
                </a:lnTo>
                <a:lnTo>
                  <a:pt x="110" y="75"/>
                </a:lnTo>
                <a:close/>
                <a:moveTo>
                  <a:pt x="23" y="130"/>
                </a:moveTo>
                <a:lnTo>
                  <a:pt x="23" y="130"/>
                </a:lnTo>
                <a:lnTo>
                  <a:pt x="36" y="118"/>
                </a:lnTo>
                <a:lnTo>
                  <a:pt x="49" y="106"/>
                </a:lnTo>
                <a:lnTo>
                  <a:pt x="63" y="94"/>
                </a:lnTo>
                <a:lnTo>
                  <a:pt x="76" y="81"/>
                </a:lnTo>
                <a:lnTo>
                  <a:pt x="76" y="81"/>
                </a:lnTo>
                <a:lnTo>
                  <a:pt x="84" y="73"/>
                </a:lnTo>
                <a:lnTo>
                  <a:pt x="93" y="67"/>
                </a:lnTo>
                <a:lnTo>
                  <a:pt x="111" y="52"/>
                </a:lnTo>
                <a:lnTo>
                  <a:pt x="111" y="52"/>
                </a:lnTo>
                <a:lnTo>
                  <a:pt x="117" y="47"/>
                </a:lnTo>
                <a:lnTo>
                  <a:pt x="123" y="41"/>
                </a:lnTo>
                <a:lnTo>
                  <a:pt x="136" y="29"/>
                </a:lnTo>
                <a:lnTo>
                  <a:pt x="136" y="29"/>
                </a:lnTo>
                <a:lnTo>
                  <a:pt x="138" y="27"/>
                </a:lnTo>
                <a:lnTo>
                  <a:pt x="136" y="29"/>
                </a:lnTo>
                <a:lnTo>
                  <a:pt x="128" y="37"/>
                </a:lnTo>
                <a:lnTo>
                  <a:pt x="128" y="37"/>
                </a:lnTo>
                <a:lnTo>
                  <a:pt x="114" y="51"/>
                </a:lnTo>
                <a:lnTo>
                  <a:pt x="114" y="51"/>
                </a:lnTo>
                <a:lnTo>
                  <a:pt x="84" y="79"/>
                </a:lnTo>
                <a:lnTo>
                  <a:pt x="84" y="79"/>
                </a:lnTo>
                <a:lnTo>
                  <a:pt x="55" y="106"/>
                </a:lnTo>
                <a:lnTo>
                  <a:pt x="42" y="120"/>
                </a:lnTo>
                <a:lnTo>
                  <a:pt x="29" y="135"/>
                </a:lnTo>
                <a:lnTo>
                  <a:pt x="29" y="135"/>
                </a:lnTo>
                <a:lnTo>
                  <a:pt x="23" y="130"/>
                </a:lnTo>
                <a:lnTo>
                  <a:pt x="23" y="130"/>
                </a:lnTo>
                <a:close/>
                <a:moveTo>
                  <a:pt x="17" y="124"/>
                </a:moveTo>
                <a:lnTo>
                  <a:pt x="17" y="124"/>
                </a:lnTo>
                <a:lnTo>
                  <a:pt x="43" y="98"/>
                </a:lnTo>
                <a:lnTo>
                  <a:pt x="43" y="98"/>
                </a:lnTo>
                <a:lnTo>
                  <a:pt x="48" y="93"/>
                </a:lnTo>
                <a:lnTo>
                  <a:pt x="48" y="93"/>
                </a:lnTo>
                <a:lnTo>
                  <a:pt x="74" y="69"/>
                </a:lnTo>
                <a:lnTo>
                  <a:pt x="74" y="69"/>
                </a:lnTo>
                <a:lnTo>
                  <a:pt x="85" y="59"/>
                </a:lnTo>
                <a:lnTo>
                  <a:pt x="98" y="51"/>
                </a:lnTo>
                <a:lnTo>
                  <a:pt x="98" y="51"/>
                </a:lnTo>
                <a:lnTo>
                  <a:pt x="82" y="66"/>
                </a:lnTo>
                <a:lnTo>
                  <a:pt x="67" y="80"/>
                </a:lnTo>
                <a:lnTo>
                  <a:pt x="67" y="80"/>
                </a:lnTo>
                <a:lnTo>
                  <a:pt x="61" y="86"/>
                </a:lnTo>
                <a:lnTo>
                  <a:pt x="55" y="92"/>
                </a:lnTo>
                <a:lnTo>
                  <a:pt x="42" y="103"/>
                </a:lnTo>
                <a:lnTo>
                  <a:pt x="30" y="114"/>
                </a:lnTo>
                <a:lnTo>
                  <a:pt x="25" y="121"/>
                </a:lnTo>
                <a:lnTo>
                  <a:pt x="20" y="128"/>
                </a:lnTo>
                <a:lnTo>
                  <a:pt x="20" y="128"/>
                </a:lnTo>
                <a:lnTo>
                  <a:pt x="17" y="124"/>
                </a:lnTo>
                <a:lnTo>
                  <a:pt x="17" y="124"/>
                </a:lnTo>
                <a:close/>
                <a:moveTo>
                  <a:pt x="36" y="55"/>
                </a:moveTo>
                <a:lnTo>
                  <a:pt x="36" y="55"/>
                </a:lnTo>
                <a:lnTo>
                  <a:pt x="46" y="51"/>
                </a:lnTo>
                <a:lnTo>
                  <a:pt x="56" y="48"/>
                </a:lnTo>
                <a:lnTo>
                  <a:pt x="56" y="48"/>
                </a:lnTo>
                <a:lnTo>
                  <a:pt x="47" y="52"/>
                </a:lnTo>
                <a:lnTo>
                  <a:pt x="39" y="58"/>
                </a:lnTo>
                <a:lnTo>
                  <a:pt x="39" y="58"/>
                </a:lnTo>
                <a:lnTo>
                  <a:pt x="36" y="55"/>
                </a:lnTo>
                <a:lnTo>
                  <a:pt x="36" y="55"/>
                </a:lnTo>
                <a:close/>
                <a:moveTo>
                  <a:pt x="31" y="49"/>
                </a:moveTo>
                <a:lnTo>
                  <a:pt x="31" y="49"/>
                </a:lnTo>
                <a:lnTo>
                  <a:pt x="37" y="47"/>
                </a:lnTo>
                <a:lnTo>
                  <a:pt x="43" y="44"/>
                </a:lnTo>
                <a:lnTo>
                  <a:pt x="54" y="38"/>
                </a:lnTo>
                <a:lnTo>
                  <a:pt x="54" y="38"/>
                </a:lnTo>
                <a:lnTo>
                  <a:pt x="44" y="44"/>
                </a:lnTo>
                <a:lnTo>
                  <a:pt x="34" y="52"/>
                </a:lnTo>
                <a:lnTo>
                  <a:pt x="34" y="52"/>
                </a:lnTo>
                <a:lnTo>
                  <a:pt x="31" y="49"/>
                </a:lnTo>
                <a:lnTo>
                  <a:pt x="31" y="49"/>
                </a:lnTo>
                <a:close/>
                <a:moveTo>
                  <a:pt x="21" y="38"/>
                </a:moveTo>
                <a:lnTo>
                  <a:pt x="21" y="38"/>
                </a:lnTo>
                <a:lnTo>
                  <a:pt x="32" y="32"/>
                </a:lnTo>
                <a:lnTo>
                  <a:pt x="41" y="25"/>
                </a:lnTo>
                <a:lnTo>
                  <a:pt x="41" y="25"/>
                </a:lnTo>
                <a:lnTo>
                  <a:pt x="33" y="33"/>
                </a:lnTo>
                <a:lnTo>
                  <a:pt x="26" y="41"/>
                </a:lnTo>
                <a:lnTo>
                  <a:pt x="26" y="41"/>
                </a:lnTo>
                <a:lnTo>
                  <a:pt x="26" y="42"/>
                </a:lnTo>
                <a:lnTo>
                  <a:pt x="27" y="43"/>
                </a:lnTo>
                <a:lnTo>
                  <a:pt x="27" y="43"/>
                </a:lnTo>
                <a:lnTo>
                  <a:pt x="32" y="41"/>
                </a:lnTo>
                <a:lnTo>
                  <a:pt x="37" y="38"/>
                </a:lnTo>
                <a:lnTo>
                  <a:pt x="45" y="33"/>
                </a:lnTo>
                <a:lnTo>
                  <a:pt x="45" y="33"/>
                </a:lnTo>
                <a:lnTo>
                  <a:pt x="37" y="39"/>
                </a:lnTo>
                <a:lnTo>
                  <a:pt x="29" y="47"/>
                </a:lnTo>
                <a:lnTo>
                  <a:pt x="29" y="47"/>
                </a:lnTo>
                <a:lnTo>
                  <a:pt x="21" y="38"/>
                </a:lnTo>
                <a:lnTo>
                  <a:pt x="21" y="38"/>
                </a:lnTo>
                <a:close/>
                <a:moveTo>
                  <a:pt x="15" y="32"/>
                </a:moveTo>
                <a:lnTo>
                  <a:pt x="15" y="32"/>
                </a:lnTo>
                <a:lnTo>
                  <a:pt x="23" y="26"/>
                </a:lnTo>
                <a:lnTo>
                  <a:pt x="32" y="21"/>
                </a:lnTo>
                <a:lnTo>
                  <a:pt x="32" y="21"/>
                </a:lnTo>
                <a:lnTo>
                  <a:pt x="30" y="23"/>
                </a:lnTo>
                <a:lnTo>
                  <a:pt x="30" y="23"/>
                </a:lnTo>
                <a:lnTo>
                  <a:pt x="24" y="30"/>
                </a:lnTo>
                <a:lnTo>
                  <a:pt x="19" y="36"/>
                </a:lnTo>
                <a:lnTo>
                  <a:pt x="19" y="36"/>
                </a:lnTo>
                <a:lnTo>
                  <a:pt x="15" y="32"/>
                </a:lnTo>
                <a:lnTo>
                  <a:pt x="15" y="32"/>
                </a:lnTo>
                <a:close/>
                <a:moveTo>
                  <a:pt x="12" y="29"/>
                </a:moveTo>
                <a:lnTo>
                  <a:pt x="12" y="29"/>
                </a:lnTo>
                <a:lnTo>
                  <a:pt x="24" y="20"/>
                </a:lnTo>
                <a:lnTo>
                  <a:pt x="36" y="11"/>
                </a:lnTo>
                <a:lnTo>
                  <a:pt x="36" y="11"/>
                </a:lnTo>
                <a:lnTo>
                  <a:pt x="39" y="14"/>
                </a:lnTo>
                <a:lnTo>
                  <a:pt x="39" y="14"/>
                </a:lnTo>
                <a:lnTo>
                  <a:pt x="26" y="22"/>
                </a:lnTo>
                <a:lnTo>
                  <a:pt x="14" y="31"/>
                </a:lnTo>
                <a:lnTo>
                  <a:pt x="14" y="31"/>
                </a:lnTo>
                <a:lnTo>
                  <a:pt x="12" y="29"/>
                </a:lnTo>
                <a:lnTo>
                  <a:pt x="12" y="29"/>
                </a:lnTo>
                <a:close/>
                <a:moveTo>
                  <a:pt x="48" y="29"/>
                </a:moveTo>
                <a:lnTo>
                  <a:pt x="48" y="29"/>
                </a:lnTo>
                <a:lnTo>
                  <a:pt x="41" y="33"/>
                </a:lnTo>
                <a:lnTo>
                  <a:pt x="33" y="38"/>
                </a:lnTo>
                <a:lnTo>
                  <a:pt x="33" y="38"/>
                </a:lnTo>
                <a:lnTo>
                  <a:pt x="33" y="36"/>
                </a:lnTo>
                <a:lnTo>
                  <a:pt x="33" y="35"/>
                </a:lnTo>
                <a:lnTo>
                  <a:pt x="34" y="34"/>
                </a:lnTo>
                <a:lnTo>
                  <a:pt x="36" y="33"/>
                </a:lnTo>
                <a:lnTo>
                  <a:pt x="36" y="33"/>
                </a:lnTo>
                <a:lnTo>
                  <a:pt x="45" y="24"/>
                </a:lnTo>
                <a:lnTo>
                  <a:pt x="45" y="24"/>
                </a:lnTo>
                <a:lnTo>
                  <a:pt x="45" y="22"/>
                </a:lnTo>
                <a:lnTo>
                  <a:pt x="44" y="22"/>
                </a:lnTo>
                <a:lnTo>
                  <a:pt x="44" y="22"/>
                </a:lnTo>
                <a:lnTo>
                  <a:pt x="38" y="25"/>
                </a:lnTo>
                <a:lnTo>
                  <a:pt x="33" y="28"/>
                </a:lnTo>
                <a:lnTo>
                  <a:pt x="22" y="36"/>
                </a:lnTo>
                <a:lnTo>
                  <a:pt x="22" y="36"/>
                </a:lnTo>
                <a:lnTo>
                  <a:pt x="26" y="32"/>
                </a:lnTo>
                <a:lnTo>
                  <a:pt x="31" y="27"/>
                </a:lnTo>
                <a:lnTo>
                  <a:pt x="36" y="21"/>
                </a:lnTo>
                <a:lnTo>
                  <a:pt x="41" y="16"/>
                </a:lnTo>
                <a:lnTo>
                  <a:pt x="41" y="16"/>
                </a:lnTo>
                <a:lnTo>
                  <a:pt x="56" y="34"/>
                </a:lnTo>
                <a:lnTo>
                  <a:pt x="56" y="34"/>
                </a:lnTo>
                <a:lnTo>
                  <a:pt x="44" y="41"/>
                </a:lnTo>
                <a:lnTo>
                  <a:pt x="33" y="47"/>
                </a:lnTo>
                <a:lnTo>
                  <a:pt x="33" y="47"/>
                </a:lnTo>
                <a:lnTo>
                  <a:pt x="37" y="44"/>
                </a:lnTo>
                <a:lnTo>
                  <a:pt x="41" y="40"/>
                </a:lnTo>
                <a:lnTo>
                  <a:pt x="50" y="31"/>
                </a:lnTo>
                <a:lnTo>
                  <a:pt x="50" y="31"/>
                </a:lnTo>
                <a:lnTo>
                  <a:pt x="50" y="30"/>
                </a:lnTo>
                <a:lnTo>
                  <a:pt x="50" y="29"/>
                </a:lnTo>
                <a:lnTo>
                  <a:pt x="48" y="29"/>
                </a:lnTo>
                <a:lnTo>
                  <a:pt x="48" y="29"/>
                </a:lnTo>
                <a:close/>
                <a:moveTo>
                  <a:pt x="60" y="45"/>
                </a:moveTo>
                <a:lnTo>
                  <a:pt x="60" y="45"/>
                </a:lnTo>
                <a:lnTo>
                  <a:pt x="60" y="45"/>
                </a:lnTo>
                <a:lnTo>
                  <a:pt x="60" y="44"/>
                </a:lnTo>
                <a:lnTo>
                  <a:pt x="58" y="44"/>
                </a:lnTo>
                <a:lnTo>
                  <a:pt x="58" y="44"/>
                </a:lnTo>
                <a:lnTo>
                  <a:pt x="50" y="48"/>
                </a:lnTo>
                <a:lnTo>
                  <a:pt x="42" y="51"/>
                </a:lnTo>
                <a:lnTo>
                  <a:pt x="42" y="51"/>
                </a:lnTo>
                <a:lnTo>
                  <a:pt x="37" y="52"/>
                </a:lnTo>
                <a:lnTo>
                  <a:pt x="39" y="51"/>
                </a:lnTo>
                <a:lnTo>
                  <a:pt x="45" y="47"/>
                </a:lnTo>
                <a:lnTo>
                  <a:pt x="45" y="47"/>
                </a:lnTo>
                <a:lnTo>
                  <a:pt x="52" y="42"/>
                </a:lnTo>
                <a:lnTo>
                  <a:pt x="58" y="36"/>
                </a:lnTo>
                <a:lnTo>
                  <a:pt x="58" y="36"/>
                </a:lnTo>
                <a:lnTo>
                  <a:pt x="66" y="47"/>
                </a:lnTo>
                <a:lnTo>
                  <a:pt x="66" y="47"/>
                </a:lnTo>
                <a:lnTo>
                  <a:pt x="66" y="47"/>
                </a:lnTo>
                <a:lnTo>
                  <a:pt x="66" y="47"/>
                </a:lnTo>
                <a:lnTo>
                  <a:pt x="41" y="59"/>
                </a:lnTo>
                <a:lnTo>
                  <a:pt x="41" y="59"/>
                </a:lnTo>
                <a:lnTo>
                  <a:pt x="50" y="53"/>
                </a:lnTo>
                <a:lnTo>
                  <a:pt x="60" y="45"/>
                </a:lnTo>
                <a:lnTo>
                  <a:pt x="60" y="45"/>
                </a:lnTo>
                <a:close/>
                <a:moveTo>
                  <a:pt x="67" y="48"/>
                </a:moveTo>
                <a:lnTo>
                  <a:pt x="67" y="48"/>
                </a:lnTo>
                <a:lnTo>
                  <a:pt x="67" y="48"/>
                </a:lnTo>
                <a:lnTo>
                  <a:pt x="67" y="48"/>
                </a:lnTo>
                <a:lnTo>
                  <a:pt x="71" y="52"/>
                </a:lnTo>
                <a:lnTo>
                  <a:pt x="71" y="52"/>
                </a:lnTo>
                <a:lnTo>
                  <a:pt x="60" y="58"/>
                </a:lnTo>
                <a:lnTo>
                  <a:pt x="55" y="62"/>
                </a:lnTo>
                <a:lnTo>
                  <a:pt x="50" y="66"/>
                </a:lnTo>
                <a:lnTo>
                  <a:pt x="50" y="66"/>
                </a:lnTo>
                <a:lnTo>
                  <a:pt x="59" y="57"/>
                </a:lnTo>
                <a:lnTo>
                  <a:pt x="63" y="53"/>
                </a:lnTo>
                <a:lnTo>
                  <a:pt x="67" y="48"/>
                </a:lnTo>
                <a:lnTo>
                  <a:pt x="67" y="48"/>
                </a:lnTo>
                <a:close/>
                <a:moveTo>
                  <a:pt x="80" y="55"/>
                </a:moveTo>
                <a:lnTo>
                  <a:pt x="80" y="55"/>
                </a:lnTo>
                <a:lnTo>
                  <a:pt x="93" y="44"/>
                </a:lnTo>
                <a:lnTo>
                  <a:pt x="104" y="32"/>
                </a:lnTo>
                <a:lnTo>
                  <a:pt x="116" y="21"/>
                </a:lnTo>
                <a:lnTo>
                  <a:pt x="129" y="10"/>
                </a:lnTo>
                <a:lnTo>
                  <a:pt x="129" y="10"/>
                </a:lnTo>
                <a:lnTo>
                  <a:pt x="131" y="13"/>
                </a:lnTo>
                <a:lnTo>
                  <a:pt x="131" y="13"/>
                </a:lnTo>
                <a:lnTo>
                  <a:pt x="130" y="13"/>
                </a:lnTo>
                <a:lnTo>
                  <a:pt x="130" y="13"/>
                </a:lnTo>
                <a:lnTo>
                  <a:pt x="105" y="34"/>
                </a:lnTo>
                <a:lnTo>
                  <a:pt x="80" y="56"/>
                </a:lnTo>
                <a:lnTo>
                  <a:pt x="80" y="56"/>
                </a:lnTo>
                <a:lnTo>
                  <a:pt x="77" y="58"/>
                </a:lnTo>
                <a:lnTo>
                  <a:pt x="77" y="58"/>
                </a:lnTo>
                <a:lnTo>
                  <a:pt x="71" y="62"/>
                </a:lnTo>
                <a:lnTo>
                  <a:pt x="71" y="62"/>
                </a:lnTo>
                <a:lnTo>
                  <a:pt x="66" y="68"/>
                </a:lnTo>
                <a:lnTo>
                  <a:pt x="66" y="68"/>
                </a:lnTo>
                <a:lnTo>
                  <a:pt x="56" y="74"/>
                </a:lnTo>
                <a:lnTo>
                  <a:pt x="56" y="74"/>
                </a:lnTo>
                <a:lnTo>
                  <a:pt x="60" y="69"/>
                </a:lnTo>
                <a:lnTo>
                  <a:pt x="64" y="64"/>
                </a:lnTo>
                <a:lnTo>
                  <a:pt x="73" y="54"/>
                </a:lnTo>
                <a:lnTo>
                  <a:pt x="73" y="54"/>
                </a:lnTo>
                <a:lnTo>
                  <a:pt x="74" y="55"/>
                </a:lnTo>
                <a:lnTo>
                  <a:pt x="74" y="55"/>
                </a:lnTo>
                <a:lnTo>
                  <a:pt x="76" y="56"/>
                </a:lnTo>
                <a:lnTo>
                  <a:pt x="79" y="56"/>
                </a:lnTo>
                <a:lnTo>
                  <a:pt x="79" y="56"/>
                </a:lnTo>
                <a:lnTo>
                  <a:pt x="80" y="55"/>
                </a:lnTo>
                <a:lnTo>
                  <a:pt x="80" y="55"/>
                </a:lnTo>
                <a:close/>
                <a:moveTo>
                  <a:pt x="110" y="38"/>
                </a:moveTo>
                <a:lnTo>
                  <a:pt x="110" y="38"/>
                </a:lnTo>
                <a:lnTo>
                  <a:pt x="103" y="44"/>
                </a:lnTo>
                <a:lnTo>
                  <a:pt x="96" y="49"/>
                </a:lnTo>
                <a:lnTo>
                  <a:pt x="87" y="54"/>
                </a:lnTo>
                <a:lnTo>
                  <a:pt x="80" y="60"/>
                </a:lnTo>
                <a:lnTo>
                  <a:pt x="80" y="60"/>
                </a:lnTo>
                <a:lnTo>
                  <a:pt x="58" y="81"/>
                </a:lnTo>
                <a:lnTo>
                  <a:pt x="58" y="81"/>
                </a:lnTo>
                <a:lnTo>
                  <a:pt x="58" y="80"/>
                </a:lnTo>
                <a:lnTo>
                  <a:pt x="58" y="80"/>
                </a:lnTo>
                <a:lnTo>
                  <a:pt x="65" y="72"/>
                </a:lnTo>
                <a:lnTo>
                  <a:pt x="65" y="72"/>
                </a:lnTo>
                <a:lnTo>
                  <a:pt x="66" y="71"/>
                </a:lnTo>
                <a:lnTo>
                  <a:pt x="66" y="71"/>
                </a:lnTo>
                <a:lnTo>
                  <a:pt x="75" y="64"/>
                </a:lnTo>
                <a:lnTo>
                  <a:pt x="84" y="56"/>
                </a:lnTo>
                <a:lnTo>
                  <a:pt x="84" y="56"/>
                </a:lnTo>
                <a:lnTo>
                  <a:pt x="100" y="45"/>
                </a:lnTo>
                <a:lnTo>
                  <a:pt x="100" y="45"/>
                </a:lnTo>
                <a:lnTo>
                  <a:pt x="108" y="38"/>
                </a:lnTo>
                <a:lnTo>
                  <a:pt x="116" y="30"/>
                </a:lnTo>
                <a:lnTo>
                  <a:pt x="132" y="15"/>
                </a:lnTo>
                <a:lnTo>
                  <a:pt x="132" y="15"/>
                </a:lnTo>
                <a:lnTo>
                  <a:pt x="132" y="14"/>
                </a:lnTo>
                <a:lnTo>
                  <a:pt x="132" y="14"/>
                </a:lnTo>
                <a:lnTo>
                  <a:pt x="135" y="16"/>
                </a:lnTo>
                <a:lnTo>
                  <a:pt x="135" y="16"/>
                </a:lnTo>
                <a:lnTo>
                  <a:pt x="128" y="21"/>
                </a:lnTo>
                <a:lnTo>
                  <a:pt x="122" y="26"/>
                </a:lnTo>
                <a:lnTo>
                  <a:pt x="110" y="38"/>
                </a:lnTo>
                <a:lnTo>
                  <a:pt x="110" y="38"/>
                </a:lnTo>
                <a:close/>
                <a:moveTo>
                  <a:pt x="128" y="24"/>
                </a:moveTo>
                <a:lnTo>
                  <a:pt x="128" y="24"/>
                </a:lnTo>
                <a:lnTo>
                  <a:pt x="115" y="36"/>
                </a:lnTo>
                <a:lnTo>
                  <a:pt x="115" y="36"/>
                </a:lnTo>
                <a:lnTo>
                  <a:pt x="118" y="32"/>
                </a:lnTo>
                <a:lnTo>
                  <a:pt x="118" y="32"/>
                </a:lnTo>
                <a:lnTo>
                  <a:pt x="128" y="23"/>
                </a:lnTo>
                <a:lnTo>
                  <a:pt x="131" y="20"/>
                </a:lnTo>
                <a:lnTo>
                  <a:pt x="128" y="24"/>
                </a:lnTo>
                <a:lnTo>
                  <a:pt x="128" y="24"/>
                </a:lnTo>
                <a:close/>
                <a:moveTo>
                  <a:pt x="56" y="77"/>
                </a:moveTo>
                <a:lnTo>
                  <a:pt x="56" y="77"/>
                </a:lnTo>
                <a:lnTo>
                  <a:pt x="58" y="76"/>
                </a:lnTo>
                <a:lnTo>
                  <a:pt x="58" y="76"/>
                </a:lnTo>
                <a:lnTo>
                  <a:pt x="57" y="78"/>
                </a:lnTo>
                <a:lnTo>
                  <a:pt x="57" y="78"/>
                </a:lnTo>
                <a:lnTo>
                  <a:pt x="57" y="77"/>
                </a:lnTo>
                <a:lnTo>
                  <a:pt x="57" y="77"/>
                </a:lnTo>
                <a:lnTo>
                  <a:pt x="56" y="77"/>
                </a:lnTo>
                <a:lnTo>
                  <a:pt x="56" y="77"/>
                </a:lnTo>
                <a:close/>
                <a:moveTo>
                  <a:pt x="70" y="55"/>
                </a:moveTo>
                <a:lnTo>
                  <a:pt x="70" y="55"/>
                </a:lnTo>
                <a:lnTo>
                  <a:pt x="66" y="59"/>
                </a:lnTo>
                <a:lnTo>
                  <a:pt x="61" y="64"/>
                </a:lnTo>
                <a:lnTo>
                  <a:pt x="57" y="69"/>
                </a:lnTo>
                <a:lnTo>
                  <a:pt x="54" y="74"/>
                </a:lnTo>
                <a:lnTo>
                  <a:pt x="54" y="74"/>
                </a:lnTo>
                <a:lnTo>
                  <a:pt x="48" y="69"/>
                </a:lnTo>
                <a:lnTo>
                  <a:pt x="48" y="69"/>
                </a:lnTo>
                <a:lnTo>
                  <a:pt x="60" y="62"/>
                </a:lnTo>
                <a:lnTo>
                  <a:pt x="70" y="55"/>
                </a:lnTo>
                <a:lnTo>
                  <a:pt x="70" y="55"/>
                </a:lnTo>
                <a:close/>
                <a:moveTo>
                  <a:pt x="42" y="123"/>
                </a:moveTo>
                <a:lnTo>
                  <a:pt x="42" y="123"/>
                </a:lnTo>
                <a:lnTo>
                  <a:pt x="56" y="108"/>
                </a:lnTo>
                <a:lnTo>
                  <a:pt x="56" y="108"/>
                </a:lnTo>
                <a:lnTo>
                  <a:pt x="71" y="94"/>
                </a:lnTo>
                <a:lnTo>
                  <a:pt x="85" y="81"/>
                </a:lnTo>
                <a:lnTo>
                  <a:pt x="85" y="81"/>
                </a:lnTo>
                <a:lnTo>
                  <a:pt x="115" y="53"/>
                </a:lnTo>
                <a:lnTo>
                  <a:pt x="130" y="39"/>
                </a:lnTo>
                <a:lnTo>
                  <a:pt x="143" y="24"/>
                </a:lnTo>
                <a:lnTo>
                  <a:pt x="143" y="24"/>
                </a:lnTo>
                <a:lnTo>
                  <a:pt x="149" y="30"/>
                </a:lnTo>
                <a:lnTo>
                  <a:pt x="149" y="30"/>
                </a:lnTo>
                <a:lnTo>
                  <a:pt x="122" y="52"/>
                </a:lnTo>
                <a:lnTo>
                  <a:pt x="95" y="76"/>
                </a:lnTo>
                <a:lnTo>
                  <a:pt x="67" y="100"/>
                </a:lnTo>
                <a:lnTo>
                  <a:pt x="41" y="124"/>
                </a:lnTo>
                <a:lnTo>
                  <a:pt x="41" y="124"/>
                </a:lnTo>
                <a:lnTo>
                  <a:pt x="42" y="123"/>
                </a:lnTo>
                <a:lnTo>
                  <a:pt x="42" y="123"/>
                </a:lnTo>
                <a:close/>
                <a:moveTo>
                  <a:pt x="141" y="23"/>
                </a:moveTo>
                <a:lnTo>
                  <a:pt x="141" y="23"/>
                </a:lnTo>
                <a:lnTo>
                  <a:pt x="135" y="27"/>
                </a:lnTo>
                <a:lnTo>
                  <a:pt x="129" y="33"/>
                </a:lnTo>
                <a:lnTo>
                  <a:pt x="117" y="44"/>
                </a:lnTo>
                <a:lnTo>
                  <a:pt x="117" y="44"/>
                </a:lnTo>
                <a:lnTo>
                  <a:pt x="108" y="51"/>
                </a:lnTo>
                <a:lnTo>
                  <a:pt x="99" y="58"/>
                </a:lnTo>
                <a:lnTo>
                  <a:pt x="89" y="66"/>
                </a:lnTo>
                <a:lnTo>
                  <a:pt x="81" y="73"/>
                </a:lnTo>
                <a:lnTo>
                  <a:pt x="81" y="73"/>
                </a:lnTo>
                <a:lnTo>
                  <a:pt x="68" y="86"/>
                </a:lnTo>
                <a:lnTo>
                  <a:pt x="62" y="93"/>
                </a:lnTo>
                <a:lnTo>
                  <a:pt x="55" y="99"/>
                </a:lnTo>
                <a:lnTo>
                  <a:pt x="55" y="99"/>
                </a:lnTo>
                <a:lnTo>
                  <a:pt x="38" y="112"/>
                </a:lnTo>
                <a:lnTo>
                  <a:pt x="22" y="127"/>
                </a:lnTo>
                <a:lnTo>
                  <a:pt x="22" y="127"/>
                </a:lnTo>
                <a:lnTo>
                  <a:pt x="32" y="116"/>
                </a:lnTo>
                <a:lnTo>
                  <a:pt x="38" y="110"/>
                </a:lnTo>
                <a:lnTo>
                  <a:pt x="45" y="104"/>
                </a:lnTo>
                <a:lnTo>
                  <a:pt x="45" y="104"/>
                </a:lnTo>
                <a:lnTo>
                  <a:pt x="60" y="90"/>
                </a:lnTo>
                <a:lnTo>
                  <a:pt x="75" y="75"/>
                </a:lnTo>
                <a:lnTo>
                  <a:pt x="75" y="75"/>
                </a:lnTo>
                <a:lnTo>
                  <a:pt x="90" y="59"/>
                </a:lnTo>
                <a:lnTo>
                  <a:pt x="106" y="46"/>
                </a:lnTo>
                <a:lnTo>
                  <a:pt x="122" y="32"/>
                </a:lnTo>
                <a:lnTo>
                  <a:pt x="136" y="18"/>
                </a:lnTo>
                <a:lnTo>
                  <a:pt x="136" y="18"/>
                </a:lnTo>
                <a:lnTo>
                  <a:pt x="141" y="23"/>
                </a:lnTo>
                <a:lnTo>
                  <a:pt x="141" y="23"/>
                </a:lnTo>
                <a:close/>
                <a:moveTo>
                  <a:pt x="42" y="61"/>
                </a:moveTo>
                <a:lnTo>
                  <a:pt x="42" y="61"/>
                </a:lnTo>
                <a:lnTo>
                  <a:pt x="59" y="52"/>
                </a:lnTo>
                <a:lnTo>
                  <a:pt x="59" y="52"/>
                </a:lnTo>
                <a:lnTo>
                  <a:pt x="63" y="51"/>
                </a:lnTo>
                <a:lnTo>
                  <a:pt x="62" y="52"/>
                </a:lnTo>
                <a:lnTo>
                  <a:pt x="56" y="57"/>
                </a:lnTo>
                <a:lnTo>
                  <a:pt x="56" y="57"/>
                </a:lnTo>
                <a:lnTo>
                  <a:pt x="46" y="67"/>
                </a:lnTo>
                <a:lnTo>
                  <a:pt x="46" y="67"/>
                </a:lnTo>
                <a:lnTo>
                  <a:pt x="42" y="61"/>
                </a:lnTo>
                <a:lnTo>
                  <a:pt x="42" y="61"/>
                </a:lnTo>
                <a:close/>
                <a:moveTo>
                  <a:pt x="36" y="140"/>
                </a:moveTo>
                <a:lnTo>
                  <a:pt x="36" y="140"/>
                </a:lnTo>
                <a:lnTo>
                  <a:pt x="31" y="137"/>
                </a:lnTo>
                <a:lnTo>
                  <a:pt x="31" y="137"/>
                </a:lnTo>
                <a:lnTo>
                  <a:pt x="33" y="134"/>
                </a:lnTo>
                <a:lnTo>
                  <a:pt x="33" y="134"/>
                </a:lnTo>
                <a:lnTo>
                  <a:pt x="34" y="133"/>
                </a:lnTo>
                <a:lnTo>
                  <a:pt x="34" y="133"/>
                </a:lnTo>
                <a:lnTo>
                  <a:pt x="80" y="91"/>
                </a:lnTo>
                <a:lnTo>
                  <a:pt x="105" y="70"/>
                </a:lnTo>
                <a:lnTo>
                  <a:pt x="129" y="49"/>
                </a:lnTo>
                <a:lnTo>
                  <a:pt x="129" y="49"/>
                </a:lnTo>
                <a:lnTo>
                  <a:pt x="144" y="37"/>
                </a:lnTo>
                <a:lnTo>
                  <a:pt x="144" y="37"/>
                </a:lnTo>
                <a:lnTo>
                  <a:pt x="133" y="46"/>
                </a:lnTo>
                <a:lnTo>
                  <a:pt x="121" y="55"/>
                </a:lnTo>
                <a:lnTo>
                  <a:pt x="121" y="55"/>
                </a:lnTo>
                <a:lnTo>
                  <a:pt x="110" y="66"/>
                </a:lnTo>
                <a:lnTo>
                  <a:pt x="100" y="76"/>
                </a:lnTo>
                <a:lnTo>
                  <a:pt x="80" y="97"/>
                </a:lnTo>
                <a:lnTo>
                  <a:pt x="80" y="97"/>
                </a:lnTo>
                <a:lnTo>
                  <a:pt x="79" y="98"/>
                </a:lnTo>
                <a:lnTo>
                  <a:pt x="79" y="98"/>
                </a:lnTo>
                <a:lnTo>
                  <a:pt x="68" y="109"/>
                </a:lnTo>
                <a:lnTo>
                  <a:pt x="57" y="119"/>
                </a:lnTo>
                <a:lnTo>
                  <a:pt x="46" y="129"/>
                </a:lnTo>
                <a:lnTo>
                  <a:pt x="36" y="140"/>
                </a:lnTo>
                <a:lnTo>
                  <a:pt x="36" y="140"/>
                </a:lnTo>
                <a:close/>
                <a:moveTo>
                  <a:pt x="125" y="140"/>
                </a:moveTo>
                <a:lnTo>
                  <a:pt x="125" y="140"/>
                </a:lnTo>
                <a:lnTo>
                  <a:pt x="123" y="138"/>
                </a:lnTo>
                <a:lnTo>
                  <a:pt x="123" y="138"/>
                </a:lnTo>
                <a:lnTo>
                  <a:pt x="123" y="138"/>
                </a:lnTo>
                <a:lnTo>
                  <a:pt x="123" y="138"/>
                </a:lnTo>
                <a:lnTo>
                  <a:pt x="134" y="129"/>
                </a:lnTo>
                <a:lnTo>
                  <a:pt x="146" y="121"/>
                </a:lnTo>
                <a:lnTo>
                  <a:pt x="146" y="121"/>
                </a:lnTo>
                <a:lnTo>
                  <a:pt x="136" y="131"/>
                </a:lnTo>
                <a:lnTo>
                  <a:pt x="125" y="140"/>
                </a:lnTo>
                <a:lnTo>
                  <a:pt x="125" y="140"/>
                </a:lnTo>
                <a:close/>
              </a:path>
            </a:pathLst>
          </a:custGeom>
          <a:solidFill>
            <a:schemeClr val="tx1">
              <a:lumMod val="75000"/>
              <a:lumOff val="25000"/>
            </a:schemeClr>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203" name="Freeform 2537"/>
          <p:cNvSpPr>
            <a:spLocks noEditPoints="1"/>
          </p:cNvSpPr>
          <p:nvPr/>
        </p:nvSpPr>
        <p:spPr bwMode="auto">
          <a:xfrm>
            <a:off x="4505591" y="2752900"/>
            <a:ext cx="95250" cy="95279"/>
          </a:xfrm>
          <a:custGeom>
            <a:cxnLst>
              <a:cxn ang="0">
                <a:pos x="25" y="60"/>
              </a:cxn>
              <a:cxn ang="0">
                <a:pos x="37" y="58"/>
              </a:cxn>
              <a:cxn ang="0">
                <a:pos x="52" y="49"/>
              </a:cxn>
              <a:cxn ang="0">
                <a:pos x="59" y="31"/>
              </a:cxn>
              <a:cxn ang="0">
                <a:pos x="59" y="20"/>
              </a:cxn>
              <a:cxn ang="0">
                <a:pos x="49" y="7"/>
              </a:cxn>
              <a:cxn ang="0">
                <a:pos x="34" y="0"/>
              </a:cxn>
              <a:cxn ang="0">
                <a:pos x="21" y="1"/>
              </a:cxn>
              <a:cxn ang="0">
                <a:pos x="7" y="10"/>
              </a:cxn>
              <a:cxn ang="0">
                <a:pos x="0" y="25"/>
              </a:cxn>
              <a:cxn ang="0">
                <a:pos x="2" y="41"/>
              </a:cxn>
              <a:cxn ang="0">
                <a:pos x="12" y="55"/>
              </a:cxn>
              <a:cxn ang="0">
                <a:pos x="24" y="60"/>
              </a:cxn>
              <a:cxn ang="0">
                <a:pos x="9" y="26"/>
              </a:cxn>
              <a:cxn ang="0">
                <a:pos x="30" y="13"/>
              </a:cxn>
              <a:cxn ang="0">
                <a:pos x="8" y="31"/>
              </a:cxn>
              <a:cxn ang="0">
                <a:pos x="8" y="27"/>
              </a:cxn>
              <a:cxn ang="0">
                <a:pos x="35" y="19"/>
              </a:cxn>
              <a:cxn ang="0">
                <a:pos x="9" y="34"/>
              </a:cxn>
              <a:cxn ang="0">
                <a:pos x="9" y="34"/>
              </a:cxn>
              <a:cxn ang="0">
                <a:pos x="29" y="17"/>
              </a:cxn>
              <a:cxn ang="0">
                <a:pos x="34" y="10"/>
              </a:cxn>
              <a:cxn ang="0">
                <a:pos x="40" y="11"/>
              </a:cxn>
              <a:cxn ang="0">
                <a:pos x="44" y="14"/>
              </a:cxn>
              <a:cxn ang="0">
                <a:pos x="37" y="20"/>
              </a:cxn>
              <a:cxn ang="0">
                <a:pos x="11" y="40"/>
              </a:cxn>
              <a:cxn ang="0">
                <a:pos x="17" y="33"/>
              </a:cxn>
              <a:cxn ang="0">
                <a:pos x="37" y="20"/>
              </a:cxn>
              <a:cxn ang="0">
                <a:pos x="21" y="42"/>
              </a:cxn>
              <a:cxn ang="0">
                <a:pos x="38" y="32"/>
              </a:cxn>
              <a:cxn ang="0">
                <a:pos x="21" y="49"/>
              </a:cxn>
              <a:cxn ang="0">
                <a:pos x="20" y="50"/>
              </a:cxn>
              <a:cxn ang="0">
                <a:pos x="15" y="45"/>
              </a:cxn>
              <a:cxn ang="0">
                <a:pos x="50" y="35"/>
              </a:cxn>
              <a:cxn ang="0">
                <a:pos x="42" y="45"/>
              </a:cxn>
              <a:cxn ang="0">
                <a:pos x="30" y="51"/>
              </a:cxn>
              <a:cxn ang="0">
                <a:pos x="22" y="51"/>
              </a:cxn>
              <a:cxn ang="0">
                <a:pos x="43" y="37"/>
              </a:cxn>
              <a:cxn ang="0">
                <a:pos x="35" y="43"/>
              </a:cxn>
              <a:cxn ang="0">
                <a:pos x="35" y="45"/>
              </a:cxn>
              <a:cxn ang="0">
                <a:pos x="37" y="45"/>
              </a:cxn>
              <a:cxn ang="0">
                <a:pos x="47" y="35"/>
              </a:cxn>
              <a:cxn ang="0">
                <a:pos x="46" y="33"/>
              </a:cxn>
              <a:cxn ang="0">
                <a:pos x="26" y="45"/>
              </a:cxn>
              <a:cxn ang="0">
                <a:pos x="45" y="28"/>
              </a:cxn>
              <a:cxn ang="0">
                <a:pos x="44" y="26"/>
              </a:cxn>
              <a:cxn ang="0">
                <a:pos x="31" y="33"/>
              </a:cxn>
              <a:cxn ang="0">
                <a:pos x="18" y="41"/>
              </a:cxn>
              <a:cxn ang="0">
                <a:pos x="46" y="15"/>
              </a:cxn>
              <a:cxn ang="0">
                <a:pos x="50" y="22"/>
              </a:cxn>
              <a:cxn ang="0">
                <a:pos x="51" y="31"/>
              </a:cxn>
              <a:cxn ang="0">
                <a:pos x="32" y="9"/>
              </a:cxn>
              <a:cxn ang="0">
                <a:pos x="9" y="24"/>
              </a:cxn>
              <a:cxn ang="0">
                <a:pos x="18" y="11"/>
              </a:cxn>
              <a:cxn ang="0">
                <a:pos x="29" y="9"/>
              </a:cxn>
            </a:cxnLst>
            <a:rect b="b" l="0" r="r" t="0"/>
            <a:pathLst>
              <a:path h="60" w="60">
                <a:moveTo>
                  <a:pt x="24" y="60"/>
                </a:moveTo>
                <a:lnTo>
                  <a:pt x="24" y="60"/>
                </a:lnTo>
                <a:lnTo>
                  <a:pt x="25" y="60"/>
                </a:lnTo>
                <a:lnTo>
                  <a:pt x="25" y="60"/>
                </a:lnTo>
                <a:lnTo>
                  <a:pt x="32" y="60"/>
                </a:lnTo>
                <a:lnTo>
                  <a:pt x="37" y="58"/>
                </a:lnTo>
                <a:lnTo>
                  <a:pt x="43" y="56"/>
                </a:lnTo>
                <a:lnTo>
                  <a:pt x="48" y="53"/>
                </a:lnTo>
                <a:lnTo>
                  <a:pt x="52" y="49"/>
                </a:lnTo>
                <a:lnTo>
                  <a:pt x="55" y="43"/>
                </a:lnTo>
                <a:lnTo>
                  <a:pt x="58" y="38"/>
                </a:lnTo>
                <a:lnTo>
                  <a:pt x="59" y="31"/>
                </a:lnTo>
                <a:lnTo>
                  <a:pt x="59" y="31"/>
                </a:lnTo>
                <a:lnTo>
                  <a:pt x="60" y="26"/>
                </a:lnTo>
                <a:lnTo>
                  <a:pt x="59" y="20"/>
                </a:lnTo>
                <a:lnTo>
                  <a:pt x="56" y="15"/>
                </a:lnTo>
                <a:lnTo>
                  <a:pt x="53" y="11"/>
                </a:lnTo>
                <a:lnTo>
                  <a:pt x="49" y="7"/>
                </a:lnTo>
                <a:lnTo>
                  <a:pt x="45" y="4"/>
                </a:lnTo>
                <a:lnTo>
                  <a:pt x="39" y="2"/>
                </a:lnTo>
                <a:lnTo>
                  <a:pt x="34" y="0"/>
                </a:lnTo>
                <a:lnTo>
                  <a:pt x="34" y="0"/>
                </a:lnTo>
                <a:lnTo>
                  <a:pt x="27" y="0"/>
                </a:lnTo>
                <a:lnTo>
                  <a:pt x="21" y="1"/>
                </a:lnTo>
                <a:lnTo>
                  <a:pt x="15" y="3"/>
                </a:lnTo>
                <a:lnTo>
                  <a:pt x="11" y="6"/>
                </a:lnTo>
                <a:lnTo>
                  <a:pt x="7" y="10"/>
                </a:lnTo>
                <a:lnTo>
                  <a:pt x="4" y="15"/>
                </a:lnTo>
                <a:lnTo>
                  <a:pt x="2" y="20"/>
                </a:lnTo>
                <a:lnTo>
                  <a:pt x="0" y="25"/>
                </a:lnTo>
                <a:lnTo>
                  <a:pt x="0" y="31"/>
                </a:lnTo>
                <a:lnTo>
                  <a:pt x="0" y="36"/>
                </a:lnTo>
                <a:lnTo>
                  <a:pt x="2" y="41"/>
                </a:lnTo>
                <a:lnTo>
                  <a:pt x="4" y="46"/>
                </a:lnTo>
                <a:lnTo>
                  <a:pt x="7" y="52"/>
                </a:lnTo>
                <a:lnTo>
                  <a:pt x="12" y="55"/>
                </a:lnTo>
                <a:lnTo>
                  <a:pt x="17" y="58"/>
                </a:lnTo>
                <a:lnTo>
                  <a:pt x="24" y="60"/>
                </a:lnTo>
                <a:lnTo>
                  <a:pt x="24" y="60"/>
                </a:lnTo>
                <a:close/>
                <a:moveTo>
                  <a:pt x="8" y="27"/>
                </a:moveTo>
                <a:lnTo>
                  <a:pt x="8" y="27"/>
                </a:lnTo>
                <a:lnTo>
                  <a:pt x="9" y="26"/>
                </a:lnTo>
                <a:lnTo>
                  <a:pt x="9" y="26"/>
                </a:lnTo>
                <a:lnTo>
                  <a:pt x="30" y="13"/>
                </a:lnTo>
                <a:lnTo>
                  <a:pt x="30" y="13"/>
                </a:lnTo>
                <a:lnTo>
                  <a:pt x="25" y="18"/>
                </a:lnTo>
                <a:lnTo>
                  <a:pt x="20" y="23"/>
                </a:lnTo>
                <a:lnTo>
                  <a:pt x="8" y="31"/>
                </a:lnTo>
                <a:lnTo>
                  <a:pt x="8" y="31"/>
                </a:lnTo>
                <a:lnTo>
                  <a:pt x="8" y="27"/>
                </a:lnTo>
                <a:lnTo>
                  <a:pt x="8" y="27"/>
                </a:lnTo>
                <a:close/>
                <a:moveTo>
                  <a:pt x="44" y="14"/>
                </a:moveTo>
                <a:lnTo>
                  <a:pt x="44" y="14"/>
                </a:lnTo>
                <a:lnTo>
                  <a:pt x="35" y="19"/>
                </a:lnTo>
                <a:lnTo>
                  <a:pt x="27" y="25"/>
                </a:lnTo>
                <a:lnTo>
                  <a:pt x="18" y="30"/>
                </a:lnTo>
                <a:lnTo>
                  <a:pt x="9" y="34"/>
                </a:lnTo>
                <a:lnTo>
                  <a:pt x="9" y="34"/>
                </a:lnTo>
                <a:lnTo>
                  <a:pt x="9" y="34"/>
                </a:lnTo>
                <a:lnTo>
                  <a:pt x="9" y="34"/>
                </a:lnTo>
                <a:lnTo>
                  <a:pt x="15" y="28"/>
                </a:lnTo>
                <a:lnTo>
                  <a:pt x="22" y="23"/>
                </a:lnTo>
                <a:lnTo>
                  <a:pt x="29" y="17"/>
                </a:lnTo>
                <a:lnTo>
                  <a:pt x="32" y="14"/>
                </a:lnTo>
                <a:lnTo>
                  <a:pt x="34" y="10"/>
                </a:lnTo>
                <a:lnTo>
                  <a:pt x="34" y="10"/>
                </a:lnTo>
                <a:lnTo>
                  <a:pt x="34" y="9"/>
                </a:lnTo>
                <a:lnTo>
                  <a:pt x="34" y="9"/>
                </a:lnTo>
                <a:lnTo>
                  <a:pt x="40" y="11"/>
                </a:lnTo>
                <a:lnTo>
                  <a:pt x="45" y="14"/>
                </a:lnTo>
                <a:lnTo>
                  <a:pt x="45" y="14"/>
                </a:lnTo>
                <a:lnTo>
                  <a:pt x="44" y="14"/>
                </a:lnTo>
                <a:lnTo>
                  <a:pt x="44" y="14"/>
                </a:lnTo>
                <a:close/>
                <a:moveTo>
                  <a:pt x="37" y="20"/>
                </a:moveTo>
                <a:lnTo>
                  <a:pt x="37" y="20"/>
                </a:lnTo>
                <a:lnTo>
                  <a:pt x="13" y="43"/>
                </a:lnTo>
                <a:lnTo>
                  <a:pt x="13" y="43"/>
                </a:lnTo>
                <a:lnTo>
                  <a:pt x="11" y="40"/>
                </a:lnTo>
                <a:lnTo>
                  <a:pt x="9" y="37"/>
                </a:lnTo>
                <a:lnTo>
                  <a:pt x="9" y="37"/>
                </a:lnTo>
                <a:lnTo>
                  <a:pt x="17" y="33"/>
                </a:lnTo>
                <a:lnTo>
                  <a:pt x="24" y="29"/>
                </a:lnTo>
                <a:lnTo>
                  <a:pt x="37" y="20"/>
                </a:lnTo>
                <a:lnTo>
                  <a:pt x="37" y="20"/>
                </a:lnTo>
                <a:close/>
                <a:moveTo>
                  <a:pt x="15" y="45"/>
                </a:moveTo>
                <a:lnTo>
                  <a:pt x="15" y="45"/>
                </a:lnTo>
                <a:lnTo>
                  <a:pt x="21" y="42"/>
                </a:lnTo>
                <a:lnTo>
                  <a:pt x="26" y="39"/>
                </a:lnTo>
                <a:lnTo>
                  <a:pt x="38" y="32"/>
                </a:lnTo>
                <a:lnTo>
                  <a:pt x="38" y="32"/>
                </a:lnTo>
                <a:lnTo>
                  <a:pt x="29" y="39"/>
                </a:lnTo>
                <a:lnTo>
                  <a:pt x="24" y="44"/>
                </a:lnTo>
                <a:lnTo>
                  <a:pt x="21" y="49"/>
                </a:lnTo>
                <a:lnTo>
                  <a:pt x="21" y="49"/>
                </a:lnTo>
                <a:lnTo>
                  <a:pt x="20" y="50"/>
                </a:lnTo>
                <a:lnTo>
                  <a:pt x="20" y="50"/>
                </a:lnTo>
                <a:lnTo>
                  <a:pt x="17" y="47"/>
                </a:lnTo>
                <a:lnTo>
                  <a:pt x="15" y="45"/>
                </a:lnTo>
                <a:lnTo>
                  <a:pt x="15" y="45"/>
                </a:lnTo>
                <a:close/>
                <a:moveTo>
                  <a:pt x="51" y="31"/>
                </a:moveTo>
                <a:lnTo>
                  <a:pt x="51" y="31"/>
                </a:lnTo>
                <a:lnTo>
                  <a:pt x="50" y="35"/>
                </a:lnTo>
                <a:lnTo>
                  <a:pt x="48" y="39"/>
                </a:lnTo>
                <a:lnTo>
                  <a:pt x="45" y="42"/>
                </a:lnTo>
                <a:lnTo>
                  <a:pt x="42" y="45"/>
                </a:lnTo>
                <a:lnTo>
                  <a:pt x="38" y="47"/>
                </a:lnTo>
                <a:lnTo>
                  <a:pt x="34" y="50"/>
                </a:lnTo>
                <a:lnTo>
                  <a:pt x="30" y="51"/>
                </a:lnTo>
                <a:lnTo>
                  <a:pt x="26" y="51"/>
                </a:lnTo>
                <a:lnTo>
                  <a:pt x="26" y="51"/>
                </a:lnTo>
                <a:lnTo>
                  <a:pt x="22" y="51"/>
                </a:lnTo>
                <a:lnTo>
                  <a:pt x="22" y="51"/>
                </a:lnTo>
                <a:lnTo>
                  <a:pt x="33" y="43"/>
                </a:lnTo>
                <a:lnTo>
                  <a:pt x="43" y="37"/>
                </a:lnTo>
                <a:lnTo>
                  <a:pt x="43" y="37"/>
                </a:lnTo>
                <a:lnTo>
                  <a:pt x="39" y="41"/>
                </a:lnTo>
                <a:lnTo>
                  <a:pt x="35" y="43"/>
                </a:lnTo>
                <a:lnTo>
                  <a:pt x="35" y="43"/>
                </a:lnTo>
                <a:lnTo>
                  <a:pt x="35" y="44"/>
                </a:lnTo>
                <a:lnTo>
                  <a:pt x="35" y="45"/>
                </a:lnTo>
                <a:lnTo>
                  <a:pt x="36" y="45"/>
                </a:lnTo>
                <a:lnTo>
                  <a:pt x="37" y="45"/>
                </a:lnTo>
                <a:lnTo>
                  <a:pt x="37" y="45"/>
                </a:lnTo>
                <a:lnTo>
                  <a:pt x="43" y="41"/>
                </a:lnTo>
                <a:lnTo>
                  <a:pt x="45" y="38"/>
                </a:lnTo>
                <a:lnTo>
                  <a:pt x="47" y="35"/>
                </a:lnTo>
                <a:lnTo>
                  <a:pt x="47" y="35"/>
                </a:lnTo>
                <a:lnTo>
                  <a:pt x="47" y="33"/>
                </a:lnTo>
                <a:lnTo>
                  <a:pt x="46" y="33"/>
                </a:lnTo>
                <a:lnTo>
                  <a:pt x="46" y="33"/>
                </a:lnTo>
                <a:lnTo>
                  <a:pt x="36" y="39"/>
                </a:lnTo>
                <a:lnTo>
                  <a:pt x="26" y="45"/>
                </a:lnTo>
                <a:lnTo>
                  <a:pt x="26" y="45"/>
                </a:lnTo>
                <a:lnTo>
                  <a:pt x="36" y="36"/>
                </a:lnTo>
                <a:lnTo>
                  <a:pt x="45" y="28"/>
                </a:lnTo>
                <a:lnTo>
                  <a:pt x="45" y="28"/>
                </a:lnTo>
                <a:lnTo>
                  <a:pt x="46" y="26"/>
                </a:lnTo>
                <a:lnTo>
                  <a:pt x="44" y="26"/>
                </a:lnTo>
                <a:lnTo>
                  <a:pt x="44" y="26"/>
                </a:lnTo>
                <a:lnTo>
                  <a:pt x="37" y="29"/>
                </a:lnTo>
                <a:lnTo>
                  <a:pt x="31" y="33"/>
                </a:lnTo>
                <a:lnTo>
                  <a:pt x="24" y="37"/>
                </a:lnTo>
                <a:lnTo>
                  <a:pt x="18" y="41"/>
                </a:lnTo>
                <a:lnTo>
                  <a:pt x="18" y="41"/>
                </a:lnTo>
                <a:lnTo>
                  <a:pt x="45" y="16"/>
                </a:lnTo>
                <a:lnTo>
                  <a:pt x="45" y="16"/>
                </a:lnTo>
                <a:lnTo>
                  <a:pt x="46" y="15"/>
                </a:lnTo>
                <a:lnTo>
                  <a:pt x="46" y="15"/>
                </a:lnTo>
                <a:lnTo>
                  <a:pt x="48" y="19"/>
                </a:lnTo>
                <a:lnTo>
                  <a:pt x="50" y="22"/>
                </a:lnTo>
                <a:lnTo>
                  <a:pt x="51" y="26"/>
                </a:lnTo>
                <a:lnTo>
                  <a:pt x="51" y="31"/>
                </a:lnTo>
                <a:lnTo>
                  <a:pt x="51" y="31"/>
                </a:lnTo>
                <a:close/>
                <a:moveTo>
                  <a:pt x="29" y="9"/>
                </a:moveTo>
                <a:lnTo>
                  <a:pt x="29" y="9"/>
                </a:lnTo>
                <a:lnTo>
                  <a:pt x="32" y="9"/>
                </a:lnTo>
                <a:lnTo>
                  <a:pt x="32" y="9"/>
                </a:lnTo>
                <a:lnTo>
                  <a:pt x="9" y="24"/>
                </a:lnTo>
                <a:lnTo>
                  <a:pt x="9" y="24"/>
                </a:lnTo>
                <a:lnTo>
                  <a:pt x="11" y="18"/>
                </a:lnTo>
                <a:lnTo>
                  <a:pt x="15" y="13"/>
                </a:lnTo>
                <a:lnTo>
                  <a:pt x="18" y="11"/>
                </a:lnTo>
                <a:lnTo>
                  <a:pt x="21" y="10"/>
                </a:lnTo>
                <a:lnTo>
                  <a:pt x="25" y="9"/>
                </a:lnTo>
                <a:lnTo>
                  <a:pt x="29" y="9"/>
                </a:lnTo>
                <a:lnTo>
                  <a:pt x="29" y="9"/>
                </a:lnTo>
                <a:close/>
              </a:path>
            </a:pathLst>
          </a:custGeom>
          <a:solidFill>
            <a:schemeClr val="tx1">
              <a:lumMod val="75000"/>
              <a:lumOff val="25000"/>
            </a:schemeClr>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204" name="Freeform 2538"/>
          <p:cNvSpPr>
            <a:spLocks noEditPoints="1"/>
          </p:cNvSpPr>
          <p:nvPr/>
        </p:nvSpPr>
        <p:spPr bwMode="auto">
          <a:xfrm>
            <a:off x="4386528" y="2870411"/>
            <a:ext cx="333375" cy="90516"/>
          </a:xfrm>
          <a:custGeom>
            <a:cxnLst>
              <a:cxn ang="0">
                <a:pos x="210" y="11"/>
              </a:cxn>
              <a:cxn ang="0">
                <a:pos x="122" y="1"/>
              </a:cxn>
              <a:cxn ang="0">
                <a:pos x="0" y="5"/>
              </a:cxn>
              <a:cxn ang="0">
                <a:pos x="6" y="50"/>
              </a:cxn>
              <a:cxn ang="0">
                <a:pos x="114" y="45"/>
              </a:cxn>
              <a:cxn ang="0">
                <a:pos x="142" y="30"/>
              </a:cxn>
              <a:cxn ang="0">
                <a:pos x="115" y="34"/>
              </a:cxn>
              <a:cxn ang="0">
                <a:pos x="128" y="27"/>
              </a:cxn>
              <a:cxn ang="0">
                <a:pos x="76" y="32"/>
              </a:cxn>
              <a:cxn ang="0">
                <a:pos x="70" y="43"/>
              </a:cxn>
              <a:cxn ang="0">
                <a:pos x="50" y="13"/>
              </a:cxn>
              <a:cxn ang="0">
                <a:pos x="36" y="9"/>
              </a:cxn>
              <a:cxn ang="0">
                <a:pos x="15" y="22"/>
              </a:cxn>
              <a:cxn ang="0">
                <a:pos x="76" y="9"/>
              </a:cxn>
              <a:cxn ang="0">
                <a:pos x="54" y="9"/>
              </a:cxn>
              <a:cxn ang="0">
                <a:pos x="27" y="40"/>
              </a:cxn>
              <a:cxn ang="0">
                <a:pos x="54" y="9"/>
              </a:cxn>
              <a:cxn ang="0">
                <a:pos x="10" y="24"/>
              </a:cxn>
              <a:cxn ang="0">
                <a:pos x="33" y="15"/>
              </a:cxn>
              <a:cxn ang="0">
                <a:pos x="40" y="10"/>
              </a:cxn>
              <a:cxn ang="0">
                <a:pos x="13" y="38"/>
              </a:cxn>
              <a:cxn ang="0">
                <a:pos x="9" y="9"/>
              </a:cxn>
              <a:cxn ang="0">
                <a:pos x="55" y="19"/>
              </a:cxn>
              <a:cxn ang="0">
                <a:pos x="41" y="42"/>
              </a:cxn>
              <a:cxn ang="0">
                <a:pos x="43" y="42"/>
              </a:cxn>
              <a:cxn ang="0">
                <a:pos x="59" y="26"/>
              </a:cxn>
              <a:cxn ang="0">
                <a:pos x="43" y="42"/>
              </a:cxn>
              <a:cxn ang="0">
                <a:pos x="84" y="15"/>
              </a:cxn>
              <a:cxn ang="0">
                <a:pos x="88" y="44"/>
              </a:cxn>
              <a:cxn ang="0">
                <a:pos x="108" y="16"/>
              </a:cxn>
              <a:cxn ang="0">
                <a:pos x="88" y="44"/>
              </a:cxn>
              <a:cxn ang="0">
                <a:pos x="115" y="22"/>
              </a:cxn>
              <a:cxn ang="0">
                <a:pos x="100" y="43"/>
              </a:cxn>
              <a:cxn ang="0">
                <a:pos x="181" y="13"/>
              </a:cxn>
              <a:cxn ang="0">
                <a:pos x="187" y="25"/>
              </a:cxn>
              <a:cxn ang="0">
                <a:pos x="187" y="14"/>
              </a:cxn>
              <a:cxn ang="0">
                <a:pos x="151" y="21"/>
              </a:cxn>
              <a:cxn ang="0">
                <a:pos x="152" y="36"/>
              </a:cxn>
              <a:cxn ang="0">
                <a:pos x="155" y="23"/>
              </a:cxn>
              <a:cxn ang="0">
                <a:pos x="144" y="45"/>
              </a:cxn>
              <a:cxn ang="0">
                <a:pos x="175" y="19"/>
              </a:cxn>
              <a:cxn ang="0">
                <a:pos x="130" y="45"/>
              </a:cxn>
              <a:cxn ang="0">
                <a:pos x="181" y="27"/>
              </a:cxn>
              <a:cxn ang="0">
                <a:pos x="155" y="46"/>
              </a:cxn>
              <a:cxn ang="0">
                <a:pos x="195" y="22"/>
              </a:cxn>
              <a:cxn ang="0">
                <a:pos x="188" y="41"/>
              </a:cxn>
              <a:cxn ang="0">
                <a:pos x="191" y="46"/>
              </a:cxn>
              <a:cxn ang="0">
                <a:pos x="199" y="43"/>
              </a:cxn>
              <a:cxn ang="0">
                <a:pos x="200" y="28"/>
              </a:cxn>
              <a:cxn ang="0">
                <a:pos x="194" y="28"/>
              </a:cxn>
              <a:cxn ang="0">
                <a:pos x="168" y="47"/>
              </a:cxn>
              <a:cxn ang="0">
                <a:pos x="153" y="10"/>
              </a:cxn>
              <a:cxn ang="0">
                <a:pos x="141" y="11"/>
              </a:cxn>
              <a:cxn ang="0">
                <a:pos x="131" y="10"/>
              </a:cxn>
              <a:cxn ang="0">
                <a:pos x="96" y="37"/>
              </a:cxn>
              <a:cxn ang="0">
                <a:pos x="88" y="31"/>
              </a:cxn>
              <a:cxn ang="0">
                <a:pos x="100" y="11"/>
              </a:cxn>
              <a:cxn ang="0">
                <a:pos x="68" y="37"/>
              </a:cxn>
              <a:cxn ang="0">
                <a:pos x="90" y="11"/>
              </a:cxn>
              <a:cxn ang="0">
                <a:pos x="52" y="40"/>
              </a:cxn>
              <a:cxn ang="0">
                <a:pos x="79" y="9"/>
              </a:cxn>
            </a:cxnLst>
            <a:rect b="b" l="0" r="r" t="0"/>
            <a:pathLst>
              <a:path h="57" w="210">
                <a:moveTo>
                  <a:pt x="204" y="56"/>
                </a:moveTo>
                <a:lnTo>
                  <a:pt x="204" y="56"/>
                </a:lnTo>
                <a:lnTo>
                  <a:pt x="206" y="57"/>
                </a:lnTo>
                <a:lnTo>
                  <a:pt x="208" y="56"/>
                </a:lnTo>
                <a:lnTo>
                  <a:pt x="210" y="54"/>
                </a:lnTo>
                <a:lnTo>
                  <a:pt x="210" y="52"/>
                </a:lnTo>
                <a:lnTo>
                  <a:pt x="210" y="52"/>
                </a:lnTo>
                <a:lnTo>
                  <a:pt x="210" y="11"/>
                </a:lnTo>
                <a:lnTo>
                  <a:pt x="210" y="11"/>
                </a:lnTo>
                <a:lnTo>
                  <a:pt x="210" y="10"/>
                </a:lnTo>
                <a:lnTo>
                  <a:pt x="210" y="10"/>
                </a:lnTo>
                <a:lnTo>
                  <a:pt x="209" y="8"/>
                </a:lnTo>
                <a:lnTo>
                  <a:pt x="207" y="7"/>
                </a:lnTo>
                <a:lnTo>
                  <a:pt x="207" y="7"/>
                </a:lnTo>
                <a:lnTo>
                  <a:pt x="186" y="4"/>
                </a:lnTo>
                <a:lnTo>
                  <a:pt x="165" y="2"/>
                </a:lnTo>
                <a:lnTo>
                  <a:pt x="122" y="1"/>
                </a:lnTo>
                <a:lnTo>
                  <a:pt x="122" y="1"/>
                </a:lnTo>
                <a:lnTo>
                  <a:pt x="93" y="0"/>
                </a:lnTo>
                <a:lnTo>
                  <a:pt x="63" y="0"/>
                </a:lnTo>
                <a:lnTo>
                  <a:pt x="5" y="1"/>
                </a:lnTo>
                <a:lnTo>
                  <a:pt x="5" y="1"/>
                </a:lnTo>
                <a:lnTo>
                  <a:pt x="3" y="1"/>
                </a:lnTo>
                <a:lnTo>
                  <a:pt x="2" y="2"/>
                </a:lnTo>
                <a:lnTo>
                  <a:pt x="2" y="2"/>
                </a:lnTo>
                <a:lnTo>
                  <a:pt x="1" y="3"/>
                </a:lnTo>
                <a:lnTo>
                  <a:pt x="0" y="5"/>
                </a:lnTo>
                <a:lnTo>
                  <a:pt x="0" y="5"/>
                </a:lnTo>
                <a:lnTo>
                  <a:pt x="1" y="25"/>
                </a:lnTo>
                <a:lnTo>
                  <a:pt x="2" y="46"/>
                </a:lnTo>
                <a:lnTo>
                  <a:pt x="2" y="46"/>
                </a:lnTo>
                <a:lnTo>
                  <a:pt x="2" y="47"/>
                </a:lnTo>
                <a:lnTo>
                  <a:pt x="3" y="49"/>
                </a:lnTo>
                <a:lnTo>
                  <a:pt x="3" y="49"/>
                </a:lnTo>
                <a:lnTo>
                  <a:pt x="4" y="50"/>
                </a:lnTo>
                <a:lnTo>
                  <a:pt x="6" y="50"/>
                </a:lnTo>
                <a:lnTo>
                  <a:pt x="6" y="50"/>
                </a:lnTo>
                <a:lnTo>
                  <a:pt x="55" y="51"/>
                </a:lnTo>
                <a:lnTo>
                  <a:pt x="104" y="53"/>
                </a:lnTo>
                <a:lnTo>
                  <a:pt x="154" y="56"/>
                </a:lnTo>
                <a:lnTo>
                  <a:pt x="202" y="57"/>
                </a:lnTo>
                <a:lnTo>
                  <a:pt x="202" y="57"/>
                </a:lnTo>
                <a:lnTo>
                  <a:pt x="204" y="56"/>
                </a:lnTo>
                <a:lnTo>
                  <a:pt x="204" y="56"/>
                </a:lnTo>
                <a:close/>
                <a:moveTo>
                  <a:pt x="114" y="45"/>
                </a:moveTo>
                <a:lnTo>
                  <a:pt x="114" y="45"/>
                </a:lnTo>
                <a:lnTo>
                  <a:pt x="127" y="33"/>
                </a:lnTo>
                <a:lnTo>
                  <a:pt x="140" y="20"/>
                </a:lnTo>
                <a:lnTo>
                  <a:pt x="140" y="20"/>
                </a:lnTo>
                <a:lnTo>
                  <a:pt x="151" y="13"/>
                </a:lnTo>
                <a:lnTo>
                  <a:pt x="151" y="13"/>
                </a:lnTo>
                <a:lnTo>
                  <a:pt x="147" y="24"/>
                </a:lnTo>
                <a:lnTo>
                  <a:pt x="147" y="24"/>
                </a:lnTo>
                <a:lnTo>
                  <a:pt x="142" y="30"/>
                </a:lnTo>
                <a:lnTo>
                  <a:pt x="137" y="35"/>
                </a:lnTo>
                <a:lnTo>
                  <a:pt x="127" y="45"/>
                </a:lnTo>
                <a:lnTo>
                  <a:pt x="127" y="45"/>
                </a:lnTo>
                <a:lnTo>
                  <a:pt x="114" y="45"/>
                </a:lnTo>
                <a:lnTo>
                  <a:pt x="114" y="45"/>
                </a:lnTo>
                <a:close/>
                <a:moveTo>
                  <a:pt x="102" y="44"/>
                </a:moveTo>
                <a:lnTo>
                  <a:pt x="102" y="44"/>
                </a:lnTo>
                <a:lnTo>
                  <a:pt x="109" y="39"/>
                </a:lnTo>
                <a:lnTo>
                  <a:pt x="115" y="34"/>
                </a:lnTo>
                <a:lnTo>
                  <a:pt x="128" y="22"/>
                </a:lnTo>
                <a:lnTo>
                  <a:pt x="128" y="22"/>
                </a:lnTo>
                <a:lnTo>
                  <a:pt x="133" y="18"/>
                </a:lnTo>
                <a:lnTo>
                  <a:pt x="138" y="15"/>
                </a:lnTo>
                <a:lnTo>
                  <a:pt x="138" y="15"/>
                </a:lnTo>
                <a:lnTo>
                  <a:pt x="135" y="17"/>
                </a:lnTo>
                <a:lnTo>
                  <a:pt x="133" y="20"/>
                </a:lnTo>
                <a:lnTo>
                  <a:pt x="128" y="27"/>
                </a:lnTo>
                <a:lnTo>
                  <a:pt x="128" y="27"/>
                </a:lnTo>
                <a:lnTo>
                  <a:pt x="120" y="36"/>
                </a:lnTo>
                <a:lnTo>
                  <a:pt x="110" y="45"/>
                </a:lnTo>
                <a:lnTo>
                  <a:pt x="110" y="45"/>
                </a:lnTo>
                <a:lnTo>
                  <a:pt x="102" y="44"/>
                </a:lnTo>
                <a:lnTo>
                  <a:pt x="102" y="44"/>
                </a:lnTo>
                <a:close/>
                <a:moveTo>
                  <a:pt x="62" y="43"/>
                </a:moveTo>
                <a:lnTo>
                  <a:pt x="62" y="43"/>
                </a:lnTo>
                <a:lnTo>
                  <a:pt x="70" y="38"/>
                </a:lnTo>
                <a:lnTo>
                  <a:pt x="76" y="32"/>
                </a:lnTo>
                <a:lnTo>
                  <a:pt x="87" y="21"/>
                </a:lnTo>
                <a:lnTo>
                  <a:pt x="87" y="21"/>
                </a:lnTo>
                <a:lnTo>
                  <a:pt x="96" y="13"/>
                </a:lnTo>
                <a:lnTo>
                  <a:pt x="96" y="13"/>
                </a:lnTo>
                <a:lnTo>
                  <a:pt x="92" y="18"/>
                </a:lnTo>
                <a:lnTo>
                  <a:pt x="88" y="22"/>
                </a:lnTo>
                <a:lnTo>
                  <a:pt x="88" y="22"/>
                </a:lnTo>
                <a:lnTo>
                  <a:pt x="70" y="43"/>
                </a:lnTo>
                <a:lnTo>
                  <a:pt x="70" y="43"/>
                </a:lnTo>
                <a:lnTo>
                  <a:pt x="62" y="43"/>
                </a:lnTo>
                <a:lnTo>
                  <a:pt x="62" y="43"/>
                </a:lnTo>
                <a:close/>
                <a:moveTo>
                  <a:pt x="11" y="41"/>
                </a:moveTo>
                <a:lnTo>
                  <a:pt x="11" y="41"/>
                </a:lnTo>
                <a:lnTo>
                  <a:pt x="20" y="36"/>
                </a:lnTo>
                <a:lnTo>
                  <a:pt x="29" y="29"/>
                </a:lnTo>
                <a:lnTo>
                  <a:pt x="46" y="15"/>
                </a:lnTo>
                <a:lnTo>
                  <a:pt x="46" y="15"/>
                </a:lnTo>
                <a:lnTo>
                  <a:pt x="50" y="13"/>
                </a:lnTo>
                <a:lnTo>
                  <a:pt x="47" y="17"/>
                </a:lnTo>
                <a:lnTo>
                  <a:pt x="38" y="26"/>
                </a:lnTo>
                <a:lnTo>
                  <a:pt x="38" y="26"/>
                </a:lnTo>
                <a:lnTo>
                  <a:pt x="22" y="42"/>
                </a:lnTo>
                <a:lnTo>
                  <a:pt x="22" y="42"/>
                </a:lnTo>
                <a:lnTo>
                  <a:pt x="11" y="41"/>
                </a:lnTo>
                <a:lnTo>
                  <a:pt x="11" y="41"/>
                </a:lnTo>
                <a:close/>
                <a:moveTo>
                  <a:pt x="36" y="9"/>
                </a:moveTo>
                <a:lnTo>
                  <a:pt x="36" y="9"/>
                </a:lnTo>
                <a:lnTo>
                  <a:pt x="30" y="13"/>
                </a:lnTo>
                <a:lnTo>
                  <a:pt x="24" y="17"/>
                </a:lnTo>
                <a:lnTo>
                  <a:pt x="13" y="27"/>
                </a:lnTo>
                <a:lnTo>
                  <a:pt x="13" y="27"/>
                </a:lnTo>
                <a:lnTo>
                  <a:pt x="10" y="29"/>
                </a:lnTo>
                <a:lnTo>
                  <a:pt x="10" y="29"/>
                </a:lnTo>
                <a:lnTo>
                  <a:pt x="10" y="29"/>
                </a:lnTo>
                <a:lnTo>
                  <a:pt x="10" y="29"/>
                </a:lnTo>
                <a:lnTo>
                  <a:pt x="15" y="22"/>
                </a:lnTo>
                <a:lnTo>
                  <a:pt x="15" y="22"/>
                </a:lnTo>
                <a:lnTo>
                  <a:pt x="24" y="9"/>
                </a:lnTo>
                <a:lnTo>
                  <a:pt x="24" y="9"/>
                </a:lnTo>
                <a:lnTo>
                  <a:pt x="36" y="9"/>
                </a:lnTo>
                <a:lnTo>
                  <a:pt x="36" y="9"/>
                </a:lnTo>
                <a:close/>
                <a:moveTo>
                  <a:pt x="68" y="9"/>
                </a:moveTo>
                <a:lnTo>
                  <a:pt x="68" y="9"/>
                </a:lnTo>
                <a:lnTo>
                  <a:pt x="76" y="9"/>
                </a:lnTo>
                <a:lnTo>
                  <a:pt x="76" y="9"/>
                </a:lnTo>
                <a:lnTo>
                  <a:pt x="69" y="12"/>
                </a:lnTo>
                <a:lnTo>
                  <a:pt x="62" y="17"/>
                </a:lnTo>
                <a:lnTo>
                  <a:pt x="62" y="17"/>
                </a:lnTo>
                <a:lnTo>
                  <a:pt x="68" y="10"/>
                </a:lnTo>
                <a:lnTo>
                  <a:pt x="68" y="10"/>
                </a:lnTo>
                <a:lnTo>
                  <a:pt x="68" y="9"/>
                </a:lnTo>
                <a:lnTo>
                  <a:pt x="68" y="9"/>
                </a:lnTo>
                <a:close/>
                <a:moveTo>
                  <a:pt x="54" y="9"/>
                </a:moveTo>
                <a:lnTo>
                  <a:pt x="54" y="9"/>
                </a:lnTo>
                <a:lnTo>
                  <a:pt x="66" y="9"/>
                </a:lnTo>
                <a:lnTo>
                  <a:pt x="66" y="9"/>
                </a:lnTo>
                <a:lnTo>
                  <a:pt x="56" y="15"/>
                </a:lnTo>
                <a:lnTo>
                  <a:pt x="49" y="22"/>
                </a:lnTo>
                <a:lnTo>
                  <a:pt x="41" y="29"/>
                </a:lnTo>
                <a:lnTo>
                  <a:pt x="33" y="36"/>
                </a:lnTo>
                <a:lnTo>
                  <a:pt x="33" y="36"/>
                </a:lnTo>
                <a:lnTo>
                  <a:pt x="28" y="40"/>
                </a:lnTo>
                <a:lnTo>
                  <a:pt x="27" y="40"/>
                </a:lnTo>
                <a:lnTo>
                  <a:pt x="30" y="37"/>
                </a:lnTo>
                <a:lnTo>
                  <a:pt x="30" y="37"/>
                </a:lnTo>
                <a:lnTo>
                  <a:pt x="39" y="28"/>
                </a:lnTo>
                <a:lnTo>
                  <a:pt x="39" y="28"/>
                </a:lnTo>
                <a:lnTo>
                  <a:pt x="47" y="19"/>
                </a:lnTo>
                <a:lnTo>
                  <a:pt x="54" y="10"/>
                </a:lnTo>
                <a:lnTo>
                  <a:pt x="54" y="10"/>
                </a:lnTo>
                <a:lnTo>
                  <a:pt x="54" y="9"/>
                </a:lnTo>
                <a:lnTo>
                  <a:pt x="54" y="9"/>
                </a:lnTo>
                <a:close/>
                <a:moveTo>
                  <a:pt x="10" y="24"/>
                </a:moveTo>
                <a:lnTo>
                  <a:pt x="10" y="24"/>
                </a:lnTo>
                <a:lnTo>
                  <a:pt x="18" y="13"/>
                </a:lnTo>
                <a:lnTo>
                  <a:pt x="21" y="11"/>
                </a:lnTo>
                <a:lnTo>
                  <a:pt x="18" y="14"/>
                </a:lnTo>
                <a:lnTo>
                  <a:pt x="18" y="14"/>
                </a:lnTo>
                <a:lnTo>
                  <a:pt x="10" y="26"/>
                </a:lnTo>
                <a:lnTo>
                  <a:pt x="10" y="26"/>
                </a:lnTo>
                <a:lnTo>
                  <a:pt x="10" y="24"/>
                </a:lnTo>
                <a:lnTo>
                  <a:pt x="10" y="24"/>
                </a:lnTo>
                <a:close/>
                <a:moveTo>
                  <a:pt x="10" y="32"/>
                </a:moveTo>
                <a:lnTo>
                  <a:pt x="10" y="32"/>
                </a:lnTo>
                <a:lnTo>
                  <a:pt x="21" y="23"/>
                </a:lnTo>
                <a:lnTo>
                  <a:pt x="21" y="23"/>
                </a:lnTo>
                <a:lnTo>
                  <a:pt x="31" y="14"/>
                </a:lnTo>
                <a:lnTo>
                  <a:pt x="31" y="14"/>
                </a:lnTo>
                <a:lnTo>
                  <a:pt x="35" y="12"/>
                </a:lnTo>
                <a:lnTo>
                  <a:pt x="33" y="15"/>
                </a:lnTo>
                <a:lnTo>
                  <a:pt x="33" y="15"/>
                </a:lnTo>
                <a:lnTo>
                  <a:pt x="28" y="21"/>
                </a:lnTo>
                <a:lnTo>
                  <a:pt x="22" y="27"/>
                </a:lnTo>
                <a:lnTo>
                  <a:pt x="10" y="39"/>
                </a:lnTo>
                <a:lnTo>
                  <a:pt x="10" y="39"/>
                </a:lnTo>
                <a:lnTo>
                  <a:pt x="10" y="32"/>
                </a:lnTo>
                <a:lnTo>
                  <a:pt x="10" y="32"/>
                </a:lnTo>
                <a:close/>
                <a:moveTo>
                  <a:pt x="40" y="10"/>
                </a:moveTo>
                <a:lnTo>
                  <a:pt x="40" y="10"/>
                </a:lnTo>
                <a:lnTo>
                  <a:pt x="40" y="9"/>
                </a:lnTo>
                <a:lnTo>
                  <a:pt x="40" y="9"/>
                </a:lnTo>
                <a:lnTo>
                  <a:pt x="52" y="9"/>
                </a:lnTo>
                <a:lnTo>
                  <a:pt x="52" y="9"/>
                </a:lnTo>
                <a:lnTo>
                  <a:pt x="42" y="16"/>
                </a:lnTo>
                <a:lnTo>
                  <a:pt x="32" y="24"/>
                </a:lnTo>
                <a:lnTo>
                  <a:pt x="23" y="31"/>
                </a:lnTo>
                <a:lnTo>
                  <a:pt x="13" y="38"/>
                </a:lnTo>
                <a:lnTo>
                  <a:pt x="13" y="38"/>
                </a:lnTo>
                <a:lnTo>
                  <a:pt x="20" y="33"/>
                </a:lnTo>
                <a:lnTo>
                  <a:pt x="27" y="25"/>
                </a:lnTo>
                <a:lnTo>
                  <a:pt x="34" y="18"/>
                </a:lnTo>
                <a:lnTo>
                  <a:pt x="40" y="10"/>
                </a:lnTo>
                <a:lnTo>
                  <a:pt x="40" y="10"/>
                </a:lnTo>
                <a:close/>
                <a:moveTo>
                  <a:pt x="10" y="20"/>
                </a:moveTo>
                <a:lnTo>
                  <a:pt x="10" y="20"/>
                </a:lnTo>
                <a:lnTo>
                  <a:pt x="9" y="9"/>
                </a:lnTo>
                <a:lnTo>
                  <a:pt x="9" y="9"/>
                </a:lnTo>
                <a:lnTo>
                  <a:pt x="19" y="9"/>
                </a:lnTo>
                <a:lnTo>
                  <a:pt x="19" y="9"/>
                </a:lnTo>
                <a:lnTo>
                  <a:pt x="14" y="14"/>
                </a:lnTo>
                <a:lnTo>
                  <a:pt x="10" y="20"/>
                </a:lnTo>
                <a:lnTo>
                  <a:pt x="10" y="20"/>
                </a:lnTo>
                <a:close/>
                <a:moveTo>
                  <a:pt x="49" y="25"/>
                </a:moveTo>
                <a:lnTo>
                  <a:pt x="49" y="25"/>
                </a:lnTo>
                <a:lnTo>
                  <a:pt x="55" y="19"/>
                </a:lnTo>
                <a:lnTo>
                  <a:pt x="55" y="19"/>
                </a:lnTo>
                <a:lnTo>
                  <a:pt x="60" y="14"/>
                </a:lnTo>
                <a:lnTo>
                  <a:pt x="63" y="12"/>
                </a:lnTo>
                <a:lnTo>
                  <a:pt x="62" y="13"/>
                </a:lnTo>
                <a:lnTo>
                  <a:pt x="62" y="13"/>
                </a:lnTo>
                <a:lnTo>
                  <a:pt x="52" y="27"/>
                </a:lnTo>
                <a:lnTo>
                  <a:pt x="41" y="40"/>
                </a:lnTo>
                <a:lnTo>
                  <a:pt x="41" y="40"/>
                </a:lnTo>
                <a:lnTo>
                  <a:pt x="41" y="41"/>
                </a:lnTo>
                <a:lnTo>
                  <a:pt x="41" y="42"/>
                </a:lnTo>
                <a:lnTo>
                  <a:pt x="41" y="42"/>
                </a:lnTo>
                <a:lnTo>
                  <a:pt x="27" y="42"/>
                </a:lnTo>
                <a:lnTo>
                  <a:pt x="27" y="42"/>
                </a:lnTo>
                <a:lnTo>
                  <a:pt x="33" y="38"/>
                </a:lnTo>
                <a:lnTo>
                  <a:pt x="39" y="34"/>
                </a:lnTo>
                <a:lnTo>
                  <a:pt x="49" y="25"/>
                </a:lnTo>
                <a:lnTo>
                  <a:pt x="49" y="25"/>
                </a:lnTo>
                <a:close/>
                <a:moveTo>
                  <a:pt x="43" y="42"/>
                </a:moveTo>
                <a:lnTo>
                  <a:pt x="43" y="42"/>
                </a:lnTo>
                <a:lnTo>
                  <a:pt x="56" y="27"/>
                </a:lnTo>
                <a:lnTo>
                  <a:pt x="63" y="20"/>
                </a:lnTo>
                <a:lnTo>
                  <a:pt x="71" y="13"/>
                </a:lnTo>
                <a:lnTo>
                  <a:pt x="71" y="13"/>
                </a:lnTo>
                <a:lnTo>
                  <a:pt x="73" y="11"/>
                </a:lnTo>
                <a:lnTo>
                  <a:pt x="70" y="15"/>
                </a:lnTo>
                <a:lnTo>
                  <a:pt x="70" y="15"/>
                </a:lnTo>
                <a:lnTo>
                  <a:pt x="59" y="26"/>
                </a:lnTo>
                <a:lnTo>
                  <a:pt x="59" y="26"/>
                </a:lnTo>
                <a:lnTo>
                  <a:pt x="54" y="34"/>
                </a:lnTo>
                <a:lnTo>
                  <a:pt x="48" y="42"/>
                </a:lnTo>
                <a:lnTo>
                  <a:pt x="48" y="42"/>
                </a:lnTo>
                <a:lnTo>
                  <a:pt x="48" y="42"/>
                </a:lnTo>
                <a:lnTo>
                  <a:pt x="48" y="42"/>
                </a:lnTo>
                <a:lnTo>
                  <a:pt x="42" y="42"/>
                </a:lnTo>
                <a:lnTo>
                  <a:pt x="42" y="42"/>
                </a:lnTo>
                <a:lnTo>
                  <a:pt x="43" y="42"/>
                </a:lnTo>
                <a:lnTo>
                  <a:pt x="43" y="42"/>
                </a:lnTo>
                <a:close/>
                <a:moveTo>
                  <a:pt x="60" y="42"/>
                </a:moveTo>
                <a:lnTo>
                  <a:pt x="60" y="42"/>
                </a:lnTo>
                <a:lnTo>
                  <a:pt x="51" y="42"/>
                </a:lnTo>
                <a:lnTo>
                  <a:pt x="51" y="42"/>
                </a:lnTo>
                <a:lnTo>
                  <a:pt x="59" y="37"/>
                </a:lnTo>
                <a:lnTo>
                  <a:pt x="66" y="31"/>
                </a:lnTo>
                <a:lnTo>
                  <a:pt x="79" y="19"/>
                </a:lnTo>
                <a:lnTo>
                  <a:pt x="79" y="19"/>
                </a:lnTo>
                <a:lnTo>
                  <a:pt x="84" y="15"/>
                </a:lnTo>
                <a:lnTo>
                  <a:pt x="75" y="23"/>
                </a:lnTo>
                <a:lnTo>
                  <a:pt x="75" y="23"/>
                </a:lnTo>
                <a:lnTo>
                  <a:pt x="67" y="32"/>
                </a:lnTo>
                <a:lnTo>
                  <a:pt x="60" y="42"/>
                </a:lnTo>
                <a:lnTo>
                  <a:pt x="60" y="42"/>
                </a:lnTo>
                <a:lnTo>
                  <a:pt x="60" y="42"/>
                </a:lnTo>
                <a:lnTo>
                  <a:pt x="60" y="42"/>
                </a:lnTo>
                <a:close/>
                <a:moveTo>
                  <a:pt x="88" y="44"/>
                </a:moveTo>
                <a:lnTo>
                  <a:pt x="88" y="44"/>
                </a:lnTo>
                <a:lnTo>
                  <a:pt x="75" y="43"/>
                </a:lnTo>
                <a:lnTo>
                  <a:pt x="75" y="43"/>
                </a:lnTo>
                <a:lnTo>
                  <a:pt x="81" y="39"/>
                </a:lnTo>
                <a:lnTo>
                  <a:pt x="87" y="35"/>
                </a:lnTo>
                <a:lnTo>
                  <a:pt x="98" y="25"/>
                </a:lnTo>
                <a:lnTo>
                  <a:pt x="98" y="25"/>
                </a:lnTo>
                <a:lnTo>
                  <a:pt x="103" y="20"/>
                </a:lnTo>
                <a:lnTo>
                  <a:pt x="108" y="16"/>
                </a:lnTo>
                <a:lnTo>
                  <a:pt x="108" y="16"/>
                </a:lnTo>
                <a:lnTo>
                  <a:pt x="111" y="14"/>
                </a:lnTo>
                <a:lnTo>
                  <a:pt x="110" y="15"/>
                </a:lnTo>
                <a:lnTo>
                  <a:pt x="107" y="19"/>
                </a:lnTo>
                <a:lnTo>
                  <a:pt x="107" y="19"/>
                </a:lnTo>
                <a:lnTo>
                  <a:pt x="98" y="31"/>
                </a:lnTo>
                <a:lnTo>
                  <a:pt x="88" y="43"/>
                </a:lnTo>
                <a:lnTo>
                  <a:pt x="88" y="43"/>
                </a:lnTo>
                <a:lnTo>
                  <a:pt x="88" y="44"/>
                </a:lnTo>
                <a:lnTo>
                  <a:pt x="88" y="44"/>
                </a:lnTo>
                <a:close/>
                <a:moveTo>
                  <a:pt x="100" y="43"/>
                </a:moveTo>
                <a:lnTo>
                  <a:pt x="100" y="43"/>
                </a:lnTo>
                <a:lnTo>
                  <a:pt x="100" y="44"/>
                </a:lnTo>
                <a:lnTo>
                  <a:pt x="100" y="44"/>
                </a:lnTo>
                <a:lnTo>
                  <a:pt x="91" y="44"/>
                </a:lnTo>
                <a:lnTo>
                  <a:pt x="91" y="44"/>
                </a:lnTo>
                <a:lnTo>
                  <a:pt x="99" y="37"/>
                </a:lnTo>
                <a:lnTo>
                  <a:pt x="107" y="29"/>
                </a:lnTo>
                <a:lnTo>
                  <a:pt x="115" y="22"/>
                </a:lnTo>
                <a:lnTo>
                  <a:pt x="123" y="15"/>
                </a:lnTo>
                <a:lnTo>
                  <a:pt x="123" y="15"/>
                </a:lnTo>
                <a:lnTo>
                  <a:pt x="126" y="14"/>
                </a:lnTo>
                <a:lnTo>
                  <a:pt x="125" y="16"/>
                </a:lnTo>
                <a:lnTo>
                  <a:pt x="118" y="23"/>
                </a:lnTo>
                <a:lnTo>
                  <a:pt x="118" y="23"/>
                </a:lnTo>
                <a:lnTo>
                  <a:pt x="109" y="34"/>
                </a:lnTo>
                <a:lnTo>
                  <a:pt x="100" y="43"/>
                </a:lnTo>
                <a:lnTo>
                  <a:pt x="100" y="43"/>
                </a:lnTo>
                <a:close/>
                <a:moveTo>
                  <a:pt x="187" y="14"/>
                </a:moveTo>
                <a:lnTo>
                  <a:pt x="187" y="14"/>
                </a:lnTo>
                <a:lnTo>
                  <a:pt x="179" y="21"/>
                </a:lnTo>
                <a:lnTo>
                  <a:pt x="172" y="28"/>
                </a:lnTo>
                <a:lnTo>
                  <a:pt x="158" y="43"/>
                </a:lnTo>
                <a:lnTo>
                  <a:pt x="158" y="43"/>
                </a:lnTo>
                <a:lnTo>
                  <a:pt x="170" y="28"/>
                </a:lnTo>
                <a:lnTo>
                  <a:pt x="176" y="21"/>
                </a:lnTo>
                <a:lnTo>
                  <a:pt x="181" y="13"/>
                </a:lnTo>
                <a:lnTo>
                  <a:pt x="181" y="13"/>
                </a:lnTo>
                <a:lnTo>
                  <a:pt x="181" y="12"/>
                </a:lnTo>
                <a:lnTo>
                  <a:pt x="181" y="12"/>
                </a:lnTo>
                <a:lnTo>
                  <a:pt x="198" y="14"/>
                </a:lnTo>
                <a:lnTo>
                  <a:pt x="198" y="14"/>
                </a:lnTo>
                <a:lnTo>
                  <a:pt x="198" y="14"/>
                </a:lnTo>
                <a:lnTo>
                  <a:pt x="198" y="14"/>
                </a:lnTo>
                <a:lnTo>
                  <a:pt x="193" y="19"/>
                </a:lnTo>
                <a:lnTo>
                  <a:pt x="187" y="25"/>
                </a:lnTo>
                <a:lnTo>
                  <a:pt x="177" y="36"/>
                </a:lnTo>
                <a:lnTo>
                  <a:pt x="177" y="36"/>
                </a:lnTo>
                <a:lnTo>
                  <a:pt x="180" y="32"/>
                </a:lnTo>
                <a:lnTo>
                  <a:pt x="180" y="32"/>
                </a:lnTo>
                <a:lnTo>
                  <a:pt x="185" y="24"/>
                </a:lnTo>
                <a:lnTo>
                  <a:pt x="189" y="15"/>
                </a:lnTo>
                <a:lnTo>
                  <a:pt x="189" y="15"/>
                </a:lnTo>
                <a:lnTo>
                  <a:pt x="188" y="14"/>
                </a:lnTo>
                <a:lnTo>
                  <a:pt x="187" y="14"/>
                </a:lnTo>
                <a:lnTo>
                  <a:pt x="187" y="14"/>
                </a:lnTo>
                <a:close/>
                <a:moveTo>
                  <a:pt x="167" y="11"/>
                </a:moveTo>
                <a:lnTo>
                  <a:pt x="167" y="11"/>
                </a:lnTo>
                <a:lnTo>
                  <a:pt x="158" y="18"/>
                </a:lnTo>
                <a:lnTo>
                  <a:pt x="150" y="25"/>
                </a:lnTo>
                <a:lnTo>
                  <a:pt x="150" y="25"/>
                </a:lnTo>
                <a:lnTo>
                  <a:pt x="144" y="30"/>
                </a:lnTo>
                <a:lnTo>
                  <a:pt x="144" y="30"/>
                </a:lnTo>
                <a:lnTo>
                  <a:pt x="151" y="21"/>
                </a:lnTo>
                <a:lnTo>
                  <a:pt x="155" y="11"/>
                </a:lnTo>
                <a:lnTo>
                  <a:pt x="155" y="11"/>
                </a:lnTo>
                <a:lnTo>
                  <a:pt x="155" y="10"/>
                </a:lnTo>
                <a:lnTo>
                  <a:pt x="155" y="10"/>
                </a:lnTo>
                <a:lnTo>
                  <a:pt x="179" y="12"/>
                </a:lnTo>
                <a:lnTo>
                  <a:pt x="179" y="12"/>
                </a:lnTo>
                <a:lnTo>
                  <a:pt x="165" y="23"/>
                </a:lnTo>
                <a:lnTo>
                  <a:pt x="152" y="36"/>
                </a:lnTo>
                <a:lnTo>
                  <a:pt x="152" y="36"/>
                </a:lnTo>
                <a:lnTo>
                  <a:pt x="154" y="33"/>
                </a:lnTo>
                <a:lnTo>
                  <a:pt x="154" y="33"/>
                </a:lnTo>
                <a:lnTo>
                  <a:pt x="168" y="13"/>
                </a:lnTo>
                <a:lnTo>
                  <a:pt x="168" y="13"/>
                </a:lnTo>
                <a:lnTo>
                  <a:pt x="168" y="11"/>
                </a:lnTo>
                <a:lnTo>
                  <a:pt x="167" y="11"/>
                </a:lnTo>
                <a:lnTo>
                  <a:pt x="167" y="11"/>
                </a:lnTo>
                <a:close/>
                <a:moveTo>
                  <a:pt x="155" y="23"/>
                </a:moveTo>
                <a:lnTo>
                  <a:pt x="155" y="23"/>
                </a:lnTo>
                <a:lnTo>
                  <a:pt x="164" y="15"/>
                </a:lnTo>
                <a:lnTo>
                  <a:pt x="164" y="15"/>
                </a:lnTo>
                <a:lnTo>
                  <a:pt x="161" y="19"/>
                </a:lnTo>
                <a:lnTo>
                  <a:pt x="158" y="23"/>
                </a:lnTo>
                <a:lnTo>
                  <a:pt x="158" y="23"/>
                </a:lnTo>
                <a:lnTo>
                  <a:pt x="143" y="43"/>
                </a:lnTo>
                <a:lnTo>
                  <a:pt x="143" y="43"/>
                </a:lnTo>
                <a:lnTo>
                  <a:pt x="143" y="44"/>
                </a:lnTo>
                <a:lnTo>
                  <a:pt x="144" y="45"/>
                </a:lnTo>
                <a:lnTo>
                  <a:pt x="144" y="45"/>
                </a:lnTo>
                <a:lnTo>
                  <a:pt x="145" y="45"/>
                </a:lnTo>
                <a:lnTo>
                  <a:pt x="145" y="45"/>
                </a:lnTo>
                <a:lnTo>
                  <a:pt x="159" y="31"/>
                </a:lnTo>
                <a:lnTo>
                  <a:pt x="173" y="18"/>
                </a:lnTo>
                <a:lnTo>
                  <a:pt x="173" y="18"/>
                </a:lnTo>
                <a:lnTo>
                  <a:pt x="177" y="15"/>
                </a:lnTo>
                <a:lnTo>
                  <a:pt x="175" y="19"/>
                </a:lnTo>
                <a:lnTo>
                  <a:pt x="175" y="19"/>
                </a:lnTo>
                <a:lnTo>
                  <a:pt x="166" y="30"/>
                </a:lnTo>
                <a:lnTo>
                  <a:pt x="166" y="30"/>
                </a:lnTo>
                <a:lnTo>
                  <a:pt x="153" y="45"/>
                </a:lnTo>
                <a:lnTo>
                  <a:pt x="153" y="45"/>
                </a:lnTo>
                <a:lnTo>
                  <a:pt x="153" y="45"/>
                </a:lnTo>
                <a:lnTo>
                  <a:pt x="153" y="46"/>
                </a:lnTo>
                <a:lnTo>
                  <a:pt x="153" y="46"/>
                </a:lnTo>
                <a:lnTo>
                  <a:pt x="130" y="45"/>
                </a:lnTo>
                <a:lnTo>
                  <a:pt x="130" y="45"/>
                </a:lnTo>
                <a:lnTo>
                  <a:pt x="142" y="35"/>
                </a:lnTo>
                <a:lnTo>
                  <a:pt x="155" y="23"/>
                </a:lnTo>
                <a:lnTo>
                  <a:pt x="155" y="23"/>
                </a:lnTo>
                <a:close/>
                <a:moveTo>
                  <a:pt x="178" y="24"/>
                </a:moveTo>
                <a:lnTo>
                  <a:pt x="178" y="24"/>
                </a:lnTo>
                <a:lnTo>
                  <a:pt x="185" y="18"/>
                </a:lnTo>
                <a:lnTo>
                  <a:pt x="185" y="18"/>
                </a:lnTo>
                <a:lnTo>
                  <a:pt x="183" y="23"/>
                </a:lnTo>
                <a:lnTo>
                  <a:pt x="181" y="27"/>
                </a:lnTo>
                <a:lnTo>
                  <a:pt x="181" y="27"/>
                </a:lnTo>
                <a:lnTo>
                  <a:pt x="177" y="32"/>
                </a:lnTo>
                <a:lnTo>
                  <a:pt x="173" y="37"/>
                </a:lnTo>
                <a:lnTo>
                  <a:pt x="165" y="46"/>
                </a:lnTo>
                <a:lnTo>
                  <a:pt x="165" y="46"/>
                </a:lnTo>
                <a:lnTo>
                  <a:pt x="165" y="47"/>
                </a:lnTo>
                <a:lnTo>
                  <a:pt x="165" y="47"/>
                </a:lnTo>
                <a:lnTo>
                  <a:pt x="155" y="46"/>
                </a:lnTo>
                <a:lnTo>
                  <a:pt x="155" y="46"/>
                </a:lnTo>
                <a:lnTo>
                  <a:pt x="161" y="41"/>
                </a:lnTo>
                <a:lnTo>
                  <a:pt x="167" y="36"/>
                </a:lnTo>
                <a:lnTo>
                  <a:pt x="178" y="24"/>
                </a:lnTo>
                <a:lnTo>
                  <a:pt x="178" y="24"/>
                </a:lnTo>
                <a:close/>
                <a:moveTo>
                  <a:pt x="190" y="24"/>
                </a:moveTo>
                <a:lnTo>
                  <a:pt x="190" y="24"/>
                </a:lnTo>
                <a:lnTo>
                  <a:pt x="195" y="19"/>
                </a:lnTo>
                <a:lnTo>
                  <a:pt x="196" y="18"/>
                </a:lnTo>
                <a:lnTo>
                  <a:pt x="195" y="22"/>
                </a:lnTo>
                <a:lnTo>
                  <a:pt x="195" y="22"/>
                </a:lnTo>
                <a:lnTo>
                  <a:pt x="188" y="34"/>
                </a:lnTo>
                <a:lnTo>
                  <a:pt x="179" y="45"/>
                </a:lnTo>
                <a:lnTo>
                  <a:pt x="179" y="45"/>
                </a:lnTo>
                <a:lnTo>
                  <a:pt x="179" y="46"/>
                </a:lnTo>
                <a:lnTo>
                  <a:pt x="180" y="46"/>
                </a:lnTo>
                <a:lnTo>
                  <a:pt x="181" y="46"/>
                </a:lnTo>
                <a:lnTo>
                  <a:pt x="181" y="46"/>
                </a:lnTo>
                <a:lnTo>
                  <a:pt x="188" y="41"/>
                </a:lnTo>
                <a:lnTo>
                  <a:pt x="188" y="41"/>
                </a:lnTo>
                <a:lnTo>
                  <a:pt x="192" y="38"/>
                </a:lnTo>
                <a:lnTo>
                  <a:pt x="195" y="36"/>
                </a:lnTo>
                <a:lnTo>
                  <a:pt x="196" y="37"/>
                </a:lnTo>
                <a:lnTo>
                  <a:pt x="195" y="38"/>
                </a:lnTo>
                <a:lnTo>
                  <a:pt x="190" y="45"/>
                </a:lnTo>
                <a:lnTo>
                  <a:pt x="190" y="45"/>
                </a:lnTo>
                <a:lnTo>
                  <a:pt x="189" y="46"/>
                </a:lnTo>
                <a:lnTo>
                  <a:pt x="191" y="46"/>
                </a:lnTo>
                <a:lnTo>
                  <a:pt x="191" y="46"/>
                </a:lnTo>
                <a:lnTo>
                  <a:pt x="195" y="45"/>
                </a:lnTo>
                <a:lnTo>
                  <a:pt x="199" y="45"/>
                </a:lnTo>
                <a:lnTo>
                  <a:pt x="199" y="45"/>
                </a:lnTo>
                <a:lnTo>
                  <a:pt x="200" y="45"/>
                </a:lnTo>
                <a:lnTo>
                  <a:pt x="200" y="44"/>
                </a:lnTo>
                <a:lnTo>
                  <a:pt x="200" y="43"/>
                </a:lnTo>
                <a:lnTo>
                  <a:pt x="199" y="43"/>
                </a:lnTo>
                <a:lnTo>
                  <a:pt x="199" y="43"/>
                </a:lnTo>
                <a:lnTo>
                  <a:pt x="195" y="44"/>
                </a:lnTo>
                <a:lnTo>
                  <a:pt x="194" y="44"/>
                </a:lnTo>
                <a:lnTo>
                  <a:pt x="194" y="43"/>
                </a:lnTo>
                <a:lnTo>
                  <a:pt x="194" y="43"/>
                </a:lnTo>
                <a:lnTo>
                  <a:pt x="199" y="36"/>
                </a:lnTo>
                <a:lnTo>
                  <a:pt x="202" y="30"/>
                </a:lnTo>
                <a:lnTo>
                  <a:pt x="202" y="30"/>
                </a:lnTo>
                <a:lnTo>
                  <a:pt x="201" y="29"/>
                </a:lnTo>
                <a:lnTo>
                  <a:pt x="200" y="28"/>
                </a:lnTo>
                <a:lnTo>
                  <a:pt x="200" y="28"/>
                </a:lnTo>
                <a:lnTo>
                  <a:pt x="193" y="34"/>
                </a:lnTo>
                <a:lnTo>
                  <a:pt x="193" y="34"/>
                </a:lnTo>
                <a:lnTo>
                  <a:pt x="186" y="40"/>
                </a:lnTo>
                <a:lnTo>
                  <a:pt x="185" y="42"/>
                </a:lnTo>
                <a:lnTo>
                  <a:pt x="187" y="39"/>
                </a:lnTo>
                <a:lnTo>
                  <a:pt x="187" y="39"/>
                </a:lnTo>
                <a:lnTo>
                  <a:pt x="191" y="34"/>
                </a:lnTo>
                <a:lnTo>
                  <a:pt x="194" y="28"/>
                </a:lnTo>
                <a:lnTo>
                  <a:pt x="200" y="15"/>
                </a:lnTo>
                <a:lnTo>
                  <a:pt x="200" y="15"/>
                </a:lnTo>
                <a:lnTo>
                  <a:pt x="200" y="14"/>
                </a:lnTo>
                <a:lnTo>
                  <a:pt x="200" y="14"/>
                </a:lnTo>
                <a:lnTo>
                  <a:pt x="202" y="15"/>
                </a:lnTo>
                <a:lnTo>
                  <a:pt x="202" y="15"/>
                </a:lnTo>
                <a:lnTo>
                  <a:pt x="202" y="47"/>
                </a:lnTo>
                <a:lnTo>
                  <a:pt x="202" y="47"/>
                </a:lnTo>
                <a:lnTo>
                  <a:pt x="168" y="47"/>
                </a:lnTo>
                <a:lnTo>
                  <a:pt x="168" y="47"/>
                </a:lnTo>
                <a:lnTo>
                  <a:pt x="174" y="42"/>
                </a:lnTo>
                <a:lnTo>
                  <a:pt x="180" y="36"/>
                </a:lnTo>
                <a:lnTo>
                  <a:pt x="190" y="24"/>
                </a:lnTo>
                <a:lnTo>
                  <a:pt x="190" y="24"/>
                </a:lnTo>
                <a:close/>
                <a:moveTo>
                  <a:pt x="111" y="9"/>
                </a:moveTo>
                <a:lnTo>
                  <a:pt x="111" y="9"/>
                </a:lnTo>
                <a:lnTo>
                  <a:pt x="153" y="10"/>
                </a:lnTo>
                <a:lnTo>
                  <a:pt x="153" y="10"/>
                </a:lnTo>
                <a:lnTo>
                  <a:pt x="143" y="16"/>
                </a:lnTo>
                <a:lnTo>
                  <a:pt x="134" y="23"/>
                </a:lnTo>
                <a:lnTo>
                  <a:pt x="134" y="23"/>
                </a:lnTo>
                <a:lnTo>
                  <a:pt x="142" y="13"/>
                </a:lnTo>
                <a:lnTo>
                  <a:pt x="142" y="13"/>
                </a:lnTo>
                <a:lnTo>
                  <a:pt x="143" y="12"/>
                </a:lnTo>
                <a:lnTo>
                  <a:pt x="142" y="11"/>
                </a:lnTo>
                <a:lnTo>
                  <a:pt x="141" y="11"/>
                </a:lnTo>
                <a:lnTo>
                  <a:pt x="141" y="11"/>
                </a:lnTo>
                <a:lnTo>
                  <a:pt x="133" y="16"/>
                </a:lnTo>
                <a:lnTo>
                  <a:pt x="125" y="22"/>
                </a:lnTo>
                <a:lnTo>
                  <a:pt x="112" y="34"/>
                </a:lnTo>
                <a:lnTo>
                  <a:pt x="112" y="34"/>
                </a:lnTo>
                <a:lnTo>
                  <a:pt x="114" y="32"/>
                </a:lnTo>
                <a:lnTo>
                  <a:pt x="114" y="32"/>
                </a:lnTo>
                <a:lnTo>
                  <a:pt x="131" y="11"/>
                </a:lnTo>
                <a:lnTo>
                  <a:pt x="131" y="11"/>
                </a:lnTo>
                <a:lnTo>
                  <a:pt x="131" y="10"/>
                </a:lnTo>
                <a:lnTo>
                  <a:pt x="129" y="10"/>
                </a:lnTo>
                <a:lnTo>
                  <a:pt x="129" y="10"/>
                </a:lnTo>
                <a:lnTo>
                  <a:pt x="121" y="14"/>
                </a:lnTo>
                <a:lnTo>
                  <a:pt x="114" y="20"/>
                </a:lnTo>
                <a:lnTo>
                  <a:pt x="101" y="33"/>
                </a:lnTo>
                <a:lnTo>
                  <a:pt x="101" y="33"/>
                </a:lnTo>
                <a:lnTo>
                  <a:pt x="95" y="39"/>
                </a:lnTo>
                <a:lnTo>
                  <a:pt x="94" y="41"/>
                </a:lnTo>
                <a:lnTo>
                  <a:pt x="96" y="37"/>
                </a:lnTo>
                <a:lnTo>
                  <a:pt x="96" y="37"/>
                </a:lnTo>
                <a:lnTo>
                  <a:pt x="115" y="13"/>
                </a:lnTo>
                <a:lnTo>
                  <a:pt x="115" y="13"/>
                </a:lnTo>
                <a:lnTo>
                  <a:pt x="115" y="11"/>
                </a:lnTo>
                <a:lnTo>
                  <a:pt x="113" y="11"/>
                </a:lnTo>
                <a:lnTo>
                  <a:pt x="113" y="11"/>
                </a:lnTo>
                <a:lnTo>
                  <a:pt x="106" y="15"/>
                </a:lnTo>
                <a:lnTo>
                  <a:pt x="100" y="20"/>
                </a:lnTo>
                <a:lnTo>
                  <a:pt x="88" y="31"/>
                </a:lnTo>
                <a:lnTo>
                  <a:pt x="88" y="31"/>
                </a:lnTo>
                <a:lnTo>
                  <a:pt x="79" y="38"/>
                </a:lnTo>
                <a:lnTo>
                  <a:pt x="76" y="40"/>
                </a:lnTo>
                <a:lnTo>
                  <a:pt x="76" y="39"/>
                </a:lnTo>
                <a:lnTo>
                  <a:pt x="79" y="36"/>
                </a:lnTo>
                <a:lnTo>
                  <a:pt x="79" y="36"/>
                </a:lnTo>
                <a:lnTo>
                  <a:pt x="90" y="24"/>
                </a:lnTo>
                <a:lnTo>
                  <a:pt x="100" y="11"/>
                </a:lnTo>
                <a:lnTo>
                  <a:pt x="100" y="11"/>
                </a:lnTo>
                <a:lnTo>
                  <a:pt x="100" y="10"/>
                </a:lnTo>
                <a:lnTo>
                  <a:pt x="100" y="9"/>
                </a:lnTo>
                <a:lnTo>
                  <a:pt x="99" y="10"/>
                </a:lnTo>
                <a:lnTo>
                  <a:pt x="99" y="10"/>
                </a:lnTo>
                <a:lnTo>
                  <a:pt x="92" y="14"/>
                </a:lnTo>
                <a:lnTo>
                  <a:pt x="86" y="19"/>
                </a:lnTo>
                <a:lnTo>
                  <a:pt x="74" y="31"/>
                </a:lnTo>
                <a:lnTo>
                  <a:pt x="74" y="31"/>
                </a:lnTo>
                <a:lnTo>
                  <a:pt x="68" y="37"/>
                </a:lnTo>
                <a:lnTo>
                  <a:pt x="68" y="37"/>
                </a:lnTo>
                <a:lnTo>
                  <a:pt x="64" y="39"/>
                </a:lnTo>
                <a:lnTo>
                  <a:pt x="67" y="36"/>
                </a:lnTo>
                <a:lnTo>
                  <a:pt x="74" y="28"/>
                </a:lnTo>
                <a:lnTo>
                  <a:pt x="74" y="28"/>
                </a:lnTo>
                <a:lnTo>
                  <a:pt x="82" y="19"/>
                </a:lnTo>
                <a:lnTo>
                  <a:pt x="90" y="11"/>
                </a:lnTo>
                <a:lnTo>
                  <a:pt x="90" y="11"/>
                </a:lnTo>
                <a:lnTo>
                  <a:pt x="90" y="11"/>
                </a:lnTo>
                <a:lnTo>
                  <a:pt x="90" y="10"/>
                </a:lnTo>
                <a:lnTo>
                  <a:pt x="89" y="9"/>
                </a:lnTo>
                <a:lnTo>
                  <a:pt x="89" y="10"/>
                </a:lnTo>
                <a:lnTo>
                  <a:pt x="89" y="10"/>
                </a:lnTo>
                <a:lnTo>
                  <a:pt x="81" y="15"/>
                </a:lnTo>
                <a:lnTo>
                  <a:pt x="75" y="20"/>
                </a:lnTo>
                <a:lnTo>
                  <a:pt x="61" y="32"/>
                </a:lnTo>
                <a:lnTo>
                  <a:pt x="61" y="32"/>
                </a:lnTo>
                <a:lnTo>
                  <a:pt x="52" y="40"/>
                </a:lnTo>
                <a:lnTo>
                  <a:pt x="52" y="40"/>
                </a:lnTo>
                <a:lnTo>
                  <a:pt x="55" y="36"/>
                </a:lnTo>
                <a:lnTo>
                  <a:pt x="58" y="31"/>
                </a:lnTo>
                <a:lnTo>
                  <a:pt x="58" y="31"/>
                </a:lnTo>
                <a:lnTo>
                  <a:pt x="68" y="20"/>
                </a:lnTo>
                <a:lnTo>
                  <a:pt x="78" y="10"/>
                </a:lnTo>
                <a:lnTo>
                  <a:pt x="78" y="10"/>
                </a:lnTo>
                <a:lnTo>
                  <a:pt x="79" y="9"/>
                </a:lnTo>
                <a:lnTo>
                  <a:pt x="79" y="9"/>
                </a:lnTo>
                <a:lnTo>
                  <a:pt x="111" y="9"/>
                </a:lnTo>
                <a:lnTo>
                  <a:pt x="111" y="9"/>
                </a:lnTo>
                <a:close/>
              </a:path>
            </a:pathLst>
          </a:custGeom>
          <a:solidFill>
            <a:schemeClr val="tx1">
              <a:lumMod val="75000"/>
              <a:lumOff val="25000"/>
            </a:schemeClr>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205" name="Freeform 2539"/>
          <p:cNvSpPr>
            <a:spLocks noEditPoints="1"/>
          </p:cNvSpPr>
          <p:nvPr/>
        </p:nvSpPr>
        <p:spPr bwMode="auto">
          <a:xfrm>
            <a:off x="4502417" y="2986333"/>
            <a:ext cx="80963" cy="76224"/>
          </a:xfrm>
          <a:custGeom>
            <a:cxnLst>
              <a:cxn ang="0">
                <a:pos x="35" y="46"/>
              </a:cxn>
              <a:cxn ang="0">
                <a:pos x="46" y="38"/>
              </a:cxn>
              <a:cxn ang="0">
                <a:pos x="51" y="25"/>
              </a:cxn>
              <a:cxn ang="0">
                <a:pos x="49" y="15"/>
              </a:cxn>
              <a:cxn ang="0">
                <a:pos x="40" y="4"/>
              </a:cxn>
              <a:cxn ang="0">
                <a:pos x="27" y="0"/>
              </a:cxn>
              <a:cxn ang="0">
                <a:pos x="22" y="0"/>
              </a:cxn>
              <a:cxn ang="0">
                <a:pos x="12" y="2"/>
              </a:cxn>
              <a:cxn ang="0">
                <a:pos x="3" y="11"/>
              </a:cxn>
              <a:cxn ang="0">
                <a:pos x="0" y="25"/>
              </a:cxn>
              <a:cxn ang="0">
                <a:pos x="3" y="35"/>
              </a:cxn>
              <a:cxn ang="0">
                <a:pos x="14" y="45"/>
              </a:cxn>
              <a:cxn ang="0">
                <a:pos x="30" y="47"/>
              </a:cxn>
              <a:cxn ang="0">
                <a:pos x="29" y="39"/>
              </a:cxn>
              <a:cxn ang="0">
                <a:pos x="19" y="38"/>
              </a:cxn>
              <a:cxn ang="0">
                <a:pos x="11" y="32"/>
              </a:cxn>
              <a:cxn ang="0">
                <a:pos x="8" y="25"/>
              </a:cxn>
              <a:cxn ang="0">
                <a:pos x="19" y="20"/>
              </a:cxn>
              <a:cxn ang="0">
                <a:pos x="20" y="23"/>
              </a:cxn>
              <a:cxn ang="0">
                <a:pos x="12" y="32"/>
              </a:cxn>
              <a:cxn ang="0">
                <a:pos x="14" y="32"/>
              </a:cxn>
              <a:cxn ang="0">
                <a:pos x="31" y="21"/>
              </a:cxn>
              <a:cxn ang="0">
                <a:pos x="20" y="35"/>
              </a:cxn>
              <a:cxn ang="0">
                <a:pos x="21" y="37"/>
              </a:cxn>
              <a:cxn ang="0">
                <a:pos x="37" y="29"/>
              </a:cxn>
              <a:cxn ang="0">
                <a:pos x="31" y="36"/>
              </a:cxn>
              <a:cxn ang="0">
                <a:pos x="32" y="38"/>
              </a:cxn>
              <a:cxn ang="0">
                <a:pos x="34" y="37"/>
              </a:cxn>
              <a:cxn ang="0">
                <a:pos x="40" y="28"/>
              </a:cxn>
              <a:cxn ang="0">
                <a:pos x="39" y="26"/>
              </a:cxn>
              <a:cxn ang="0">
                <a:pos x="24" y="33"/>
              </a:cxn>
              <a:cxn ang="0">
                <a:pos x="36" y="19"/>
              </a:cxn>
              <a:cxn ang="0">
                <a:pos x="35" y="17"/>
              </a:cxn>
              <a:cxn ang="0">
                <a:pos x="21" y="25"/>
              </a:cxn>
              <a:cxn ang="0">
                <a:pos x="33" y="13"/>
              </a:cxn>
              <a:cxn ang="0">
                <a:pos x="32" y="11"/>
              </a:cxn>
              <a:cxn ang="0">
                <a:pos x="17" y="19"/>
              </a:cxn>
              <a:cxn ang="0">
                <a:pos x="28" y="9"/>
              </a:cxn>
              <a:cxn ang="0">
                <a:pos x="40" y="17"/>
              </a:cxn>
              <a:cxn ang="0">
                <a:pos x="40" y="30"/>
              </a:cxn>
              <a:cxn ang="0">
                <a:pos x="34" y="37"/>
              </a:cxn>
              <a:cxn ang="0">
                <a:pos x="12" y="13"/>
              </a:cxn>
              <a:cxn ang="0">
                <a:pos x="19" y="9"/>
              </a:cxn>
              <a:cxn ang="0">
                <a:pos x="11" y="14"/>
              </a:cxn>
              <a:cxn ang="0">
                <a:pos x="12" y="15"/>
              </a:cxn>
              <a:cxn ang="0">
                <a:pos x="17" y="16"/>
              </a:cxn>
              <a:cxn ang="0">
                <a:pos x="8" y="23"/>
              </a:cxn>
              <a:cxn ang="0">
                <a:pos x="11" y="14"/>
              </a:cxn>
            </a:cxnLst>
            <a:rect b="b" l="0" r="r" t="0"/>
            <a:pathLst>
              <a:path h="48" w="51">
                <a:moveTo>
                  <a:pt x="30" y="47"/>
                </a:moveTo>
                <a:lnTo>
                  <a:pt x="30" y="47"/>
                </a:lnTo>
                <a:lnTo>
                  <a:pt x="35" y="46"/>
                </a:lnTo>
                <a:lnTo>
                  <a:pt x="39" y="44"/>
                </a:lnTo>
                <a:lnTo>
                  <a:pt x="43" y="41"/>
                </a:lnTo>
                <a:lnTo>
                  <a:pt x="46" y="38"/>
                </a:lnTo>
                <a:lnTo>
                  <a:pt x="48" y="34"/>
                </a:lnTo>
                <a:lnTo>
                  <a:pt x="50" y="30"/>
                </a:lnTo>
                <a:lnTo>
                  <a:pt x="51" y="25"/>
                </a:lnTo>
                <a:lnTo>
                  <a:pt x="50" y="20"/>
                </a:lnTo>
                <a:lnTo>
                  <a:pt x="50" y="20"/>
                </a:lnTo>
                <a:lnTo>
                  <a:pt x="49" y="15"/>
                </a:lnTo>
                <a:lnTo>
                  <a:pt x="47" y="11"/>
                </a:lnTo>
                <a:lnTo>
                  <a:pt x="44" y="7"/>
                </a:lnTo>
                <a:lnTo>
                  <a:pt x="40" y="4"/>
                </a:lnTo>
                <a:lnTo>
                  <a:pt x="36" y="2"/>
                </a:lnTo>
                <a:lnTo>
                  <a:pt x="32" y="1"/>
                </a:lnTo>
                <a:lnTo>
                  <a:pt x="27" y="0"/>
                </a:lnTo>
                <a:lnTo>
                  <a:pt x="22" y="0"/>
                </a:lnTo>
                <a:lnTo>
                  <a:pt x="22" y="0"/>
                </a:lnTo>
                <a:lnTo>
                  <a:pt x="22" y="0"/>
                </a:lnTo>
                <a:lnTo>
                  <a:pt x="22" y="0"/>
                </a:lnTo>
                <a:lnTo>
                  <a:pt x="17" y="1"/>
                </a:lnTo>
                <a:lnTo>
                  <a:pt x="12" y="2"/>
                </a:lnTo>
                <a:lnTo>
                  <a:pt x="8" y="4"/>
                </a:lnTo>
                <a:lnTo>
                  <a:pt x="5" y="7"/>
                </a:lnTo>
                <a:lnTo>
                  <a:pt x="3" y="11"/>
                </a:lnTo>
                <a:lnTo>
                  <a:pt x="1" y="15"/>
                </a:lnTo>
                <a:lnTo>
                  <a:pt x="0" y="20"/>
                </a:lnTo>
                <a:lnTo>
                  <a:pt x="0" y="25"/>
                </a:lnTo>
                <a:lnTo>
                  <a:pt x="0" y="25"/>
                </a:lnTo>
                <a:lnTo>
                  <a:pt x="1" y="30"/>
                </a:lnTo>
                <a:lnTo>
                  <a:pt x="3" y="35"/>
                </a:lnTo>
                <a:lnTo>
                  <a:pt x="6" y="39"/>
                </a:lnTo>
                <a:lnTo>
                  <a:pt x="10" y="43"/>
                </a:lnTo>
                <a:lnTo>
                  <a:pt x="14" y="45"/>
                </a:lnTo>
                <a:lnTo>
                  <a:pt x="19" y="47"/>
                </a:lnTo>
                <a:lnTo>
                  <a:pt x="25" y="48"/>
                </a:lnTo>
                <a:lnTo>
                  <a:pt x="30" y="47"/>
                </a:lnTo>
                <a:lnTo>
                  <a:pt x="30" y="47"/>
                </a:lnTo>
                <a:close/>
                <a:moveTo>
                  <a:pt x="29" y="39"/>
                </a:moveTo>
                <a:lnTo>
                  <a:pt x="29" y="39"/>
                </a:lnTo>
                <a:lnTo>
                  <a:pt x="26" y="39"/>
                </a:lnTo>
                <a:lnTo>
                  <a:pt x="22" y="39"/>
                </a:lnTo>
                <a:lnTo>
                  <a:pt x="19" y="38"/>
                </a:lnTo>
                <a:lnTo>
                  <a:pt x="16" y="36"/>
                </a:lnTo>
                <a:lnTo>
                  <a:pt x="13" y="34"/>
                </a:lnTo>
                <a:lnTo>
                  <a:pt x="11" y="32"/>
                </a:lnTo>
                <a:lnTo>
                  <a:pt x="9" y="28"/>
                </a:lnTo>
                <a:lnTo>
                  <a:pt x="8" y="25"/>
                </a:lnTo>
                <a:lnTo>
                  <a:pt x="8" y="25"/>
                </a:lnTo>
                <a:lnTo>
                  <a:pt x="10" y="25"/>
                </a:lnTo>
                <a:lnTo>
                  <a:pt x="10" y="25"/>
                </a:lnTo>
                <a:lnTo>
                  <a:pt x="19" y="20"/>
                </a:lnTo>
                <a:lnTo>
                  <a:pt x="28" y="16"/>
                </a:lnTo>
                <a:lnTo>
                  <a:pt x="28" y="16"/>
                </a:lnTo>
                <a:lnTo>
                  <a:pt x="20" y="23"/>
                </a:lnTo>
                <a:lnTo>
                  <a:pt x="13" y="31"/>
                </a:lnTo>
                <a:lnTo>
                  <a:pt x="13" y="31"/>
                </a:lnTo>
                <a:lnTo>
                  <a:pt x="12" y="32"/>
                </a:lnTo>
                <a:lnTo>
                  <a:pt x="13" y="32"/>
                </a:lnTo>
                <a:lnTo>
                  <a:pt x="14" y="32"/>
                </a:lnTo>
                <a:lnTo>
                  <a:pt x="14" y="32"/>
                </a:lnTo>
                <a:lnTo>
                  <a:pt x="23" y="27"/>
                </a:lnTo>
                <a:lnTo>
                  <a:pt x="31" y="21"/>
                </a:lnTo>
                <a:lnTo>
                  <a:pt x="31" y="21"/>
                </a:lnTo>
                <a:lnTo>
                  <a:pt x="25" y="28"/>
                </a:lnTo>
                <a:lnTo>
                  <a:pt x="22" y="31"/>
                </a:lnTo>
                <a:lnTo>
                  <a:pt x="20" y="35"/>
                </a:lnTo>
                <a:lnTo>
                  <a:pt x="20" y="35"/>
                </a:lnTo>
                <a:lnTo>
                  <a:pt x="20" y="37"/>
                </a:lnTo>
                <a:lnTo>
                  <a:pt x="21" y="37"/>
                </a:lnTo>
                <a:lnTo>
                  <a:pt x="21" y="37"/>
                </a:lnTo>
                <a:lnTo>
                  <a:pt x="29" y="32"/>
                </a:lnTo>
                <a:lnTo>
                  <a:pt x="37" y="29"/>
                </a:lnTo>
                <a:lnTo>
                  <a:pt x="37" y="29"/>
                </a:lnTo>
                <a:lnTo>
                  <a:pt x="31" y="36"/>
                </a:lnTo>
                <a:lnTo>
                  <a:pt x="31" y="36"/>
                </a:lnTo>
                <a:lnTo>
                  <a:pt x="31" y="37"/>
                </a:lnTo>
                <a:lnTo>
                  <a:pt x="32" y="38"/>
                </a:lnTo>
                <a:lnTo>
                  <a:pt x="32" y="38"/>
                </a:lnTo>
                <a:lnTo>
                  <a:pt x="29" y="39"/>
                </a:lnTo>
                <a:lnTo>
                  <a:pt x="29" y="39"/>
                </a:lnTo>
                <a:close/>
                <a:moveTo>
                  <a:pt x="34" y="37"/>
                </a:moveTo>
                <a:lnTo>
                  <a:pt x="34" y="37"/>
                </a:lnTo>
                <a:lnTo>
                  <a:pt x="37" y="33"/>
                </a:lnTo>
                <a:lnTo>
                  <a:pt x="40" y="28"/>
                </a:lnTo>
                <a:lnTo>
                  <a:pt x="40" y="28"/>
                </a:lnTo>
                <a:lnTo>
                  <a:pt x="40" y="26"/>
                </a:lnTo>
                <a:lnTo>
                  <a:pt x="39" y="26"/>
                </a:lnTo>
                <a:lnTo>
                  <a:pt x="39" y="26"/>
                </a:lnTo>
                <a:lnTo>
                  <a:pt x="31" y="29"/>
                </a:lnTo>
                <a:lnTo>
                  <a:pt x="24" y="33"/>
                </a:lnTo>
                <a:lnTo>
                  <a:pt x="24" y="33"/>
                </a:lnTo>
                <a:lnTo>
                  <a:pt x="30" y="26"/>
                </a:lnTo>
                <a:lnTo>
                  <a:pt x="36" y="19"/>
                </a:lnTo>
                <a:lnTo>
                  <a:pt x="36" y="19"/>
                </a:lnTo>
                <a:lnTo>
                  <a:pt x="36" y="18"/>
                </a:lnTo>
                <a:lnTo>
                  <a:pt x="35" y="17"/>
                </a:lnTo>
                <a:lnTo>
                  <a:pt x="35" y="17"/>
                </a:lnTo>
                <a:lnTo>
                  <a:pt x="28" y="21"/>
                </a:lnTo>
                <a:lnTo>
                  <a:pt x="21" y="25"/>
                </a:lnTo>
                <a:lnTo>
                  <a:pt x="21" y="25"/>
                </a:lnTo>
                <a:lnTo>
                  <a:pt x="27" y="19"/>
                </a:lnTo>
                <a:lnTo>
                  <a:pt x="33" y="13"/>
                </a:lnTo>
                <a:lnTo>
                  <a:pt x="33" y="13"/>
                </a:lnTo>
                <a:lnTo>
                  <a:pt x="33" y="12"/>
                </a:lnTo>
                <a:lnTo>
                  <a:pt x="32" y="11"/>
                </a:lnTo>
                <a:lnTo>
                  <a:pt x="32" y="11"/>
                </a:lnTo>
                <a:lnTo>
                  <a:pt x="24" y="15"/>
                </a:lnTo>
                <a:lnTo>
                  <a:pt x="17" y="19"/>
                </a:lnTo>
                <a:lnTo>
                  <a:pt x="17" y="19"/>
                </a:lnTo>
                <a:lnTo>
                  <a:pt x="28" y="9"/>
                </a:lnTo>
                <a:lnTo>
                  <a:pt x="28" y="9"/>
                </a:lnTo>
                <a:lnTo>
                  <a:pt x="33" y="10"/>
                </a:lnTo>
                <a:lnTo>
                  <a:pt x="37" y="13"/>
                </a:lnTo>
                <a:lnTo>
                  <a:pt x="40" y="17"/>
                </a:lnTo>
                <a:lnTo>
                  <a:pt x="41" y="21"/>
                </a:lnTo>
                <a:lnTo>
                  <a:pt x="41" y="26"/>
                </a:lnTo>
                <a:lnTo>
                  <a:pt x="40" y="30"/>
                </a:lnTo>
                <a:lnTo>
                  <a:pt x="38" y="34"/>
                </a:lnTo>
                <a:lnTo>
                  <a:pt x="34" y="37"/>
                </a:lnTo>
                <a:lnTo>
                  <a:pt x="34" y="37"/>
                </a:lnTo>
                <a:close/>
                <a:moveTo>
                  <a:pt x="19" y="9"/>
                </a:moveTo>
                <a:lnTo>
                  <a:pt x="19" y="9"/>
                </a:lnTo>
                <a:lnTo>
                  <a:pt x="12" y="13"/>
                </a:lnTo>
                <a:lnTo>
                  <a:pt x="12" y="13"/>
                </a:lnTo>
                <a:lnTo>
                  <a:pt x="15" y="10"/>
                </a:lnTo>
                <a:lnTo>
                  <a:pt x="19" y="9"/>
                </a:lnTo>
                <a:lnTo>
                  <a:pt x="19" y="9"/>
                </a:lnTo>
                <a:close/>
                <a:moveTo>
                  <a:pt x="11" y="14"/>
                </a:moveTo>
                <a:lnTo>
                  <a:pt x="11" y="14"/>
                </a:lnTo>
                <a:lnTo>
                  <a:pt x="11" y="15"/>
                </a:lnTo>
                <a:lnTo>
                  <a:pt x="12" y="15"/>
                </a:lnTo>
                <a:lnTo>
                  <a:pt x="12" y="15"/>
                </a:lnTo>
                <a:lnTo>
                  <a:pt x="25" y="9"/>
                </a:lnTo>
                <a:lnTo>
                  <a:pt x="25" y="9"/>
                </a:lnTo>
                <a:lnTo>
                  <a:pt x="17" y="16"/>
                </a:lnTo>
                <a:lnTo>
                  <a:pt x="8" y="23"/>
                </a:lnTo>
                <a:lnTo>
                  <a:pt x="8" y="23"/>
                </a:lnTo>
                <a:lnTo>
                  <a:pt x="8" y="23"/>
                </a:lnTo>
                <a:lnTo>
                  <a:pt x="8" y="23"/>
                </a:lnTo>
                <a:lnTo>
                  <a:pt x="9" y="18"/>
                </a:lnTo>
                <a:lnTo>
                  <a:pt x="11" y="14"/>
                </a:lnTo>
                <a:lnTo>
                  <a:pt x="11" y="14"/>
                </a:lnTo>
                <a:close/>
              </a:path>
            </a:pathLst>
          </a:custGeom>
          <a:solidFill>
            <a:schemeClr val="tx1">
              <a:lumMod val="75000"/>
              <a:lumOff val="25000"/>
            </a:schemeClr>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90" name="矩形 89"/>
          <p:cNvSpPr/>
          <p:nvPr/>
        </p:nvSpPr>
        <p:spPr>
          <a:xfrm>
            <a:off x="5544108" y="2068634"/>
            <a:ext cx="2808312" cy="1303020"/>
          </a:xfrm>
          <a:prstGeom prst="rect">
            <a:avLst/>
          </a:prstGeom>
        </p:spPr>
        <p:txBody>
          <a:bodyPr bIns="34290" lIns="68580" rIns="68580" tIns="34290" wrap="square">
            <a:spAutoFit/>
          </a:bodyPr>
          <a:lstStyle/>
          <a:p>
            <a:pPr>
              <a:lnSpc>
                <a:spcPct val="150000"/>
              </a:lnSpc>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字信息请在这里输入文字信息。息请在这里输入文字信息请在这里输入文字信息请在。字信息请在这里输入文字信息。息请在这里输入文字信息请在这里输入文字信息请在。</a:t>
            </a:r>
          </a:p>
          <a:p>
            <a:pPr>
              <a:lnSpc>
                <a:spcPct val="150000"/>
              </a:lnSpc>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字信息请在这里输入文字信息。息请在这里输入文字信息请在这里输入文字信息请在。</a:t>
            </a:r>
          </a:p>
        </p:txBody>
      </p:sp>
      <p:pic>
        <p:nvPicPr>
          <p:cNvPr id="2" name="图片 1"/>
          <p:cNvPicPr>
            <a:picLocks noChangeAspect="1"/>
          </p:cNvPicPr>
          <p:nvPr/>
        </p:nvPicPr>
        <p:blipFill>
          <a:blip r:embed="rId3">
            <a:extLst>
              <a:ext uri="{BEBA8EAE-BF5A-486C-A8C5-ECC9F3942E4B}">
                <a14:imgProps>
                  <a14:imgLayer xmlns:d3p1="http://schemas.openxmlformats.org/officeDocument/2006/relationships" d3p1:embed="">
                    <a14:imgEffect>
                      <a14:saturation sat="0"/>
                    </a14:imgEffect>
                  </a14:imgLayer>
                </a14:imgProps>
              </a:ext>
            </a:extLst>
          </a:blip>
          <a:stretch>
            <a:fillRect/>
          </a:stretch>
        </p:blipFill>
        <p:spPr>
          <a:xfrm>
            <a:off x="618850" y="1936994"/>
            <a:ext cx="2767824" cy="1329043"/>
          </a:xfrm>
          <a:prstGeom prst="rect">
            <a:avLst/>
          </a:prstGeom>
        </p:spPr>
      </p:pic>
    </p:spTree>
    <p:extLst>
      <p:ext uri="{BB962C8B-B14F-4D97-AF65-F5344CB8AC3E}">
        <p14:creationId val="2190550377"/>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02"/>
                                        </p:tgtEl>
                                        <p:attrNameLst>
                                          <p:attrName>style.visibility</p:attrName>
                                        </p:attrNameLst>
                                      </p:cBhvr>
                                      <p:to>
                                        <p:strVal val="visible"/>
                                      </p:to>
                                    </p:set>
                                    <p:animEffect filter="fade" transition="in">
                                      <p:cBhvr>
                                        <p:cTn dur="500" id="7"/>
                                        <p:tgtEl>
                                          <p:spTgt spid="202"/>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201"/>
                                        </p:tgtEl>
                                        <p:attrNameLst>
                                          <p:attrName>style.visibility</p:attrName>
                                        </p:attrNameLst>
                                      </p:cBhvr>
                                      <p:to>
                                        <p:strVal val="visible"/>
                                      </p:to>
                                    </p:set>
                                    <p:animEffect filter="fade" transition="in">
                                      <p:cBhvr>
                                        <p:cTn dur="500" id="10"/>
                                        <p:tgtEl>
                                          <p:spTgt spid="201"/>
                                        </p:tgtEl>
                                      </p:cBhvr>
                                    </p:animEffect>
                                  </p:childTnLst>
                                </p:cTn>
                              </p:par>
                            </p:childTnLst>
                          </p:cTn>
                        </p:par>
                        <p:par>
                          <p:cTn fill="hold" id="11" nodeType="afterGroup">
                            <p:stCondLst>
                              <p:cond delay="500"/>
                            </p:stCondLst>
                            <p:childTnLst>
                              <p:par>
                                <p:cTn fill="hold" grpId="0" id="12" nodeType="afterEffect" presetClass="entr" presetID="10" presetSubtype="0">
                                  <p:stCondLst>
                                    <p:cond delay="0"/>
                                  </p:stCondLst>
                                  <p:childTnLst>
                                    <p:set>
                                      <p:cBhvr>
                                        <p:cTn dur="1" fill="hold" id="13">
                                          <p:stCondLst>
                                            <p:cond delay="0"/>
                                          </p:stCondLst>
                                        </p:cTn>
                                        <p:tgtEl>
                                          <p:spTgt spid="204"/>
                                        </p:tgtEl>
                                        <p:attrNameLst>
                                          <p:attrName>style.visibility</p:attrName>
                                        </p:attrNameLst>
                                      </p:cBhvr>
                                      <p:to>
                                        <p:strVal val="visible"/>
                                      </p:to>
                                    </p:set>
                                    <p:animEffect filter="fade" transition="in">
                                      <p:cBhvr>
                                        <p:cTn dur="500" id="14"/>
                                        <p:tgtEl>
                                          <p:spTgt spid="204"/>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205"/>
                                        </p:tgtEl>
                                        <p:attrNameLst>
                                          <p:attrName>style.visibility</p:attrName>
                                        </p:attrNameLst>
                                      </p:cBhvr>
                                      <p:to>
                                        <p:strVal val="visible"/>
                                      </p:to>
                                    </p:set>
                                    <p:animEffect filter="fade" transition="in">
                                      <p:cBhvr>
                                        <p:cTn dur="500" id="17"/>
                                        <p:tgtEl>
                                          <p:spTgt spid="205"/>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203"/>
                                        </p:tgtEl>
                                        <p:attrNameLst>
                                          <p:attrName>style.visibility</p:attrName>
                                        </p:attrNameLst>
                                      </p:cBhvr>
                                      <p:to>
                                        <p:strVal val="visible"/>
                                      </p:to>
                                    </p:set>
                                    <p:animEffect filter="fade" transition="in">
                                      <p:cBhvr>
                                        <p:cTn dur="500" id="20"/>
                                        <p:tgtEl>
                                          <p:spTgt spid="203"/>
                                        </p:tgtEl>
                                      </p:cBhvr>
                                    </p:animEffect>
                                  </p:childTnLst>
                                </p:cTn>
                              </p:par>
                            </p:childTnLst>
                          </p:cTn>
                        </p:par>
                        <p:par>
                          <p:cTn fill="hold" id="21" nodeType="afterGroup">
                            <p:stCondLst>
                              <p:cond delay="1000"/>
                            </p:stCondLst>
                            <p:childTnLst>
                              <p:par>
                                <p:cTn fill="hold" grpId="0" id="22" nodeType="afterEffect" presetClass="entr" presetID="42" presetSubtype="0">
                                  <p:stCondLst>
                                    <p:cond delay="0"/>
                                  </p:stCondLst>
                                  <p:childTnLst>
                                    <p:set>
                                      <p:cBhvr>
                                        <p:cTn dur="1" fill="hold" id="23">
                                          <p:stCondLst>
                                            <p:cond delay="0"/>
                                          </p:stCondLst>
                                        </p:cTn>
                                        <p:tgtEl>
                                          <p:spTgt spid="3"/>
                                        </p:tgtEl>
                                        <p:attrNameLst>
                                          <p:attrName>style.visibility</p:attrName>
                                        </p:attrNameLst>
                                      </p:cBhvr>
                                      <p:to>
                                        <p:strVal val="visible"/>
                                      </p:to>
                                    </p:set>
                                    <p:animEffect filter="fade" transition="in">
                                      <p:cBhvr>
                                        <p:cTn dur="500" id="24"/>
                                        <p:tgtEl>
                                          <p:spTgt spid="3"/>
                                        </p:tgtEl>
                                      </p:cBhvr>
                                    </p:animEffect>
                                    <p:anim calcmode="lin" valueType="num">
                                      <p:cBhvr>
                                        <p:cTn dur="500" fill="hold" id="25"/>
                                        <p:tgtEl>
                                          <p:spTgt spid="3"/>
                                        </p:tgtEl>
                                        <p:attrNameLst>
                                          <p:attrName>ppt_x</p:attrName>
                                        </p:attrNameLst>
                                      </p:cBhvr>
                                      <p:tavLst>
                                        <p:tav tm="0">
                                          <p:val>
                                            <p:strVal val="#ppt_x"/>
                                          </p:val>
                                        </p:tav>
                                        <p:tav tm="100000">
                                          <p:val>
                                            <p:strVal val="#ppt_x"/>
                                          </p:val>
                                        </p:tav>
                                      </p:tavLst>
                                    </p:anim>
                                    <p:anim calcmode="lin" valueType="num">
                                      <p:cBhvr>
                                        <p:cTn dur="500" fill="hold" id="26"/>
                                        <p:tgtEl>
                                          <p:spTgt spid="3"/>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1500"/>
                            </p:stCondLst>
                            <p:childTnLst>
                              <p:par>
                                <p:cTn fill="hold" grpId="0" id="28" nodeType="afterEffect" presetClass="entr" presetID="42" presetSubtype="0">
                                  <p:stCondLst>
                                    <p:cond delay="0"/>
                                  </p:stCondLst>
                                  <p:childTnLst>
                                    <p:set>
                                      <p:cBhvr>
                                        <p:cTn dur="1" fill="hold" id="29">
                                          <p:stCondLst>
                                            <p:cond delay="0"/>
                                          </p:stCondLst>
                                        </p:cTn>
                                        <p:tgtEl>
                                          <p:spTgt spid="90"/>
                                        </p:tgtEl>
                                        <p:attrNameLst>
                                          <p:attrName>style.visibility</p:attrName>
                                        </p:attrNameLst>
                                      </p:cBhvr>
                                      <p:to>
                                        <p:strVal val="visible"/>
                                      </p:to>
                                    </p:set>
                                    <p:animEffect filter="fade" transition="in">
                                      <p:cBhvr>
                                        <p:cTn dur="500" id="30"/>
                                        <p:tgtEl>
                                          <p:spTgt spid="90"/>
                                        </p:tgtEl>
                                      </p:cBhvr>
                                    </p:animEffect>
                                    <p:anim calcmode="lin" valueType="num">
                                      <p:cBhvr>
                                        <p:cTn dur="500" fill="hold" id="31"/>
                                        <p:tgtEl>
                                          <p:spTgt spid="90"/>
                                        </p:tgtEl>
                                        <p:attrNameLst>
                                          <p:attrName>ppt_x</p:attrName>
                                        </p:attrNameLst>
                                      </p:cBhvr>
                                      <p:tavLst>
                                        <p:tav tm="0">
                                          <p:val>
                                            <p:strVal val="#ppt_x"/>
                                          </p:val>
                                        </p:tav>
                                        <p:tav tm="100000">
                                          <p:val>
                                            <p:strVal val="#ppt_x"/>
                                          </p:val>
                                        </p:tav>
                                      </p:tavLst>
                                    </p:anim>
                                    <p:anim calcmode="lin" valueType="num">
                                      <p:cBhvr>
                                        <p:cTn dur="500" fill="hold" id="32"/>
                                        <p:tgtEl>
                                          <p:spTgt spid="90"/>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2000"/>
                            </p:stCondLst>
                            <p:childTnLst>
                              <p:par>
                                <p:cTn fill="hold" grpId="0" id="34" nodeType="afterEffect" presetClass="entr" presetID="42" presetSubtype="0">
                                  <p:stCondLst>
                                    <p:cond delay="0"/>
                                  </p:stCondLst>
                                  <p:childTnLst>
                                    <p:set>
                                      <p:cBhvr>
                                        <p:cTn dur="1" fill="hold" id="35">
                                          <p:stCondLst>
                                            <p:cond delay="0"/>
                                          </p:stCondLst>
                                        </p:cTn>
                                        <p:tgtEl>
                                          <p:spTgt spid="143"/>
                                        </p:tgtEl>
                                        <p:attrNameLst>
                                          <p:attrName>style.visibility</p:attrName>
                                        </p:attrNameLst>
                                      </p:cBhvr>
                                      <p:to>
                                        <p:strVal val="visible"/>
                                      </p:to>
                                    </p:set>
                                    <p:animEffect filter="fade" transition="in">
                                      <p:cBhvr>
                                        <p:cTn dur="500" id="36"/>
                                        <p:tgtEl>
                                          <p:spTgt spid="143"/>
                                        </p:tgtEl>
                                      </p:cBhvr>
                                    </p:animEffect>
                                    <p:anim calcmode="lin" valueType="num">
                                      <p:cBhvr>
                                        <p:cTn dur="500" fill="hold" id="37"/>
                                        <p:tgtEl>
                                          <p:spTgt spid="143"/>
                                        </p:tgtEl>
                                        <p:attrNameLst>
                                          <p:attrName>ppt_x</p:attrName>
                                        </p:attrNameLst>
                                      </p:cBhvr>
                                      <p:tavLst>
                                        <p:tav tm="0">
                                          <p:val>
                                            <p:strVal val="#ppt_x"/>
                                          </p:val>
                                        </p:tav>
                                        <p:tav tm="100000">
                                          <p:val>
                                            <p:strVal val="#ppt_x"/>
                                          </p:val>
                                        </p:tav>
                                      </p:tavLst>
                                    </p:anim>
                                    <p:anim calcmode="lin" valueType="num">
                                      <p:cBhvr>
                                        <p:cTn dur="500" fill="hold" id="38"/>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43"/>
      <p:bldP grpId="0" spid="201"/>
      <p:bldP grpId="0" spid="202"/>
      <p:bldP grpId="0" spid="203"/>
      <p:bldP grpId="0" spid="204"/>
      <p:bldP grpId="0" spid="205"/>
      <p:bldP grpId="0" spid="90"/>
    </p:bld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PA" val="v3.0.0"/>
</p:tagLst>
</file>

<file path=ppt/tags/tag11.xml><?xml version="1.0" encoding="utf-8"?>
<p:tagLst xmlns:p="http://schemas.openxmlformats.org/presentationml/2006/main">
  <p:tag name="PA" val="v3.0.0"/>
</p:tagLst>
</file>

<file path=ppt/tags/tag1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绿色手绘工作总结PPT模板"/>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8F97808B-3CFA-4875-B9E7-DA6E6B1685AB"/>
  <p:tag name="ISPRINGCLOUDFOLDERID" val="0"/>
  <p:tag name="ISPRINGCLOUDFOLDERPATH" val="资源库"/>
  <p:tag name="ISPRINGONLINEFOLDERID" val="0"/>
  <p:tag name="ISPRINGONLINEFOLDERPATH" val="内容列表"/>
</p:tagLst>
</file>

<file path=ppt/tags/tag2.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8.xml><?xml version="1.0" encoding="utf-8"?>
<p:tagLst xmlns:p="http://schemas.openxmlformats.org/presentationml/2006/main">
  <p:tag name="PA" val="v3.0.0"/>
</p:tagLst>
</file>

<file path=ppt/tags/tag9.xml><?xml version="1.0" encoding="utf-8"?>
<p:tagLst xmlns:p="http://schemas.openxmlformats.org/presentationml/2006/main">
  <p:tag name="PA" val="v3.0.0"/>
</p:tagLst>
</file>

<file path=ppt/theme/theme1.xml><?xml version="1.0" encoding="utf-8"?>
<a:theme xmlns:r="http://schemas.openxmlformats.org/officeDocument/2006/relationships" xmlns:a="http://schemas.openxmlformats.org/drawingml/2006/main" name="">
  <a:themeElements>
    <a:clrScheme name="自定义 532">
      <a:dk1>
        <a:sysClr val="windowText" lastClr="000000"/>
      </a:dk1>
      <a:lt1>
        <a:sysClr val="window" lastClr="FFFFFF"/>
      </a:lt1>
      <a:dk2>
        <a:srgbClr val="1F497D"/>
      </a:dk2>
      <a:lt2>
        <a:srgbClr val="EEECE1"/>
      </a:lt2>
      <a:accent1>
        <a:srgbClr val="149F8F"/>
      </a:accent1>
      <a:accent2>
        <a:srgbClr val="149F8F"/>
      </a:accent2>
      <a:accent3>
        <a:srgbClr val="149F8F"/>
      </a:accent3>
      <a:accent4>
        <a:srgbClr val="149F8F"/>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自定义</PresentationFormat>
  <Paragraphs>157</Paragraphs>
  <Slides>23</Slides>
  <Notes>23</Notes>
  <TotalTime>350</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23</vt:i4>
      </vt:variant>
    </vt:vector>
  </HeadingPairs>
  <TitlesOfParts>
    <vt:vector baseType="lpstr" size="38">
      <vt:lpstr>Arial</vt:lpstr>
      <vt:lpstr>Calibri</vt:lpstr>
      <vt:lpstr>微软雅黑</vt:lpstr>
      <vt:lpstr>Calibri Light</vt:lpstr>
      <vt:lpstr>hakuyoxingshu7000</vt:lpstr>
      <vt:lpstr>Helvetica</vt:lpstr>
      <vt:lpstr>方正静蕾简体</vt:lpstr>
      <vt:lpstr>方正清刻本悦宋简体</vt:lpstr>
      <vt:lpstr>华文细黑</vt:lpstr>
      <vt:lpstr>宋体</vt:lpstr>
      <vt:lpstr>Arial Black</vt:lpstr>
      <vt:lpstr>迷你简卡通</vt:lpstr>
      <vt:lpstr>Aharoni</vt:lpstr>
      <vt:lpstr>FontAwesome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2017-06-08T13:49:11Z</dcterms:created>
  <cp:lastModifiedBy>kan</cp:lastModifiedBy>
  <dcterms:modified xsi:type="dcterms:W3CDTF">2021-08-20T11:11:01Z</dcterms:modified>
  <cp:revision>319</cp:revision>
  <dc:title>PowerPoint 演示文稿</dc:title>
</cp:coreProperties>
</file>