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73" r:id="rId1"/>
    <p:sldMasterId id="2147483685" r:id="rId2"/>
  </p:sldMasterIdLst>
  <p:notesMasterIdLst>
    <p:notesMasterId r:id="rId3"/>
  </p:notesMasterIdLst>
  <p:handoutMasterIdLst>
    <p:handoutMasterId r:id="rId4"/>
  </p:handoutMasterIdLst>
  <p:sldIdLst>
    <p:sldId id="320" r:id="rId5"/>
    <p:sldId id="321" r:id="rId6"/>
    <p:sldId id="323" r:id="rId7"/>
    <p:sldId id="324" r:id="rId8"/>
    <p:sldId id="325" r:id="rId9"/>
    <p:sldId id="326" r:id="rId10"/>
    <p:sldId id="259" r:id="rId11"/>
    <p:sldId id="270" r:id="rId12"/>
    <p:sldId id="310" r:id="rId13"/>
    <p:sldId id="309" r:id="rId14"/>
    <p:sldId id="308" r:id="rId15"/>
    <p:sldId id="307" r:id="rId16"/>
    <p:sldId id="306" r:id="rId17"/>
    <p:sldId id="315" r:id="rId18"/>
    <p:sldId id="331" r:id="rId19"/>
    <p:sldId id="330" r:id="rId20"/>
    <p:sldId id="329" r:id="rId21"/>
    <p:sldId id="328" r:id="rId22"/>
    <p:sldId id="327" r:id="rId23"/>
    <p:sldId id="316" r:id="rId24"/>
    <p:sldId id="317" r:id="rId25"/>
    <p:sldId id="318" r:id="rId26"/>
    <p:sldId id="319" r:id="rId27"/>
    <p:sldId id="271" r:id="rId28"/>
  </p:sldIdLst>
  <p:sldSz cx="12192000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18" autoAdjust="0"/>
    <p:restoredTop sz="94414" autoAdjust="0"/>
  </p:normalViewPr>
  <p:slideViewPr>
    <p:cSldViewPr snapToGrid="0">
      <p:cViewPr varScale="1">
        <p:scale>
          <a:sx n="92" d="100"/>
          <a:sy n="92" d="100"/>
        </p:scale>
        <p:origin x="126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5790"/>
    </p:cViewPr>
  </p:sorterViewPr>
  <p:notesViewPr>
    <p:cSldViewPr snapToGrid="0">
      <p:cViewPr varScale="1">
        <p:scale>
          <a:sx n="57" d="100"/>
          <a:sy n="57" d="100"/>
        </p:scale>
        <p:origin x="1314" y="36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slides/slide12.xml" Type="http://schemas.openxmlformats.org/officeDocument/2006/relationships/slide"/><Relationship Id="rId17" Target="slides/slide13.xml" Type="http://schemas.openxmlformats.org/officeDocument/2006/relationships/slide"/><Relationship Id="rId18" Target="slides/slide14.xml" Type="http://schemas.openxmlformats.org/officeDocument/2006/relationships/slide"/><Relationship Id="rId19" Target="slides/slide15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6.xml" Type="http://schemas.openxmlformats.org/officeDocument/2006/relationships/slide"/><Relationship Id="rId21" Target="slides/slide17.xml" Type="http://schemas.openxmlformats.org/officeDocument/2006/relationships/slide"/><Relationship Id="rId22" Target="slides/slide18.xml" Type="http://schemas.openxmlformats.org/officeDocument/2006/relationships/slide"/><Relationship Id="rId23" Target="slides/slide19.xml" Type="http://schemas.openxmlformats.org/officeDocument/2006/relationships/slide"/><Relationship Id="rId24" Target="slides/slide20.xml" Type="http://schemas.openxmlformats.org/officeDocument/2006/relationships/slide"/><Relationship Id="rId25" Target="slides/slide21.xml" Type="http://schemas.openxmlformats.org/officeDocument/2006/relationships/slide"/><Relationship Id="rId26" Target="slides/slide22.xml" Type="http://schemas.openxmlformats.org/officeDocument/2006/relationships/slide"/><Relationship Id="rId27" Target="slides/slide23.xml" Type="http://schemas.openxmlformats.org/officeDocument/2006/relationships/slide"/><Relationship Id="rId28" Target="slides/slide24.xml" Type="http://schemas.openxmlformats.org/officeDocument/2006/relationships/slide"/><Relationship Id="rId29" Target="tags/tag6.xml" Type="http://schemas.openxmlformats.org/officeDocument/2006/relationships/tags"/><Relationship Id="rId3" Target="notesMasters/notesMaster1.xml" Type="http://schemas.openxmlformats.org/officeDocument/2006/relationships/notesMaster"/><Relationship Id="rId30" Target="presProps.xml" Type="http://schemas.openxmlformats.org/officeDocument/2006/relationships/presProps"/><Relationship Id="rId31" Target="viewProps.xml" Type="http://schemas.openxmlformats.org/officeDocument/2006/relationships/viewProps"/><Relationship Id="rId32" Target="theme/theme1.xml" Type="http://schemas.openxmlformats.org/officeDocument/2006/relationships/theme"/><Relationship Id="rId33" Target="tableStyles.xml" Type="http://schemas.openxmlformats.org/officeDocument/2006/relationships/tableStyles"/><Relationship Id="rId4" Target="handoutMasters/handoutMaster1.xml" Type="http://schemas.openxmlformats.org/officeDocument/2006/relationships/handout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handoutMasters/_rels/handout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FF1BCE-F9BF-4437-BAD0-DFB565C2604A}" type="datetimeFigureOut">
              <a:rPr lang="zh-CN" altLang="en-US" smtClean="0"/>
              <a:t>2016/2/15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4F3EA-CBF6-490C-B057-4EE43A3491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0106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E9FF80-3089-4017-8A81-05DEE19F8381}" type="datetimeFigureOut">
              <a:rPr lang="zh-CN" altLang="en-US" smtClean="0"/>
              <a:t>2016/2/15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8A073C-2402-44C4-9843-D18CEDE11E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355669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0.xml.rels><?xml version="1.0" encoding="UTF-8" standalone="yes"?><Relationships xmlns="http://schemas.openxmlformats.org/package/2006/relationships"><Relationship Id="rId1" Target="../slides/slide16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1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2.xml.rels><?xml version="1.0" encoding="UTF-8" standalone="yes"?><Relationships xmlns="http://schemas.openxmlformats.org/package/2006/relationships"><Relationship Id="rId1" Target="../slides/slide1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3.xml.rels><?xml version="1.0" encoding="UTF-8" standalone="yes"?><Relationships xmlns="http://schemas.openxmlformats.org/package/2006/relationships"><Relationship Id="rId1" Target="../slides/slide1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4.xml.rels><?xml version="1.0" encoding="UTF-8" standalone="yes"?><Relationships xmlns="http://schemas.openxmlformats.org/package/2006/relationships"><Relationship Id="rId1" Target="../slides/slide2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5.xml.rels><?xml version="1.0" encoding="UTF-8" standalone="yes"?><Relationships xmlns="http://schemas.openxmlformats.org/package/2006/relationships"><Relationship Id="rId1" Target="../slides/slide2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6.xml.rels><?xml version="1.0" encoding="UTF-8" standalone="yes"?><Relationships xmlns="http://schemas.openxmlformats.org/package/2006/relationships"><Relationship Id="rId1" Target="../slides/slide2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7.xml.rels><?xml version="1.0" encoding="UTF-8" standalone="yes"?><Relationships xmlns="http://schemas.openxmlformats.org/package/2006/relationships"><Relationship Id="rId1" Target="../slides/slide2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18.xml.rels><?xml version="1.0" encoding="UTF-8" standalone="yes"?><Relationships xmlns="http://schemas.openxmlformats.org/package/2006/relationships"><Relationship Id="rId1" Target="../slides/slide2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9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10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1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7.xml.rels><?xml version="1.0" encoding="UTF-8" standalone="yes"?><Relationships xmlns="http://schemas.openxmlformats.org/package/2006/relationships"><Relationship Id="rId1" Target="../slides/slide13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8.xml.rels><?xml version="1.0" encoding="UTF-8" standalone="yes"?><Relationships xmlns="http://schemas.openxmlformats.org/package/2006/relationships"><Relationship Id="rId1" Target="../slides/slide1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9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3868194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447777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1280541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081522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319921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5484245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299000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1869585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079918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29290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41084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64896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24195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52571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770460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72808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101521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15735232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" name="矩形 16"/>
          <p:cNvSpPr/>
          <p:nvPr userDrawn="1"/>
        </p:nvSpPr>
        <p:spPr>
          <a:xfrm>
            <a:off x="-21902" y="0"/>
            <a:ext cx="12213901" cy="6858000"/>
          </a:xfrm>
          <a:prstGeom prst="rect">
            <a:avLst/>
          </a:prstGeom>
          <a:gradFill>
            <a:gsLst>
              <a:gs pos="50000">
                <a:srgbClr val="B5D9F3"/>
              </a:gs>
              <a:gs pos="25000">
                <a:srgbClr val="7DC2EC"/>
              </a:gs>
              <a:gs pos="2000">
                <a:srgbClr val="64B7EB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E96F-5C10-4053-A40D-5AEB74F6403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任意多边形 6"/>
          <p:cNvSpPr/>
          <p:nvPr userDrawn="1"/>
        </p:nvSpPr>
        <p:spPr>
          <a:xfrm>
            <a:off x="0" y="2794007"/>
            <a:ext cx="12191999" cy="4063993"/>
          </a:xfrm>
          <a:custGeom>
            <a:gdLst>
              <a:gd name="connsiteX0" fmla="*/ 12123172 w 12202844"/>
              <a:gd name="connsiteY0" fmla="*/ 0 h 4067608"/>
              <a:gd name="connsiteX1" fmla="*/ 12199600 w 12202844"/>
              <a:gd name="connsiteY1" fmla="*/ 3859 h 4067608"/>
              <a:gd name="connsiteX2" fmla="*/ 12202844 w 12202844"/>
              <a:gd name="connsiteY2" fmla="*/ 4354 h 4067608"/>
              <a:gd name="connsiteX3" fmla="*/ 12202844 w 12202844"/>
              <a:gd name="connsiteY3" fmla="*/ 1490507 h 4067608"/>
              <a:gd name="connsiteX4" fmla="*/ 12199600 w 12202844"/>
              <a:gd name="connsiteY4" fmla="*/ 1491147 h 4067608"/>
              <a:gd name="connsiteX5" fmla="*/ 12169109 w 12202844"/>
              <a:gd name="connsiteY5" fmla="*/ 1492687 h 4067608"/>
              <a:gd name="connsiteX6" fmla="*/ 12169829 w 12202844"/>
              <a:gd name="connsiteY6" fmla="*/ 1495005 h 4067608"/>
              <a:gd name="connsiteX7" fmla="*/ 12202843 w 12202844"/>
              <a:gd name="connsiteY7" fmla="*/ 1495005 h 4067608"/>
              <a:gd name="connsiteX8" fmla="*/ 12202843 w 12202844"/>
              <a:gd name="connsiteY8" fmla="*/ 1691165 h 4067608"/>
              <a:gd name="connsiteX9" fmla="*/ 12202844 w 12202844"/>
              <a:gd name="connsiteY9" fmla="*/ 1691175 h 4067608"/>
              <a:gd name="connsiteX10" fmla="*/ 12202844 w 12202844"/>
              <a:gd name="connsiteY10" fmla="*/ 1726467 h 4067608"/>
              <a:gd name="connsiteX11" fmla="*/ 12202843 w 12202844"/>
              <a:gd name="connsiteY11" fmla="*/ 1726477 h 4067608"/>
              <a:gd name="connsiteX12" fmla="*/ 12202843 w 12202844"/>
              <a:gd name="connsiteY12" fmla="*/ 4067608 h 4067608"/>
              <a:gd name="connsiteX13" fmla="*/ 0 w 12202844"/>
              <a:gd name="connsiteY13" fmla="*/ 4067608 h 4067608"/>
              <a:gd name="connsiteX14" fmla="*/ 0 w 12202844"/>
              <a:gd name="connsiteY14" fmla="*/ 73530 h 4067608"/>
              <a:gd name="connsiteX15" fmla="*/ 11351 w 12202844"/>
              <a:gd name="connsiteY15" fmla="*/ 71797 h 4067608"/>
              <a:gd name="connsiteX16" fmla="*/ 87779 w 12202844"/>
              <a:gd name="connsiteY16" fmla="*/ 67938 h 4067608"/>
              <a:gd name="connsiteX17" fmla="*/ 505715 w 12202844"/>
              <a:gd name="connsiteY17" fmla="*/ 195600 h 4067608"/>
              <a:gd name="connsiteX18" fmla="*/ 528977 w 12202844"/>
              <a:gd name="connsiteY18" fmla="*/ 214792 h 4067608"/>
              <a:gd name="connsiteX19" fmla="*/ 569991 w 12202844"/>
              <a:gd name="connsiteY19" fmla="*/ 192530 h 4067608"/>
              <a:gd name="connsiteX20" fmla="*/ 818785 w 12202844"/>
              <a:gd name="connsiteY20" fmla="*/ 142301 h 4067608"/>
              <a:gd name="connsiteX21" fmla="*/ 1407727 w 12202844"/>
              <a:gd name="connsiteY21" fmla="*/ 532678 h 4067608"/>
              <a:gd name="connsiteX22" fmla="*/ 1411126 w 12202844"/>
              <a:gd name="connsiteY22" fmla="*/ 543629 h 4067608"/>
              <a:gd name="connsiteX23" fmla="*/ 1506770 w 12202844"/>
              <a:gd name="connsiteY23" fmla="*/ 533987 h 4067608"/>
              <a:gd name="connsiteX24" fmla="*/ 1864137 w 12202844"/>
              <a:gd name="connsiteY24" fmla="*/ 643148 h 4067608"/>
              <a:gd name="connsiteX25" fmla="*/ 1926957 w 12202844"/>
              <a:gd name="connsiteY25" fmla="*/ 694979 h 4067608"/>
              <a:gd name="connsiteX26" fmla="*/ 1984281 w 12202844"/>
              <a:gd name="connsiteY26" fmla="*/ 647683 h 4067608"/>
              <a:gd name="connsiteX27" fmla="*/ 2341647 w 12202844"/>
              <a:gd name="connsiteY27" fmla="*/ 538522 h 4067608"/>
              <a:gd name="connsiteX28" fmla="*/ 2930589 w 12202844"/>
              <a:gd name="connsiteY28" fmla="*/ 928899 h 4067608"/>
              <a:gd name="connsiteX29" fmla="*/ 2952523 w 12202844"/>
              <a:gd name="connsiteY29" fmla="*/ 999559 h 4067608"/>
              <a:gd name="connsiteX30" fmla="*/ 3000223 w 12202844"/>
              <a:gd name="connsiteY30" fmla="*/ 960204 h 4067608"/>
              <a:gd name="connsiteX31" fmla="*/ 3451308 w 12202844"/>
              <a:gd name="connsiteY31" fmla="*/ 822416 h 4067608"/>
              <a:gd name="connsiteX32" fmla="*/ 3691222 w 12202844"/>
              <a:gd name="connsiteY32" fmla="*/ 858688 h 4067608"/>
              <a:gd name="connsiteX33" fmla="*/ 3703497 w 12202844"/>
              <a:gd name="connsiteY33" fmla="*/ 863181 h 4067608"/>
              <a:gd name="connsiteX34" fmla="*/ 3777972 w 12202844"/>
              <a:gd name="connsiteY34" fmla="*/ 772915 h 4067608"/>
              <a:gd name="connsiteX35" fmla="*/ 4229933 w 12202844"/>
              <a:gd name="connsiteY35" fmla="*/ 585706 h 4067608"/>
              <a:gd name="connsiteX36" fmla="*/ 4478728 w 12202844"/>
              <a:gd name="connsiteY36" fmla="*/ 635935 h 4067608"/>
              <a:gd name="connsiteX37" fmla="*/ 4550942 w 12202844"/>
              <a:gd name="connsiteY37" fmla="*/ 675132 h 4067608"/>
              <a:gd name="connsiteX38" fmla="*/ 4562878 w 12202844"/>
              <a:gd name="connsiteY38" fmla="*/ 653141 h 4067608"/>
              <a:gd name="connsiteX39" fmla="*/ 5092889 w 12202844"/>
              <a:gd name="connsiteY39" fmla="*/ 371336 h 4067608"/>
              <a:gd name="connsiteX40" fmla="*/ 5622900 w 12202844"/>
              <a:gd name="connsiteY40" fmla="*/ 653141 h 4067608"/>
              <a:gd name="connsiteX41" fmla="*/ 5669435 w 12202844"/>
              <a:gd name="connsiteY41" fmla="*/ 738874 h 4067608"/>
              <a:gd name="connsiteX42" fmla="*/ 5683410 w 12202844"/>
              <a:gd name="connsiteY42" fmla="*/ 732142 h 4067608"/>
              <a:gd name="connsiteX43" fmla="*/ 6096001 w 12202844"/>
              <a:gd name="connsiteY43" fmla="*/ 648844 h 4067608"/>
              <a:gd name="connsiteX44" fmla="*/ 6508589 w 12202844"/>
              <a:gd name="connsiteY44" fmla="*/ 732142 h 4067608"/>
              <a:gd name="connsiteX45" fmla="*/ 6538123 w 12202844"/>
              <a:gd name="connsiteY45" fmla="*/ 746369 h 4067608"/>
              <a:gd name="connsiteX46" fmla="*/ 6585020 w 12202844"/>
              <a:gd name="connsiteY46" fmla="*/ 659967 h 4067608"/>
              <a:gd name="connsiteX47" fmla="*/ 7115031 w 12202844"/>
              <a:gd name="connsiteY47" fmla="*/ 378162 h 4067608"/>
              <a:gd name="connsiteX48" fmla="*/ 7645041 w 12202844"/>
              <a:gd name="connsiteY48" fmla="*/ 659967 h 4067608"/>
              <a:gd name="connsiteX49" fmla="*/ 7648033 w 12202844"/>
              <a:gd name="connsiteY49" fmla="*/ 665478 h 4067608"/>
              <a:gd name="connsiteX50" fmla="*/ 7705575 w 12202844"/>
              <a:gd name="connsiteY50" fmla="*/ 634245 h 4067608"/>
              <a:gd name="connsiteX51" fmla="*/ 7954369 w 12202844"/>
              <a:gd name="connsiteY51" fmla="*/ 584016 h 4067608"/>
              <a:gd name="connsiteX52" fmla="*/ 8580554 w 12202844"/>
              <a:gd name="connsiteY52" fmla="*/ 1094372 h 4067608"/>
              <a:gd name="connsiteX53" fmla="*/ 8581236 w 12202844"/>
              <a:gd name="connsiteY53" fmla="*/ 1101135 h 4067608"/>
              <a:gd name="connsiteX54" fmla="*/ 8603108 w 12202844"/>
              <a:gd name="connsiteY54" fmla="*/ 1083089 h 4067608"/>
              <a:gd name="connsiteX55" fmla="*/ 9064123 w 12202844"/>
              <a:gd name="connsiteY55" fmla="*/ 942268 h 4067608"/>
              <a:gd name="connsiteX56" fmla="*/ 9230299 w 12202844"/>
              <a:gd name="connsiteY56" fmla="*/ 959020 h 4067608"/>
              <a:gd name="connsiteX57" fmla="*/ 9274475 w 12202844"/>
              <a:gd name="connsiteY57" fmla="*/ 970379 h 4067608"/>
              <a:gd name="connsiteX58" fmla="*/ 9282409 w 12202844"/>
              <a:gd name="connsiteY58" fmla="*/ 944820 h 4067608"/>
              <a:gd name="connsiteX59" fmla="*/ 9871351 w 12202844"/>
              <a:gd name="connsiteY59" fmla="*/ 554443 h 4067608"/>
              <a:gd name="connsiteX60" fmla="*/ 10228717 w 12202844"/>
              <a:gd name="connsiteY60" fmla="*/ 663604 h 4067608"/>
              <a:gd name="connsiteX61" fmla="*/ 10263954 w 12202844"/>
              <a:gd name="connsiteY61" fmla="*/ 692677 h 4067608"/>
              <a:gd name="connsiteX62" fmla="*/ 10295054 w 12202844"/>
              <a:gd name="connsiteY62" fmla="*/ 667018 h 4067608"/>
              <a:gd name="connsiteX63" fmla="*/ 10652420 w 12202844"/>
              <a:gd name="connsiteY63" fmla="*/ 557857 h 4067608"/>
              <a:gd name="connsiteX64" fmla="*/ 10776334 w 12202844"/>
              <a:gd name="connsiteY64" fmla="*/ 570349 h 4067608"/>
              <a:gd name="connsiteX65" fmla="*/ 10784366 w 12202844"/>
              <a:gd name="connsiteY65" fmla="*/ 544472 h 4067608"/>
              <a:gd name="connsiteX66" fmla="*/ 11373308 w 12202844"/>
              <a:gd name="connsiteY66" fmla="*/ 154095 h 4067608"/>
              <a:gd name="connsiteX67" fmla="*/ 11502123 w 12202844"/>
              <a:gd name="connsiteY67" fmla="*/ 167081 h 4067608"/>
              <a:gd name="connsiteX68" fmla="*/ 11614994 w 12202844"/>
              <a:gd name="connsiteY68" fmla="*/ 202118 h 4067608"/>
              <a:gd name="connsiteX69" fmla="*/ 11705236 w 12202844"/>
              <a:gd name="connsiteY69" fmla="*/ 127662 h 4067608"/>
              <a:gd name="connsiteX70" fmla="*/ 12123172 w 12202844"/>
              <a:gd name="connsiteY70" fmla="*/ 0 h 406760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12202844" h="4067608">
                <a:moveTo>
                  <a:pt x="12123172" y="0"/>
                </a:moveTo>
                <a:cubicBezTo>
                  <a:pt x="12148974" y="0"/>
                  <a:pt x="12174471" y="1307"/>
                  <a:pt x="12199600" y="3859"/>
                </a:cubicBezTo>
                <a:lnTo>
                  <a:pt x="12202844" y="4354"/>
                </a:lnTo>
                <a:lnTo>
                  <a:pt x="12202844" y="1490507"/>
                </a:lnTo>
                <a:lnTo>
                  <a:pt x="12199600" y="1491147"/>
                </a:lnTo>
                <a:lnTo>
                  <a:pt x="12169109" y="1492687"/>
                </a:lnTo>
                <a:lnTo>
                  <a:pt x="12169829" y="1495005"/>
                </a:lnTo>
                <a:lnTo>
                  <a:pt x="12202843" y="1495005"/>
                </a:lnTo>
                <a:lnTo>
                  <a:pt x="12202843" y="1691165"/>
                </a:lnTo>
                <a:lnTo>
                  <a:pt x="12202844" y="1691175"/>
                </a:lnTo>
                <a:lnTo>
                  <a:pt x="12202844" y="1726467"/>
                </a:lnTo>
                <a:lnTo>
                  <a:pt x="12202843" y="1726477"/>
                </a:lnTo>
                <a:lnTo>
                  <a:pt x="12202843" y="4067608"/>
                </a:lnTo>
                <a:lnTo>
                  <a:pt x="0" y="4067608"/>
                </a:lnTo>
                <a:lnTo>
                  <a:pt x="0" y="73530"/>
                </a:lnTo>
                <a:lnTo>
                  <a:pt x="11351" y="71797"/>
                </a:lnTo>
                <a:cubicBezTo>
                  <a:pt x="36480" y="69245"/>
                  <a:pt x="61977" y="67938"/>
                  <a:pt x="87779" y="67938"/>
                </a:cubicBezTo>
                <a:cubicBezTo>
                  <a:pt x="242592" y="67938"/>
                  <a:pt x="386413" y="115001"/>
                  <a:pt x="505715" y="195600"/>
                </a:cubicBezTo>
                <a:lnTo>
                  <a:pt x="528977" y="214792"/>
                </a:lnTo>
                <a:lnTo>
                  <a:pt x="569991" y="192530"/>
                </a:lnTo>
                <a:cubicBezTo>
                  <a:pt x="646460" y="160187"/>
                  <a:pt x="730534" y="142301"/>
                  <a:pt x="818785" y="142301"/>
                </a:cubicBezTo>
                <a:cubicBezTo>
                  <a:pt x="1083538" y="142301"/>
                  <a:pt x="1310695" y="303270"/>
                  <a:pt x="1407727" y="532678"/>
                </a:cubicBezTo>
                <a:lnTo>
                  <a:pt x="1411126" y="543629"/>
                </a:lnTo>
                <a:lnTo>
                  <a:pt x="1506770" y="533987"/>
                </a:lnTo>
                <a:cubicBezTo>
                  <a:pt x="1639146" y="533987"/>
                  <a:pt x="1762124" y="574229"/>
                  <a:pt x="1864137" y="643148"/>
                </a:cubicBezTo>
                <a:lnTo>
                  <a:pt x="1926957" y="694979"/>
                </a:lnTo>
                <a:lnTo>
                  <a:pt x="1984281" y="647683"/>
                </a:lnTo>
                <a:cubicBezTo>
                  <a:pt x="2086293" y="578764"/>
                  <a:pt x="2209271" y="538522"/>
                  <a:pt x="2341647" y="538522"/>
                </a:cubicBezTo>
                <a:cubicBezTo>
                  <a:pt x="2606401" y="538522"/>
                  <a:pt x="2833558" y="699491"/>
                  <a:pt x="2930589" y="928899"/>
                </a:cubicBezTo>
                <a:lnTo>
                  <a:pt x="2952523" y="999559"/>
                </a:lnTo>
                <a:lnTo>
                  <a:pt x="3000223" y="960204"/>
                </a:lnTo>
                <a:cubicBezTo>
                  <a:pt x="3128988" y="873212"/>
                  <a:pt x="3284216" y="822416"/>
                  <a:pt x="3451308" y="822416"/>
                </a:cubicBezTo>
                <a:cubicBezTo>
                  <a:pt x="3534853" y="822416"/>
                  <a:pt x="3615434" y="835115"/>
                  <a:pt x="3691222" y="858688"/>
                </a:cubicBezTo>
                <a:lnTo>
                  <a:pt x="3703497" y="863181"/>
                </a:lnTo>
                <a:lnTo>
                  <a:pt x="3777972" y="772915"/>
                </a:lnTo>
                <a:cubicBezTo>
                  <a:pt x="3893640" y="657248"/>
                  <a:pt x="4053432" y="585706"/>
                  <a:pt x="4229933" y="585706"/>
                </a:cubicBezTo>
                <a:cubicBezTo>
                  <a:pt x="4318184" y="585706"/>
                  <a:pt x="4402259" y="603592"/>
                  <a:pt x="4478728" y="635935"/>
                </a:cubicBezTo>
                <a:lnTo>
                  <a:pt x="4550942" y="675132"/>
                </a:lnTo>
                <a:lnTo>
                  <a:pt x="4562878" y="653141"/>
                </a:lnTo>
                <a:cubicBezTo>
                  <a:pt x="4677742" y="483120"/>
                  <a:pt x="4872262" y="371336"/>
                  <a:pt x="5092889" y="371336"/>
                </a:cubicBezTo>
                <a:cubicBezTo>
                  <a:pt x="5313515" y="371336"/>
                  <a:pt x="5508035" y="483120"/>
                  <a:pt x="5622900" y="653141"/>
                </a:cubicBezTo>
                <a:lnTo>
                  <a:pt x="5669435" y="738874"/>
                </a:lnTo>
                <a:lnTo>
                  <a:pt x="5683410" y="732142"/>
                </a:lnTo>
                <a:cubicBezTo>
                  <a:pt x="5810223" y="678505"/>
                  <a:pt x="5949647" y="648844"/>
                  <a:pt x="6096001" y="648844"/>
                </a:cubicBezTo>
                <a:cubicBezTo>
                  <a:pt x="6242351" y="648844"/>
                  <a:pt x="6381776" y="678505"/>
                  <a:pt x="6508589" y="732142"/>
                </a:cubicBezTo>
                <a:lnTo>
                  <a:pt x="6538123" y="746369"/>
                </a:lnTo>
                <a:lnTo>
                  <a:pt x="6585020" y="659967"/>
                </a:lnTo>
                <a:cubicBezTo>
                  <a:pt x="6699884" y="489946"/>
                  <a:pt x="6894403" y="378162"/>
                  <a:pt x="7115031" y="378162"/>
                </a:cubicBezTo>
                <a:cubicBezTo>
                  <a:pt x="7335658" y="378162"/>
                  <a:pt x="7530178" y="489946"/>
                  <a:pt x="7645041" y="659967"/>
                </a:cubicBezTo>
                <a:lnTo>
                  <a:pt x="7648033" y="665478"/>
                </a:lnTo>
                <a:lnTo>
                  <a:pt x="7705575" y="634245"/>
                </a:lnTo>
                <a:cubicBezTo>
                  <a:pt x="7782044" y="601902"/>
                  <a:pt x="7866118" y="584016"/>
                  <a:pt x="7954369" y="584016"/>
                </a:cubicBezTo>
                <a:cubicBezTo>
                  <a:pt x="8263247" y="584016"/>
                  <a:pt x="8520954" y="803113"/>
                  <a:pt x="8580554" y="1094372"/>
                </a:cubicBezTo>
                <a:lnTo>
                  <a:pt x="8581236" y="1101135"/>
                </a:lnTo>
                <a:lnTo>
                  <a:pt x="8603108" y="1083089"/>
                </a:lnTo>
                <a:cubicBezTo>
                  <a:pt x="8734707" y="994182"/>
                  <a:pt x="8893353" y="942268"/>
                  <a:pt x="9064123" y="942268"/>
                </a:cubicBezTo>
                <a:cubicBezTo>
                  <a:pt x="9121047" y="942268"/>
                  <a:pt x="9176623" y="948036"/>
                  <a:pt x="9230299" y="959020"/>
                </a:cubicBezTo>
                <a:lnTo>
                  <a:pt x="9274475" y="970379"/>
                </a:lnTo>
                <a:lnTo>
                  <a:pt x="9282409" y="944820"/>
                </a:lnTo>
                <a:cubicBezTo>
                  <a:pt x="9379441" y="715412"/>
                  <a:pt x="9606598" y="554443"/>
                  <a:pt x="9871351" y="554443"/>
                </a:cubicBezTo>
                <a:cubicBezTo>
                  <a:pt x="10003727" y="554443"/>
                  <a:pt x="10126705" y="594685"/>
                  <a:pt x="10228717" y="663604"/>
                </a:cubicBezTo>
                <a:lnTo>
                  <a:pt x="10263954" y="692677"/>
                </a:lnTo>
                <a:lnTo>
                  <a:pt x="10295054" y="667018"/>
                </a:lnTo>
                <a:cubicBezTo>
                  <a:pt x="10397066" y="598099"/>
                  <a:pt x="10520043" y="557857"/>
                  <a:pt x="10652420" y="557857"/>
                </a:cubicBezTo>
                <a:lnTo>
                  <a:pt x="10776334" y="570349"/>
                </a:lnTo>
                <a:lnTo>
                  <a:pt x="10784366" y="544472"/>
                </a:lnTo>
                <a:cubicBezTo>
                  <a:pt x="10881398" y="315064"/>
                  <a:pt x="11108555" y="154095"/>
                  <a:pt x="11373308" y="154095"/>
                </a:cubicBezTo>
                <a:cubicBezTo>
                  <a:pt x="11417433" y="154095"/>
                  <a:pt x="11460515" y="158567"/>
                  <a:pt x="11502123" y="167081"/>
                </a:cubicBezTo>
                <a:lnTo>
                  <a:pt x="11614994" y="202118"/>
                </a:lnTo>
                <a:lnTo>
                  <a:pt x="11705236" y="127662"/>
                </a:lnTo>
                <a:cubicBezTo>
                  <a:pt x="11824538" y="47063"/>
                  <a:pt x="11968359" y="0"/>
                  <a:pt x="12123172" y="0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8" name="任意多边形 7"/>
          <p:cNvSpPr/>
          <p:nvPr userDrawn="1"/>
        </p:nvSpPr>
        <p:spPr>
          <a:xfrm>
            <a:off x="-5423" y="2227188"/>
            <a:ext cx="12197422" cy="4630812"/>
          </a:xfrm>
          <a:custGeom>
            <a:gdLst>
              <a:gd name="connsiteX0" fmla="*/ 0 w 12197422"/>
              <a:gd name="connsiteY0" fmla="*/ 0 h 4630812"/>
              <a:gd name="connsiteX1" fmla="*/ 19077 w 12197422"/>
              <a:gd name="connsiteY1" fmla="*/ 15740 h 4630812"/>
              <a:gd name="connsiteX2" fmla="*/ 190307 w 12197422"/>
              <a:gd name="connsiteY2" fmla="*/ 429125 h 4630812"/>
              <a:gd name="connsiteX3" fmla="*/ 178430 w 12197422"/>
              <a:gd name="connsiteY3" fmla="*/ 546945 h 4630812"/>
              <a:gd name="connsiteX4" fmla="*/ 178381 w 12197422"/>
              <a:gd name="connsiteY4" fmla="*/ 547102 h 4630812"/>
              <a:gd name="connsiteX5" fmla="*/ 276341 w 12197422"/>
              <a:gd name="connsiteY5" fmla="*/ 516693 h 4630812"/>
              <a:gd name="connsiteX6" fmla="*/ 394161 w 12197422"/>
              <a:gd name="connsiteY6" fmla="*/ 504816 h 4630812"/>
              <a:gd name="connsiteX7" fmla="*/ 966899 w 12197422"/>
              <a:gd name="connsiteY7" fmla="*/ 971611 h 4630812"/>
              <a:gd name="connsiteX8" fmla="*/ 974760 w 12197422"/>
              <a:gd name="connsiteY8" fmla="*/ 1049592 h 4630812"/>
              <a:gd name="connsiteX9" fmla="*/ 1003169 w 12197422"/>
              <a:gd name="connsiteY9" fmla="*/ 1044156 h 4630812"/>
              <a:gd name="connsiteX10" fmla="*/ 1077628 w 12197422"/>
              <a:gd name="connsiteY10" fmla="*/ 1039459 h 4630812"/>
              <a:gd name="connsiteX11" fmla="*/ 1616301 w 12197422"/>
              <a:gd name="connsiteY11" fmla="*/ 1396516 h 4630812"/>
              <a:gd name="connsiteX12" fmla="*/ 1641973 w 12197422"/>
              <a:gd name="connsiteY12" fmla="*/ 1479217 h 4630812"/>
              <a:gd name="connsiteX13" fmla="*/ 1750775 w 12197422"/>
              <a:gd name="connsiteY13" fmla="*/ 1445443 h 4630812"/>
              <a:gd name="connsiteX14" fmla="*/ 1868596 w 12197422"/>
              <a:gd name="connsiteY14" fmla="*/ 1433565 h 4630812"/>
              <a:gd name="connsiteX15" fmla="*/ 2407269 w 12197422"/>
              <a:gd name="connsiteY15" fmla="*/ 1790622 h 4630812"/>
              <a:gd name="connsiteX16" fmla="*/ 2411422 w 12197422"/>
              <a:gd name="connsiteY16" fmla="*/ 1803999 h 4630812"/>
              <a:gd name="connsiteX17" fmla="*/ 2426451 w 12197422"/>
              <a:gd name="connsiteY17" fmla="*/ 1793318 h 4630812"/>
              <a:gd name="connsiteX18" fmla="*/ 2705113 w 12197422"/>
              <a:gd name="connsiteY18" fmla="*/ 1722758 h 4630812"/>
              <a:gd name="connsiteX19" fmla="*/ 2932672 w 12197422"/>
              <a:gd name="connsiteY19" fmla="*/ 1768700 h 4630812"/>
              <a:gd name="connsiteX20" fmla="*/ 2940272 w 12197422"/>
              <a:gd name="connsiteY20" fmla="*/ 1772825 h 4630812"/>
              <a:gd name="connsiteX21" fmla="*/ 2954003 w 12197422"/>
              <a:gd name="connsiteY21" fmla="*/ 1728590 h 4630812"/>
              <a:gd name="connsiteX22" fmla="*/ 3492677 w 12197422"/>
              <a:gd name="connsiteY22" fmla="*/ 1371533 h 4630812"/>
              <a:gd name="connsiteX23" fmla="*/ 3977449 w 12197422"/>
              <a:gd name="connsiteY23" fmla="*/ 1629284 h 4630812"/>
              <a:gd name="connsiteX24" fmla="*/ 4013945 w 12197422"/>
              <a:gd name="connsiteY24" fmla="*/ 1696524 h 4630812"/>
              <a:gd name="connsiteX25" fmla="*/ 4046607 w 12197422"/>
              <a:gd name="connsiteY25" fmla="*/ 1664632 h 4630812"/>
              <a:gd name="connsiteX26" fmla="*/ 4418477 w 12197422"/>
              <a:gd name="connsiteY26" fmla="*/ 1531134 h 4630812"/>
              <a:gd name="connsiteX27" fmla="*/ 4903248 w 12197422"/>
              <a:gd name="connsiteY27" fmla="*/ 1788885 h 4630812"/>
              <a:gd name="connsiteX28" fmla="*/ 4950546 w 12197422"/>
              <a:gd name="connsiteY28" fmla="*/ 1876026 h 4630812"/>
              <a:gd name="connsiteX29" fmla="*/ 4968142 w 12197422"/>
              <a:gd name="connsiteY29" fmla="*/ 1870564 h 4630812"/>
              <a:gd name="connsiteX30" fmla="*/ 5085962 w 12197422"/>
              <a:gd name="connsiteY30" fmla="*/ 1858687 h 4630812"/>
              <a:gd name="connsiteX31" fmla="*/ 5499349 w 12197422"/>
              <a:gd name="connsiteY31" fmla="*/ 2029917 h 4630812"/>
              <a:gd name="connsiteX32" fmla="*/ 5517138 w 12197422"/>
              <a:gd name="connsiteY32" fmla="*/ 2051477 h 4630812"/>
              <a:gd name="connsiteX33" fmla="*/ 5523265 w 12197422"/>
              <a:gd name="connsiteY33" fmla="*/ 1990697 h 4630812"/>
              <a:gd name="connsiteX34" fmla="*/ 6096001 w 12197422"/>
              <a:gd name="connsiteY34" fmla="*/ 1523902 h 4630812"/>
              <a:gd name="connsiteX35" fmla="*/ 6668737 w 12197422"/>
              <a:gd name="connsiteY35" fmla="*/ 1990697 h 4630812"/>
              <a:gd name="connsiteX36" fmla="*/ 6675089 w 12197422"/>
              <a:gd name="connsiteY36" fmla="*/ 2053711 h 4630812"/>
              <a:gd name="connsiteX37" fmla="*/ 6679927 w 12197422"/>
              <a:gd name="connsiteY37" fmla="*/ 2053711 h 4630812"/>
              <a:gd name="connsiteX38" fmla="*/ 6692549 w 12197422"/>
              <a:gd name="connsiteY38" fmla="*/ 2038413 h 4630812"/>
              <a:gd name="connsiteX39" fmla="*/ 7105934 w 12197422"/>
              <a:gd name="connsiteY39" fmla="*/ 1867183 h 4630812"/>
              <a:gd name="connsiteX40" fmla="*/ 7223755 w 12197422"/>
              <a:gd name="connsiteY40" fmla="*/ 1879060 h 4630812"/>
              <a:gd name="connsiteX41" fmla="*/ 7236848 w 12197422"/>
              <a:gd name="connsiteY41" fmla="*/ 1883125 h 4630812"/>
              <a:gd name="connsiteX42" fmla="*/ 7289899 w 12197422"/>
              <a:gd name="connsiteY42" fmla="*/ 1785384 h 4630812"/>
              <a:gd name="connsiteX43" fmla="*/ 7774671 w 12197422"/>
              <a:gd name="connsiteY43" fmla="*/ 1527633 h 4630812"/>
              <a:gd name="connsiteX44" fmla="*/ 8146541 w 12197422"/>
              <a:gd name="connsiteY44" fmla="*/ 1661131 h 4630812"/>
              <a:gd name="connsiteX45" fmla="*/ 8186105 w 12197422"/>
              <a:gd name="connsiteY45" fmla="*/ 1699763 h 4630812"/>
              <a:gd name="connsiteX46" fmla="*/ 8223585 w 12197422"/>
              <a:gd name="connsiteY46" fmla="*/ 1630712 h 4630812"/>
              <a:gd name="connsiteX47" fmla="*/ 8708357 w 12197422"/>
              <a:gd name="connsiteY47" fmla="*/ 1372961 h 4630812"/>
              <a:gd name="connsiteX48" fmla="*/ 9247030 w 12197422"/>
              <a:gd name="connsiteY48" fmla="*/ 1730018 h 4630812"/>
              <a:gd name="connsiteX49" fmla="*/ 9258816 w 12197422"/>
              <a:gd name="connsiteY49" fmla="*/ 1767986 h 4630812"/>
              <a:gd name="connsiteX50" fmla="*/ 9265580 w 12197422"/>
              <a:gd name="connsiteY50" fmla="*/ 1764314 h 4630812"/>
              <a:gd name="connsiteX51" fmla="*/ 9493139 w 12197422"/>
              <a:gd name="connsiteY51" fmla="*/ 1718372 h 4630812"/>
              <a:gd name="connsiteX52" fmla="*/ 9771801 w 12197422"/>
              <a:gd name="connsiteY52" fmla="*/ 1788932 h 4630812"/>
              <a:gd name="connsiteX53" fmla="*/ 9793629 w 12197422"/>
              <a:gd name="connsiteY53" fmla="*/ 1804444 h 4630812"/>
              <a:gd name="connsiteX54" fmla="*/ 9796621 w 12197422"/>
              <a:gd name="connsiteY54" fmla="*/ 1794806 h 4630812"/>
              <a:gd name="connsiteX55" fmla="*/ 10335294 w 12197422"/>
              <a:gd name="connsiteY55" fmla="*/ 1437749 h 4630812"/>
              <a:gd name="connsiteX56" fmla="*/ 10453114 w 12197422"/>
              <a:gd name="connsiteY56" fmla="*/ 1449626 h 4630812"/>
              <a:gd name="connsiteX57" fmla="*/ 10556204 w 12197422"/>
              <a:gd name="connsiteY57" fmla="*/ 1481627 h 4630812"/>
              <a:gd name="connsiteX58" fmla="*/ 10580522 w 12197422"/>
              <a:gd name="connsiteY58" fmla="*/ 1403287 h 4630812"/>
              <a:gd name="connsiteX59" fmla="*/ 11119195 w 12197422"/>
              <a:gd name="connsiteY59" fmla="*/ 1046230 h 4630812"/>
              <a:gd name="connsiteX60" fmla="*/ 11207848 w 12197422"/>
              <a:gd name="connsiteY60" fmla="*/ 1055167 h 4630812"/>
              <a:gd name="connsiteX61" fmla="*/ 11214661 w 12197422"/>
              <a:gd name="connsiteY61" fmla="*/ 987583 h 4630812"/>
              <a:gd name="connsiteX62" fmla="*/ 11787399 w 12197422"/>
              <a:gd name="connsiteY62" fmla="*/ 520788 h 4630812"/>
              <a:gd name="connsiteX63" fmla="*/ 12014957 w 12197422"/>
              <a:gd name="connsiteY63" fmla="*/ 566730 h 4630812"/>
              <a:gd name="connsiteX64" fmla="*/ 12022351 w 12197422"/>
              <a:gd name="connsiteY64" fmla="*/ 570743 h 4630812"/>
              <a:gd name="connsiteX65" fmla="*/ 12017309 w 12197422"/>
              <a:gd name="connsiteY65" fmla="*/ 554502 h 4630812"/>
              <a:gd name="connsiteX66" fmla="*/ 12005432 w 12197422"/>
              <a:gd name="connsiteY66" fmla="*/ 436682 h 4630812"/>
              <a:gd name="connsiteX67" fmla="*/ 12176662 w 12197422"/>
              <a:gd name="connsiteY67" fmla="*/ 23297 h 4630812"/>
              <a:gd name="connsiteX68" fmla="*/ 12197422 w 12197422"/>
              <a:gd name="connsiteY68" fmla="*/ 6168 h 4630812"/>
              <a:gd name="connsiteX69" fmla="*/ 12197422 w 12197422"/>
              <a:gd name="connsiteY69" fmla="*/ 2357025 h 4630812"/>
              <a:gd name="connsiteX70" fmla="*/ 12191999 w 12197422"/>
              <a:gd name="connsiteY70" fmla="*/ 2361499 h 4630812"/>
              <a:gd name="connsiteX71" fmla="*/ 12191999 w 12197422"/>
              <a:gd name="connsiteY71" fmla="*/ 4630812 h 4630812"/>
              <a:gd name="connsiteX72" fmla="*/ 3 w 12197422"/>
              <a:gd name="connsiteY72" fmla="*/ 4630812 h 4630812"/>
              <a:gd name="connsiteX73" fmla="*/ 3 w 12197422"/>
              <a:gd name="connsiteY73" fmla="*/ 2376402 h 4630812"/>
              <a:gd name="connsiteX74" fmla="*/ 0 w 12197422"/>
              <a:gd name="connsiteY74" fmla="*/ 2376401 h 4630812"/>
              <a:gd name="connsiteX75" fmla="*/ 0 w 12197422"/>
              <a:gd name="connsiteY75" fmla="*/ 0 h 463081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12197422" h="4630812">
                <a:moveTo>
                  <a:pt x="0" y="0"/>
                </a:moveTo>
                <a:lnTo>
                  <a:pt x="19077" y="15740"/>
                </a:lnTo>
                <a:cubicBezTo>
                  <a:pt x="124872" y="121534"/>
                  <a:pt x="190307" y="267688"/>
                  <a:pt x="190307" y="429125"/>
                </a:cubicBezTo>
                <a:cubicBezTo>
                  <a:pt x="190307" y="469484"/>
                  <a:pt x="186218" y="508888"/>
                  <a:pt x="178430" y="546945"/>
                </a:cubicBezTo>
                <a:lnTo>
                  <a:pt x="178381" y="547102"/>
                </a:lnTo>
                <a:lnTo>
                  <a:pt x="276341" y="516693"/>
                </a:lnTo>
                <a:cubicBezTo>
                  <a:pt x="314398" y="508906"/>
                  <a:pt x="353802" y="504816"/>
                  <a:pt x="394161" y="504816"/>
                </a:cubicBezTo>
                <a:cubicBezTo>
                  <a:pt x="676676" y="504816"/>
                  <a:pt x="912386" y="705211"/>
                  <a:pt x="966899" y="971611"/>
                </a:cubicBezTo>
                <a:lnTo>
                  <a:pt x="974760" y="1049592"/>
                </a:lnTo>
                <a:lnTo>
                  <a:pt x="1003169" y="1044156"/>
                </a:lnTo>
                <a:cubicBezTo>
                  <a:pt x="1027552" y="1041057"/>
                  <a:pt x="1052403" y="1039459"/>
                  <a:pt x="1077628" y="1039459"/>
                </a:cubicBezTo>
                <a:cubicBezTo>
                  <a:pt x="1319783" y="1039459"/>
                  <a:pt x="1527551" y="1186688"/>
                  <a:pt x="1616301" y="1396516"/>
                </a:cubicBezTo>
                <a:lnTo>
                  <a:pt x="1641973" y="1479217"/>
                </a:lnTo>
                <a:lnTo>
                  <a:pt x="1750775" y="1445443"/>
                </a:lnTo>
                <a:cubicBezTo>
                  <a:pt x="1788832" y="1437655"/>
                  <a:pt x="1828237" y="1433565"/>
                  <a:pt x="1868596" y="1433565"/>
                </a:cubicBezTo>
                <a:cubicBezTo>
                  <a:pt x="2110752" y="1433565"/>
                  <a:pt x="2318520" y="1580795"/>
                  <a:pt x="2407269" y="1790622"/>
                </a:cubicBezTo>
                <a:lnTo>
                  <a:pt x="2411422" y="1803999"/>
                </a:lnTo>
                <a:lnTo>
                  <a:pt x="2426451" y="1793318"/>
                </a:lnTo>
                <a:cubicBezTo>
                  <a:pt x="2509287" y="1748319"/>
                  <a:pt x="2604215" y="1722758"/>
                  <a:pt x="2705113" y="1722758"/>
                </a:cubicBezTo>
                <a:cubicBezTo>
                  <a:pt x="2785832" y="1722758"/>
                  <a:pt x="2862730" y="1739117"/>
                  <a:pt x="2932672" y="1768700"/>
                </a:cubicBezTo>
                <a:lnTo>
                  <a:pt x="2940272" y="1772825"/>
                </a:lnTo>
                <a:lnTo>
                  <a:pt x="2954003" y="1728590"/>
                </a:lnTo>
                <a:cubicBezTo>
                  <a:pt x="3042753" y="1518763"/>
                  <a:pt x="3250521" y="1371533"/>
                  <a:pt x="3492677" y="1371533"/>
                </a:cubicBezTo>
                <a:cubicBezTo>
                  <a:pt x="3694473" y="1371533"/>
                  <a:pt x="3872389" y="1473776"/>
                  <a:pt x="3977449" y="1629284"/>
                </a:cubicBezTo>
                <a:lnTo>
                  <a:pt x="4013945" y="1696524"/>
                </a:lnTo>
                <a:lnTo>
                  <a:pt x="4046607" y="1664632"/>
                </a:lnTo>
                <a:cubicBezTo>
                  <a:pt x="4147663" y="1581233"/>
                  <a:pt x="4277218" y="1531134"/>
                  <a:pt x="4418477" y="1531134"/>
                </a:cubicBezTo>
                <a:cubicBezTo>
                  <a:pt x="4620272" y="1531134"/>
                  <a:pt x="4798188" y="1633377"/>
                  <a:pt x="4903248" y="1788885"/>
                </a:cubicBezTo>
                <a:lnTo>
                  <a:pt x="4950546" y="1876026"/>
                </a:lnTo>
                <a:lnTo>
                  <a:pt x="4968142" y="1870564"/>
                </a:lnTo>
                <a:cubicBezTo>
                  <a:pt x="5006199" y="1862777"/>
                  <a:pt x="5045603" y="1858687"/>
                  <a:pt x="5085962" y="1858687"/>
                </a:cubicBezTo>
                <a:cubicBezTo>
                  <a:pt x="5247401" y="1858687"/>
                  <a:pt x="5393553" y="1924122"/>
                  <a:pt x="5499349" y="2029917"/>
                </a:cubicBezTo>
                <a:lnTo>
                  <a:pt x="5517138" y="2051477"/>
                </a:lnTo>
                <a:lnTo>
                  <a:pt x="5523265" y="1990697"/>
                </a:lnTo>
                <a:cubicBezTo>
                  <a:pt x="5577778" y="1724298"/>
                  <a:pt x="5813486" y="1523902"/>
                  <a:pt x="6096001" y="1523902"/>
                </a:cubicBezTo>
                <a:cubicBezTo>
                  <a:pt x="6378514" y="1523902"/>
                  <a:pt x="6614224" y="1724298"/>
                  <a:pt x="6668737" y="1990697"/>
                </a:cubicBezTo>
                <a:lnTo>
                  <a:pt x="6675089" y="2053711"/>
                </a:lnTo>
                <a:lnTo>
                  <a:pt x="6679927" y="2053711"/>
                </a:lnTo>
                <a:lnTo>
                  <a:pt x="6692549" y="2038413"/>
                </a:lnTo>
                <a:cubicBezTo>
                  <a:pt x="6798343" y="1932618"/>
                  <a:pt x="6944497" y="1867183"/>
                  <a:pt x="7105934" y="1867183"/>
                </a:cubicBezTo>
                <a:cubicBezTo>
                  <a:pt x="7146294" y="1867183"/>
                  <a:pt x="7185698" y="1871273"/>
                  <a:pt x="7223755" y="1879060"/>
                </a:cubicBezTo>
                <a:lnTo>
                  <a:pt x="7236848" y="1883125"/>
                </a:lnTo>
                <a:lnTo>
                  <a:pt x="7289899" y="1785384"/>
                </a:lnTo>
                <a:cubicBezTo>
                  <a:pt x="7394959" y="1629876"/>
                  <a:pt x="7572875" y="1527633"/>
                  <a:pt x="7774671" y="1527633"/>
                </a:cubicBezTo>
                <a:cubicBezTo>
                  <a:pt x="7915928" y="1527633"/>
                  <a:pt x="8045485" y="1577732"/>
                  <a:pt x="8146541" y="1661131"/>
                </a:cubicBezTo>
                <a:lnTo>
                  <a:pt x="8186105" y="1699763"/>
                </a:lnTo>
                <a:lnTo>
                  <a:pt x="8223585" y="1630712"/>
                </a:lnTo>
                <a:cubicBezTo>
                  <a:pt x="8328645" y="1475204"/>
                  <a:pt x="8506561" y="1372961"/>
                  <a:pt x="8708357" y="1372961"/>
                </a:cubicBezTo>
                <a:cubicBezTo>
                  <a:pt x="8950512" y="1372961"/>
                  <a:pt x="9158281" y="1520190"/>
                  <a:pt x="9247030" y="1730018"/>
                </a:cubicBezTo>
                <a:lnTo>
                  <a:pt x="9258816" y="1767986"/>
                </a:lnTo>
                <a:lnTo>
                  <a:pt x="9265580" y="1764314"/>
                </a:lnTo>
                <a:cubicBezTo>
                  <a:pt x="9335523" y="1734731"/>
                  <a:pt x="9412421" y="1718372"/>
                  <a:pt x="9493139" y="1718372"/>
                </a:cubicBezTo>
                <a:cubicBezTo>
                  <a:pt x="9594037" y="1718372"/>
                  <a:pt x="9688965" y="1743933"/>
                  <a:pt x="9771801" y="1788932"/>
                </a:cubicBezTo>
                <a:lnTo>
                  <a:pt x="9793629" y="1804444"/>
                </a:lnTo>
                <a:lnTo>
                  <a:pt x="9796621" y="1794806"/>
                </a:lnTo>
                <a:cubicBezTo>
                  <a:pt x="9885370" y="1584978"/>
                  <a:pt x="10093138" y="1437749"/>
                  <a:pt x="10335294" y="1437749"/>
                </a:cubicBezTo>
                <a:cubicBezTo>
                  <a:pt x="10375653" y="1437749"/>
                  <a:pt x="10415057" y="1441839"/>
                  <a:pt x="10453114" y="1449626"/>
                </a:cubicBezTo>
                <a:lnTo>
                  <a:pt x="10556204" y="1481627"/>
                </a:lnTo>
                <a:lnTo>
                  <a:pt x="10580522" y="1403287"/>
                </a:lnTo>
                <a:cubicBezTo>
                  <a:pt x="10669271" y="1193459"/>
                  <a:pt x="10877040" y="1046230"/>
                  <a:pt x="11119195" y="1046230"/>
                </a:cubicBezTo>
                <a:lnTo>
                  <a:pt x="11207848" y="1055167"/>
                </a:lnTo>
                <a:lnTo>
                  <a:pt x="11214661" y="987583"/>
                </a:lnTo>
                <a:cubicBezTo>
                  <a:pt x="11269174" y="721183"/>
                  <a:pt x="11504884" y="520788"/>
                  <a:pt x="11787399" y="520788"/>
                </a:cubicBezTo>
                <a:cubicBezTo>
                  <a:pt x="11868117" y="520788"/>
                  <a:pt x="11945015" y="537147"/>
                  <a:pt x="12014957" y="566730"/>
                </a:cubicBezTo>
                <a:lnTo>
                  <a:pt x="12022351" y="570743"/>
                </a:lnTo>
                <a:lnTo>
                  <a:pt x="12017309" y="554502"/>
                </a:lnTo>
                <a:cubicBezTo>
                  <a:pt x="12009522" y="516445"/>
                  <a:pt x="12005432" y="477041"/>
                  <a:pt x="12005432" y="436682"/>
                </a:cubicBezTo>
                <a:cubicBezTo>
                  <a:pt x="12005432" y="275245"/>
                  <a:pt x="12070867" y="129091"/>
                  <a:pt x="12176662" y="23297"/>
                </a:cubicBezTo>
                <a:lnTo>
                  <a:pt x="12197422" y="6168"/>
                </a:lnTo>
                <a:lnTo>
                  <a:pt x="12197422" y="2357025"/>
                </a:lnTo>
                <a:lnTo>
                  <a:pt x="12191999" y="2361499"/>
                </a:lnTo>
                <a:lnTo>
                  <a:pt x="12191999" y="4630812"/>
                </a:lnTo>
                <a:lnTo>
                  <a:pt x="3" y="4630812"/>
                </a:lnTo>
                <a:lnTo>
                  <a:pt x="3" y="2376402"/>
                </a:lnTo>
                <a:lnTo>
                  <a:pt x="0" y="2376401"/>
                </a:lnTo>
                <a:lnTo>
                  <a:pt x="0" y="0"/>
                </a:lnTo>
                <a:close/>
              </a:path>
            </a:pathLst>
          </a:custGeom>
          <a:solidFill>
            <a:srgbClr val="FAF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 userDrawn="1"/>
        </p:nvGrpSpPr>
        <p:grpSpPr>
          <a:xfrm>
            <a:off x="4637708" y="6049130"/>
            <a:ext cx="2916585" cy="68260"/>
            <a:chOff x="4224356" y="7241190"/>
            <a:chExt cx="2916585" cy="68260"/>
          </a:xfrm>
        </p:grpSpPr>
        <p:sp>
          <p:nvSpPr>
            <p:cNvPr id="10" name="矩形 9"/>
            <p:cNvSpPr/>
            <p:nvPr/>
          </p:nvSpPr>
          <p:spPr>
            <a:xfrm>
              <a:off x="4224356" y="7241190"/>
              <a:ext cx="416655" cy="6825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4641011" y="7241190"/>
              <a:ext cx="416655" cy="6825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5057666" y="7241190"/>
              <a:ext cx="416655" cy="6825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5474321" y="7241190"/>
              <a:ext cx="416655" cy="682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5890976" y="7241190"/>
              <a:ext cx="416655" cy="6826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6307631" y="7241190"/>
              <a:ext cx="416655" cy="682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6724286" y="7241190"/>
              <a:ext cx="416655" cy="6826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5454502"/>
            <a:ext cx="9144000" cy="473162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3965943"/>
            <a:ext cx="9144000" cy="1425994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pic>
        <p:nvPicPr>
          <p:cNvPr id="18" name="图片 17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454844" y="225682"/>
            <a:ext cx="670618" cy="670618"/>
          </a:xfrm>
          <a:prstGeom prst="rect">
            <a:avLst/>
          </a:prstGeom>
        </p:spPr>
      </p:pic>
      <p:grpSp>
        <p:nvGrpSpPr>
          <p:cNvPr id="19" name="组合 18"/>
          <p:cNvGrpSpPr/>
          <p:nvPr userDrawn="1"/>
        </p:nvGrpSpPr>
        <p:grpSpPr>
          <a:xfrm>
            <a:off x="5462745" y="753390"/>
            <a:ext cx="1266511" cy="2947595"/>
            <a:chOff x="4687888" y="141288"/>
            <a:chExt cx="2822576" cy="6569076"/>
          </a:xfrm>
        </p:grpSpPr>
        <p:sp>
          <p:nvSpPr>
            <p:cNvPr id="20" name="Freeform 159"/>
            <p:cNvSpPr/>
            <p:nvPr/>
          </p:nvSpPr>
          <p:spPr bwMode="auto">
            <a:xfrm>
              <a:off x="5380832" y="4238626"/>
              <a:ext cx="1482725" cy="2471738"/>
            </a:xfrm>
            <a:custGeom>
              <a:gdLst>
                <a:gd name="T0" fmla="*/ 1 w 394"/>
                <a:gd name="T1" fmla="*/ 267 h 658"/>
                <a:gd name="T2" fmla="*/ 0 w 394"/>
                <a:gd name="T3" fmla="*/ 267 h 658"/>
                <a:gd name="T4" fmla="*/ 0 w 394"/>
                <a:gd name="T5" fmla="*/ 267 h 658"/>
                <a:gd name="T6" fmla="*/ 1 w 394"/>
                <a:gd name="T7" fmla="*/ 270 h 658"/>
                <a:gd name="T8" fmla="*/ 2 w 394"/>
                <a:gd name="T9" fmla="*/ 282 h 658"/>
                <a:gd name="T10" fmla="*/ 3 w 394"/>
                <a:gd name="T11" fmla="*/ 284 h 658"/>
                <a:gd name="T12" fmla="*/ 45 w 394"/>
                <a:gd name="T13" fmla="*/ 417 h 658"/>
                <a:gd name="T14" fmla="*/ 89 w 394"/>
                <a:gd name="T15" fmla="*/ 290 h 658"/>
                <a:gd name="T16" fmla="*/ 169 w 394"/>
                <a:gd name="T17" fmla="*/ 440 h 658"/>
                <a:gd name="T18" fmla="*/ 143 w 394"/>
                <a:gd name="T19" fmla="*/ 564 h 658"/>
                <a:gd name="T20" fmla="*/ 199 w 394"/>
                <a:gd name="T21" fmla="*/ 658 h 658"/>
                <a:gd name="T22" fmla="*/ 169 w 394"/>
                <a:gd name="T23" fmla="*/ 604 h 658"/>
                <a:gd name="T24" fmla="*/ 179 w 394"/>
                <a:gd name="T25" fmla="*/ 528 h 658"/>
                <a:gd name="T26" fmla="*/ 226 w 394"/>
                <a:gd name="T27" fmla="*/ 462 h 658"/>
                <a:gd name="T28" fmla="*/ 269 w 394"/>
                <a:gd name="T29" fmla="*/ 386 h 658"/>
                <a:gd name="T30" fmla="*/ 277 w 394"/>
                <a:gd name="T31" fmla="*/ 362 h 658"/>
                <a:gd name="T32" fmla="*/ 305 w 394"/>
                <a:gd name="T33" fmla="*/ 484 h 658"/>
                <a:gd name="T34" fmla="*/ 322 w 394"/>
                <a:gd name="T35" fmla="*/ 406 h 658"/>
                <a:gd name="T36" fmla="*/ 367 w 394"/>
                <a:gd name="T37" fmla="*/ 197 h 658"/>
                <a:gd name="T38" fmla="*/ 186 w 394"/>
                <a:gd name="T39" fmla="*/ 0 h 658"/>
                <a:gd name="T40" fmla="*/ 1 w 394"/>
                <a:gd name="T41" fmla="*/ 253 h 658"/>
                <a:gd name="T42" fmla="*/ 1 w 394"/>
                <a:gd name="T43" fmla="*/ 267 h 658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94" h="658">
                  <a:moveTo>
                    <a:pt x="1" y="267"/>
                  </a:moveTo>
                  <a:cubicBezTo>
                    <a:pt x="1" y="266"/>
                    <a:pt x="0" y="263"/>
                    <a:pt x="0" y="267"/>
                  </a:cubicBezTo>
                  <a:cubicBezTo>
                    <a:pt x="0" y="267"/>
                    <a:pt x="0" y="267"/>
                    <a:pt x="0" y="267"/>
                  </a:cubicBezTo>
                  <a:cubicBezTo>
                    <a:pt x="0" y="268"/>
                    <a:pt x="1" y="269"/>
                    <a:pt x="1" y="270"/>
                  </a:cubicBezTo>
                  <a:cubicBezTo>
                    <a:pt x="1" y="274"/>
                    <a:pt x="2" y="278"/>
                    <a:pt x="2" y="282"/>
                  </a:cubicBezTo>
                  <a:cubicBezTo>
                    <a:pt x="2" y="282"/>
                    <a:pt x="3" y="283"/>
                    <a:pt x="3" y="284"/>
                  </a:cubicBezTo>
                  <a:cubicBezTo>
                    <a:pt x="7" y="334"/>
                    <a:pt x="22" y="380"/>
                    <a:pt x="45" y="417"/>
                  </a:cubicBezTo>
                  <a:cubicBezTo>
                    <a:pt x="20" y="377"/>
                    <a:pt x="35" y="298"/>
                    <a:pt x="89" y="290"/>
                  </a:cubicBezTo>
                  <a:cubicBezTo>
                    <a:pt x="156" y="279"/>
                    <a:pt x="167" y="399"/>
                    <a:pt x="169" y="440"/>
                  </a:cubicBezTo>
                  <a:cubicBezTo>
                    <a:pt x="171" y="484"/>
                    <a:pt x="143" y="520"/>
                    <a:pt x="143" y="564"/>
                  </a:cubicBezTo>
                  <a:cubicBezTo>
                    <a:pt x="143" y="613"/>
                    <a:pt x="167" y="653"/>
                    <a:pt x="199" y="658"/>
                  </a:cubicBezTo>
                  <a:cubicBezTo>
                    <a:pt x="184" y="656"/>
                    <a:pt x="171" y="615"/>
                    <a:pt x="169" y="604"/>
                  </a:cubicBezTo>
                  <a:cubicBezTo>
                    <a:pt x="166" y="580"/>
                    <a:pt x="172" y="551"/>
                    <a:pt x="179" y="528"/>
                  </a:cubicBezTo>
                  <a:cubicBezTo>
                    <a:pt x="187" y="501"/>
                    <a:pt x="208" y="482"/>
                    <a:pt x="226" y="462"/>
                  </a:cubicBezTo>
                  <a:cubicBezTo>
                    <a:pt x="245" y="439"/>
                    <a:pt x="259" y="413"/>
                    <a:pt x="269" y="386"/>
                  </a:cubicBezTo>
                  <a:cubicBezTo>
                    <a:pt x="272" y="378"/>
                    <a:pt x="275" y="370"/>
                    <a:pt x="277" y="362"/>
                  </a:cubicBezTo>
                  <a:cubicBezTo>
                    <a:pt x="281" y="420"/>
                    <a:pt x="305" y="484"/>
                    <a:pt x="305" y="484"/>
                  </a:cubicBezTo>
                  <a:cubicBezTo>
                    <a:pt x="296" y="437"/>
                    <a:pt x="322" y="406"/>
                    <a:pt x="322" y="406"/>
                  </a:cubicBezTo>
                  <a:cubicBezTo>
                    <a:pt x="394" y="291"/>
                    <a:pt x="367" y="197"/>
                    <a:pt x="367" y="197"/>
                  </a:cubicBezTo>
                  <a:cubicBezTo>
                    <a:pt x="348" y="84"/>
                    <a:pt x="274" y="0"/>
                    <a:pt x="186" y="0"/>
                  </a:cubicBezTo>
                  <a:cubicBezTo>
                    <a:pt x="84" y="0"/>
                    <a:pt x="1" y="113"/>
                    <a:pt x="1" y="253"/>
                  </a:cubicBezTo>
                  <a:cubicBezTo>
                    <a:pt x="1" y="258"/>
                    <a:pt x="1" y="263"/>
                    <a:pt x="1" y="267"/>
                  </a:cubicBezTo>
                </a:path>
              </a:pathLst>
            </a:custGeom>
            <a:solidFill>
              <a:srgbClr val="FF746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4687888" y="141288"/>
              <a:ext cx="2822576" cy="5753100"/>
              <a:chOff x="4687888" y="141288"/>
              <a:chExt cx="2822576" cy="5753100"/>
            </a:xfrm>
          </p:grpSpPr>
          <p:sp>
            <p:nvSpPr>
              <p:cNvPr id="22" name="Freeform 165"/>
              <p:cNvSpPr/>
              <p:nvPr/>
            </p:nvSpPr>
            <p:spPr bwMode="auto">
              <a:xfrm>
                <a:off x="4687888" y="3059113"/>
                <a:ext cx="1177925" cy="1855788"/>
              </a:xfrm>
              <a:custGeom>
                <a:gdLst>
                  <a:gd name="T0" fmla="*/ 157 w 313"/>
                  <a:gd name="T1" fmla="*/ 0 h 494"/>
                  <a:gd name="T2" fmla="*/ 0 w 313"/>
                  <a:gd name="T3" fmla="*/ 156 h 494"/>
                  <a:gd name="T4" fmla="*/ 0 w 313"/>
                  <a:gd name="T5" fmla="*/ 159 h 494"/>
                  <a:gd name="T6" fmla="*/ 0 w 313"/>
                  <a:gd name="T7" fmla="*/ 159 h 494"/>
                  <a:gd name="T8" fmla="*/ 101 w 313"/>
                  <a:gd name="T9" fmla="*/ 477 h 494"/>
                  <a:gd name="T10" fmla="*/ 106 w 313"/>
                  <a:gd name="T11" fmla="*/ 485 h 494"/>
                  <a:gd name="T12" fmla="*/ 106 w 313"/>
                  <a:gd name="T13" fmla="*/ 485 h 494"/>
                  <a:gd name="T14" fmla="*/ 106 w 313"/>
                  <a:gd name="T15" fmla="*/ 485 h 494"/>
                  <a:gd name="T16" fmla="*/ 128 w 313"/>
                  <a:gd name="T17" fmla="*/ 494 h 494"/>
                  <a:gd name="T18" fmla="*/ 159 w 313"/>
                  <a:gd name="T19" fmla="*/ 467 h 494"/>
                  <a:gd name="T20" fmla="*/ 157 w 313"/>
                  <a:gd name="T21" fmla="*/ 459 h 494"/>
                  <a:gd name="T22" fmla="*/ 157 w 313"/>
                  <a:gd name="T23" fmla="*/ 459 h 494"/>
                  <a:gd name="T24" fmla="*/ 148 w 313"/>
                  <a:gd name="T25" fmla="*/ 412 h 494"/>
                  <a:gd name="T26" fmla="*/ 191 w 313"/>
                  <a:gd name="T27" fmla="*/ 310 h 494"/>
                  <a:gd name="T28" fmla="*/ 191 w 313"/>
                  <a:gd name="T29" fmla="*/ 309 h 494"/>
                  <a:gd name="T30" fmla="*/ 270 w 313"/>
                  <a:gd name="T31" fmla="*/ 264 h 494"/>
                  <a:gd name="T32" fmla="*/ 313 w 313"/>
                  <a:gd name="T33" fmla="*/ 156 h 494"/>
                  <a:gd name="T34" fmla="*/ 157 w 313"/>
                  <a:gd name="T35" fmla="*/ 0 h 494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13" h="492">
                    <a:moveTo>
                      <a:pt x="157" y="0"/>
                    </a:moveTo>
                    <a:cubicBezTo>
                      <a:pt x="70" y="0"/>
                      <a:pt x="0" y="70"/>
                      <a:pt x="0" y="156"/>
                    </a:cubicBezTo>
                    <a:cubicBezTo>
                      <a:pt x="0" y="157"/>
                      <a:pt x="0" y="159"/>
                      <a:pt x="0" y="159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0" y="279"/>
                      <a:pt x="38" y="386"/>
                      <a:pt x="101" y="477"/>
                    </a:cubicBezTo>
                    <a:cubicBezTo>
                      <a:pt x="102" y="480"/>
                      <a:pt x="104" y="482"/>
                      <a:pt x="106" y="485"/>
                    </a:cubicBezTo>
                    <a:cubicBezTo>
                      <a:pt x="106" y="485"/>
                      <a:pt x="106" y="485"/>
                      <a:pt x="106" y="485"/>
                    </a:cubicBezTo>
                    <a:cubicBezTo>
                      <a:pt x="106" y="485"/>
                      <a:pt x="106" y="485"/>
                      <a:pt x="106" y="485"/>
                    </a:cubicBezTo>
                    <a:cubicBezTo>
                      <a:pt x="112" y="491"/>
                      <a:pt x="119" y="494"/>
                      <a:pt x="128" y="494"/>
                    </a:cubicBezTo>
                    <a:cubicBezTo>
                      <a:pt x="145" y="494"/>
                      <a:pt x="159" y="483"/>
                      <a:pt x="159" y="467"/>
                    </a:cubicBezTo>
                    <a:cubicBezTo>
                      <a:pt x="159" y="463"/>
                      <a:pt x="158" y="459"/>
                      <a:pt x="157" y="459"/>
                    </a:cubicBezTo>
                    <a:cubicBezTo>
                      <a:pt x="157" y="459"/>
                      <a:pt x="157" y="459"/>
                      <a:pt x="157" y="459"/>
                    </a:cubicBezTo>
                    <a:cubicBezTo>
                      <a:pt x="152" y="439"/>
                      <a:pt x="146" y="428"/>
                      <a:pt x="148" y="412"/>
                    </a:cubicBezTo>
                    <a:cubicBezTo>
                      <a:pt x="155" y="371"/>
                      <a:pt x="164" y="338"/>
                      <a:pt x="191" y="310"/>
                    </a:cubicBezTo>
                    <a:cubicBezTo>
                      <a:pt x="191" y="309"/>
                      <a:pt x="191" y="309"/>
                      <a:pt x="191" y="309"/>
                    </a:cubicBezTo>
                    <a:cubicBezTo>
                      <a:pt x="212" y="287"/>
                      <a:pt x="239" y="270"/>
                      <a:pt x="270" y="264"/>
                    </a:cubicBezTo>
                    <a:cubicBezTo>
                      <a:pt x="297" y="236"/>
                      <a:pt x="313" y="198"/>
                      <a:pt x="313" y="156"/>
                    </a:cubicBezTo>
                    <a:cubicBezTo>
                      <a:pt x="313" y="70"/>
                      <a:pt x="243" y="0"/>
                      <a:pt x="157" y="0"/>
                    </a:cubicBezTo>
                  </a:path>
                </a:pathLst>
              </a:custGeom>
              <a:solidFill>
                <a:srgbClr val="FE73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3" name="Freeform 166"/>
              <p:cNvSpPr/>
              <p:nvPr/>
            </p:nvSpPr>
            <p:spPr bwMode="auto">
              <a:xfrm>
                <a:off x="6337301" y="3059113"/>
                <a:ext cx="1173163" cy="1855788"/>
              </a:xfrm>
              <a:custGeom>
                <a:gdLst>
                  <a:gd name="T0" fmla="*/ 156 w 312"/>
                  <a:gd name="T1" fmla="*/ 0 h 494"/>
                  <a:gd name="T2" fmla="*/ 312 w 312"/>
                  <a:gd name="T3" fmla="*/ 156 h 494"/>
                  <a:gd name="T4" fmla="*/ 312 w 312"/>
                  <a:gd name="T5" fmla="*/ 159 h 494"/>
                  <a:gd name="T6" fmla="*/ 312 w 312"/>
                  <a:gd name="T7" fmla="*/ 159 h 494"/>
                  <a:gd name="T8" fmla="*/ 212 w 312"/>
                  <a:gd name="T9" fmla="*/ 477 h 494"/>
                  <a:gd name="T10" fmla="*/ 207 w 312"/>
                  <a:gd name="T11" fmla="*/ 485 h 494"/>
                  <a:gd name="T12" fmla="*/ 207 w 312"/>
                  <a:gd name="T13" fmla="*/ 485 h 494"/>
                  <a:gd name="T14" fmla="*/ 207 w 312"/>
                  <a:gd name="T15" fmla="*/ 485 h 494"/>
                  <a:gd name="T16" fmla="*/ 185 w 312"/>
                  <a:gd name="T17" fmla="*/ 494 h 494"/>
                  <a:gd name="T18" fmla="*/ 154 w 312"/>
                  <a:gd name="T19" fmla="*/ 467 h 494"/>
                  <a:gd name="T20" fmla="*/ 156 w 312"/>
                  <a:gd name="T21" fmla="*/ 459 h 494"/>
                  <a:gd name="T22" fmla="*/ 156 w 312"/>
                  <a:gd name="T23" fmla="*/ 459 h 494"/>
                  <a:gd name="T24" fmla="*/ 165 w 312"/>
                  <a:gd name="T25" fmla="*/ 412 h 494"/>
                  <a:gd name="T26" fmla="*/ 122 w 312"/>
                  <a:gd name="T27" fmla="*/ 310 h 494"/>
                  <a:gd name="T28" fmla="*/ 122 w 312"/>
                  <a:gd name="T29" fmla="*/ 309 h 494"/>
                  <a:gd name="T30" fmla="*/ 43 w 312"/>
                  <a:gd name="T31" fmla="*/ 264 h 494"/>
                  <a:gd name="T32" fmla="*/ 0 w 312"/>
                  <a:gd name="T33" fmla="*/ 156 h 494"/>
                  <a:gd name="T34" fmla="*/ 156 w 312"/>
                  <a:gd name="T35" fmla="*/ 0 h 494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312" h="492">
                    <a:moveTo>
                      <a:pt x="156" y="0"/>
                    </a:moveTo>
                    <a:cubicBezTo>
                      <a:pt x="242" y="0"/>
                      <a:pt x="312" y="70"/>
                      <a:pt x="312" y="156"/>
                    </a:cubicBezTo>
                    <a:cubicBezTo>
                      <a:pt x="312" y="157"/>
                      <a:pt x="312" y="159"/>
                      <a:pt x="312" y="159"/>
                    </a:cubicBezTo>
                    <a:cubicBezTo>
                      <a:pt x="312" y="159"/>
                      <a:pt x="312" y="159"/>
                      <a:pt x="312" y="159"/>
                    </a:cubicBezTo>
                    <a:cubicBezTo>
                      <a:pt x="312" y="279"/>
                      <a:pt x="275" y="386"/>
                      <a:pt x="212" y="477"/>
                    </a:cubicBezTo>
                    <a:cubicBezTo>
                      <a:pt x="210" y="480"/>
                      <a:pt x="209" y="482"/>
                      <a:pt x="207" y="485"/>
                    </a:cubicBezTo>
                    <a:cubicBezTo>
                      <a:pt x="207" y="485"/>
                      <a:pt x="207" y="485"/>
                      <a:pt x="207" y="485"/>
                    </a:cubicBezTo>
                    <a:cubicBezTo>
                      <a:pt x="207" y="485"/>
                      <a:pt x="207" y="485"/>
                      <a:pt x="207" y="485"/>
                    </a:cubicBezTo>
                    <a:cubicBezTo>
                      <a:pt x="201" y="491"/>
                      <a:pt x="193" y="494"/>
                      <a:pt x="185" y="494"/>
                    </a:cubicBezTo>
                    <a:cubicBezTo>
                      <a:pt x="168" y="494"/>
                      <a:pt x="154" y="483"/>
                      <a:pt x="154" y="467"/>
                    </a:cubicBezTo>
                    <a:cubicBezTo>
                      <a:pt x="154" y="463"/>
                      <a:pt x="155" y="459"/>
                      <a:pt x="156" y="459"/>
                    </a:cubicBezTo>
                    <a:cubicBezTo>
                      <a:pt x="156" y="459"/>
                      <a:pt x="156" y="459"/>
                      <a:pt x="156" y="459"/>
                    </a:cubicBezTo>
                    <a:cubicBezTo>
                      <a:pt x="160" y="439"/>
                      <a:pt x="167" y="428"/>
                      <a:pt x="165" y="412"/>
                    </a:cubicBezTo>
                    <a:cubicBezTo>
                      <a:pt x="158" y="371"/>
                      <a:pt x="148" y="338"/>
                      <a:pt x="122" y="310"/>
                    </a:cubicBezTo>
                    <a:cubicBezTo>
                      <a:pt x="122" y="309"/>
                      <a:pt x="122" y="309"/>
                      <a:pt x="122" y="309"/>
                    </a:cubicBezTo>
                    <a:cubicBezTo>
                      <a:pt x="101" y="287"/>
                      <a:pt x="74" y="270"/>
                      <a:pt x="43" y="264"/>
                    </a:cubicBezTo>
                    <a:cubicBezTo>
                      <a:pt x="16" y="236"/>
                      <a:pt x="0" y="198"/>
                      <a:pt x="0" y="156"/>
                    </a:cubicBezTo>
                    <a:cubicBezTo>
                      <a:pt x="0" y="70"/>
                      <a:pt x="70" y="0"/>
                      <a:pt x="156" y="0"/>
                    </a:cubicBezTo>
                  </a:path>
                </a:pathLst>
              </a:custGeom>
              <a:solidFill>
                <a:srgbClr val="FE73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4" name="任意多边形 23"/>
              <p:cNvSpPr/>
              <p:nvPr/>
            </p:nvSpPr>
            <p:spPr>
              <a:xfrm>
                <a:off x="5078009" y="625795"/>
                <a:ext cx="2088372" cy="3616005"/>
              </a:xfrm>
              <a:custGeom>
                <a:gdLst>
                  <a:gd name="connsiteX0" fmla="*/ 1549408 w 2088372"/>
                  <a:gd name="connsiteY0" fmla="*/ 0 h 3616005"/>
                  <a:gd name="connsiteX1" fmla="*/ 1594845 w 2088372"/>
                  <a:gd name="connsiteY1" fmla="*/ 54341 h 3616005"/>
                  <a:gd name="connsiteX2" fmla="*/ 2084372 w 2088372"/>
                  <a:gd name="connsiteY2" fmla="*/ 1438077 h 3616005"/>
                  <a:gd name="connsiteX3" fmla="*/ 1568981 w 2088372"/>
                  <a:gd name="connsiteY3" fmla="*/ 3616005 h 3616005"/>
                  <a:gd name="connsiteX4" fmla="*/ 1042305 w 2088372"/>
                  <a:gd name="connsiteY4" fmla="*/ 3616005 h 3616005"/>
                  <a:gd name="connsiteX5" fmla="*/ 519390 w 2088372"/>
                  <a:gd name="connsiteY5" fmla="*/ 3616005 h 3616005"/>
                  <a:gd name="connsiteX6" fmla="*/ 4000 w 2088372"/>
                  <a:gd name="connsiteY6" fmla="*/ 1438077 h 3616005"/>
                  <a:gd name="connsiteX7" fmla="*/ 493527 w 2088372"/>
                  <a:gd name="connsiteY7" fmla="*/ 54341 h 3616005"/>
                  <a:gd name="connsiteX8" fmla="*/ 538964 w 2088372"/>
                  <a:gd name="connsiteY8" fmla="*/ 1 h 3616005"/>
                  <a:gd name="connsiteX9" fmla="*/ 625259 w 2088372"/>
                  <a:gd name="connsiteY9" fmla="*/ 52666 h 3616005"/>
                  <a:gd name="connsiteX10" fmla="*/ 1044185 w 2088372"/>
                  <a:gd name="connsiteY10" fmla="*/ 147318 h 3616005"/>
                  <a:gd name="connsiteX11" fmla="*/ 1463111 w 2088372"/>
                  <a:gd name="connsiteY11" fmla="*/ 52666 h 3616005"/>
                  <a:gd name="connsiteX12" fmla="*/ 1549408 w 2088372"/>
                  <a:gd name="connsiteY12" fmla="*/ 0 h 361600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088372" h="3616005">
                    <a:moveTo>
                      <a:pt x="1549408" y="0"/>
                    </a:moveTo>
                    <a:lnTo>
                      <a:pt x="1594845" y="54341"/>
                    </a:lnTo>
                    <a:cubicBezTo>
                      <a:pt x="1864296" y="394173"/>
                      <a:pt x="2123873" y="874820"/>
                      <a:pt x="2084372" y="1438077"/>
                    </a:cubicBezTo>
                    <a:cubicBezTo>
                      <a:pt x="2084372" y="1438077"/>
                      <a:pt x="2050514" y="2609652"/>
                      <a:pt x="1568981" y="3616005"/>
                    </a:cubicBezTo>
                    <a:cubicBezTo>
                      <a:pt x="1042305" y="3616005"/>
                      <a:pt x="1042305" y="3616005"/>
                      <a:pt x="1042305" y="3616005"/>
                    </a:cubicBezTo>
                    <a:cubicBezTo>
                      <a:pt x="519390" y="3616005"/>
                      <a:pt x="519390" y="3616005"/>
                      <a:pt x="519390" y="3616005"/>
                    </a:cubicBezTo>
                    <a:cubicBezTo>
                      <a:pt x="37857" y="2609652"/>
                      <a:pt x="4000" y="1438077"/>
                      <a:pt x="4000" y="1438077"/>
                    </a:cubicBezTo>
                    <a:cubicBezTo>
                      <a:pt x="-35501" y="874820"/>
                      <a:pt x="224075" y="394173"/>
                      <a:pt x="493527" y="54341"/>
                    </a:cubicBezTo>
                    <a:lnTo>
                      <a:pt x="538964" y="1"/>
                    </a:lnTo>
                    <a:lnTo>
                      <a:pt x="625259" y="52666"/>
                    </a:lnTo>
                    <a:cubicBezTo>
                      <a:pt x="744844" y="112424"/>
                      <a:pt x="889005" y="147318"/>
                      <a:pt x="1044185" y="147318"/>
                    </a:cubicBezTo>
                    <a:cubicBezTo>
                      <a:pt x="1199365" y="147318"/>
                      <a:pt x="1343527" y="112424"/>
                      <a:pt x="1463111" y="52666"/>
                    </a:cubicBezTo>
                    <a:lnTo>
                      <a:pt x="1549408" y="0"/>
                    </a:lnTo>
                    <a:close/>
                  </a:path>
                </a:pathLst>
              </a:custGeom>
              <a:solidFill>
                <a:srgbClr val="F0F1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5" name="Freeform 160"/>
              <p:cNvSpPr/>
              <p:nvPr/>
            </p:nvSpPr>
            <p:spPr bwMode="auto">
              <a:xfrm>
                <a:off x="5512595" y="4324350"/>
                <a:ext cx="1219200" cy="1558926"/>
              </a:xfrm>
              <a:custGeom>
                <a:gdLst>
                  <a:gd name="T0" fmla="*/ 154 w 324"/>
                  <a:gd name="T1" fmla="*/ 0 h 415"/>
                  <a:gd name="T2" fmla="*/ 305 w 324"/>
                  <a:gd name="T3" fmla="*/ 172 h 415"/>
                  <a:gd name="T4" fmla="*/ 305 w 324"/>
                  <a:gd name="T5" fmla="*/ 174 h 415"/>
                  <a:gd name="T6" fmla="*/ 305 w 324"/>
                  <a:gd name="T7" fmla="*/ 175 h 415"/>
                  <a:gd name="T8" fmla="*/ 276 w 324"/>
                  <a:gd name="T9" fmla="*/ 338 h 415"/>
                  <a:gd name="T10" fmla="*/ 255 w 324"/>
                  <a:gd name="T11" fmla="*/ 260 h 415"/>
                  <a:gd name="T12" fmla="*/ 230 w 324"/>
                  <a:gd name="T13" fmla="*/ 301 h 415"/>
                  <a:gd name="T14" fmla="*/ 170 w 324"/>
                  <a:gd name="T15" fmla="*/ 411 h 415"/>
                  <a:gd name="T16" fmla="*/ 167 w 324"/>
                  <a:gd name="T17" fmla="*/ 415 h 415"/>
                  <a:gd name="T18" fmla="*/ 167 w 324"/>
                  <a:gd name="T19" fmla="*/ 408 h 415"/>
                  <a:gd name="T20" fmla="*/ 65 w 324"/>
                  <a:gd name="T21" fmla="*/ 228 h 415"/>
                  <a:gd name="T22" fmla="*/ 52 w 324"/>
                  <a:gd name="T23" fmla="*/ 229 h 415"/>
                  <a:gd name="T24" fmla="*/ 2 w 324"/>
                  <a:gd name="T25" fmla="*/ 256 h 415"/>
                  <a:gd name="T26" fmla="*/ 1 w 324"/>
                  <a:gd name="T27" fmla="*/ 250 h 415"/>
                  <a:gd name="T28" fmla="*/ 1 w 324"/>
                  <a:gd name="T29" fmla="*/ 248 h 415"/>
                  <a:gd name="T30" fmla="*/ 0 w 324"/>
                  <a:gd name="T31" fmla="*/ 238 h 415"/>
                  <a:gd name="T32" fmla="*/ 0 w 324"/>
                  <a:gd name="T33" fmla="*/ 235 h 415"/>
                  <a:gd name="T34" fmla="*/ 0 w 324"/>
                  <a:gd name="T35" fmla="*/ 223 h 415"/>
                  <a:gd name="T36" fmla="*/ 154 w 324"/>
                  <a:gd name="T37" fmla="*/ 0 h 4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24" h="415">
                    <a:moveTo>
                      <a:pt x="154" y="0"/>
                    </a:moveTo>
                    <a:cubicBezTo>
                      <a:pt x="225" y="0"/>
                      <a:pt x="288" y="72"/>
                      <a:pt x="305" y="172"/>
                    </a:cubicBezTo>
                    <a:cubicBezTo>
                      <a:pt x="305" y="174"/>
                      <a:pt x="305" y="174"/>
                      <a:pt x="305" y="174"/>
                    </a:cubicBezTo>
                    <a:cubicBezTo>
                      <a:pt x="305" y="175"/>
                      <a:pt x="305" y="175"/>
                      <a:pt x="305" y="175"/>
                    </a:cubicBezTo>
                    <a:cubicBezTo>
                      <a:pt x="306" y="178"/>
                      <a:pt x="324" y="247"/>
                      <a:pt x="276" y="338"/>
                    </a:cubicBezTo>
                    <a:cubicBezTo>
                      <a:pt x="276" y="335"/>
                      <a:pt x="256" y="263"/>
                      <a:pt x="255" y="260"/>
                    </a:cubicBezTo>
                    <a:cubicBezTo>
                      <a:pt x="256" y="270"/>
                      <a:pt x="235" y="291"/>
                      <a:pt x="230" y="301"/>
                    </a:cubicBezTo>
                    <a:cubicBezTo>
                      <a:pt x="209" y="338"/>
                      <a:pt x="198" y="379"/>
                      <a:pt x="170" y="411"/>
                    </a:cubicBezTo>
                    <a:cubicBezTo>
                      <a:pt x="169" y="412"/>
                      <a:pt x="168" y="414"/>
                      <a:pt x="167" y="415"/>
                    </a:cubicBezTo>
                    <a:cubicBezTo>
                      <a:pt x="167" y="412"/>
                      <a:pt x="167" y="410"/>
                      <a:pt x="167" y="408"/>
                    </a:cubicBezTo>
                    <a:cubicBezTo>
                      <a:pt x="159" y="259"/>
                      <a:pt x="107" y="228"/>
                      <a:pt x="65" y="228"/>
                    </a:cubicBezTo>
                    <a:cubicBezTo>
                      <a:pt x="61" y="228"/>
                      <a:pt x="57" y="228"/>
                      <a:pt x="52" y="229"/>
                    </a:cubicBezTo>
                    <a:cubicBezTo>
                      <a:pt x="33" y="232"/>
                      <a:pt x="15" y="241"/>
                      <a:pt x="2" y="256"/>
                    </a:cubicBezTo>
                    <a:cubicBezTo>
                      <a:pt x="2" y="254"/>
                      <a:pt x="1" y="252"/>
                      <a:pt x="1" y="250"/>
                    </a:cubicBezTo>
                    <a:cubicBezTo>
                      <a:pt x="1" y="248"/>
                      <a:pt x="1" y="248"/>
                      <a:pt x="1" y="248"/>
                    </a:cubicBezTo>
                    <a:cubicBezTo>
                      <a:pt x="1" y="245"/>
                      <a:pt x="1" y="242"/>
                      <a:pt x="0" y="238"/>
                    </a:cubicBezTo>
                    <a:cubicBezTo>
                      <a:pt x="0" y="235"/>
                      <a:pt x="0" y="235"/>
                      <a:pt x="0" y="235"/>
                    </a:cubicBezTo>
                    <a:cubicBezTo>
                      <a:pt x="0" y="231"/>
                      <a:pt x="0" y="227"/>
                      <a:pt x="0" y="223"/>
                    </a:cubicBezTo>
                    <a:cubicBezTo>
                      <a:pt x="0" y="100"/>
                      <a:pt x="69" y="0"/>
                      <a:pt x="154" y="0"/>
                    </a:cubicBezTo>
                  </a:path>
                </a:pathLst>
              </a:custGeom>
              <a:solidFill>
                <a:srgbClr val="FFA29A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6" name="Rectangle 162"/>
              <p:cNvSpPr>
                <a:spLocks noChangeArrowheads="1"/>
              </p:cNvSpPr>
              <p:nvPr/>
            </p:nvSpPr>
            <p:spPr bwMode="auto">
              <a:xfrm>
                <a:off x="5535613" y="4332288"/>
                <a:ext cx="1233488" cy="156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7" name="Freeform 163"/>
              <p:cNvSpPr/>
              <p:nvPr/>
            </p:nvSpPr>
            <p:spPr bwMode="auto">
              <a:xfrm>
                <a:off x="5721352" y="4411663"/>
                <a:ext cx="801687" cy="1122363"/>
              </a:xfrm>
              <a:custGeom>
                <a:gdLst>
                  <a:gd name="T0" fmla="*/ 43 w 213"/>
                  <a:gd name="T1" fmla="*/ 141 h 299"/>
                  <a:gd name="T2" fmla="*/ 34 w 213"/>
                  <a:gd name="T3" fmla="*/ 142 h 299"/>
                  <a:gd name="T4" fmla="*/ 1 w 213"/>
                  <a:gd name="T5" fmla="*/ 159 h 299"/>
                  <a:gd name="T6" fmla="*/ 1 w 213"/>
                  <a:gd name="T7" fmla="*/ 155 h 299"/>
                  <a:gd name="T8" fmla="*/ 1 w 213"/>
                  <a:gd name="T9" fmla="*/ 154 h 299"/>
                  <a:gd name="T10" fmla="*/ 0 w 213"/>
                  <a:gd name="T11" fmla="*/ 148 h 299"/>
                  <a:gd name="T12" fmla="*/ 0 w 213"/>
                  <a:gd name="T13" fmla="*/ 146 h 299"/>
                  <a:gd name="T14" fmla="*/ 0 w 213"/>
                  <a:gd name="T15" fmla="*/ 138 h 299"/>
                  <a:gd name="T16" fmla="*/ 101 w 213"/>
                  <a:gd name="T17" fmla="*/ 0 h 299"/>
                  <a:gd name="T18" fmla="*/ 200 w 213"/>
                  <a:gd name="T19" fmla="*/ 106 h 299"/>
                  <a:gd name="T20" fmla="*/ 200 w 213"/>
                  <a:gd name="T21" fmla="*/ 108 h 299"/>
                  <a:gd name="T22" fmla="*/ 200 w 213"/>
                  <a:gd name="T23" fmla="*/ 109 h 299"/>
                  <a:gd name="T24" fmla="*/ 181 w 213"/>
                  <a:gd name="T25" fmla="*/ 209 h 299"/>
                  <a:gd name="T26" fmla="*/ 167 w 213"/>
                  <a:gd name="T27" fmla="*/ 161 h 299"/>
                  <a:gd name="T28" fmla="*/ 151 w 213"/>
                  <a:gd name="T29" fmla="*/ 187 h 299"/>
                  <a:gd name="T30" fmla="*/ 121 w 213"/>
                  <a:gd name="T31" fmla="*/ 299 h 299"/>
                  <a:gd name="T32" fmla="*/ 43 w 213"/>
                  <a:gd name="T33" fmla="*/ 141 h 29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13" h="299">
                    <a:moveTo>
                      <a:pt x="43" y="141"/>
                    </a:moveTo>
                    <a:cubicBezTo>
                      <a:pt x="40" y="142"/>
                      <a:pt x="37" y="141"/>
                      <a:pt x="34" y="142"/>
                    </a:cubicBezTo>
                    <a:cubicBezTo>
                      <a:pt x="21" y="144"/>
                      <a:pt x="10" y="150"/>
                      <a:pt x="1" y="159"/>
                    </a:cubicBezTo>
                    <a:cubicBezTo>
                      <a:pt x="1" y="157"/>
                      <a:pt x="1" y="156"/>
                      <a:pt x="1" y="155"/>
                    </a:cubicBezTo>
                    <a:cubicBezTo>
                      <a:pt x="1" y="154"/>
                      <a:pt x="1" y="154"/>
                      <a:pt x="1" y="154"/>
                    </a:cubicBezTo>
                    <a:cubicBezTo>
                      <a:pt x="1" y="152"/>
                      <a:pt x="0" y="150"/>
                      <a:pt x="0" y="148"/>
                    </a:cubicBezTo>
                    <a:cubicBezTo>
                      <a:pt x="0" y="146"/>
                      <a:pt x="0" y="146"/>
                      <a:pt x="0" y="146"/>
                    </a:cubicBezTo>
                    <a:cubicBezTo>
                      <a:pt x="0" y="143"/>
                      <a:pt x="0" y="140"/>
                      <a:pt x="0" y="138"/>
                    </a:cubicBezTo>
                    <a:cubicBezTo>
                      <a:pt x="0" y="62"/>
                      <a:pt x="45" y="0"/>
                      <a:pt x="101" y="0"/>
                    </a:cubicBezTo>
                    <a:cubicBezTo>
                      <a:pt x="147" y="0"/>
                      <a:pt x="189" y="45"/>
                      <a:pt x="200" y="106"/>
                    </a:cubicBezTo>
                    <a:cubicBezTo>
                      <a:pt x="200" y="108"/>
                      <a:pt x="200" y="108"/>
                      <a:pt x="200" y="108"/>
                    </a:cubicBezTo>
                    <a:cubicBezTo>
                      <a:pt x="200" y="109"/>
                      <a:pt x="200" y="109"/>
                      <a:pt x="200" y="109"/>
                    </a:cubicBezTo>
                    <a:cubicBezTo>
                      <a:pt x="201" y="111"/>
                      <a:pt x="213" y="153"/>
                      <a:pt x="181" y="209"/>
                    </a:cubicBezTo>
                    <a:cubicBezTo>
                      <a:pt x="181" y="208"/>
                      <a:pt x="167" y="163"/>
                      <a:pt x="167" y="161"/>
                    </a:cubicBezTo>
                    <a:cubicBezTo>
                      <a:pt x="168" y="167"/>
                      <a:pt x="154" y="181"/>
                      <a:pt x="151" y="187"/>
                    </a:cubicBezTo>
                    <a:cubicBezTo>
                      <a:pt x="137" y="210"/>
                      <a:pt x="126" y="274"/>
                      <a:pt x="121" y="299"/>
                    </a:cubicBezTo>
                    <a:cubicBezTo>
                      <a:pt x="121" y="299"/>
                      <a:pt x="94" y="134"/>
                      <a:pt x="43" y="141"/>
                    </a:cubicBezTo>
                  </a:path>
                </a:pathLst>
              </a:custGeom>
              <a:solidFill>
                <a:srgbClr val="FDEBAE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8" name="Freeform 164"/>
              <p:cNvSpPr/>
              <p:nvPr/>
            </p:nvSpPr>
            <p:spPr bwMode="auto">
              <a:xfrm>
                <a:off x="5726908" y="4156076"/>
                <a:ext cx="790575" cy="250825"/>
              </a:xfrm>
              <a:custGeom>
                <a:gdLst>
                  <a:gd name="T0" fmla="*/ 210 w 210"/>
                  <a:gd name="T1" fmla="*/ 45 h 67"/>
                  <a:gd name="T2" fmla="*/ 188 w 210"/>
                  <a:gd name="T3" fmla="*/ 67 h 67"/>
                  <a:gd name="T4" fmla="*/ 22 w 210"/>
                  <a:gd name="T5" fmla="*/ 67 h 67"/>
                  <a:gd name="T6" fmla="*/ 0 w 210"/>
                  <a:gd name="T7" fmla="*/ 45 h 67"/>
                  <a:gd name="T8" fmla="*/ 0 w 210"/>
                  <a:gd name="T9" fmla="*/ 22 h 67"/>
                  <a:gd name="T10" fmla="*/ 22 w 210"/>
                  <a:gd name="T11" fmla="*/ 0 h 67"/>
                  <a:gd name="T12" fmla="*/ 188 w 210"/>
                  <a:gd name="T13" fmla="*/ 0 h 67"/>
                  <a:gd name="T14" fmla="*/ 210 w 210"/>
                  <a:gd name="T15" fmla="*/ 22 h 67"/>
                  <a:gd name="T16" fmla="*/ 210 w 210"/>
                  <a:gd name="T17" fmla="*/ 45 h 6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0" h="67">
                    <a:moveTo>
                      <a:pt x="210" y="45"/>
                    </a:moveTo>
                    <a:cubicBezTo>
                      <a:pt x="210" y="57"/>
                      <a:pt x="200" y="67"/>
                      <a:pt x="188" y="67"/>
                    </a:cubicBezTo>
                    <a:cubicBezTo>
                      <a:pt x="22" y="67"/>
                      <a:pt x="22" y="67"/>
                      <a:pt x="22" y="67"/>
                    </a:cubicBezTo>
                    <a:cubicBezTo>
                      <a:pt x="10" y="67"/>
                      <a:pt x="0" y="57"/>
                      <a:pt x="0" y="45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10"/>
                      <a:pt x="10" y="0"/>
                      <a:pt x="22" y="0"/>
                    </a:cubicBezTo>
                    <a:cubicBezTo>
                      <a:pt x="188" y="0"/>
                      <a:pt x="188" y="0"/>
                      <a:pt x="188" y="0"/>
                    </a:cubicBezTo>
                    <a:cubicBezTo>
                      <a:pt x="200" y="0"/>
                      <a:pt x="210" y="10"/>
                      <a:pt x="210" y="22"/>
                    </a:cubicBezTo>
                    <a:cubicBezTo>
                      <a:pt x="210" y="45"/>
                      <a:pt x="210" y="45"/>
                      <a:pt x="210" y="45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9" name="Freeform 169"/>
              <p:cNvSpPr/>
              <p:nvPr/>
            </p:nvSpPr>
            <p:spPr bwMode="auto">
              <a:xfrm>
                <a:off x="5126833" y="2533652"/>
                <a:ext cx="1990725" cy="641351"/>
              </a:xfrm>
              <a:custGeom>
                <a:gdLst>
                  <a:gd name="T0" fmla="*/ 508 w 529"/>
                  <a:gd name="T1" fmla="*/ 124 h 171"/>
                  <a:gd name="T2" fmla="*/ 529 w 529"/>
                  <a:gd name="T3" fmla="*/ 0 h 171"/>
                  <a:gd name="T4" fmla="*/ 248 w 529"/>
                  <a:gd name="T5" fmla="*/ 66 h 171"/>
                  <a:gd name="T6" fmla="*/ 0 w 529"/>
                  <a:gd name="T7" fmla="*/ 15 h 171"/>
                  <a:gd name="T8" fmla="*/ 21 w 529"/>
                  <a:gd name="T9" fmla="*/ 135 h 171"/>
                  <a:gd name="T10" fmla="*/ 248 w 529"/>
                  <a:gd name="T11" fmla="*/ 171 h 171"/>
                  <a:gd name="T12" fmla="*/ 508 w 529"/>
                  <a:gd name="T13" fmla="*/ 124 h 17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9" h="171">
                    <a:moveTo>
                      <a:pt x="508" y="124"/>
                    </a:moveTo>
                    <a:cubicBezTo>
                      <a:pt x="517" y="78"/>
                      <a:pt x="524" y="36"/>
                      <a:pt x="529" y="0"/>
                    </a:cubicBezTo>
                    <a:cubicBezTo>
                      <a:pt x="444" y="42"/>
                      <a:pt x="349" y="66"/>
                      <a:pt x="248" y="66"/>
                    </a:cubicBezTo>
                    <a:cubicBezTo>
                      <a:pt x="160" y="66"/>
                      <a:pt x="76" y="47"/>
                      <a:pt x="0" y="15"/>
                    </a:cubicBezTo>
                    <a:cubicBezTo>
                      <a:pt x="5" y="50"/>
                      <a:pt x="12" y="91"/>
                      <a:pt x="21" y="135"/>
                    </a:cubicBezTo>
                    <a:cubicBezTo>
                      <a:pt x="93" y="159"/>
                      <a:pt x="169" y="171"/>
                      <a:pt x="248" y="171"/>
                    </a:cubicBezTo>
                    <a:cubicBezTo>
                      <a:pt x="340" y="171"/>
                      <a:pt x="427" y="154"/>
                      <a:pt x="508" y="124"/>
                    </a:cubicBezTo>
                  </a:path>
                </a:pathLst>
              </a:custGeom>
              <a:solidFill>
                <a:srgbClr val="FFD447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0" name="Freeform 170"/>
              <p:cNvSpPr/>
              <p:nvPr/>
            </p:nvSpPr>
            <p:spPr bwMode="auto">
              <a:xfrm>
                <a:off x="5072063" y="1703387"/>
                <a:ext cx="2100264" cy="525462"/>
              </a:xfrm>
              <a:custGeom>
                <a:gdLst>
                  <a:gd name="T0" fmla="*/ 557 w 558"/>
                  <a:gd name="T1" fmla="*/ 79 h 140"/>
                  <a:gd name="T2" fmla="*/ 552 w 558"/>
                  <a:gd name="T3" fmla="*/ 0 h 140"/>
                  <a:gd name="T4" fmla="*/ 278 w 558"/>
                  <a:gd name="T5" fmla="*/ 61 h 140"/>
                  <a:gd name="T6" fmla="*/ 6 w 558"/>
                  <a:gd name="T7" fmla="*/ 1 h 140"/>
                  <a:gd name="T8" fmla="*/ 2 w 558"/>
                  <a:gd name="T9" fmla="*/ 92 h 140"/>
                  <a:gd name="T10" fmla="*/ 264 w 558"/>
                  <a:gd name="T11" fmla="*/ 140 h 140"/>
                  <a:gd name="T12" fmla="*/ 557 w 558"/>
                  <a:gd name="T13" fmla="*/ 79 h 14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58" h="140">
                    <a:moveTo>
                      <a:pt x="557" y="79"/>
                    </a:moveTo>
                    <a:cubicBezTo>
                      <a:pt x="558" y="52"/>
                      <a:pt x="556" y="25"/>
                      <a:pt x="552" y="0"/>
                    </a:cubicBezTo>
                    <a:cubicBezTo>
                      <a:pt x="469" y="39"/>
                      <a:pt x="376" y="61"/>
                      <a:pt x="278" y="61"/>
                    </a:cubicBezTo>
                    <a:cubicBezTo>
                      <a:pt x="181" y="61"/>
                      <a:pt x="89" y="40"/>
                      <a:pt x="6" y="1"/>
                    </a:cubicBezTo>
                    <a:cubicBezTo>
                      <a:pt x="2" y="30"/>
                      <a:pt x="0" y="61"/>
                      <a:pt x="2" y="92"/>
                    </a:cubicBezTo>
                    <a:cubicBezTo>
                      <a:pt x="84" y="123"/>
                      <a:pt x="172" y="140"/>
                      <a:pt x="264" y="140"/>
                    </a:cubicBezTo>
                    <a:cubicBezTo>
                      <a:pt x="368" y="140"/>
                      <a:pt x="467" y="118"/>
                      <a:pt x="557" y="79"/>
                    </a:cubicBezTo>
                  </a:path>
                </a:pathLst>
              </a:custGeom>
              <a:solidFill>
                <a:srgbClr val="FFD447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1" name="Freeform 178"/>
              <p:cNvSpPr/>
              <p:nvPr/>
            </p:nvSpPr>
            <p:spPr bwMode="auto">
              <a:xfrm>
                <a:off x="5975350" y="3059112"/>
                <a:ext cx="293688" cy="1858963"/>
              </a:xfrm>
              <a:custGeom>
                <a:gdLst>
                  <a:gd name="T0" fmla="*/ 77 w 78"/>
                  <a:gd name="T1" fmla="*/ 48 h 495"/>
                  <a:gd name="T2" fmla="*/ 78 w 78"/>
                  <a:gd name="T3" fmla="*/ 39 h 495"/>
                  <a:gd name="T4" fmla="*/ 39 w 78"/>
                  <a:gd name="T5" fmla="*/ 0 h 495"/>
                  <a:gd name="T6" fmla="*/ 0 w 78"/>
                  <a:gd name="T7" fmla="*/ 40 h 495"/>
                  <a:gd name="T8" fmla="*/ 18 w 78"/>
                  <a:gd name="T9" fmla="*/ 476 h 495"/>
                  <a:gd name="T10" fmla="*/ 20 w 78"/>
                  <a:gd name="T11" fmla="*/ 476 h 495"/>
                  <a:gd name="T12" fmla="*/ 19 w 78"/>
                  <a:gd name="T13" fmla="*/ 475 h 495"/>
                  <a:gd name="T14" fmla="*/ 40 w 78"/>
                  <a:gd name="T15" fmla="*/ 495 h 495"/>
                  <a:gd name="T16" fmla="*/ 61 w 78"/>
                  <a:gd name="T17" fmla="*/ 475 h 495"/>
                  <a:gd name="T18" fmla="*/ 61 w 78"/>
                  <a:gd name="T19" fmla="*/ 476 h 495"/>
                  <a:gd name="T20" fmla="*/ 61 w 78"/>
                  <a:gd name="T21" fmla="*/ 476 h 495"/>
                  <a:gd name="T22" fmla="*/ 77 w 78"/>
                  <a:gd name="T23" fmla="*/ 48 h 49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8" h="495">
                    <a:moveTo>
                      <a:pt x="77" y="48"/>
                    </a:moveTo>
                    <a:cubicBezTo>
                      <a:pt x="77" y="45"/>
                      <a:pt x="78" y="42"/>
                      <a:pt x="78" y="39"/>
                    </a:cubicBezTo>
                    <a:cubicBezTo>
                      <a:pt x="78" y="18"/>
                      <a:pt x="60" y="0"/>
                      <a:pt x="39" y="0"/>
                    </a:cubicBezTo>
                    <a:cubicBezTo>
                      <a:pt x="17" y="0"/>
                      <a:pt x="0" y="18"/>
                      <a:pt x="0" y="40"/>
                    </a:cubicBezTo>
                    <a:cubicBezTo>
                      <a:pt x="18" y="476"/>
                      <a:pt x="18" y="476"/>
                      <a:pt x="18" y="476"/>
                    </a:cubicBezTo>
                    <a:cubicBezTo>
                      <a:pt x="20" y="476"/>
                      <a:pt x="20" y="476"/>
                      <a:pt x="20" y="476"/>
                    </a:cubicBezTo>
                    <a:cubicBezTo>
                      <a:pt x="19" y="475"/>
                      <a:pt x="19" y="475"/>
                      <a:pt x="19" y="475"/>
                    </a:cubicBezTo>
                    <a:cubicBezTo>
                      <a:pt x="19" y="487"/>
                      <a:pt x="29" y="495"/>
                      <a:pt x="40" y="495"/>
                    </a:cubicBezTo>
                    <a:cubicBezTo>
                      <a:pt x="52" y="495"/>
                      <a:pt x="61" y="487"/>
                      <a:pt x="61" y="475"/>
                    </a:cubicBezTo>
                    <a:cubicBezTo>
                      <a:pt x="61" y="476"/>
                      <a:pt x="61" y="476"/>
                      <a:pt x="61" y="476"/>
                    </a:cubicBezTo>
                    <a:cubicBezTo>
                      <a:pt x="61" y="476"/>
                      <a:pt x="61" y="476"/>
                      <a:pt x="61" y="476"/>
                    </a:cubicBezTo>
                    <a:lnTo>
                      <a:pt x="77" y="48"/>
                    </a:lnTo>
                    <a:close/>
                  </a:path>
                </a:pathLst>
              </a:custGeom>
              <a:solidFill>
                <a:srgbClr val="FE736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2" name="Oval 179"/>
              <p:cNvSpPr>
                <a:spLocks noChangeArrowheads="1"/>
              </p:cNvSpPr>
              <p:nvPr/>
            </p:nvSpPr>
            <p:spPr bwMode="auto">
              <a:xfrm>
                <a:off x="5792788" y="963614"/>
                <a:ext cx="658812" cy="657225"/>
              </a:xfrm>
              <a:prstGeom prst="ellipse">
                <a:avLst/>
              </a:prstGeom>
              <a:solidFill>
                <a:srgbClr val="1978B8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3" name="Freeform 181"/>
              <p:cNvSpPr>
                <a:spLocks noEditPoints="1"/>
              </p:cNvSpPr>
              <p:nvPr/>
            </p:nvSpPr>
            <p:spPr bwMode="auto">
              <a:xfrm>
                <a:off x="5726908" y="898525"/>
                <a:ext cx="790575" cy="788988"/>
              </a:xfrm>
              <a:custGeom>
                <a:gdLst>
                  <a:gd name="T0" fmla="*/ 105 w 210"/>
                  <a:gd name="T1" fmla="*/ 0 h 210"/>
                  <a:gd name="T2" fmla="*/ 0 w 210"/>
                  <a:gd name="T3" fmla="*/ 105 h 210"/>
                  <a:gd name="T4" fmla="*/ 105 w 210"/>
                  <a:gd name="T5" fmla="*/ 210 h 210"/>
                  <a:gd name="T6" fmla="*/ 210 w 210"/>
                  <a:gd name="T7" fmla="*/ 105 h 210"/>
                  <a:gd name="T8" fmla="*/ 105 w 210"/>
                  <a:gd name="T9" fmla="*/ 0 h 210"/>
                  <a:gd name="T10" fmla="*/ 105 w 210"/>
                  <a:gd name="T11" fmla="*/ 192 h 210"/>
                  <a:gd name="T12" fmla="*/ 17 w 210"/>
                  <a:gd name="T13" fmla="*/ 105 h 210"/>
                  <a:gd name="T14" fmla="*/ 105 w 210"/>
                  <a:gd name="T15" fmla="*/ 17 h 210"/>
                  <a:gd name="T16" fmla="*/ 192 w 210"/>
                  <a:gd name="T17" fmla="*/ 105 h 210"/>
                  <a:gd name="T18" fmla="*/ 105 w 210"/>
                  <a:gd name="T19" fmla="*/ 192 h 21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0" h="210">
                    <a:moveTo>
                      <a:pt x="105" y="0"/>
                    </a:moveTo>
                    <a:cubicBezTo>
                      <a:pt x="47" y="0"/>
                      <a:pt x="0" y="47"/>
                      <a:pt x="0" y="105"/>
                    </a:cubicBezTo>
                    <a:cubicBezTo>
                      <a:pt x="0" y="163"/>
                      <a:pt x="47" y="210"/>
                      <a:pt x="105" y="210"/>
                    </a:cubicBezTo>
                    <a:cubicBezTo>
                      <a:pt x="163" y="210"/>
                      <a:pt x="210" y="163"/>
                      <a:pt x="210" y="105"/>
                    </a:cubicBezTo>
                    <a:cubicBezTo>
                      <a:pt x="210" y="47"/>
                      <a:pt x="163" y="0"/>
                      <a:pt x="105" y="0"/>
                    </a:cubicBezTo>
                    <a:close/>
                    <a:moveTo>
                      <a:pt x="105" y="192"/>
                    </a:moveTo>
                    <a:cubicBezTo>
                      <a:pt x="56" y="192"/>
                      <a:pt x="17" y="153"/>
                      <a:pt x="17" y="105"/>
                    </a:cubicBezTo>
                    <a:cubicBezTo>
                      <a:pt x="17" y="56"/>
                      <a:pt x="56" y="17"/>
                      <a:pt x="105" y="17"/>
                    </a:cubicBezTo>
                    <a:cubicBezTo>
                      <a:pt x="153" y="17"/>
                      <a:pt x="192" y="56"/>
                      <a:pt x="192" y="105"/>
                    </a:cubicBezTo>
                    <a:cubicBezTo>
                      <a:pt x="192" y="153"/>
                      <a:pt x="153" y="192"/>
                      <a:pt x="105" y="192"/>
                    </a:cubicBezTo>
                    <a:close/>
                  </a:path>
                </a:pathLst>
              </a:custGeom>
              <a:solidFill>
                <a:srgbClr val="FFD447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4" name="Oval 182"/>
              <p:cNvSpPr>
                <a:spLocks noChangeArrowheads="1"/>
              </p:cNvSpPr>
              <p:nvPr/>
            </p:nvSpPr>
            <p:spPr bwMode="auto">
              <a:xfrm>
                <a:off x="5994401" y="1954212"/>
                <a:ext cx="255587" cy="255587"/>
              </a:xfrm>
              <a:prstGeom prst="ellipse">
                <a:avLst/>
              </a:prstGeom>
              <a:solidFill>
                <a:srgbClr val="22B19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5" name="Oval 184"/>
              <p:cNvSpPr>
                <a:spLocks noChangeArrowheads="1"/>
              </p:cNvSpPr>
              <p:nvPr/>
            </p:nvSpPr>
            <p:spPr bwMode="auto">
              <a:xfrm>
                <a:off x="6018213" y="2374900"/>
                <a:ext cx="207964" cy="203199"/>
              </a:xfrm>
              <a:prstGeom prst="ellipse">
                <a:avLst/>
              </a:prstGeom>
              <a:solidFill>
                <a:srgbClr val="22B19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6" name="Oval 186"/>
              <p:cNvSpPr>
                <a:spLocks noChangeArrowheads="1"/>
              </p:cNvSpPr>
              <p:nvPr/>
            </p:nvSpPr>
            <p:spPr bwMode="auto">
              <a:xfrm>
                <a:off x="6018213" y="2728913"/>
                <a:ext cx="207964" cy="201612"/>
              </a:xfrm>
              <a:prstGeom prst="ellipse">
                <a:avLst/>
              </a:prstGeom>
              <a:solidFill>
                <a:srgbClr val="22B19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7" name="Freeform 190"/>
              <p:cNvSpPr/>
              <p:nvPr/>
            </p:nvSpPr>
            <p:spPr bwMode="auto">
              <a:xfrm>
                <a:off x="5192713" y="1747838"/>
                <a:ext cx="128588" cy="49213"/>
              </a:xfrm>
              <a:custGeom>
                <a:gdLst>
                  <a:gd name="T0" fmla="*/ 0 w 34"/>
                  <a:gd name="T1" fmla="*/ 0 h 13"/>
                  <a:gd name="T2" fmla="*/ 0 w 34"/>
                  <a:gd name="T3" fmla="*/ 0 h 13"/>
                  <a:gd name="T4" fmla="*/ 34 w 34"/>
                  <a:gd name="T5" fmla="*/ 13 h 13"/>
                  <a:gd name="T6" fmla="*/ 34 w 34"/>
                  <a:gd name="T7" fmla="*/ 13 h 13"/>
                  <a:gd name="T8" fmla="*/ 0 w 34"/>
                  <a:gd name="T9" fmla="*/ 0 h 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13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1" y="5"/>
                      <a:pt x="22" y="9"/>
                      <a:pt x="34" y="13"/>
                    </a:cubicBezTo>
                    <a:cubicBezTo>
                      <a:pt x="34" y="13"/>
                      <a:pt x="34" y="13"/>
                      <a:pt x="34" y="13"/>
                    </a:cubicBezTo>
                    <a:cubicBezTo>
                      <a:pt x="22" y="9"/>
                      <a:pt x="11" y="5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8" name="Freeform 191"/>
              <p:cNvSpPr/>
              <p:nvPr/>
            </p:nvSpPr>
            <p:spPr bwMode="auto">
              <a:xfrm>
                <a:off x="5173663" y="1747838"/>
                <a:ext cx="147638" cy="379413"/>
              </a:xfrm>
              <a:custGeom>
                <a:gdLst>
                  <a:gd name="T0" fmla="*/ 5 w 39"/>
                  <a:gd name="T1" fmla="*/ 0 h 101"/>
                  <a:gd name="T2" fmla="*/ 2 w 39"/>
                  <a:gd name="T3" fmla="*/ 84 h 101"/>
                  <a:gd name="T4" fmla="*/ 3 w 39"/>
                  <a:gd name="T5" fmla="*/ 90 h 101"/>
                  <a:gd name="T6" fmla="*/ 39 w 39"/>
                  <a:gd name="T7" fmla="*/ 101 h 101"/>
                  <a:gd name="T8" fmla="*/ 38 w 39"/>
                  <a:gd name="T9" fmla="*/ 84 h 101"/>
                  <a:gd name="T10" fmla="*/ 39 w 39"/>
                  <a:gd name="T11" fmla="*/ 13 h 101"/>
                  <a:gd name="T12" fmla="*/ 5 w 39"/>
                  <a:gd name="T13" fmla="*/ 0 h 10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9" h="100">
                    <a:moveTo>
                      <a:pt x="5" y="0"/>
                    </a:moveTo>
                    <a:cubicBezTo>
                      <a:pt x="1" y="27"/>
                      <a:pt x="0" y="55"/>
                      <a:pt x="2" y="84"/>
                    </a:cubicBezTo>
                    <a:cubicBezTo>
                      <a:pt x="2" y="84"/>
                      <a:pt x="2" y="86"/>
                      <a:pt x="3" y="90"/>
                    </a:cubicBezTo>
                    <a:cubicBezTo>
                      <a:pt x="15" y="94"/>
                      <a:pt x="27" y="97"/>
                      <a:pt x="39" y="101"/>
                    </a:cubicBezTo>
                    <a:cubicBezTo>
                      <a:pt x="38" y="90"/>
                      <a:pt x="38" y="84"/>
                      <a:pt x="38" y="84"/>
                    </a:cubicBezTo>
                    <a:cubicBezTo>
                      <a:pt x="37" y="60"/>
                      <a:pt x="37" y="36"/>
                      <a:pt x="39" y="13"/>
                    </a:cubicBezTo>
                    <a:cubicBezTo>
                      <a:pt x="27" y="9"/>
                      <a:pt x="16" y="5"/>
                      <a:pt x="5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9" name="Freeform 192"/>
              <p:cNvSpPr/>
              <p:nvPr/>
            </p:nvSpPr>
            <p:spPr bwMode="auto">
              <a:xfrm>
                <a:off x="5368926" y="1816101"/>
                <a:ext cx="131763" cy="36513"/>
              </a:xfrm>
              <a:custGeom>
                <a:gdLst>
                  <a:gd name="T0" fmla="*/ 0 w 35"/>
                  <a:gd name="T1" fmla="*/ 0 h 10"/>
                  <a:gd name="T2" fmla="*/ 0 w 35"/>
                  <a:gd name="T3" fmla="*/ 0 h 10"/>
                  <a:gd name="T4" fmla="*/ 35 w 35"/>
                  <a:gd name="T5" fmla="*/ 10 h 10"/>
                  <a:gd name="T6" fmla="*/ 35 w 35"/>
                  <a:gd name="T7" fmla="*/ 10 h 10"/>
                  <a:gd name="T8" fmla="*/ 0 w 35"/>
                  <a:gd name="T9" fmla="*/ 0 h 1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1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2" y="4"/>
                      <a:pt x="23" y="7"/>
                      <a:pt x="35" y="10"/>
                    </a:cubicBezTo>
                    <a:cubicBezTo>
                      <a:pt x="35" y="10"/>
                      <a:pt x="35" y="10"/>
                      <a:pt x="35" y="10"/>
                    </a:cubicBezTo>
                    <a:cubicBezTo>
                      <a:pt x="23" y="7"/>
                      <a:pt x="12" y="4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0" name="Freeform 193"/>
              <p:cNvSpPr/>
              <p:nvPr/>
            </p:nvSpPr>
            <p:spPr bwMode="auto">
              <a:xfrm>
                <a:off x="5362576" y="1816101"/>
                <a:ext cx="146050" cy="357188"/>
              </a:xfrm>
              <a:custGeom>
                <a:gdLst>
                  <a:gd name="T0" fmla="*/ 2 w 39"/>
                  <a:gd name="T1" fmla="*/ 0 h 95"/>
                  <a:gd name="T2" fmla="*/ 2 w 39"/>
                  <a:gd name="T3" fmla="*/ 66 h 95"/>
                  <a:gd name="T4" fmla="*/ 3 w 39"/>
                  <a:gd name="T5" fmla="*/ 87 h 95"/>
                  <a:gd name="T6" fmla="*/ 39 w 39"/>
                  <a:gd name="T7" fmla="*/ 95 h 95"/>
                  <a:gd name="T8" fmla="*/ 37 w 39"/>
                  <a:gd name="T9" fmla="*/ 66 h 95"/>
                  <a:gd name="T10" fmla="*/ 37 w 39"/>
                  <a:gd name="T11" fmla="*/ 10 h 95"/>
                  <a:gd name="T12" fmla="*/ 2 w 39"/>
                  <a:gd name="T13" fmla="*/ 0 h 9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9" h="95">
                    <a:moveTo>
                      <a:pt x="2" y="0"/>
                    </a:moveTo>
                    <a:cubicBezTo>
                      <a:pt x="0" y="21"/>
                      <a:pt x="0" y="44"/>
                      <a:pt x="2" y="66"/>
                    </a:cubicBezTo>
                    <a:cubicBezTo>
                      <a:pt x="2" y="66"/>
                      <a:pt x="2" y="73"/>
                      <a:pt x="3" y="87"/>
                    </a:cubicBezTo>
                    <a:cubicBezTo>
                      <a:pt x="15" y="90"/>
                      <a:pt x="27" y="92"/>
                      <a:pt x="39" y="95"/>
                    </a:cubicBezTo>
                    <a:cubicBezTo>
                      <a:pt x="38" y="77"/>
                      <a:pt x="37" y="66"/>
                      <a:pt x="37" y="66"/>
                    </a:cubicBezTo>
                    <a:cubicBezTo>
                      <a:pt x="36" y="47"/>
                      <a:pt x="36" y="29"/>
                      <a:pt x="37" y="10"/>
                    </a:cubicBezTo>
                    <a:cubicBezTo>
                      <a:pt x="25" y="7"/>
                      <a:pt x="14" y="4"/>
                      <a:pt x="2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1" name="Freeform 194"/>
              <p:cNvSpPr/>
              <p:nvPr/>
            </p:nvSpPr>
            <p:spPr bwMode="auto">
              <a:xfrm>
                <a:off x="5237163" y="2630488"/>
                <a:ext cx="144463" cy="49213"/>
              </a:xfrm>
              <a:custGeom>
                <a:gdLst>
                  <a:gd name="T0" fmla="*/ 0 w 38"/>
                  <a:gd name="T1" fmla="*/ 0 h 13"/>
                  <a:gd name="T2" fmla="*/ 0 w 38"/>
                  <a:gd name="T3" fmla="*/ 0 h 13"/>
                  <a:gd name="T4" fmla="*/ 38 w 38"/>
                  <a:gd name="T5" fmla="*/ 13 h 13"/>
                  <a:gd name="T6" fmla="*/ 38 w 38"/>
                  <a:gd name="T7" fmla="*/ 13 h 13"/>
                  <a:gd name="T8" fmla="*/ 0 w 38"/>
                  <a:gd name="T9" fmla="*/ 0 h 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" h="13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3" y="5"/>
                      <a:pt x="25" y="9"/>
                      <a:pt x="38" y="13"/>
                    </a:cubicBezTo>
                    <a:cubicBezTo>
                      <a:pt x="38" y="13"/>
                      <a:pt x="38" y="13"/>
                      <a:pt x="38" y="13"/>
                    </a:cubicBezTo>
                    <a:cubicBezTo>
                      <a:pt x="25" y="9"/>
                      <a:pt x="13" y="5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2" name="Freeform 195"/>
              <p:cNvSpPr/>
              <p:nvPr/>
            </p:nvSpPr>
            <p:spPr bwMode="auto">
              <a:xfrm>
                <a:off x="5237163" y="2630488"/>
                <a:ext cx="222250" cy="477838"/>
              </a:xfrm>
              <a:custGeom>
                <a:gdLst>
                  <a:gd name="T0" fmla="*/ 0 w 59"/>
                  <a:gd name="T1" fmla="*/ 0 h 127"/>
                  <a:gd name="T2" fmla="*/ 21 w 59"/>
                  <a:gd name="T3" fmla="*/ 118 h 127"/>
                  <a:gd name="T4" fmla="*/ 59 w 59"/>
                  <a:gd name="T5" fmla="*/ 127 h 127"/>
                  <a:gd name="T6" fmla="*/ 38 w 59"/>
                  <a:gd name="T7" fmla="*/ 13 h 127"/>
                  <a:gd name="T8" fmla="*/ 0 w 59"/>
                  <a:gd name="T9" fmla="*/ 0 h 1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" h="127">
                    <a:moveTo>
                      <a:pt x="0" y="0"/>
                    </a:moveTo>
                    <a:cubicBezTo>
                      <a:pt x="5" y="35"/>
                      <a:pt x="12" y="75"/>
                      <a:pt x="21" y="118"/>
                    </a:cubicBezTo>
                    <a:cubicBezTo>
                      <a:pt x="34" y="121"/>
                      <a:pt x="46" y="124"/>
                      <a:pt x="59" y="127"/>
                    </a:cubicBezTo>
                    <a:cubicBezTo>
                      <a:pt x="50" y="86"/>
                      <a:pt x="43" y="47"/>
                      <a:pt x="38" y="13"/>
                    </a:cubicBezTo>
                    <a:cubicBezTo>
                      <a:pt x="25" y="9"/>
                      <a:pt x="13" y="5"/>
                      <a:pt x="0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3" name="Freeform 196"/>
              <p:cNvSpPr/>
              <p:nvPr/>
            </p:nvSpPr>
            <p:spPr bwMode="auto">
              <a:xfrm>
                <a:off x="5434013" y="2693988"/>
                <a:ext cx="139700" cy="34925"/>
              </a:xfrm>
              <a:custGeom>
                <a:gdLst>
                  <a:gd name="T0" fmla="*/ 0 w 37"/>
                  <a:gd name="T1" fmla="*/ 0 h 9"/>
                  <a:gd name="T2" fmla="*/ 0 w 37"/>
                  <a:gd name="T3" fmla="*/ 0 h 9"/>
                  <a:gd name="T4" fmla="*/ 37 w 37"/>
                  <a:gd name="T5" fmla="*/ 9 h 9"/>
                  <a:gd name="T6" fmla="*/ 37 w 37"/>
                  <a:gd name="T7" fmla="*/ 9 h 9"/>
                  <a:gd name="T8" fmla="*/ 0 w 37"/>
                  <a:gd name="T9" fmla="*/ 0 h 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9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2" y="3"/>
                      <a:pt x="25" y="6"/>
                      <a:pt x="37" y="9"/>
                    </a:cubicBezTo>
                    <a:cubicBezTo>
                      <a:pt x="37" y="9"/>
                      <a:pt x="37" y="9"/>
                      <a:pt x="37" y="9"/>
                    </a:cubicBezTo>
                    <a:cubicBezTo>
                      <a:pt x="25" y="6"/>
                      <a:pt x="12" y="3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4" name="Freeform 197"/>
              <p:cNvSpPr/>
              <p:nvPr/>
            </p:nvSpPr>
            <p:spPr bwMode="auto">
              <a:xfrm>
                <a:off x="5434013" y="2693988"/>
                <a:ext cx="217488" cy="450850"/>
              </a:xfrm>
              <a:custGeom>
                <a:gdLst>
                  <a:gd name="T0" fmla="*/ 0 w 58"/>
                  <a:gd name="T1" fmla="*/ 0 h 120"/>
                  <a:gd name="T2" fmla="*/ 21 w 58"/>
                  <a:gd name="T3" fmla="*/ 113 h 120"/>
                  <a:gd name="T4" fmla="*/ 58 w 58"/>
                  <a:gd name="T5" fmla="*/ 120 h 120"/>
                  <a:gd name="T6" fmla="*/ 37 w 58"/>
                  <a:gd name="T7" fmla="*/ 9 h 120"/>
                  <a:gd name="T8" fmla="*/ 0 w 58"/>
                  <a:gd name="T9" fmla="*/ 0 h 120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120">
                    <a:moveTo>
                      <a:pt x="0" y="0"/>
                    </a:moveTo>
                    <a:cubicBezTo>
                      <a:pt x="5" y="34"/>
                      <a:pt x="12" y="73"/>
                      <a:pt x="21" y="113"/>
                    </a:cubicBezTo>
                    <a:cubicBezTo>
                      <a:pt x="33" y="116"/>
                      <a:pt x="46" y="118"/>
                      <a:pt x="58" y="120"/>
                    </a:cubicBezTo>
                    <a:cubicBezTo>
                      <a:pt x="50" y="80"/>
                      <a:pt x="43" y="43"/>
                      <a:pt x="37" y="9"/>
                    </a:cubicBezTo>
                    <a:cubicBezTo>
                      <a:pt x="25" y="6"/>
                      <a:pt x="12" y="3"/>
                      <a:pt x="0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5" name="任意多边形 44"/>
              <p:cNvSpPr/>
              <p:nvPr/>
            </p:nvSpPr>
            <p:spPr>
              <a:xfrm>
                <a:off x="5616972" y="141288"/>
                <a:ext cx="1010444" cy="631826"/>
              </a:xfrm>
              <a:custGeom>
                <a:gdLst>
                  <a:gd name="connsiteX0" fmla="*/ 503341 w 1010444"/>
                  <a:gd name="connsiteY0" fmla="*/ 0 h 631826"/>
                  <a:gd name="connsiteX1" fmla="*/ 507103 w 1010444"/>
                  <a:gd name="connsiteY1" fmla="*/ 0 h 631826"/>
                  <a:gd name="connsiteX2" fmla="*/ 954939 w 1010444"/>
                  <a:gd name="connsiteY2" fmla="*/ 418127 h 631826"/>
                  <a:gd name="connsiteX3" fmla="*/ 1010444 w 1010444"/>
                  <a:gd name="connsiteY3" fmla="*/ 484508 h 631826"/>
                  <a:gd name="connsiteX4" fmla="*/ 924147 w 1010444"/>
                  <a:gd name="connsiteY4" fmla="*/ 537174 h 631826"/>
                  <a:gd name="connsiteX5" fmla="*/ 505221 w 1010444"/>
                  <a:gd name="connsiteY5" fmla="*/ 631826 h 631826"/>
                  <a:gd name="connsiteX6" fmla="*/ 86295 w 1010444"/>
                  <a:gd name="connsiteY6" fmla="*/ 537174 h 631826"/>
                  <a:gd name="connsiteX7" fmla="*/ 0 w 1010444"/>
                  <a:gd name="connsiteY7" fmla="*/ 484509 h 631826"/>
                  <a:gd name="connsiteX8" fmla="*/ 55505 w 1010444"/>
                  <a:gd name="connsiteY8" fmla="*/ 418127 h 631826"/>
                  <a:gd name="connsiteX9" fmla="*/ 503341 w 1010444"/>
                  <a:gd name="connsiteY9" fmla="*/ 0 h 631826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010444" h="631826">
                    <a:moveTo>
                      <a:pt x="503341" y="0"/>
                    </a:moveTo>
                    <a:cubicBezTo>
                      <a:pt x="507103" y="0"/>
                      <a:pt x="507103" y="0"/>
                      <a:pt x="507103" y="0"/>
                    </a:cubicBezTo>
                    <a:cubicBezTo>
                      <a:pt x="507103" y="0"/>
                      <a:pt x="720963" y="152373"/>
                      <a:pt x="954939" y="418127"/>
                    </a:cubicBezTo>
                    <a:lnTo>
                      <a:pt x="1010444" y="484508"/>
                    </a:lnTo>
                    <a:lnTo>
                      <a:pt x="924147" y="537174"/>
                    </a:lnTo>
                    <a:cubicBezTo>
                      <a:pt x="804563" y="596932"/>
                      <a:pt x="660401" y="631826"/>
                      <a:pt x="505221" y="631826"/>
                    </a:cubicBezTo>
                    <a:cubicBezTo>
                      <a:pt x="350041" y="631826"/>
                      <a:pt x="205880" y="596932"/>
                      <a:pt x="86295" y="537174"/>
                    </a:cubicBezTo>
                    <a:lnTo>
                      <a:pt x="0" y="484509"/>
                    </a:lnTo>
                    <a:lnTo>
                      <a:pt x="55505" y="418127"/>
                    </a:lnTo>
                    <a:cubicBezTo>
                      <a:pt x="289482" y="152373"/>
                      <a:pt x="503341" y="0"/>
                      <a:pt x="503341" y="0"/>
                    </a:cubicBezTo>
                    <a:close/>
                  </a:path>
                </a:pathLst>
              </a:custGeom>
              <a:solidFill>
                <a:srgbClr val="FF746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sp>
        <p:nvSpPr>
          <p:cNvPr id="46" name="文本框 45"/>
          <p:cNvSpPr txBox="1"/>
          <p:nvPr userDrawn="1"/>
        </p:nvSpPr>
        <p:spPr>
          <a:xfrm>
            <a:off x="10124304" y="391714"/>
            <a:ext cx="16321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smtClean="0">
                <a:solidFill>
                  <a:schemeClr val="bg1"/>
                </a:solidFill>
                <a:cs typeface="+mn-ea"/>
                <a:sym typeface="+mn-lt"/>
              </a:rPr>
              <a:t>Company name</a:t>
            </a:r>
            <a:endParaRPr lang="zh-CN" altLang="en-US" sz="160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val="375759477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E96F-5C10-4053-A40D-5AEB74F64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52183330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E96F-5C10-4053-A40D-5AEB74F64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150214790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29045274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93981742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49218306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43043426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6160417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1580067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67299999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7638339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1466002" y="6309422"/>
            <a:ext cx="461544" cy="458979"/>
          </a:xfrm>
        </p:spPr>
        <p:txBody>
          <a:bodyPr/>
          <a:lstStyle/>
          <a:p>
            <a:fld id="{F8BAE96F-5C10-4053-A40D-5AEB74F64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087339749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18653981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65830553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73157197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E96F-5C10-4053-A40D-5AEB74F64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49574717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E96F-5C10-4053-A40D-5AEB74F64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78855228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E96F-5C10-4053-A40D-5AEB74F64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02181282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E96F-5C10-4053-A40D-5AEB74F64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4914547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E96F-5C10-4053-A40D-5AEB74F6403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任意多边形 4"/>
          <p:cNvSpPr/>
          <p:nvPr userDrawn="1"/>
        </p:nvSpPr>
        <p:spPr>
          <a:xfrm>
            <a:off x="0" y="4047902"/>
            <a:ext cx="12058079" cy="2810098"/>
          </a:xfrm>
          <a:custGeom>
            <a:gdLst>
              <a:gd name="connsiteX0" fmla="*/ 0 w 12058079"/>
              <a:gd name="connsiteY0" fmla="*/ 0 h 2810098"/>
              <a:gd name="connsiteX1" fmla="*/ 130136 w 12058079"/>
              <a:gd name="connsiteY1" fmla="*/ 44453 h 2810098"/>
              <a:gd name="connsiteX2" fmla="*/ 907564 w 12058079"/>
              <a:gd name="connsiteY2" fmla="*/ 712480 h 2810098"/>
              <a:gd name="connsiteX3" fmla="*/ 1013495 w 12058079"/>
              <a:gd name="connsiteY3" fmla="*/ 925805 h 2810098"/>
              <a:gd name="connsiteX4" fmla="*/ 1079497 w 12058079"/>
              <a:gd name="connsiteY4" fmla="*/ 901648 h 2810098"/>
              <a:gd name="connsiteX5" fmla="*/ 1361943 w 12058079"/>
              <a:gd name="connsiteY5" fmla="*/ 858946 h 2810098"/>
              <a:gd name="connsiteX6" fmla="*/ 1814682 w 12058079"/>
              <a:gd name="connsiteY6" fmla="*/ 973584 h 2810098"/>
              <a:gd name="connsiteX7" fmla="*/ 1870467 w 12058079"/>
              <a:gd name="connsiteY7" fmla="*/ 1008399 h 2810098"/>
              <a:gd name="connsiteX8" fmla="*/ 1926768 w 12058079"/>
              <a:gd name="connsiteY8" fmla="*/ 904671 h 2810098"/>
              <a:gd name="connsiteX9" fmla="*/ 2527482 w 12058079"/>
              <a:gd name="connsiteY9" fmla="*/ 585274 h 2810098"/>
              <a:gd name="connsiteX10" fmla="*/ 3194988 w 12058079"/>
              <a:gd name="connsiteY10" fmla="*/ 1027727 h 2810098"/>
              <a:gd name="connsiteX11" fmla="*/ 3195515 w 12058079"/>
              <a:gd name="connsiteY11" fmla="*/ 1029425 h 2810098"/>
              <a:gd name="connsiteX12" fmla="*/ 3217854 w 12058079"/>
              <a:gd name="connsiteY12" fmla="*/ 1017300 h 2810098"/>
              <a:gd name="connsiteX13" fmla="*/ 3499837 w 12058079"/>
              <a:gd name="connsiteY13" fmla="*/ 960370 h 2810098"/>
              <a:gd name="connsiteX14" fmla="*/ 4047617 w 12058079"/>
              <a:gd name="connsiteY14" fmla="*/ 1210716 h 2810098"/>
              <a:gd name="connsiteX15" fmla="*/ 4050635 w 12058079"/>
              <a:gd name="connsiteY15" fmla="*/ 1214654 h 2810098"/>
              <a:gd name="connsiteX16" fmla="*/ 4107442 w 12058079"/>
              <a:gd name="connsiteY16" fmla="*/ 1109996 h 2810098"/>
              <a:gd name="connsiteX17" fmla="*/ 4895044 w 12058079"/>
              <a:gd name="connsiteY17" fmla="*/ 691231 h 2810098"/>
              <a:gd name="connsiteX18" fmla="*/ 5770220 w 12058079"/>
              <a:gd name="connsiteY18" fmla="*/ 1271336 h 2810098"/>
              <a:gd name="connsiteX19" fmla="*/ 5813705 w 12058079"/>
              <a:gd name="connsiteY19" fmla="*/ 1411424 h 2810098"/>
              <a:gd name="connsiteX20" fmla="*/ 5816439 w 12058079"/>
              <a:gd name="connsiteY20" fmla="*/ 1410108 h 2810098"/>
              <a:gd name="connsiteX21" fmla="*/ 6186150 w 12058079"/>
              <a:gd name="connsiteY21" fmla="*/ 1335466 h 2810098"/>
              <a:gd name="connsiteX22" fmla="*/ 7061326 w 12058079"/>
              <a:gd name="connsiteY22" fmla="*/ 1915572 h 2810098"/>
              <a:gd name="connsiteX23" fmla="*/ 7064146 w 12058079"/>
              <a:gd name="connsiteY23" fmla="*/ 1924656 h 2810098"/>
              <a:gd name="connsiteX24" fmla="*/ 7128334 w 12058079"/>
              <a:gd name="connsiteY24" fmla="*/ 1866318 h 2810098"/>
              <a:gd name="connsiteX25" fmla="*/ 7858339 w 12058079"/>
              <a:gd name="connsiteY25" fmla="*/ 1604253 h 2810098"/>
              <a:gd name="connsiteX26" fmla="*/ 8982662 w 12058079"/>
              <a:gd name="connsiteY26" fmla="*/ 2520603 h 2810098"/>
              <a:gd name="connsiteX27" fmla="*/ 8983054 w 12058079"/>
              <a:gd name="connsiteY27" fmla="*/ 2524486 h 2810098"/>
              <a:gd name="connsiteX28" fmla="*/ 8985314 w 12058079"/>
              <a:gd name="connsiteY28" fmla="*/ 2522621 h 2810098"/>
              <a:gd name="connsiteX29" fmla="*/ 9390353 w 12058079"/>
              <a:gd name="connsiteY29" fmla="*/ 2398899 h 2810098"/>
              <a:gd name="connsiteX30" fmla="*/ 9795392 w 12058079"/>
              <a:gd name="connsiteY30" fmla="*/ 2522621 h 2810098"/>
              <a:gd name="connsiteX31" fmla="*/ 9850436 w 12058079"/>
              <a:gd name="connsiteY31" fmla="*/ 2568037 h 2810098"/>
              <a:gd name="connsiteX32" fmla="*/ 9888629 w 12058079"/>
              <a:gd name="connsiteY32" fmla="*/ 2497672 h 2810098"/>
              <a:gd name="connsiteX33" fmla="*/ 10533274 w 12058079"/>
              <a:gd name="connsiteY33" fmla="*/ 2154917 h 2810098"/>
              <a:gd name="connsiteX34" fmla="*/ 11177919 w 12058079"/>
              <a:gd name="connsiteY34" fmla="*/ 2497672 h 2810098"/>
              <a:gd name="connsiteX35" fmla="*/ 11212590 w 12058079"/>
              <a:gd name="connsiteY35" fmla="*/ 2561549 h 2810098"/>
              <a:gd name="connsiteX36" fmla="*/ 11217781 w 12058079"/>
              <a:gd name="connsiteY36" fmla="*/ 2558732 h 2810098"/>
              <a:gd name="connsiteX37" fmla="*/ 11485908 w 12058079"/>
              <a:gd name="connsiteY37" fmla="*/ 2504599 h 2810098"/>
              <a:gd name="connsiteX38" fmla="*/ 12057104 w 12058079"/>
              <a:gd name="connsiteY38" fmla="*/ 2808302 h 2810098"/>
              <a:gd name="connsiteX39" fmla="*/ 12058079 w 12058079"/>
              <a:gd name="connsiteY39" fmla="*/ 2810098 h 2810098"/>
              <a:gd name="connsiteX40" fmla="*/ 5395163 w 12058079"/>
              <a:gd name="connsiteY40" fmla="*/ 2810098 h 2810098"/>
              <a:gd name="connsiteX41" fmla="*/ 5395162 w 12058079"/>
              <a:gd name="connsiteY41" fmla="*/ 2810097 h 2810098"/>
              <a:gd name="connsiteX42" fmla="*/ 578503 w 12058079"/>
              <a:gd name="connsiteY42" fmla="*/ 2810097 h 2810098"/>
              <a:gd name="connsiteX43" fmla="*/ 578502 w 12058079"/>
              <a:gd name="connsiteY43" fmla="*/ 2810098 h 2810098"/>
              <a:gd name="connsiteX44" fmla="*/ 0 w 12058079"/>
              <a:gd name="connsiteY44" fmla="*/ 2810098 h 2810098"/>
              <a:gd name="connsiteX45" fmla="*/ 0 w 12058079"/>
              <a:gd name="connsiteY45" fmla="*/ 0 h 281009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058079" h="2810098">
                <a:moveTo>
                  <a:pt x="0" y="0"/>
                </a:moveTo>
                <a:lnTo>
                  <a:pt x="130136" y="44453"/>
                </a:lnTo>
                <a:cubicBezTo>
                  <a:pt x="454708" y="179396"/>
                  <a:pt x="726861" y="415082"/>
                  <a:pt x="907564" y="712480"/>
                </a:cubicBezTo>
                <a:lnTo>
                  <a:pt x="1013495" y="925805"/>
                </a:lnTo>
                <a:lnTo>
                  <a:pt x="1079497" y="901648"/>
                </a:lnTo>
                <a:cubicBezTo>
                  <a:pt x="1168722" y="873896"/>
                  <a:pt x="1263587" y="858946"/>
                  <a:pt x="1361943" y="858946"/>
                </a:cubicBezTo>
                <a:cubicBezTo>
                  <a:pt x="1525871" y="858946"/>
                  <a:pt x="1680100" y="900474"/>
                  <a:pt x="1814682" y="973584"/>
                </a:cubicBezTo>
                <a:lnTo>
                  <a:pt x="1870467" y="1008399"/>
                </a:lnTo>
                <a:lnTo>
                  <a:pt x="1926768" y="904671"/>
                </a:lnTo>
                <a:cubicBezTo>
                  <a:pt x="2056955" y="711970"/>
                  <a:pt x="2277423" y="585274"/>
                  <a:pt x="2527482" y="585274"/>
                </a:cubicBezTo>
                <a:cubicBezTo>
                  <a:pt x="2827553" y="585274"/>
                  <a:pt x="3085013" y="767716"/>
                  <a:pt x="3194988" y="1027727"/>
                </a:cubicBezTo>
                <a:lnTo>
                  <a:pt x="3195515" y="1029425"/>
                </a:lnTo>
                <a:lnTo>
                  <a:pt x="3217854" y="1017300"/>
                </a:lnTo>
                <a:cubicBezTo>
                  <a:pt x="3304524" y="980641"/>
                  <a:pt x="3399813" y="960370"/>
                  <a:pt x="3499837" y="960370"/>
                </a:cubicBezTo>
                <a:cubicBezTo>
                  <a:pt x="3718638" y="960370"/>
                  <a:pt x="3914785" y="1057371"/>
                  <a:pt x="4047617" y="1210716"/>
                </a:cubicBezTo>
                <a:lnTo>
                  <a:pt x="4050635" y="1214654"/>
                </a:lnTo>
                <a:lnTo>
                  <a:pt x="4107442" y="1109996"/>
                </a:lnTo>
                <a:cubicBezTo>
                  <a:pt x="4278131" y="857343"/>
                  <a:pt x="4567189" y="691231"/>
                  <a:pt x="4895044" y="691231"/>
                </a:cubicBezTo>
                <a:cubicBezTo>
                  <a:pt x="5288471" y="691231"/>
                  <a:pt x="5626030" y="930433"/>
                  <a:pt x="5770220" y="1271336"/>
                </a:cubicBezTo>
                <a:lnTo>
                  <a:pt x="5813705" y="1411424"/>
                </a:lnTo>
                <a:lnTo>
                  <a:pt x="5816439" y="1410108"/>
                </a:lnTo>
                <a:cubicBezTo>
                  <a:pt x="5930073" y="1362044"/>
                  <a:pt x="6055008" y="1335466"/>
                  <a:pt x="6186150" y="1335466"/>
                </a:cubicBezTo>
                <a:cubicBezTo>
                  <a:pt x="6579577" y="1335466"/>
                  <a:pt x="6917136" y="1574668"/>
                  <a:pt x="7061326" y="1915572"/>
                </a:cubicBezTo>
                <a:lnTo>
                  <a:pt x="7064146" y="1924656"/>
                </a:lnTo>
                <a:lnTo>
                  <a:pt x="7128334" y="1866318"/>
                </a:lnTo>
                <a:cubicBezTo>
                  <a:pt x="7326714" y="1702601"/>
                  <a:pt x="7581041" y="1604253"/>
                  <a:pt x="7858339" y="1604253"/>
                </a:cubicBezTo>
                <a:cubicBezTo>
                  <a:pt x="8412935" y="1604253"/>
                  <a:pt x="8875649" y="1997643"/>
                  <a:pt x="8982662" y="2520603"/>
                </a:cubicBezTo>
                <a:lnTo>
                  <a:pt x="8983054" y="2524486"/>
                </a:lnTo>
                <a:lnTo>
                  <a:pt x="8985314" y="2522621"/>
                </a:lnTo>
                <a:cubicBezTo>
                  <a:pt x="9100935" y="2444510"/>
                  <a:pt x="9240317" y="2398899"/>
                  <a:pt x="9390353" y="2398899"/>
                </a:cubicBezTo>
                <a:cubicBezTo>
                  <a:pt x="9540389" y="2398899"/>
                  <a:pt x="9679771" y="2444510"/>
                  <a:pt x="9795392" y="2522621"/>
                </a:cubicBezTo>
                <a:lnTo>
                  <a:pt x="9850436" y="2568037"/>
                </a:lnTo>
                <a:lnTo>
                  <a:pt x="9888629" y="2497672"/>
                </a:lnTo>
                <a:cubicBezTo>
                  <a:pt x="10028337" y="2290879"/>
                  <a:pt x="10264928" y="2154917"/>
                  <a:pt x="10533274" y="2154917"/>
                </a:cubicBezTo>
                <a:cubicBezTo>
                  <a:pt x="10801620" y="2154917"/>
                  <a:pt x="11038211" y="2290879"/>
                  <a:pt x="11177919" y="2497672"/>
                </a:cubicBezTo>
                <a:lnTo>
                  <a:pt x="11212590" y="2561549"/>
                </a:lnTo>
                <a:lnTo>
                  <a:pt x="11217781" y="2558732"/>
                </a:lnTo>
                <a:cubicBezTo>
                  <a:pt x="11300192" y="2523874"/>
                  <a:pt x="11390799" y="2504599"/>
                  <a:pt x="11485908" y="2504599"/>
                </a:cubicBezTo>
                <a:cubicBezTo>
                  <a:pt x="11723680" y="2504599"/>
                  <a:pt x="11933315" y="2625069"/>
                  <a:pt x="12057104" y="2808302"/>
                </a:cubicBezTo>
                <a:lnTo>
                  <a:pt x="12058079" y="2810098"/>
                </a:lnTo>
                <a:lnTo>
                  <a:pt x="5395163" y="2810098"/>
                </a:lnTo>
                <a:lnTo>
                  <a:pt x="5395162" y="2810097"/>
                </a:lnTo>
                <a:lnTo>
                  <a:pt x="578503" y="2810097"/>
                </a:lnTo>
                <a:lnTo>
                  <a:pt x="578502" y="2810098"/>
                </a:lnTo>
                <a:lnTo>
                  <a:pt x="0" y="2810098"/>
                </a:lnTo>
                <a:lnTo>
                  <a:pt x="0" y="0"/>
                </a:lnTo>
                <a:close/>
              </a:path>
            </a:pathLst>
          </a:custGeom>
          <a:solidFill>
            <a:srgbClr val="C9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任意多边形 5"/>
          <p:cNvSpPr/>
          <p:nvPr userDrawn="1"/>
        </p:nvSpPr>
        <p:spPr>
          <a:xfrm>
            <a:off x="0" y="5408550"/>
            <a:ext cx="6164155" cy="1449450"/>
          </a:xfrm>
          <a:custGeom>
            <a:gdLst>
              <a:gd name="connsiteX0" fmla="*/ 1043188 w 6164155"/>
              <a:gd name="connsiteY0" fmla="*/ 0 h 1449450"/>
              <a:gd name="connsiteX1" fmla="*/ 2015011 w 6164155"/>
              <a:gd name="connsiteY1" fmla="*/ 516714 h 1449450"/>
              <a:gd name="connsiteX2" fmla="*/ 2117287 w 6164155"/>
              <a:gd name="connsiteY2" fmla="*/ 705144 h 1449450"/>
              <a:gd name="connsiteX3" fmla="*/ 2160427 w 6164155"/>
              <a:gd name="connsiteY3" fmla="*/ 652858 h 1449450"/>
              <a:gd name="connsiteX4" fmla="*/ 2609285 w 6164155"/>
              <a:gd name="connsiteY4" fmla="*/ 466935 h 1449450"/>
              <a:gd name="connsiteX5" fmla="*/ 3058143 w 6164155"/>
              <a:gd name="connsiteY5" fmla="*/ 652858 h 1449450"/>
              <a:gd name="connsiteX6" fmla="*/ 3098925 w 6164155"/>
              <a:gd name="connsiteY6" fmla="*/ 702286 h 1449450"/>
              <a:gd name="connsiteX7" fmla="*/ 3185766 w 6164155"/>
              <a:gd name="connsiteY7" fmla="*/ 597033 h 1449450"/>
              <a:gd name="connsiteX8" fmla="*/ 3724876 w 6164155"/>
              <a:gd name="connsiteY8" fmla="*/ 373727 h 1449450"/>
              <a:gd name="connsiteX9" fmla="*/ 4487292 w 6164155"/>
              <a:gd name="connsiteY9" fmla="*/ 1136143 h 1449450"/>
              <a:gd name="connsiteX10" fmla="*/ 4480188 w 6164155"/>
              <a:gd name="connsiteY10" fmla="*/ 1206607 h 1449450"/>
              <a:gd name="connsiteX11" fmla="*/ 4566636 w 6164155"/>
              <a:gd name="connsiteY11" fmla="*/ 1159684 h 1449450"/>
              <a:gd name="connsiteX12" fmla="*/ 4786262 w 6164155"/>
              <a:gd name="connsiteY12" fmla="*/ 1115344 h 1449450"/>
              <a:gd name="connsiteX13" fmla="*/ 5185236 w 6164155"/>
              <a:gd name="connsiteY13" fmla="*/ 1280605 h 1449450"/>
              <a:gd name="connsiteX14" fmla="*/ 5229564 w 6164155"/>
              <a:gd name="connsiteY14" fmla="*/ 1334330 h 1449450"/>
              <a:gd name="connsiteX15" fmla="*/ 5279974 w 6164155"/>
              <a:gd name="connsiteY15" fmla="*/ 1292737 h 1449450"/>
              <a:gd name="connsiteX16" fmla="*/ 5642113 w 6164155"/>
              <a:gd name="connsiteY16" fmla="*/ 1182119 h 1449450"/>
              <a:gd name="connsiteX17" fmla="*/ 6100111 w 6164155"/>
              <a:gd name="connsiteY17" fmla="*/ 1371828 h 1449450"/>
              <a:gd name="connsiteX18" fmla="*/ 6164155 w 6164155"/>
              <a:gd name="connsiteY18" fmla="*/ 1449450 h 1449450"/>
              <a:gd name="connsiteX19" fmla="*/ 0 w 6164155"/>
              <a:gd name="connsiteY19" fmla="*/ 1449450 h 1449450"/>
              <a:gd name="connsiteX20" fmla="*/ 0 w 6164155"/>
              <a:gd name="connsiteY20" fmla="*/ 172705 h 1449450"/>
              <a:gd name="connsiteX21" fmla="*/ 8334 w 6164155"/>
              <a:gd name="connsiteY21" fmla="*/ 177768 h 1449450"/>
              <a:gd name="connsiteX22" fmla="*/ 165881 w 6164155"/>
              <a:gd name="connsiteY22" fmla="*/ 307756 h 1449450"/>
              <a:gd name="connsiteX23" fmla="*/ 204359 w 6164155"/>
              <a:gd name="connsiteY23" fmla="*/ 354393 h 1449450"/>
              <a:gd name="connsiteX24" fmla="*/ 214474 w 6164155"/>
              <a:gd name="connsiteY24" fmla="*/ 343264 h 1449450"/>
              <a:gd name="connsiteX25" fmla="*/ 1043188 w 6164155"/>
              <a:gd name="connsiteY25" fmla="*/ 0 h 144945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164155" h="1449450">
                <a:moveTo>
                  <a:pt x="1043188" y="0"/>
                </a:moveTo>
                <a:cubicBezTo>
                  <a:pt x="1447729" y="0"/>
                  <a:pt x="1804398" y="204965"/>
                  <a:pt x="2015011" y="516714"/>
                </a:cubicBezTo>
                <a:lnTo>
                  <a:pt x="2117287" y="705144"/>
                </a:lnTo>
                <a:lnTo>
                  <a:pt x="2160427" y="652858"/>
                </a:lnTo>
                <a:cubicBezTo>
                  <a:pt x="2275300" y="537985"/>
                  <a:pt x="2433995" y="466935"/>
                  <a:pt x="2609285" y="466935"/>
                </a:cubicBezTo>
                <a:cubicBezTo>
                  <a:pt x="2784575" y="466935"/>
                  <a:pt x="2943270" y="537985"/>
                  <a:pt x="3058143" y="652858"/>
                </a:cubicBezTo>
                <a:lnTo>
                  <a:pt x="3098925" y="702286"/>
                </a:lnTo>
                <a:lnTo>
                  <a:pt x="3185766" y="597033"/>
                </a:lnTo>
                <a:cubicBezTo>
                  <a:pt x="3323736" y="459063"/>
                  <a:pt x="3514340" y="373727"/>
                  <a:pt x="3724876" y="373727"/>
                </a:cubicBezTo>
                <a:cubicBezTo>
                  <a:pt x="4145947" y="373727"/>
                  <a:pt x="4487292" y="715072"/>
                  <a:pt x="4487292" y="1136143"/>
                </a:cubicBezTo>
                <a:lnTo>
                  <a:pt x="4480188" y="1206607"/>
                </a:lnTo>
                <a:lnTo>
                  <a:pt x="4566636" y="1159684"/>
                </a:lnTo>
                <a:cubicBezTo>
                  <a:pt x="4634140" y="1131132"/>
                  <a:pt x="4708357" y="1115344"/>
                  <a:pt x="4786262" y="1115344"/>
                </a:cubicBezTo>
                <a:cubicBezTo>
                  <a:pt x="4942071" y="1115344"/>
                  <a:pt x="5083130" y="1178498"/>
                  <a:pt x="5185236" y="1280605"/>
                </a:cubicBezTo>
                <a:lnTo>
                  <a:pt x="5229564" y="1334330"/>
                </a:lnTo>
                <a:lnTo>
                  <a:pt x="5279974" y="1292737"/>
                </a:lnTo>
                <a:cubicBezTo>
                  <a:pt x="5383349" y="1222899"/>
                  <a:pt x="5507969" y="1182119"/>
                  <a:pt x="5642113" y="1182119"/>
                </a:cubicBezTo>
                <a:cubicBezTo>
                  <a:pt x="5820973" y="1182119"/>
                  <a:pt x="5982899" y="1254616"/>
                  <a:pt x="6100111" y="1371828"/>
                </a:cubicBezTo>
                <a:lnTo>
                  <a:pt x="6164155" y="1449450"/>
                </a:lnTo>
                <a:lnTo>
                  <a:pt x="0" y="1449450"/>
                </a:lnTo>
                <a:lnTo>
                  <a:pt x="0" y="172705"/>
                </a:lnTo>
                <a:lnTo>
                  <a:pt x="8334" y="177768"/>
                </a:lnTo>
                <a:cubicBezTo>
                  <a:pt x="64967" y="216029"/>
                  <a:pt x="117721" y="259596"/>
                  <a:pt x="165881" y="307756"/>
                </a:cubicBezTo>
                <a:lnTo>
                  <a:pt x="204359" y="354393"/>
                </a:lnTo>
                <a:lnTo>
                  <a:pt x="214474" y="343264"/>
                </a:lnTo>
                <a:cubicBezTo>
                  <a:pt x="426560" y="131178"/>
                  <a:pt x="719555" y="0"/>
                  <a:pt x="1043188" y="0"/>
                </a:cubicBezTo>
                <a:close/>
              </a:path>
            </a:pathLst>
          </a:custGeom>
          <a:solidFill>
            <a:srgbClr val="F1F6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val="712460482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E96F-5C10-4053-A40D-5AEB74F64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1643010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AE96F-5C10-4053-A40D-5AEB74F64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891236069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任意多边形 6"/>
          <p:cNvSpPr/>
          <p:nvPr userDrawn="1"/>
        </p:nvSpPr>
        <p:spPr>
          <a:xfrm>
            <a:off x="0" y="4047902"/>
            <a:ext cx="12058079" cy="2810098"/>
          </a:xfrm>
          <a:custGeom>
            <a:gdLst>
              <a:gd name="connsiteX0" fmla="*/ 0 w 12058079"/>
              <a:gd name="connsiteY0" fmla="*/ 0 h 2810098"/>
              <a:gd name="connsiteX1" fmla="*/ 130136 w 12058079"/>
              <a:gd name="connsiteY1" fmla="*/ 44453 h 2810098"/>
              <a:gd name="connsiteX2" fmla="*/ 907564 w 12058079"/>
              <a:gd name="connsiteY2" fmla="*/ 712480 h 2810098"/>
              <a:gd name="connsiteX3" fmla="*/ 1013495 w 12058079"/>
              <a:gd name="connsiteY3" fmla="*/ 925805 h 2810098"/>
              <a:gd name="connsiteX4" fmla="*/ 1079497 w 12058079"/>
              <a:gd name="connsiteY4" fmla="*/ 901648 h 2810098"/>
              <a:gd name="connsiteX5" fmla="*/ 1361943 w 12058079"/>
              <a:gd name="connsiteY5" fmla="*/ 858946 h 2810098"/>
              <a:gd name="connsiteX6" fmla="*/ 1814682 w 12058079"/>
              <a:gd name="connsiteY6" fmla="*/ 973584 h 2810098"/>
              <a:gd name="connsiteX7" fmla="*/ 1870467 w 12058079"/>
              <a:gd name="connsiteY7" fmla="*/ 1008399 h 2810098"/>
              <a:gd name="connsiteX8" fmla="*/ 1926768 w 12058079"/>
              <a:gd name="connsiteY8" fmla="*/ 904671 h 2810098"/>
              <a:gd name="connsiteX9" fmla="*/ 2527482 w 12058079"/>
              <a:gd name="connsiteY9" fmla="*/ 585274 h 2810098"/>
              <a:gd name="connsiteX10" fmla="*/ 3194988 w 12058079"/>
              <a:gd name="connsiteY10" fmla="*/ 1027727 h 2810098"/>
              <a:gd name="connsiteX11" fmla="*/ 3195515 w 12058079"/>
              <a:gd name="connsiteY11" fmla="*/ 1029425 h 2810098"/>
              <a:gd name="connsiteX12" fmla="*/ 3217854 w 12058079"/>
              <a:gd name="connsiteY12" fmla="*/ 1017300 h 2810098"/>
              <a:gd name="connsiteX13" fmla="*/ 3499837 w 12058079"/>
              <a:gd name="connsiteY13" fmla="*/ 960370 h 2810098"/>
              <a:gd name="connsiteX14" fmla="*/ 4047617 w 12058079"/>
              <a:gd name="connsiteY14" fmla="*/ 1210716 h 2810098"/>
              <a:gd name="connsiteX15" fmla="*/ 4050635 w 12058079"/>
              <a:gd name="connsiteY15" fmla="*/ 1214654 h 2810098"/>
              <a:gd name="connsiteX16" fmla="*/ 4107442 w 12058079"/>
              <a:gd name="connsiteY16" fmla="*/ 1109996 h 2810098"/>
              <a:gd name="connsiteX17" fmla="*/ 4895044 w 12058079"/>
              <a:gd name="connsiteY17" fmla="*/ 691231 h 2810098"/>
              <a:gd name="connsiteX18" fmla="*/ 5770220 w 12058079"/>
              <a:gd name="connsiteY18" fmla="*/ 1271336 h 2810098"/>
              <a:gd name="connsiteX19" fmla="*/ 5813705 w 12058079"/>
              <a:gd name="connsiteY19" fmla="*/ 1411424 h 2810098"/>
              <a:gd name="connsiteX20" fmla="*/ 5816439 w 12058079"/>
              <a:gd name="connsiteY20" fmla="*/ 1410108 h 2810098"/>
              <a:gd name="connsiteX21" fmla="*/ 6186150 w 12058079"/>
              <a:gd name="connsiteY21" fmla="*/ 1335466 h 2810098"/>
              <a:gd name="connsiteX22" fmla="*/ 7061326 w 12058079"/>
              <a:gd name="connsiteY22" fmla="*/ 1915572 h 2810098"/>
              <a:gd name="connsiteX23" fmla="*/ 7064146 w 12058079"/>
              <a:gd name="connsiteY23" fmla="*/ 1924656 h 2810098"/>
              <a:gd name="connsiteX24" fmla="*/ 7128334 w 12058079"/>
              <a:gd name="connsiteY24" fmla="*/ 1866318 h 2810098"/>
              <a:gd name="connsiteX25" fmla="*/ 7858339 w 12058079"/>
              <a:gd name="connsiteY25" fmla="*/ 1604253 h 2810098"/>
              <a:gd name="connsiteX26" fmla="*/ 8982662 w 12058079"/>
              <a:gd name="connsiteY26" fmla="*/ 2520603 h 2810098"/>
              <a:gd name="connsiteX27" fmla="*/ 8983054 w 12058079"/>
              <a:gd name="connsiteY27" fmla="*/ 2524486 h 2810098"/>
              <a:gd name="connsiteX28" fmla="*/ 8985314 w 12058079"/>
              <a:gd name="connsiteY28" fmla="*/ 2522621 h 2810098"/>
              <a:gd name="connsiteX29" fmla="*/ 9390353 w 12058079"/>
              <a:gd name="connsiteY29" fmla="*/ 2398899 h 2810098"/>
              <a:gd name="connsiteX30" fmla="*/ 9795392 w 12058079"/>
              <a:gd name="connsiteY30" fmla="*/ 2522621 h 2810098"/>
              <a:gd name="connsiteX31" fmla="*/ 9850436 w 12058079"/>
              <a:gd name="connsiteY31" fmla="*/ 2568037 h 2810098"/>
              <a:gd name="connsiteX32" fmla="*/ 9888629 w 12058079"/>
              <a:gd name="connsiteY32" fmla="*/ 2497672 h 2810098"/>
              <a:gd name="connsiteX33" fmla="*/ 10533274 w 12058079"/>
              <a:gd name="connsiteY33" fmla="*/ 2154917 h 2810098"/>
              <a:gd name="connsiteX34" fmla="*/ 11177919 w 12058079"/>
              <a:gd name="connsiteY34" fmla="*/ 2497672 h 2810098"/>
              <a:gd name="connsiteX35" fmla="*/ 11212590 w 12058079"/>
              <a:gd name="connsiteY35" fmla="*/ 2561549 h 2810098"/>
              <a:gd name="connsiteX36" fmla="*/ 11217781 w 12058079"/>
              <a:gd name="connsiteY36" fmla="*/ 2558732 h 2810098"/>
              <a:gd name="connsiteX37" fmla="*/ 11485908 w 12058079"/>
              <a:gd name="connsiteY37" fmla="*/ 2504599 h 2810098"/>
              <a:gd name="connsiteX38" fmla="*/ 12057104 w 12058079"/>
              <a:gd name="connsiteY38" fmla="*/ 2808302 h 2810098"/>
              <a:gd name="connsiteX39" fmla="*/ 12058079 w 12058079"/>
              <a:gd name="connsiteY39" fmla="*/ 2810098 h 2810098"/>
              <a:gd name="connsiteX40" fmla="*/ 5395163 w 12058079"/>
              <a:gd name="connsiteY40" fmla="*/ 2810098 h 2810098"/>
              <a:gd name="connsiteX41" fmla="*/ 5395162 w 12058079"/>
              <a:gd name="connsiteY41" fmla="*/ 2810097 h 2810098"/>
              <a:gd name="connsiteX42" fmla="*/ 578503 w 12058079"/>
              <a:gd name="connsiteY42" fmla="*/ 2810097 h 2810098"/>
              <a:gd name="connsiteX43" fmla="*/ 578502 w 12058079"/>
              <a:gd name="connsiteY43" fmla="*/ 2810098 h 2810098"/>
              <a:gd name="connsiteX44" fmla="*/ 0 w 12058079"/>
              <a:gd name="connsiteY44" fmla="*/ 2810098 h 2810098"/>
              <a:gd name="connsiteX45" fmla="*/ 0 w 12058079"/>
              <a:gd name="connsiteY45" fmla="*/ 0 h 281009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2058079" h="2810098">
                <a:moveTo>
                  <a:pt x="0" y="0"/>
                </a:moveTo>
                <a:lnTo>
                  <a:pt x="130136" y="44453"/>
                </a:lnTo>
                <a:cubicBezTo>
                  <a:pt x="454708" y="179396"/>
                  <a:pt x="726861" y="415082"/>
                  <a:pt x="907564" y="712480"/>
                </a:cubicBezTo>
                <a:lnTo>
                  <a:pt x="1013495" y="925805"/>
                </a:lnTo>
                <a:lnTo>
                  <a:pt x="1079497" y="901648"/>
                </a:lnTo>
                <a:cubicBezTo>
                  <a:pt x="1168722" y="873896"/>
                  <a:pt x="1263587" y="858946"/>
                  <a:pt x="1361943" y="858946"/>
                </a:cubicBezTo>
                <a:cubicBezTo>
                  <a:pt x="1525871" y="858946"/>
                  <a:pt x="1680100" y="900474"/>
                  <a:pt x="1814682" y="973584"/>
                </a:cubicBezTo>
                <a:lnTo>
                  <a:pt x="1870467" y="1008399"/>
                </a:lnTo>
                <a:lnTo>
                  <a:pt x="1926768" y="904671"/>
                </a:lnTo>
                <a:cubicBezTo>
                  <a:pt x="2056955" y="711970"/>
                  <a:pt x="2277423" y="585274"/>
                  <a:pt x="2527482" y="585274"/>
                </a:cubicBezTo>
                <a:cubicBezTo>
                  <a:pt x="2827553" y="585274"/>
                  <a:pt x="3085013" y="767716"/>
                  <a:pt x="3194988" y="1027727"/>
                </a:cubicBezTo>
                <a:lnTo>
                  <a:pt x="3195515" y="1029425"/>
                </a:lnTo>
                <a:lnTo>
                  <a:pt x="3217854" y="1017300"/>
                </a:lnTo>
                <a:cubicBezTo>
                  <a:pt x="3304524" y="980641"/>
                  <a:pt x="3399813" y="960370"/>
                  <a:pt x="3499837" y="960370"/>
                </a:cubicBezTo>
                <a:cubicBezTo>
                  <a:pt x="3718638" y="960370"/>
                  <a:pt x="3914785" y="1057371"/>
                  <a:pt x="4047617" y="1210716"/>
                </a:cubicBezTo>
                <a:lnTo>
                  <a:pt x="4050635" y="1214654"/>
                </a:lnTo>
                <a:lnTo>
                  <a:pt x="4107442" y="1109996"/>
                </a:lnTo>
                <a:cubicBezTo>
                  <a:pt x="4278131" y="857343"/>
                  <a:pt x="4567189" y="691231"/>
                  <a:pt x="4895044" y="691231"/>
                </a:cubicBezTo>
                <a:cubicBezTo>
                  <a:pt x="5288471" y="691231"/>
                  <a:pt x="5626030" y="930433"/>
                  <a:pt x="5770220" y="1271336"/>
                </a:cubicBezTo>
                <a:lnTo>
                  <a:pt x="5813705" y="1411424"/>
                </a:lnTo>
                <a:lnTo>
                  <a:pt x="5816439" y="1410108"/>
                </a:lnTo>
                <a:cubicBezTo>
                  <a:pt x="5930073" y="1362044"/>
                  <a:pt x="6055008" y="1335466"/>
                  <a:pt x="6186150" y="1335466"/>
                </a:cubicBezTo>
                <a:cubicBezTo>
                  <a:pt x="6579577" y="1335466"/>
                  <a:pt x="6917136" y="1574668"/>
                  <a:pt x="7061326" y="1915572"/>
                </a:cubicBezTo>
                <a:lnTo>
                  <a:pt x="7064146" y="1924656"/>
                </a:lnTo>
                <a:lnTo>
                  <a:pt x="7128334" y="1866318"/>
                </a:lnTo>
                <a:cubicBezTo>
                  <a:pt x="7326714" y="1702601"/>
                  <a:pt x="7581041" y="1604253"/>
                  <a:pt x="7858339" y="1604253"/>
                </a:cubicBezTo>
                <a:cubicBezTo>
                  <a:pt x="8412935" y="1604253"/>
                  <a:pt x="8875649" y="1997643"/>
                  <a:pt x="8982662" y="2520603"/>
                </a:cubicBezTo>
                <a:lnTo>
                  <a:pt x="8983054" y="2524486"/>
                </a:lnTo>
                <a:lnTo>
                  <a:pt x="8985314" y="2522621"/>
                </a:lnTo>
                <a:cubicBezTo>
                  <a:pt x="9100935" y="2444510"/>
                  <a:pt x="9240317" y="2398899"/>
                  <a:pt x="9390353" y="2398899"/>
                </a:cubicBezTo>
                <a:cubicBezTo>
                  <a:pt x="9540389" y="2398899"/>
                  <a:pt x="9679771" y="2444510"/>
                  <a:pt x="9795392" y="2522621"/>
                </a:cubicBezTo>
                <a:lnTo>
                  <a:pt x="9850436" y="2568037"/>
                </a:lnTo>
                <a:lnTo>
                  <a:pt x="9888629" y="2497672"/>
                </a:lnTo>
                <a:cubicBezTo>
                  <a:pt x="10028337" y="2290879"/>
                  <a:pt x="10264928" y="2154917"/>
                  <a:pt x="10533274" y="2154917"/>
                </a:cubicBezTo>
                <a:cubicBezTo>
                  <a:pt x="10801620" y="2154917"/>
                  <a:pt x="11038211" y="2290879"/>
                  <a:pt x="11177919" y="2497672"/>
                </a:cubicBezTo>
                <a:lnTo>
                  <a:pt x="11212590" y="2561549"/>
                </a:lnTo>
                <a:lnTo>
                  <a:pt x="11217781" y="2558732"/>
                </a:lnTo>
                <a:cubicBezTo>
                  <a:pt x="11300192" y="2523874"/>
                  <a:pt x="11390799" y="2504599"/>
                  <a:pt x="11485908" y="2504599"/>
                </a:cubicBezTo>
                <a:cubicBezTo>
                  <a:pt x="11723680" y="2504599"/>
                  <a:pt x="11933315" y="2625069"/>
                  <a:pt x="12057104" y="2808302"/>
                </a:cubicBezTo>
                <a:lnTo>
                  <a:pt x="12058079" y="2810098"/>
                </a:lnTo>
                <a:lnTo>
                  <a:pt x="5395163" y="2810098"/>
                </a:lnTo>
                <a:lnTo>
                  <a:pt x="5395162" y="2810097"/>
                </a:lnTo>
                <a:lnTo>
                  <a:pt x="578503" y="2810097"/>
                </a:lnTo>
                <a:lnTo>
                  <a:pt x="578502" y="2810098"/>
                </a:lnTo>
                <a:lnTo>
                  <a:pt x="0" y="281009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任意多边形 7"/>
          <p:cNvSpPr/>
          <p:nvPr userDrawn="1"/>
        </p:nvSpPr>
        <p:spPr>
          <a:xfrm>
            <a:off x="0" y="5408550"/>
            <a:ext cx="6164155" cy="1449450"/>
          </a:xfrm>
          <a:custGeom>
            <a:gdLst>
              <a:gd name="connsiteX0" fmla="*/ 1043188 w 6164155"/>
              <a:gd name="connsiteY0" fmla="*/ 0 h 1449450"/>
              <a:gd name="connsiteX1" fmla="*/ 2015011 w 6164155"/>
              <a:gd name="connsiteY1" fmla="*/ 516714 h 1449450"/>
              <a:gd name="connsiteX2" fmla="*/ 2117287 w 6164155"/>
              <a:gd name="connsiteY2" fmla="*/ 705144 h 1449450"/>
              <a:gd name="connsiteX3" fmla="*/ 2160427 w 6164155"/>
              <a:gd name="connsiteY3" fmla="*/ 652858 h 1449450"/>
              <a:gd name="connsiteX4" fmla="*/ 2609285 w 6164155"/>
              <a:gd name="connsiteY4" fmla="*/ 466935 h 1449450"/>
              <a:gd name="connsiteX5" fmla="*/ 3058143 w 6164155"/>
              <a:gd name="connsiteY5" fmla="*/ 652858 h 1449450"/>
              <a:gd name="connsiteX6" fmla="*/ 3098925 w 6164155"/>
              <a:gd name="connsiteY6" fmla="*/ 702286 h 1449450"/>
              <a:gd name="connsiteX7" fmla="*/ 3185766 w 6164155"/>
              <a:gd name="connsiteY7" fmla="*/ 597033 h 1449450"/>
              <a:gd name="connsiteX8" fmla="*/ 3724876 w 6164155"/>
              <a:gd name="connsiteY8" fmla="*/ 373727 h 1449450"/>
              <a:gd name="connsiteX9" fmla="*/ 4487292 w 6164155"/>
              <a:gd name="connsiteY9" fmla="*/ 1136143 h 1449450"/>
              <a:gd name="connsiteX10" fmla="*/ 4480188 w 6164155"/>
              <a:gd name="connsiteY10" fmla="*/ 1206607 h 1449450"/>
              <a:gd name="connsiteX11" fmla="*/ 4566636 w 6164155"/>
              <a:gd name="connsiteY11" fmla="*/ 1159684 h 1449450"/>
              <a:gd name="connsiteX12" fmla="*/ 4786262 w 6164155"/>
              <a:gd name="connsiteY12" fmla="*/ 1115344 h 1449450"/>
              <a:gd name="connsiteX13" fmla="*/ 5185236 w 6164155"/>
              <a:gd name="connsiteY13" fmla="*/ 1280605 h 1449450"/>
              <a:gd name="connsiteX14" fmla="*/ 5229564 w 6164155"/>
              <a:gd name="connsiteY14" fmla="*/ 1334330 h 1449450"/>
              <a:gd name="connsiteX15" fmla="*/ 5279974 w 6164155"/>
              <a:gd name="connsiteY15" fmla="*/ 1292737 h 1449450"/>
              <a:gd name="connsiteX16" fmla="*/ 5642113 w 6164155"/>
              <a:gd name="connsiteY16" fmla="*/ 1182119 h 1449450"/>
              <a:gd name="connsiteX17" fmla="*/ 6100111 w 6164155"/>
              <a:gd name="connsiteY17" fmla="*/ 1371828 h 1449450"/>
              <a:gd name="connsiteX18" fmla="*/ 6164155 w 6164155"/>
              <a:gd name="connsiteY18" fmla="*/ 1449450 h 1449450"/>
              <a:gd name="connsiteX19" fmla="*/ 0 w 6164155"/>
              <a:gd name="connsiteY19" fmla="*/ 1449450 h 1449450"/>
              <a:gd name="connsiteX20" fmla="*/ 0 w 6164155"/>
              <a:gd name="connsiteY20" fmla="*/ 172705 h 1449450"/>
              <a:gd name="connsiteX21" fmla="*/ 8334 w 6164155"/>
              <a:gd name="connsiteY21" fmla="*/ 177768 h 1449450"/>
              <a:gd name="connsiteX22" fmla="*/ 165881 w 6164155"/>
              <a:gd name="connsiteY22" fmla="*/ 307756 h 1449450"/>
              <a:gd name="connsiteX23" fmla="*/ 204359 w 6164155"/>
              <a:gd name="connsiteY23" fmla="*/ 354393 h 1449450"/>
              <a:gd name="connsiteX24" fmla="*/ 214474 w 6164155"/>
              <a:gd name="connsiteY24" fmla="*/ 343264 h 1449450"/>
              <a:gd name="connsiteX25" fmla="*/ 1043188 w 6164155"/>
              <a:gd name="connsiteY25" fmla="*/ 0 h 144945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164155" h="1449450">
                <a:moveTo>
                  <a:pt x="1043188" y="0"/>
                </a:moveTo>
                <a:cubicBezTo>
                  <a:pt x="1447729" y="0"/>
                  <a:pt x="1804398" y="204965"/>
                  <a:pt x="2015011" y="516714"/>
                </a:cubicBezTo>
                <a:lnTo>
                  <a:pt x="2117287" y="705144"/>
                </a:lnTo>
                <a:lnTo>
                  <a:pt x="2160427" y="652858"/>
                </a:lnTo>
                <a:cubicBezTo>
                  <a:pt x="2275300" y="537985"/>
                  <a:pt x="2433995" y="466935"/>
                  <a:pt x="2609285" y="466935"/>
                </a:cubicBezTo>
                <a:cubicBezTo>
                  <a:pt x="2784575" y="466935"/>
                  <a:pt x="2943270" y="537985"/>
                  <a:pt x="3058143" y="652858"/>
                </a:cubicBezTo>
                <a:lnTo>
                  <a:pt x="3098925" y="702286"/>
                </a:lnTo>
                <a:lnTo>
                  <a:pt x="3185766" y="597033"/>
                </a:lnTo>
                <a:cubicBezTo>
                  <a:pt x="3323736" y="459063"/>
                  <a:pt x="3514340" y="373727"/>
                  <a:pt x="3724876" y="373727"/>
                </a:cubicBezTo>
                <a:cubicBezTo>
                  <a:pt x="4145947" y="373727"/>
                  <a:pt x="4487292" y="715072"/>
                  <a:pt x="4487292" y="1136143"/>
                </a:cubicBezTo>
                <a:lnTo>
                  <a:pt x="4480188" y="1206607"/>
                </a:lnTo>
                <a:lnTo>
                  <a:pt x="4566636" y="1159684"/>
                </a:lnTo>
                <a:cubicBezTo>
                  <a:pt x="4634140" y="1131132"/>
                  <a:pt x="4708357" y="1115344"/>
                  <a:pt x="4786262" y="1115344"/>
                </a:cubicBezTo>
                <a:cubicBezTo>
                  <a:pt x="4942071" y="1115344"/>
                  <a:pt x="5083130" y="1178498"/>
                  <a:pt x="5185236" y="1280605"/>
                </a:cubicBezTo>
                <a:lnTo>
                  <a:pt x="5229564" y="1334330"/>
                </a:lnTo>
                <a:lnTo>
                  <a:pt x="5279974" y="1292737"/>
                </a:lnTo>
                <a:cubicBezTo>
                  <a:pt x="5383349" y="1222899"/>
                  <a:pt x="5507969" y="1182119"/>
                  <a:pt x="5642113" y="1182119"/>
                </a:cubicBezTo>
                <a:cubicBezTo>
                  <a:pt x="5820973" y="1182119"/>
                  <a:pt x="5982899" y="1254616"/>
                  <a:pt x="6100111" y="1371828"/>
                </a:cubicBezTo>
                <a:lnTo>
                  <a:pt x="6164155" y="1449450"/>
                </a:lnTo>
                <a:lnTo>
                  <a:pt x="0" y="1449450"/>
                </a:lnTo>
                <a:lnTo>
                  <a:pt x="0" y="172705"/>
                </a:lnTo>
                <a:lnTo>
                  <a:pt x="8334" y="177768"/>
                </a:lnTo>
                <a:cubicBezTo>
                  <a:pt x="64967" y="216029"/>
                  <a:pt x="117721" y="259596"/>
                  <a:pt x="165881" y="307756"/>
                </a:cubicBezTo>
                <a:lnTo>
                  <a:pt x="204359" y="354393"/>
                </a:lnTo>
                <a:lnTo>
                  <a:pt x="214474" y="343264"/>
                </a:lnTo>
                <a:cubicBezTo>
                  <a:pt x="426560" y="131178"/>
                  <a:pt x="719555" y="0"/>
                  <a:pt x="1043188" y="0"/>
                </a:cubicBezTo>
                <a:close/>
              </a:path>
            </a:pathLst>
          </a:custGeom>
          <a:solidFill>
            <a:srgbClr val="F1F6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199" y="120566"/>
            <a:ext cx="10655595" cy="7794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0792047" y="6356350"/>
            <a:ext cx="1135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 b="1">
                <a:solidFill>
                  <a:schemeClr val="tx1"/>
                </a:solidFill>
                <a:latin typeface="+mj-lt"/>
              </a:defRPr>
            </a:lvl1pPr>
          </a:lstStyle>
          <a:p>
            <a:fld id="{F8BAE96F-5C10-4053-A40D-5AEB74F6403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L 形 8"/>
          <p:cNvSpPr/>
          <p:nvPr userDrawn="1"/>
        </p:nvSpPr>
        <p:spPr>
          <a:xfrm rot="13500000">
            <a:off x="264454" y="404501"/>
            <a:ext cx="211593" cy="211593"/>
          </a:xfrm>
          <a:prstGeom prst="corner">
            <a:avLst/>
          </a:prstGeom>
          <a:solidFill>
            <a:srgbClr val="FF74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199" y="1116419"/>
            <a:ext cx="10655595" cy="5060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val="327895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136457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4.xml" Type="http://schemas.openxmlformats.org/officeDocument/2006/relationships/notesSlide"/></Relationships>
</file>

<file path=ppt/slides/_rels/slide11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5.xml" Type="http://schemas.openxmlformats.org/officeDocument/2006/relationships/notesSlide"/></Relationships>
</file>

<file path=ppt/slides/_rels/slide12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_rels/slide13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7.xml" Type="http://schemas.openxmlformats.org/officeDocument/2006/relationships/notesSlide"/></Relationships>
</file>

<file path=ppt/slides/_rels/slide14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8.xml" Type="http://schemas.openxmlformats.org/officeDocument/2006/relationships/notesSlide"/></Relationships>
</file>

<file path=ppt/slides/_rels/slide15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9.xml" Type="http://schemas.openxmlformats.org/officeDocument/2006/relationships/notesSlide"/></Relationships>
</file>

<file path=ppt/slides/_rels/slide16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10.xml" Type="http://schemas.openxmlformats.org/officeDocument/2006/relationships/notesSlide"/></Relationships>
</file>

<file path=ppt/slides/_rels/slide17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11.xml" Type="http://schemas.openxmlformats.org/officeDocument/2006/relationships/notesSlide"/></Relationships>
</file>

<file path=ppt/slides/_rels/slide18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12.xml" Type="http://schemas.openxmlformats.org/officeDocument/2006/relationships/notesSlide"/></Relationships>
</file>

<file path=ppt/slides/_rels/slide19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13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20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2.jpe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2.jpeg" Type="http://schemas.openxmlformats.org/officeDocument/2006/relationships/image"/></Relationships>
</file>

<file path=ppt/slides/_rels/slide2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tags/tag1.xml" Type="http://schemas.openxmlformats.org/officeDocument/2006/relationships/tags"/><Relationship Id="rId4" Target="../tags/tag2.xml" Type="http://schemas.openxmlformats.org/officeDocument/2006/relationships/tags"/></Relationships>
</file>

<file path=ppt/slides/_rels/slide2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tags/tag3.xml" Type="http://schemas.openxmlformats.org/officeDocument/2006/relationships/tags"/><Relationship Id="rId4" Target="../tags/tag4.xml" Type="http://schemas.openxmlformats.org/officeDocument/2006/relationships/tags"/><Relationship Id="rId5" Target="../tags/tag5.xml" Type="http://schemas.openxmlformats.org/officeDocument/2006/relationships/tags"/></Relationships>
</file>

<file path=ppt/slides/_rels/slide2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media/image3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8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2.xml" Type="http://schemas.openxmlformats.org/officeDocument/2006/relationships/notesSlide"/></Relationships>
</file>

<file path=ppt/slides/_rels/slide9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zh-CN" b="1" lang="en-US">
                <a:solidFill>
                  <a:srgbClr val="1978B8"/>
                </a:solidFill>
                <a:cs typeface="+mn-ea"/>
                <a:sym typeface="+mn-lt"/>
              </a:rPr>
              <a:t>LOREM IPSUM DOLOR</a:t>
            </a:r>
          </a:p>
        </p:txBody>
      </p:sp>
      <p:sp>
        <p:nvSpPr>
          <p:cNvPr id="3" name="副标题 2"/>
          <p:cNvSpPr>
            <a:spLocks noGrp="1"/>
          </p:cNvSpPr>
          <p:nvPr>
            <p:ph idx="1" type="subTitle"/>
          </p:nvPr>
        </p:nvSpPr>
        <p:spPr/>
        <p:txBody>
          <a:bodyPr/>
          <a:lstStyle/>
          <a:p>
            <a:r>
              <a:rPr altLang="zh-CN" lang="da-DK" spc="300">
                <a:solidFill>
                  <a:srgbClr val="1978B8"/>
                </a:solidFill>
                <a:cs typeface="+mn-ea"/>
                <a:sym typeface="+mn-lt"/>
              </a:rPr>
              <a:t>LOREM IPSUM DOLOR SIT AMET</a:t>
            </a:r>
          </a:p>
        </p:txBody>
      </p:sp>
    </p:spTree>
    <p:extLst>
      <p:ext uri="{BB962C8B-B14F-4D97-AF65-F5344CB8AC3E}">
        <p14:creationId val="341633341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0" name="文本框 49"/>
          <p:cNvSpPr txBox="1"/>
          <p:nvPr/>
        </p:nvSpPr>
        <p:spPr>
          <a:xfrm>
            <a:off x="4027122" y="1466252"/>
            <a:ext cx="499500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solidFill>
                  <a:schemeClr val="accent1"/>
                </a:solidFill>
                <a:cs typeface="+mn-ea"/>
                <a:sym typeface="+mn-lt"/>
              </a:rPr>
              <a:t>LOREM IPSUM </a:t>
            </a:r>
          </a:p>
        </p:txBody>
      </p:sp>
      <p:sp>
        <p:nvSpPr>
          <p:cNvPr id="51" name="矩形 50"/>
          <p:cNvSpPr/>
          <p:nvPr/>
        </p:nvSpPr>
        <p:spPr>
          <a:xfrm>
            <a:off x="4027123" y="1893646"/>
            <a:ext cx="4995005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>
                <a:cs typeface="+mn-ea"/>
                <a:sym typeface="+mn-lt"/>
              </a:rPr>
              <a:t>LOREM IPSUM DOLOR SIT AMET CONSECTETUR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4027122" y="2892138"/>
            <a:ext cx="499500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solidFill>
                  <a:schemeClr val="accent2"/>
                </a:solidFill>
                <a:cs typeface="+mn-ea"/>
                <a:sym typeface="+mn-lt"/>
              </a:rPr>
              <a:t>LOREM IPSUM </a:t>
            </a:r>
          </a:p>
        </p:txBody>
      </p:sp>
      <p:sp>
        <p:nvSpPr>
          <p:cNvPr id="104" name="矩形 103"/>
          <p:cNvSpPr/>
          <p:nvPr/>
        </p:nvSpPr>
        <p:spPr>
          <a:xfrm>
            <a:off x="4027123" y="3319532"/>
            <a:ext cx="4995005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>
                <a:cs typeface="+mn-ea"/>
                <a:sym typeface="+mn-lt"/>
              </a:rPr>
              <a:t>LOREM IPSUM DOLOR SIT AMET CONSECTETUR</a:t>
            </a:r>
          </a:p>
        </p:txBody>
      </p:sp>
      <p:sp>
        <p:nvSpPr>
          <p:cNvPr id="114" name="文本框 113"/>
          <p:cNvSpPr txBox="1"/>
          <p:nvPr/>
        </p:nvSpPr>
        <p:spPr>
          <a:xfrm>
            <a:off x="4027122" y="4318024"/>
            <a:ext cx="499500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solidFill>
                  <a:schemeClr val="accent3"/>
                </a:solidFill>
                <a:cs typeface="+mn-ea"/>
                <a:sym typeface="+mn-lt"/>
              </a:rPr>
              <a:t>LOREM IPSUM </a:t>
            </a:r>
          </a:p>
        </p:txBody>
      </p:sp>
      <p:sp>
        <p:nvSpPr>
          <p:cNvPr id="115" name="矩形 114"/>
          <p:cNvSpPr/>
          <p:nvPr/>
        </p:nvSpPr>
        <p:spPr>
          <a:xfrm>
            <a:off x="4027123" y="4745418"/>
            <a:ext cx="4995005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>
                <a:cs typeface="+mn-ea"/>
                <a:sym typeface="+mn-lt"/>
              </a:rPr>
              <a:t>LOREM IPSUM DOLOR SIT AMET CONSECTETUR</a:t>
            </a:r>
          </a:p>
        </p:txBody>
      </p:sp>
      <p:grpSp>
        <p:nvGrpSpPr>
          <p:cNvPr id="29" name="组合 28"/>
          <p:cNvGrpSpPr/>
          <p:nvPr/>
        </p:nvGrpSpPr>
        <p:grpSpPr>
          <a:xfrm>
            <a:off x="3169873" y="4426261"/>
            <a:ext cx="857250" cy="857250"/>
            <a:chOff x="146853" y="4556988"/>
            <a:chExt cx="857250" cy="857250"/>
          </a:xfrm>
        </p:grpSpPr>
        <p:sp>
          <p:nvSpPr>
            <p:cNvPr id="112" name="矩形 111"/>
            <p:cNvSpPr/>
            <p:nvPr/>
          </p:nvSpPr>
          <p:spPr>
            <a:xfrm>
              <a:off x="146853" y="4556988"/>
              <a:ext cx="857250" cy="85725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grpSp>
          <p:nvGrpSpPr>
            <p:cNvPr id="122" name="组合 121"/>
            <p:cNvGrpSpPr/>
            <p:nvPr/>
          </p:nvGrpSpPr>
          <p:grpSpPr>
            <a:xfrm>
              <a:off x="280519" y="4658121"/>
              <a:ext cx="589919" cy="654984"/>
              <a:chOff x="9336095" y="2949575"/>
              <a:chExt cx="863600" cy="958850"/>
            </a:xfrm>
            <a:solidFill>
              <a:schemeClr val="bg1"/>
            </a:solidFill>
          </p:grpSpPr>
          <p:sp>
            <p:nvSpPr>
              <p:cNvPr id="123" name="Freeform 190"/>
              <p:cNvSpPr>
                <a:spLocks noEditPoints="1"/>
              </p:cNvSpPr>
              <p:nvPr/>
            </p:nvSpPr>
            <p:spPr bwMode="auto">
              <a:xfrm>
                <a:off x="9336095" y="2949575"/>
                <a:ext cx="863600" cy="517525"/>
              </a:xfrm>
              <a:custGeom>
                <a:gdLst>
                  <a:gd fmla="*/ 230 w 230" name="T0"/>
                  <a:gd fmla="*/ 129 h 138" name="T1"/>
                  <a:gd fmla="*/ 123 w 230" name="T2"/>
                  <a:gd fmla="*/ 15 h 138" name="T3"/>
                  <a:gd fmla="*/ 123 w 230" name="T4"/>
                  <a:gd fmla="*/ 8 h 138" name="T5"/>
                  <a:gd fmla="*/ 115 w 230" name="T6"/>
                  <a:gd fmla="*/ 0 h 138" name="T7"/>
                  <a:gd fmla="*/ 107 w 230" name="T8"/>
                  <a:gd fmla="*/ 8 h 138" name="T9"/>
                  <a:gd fmla="*/ 107 w 230" name="T10"/>
                  <a:gd fmla="*/ 15 h 138" name="T11"/>
                  <a:gd fmla="*/ 34 w 230" name="T12"/>
                  <a:gd fmla="*/ 48 h 138" name="T13"/>
                  <a:gd fmla="*/ 0 w 230" name="T14"/>
                  <a:gd fmla="*/ 127 h 138" name="T15"/>
                  <a:gd fmla="*/ 7 w 230" name="T16"/>
                  <a:gd fmla="*/ 135 h 138" name="T17"/>
                  <a:gd fmla="*/ 16 w 230" name="T18"/>
                  <a:gd fmla="*/ 128 h 138" name="T19"/>
                  <a:gd fmla="*/ 34 w 230" name="T20"/>
                  <a:gd fmla="*/ 111 h 138" name="T21"/>
                  <a:gd fmla="*/ 53 w 230" name="T22"/>
                  <a:gd fmla="*/ 130 h 138" name="T23"/>
                  <a:gd fmla="*/ 61 w 230" name="T24"/>
                  <a:gd fmla="*/ 138 h 138" name="T25"/>
                  <a:gd fmla="*/ 69 w 230" name="T26"/>
                  <a:gd fmla="*/ 130 h 138" name="T27"/>
                  <a:gd fmla="*/ 88 w 230" name="T28"/>
                  <a:gd fmla="*/ 111 h 138" name="T29"/>
                  <a:gd fmla="*/ 107 w 230" name="T30"/>
                  <a:gd fmla="*/ 130 h 138" name="T31"/>
                  <a:gd fmla="*/ 115 w 230" name="T32"/>
                  <a:gd fmla="*/ 138 h 138" name="T33"/>
                  <a:gd fmla="*/ 123 w 230" name="T34"/>
                  <a:gd fmla="*/ 130 h 138" name="T35"/>
                  <a:gd fmla="*/ 142 w 230" name="T36"/>
                  <a:gd fmla="*/ 111 h 138" name="T37"/>
                  <a:gd fmla="*/ 160 w 230" name="T38"/>
                  <a:gd fmla="*/ 130 h 138" name="T39"/>
                  <a:gd fmla="*/ 160 w 230" name="T40"/>
                  <a:gd fmla="*/ 130 h 138" name="T41"/>
                  <a:gd fmla="*/ 168 w 230" name="T42"/>
                  <a:gd fmla="*/ 138 h 138" name="T43"/>
                  <a:gd fmla="*/ 168 w 230" name="T44"/>
                  <a:gd fmla="*/ 138 h 138" name="T45"/>
                  <a:gd fmla="*/ 176 w 230" name="T46"/>
                  <a:gd fmla="*/ 130 h 138" name="T47"/>
                  <a:gd fmla="*/ 176 w 230" name="T48"/>
                  <a:gd fmla="*/ 130 h 138" name="T49"/>
                  <a:gd fmla="*/ 195 w 230" name="T50"/>
                  <a:gd fmla="*/ 111 h 138" name="T51"/>
                  <a:gd fmla="*/ 214 w 230" name="T52"/>
                  <a:gd fmla="*/ 129 h 138" name="T53"/>
                  <a:gd fmla="*/ 214 w 230" name="T54"/>
                  <a:gd fmla="*/ 130 h 138" name="T55"/>
                  <a:gd fmla="*/ 222 w 230" name="T56"/>
                  <a:gd fmla="*/ 138 h 138" name="T57"/>
                  <a:gd fmla="*/ 222 w 230" name="T58"/>
                  <a:gd fmla="*/ 138 h 138" name="T59"/>
                  <a:gd fmla="*/ 222 w 230" name="T60"/>
                  <a:gd fmla="*/ 138 h 138" name="T61"/>
                  <a:gd fmla="*/ 230 w 230" name="T62"/>
                  <a:gd fmla="*/ 130 h 138" name="T63"/>
                  <a:gd fmla="*/ 230 w 230" name="T64"/>
                  <a:gd fmla="*/ 129 h 138" name="T65"/>
                  <a:gd fmla="*/ 34 w 230" name="T66"/>
                  <a:gd fmla="*/ 95 h 138" name="T67"/>
                  <a:gd fmla="*/ 21 w 230" name="T68"/>
                  <a:gd fmla="*/ 98 h 138" name="T69"/>
                  <a:gd fmla="*/ 85 w 230" name="T70"/>
                  <a:gd fmla="*/ 35 h 138" name="T71"/>
                  <a:gd fmla="*/ 59 w 230" name="T72"/>
                  <a:gd fmla="*/ 105 h 138" name="T73"/>
                  <a:gd fmla="*/ 34 w 230" name="T74"/>
                  <a:gd fmla="*/ 95 h 138" name="T75"/>
                  <a:gd fmla="*/ 142 w 230" name="T76"/>
                  <a:gd fmla="*/ 95 h 138" name="T77"/>
                  <a:gd fmla="*/ 120 w 230" name="T78"/>
                  <a:gd fmla="*/ 102 h 138" name="T79"/>
                  <a:gd fmla="*/ 120 w 230" name="T80"/>
                  <a:gd fmla="*/ 57 h 138" name="T81"/>
                  <a:gd fmla="*/ 115 w 230" name="T82"/>
                  <a:gd fmla="*/ 51 h 138" name="T83"/>
                  <a:gd fmla="*/ 110 w 230" name="T84"/>
                  <a:gd fmla="*/ 57 h 138" name="T85"/>
                  <a:gd fmla="*/ 110 w 230" name="T86"/>
                  <a:gd fmla="*/ 102 h 138" name="T87"/>
                  <a:gd fmla="*/ 88 w 230" name="T88"/>
                  <a:gd fmla="*/ 95 h 138" name="T89"/>
                  <a:gd fmla="*/ 70 w 230" name="T90"/>
                  <a:gd fmla="*/ 100 h 138" name="T91"/>
                  <a:gd fmla="*/ 111 w 230" name="T92"/>
                  <a:gd fmla="*/ 31 h 138" name="T93"/>
                  <a:gd fmla="*/ 115 w 230" name="T94"/>
                  <a:gd fmla="*/ 31 h 138" name="T95"/>
                  <a:gd fmla="*/ 119 w 230" name="T96"/>
                  <a:gd fmla="*/ 31 h 138" name="T97"/>
                  <a:gd fmla="*/ 160 w 230" name="T98"/>
                  <a:gd fmla="*/ 100 h 138" name="T99"/>
                  <a:gd fmla="*/ 142 w 230" name="T100"/>
                  <a:gd fmla="*/ 95 h 138" name="T101"/>
                  <a:gd fmla="*/ 195 w 230" name="T102"/>
                  <a:gd fmla="*/ 95 h 138" name="T103"/>
                  <a:gd fmla="*/ 171 w 230" name="T104"/>
                  <a:gd fmla="*/ 105 h 138" name="T105"/>
                  <a:gd fmla="*/ 145 w 230" name="T106"/>
                  <a:gd fmla="*/ 35 h 138" name="T107"/>
                  <a:gd fmla="*/ 209 w 230" name="T108"/>
                  <a:gd fmla="*/ 98 h 138" name="T109"/>
                  <a:gd fmla="*/ 195 w 230" name="T110"/>
                  <a:gd fmla="*/ 95 h 138" name="T1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b="b" l="0" r="r" t="0"/>
                <a:pathLst>
                  <a:path h="138" w="230">
                    <a:moveTo>
                      <a:pt x="230" y="129"/>
                    </a:moveTo>
                    <a:cubicBezTo>
                      <a:pt x="230" y="69"/>
                      <a:pt x="182" y="19"/>
                      <a:pt x="123" y="15"/>
                    </a:cubicBezTo>
                    <a:cubicBezTo>
                      <a:pt x="123" y="8"/>
                      <a:pt x="123" y="8"/>
                      <a:pt x="123" y="8"/>
                    </a:cubicBezTo>
                    <a:cubicBezTo>
                      <a:pt x="123" y="4"/>
                      <a:pt x="119" y="0"/>
                      <a:pt x="115" y="0"/>
                    </a:cubicBezTo>
                    <a:cubicBezTo>
                      <a:pt x="111" y="0"/>
                      <a:pt x="107" y="4"/>
                      <a:pt x="107" y="8"/>
                    </a:cubicBezTo>
                    <a:cubicBezTo>
                      <a:pt x="107" y="15"/>
                      <a:pt x="107" y="15"/>
                      <a:pt x="107" y="15"/>
                    </a:cubicBezTo>
                    <a:cubicBezTo>
                      <a:pt x="80" y="17"/>
                      <a:pt x="54" y="28"/>
                      <a:pt x="34" y="48"/>
                    </a:cubicBezTo>
                    <a:cubicBezTo>
                      <a:pt x="13" y="69"/>
                      <a:pt x="1" y="97"/>
                      <a:pt x="0" y="127"/>
                    </a:cubicBezTo>
                    <a:cubicBezTo>
                      <a:pt x="0" y="131"/>
                      <a:pt x="3" y="135"/>
                      <a:pt x="7" y="135"/>
                    </a:cubicBezTo>
                    <a:cubicBezTo>
                      <a:pt x="12" y="136"/>
                      <a:pt x="15" y="132"/>
                      <a:pt x="16" y="128"/>
                    </a:cubicBezTo>
                    <a:cubicBezTo>
                      <a:pt x="17" y="118"/>
                      <a:pt x="25" y="111"/>
                      <a:pt x="34" y="111"/>
                    </a:cubicBezTo>
                    <a:cubicBezTo>
                      <a:pt x="45" y="111"/>
                      <a:pt x="53" y="119"/>
                      <a:pt x="53" y="130"/>
                    </a:cubicBezTo>
                    <a:cubicBezTo>
                      <a:pt x="53" y="134"/>
                      <a:pt x="57" y="138"/>
                      <a:pt x="61" y="138"/>
                    </a:cubicBezTo>
                    <a:cubicBezTo>
                      <a:pt x="66" y="138"/>
                      <a:pt x="69" y="134"/>
                      <a:pt x="69" y="130"/>
                    </a:cubicBezTo>
                    <a:cubicBezTo>
                      <a:pt x="69" y="119"/>
                      <a:pt x="78" y="111"/>
                      <a:pt x="88" y="111"/>
                    </a:cubicBezTo>
                    <a:cubicBezTo>
                      <a:pt x="98" y="111"/>
                      <a:pt x="107" y="119"/>
                      <a:pt x="107" y="130"/>
                    </a:cubicBezTo>
                    <a:cubicBezTo>
                      <a:pt x="107" y="134"/>
                      <a:pt x="110" y="138"/>
                      <a:pt x="115" y="138"/>
                    </a:cubicBezTo>
                    <a:cubicBezTo>
                      <a:pt x="119" y="138"/>
                      <a:pt x="123" y="134"/>
                      <a:pt x="123" y="130"/>
                    </a:cubicBezTo>
                    <a:cubicBezTo>
                      <a:pt x="123" y="119"/>
                      <a:pt x="131" y="111"/>
                      <a:pt x="142" y="111"/>
                    </a:cubicBezTo>
                    <a:cubicBezTo>
                      <a:pt x="152" y="111"/>
                      <a:pt x="160" y="119"/>
                      <a:pt x="160" y="130"/>
                    </a:cubicBezTo>
                    <a:cubicBezTo>
                      <a:pt x="160" y="130"/>
                      <a:pt x="160" y="130"/>
                      <a:pt x="160" y="130"/>
                    </a:cubicBezTo>
                    <a:cubicBezTo>
                      <a:pt x="160" y="134"/>
                      <a:pt x="164" y="138"/>
                      <a:pt x="168" y="138"/>
                    </a:cubicBezTo>
                    <a:cubicBezTo>
                      <a:pt x="168" y="138"/>
                      <a:pt x="168" y="138"/>
                      <a:pt x="168" y="138"/>
                    </a:cubicBezTo>
                    <a:cubicBezTo>
                      <a:pt x="173" y="138"/>
                      <a:pt x="176" y="134"/>
                      <a:pt x="176" y="130"/>
                    </a:cubicBezTo>
                    <a:cubicBezTo>
                      <a:pt x="176" y="130"/>
                      <a:pt x="176" y="130"/>
                      <a:pt x="176" y="130"/>
                    </a:cubicBezTo>
                    <a:cubicBezTo>
                      <a:pt x="176" y="119"/>
                      <a:pt x="185" y="111"/>
                      <a:pt x="195" y="111"/>
                    </a:cubicBezTo>
                    <a:cubicBezTo>
                      <a:pt x="206" y="111"/>
                      <a:pt x="214" y="119"/>
                      <a:pt x="214" y="129"/>
                    </a:cubicBezTo>
                    <a:cubicBezTo>
                      <a:pt x="214" y="130"/>
                      <a:pt x="214" y="130"/>
                      <a:pt x="214" y="130"/>
                    </a:cubicBezTo>
                    <a:cubicBezTo>
                      <a:pt x="214" y="134"/>
                      <a:pt x="218" y="138"/>
                      <a:pt x="222" y="138"/>
                    </a:cubicBezTo>
                    <a:cubicBezTo>
                      <a:pt x="222" y="138"/>
                      <a:pt x="222" y="138"/>
                      <a:pt x="222" y="138"/>
                    </a:cubicBezTo>
                    <a:cubicBezTo>
                      <a:pt x="222" y="138"/>
                      <a:pt x="222" y="138"/>
                      <a:pt x="222" y="138"/>
                    </a:cubicBezTo>
                    <a:cubicBezTo>
                      <a:pt x="227" y="138"/>
                      <a:pt x="230" y="134"/>
                      <a:pt x="230" y="130"/>
                    </a:cubicBezTo>
                    <a:cubicBezTo>
                      <a:pt x="230" y="130"/>
                      <a:pt x="230" y="129"/>
                      <a:pt x="230" y="129"/>
                    </a:cubicBezTo>
                    <a:close/>
                    <a:moveTo>
                      <a:pt x="34" y="95"/>
                    </a:moveTo>
                    <a:cubicBezTo>
                      <a:pt x="30" y="95"/>
                      <a:pt x="25" y="96"/>
                      <a:pt x="21" y="98"/>
                    </a:cubicBezTo>
                    <a:cubicBezTo>
                      <a:pt x="32" y="68"/>
                      <a:pt x="55" y="45"/>
                      <a:pt x="85" y="35"/>
                    </a:cubicBezTo>
                    <a:cubicBezTo>
                      <a:pt x="72" y="51"/>
                      <a:pt x="62" y="75"/>
                      <a:pt x="59" y="105"/>
                    </a:cubicBezTo>
                    <a:cubicBezTo>
                      <a:pt x="53" y="99"/>
                      <a:pt x="44" y="95"/>
                      <a:pt x="34" y="95"/>
                    </a:cubicBezTo>
                    <a:close/>
                    <a:moveTo>
                      <a:pt x="142" y="95"/>
                    </a:moveTo>
                    <a:cubicBezTo>
                      <a:pt x="134" y="95"/>
                      <a:pt x="126" y="98"/>
                      <a:pt x="120" y="102"/>
                    </a:cubicBezTo>
                    <a:cubicBezTo>
                      <a:pt x="120" y="57"/>
                      <a:pt x="120" y="57"/>
                      <a:pt x="120" y="57"/>
                    </a:cubicBezTo>
                    <a:cubicBezTo>
                      <a:pt x="120" y="54"/>
                      <a:pt x="118" y="51"/>
                      <a:pt x="115" y="51"/>
                    </a:cubicBezTo>
                    <a:cubicBezTo>
                      <a:pt x="112" y="51"/>
                      <a:pt x="110" y="54"/>
                      <a:pt x="110" y="57"/>
                    </a:cubicBezTo>
                    <a:cubicBezTo>
                      <a:pt x="110" y="102"/>
                      <a:pt x="110" y="102"/>
                      <a:pt x="110" y="102"/>
                    </a:cubicBezTo>
                    <a:cubicBezTo>
                      <a:pt x="104" y="98"/>
                      <a:pt x="96" y="95"/>
                      <a:pt x="88" y="95"/>
                    </a:cubicBezTo>
                    <a:cubicBezTo>
                      <a:pt x="82" y="95"/>
                      <a:pt x="75" y="97"/>
                      <a:pt x="70" y="100"/>
                    </a:cubicBezTo>
                    <a:cubicBezTo>
                      <a:pt x="76" y="63"/>
                      <a:pt x="92" y="35"/>
                      <a:pt x="111" y="31"/>
                    </a:cubicBezTo>
                    <a:cubicBezTo>
                      <a:pt x="112" y="31"/>
                      <a:pt x="113" y="31"/>
                      <a:pt x="115" y="31"/>
                    </a:cubicBezTo>
                    <a:cubicBezTo>
                      <a:pt x="116" y="31"/>
                      <a:pt x="118" y="31"/>
                      <a:pt x="119" y="31"/>
                    </a:cubicBezTo>
                    <a:cubicBezTo>
                      <a:pt x="138" y="35"/>
                      <a:pt x="154" y="63"/>
                      <a:pt x="160" y="100"/>
                    </a:cubicBezTo>
                    <a:cubicBezTo>
                      <a:pt x="154" y="97"/>
                      <a:pt x="148" y="95"/>
                      <a:pt x="142" y="95"/>
                    </a:cubicBezTo>
                    <a:close/>
                    <a:moveTo>
                      <a:pt x="195" y="95"/>
                    </a:moveTo>
                    <a:cubicBezTo>
                      <a:pt x="186" y="95"/>
                      <a:pt x="177" y="99"/>
                      <a:pt x="171" y="105"/>
                    </a:cubicBezTo>
                    <a:cubicBezTo>
                      <a:pt x="167" y="75"/>
                      <a:pt x="158" y="50"/>
                      <a:pt x="145" y="35"/>
                    </a:cubicBezTo>
                    <a:cubicBezTo>
                      <a:pt x="175" y="45"/>
                      <a:pt x="198" y="68"/>
                      <a:pt x="209" y="98"/>
                    </a:cubicBezTo>
                    <a:cubicBezTo>
                      <a:pt x="204" y="96"/>
                      <a:pt x="200" y="95"/>
                      <a:pt x="195" y="9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24" name="Freeform 191"/>
              <p:cNvSpPr/>
              <p:nvPr/>
            </p:nvSpPr>
            <p:spPr bwMode="auto">
              <a:xfrm>
                <a:off x="9737733" y="3514725"/>
                <a:ext cx="187325" cy="393700"/>
              </a:xfrm>
              <a:custGeom>
                <a:gdLst>
                  <a:gd fmla="*/ 42 w 50" name="T0"/>
                  <a:gd fmla="*/ 72 h 105" name="T1"/>
                  <a:gd fmla="*/ 34 w 50" name="T2"/>
                  <a:gd fmla="*/ 80 h 105" name="T3"/>
                  <a:gd fmla="*/ 25 w 50" name="T4"/>
                  <a:gd fmla="*/ 89 h 105" name="T5"/>
                  <a:gd fmla="*/ 16 w 50" name="T6"/>
                  <a:gd fmla="*/ 80 h 105" name="T7"/>
                  <a:gd fmla="*/ 16 w 50" name="T8"/>
                  <a:gd fmla="*/ 8 h 105" name="T9"/>
                  <a:gd fmla="*/ 8 w 50" name="T10"/>
                  <a:gd fmla="*/ 0 h 105" name="T11"/>
                  <a:gd fmla="*/ 0 w 50" name="T12"/>
                  <a:gd fmla="*/ 8 h 105" name="T13"/>
                  <a:gd fmla="*/ 0 w 50" name="T14"/>
                  <a:gd fmla="*/ 80 h 105" name="T15"/>
                  <a:gd fmla="*/ 25 w 50" name="T16"/>
                  <a:gd fmla="*/ 105 h 105" name="T17"/>
                  <a:gd fmla="*/ 50 w 50" name="T18"/>
                  <a:gd fmla="*/ 80 h 105" name="T19"/>
                  <a:gd fmla="*/ 42 w 50" name="T20"/>
                  <a:gd fmla="*/ 72 h 105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05" w="50">
                    <a:moveTo>
                      <a:pt x="42" y="72"/>
                    </a:moveTo>
                    <a:cubicBezTo>
                      <a:pt x="38" y="72"/>
                      <a:pt x="34" y="75"/>
                      <a:pt x="34" y="80"/>
                    </a:cubicBezTo>
                    <a:cubicBezTo>
                      <a:pt x="34" y="85"/>
                      <a:pt x="30" y="89"/>
                      <a:pt x="25" y="89"/>
                    </a:cubicBezTo>
                    <a:cubicBezTo>
                      <a:pt x="20" y="89"/>
                      <a:pt x="16" y="85"/>
                      <a:pt x="16" y="80"/>
                    </a:cubicBezTo>
                    <a:cubicBezTo>
                      <a:pt x="16" y="8"/>
                      <a:pt x="16" y="8"/>
                      <a:pt x="16" y="8"/>
                    </a:cubicBezTo>
                    <a:cubicBezTo>
                      <a:pt x="16" y="3"/>
                      <a:pt x="12" y="0"/>
                      <a:pt x="8" y="0"/>
                    </a:cubicBezTo>
                    <a:cubicBezTo>
                      <a:pt x="3" y="0"/>
                      <a:pt x="0" y="3"/>
                      <a:pt x="0" y="8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94"/>
                      <a:pt x="11" y="105"/>
                      <a:pt x="25" y="105"/>
                    </a:cubicBezTo>
                    <a:cubicBezTo>
                      <a:pt x="39" y="105"/>
                      <a:pt x="50" y="94"/>
                      <a:pt x="50" y="80"/>
                    </a:cubicBezTo>
                    <a:cubicBezTo>
                      <a:pt x="50" y="75"/>
                      <a:pt x="47" y="72"/>
                      <a:pt x="42" y="7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7" name="组合 26"/>
          <p:cNvGrpSpPr/>
          <p:nvPr/>
        </p:nvGrpSpPr>
        <p:grpSpPr>
          <a:xfrm>
            <a:off x="3169873" y="1574489"/>
            <a:ext cx="857250" cy="857250"/>
            <a:chOff x="146853" y="1705216"/>
            <a:chExt cx="857250" cy="857250"/>
          </a:xfrm>
        </p:grpSpPr>
        <p:sp>
          <p:nvSpPr>
            <p:cNvPr id="48" name="矩形 47"/>
            <p:cNvSpPr/>
            <p:nvPr/>
          </p:nvSpPr>
          <p:spPr>
            <a:xfrm>
              <a:off x="146853" y="1705216"/>
              <a:ext cx="857250" cy="8572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grpSp>
          <p:nvGrpSpPr>
            <p:cNvPr id="131" name="组合 130"/>
            <p:cNvGrpSpPr/>
            <p:nvPr/>
          </p:nvGrpSpPr>
          <p:grpSpPr>
            <a:xfrm>
              <a:off x="288110" y="1806349"/>
              <a:ext cx="574737" cy="654984"/>
              <a:chOff x="5673726" y="4168776"/>
              <a:chExt cx="841375" cy="958850"/>
            </a:xfrm>
            <a:solidFill>
              <a:schemeClr val="bg1"/>
            </a:solidFill>
          </p:grpSpPr>
          <p:sp>
            <p:nvSpPr>
              <p:cNvPr id="132" name="Freeform 126"/>
              <p:cNvSpPr>
                <a:spLocks noEditPoints="1"/>
              </p:cNvSpPr>
              <p:nvPr/>
            </p:nvSpPr>
            <p:spPr bwMode="auto">
              <a:xfrm>
                <a:off x="5673726" y="4168776"/>
                <a:ext cx="841375" cy="958850"/>
              </a:xfrm>
              <a:custGeom>
                <a:gdLst>
                  <a:gd fmla="*/ 224 w 224" name="T0"/>
                  <a:gd fmla="*/ 8 h 256" name="T1"/>
                  <a:gd fmla="*/ 221 w 224" name="T2"/>
                  <a:gd fmla="*/ 2 h 256" name="T3"/>
                  <a:gd fmla="*/ 214 w 224" name="T4"/>
                  <a:gd fmla="*/ 1 h 256" name="T5"/>
                  <a:gd fmla="*/ 77 w 224" name="T6"/>
                  <a:gd fmla="*/ 46 h 256" name="T7"/>
                  <a:gd fmla="*/ 71 w 224" name="T8"/>
                  <a:gd fmla="*/ 53 h 256" name="T9"/>
                  <a:gd fmla="*/ 71 w 224" name="T10"/>
                  <a:gd fmla="*/ 179 h 256" name="T11"/>
                  <a:gd fmla="*/ 43 w 224" name="T12"/>
                  <a:gd fmla="*/ 169 h 256" name="T13"/>
                  <a:gd fmla="*/ 0 w 224" name="T14"/>
                  <a:gd fmla="*/ 213 h 256" name="T15"/>
                  <a:gd fmla="*/ 43 w 224" name="T16"/>
                  <a:gd fmla="*/ 256 h 256" name="T17"/>
                  <a:gd fmla="*/ 87 w 224" name="T18"/>
                  <a:gd fmla="*/ 213 h 256" name="T19"/>
                  <a:gd fmla="*/ 87 w 224" name="T20"/>
                  <a:gd fmla="*/ 213 h 256" name="T21"/>
                  <a:gd fmla="*/ 87 w 224" name="T22"/>
                  <a:gd fmla="*/ 85 h 256" name="T23"/>
                  <a:gd fmla="*/ 166 w 224" name="T24"/>
                  <a:gd fmla="*/ 59 h 256" name="T25"/>
                  <a:gd fmla="*/ 169 w 224" name="T26"/>
                  <a:gd fmla="*/ 52 h 256" name="T27"/>
                  <a:gd fmla="*/ 162 w 224" name="T28"/>
                  <a:gd fmla="*/ 49 h 256" name="T29"/>
                  <a:gd fmla="*/ 87 w 224" name="T30"/>
                  <a:gd fmla="*/ 74 h 256" name="T31"/>
                  <a:gd fmla="*/ 87 w 224" name="T32"/>
                  <a:gd fmla="*/ 59 h 256" name="T33"/>
                  <a:gd fmla="*/ 208 w 224" name="T34"/>
                  <a:gd fmla="*/ 19 h 256" name="T35"/>
                  <a:gd fmla="*/ 208 w 224" name="T36"/>
                  <a:gd fmla="*/ 34 h 256" name="T37"/>
                  <a:gd fmla="*/ 188 w 224" name="T38"/>
                  <a:gd fmla="*/ 40 h 256" name="T39"/>
                  <a:gd fmla="*/ 185 w 224" name="T40"/>
                  <a:gd fmla="*/ 47 h 256" name="T41"/>
                  <a:gd fmla="*/ 190 w 224" name="T42"/>
                  <a:gd fmla="*/ 51 h 256" name="T43"/>
                  <a:gd fmla="*/ 191 w 224" name="T44"/>
                  <a:gd fmla="*/ 51 h 256" name="T45"/>
                  <a:gd fmla="*/ 208 w 224" name="T46"/>
                  <a:gd fmla="*/ 45 h 256" name="T47"/>
                  <a:gd fmla="*/ 208 w 224" name="T48"/>
                  <a:gd fmla="*/ 140 h 256" name="T49"/>
                  <a:gd fmla="*/ 181 w 224" name="T50"/>
                  <a:gd fmla="*/ 130 h 256" name="T51"/>
                  <a:gd fmla="*/ 137 w 224" name="T52"/>
                  <a:gd fmla="*/ 173 h 256" name="T53"/>
                  <a:gd fmla="*/ 181 w 224" name="T54"/>
                  <a:gd fmla="*/ 217 h 256" name="T55"/>
                  <a:gd fmla="*/ 224 w 224" name="T56"/>
                  <a:gd fmla="*/ 173 h 256" name="T57"/>
                  <a:gd fmla="*/ 224 w 224" name="T58"/>
                  <a:gd fmla="*/ 170 h 256" name="T59"/>
                  <a:gd fmla="*/ 224 w 224" name="T60"/>
                  <a:gd fmla="*/ 168 h 256" name="T61"/>
                  <a:gd fmla="*/ 224 w 224" name="T62"/>
                  <a:gd fmla="*/ 8 h 256" name="T63"/>
                  <a:gd fmla="*/ 43 w 224" name="T64"/>
                  <a:gd fmla="*/ 240 h 256" name="T65"/>
                  <a:gd fmla="*/ 16 w 224" name="T66"/>
                  <a:gd fmla="*/ 213 h 256" name="T67"/>
                  <a:gd fmla="*/ 43 w 224" name="T68"/>
                  <a:gd fmla="*/ 185 h 256" name="T69"/>
                  <a:gd fmla="*/ 71 w 224" name="T70"/>
                  <a:gd fmla="*/ 213 h 256" name="T71"/>
                  <a:gd fmla="*/ 43 w 224" name="T72"/>
                  <a:gd fmla="*/ 240 h 256" name="T73"/>
                  <a:gd fmla="*/ 181 w 224" name="T74"/>
                  <a:gd fmla="*/ 201 h 256" name="T75"/>
                  <a:gd fmla="*/ 153 w 224" name="T76"/>
                  <a:gd fmla="*/ 173 h 256" name="T77"/>
                  <a:gd fmla="*/ 181 w 224" name="T78"/>
                  <a:gd fmla="*/ 146 h 256" name="T79"/>
                  <a:gd fmla="*/ 208 w 224" name="T80"/>
                  <a:gd fmla="*/ 173 h 256" name="T81"/>
                  <a:gd fmla="*/ 181 w 224" name="T82"/>
                  <a:gd fmla="*/ 201 h 256" name="T8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b="b" l="0" r="r" t="0"/>
                <a:pathLst>
                  <a:path h="256" w="224">
                    <a:moveTo>
                      <a:pt x="224" y="8"/>
                    </a:moveTo>
                    <a:cubicBezTo>
                      <a:pt x="224" y="6"/>
                      <a:pt x="223" y="3"/>
                      <a:pt x="221" y="2"/>
                    </a:cubicBezTo>
                    <a:cubicBezTo>
                      <a:pt x="219" y="0"/>
                      <a:pt x="216" y="0"/>
                      <a:pt x="214" y="1"/>
                    </a:cubicBezTo>
                    <a:cubicBezTo>
                      <a:pt x="77" y="46"/>
                      <a:pt x="77" y="46"/>
                      <a:pt x="77" y="46"/>
                    </a:cubicBezTo>
                    <a:cubicBezTo>
                      <a:pt x="74" y="47"/>
                      <a:pt x="71" y="50"/>
                      <a:pt x="71" y="53"/>
                    </a:cubicBezTo>
                    <a:cubicBezTo>
                      <a:pt x="71" y="179"/>
                      <a:pt x="71" y="179"/>
                      <a:pt x="71" y="179"/>
                    </a:cubicBezTo>
                    <a:cubicBezTo>
                      <a:pt x="63" y="173"/>
                      <a:pt x="54" y="169"/>
                      <a:pt x="43" y="169"/>
                    </a:cubicBezTo>
                    <a:cubicBezTo>
                      <a:pt x="19" y="169"/>
                      <a:pt x="0" y="189"/>
                      <a:pt x="0" y="213"/>
                    </a:cubicBezTo>
                    <a:cubicBezTo>
                      <a:pt x="0" y="237"/>
                      <a:pt x="19" y="256"/>
                      <a:pt x="43" y="256"/>
                    </a:cubicBezTo>
                    <a:cubicBezTo>
                      <a:pt x="67" y="256"/>
                      <a:pt x="86" y="237"/>
                      <a:pt x="87" y="213"/>
                    </a:cubicBezTo>
                    <a:cubicBezTo>
                      <a:pt x="87" y="213"/>
                      <a:pt x="87" y="213"/>
                      <a:pt x="87" y="213"/>
                    </a:cubicBezTo>
                    <a:cubicBezTo>
                      <a:pt x="87" y="85"/>
                      <a:pt x="87" y="85"/>
                      <a:pt x="87" y="85"/>
                    </a:cubicBezTo>
                    <a:cubicBezTo>
                      <a:pt x="166" y="59"/>
                      <a:pt x="166" y="59"/>
                      <a:pt x="166" y="59"/>
                    </a:cubicBezTo>
                    <a:cubicBezTo>
                      <a:pt x="169" y="58"/>
                      <a:pt x="170" y="55"/>
                      <a:pt x="169" y="52"/>
                    </a:cubicBezTo>
                    <a:cubicBezTo>
                      <a:pt x="168" y="50"/>
                      <a:pt x="165" y="48"/>
                      <a:pt x="162" y="49"/>
                    </a:cubicBezTo>
                    <a:cubicBezTo>
                      <a:pt x="87" y="74"/>
                      <a:pt x="87" y="74"/>
                      <a:pt x="87" y="74"/>
                    </a:cubicBezTo>
                    <a:cubicBezTo>
                      <a:pt x="87" y="59"/>
                      <a:pt x="87" y="59"/>
                      <a:pt x="87" y="59"/>
                    </a:cubicBezTo>
                    <a:cubicBezTo>
                      <a:pt x="208" y="19"/>
                      <a:pt x="208" y="19"/>
                      <a:pt x="208" y="19"/>
                    </a:cubicBezTo>
                    <a:cubicBezTo>
                      <a:pt x="208" y="34"/>
                      <a:pt x="208" y="34"/>
                      <a:pt x="208" y="34"/>
                    </a:cubicBezTo>
                    <a:cubicBezTo>
                      <a:pt x="188" y="40"/>
                      <a:pt x="188" y="40"/>
                      <a:pt x="188" y="40"/>
                    </a:cubicBezTo>
                    <a:cubicBezTo>
                      <a:pt x="185" y="41"/>
                      <a:pt x="184" y="44"/>
                      <a:pt x="185" y="47"/>
                    </a:cubicBezTo>
                    <a:cubicBezTo>
                      <a:pt x="185" y="49"/>
                      <a:pt x="188" y="51"/>
                      <a:pt x="190" y="51"/>
                    </a:cubicBezTo>
                    <a:cubicBezTo>
                      <a:pt x="190" y="51"/>
                      <a:pt x="191" y="51"/>
                      <a:pt x="191" y="51"/>
                    </a:cubicBezTo>
                    <a:cubicBezTo>
                      <a:pt x="208" y="45"/>
                      <a:pt x="208" y="45"/>
                      <a:pt x="208" y="45"/>
                    </a:cubicBezTo>
                    <a:cubicBezTo>
                      <a:pt x="208" y="140"/>
                      <a:pt x="208" y="140"/>
                      <a:pt x="208" y="140"/>
                    </a:cubicBezTo>
                    <a:cubicBezTo>
                      <a:pt x="201" y="133"/>
                      <a:pt x="191" y="130"/>
                      <a:pt x="181" y="130"/>
                    </a:cubicBezTo>
                    <a:cubicBezTo>
                      <a:pt x="157" y="130"/>
                      <a:pt x="137" y="149"/>
                      <a:pt x="137" y="173"/>
                    </a:cubicBezTo>
                    <a:cubicBezTo>
                      <a:pt x="137" y="197"/>
                      <a:pt x="157" y="217"/>
                      <a:pt x="181" y="217"/>
                    </a:cubicBezTo>
                    <a:cubicBezTo>
                      <a:pt x="205" y="217"/>
                      <a:pt x="224" y="197"/>
                      <a:pt x="224" y="173"/>
                    </a:cubicBezTo>
                    <a:cubicBezTo>
                      <a:pt x="224" y="172"/>
                      <a:pt x="224" y="171"/>
                      <a:pt x="224" y="170"/>
                    </a:cubicBezTo>
                    <a:cubicBezTo>
                      <a:pt x="224" y="169"/>
                      <a:pt x="224" y="169"/>
                      <a:pt x="224" y="168"/>
                    </a:cubicBezTo>
                    <a:lnTo>
                      <a:pt x="224" y="8"/>
                    </a:lnTo>
                    <a:close/>
                    <a:moveTo>
                      <a:pt x="43" y="240"/>
                    </a:moveTo>
                    <a:cubicBezTo>
                      <a:pt x="28" y="240"/>
                      <a:pt x="16" y="228"/>
                      <a:pt x="16" y="213"/>
                    </a:cubicBezTo>
                    <a:cubicBezTo>
                      <a:pt x="16" y="198"/>
                      <a:pt x="28" y="185"/>
                      <a:pt x="43" y="185"/>
                    </a:cubicBezTo>
                    <a:cubicBezTo>
                      <a:pt x="58" y="185"/>
                      <a:pt x="71" y="198"/>
                      <a:pt x="71" y="213"/>
                    </a:cubicBezTo>
                    <a:cubicBezTo>
                      <a:pt x="71" y="228"/>
                      <a:pt x="58" y="240"/>
                      <a:pt x="43" y="240"/>
                    </a:cubicBezTo>
                    <a:close/>
                    <a:moveTo>
                      <a:pt x="181" y="201"/>
                    </a:moveTo>
                    <a:cubicBezTo>
                      <a:pt x="166" y="201"/>
                      <a:pt x="153" y="188"/>
                      <a:pt x="153" y="173"/>
                    </a:cubicBezTo>
                    <a:cubicBezTo>
                      <a:pt x="153" y="158"/>
                      <a:pt x="166" y="146"/>
                      <a:pt x="181" y="146"/>
                    </a:cubicBezTo>
                    <a:cubicBezTo>
                      <a:pt x="196" y="146"/>
                      <a:pt x="208" y="158"/>
                      <a:pt x="208" y="173"/>
                    </a:cubicBezTo>
                    <a:cubicBezTo>
                      <a:pt x="208" y="188"/>
                      <a:pt x="196" y="201"/>
                      <a:pt x="181" y="20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33" name="Freeform 127"/>
              <p:cNvSpPr/>
              <p:nvPr/>
            </p:nvSpPr>
            <p:spPr bwMode="auto">
              <a:xfrm>
                <a:off x="6289676" y="4756151"/>
                <a:ext cx="127000" cy="123825"/>
              </a:xfrm>
              <a:custGeom>
                <a:gdLst>
                  <a:gd fmla="*/ 28 w 34" name="T0"/>
                  <a:gd fmla="*/ 11 h 33" name="T1"/>
                  <a:gd fmla="*/ 23 w 34" name="T2"/>
                  <a:gd fmla="*/ 16 h 33" name="T3"/>
                  <a:gd fmla="*/ 17 w 34" name="T4"/>
                  <a:gd fmla="*/ 22 h 33" name="T5"/>
                  <a:gd fmla="*/ 11 w 34" name="T6"/>
                  <a:gd fmla="*/ 16 h 33" name="T7"/>
                  <a:gd fmla="*/ 14 w 34" name="T8"/>
                  <a:gd fmla="*/ 11 h 33" name="T9"/>
                  <a:gd fmla="*/ 16 w 34" name="T10"/>
                  <a:gd fmla="*/ 4 h 33" name="T11"/>
                  <a:gd fmla="*/ 9 w 34" name="T12"/>
                  <a:gd fmla="*/ 2 h 33" name="T13"/>
                  <a:gd fmla="*/ 0 w 34" name="T14"/>
                  <a:gd fmla="*/ 16 h 33" name="T15"/>
                  <a:gd fmla="*/ 17 w 34" name="T16"/>
                  <a:gd fmla="*/ 33 h 33" name="T17"/>
                  <a:gd fmla="*/ 34 w 34" name="T18"/>
                  <a:gd fmla="*/ 16 h 33" name="T19"/>
                  <a:gd fmla="*/ 28 w 34" name="T20"/>
                  <a:gd fmla="*/ 11 h 33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3" w="34">
                    <a:moveTo>
                      <a:pt x="28" y="11"/>
                    </a:moveTo>
                    <a:cubicBezTo>
                      <a:pt x="25" y="11"/>
                      <a:pt x="23" y="13"/>
                      <a:pt x="23" y="16"/>
                    </a:cubicBezTo>
                    <a:cubicBezTo>
                      <a:pt x="23" y="20"/>
                      <a:pt x="20" y="22"/>
                      <a:pt x="17" y="22"/>
                    </a:cubicBezTo>
                    <a:cubicBezTo>
                      <a:pt x="14" y="22"/>
                      <a:pt x="11" y="20"/>
                      <a:pt x="11" y="16"/>
                    </a:cubicBezTo>
                    <a:cubicBezTo>
                      <a:pt x="11" y="14"/>
                      <a:pt x="12" y="12"/>
                      <a:pt x="14" y="11"/>
                    </a:cubicBezTo>
                    <a:cubicBezTo>
                      <a:pt x="16" y="10"/>
                      <a:pt x="17" y="6"/>
                      <a:pt x="16" y="4"/>
                    </a:cubicBezTo>
                    <a:cubicBezTo>
                      <a:pt x="14" y="1"/>
                      <a:pt x="11" y="0"/>
                      <a:pt x="9" y="2"/>
                    </a:cubicBezTo>
                    <a:cubicBezTo>
                      <a:pt x="3" y="5"/>
                      <a:pt x="0" y="10"/>
                      <a:pt x="0" y="16"/>
                    </a:cubicBezTo>
                    <a:cubicBezTo>
                      <a:pt x="0" y="25"/>
                      <a:pt x="8" y="33"/>
                      <a:pt x="17" y="33"/>
                    </a:cubicBezTo>
                    <a:cubicBezTo>
                      <a:pt x="26" y="33"/>
                      <a:pt x="34" y="25"/>
                      <a:pt x="34" y="16"/>
                    </a:cubicBezTo>
                    <a:cubicBezTo>
                      <a:pt x="34" y="13"/>
                      <a:pt x="31" y="11"/>
                      <a:pt x="28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34" name="Freeform 128"/>
              <p:cNvSpPr/>
              <p:nvPr/>
            </p:nvSpPr>
            <p:spPr bwMode="auto">
              <a:xfrm>
                <a:off x="5770563" y="4903789"/>
                <a:ext cx="128588" cy="123825"/>
              </a:xfrm>
              <a:custGeom>
                <a:gdLst>
                  <a:gd fmla="*/ 28 w 34" name="T0"/>
                  <a:gd fmla="*/ 11 h 33" name="T1"/>
                  <a:gd fmla="*/ 23 w 34" name="T2"/>
                  <a:gd fmla="*/ 16 h 33" name="T3"/>
                  <a:gd fmla="*/ 17 w 34" name="T4"/>
                  <a:gd fmla="*/ 22 h 33" name="T5"/>
                  <a:gd fmla="*/ 11 w 34" name="T6"/>
                  <a:gd fmla="*/ 16 h 33" name="T7"/>
                  <a:gd fmla="*/ 14 w 34" name="T8"/>
                  <a:gd fmla="*/ 11 h 33" name="T9"/>
                  <a:gd fmla="*/ 16 w 34" name="T10"/>
                  <a:gd fmla="*/ 3 h 33" name="T11"/>
                  <a:gd fmla="*/ 9 w 34" name="T12"/>
                  <a:gd fmla="*/ 1 h 33" name="T13"/>
                  <a:gd fmla="*/ 0 w 34" name="T14"/>
                  <a:gd fmla="*/ 16 h 33" name="T15"/>
                  <a:gd fmla="*/ 17 w 34" name="T16"/>
                  <a:gd fmla="*/ 33 h 33" name="T17"/>
                  <a:gd fmla="*/ 34 w 34" name="T18"/>
                  <a:gd fmla="*/ 16 h 33" name="T19"/>
                  <a:gd fmla="*/ 28 w 34" name="T20"/>
                  <a:gd fmla="*/ 11 h 33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3" w="34">
                    <a:moveTo>
                      <a:pt x="28" y="11"/>
                    </a:moveTo>
                    <a:cubicBezTo>
                      <a:pt x="26" y="11"/>
                      <a:pt x="23" y="13"/>
                      <a:pt x="23" y="16"/>
                    </a:cubicBezTo>
                    <a:cubicBezTo>
                      <a:pt x="23" y="19"/>
                      <a:pt x="20" y="22"/>
                      <a:pt x="17" y="22"/>
                    </a:cubicBezTo>
                    <a:cubicBezTo>
                      <a:pt x="14" y="22"/>
                      <a:pt x="11" y="19"/>
                      <a:pt x="11" y="16"/>
                    </a:cubicBezTo>
                    <a:cubicBezTo>
                      <a:pt x="11" y="14"/>
                      <a:pt x="12" y="12"/>
                      <a:pt x="14" y="11"/>
                    </a:cubicBezTo>
                    <a:cubicBezTo>
                      <a:pt x="17" y="9"/>
                      <a:pt x="18" y="6"/>
                      <a:pt x="16" y="3"/>
                    </a:cubicBezTo>
                    <a:cubicBezTo>
                      <a:pt x="15" y="1"/>
                      <a:pt x="11" y="0"/>
                      <a:pt x="9" y="1"/>
                    </a:cubicBezTo>
                    <a:cubicBezTo>
                      <a:pt x="4" y="4"/>
                      <a:pt x="0" y="10"/>
                      <a:pt x="0" y="16"/>
                    </a:cubicBezTo>
                    <a:cubicBezTo>
                      <a:pt x="0" y="25"/>
                      <a:pt x="8" y="33"/>
                      <a:pt x="17" y="33"/>
                    </a:cubicBezTo>
                    <a:cubicBezTo>
                      <a:pt x="26" y="33"/>
                      <a:pt x="34" y="25"/>
                      <a:pt x="34" y="16"/>
                    </a:cubicBezTo>
                    <a:cubicBezTo>
                      <a:pt x="34" y="13"/>
                      <a:pt x="31" y="11"/>
                      <a:pt x="28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8" name="组合 27"/>
          <p:cNvGrpSpPr/>
          <p:nvPr/>
        </p:nvGrpSpPr>
        <p:grpSpPr>
          <a:xfrm>
            <a:off x="3169873" y="3000375"/>
            <a:ext cx="857250" cy="857250"/>
            <a:chOff x="146853" y="3131102"/>
            <a:chExt cx="857250" cy="857250"/>
          </a:xfrm>
        </p:grpSpPr>
        <p:sp>
          <p:nvSpPr>
            <p:cNvPr id="101" name="矩形 100"/>
            <p:cNvSpPr/>
            <p:nvPr/>
          </p:nvSpPr>
          <p:spPr>
            <a:xfrm>
              <a:off x="146853" y="3131102"/>
              <a:ext cx="857250" cy="85725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135" name="Freeform 188"/>
            <p:cNvSpPr>
              <a:spLocks noEditPoints="1"/>
            </p:cNvSpPr>
            <p:nvPr/>
          </p:nvSpPr>
          <p:spPr bwMode="auto">
            <a:xfrm>
              <a:off x="244733" y="3232235"/>
              <a:ext cx="661491" cy="654984"/>
            </a:xfrm>
            <a:custGeom>
              <a:gdLst>
                <a:gd fmla="*/ 198 w 258" name="T0"/>
                <a:gd fmla="*/ 134 h 256" name="T1"/>
                <a:gd fmla="*/ 175 w 258" name="T2"/>
                <a:gd fmla="*/ 134 h 256" name="T3"/>
                <a:gd fmla="*/ 150 w 258" name="T4"/>
                <a:gd fmla="*/ 165 h 256" name="T5"/>
                <a:gd fmla="*/ 150 w 258" name="T6"/>
                <a:gd fmla="*/ 172 h 256" name="T7"/>
                <a:gd fmla="*/ 87 w 258" name="T8"/>
                <a:gd fmla="*/ 107 h 256" name="T9"/>
                <a:gd fmla="*/ 104 w 258" name="T10"/>
                <a:gd fmla="*/ 103 h 256" name="T11"/>
                <a:gd fmla="*/ 128 w 258" name="T12"/>
                <a:gd fmla="*/ 72 h 256" name="T13"/>
                <a:gd fmla="*/ 68 w 258" name="T14"/>
                <a:gd fmla="*/ 5 h 256" name="T15"/>
                <a:gd fmla="*/ 45 w 258" name="T16"/>
                <a:gd fmla="*/ 5 h 256" name="T17"/>
                <a:gd fmla="*/ 21 w 258" name="T18"/>
                <a:gd fmla="*/ 36 h 256" name="T19"/>
                <a:gd fmla="*/ 8 w 258" name="T20"/>
                <a:gd fmla="*/ 64 h 256" name="T21"/>
                <a:gd fmla="*/ 166 w 258" name="T22"/>
                <a:gd fmla="*/ 252 h 256" name="T23"/>
                <a:gd fmla="*/ 194 w 258" name="T24"/>
                <a:gd fmla="*/ 250 h 256" name="T25"/>
                <a:gd fmla="*/ 222 w 258" name="T26"/>
                <a:gd fmla="*/ 237 h 256" name="T27"/>
                <a:gd fmla="*/ 253 w 258" name="T28"/>
                <a:gd fmla="*/ 212 h 256" name="T29"/>
                <a:gd fmla="*/ 253 w 258" name="T30"/>
                <a:gd fmla="*/ 190 h 256" name="T31"/>
                <a:gd fmla="*/ 195 w 258" name="T32"/>
                <a:gd fmla="*/ 193 h 256" name="T33"/>
                <a:gd fmla="*/ 188 w 258" name="T34"/>
                <a:gd fmla="*/ 200 h 256" name="T35"/>
                <a:gd fmla="*/ 184 w 258" name="T36"/>
                <a:gd fmla="*/ 238 h 256" name="T37"/>
                <a:gd fmla="*/ 174 w 258" name="T38"/>
                <a:gd fmla="*/ 239 h 256" name="T39"/>
                <a:gd fmla="*/ 20 w 258" name="T40"/>
                <a:gd fmla="*/ 74 h 256" name="T41"/>
                <a:gd fmla="*/ 43 w 258" name="T42"/>
                <a:gd fmla="*/ 56 h 256" name="T43"/>
                <a:gd fmla="*/ 51 w 258" name="T44"/>
                <a:gd fmla="*/ 56 h 256" name="T45"/>
                <a:gd fmla="*/ 38 w 258" name="T46"/>
                <a:gd fmla="*/ 35 h 256" name="T47"/>
                <a:gd fmla="*/ 112 w 258" name="T48"/>
                <a:gd fmla="*/ 72 h 256" name="T49"/>
                <a:gd fmla="*/ 64 w 258" name="T50"/>
                <a:gd fmla="*/ 62 h 256" name="T51"/>
                <a:gd fmla="*/ 56 w 258" name="T52"/>
                <a:gd fmla="*/ 69 h 256" name="T53"/>
                <a:gd fmla="*/ 64 w 258" name="T54"/>
                <a:gd fmla="*/ 107 h 256" name="T55"/>
                <a:gd fmla="*/ 166 w 258" name="T56"/>
                <a:gd fmla="*/ 179 h 256" name="T57"/>
                <a:gd fmla="*/ 178 w 258" name="T58"/>
                <a:gd fmla="*/ 189 h 256" name="T59"/>
                <a:gd fmla="*/ 182 w 258" name="T60"/>
                <a:gd fmla="*/ 180 h 256" name="T61"/>
                <a:gd fmla="*/ 186 w 258" name="T62"/>
                <a:gd fmla="*/ 146 h 256" name="T63"/>
                <a:gd fmla="*/ 223 w 258" name="T64"/>
                <a:gd fmla="*/ 220 h 256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256" w="258">
                  <a:moveTo>
                    <a:pt x="253" y="190"/>
                  </a:moveTo>
                  <a:cubicBezTo>
                    <a:pt x="198" y="134"/>
                    <a:pt x="198" y="134"/>
                    <a:pt x="198" y="134"/>
                  </a:cubicBezTo>
                  <a:cubicBezTo>
                    <a:pt x="195" y="131"/>
                    <a:pt x="190" y="130"/>
                    <a:pt x="186" y="130"/>
                  </a:cubicBezTo>
                  <a:cubicBezTo>
                    <a:pt x="182" y="130"/>
                    <a:pt x="178" y="131"/>
                    <a:pt x="175" y="134"/>
                  </a:cubicBezTo>
                  <a:cubicBezTo>
                    <a:pt x="155" y="154"/>
                    <a:pt x="155" y="154"/>
                    <a:pt x="155" y="154"/>
                  </a:cubicBezTo>
                  <a:cubicBezTo>
                    <a:pt x="152" y="157"/>
                    <a:pt x="150" y="161"/>
                    <a:pt x="150" y="165"/>
                  </a:cubicBezTo>
                  <a:cubicBezTo>
                    <a:pt x="150" y="167"/>
                    <a:pt x="151" y="169"/>
                    <a:pt x="151" y="171"/>
                  </a:cubicBezTo>
                  <a:cubicBezTo>
                    <a:pt x="150" y="172"/>
                    <a:pt x="150" y="172"/>
                    <a:pt x="150" y="172"/>
                  </a:cubicBezTo>
                  <a:cubicBezTo>
                    <a:pt x="129" y="154"/>
                    <a:pt x="104" y="129"/>
                    <a:pt x="86" y="108"/>
                  </a:cubicBezTo>
                  <a:cubicBezTo>
                    <a:pt x="87" y="107"/>
                    <a:pt x="87" y="107"/>
                    <a:pt x="87" y="107"/>
                  </a:cubicBezTo>
                  <a:cubicBezTo>
                    <a:pt x="89" y="107"/>
                    <a:pt x="90" y="107"/>
                    <a:pt x="92" y="107"/>
                  </a:cubicBezTo>
                  <a:cubicBezTo>
                    <a:pt x="96" y="107"/>
                    <a:pt x="100" y="106"/>
                    <a:pt x="104" y="103"/>
                  </a:cubicBezTo>
                  <a:cubicBezTo>
                    <a:pt x="123" y="83"/>
                    <a:pt x="123" y="83"/>
                    <a:pt x="123" y="83"/>
                  </a:cubicBezTo>
                  <a:cubicBezTo>
                    <a:pt x="126" y="80"/>
                    <a:pt x="128" y="76"/>
                    <a:pt x="128" y="72"/>
                  </a:cubicBezTo>
                  <a:cubicBezTo>
                    <a:pt x="128" y="67"/>
                    <a:pt x="126" y="63"/>
                    <a:pt x="123" y="60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65" y="2"/>
                    <a:pt x="61" y="0"/>
                    <a:pt x="57" y="0"/>
                  </a:cubicBezTo>
                  <a:cubicBezTo>
                    <a:pt x="53" y="0"/>
                    <a:pt x="48" y="2"/>
                    <a:pt x="45" y="5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3" y="28"/>
                    <a:pt x="21" y="32"/>
                    <a:pt x="21" y="36"/>
                  </a:cubicBezTo>
                  <a:cubicBezTo>
                    <a:pt x="21" y="38"/>
                    <a:pt x="21" y="41"/>
                    <a:pt x="22" y="43"/>
                  </a:cubicBezTo>
                  <a:cubicBezTo>
                    <a:pt x="16" y="52"/>
                    <a:pt x="9" y="61"/>
                    <a:pt x="8" y="64"/>
                  </a:cubicBezTo>
                  <a:cubicBezTo>
                    <a:pt x="1" y="72"/>
                    <a:pt x="0" y="83"/>
                    <a:pt x="5" y="92"/>
                  </a:cubicBezTo>
                  <a:cubicBezTo>
                    <a:pt x="43" y="151"/>
                    <a:pt x="107" y="215"/>
                    <a:pt x="166" y="252"/>
                  </a:cubicBezTo>
                  <a:cubicBezTo>
                    <a:pt x="170" y="255"/>
                    <a:pt x="174" y="256"/>
                    <a:pt x="178" y="256"/>
                  </a:cubicBezTo>
                  <a:cubicBezTo>
                    <a:pt x="184" y="256"/>
                    <a:pt x="190" y="254"/>
                    <a:pt x="194" y="250"/>
                  </a:cubicBezTo>
                  <a:cubicBezTo>
                    <a:pt x="196" y="249"/>
                    <a:pt x="206" y="242"/>
                    <a:pt x="215" y="235"/>
                  </a:cubicBezTo>
                  <a:cubicBezTo>
                    <a:pt x="217" y="236"/>
                    <a:pt x="219" y="237"/>
                    <a:pt x="222" y="237"/>
                  </a:cubicBezTo>
                  <a:cubicBezTo>
                    <a:pt x="226" y="237"/>
                    <a:pt x="230" y="235"/>
                    <a:pt x="233" y="232"/>
                  </a:cubicBezTo>
                  <a:cubicBezTo>
                    <a:pt x="253" y="212"/>
                    <a:pt x="253" y="212"/>
                    <a:pt x="253" y="212"/>
                  </a:cubicBezTo>
                  <a:cubicBezTo>
                    <a:pt x="256" y="209"/>
                    <a:pt x="258" y="205"/>
                    <a:pt x="258" y="201"/>
                  </a:cubicBezTo>
                  <a:cubicBezTo>
                    <a:pt x="258" y="197"/>
                    <a:pt x="256" y="193"/>
                    <a:pt x="253" y="190"/>
                  </a:cubicBezTo>
                  <a:close/>
                  <a:moveTo>
                    <a:pt x="223" y="220"/>
                  </a:moveTo>
                  <a:cubicBezTo>
                    <a:pt x="195" y="193"/>
                    <a:pt x="195" y="193"/>
                    <a:pt x="195" y="193"/>
                  </a:cubicBezTo>
                  <a:cubicBezTo>
                    <a:pt x="193" y="191"/>
                    <a:pt x="190" y="191"/>
                    <a:pt x="188" y="193"/>
                  </a:cubicBezTo>
                  <a:cubicBezTo>
                    <a:pt x="186" y="195"/>
                    <a:pt x="186" y="198"/>
                    <a:pt x="188" y="200"/>
                  </a:cubicBezTo>
                  <a:cubicBezTo>
                    <a:pt x="208" y="221"/>
                    <a:pt x="208" y="221"/>
                    <a:pt x="208" y="221"/>
                  </a:cubicBezTo>
                  <a:cubicBezTo>
                    <a:pt x="198" y="227"/>
                    <a:pt x="184" y="238"/>
                    <a:pt x="184" y="238"/>
                  </a:cubicBezTo>
                  <a:cubicBezTo>
                    <a:pt x="182" y="239"/>
                    <a:pt x="180" y="240"/>
                    <a:pt x="178" y="240"/>
                  </a:cubicBezTo>
                  <a:cubicBezTo>
                    <a:pt x="177" y="240"/>
                    <a:pt x="176" y="240"/>
                    <a:pt x="174" y="239"/>
                  </a:cubicBezTo>
                  <a:cubicBezTo>
                    <a:pt x="118" y="203"/>
                    <a:pt x="55" y="140"/>
                    <a:pt x="19" y="84"/>
                  </a:cubicBezTo>
                  <a:cubicBezTo>
                    <a:pt x="17" y="81"/>
                    <a:pt x="18" y="77"/>
                    <a:pt x="20" y="74"/>
                  </a:cubicBezTo>
                  <a:cubicBezTo>
                    <a:pt x="20" y="74"/>
                    <a:pt x="31" y="59"/>
                    <a:pt x="37" y="50"/>
                  </a:cubicBezTo>
                  <a:cubicBezTo>
                    <a:pt x="43" y="56"/>
                    <a:pt x="43" y="56"/>
                    <a:pt x="43" y="56"/>
                  </a:cubicBezTo>
                  <a:cubicBezTo>
                    <a:pt x="45" y="57"/>
                    <a:pt x="46" y="58"/>
                    <a:pt x="47" y="58"/>
                  </a:cubicBezTo>
                  <a:cubicBezTo>
                    <a:pt x="49" y="58"/>
                    <a:pt x="50" y="57"/>
                    <a:pt x="51" y="56"/>
                  </a:cubicBezTo>
                  <a:cubicBezTo>
                    <a:pt x="53" y="54"/>
                    <a:pt x="53" y="51"/>
                    <a:pt x="51" y="49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112" y="72"/>
                    <a:pt x="112" y="72"/>
                    <a:pt x="112" y="72"/>
                  </a:cubicBezTo>
                  <a:cubicBezTo>
                    <a:pt x="93" y="91"/>
                    <a:pt x="93" y="91"/>
                    <a:pt x="93" y="91"/>
                  </a:cubicBezTo>
                  <a:cubicBezTo>
                    <a:pt x="64" y="62"/>
                    <a:pt x="64" y="62"/>
                    <a:pt x="64" y="62"/>
                  </a:cubicBezTo>
                  <a:cubicBezTo>
                    <a:pt x="62" y="59"/>
                    <a:pt x="59" y="59"/>
                    <a:pt x="56" y="62"/>
                  </a:cubicBezTo>
                  <a:cubicBezTo>
                    <a:pt x="54" y="64"/>
                    <a:pt x="54" y="67"/>
                    <a:pt x="56" y="69"/>
                  </a:cubicBezTo>
                  <a:cubicBezTo>
                    <a:pt x="79" y="92"/>
                    <a:pt x="79" y="92"/>
                    <a:pt x="79" y="92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85" y="134"/>
                    <a:pt x="124" y="172"/>
                    <a:pt x="151" y="193"/>
                  </a:cubicBezTo>
                  <a:cubicBezTo>
                    <a:pt x="166" y="179"/>
                    <a:pt x="166" y="179"/>
                    <a:pt x="166" y="179"/>
                  </a:cubicBezTo>
                  <a:cubicBezTo>
                    <a:pt x="175" y="187"/>
                    <a:pt x="175" y="187"/>
                    <a:pt x="175" y="187"/>
                  </a:cubicBezTo>
                  <a:cubicBezTo>
                    <a:pt x="176" y="188"/>
                    <a:pt x="177" y="189"/>
                    <a:pt x="178" y="189"/>
                  </a:cubicBezTo>
                  <a:cubicBezTo>
                    <a:pt x="180" y="189"/>
                    <a:pt x="181" y="188"/>
                    <a:pt x="182" y="187"/>
                  </a:cubicBezTo>
                  <a:cubicBezTo>
                    <a:pt x="184" y="185"/>
                    <a:pt x="184" y="182"/>
                    <a:pt x="182" y="180"/>
                  </a:cubicBezTo>
                  <a:cubicBezTo>
                    <a:pt x="167" y="165"/>
                    <a:pt x="167" y="165"/>
                    <a:pt x="167" y="165"/>
                  </a:cubicBezTo>
                  <a:cubicBezTo>
                    <a:pt x="186" y="146"/>
                    <a:pt x="186" y="146"/>
                    <a:pt x="186" y="146"/>
                  </a:cubicBezTo>
                  <a:cubicBezTo>
                    <a:pt x="242" y="201"/>
                    <a:pt x="242" y="201"/>
                    <a:pt x="242" y="201"/>
                  </a:cubicBezTo>
                  <a:lnTo>
                    <a:pt x="223" y="2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zh-CN" b="1" lang="en-US">
                <a:solidFill>
                  <a:srgbClr val="1978B8"/>
                </a:solidFill>
                <a:cs typeface="+mn-ea"/>
                <a:sym typeface="+mn-lt"/>
              </a:rPr>
              <a:t>LOREM IPSUM DOLOR</a:t>
            </a:r>
          </a:p>
        </p:txBody>
      </p:sp>
    </p:spTree>
    <p:extLst>
      <p:ext uri="{BB962C8B-B14F-4D97-AF65-F5344CB8AC3E}">
        <p14:creationId val="1378682017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0" name="文本框 49"/>
          <p:cNvSpPr txBox="1"/>
          <p:nvPr/>
        </p:nvSpPr>
        <p:spPr>
          <a:xfrm>
            <a:off x="1596146" y="1596979"/>
            <a:ext cx="441583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solidFill>
                  <a:schemeClr val="accent1"/>
                </a:solidFill>
                <a:cs typeface="+mn-ea"/>
                <a:sym typeface="+mn-lt"/>
              </a:rPr>
              <a:t>LOREM IPSUM </a:t>
            </a:r>
          </a:p>
        </p:txBody>
      </p:sp>
      <p:sp>
        <p:nvSpPr>
          <p:cNvPr id="51" name="矩形 50"/>
          <p:cNvSpPr/>
          <p:nvPr/>
        </p:nvSpPr>
        <p:spPr>
          <a:xfrm>
            <a:off x="1596147" y="2024373"/>
            <a:ext cx="4415837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>
                <a:cs typeface="+mn-ea"/>
                <a:sym typeface="+mn-lt"/>
              </a:rPr>
              <a:t>LOREM IPSUM DOLOR SIT AMET CONSECTETUR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642184" y="1596979"/>
            <a:ext cx="441583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solidFill>
                  <a:schemeClr val="accent4"/>
                </a:solidFill>
                <a:cs typeface="+mn-ea"/>
                <a:sym typeface="+mn-lt"/>
              </a:rPr>
              <a:t>LOREM IPSUM </a:t>
            </a:r>
          </a:p>
        </p:txBody>
      </p:sp>
      <p:sp>
        <p:nvSpPr>
          <p:cNvPr id="93" name="矩形 92"/>
          <p:cNvSpPr/>
          <p:nvPr/>
        </p:nvSpPr>
        <p:spPr>
          <a:xfrm>
            <a:off x="7642185" y="2024373"/>
            <a:ext cx="4415837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>
                <a:cs typeface="+mn-ea"/>
                <a:sym typeface="+mn-lt"/>
              </a:rPr>
              <a:t>LOREM IPSUM DOLOR SIT AMET CONSECTETUR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1596146" y="3022865"/>
            <a:ext cx="441583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solidFill>
                  <a:schemeClr val="accent2"/>
                </a:solidFill>
                <a:cs typeface="+mn-ea"/>
                <a:sym typeface="+mn-lt"/>
              </a:rPr>
              <a:t>LOREM IPSUM </a:t>
            </a:r>
          </a:p>
        </p:txBody>
      </p:sp>
      <p:sp>
        <p:nvSpPr>
          <p:cNvPr id="104" name="矩形 103"/>
          <p:cNvSpPr/>
          <p:nvPr/>
        </p:nvSpPr>
        <p:spPr>
          <a:xfrm>
            <a:off x="1596147" y="3450259"/>
            <a:ext cx="4415837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>
                <a:cs typeface="+mn-ea"/>
                <a:sym typeface="+mn-lt"/>
              </a:rPr>
              <a:t>LOREM IPSUM DOLOR SIT AMET CONSECTETUR</a:t>
            </a:r>
          </a:p>
        </p:txBody>
      </p:sp>
      <p:sp>
        <p:nvSpPr>
          <p:cNvPr id="114" name="文本框 113"/>
          <p:cNvSpPr txBox="1"/>
          <p:nvPr/>
        </p:nvSpPr>
        <p:spPr>
          <a:xfrm>
            <a:off x="1596146" y="4448751"/>
            <a:ext cx="4415837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solidFill>
                  <a:schemeClr val="accent3"/>
                </a:solidFill>
                <a:cs typeface="+mn-ea"/>
                <a:sym typeface="+mn-lt"/>
              </a:rPr>
              <a:t>LOREM IPSUM </a:t>
            </a:r>
          </a:p>
        </p:txBody>
      </p:sp>
      <p:sp>
        <p:nvSpPr>
          <p:cNvPr id="115" name="矩形 114"/>
          <p:cNvSpPr/>
          <p:nvPr/>
        </p:nvSpPr>
        <p:spPr>
          <a:xfrm>
            <a:off x="1596147" y="4876145"/>
            <a:ext cx="4415837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>
                <a:cs typeface="+mn-ea"/>
                <a:sym typeface="+mn-lt"/>
              </a:rPr>
              <a:t>LOREM IPSUM DOLOR SIT AMET CONSECTETUR</a:t>
            </a:r>
          </a:p>
        </p:txBody>
      </p:sp>
      <p:grpSp>
        <p:nvGrpSpPr>
          <p:cNvPr id="29" name="组合 28"/>
          <p:cNvGrpSpPr/>
          <p:nvPr/>
        </p:nvGrpSpPr>
        <p:grpSpPr>
          <a:xfrm>
            <a:off x="738897" y="4556988"/>
            <a:ext cx="857250" cy="857250"/>
            <a:chOff x="146853" y="4556988"/>
            <a:chExt cx="857250" cy="857250"/>
          </a:xfrm>
        </p:grpSpPr>
        <p:sp>
          <p:nvSpPr>
            <p:cNvPr id="112" name="矩形 111"/>
            <p:cNvSpPr/>
            <p:nvPr/>
          </p:nvSpPr>
          <p:spPr>
            <a:xfrm>
              <a:off x="146853" y="4556988"/>
              <a:ext cx="857250" cy="85725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grpSp>
          <p:nvGrpSpPr>
            <p:cNvPr id="122" name="组合 121"/>
            <p:cNvGrpSpPr/>
            <p:nvPr/>
          </p:nvGrpSpPr>
          <p:grpSpPr>
            <a:xfrm>
              <a:off x="280519" y="4658121"/>
              <a:ext cx="589919" cy="654984"/>
              <a:chOff x="9336095" y="2949575"/>
              <a:chExt cx="863600" cy="958850"/>
            </a:xfrm>
            <a:solidFill>
              <a:schemeClr val="bg1"/>
            </a:solidFill>
          </p:grpSpPr>
          <p:sp>
            <p:nvSpPr>
              <p:cNvPr id="123" name="Freeform 190"/>
              <p:cNvSpPr>
                <a:spLocks noEditPoints="1"/>
              </p:cNvSpPr>
              <p:nvPr/>
            </p:nvSpPr>
            <p:spPr bwMode="auto">
              <a:xfrm>
                <a:off x="9336095" y="2949575"/>
                <a:ext cx="863600" cy="517525"/>
              </a:xfrm>
              <a:custGeom>
                <a:gdLst>
                  <a:gd fmla="*/ 230 w 230" name="T0"/>
                  <a:gd fmla="*/ 129 h 138" name="T1"/>
                  <a:gd fmla="*/ 123 w 230" name="T2"/>
                  <a:gd fmla="*/ 15 h 138" name="T3"/>
                  <a:gd fmla="*/ 123 w 230" name="T4"/>
                  <a:gd fmla="*/ 8 h 138" name="T5"/>
                  <a:gd fmla="*/ 115 w 230" name="T6"/>
                  <a:gd fmla="*/ 0 h 138" name="T7"/>
                  <a:gd fmla="*/ 107 w 230" name="T8"/>
                  <a:gd fmla="*/ 8 h 138" name="T9"/>
                  <a:gd fmla="*/ 107 w 230" name="T10"/>
                  <a:gd fmla="*/ 15 h 138" name="T11"/>
                  <a:gd fmla="*/ 34 w 230" name="T12"/>
                  <a:gd fmla="*/ 48 h 138" name="T13"/>
                  <a:gd fmla="*/ 0 w 230" name="T14"/>
                  <a:gd fmla="*/ 127 h 138" name="T15"/>
                  <a:gd fmla="*/ 7 w 230" name="T16"/>
                  <a:gd fmla="*/ 135 h 138" name="T17"/>
                  <a:gd fmla="*/ 16 w 230" name="T18"/>
                  <a:gd fmla="*/ 128 h 138" name="T19"/>
                  <a:gd fmla="*/ 34 w 230" name="T20"/>
                  <a:gd fmla="*/ 111 h 138" name="T21"/>
                  <a:gd fmla="*/ 53 w 230" name="T22"/>
                  <a:gd fmla="*/ 130 h 138" name="T23"/>
                  <a:gd fmla="*/ 61 w 230" name="T24"/>
                  <a:gd fmla="*/ 138 h 138" name="T25"/>
                  <a:gd fmla="*/ 69 w 230" name="T26"/>
                  <a:gd fmla="*/ 130 h 138" name="T27"/>
                  <a:gd fmla="*/ 88 w 230" name="T28"/>
                  <a:gd fmla="*/ 111 h 138" name="T29"/>
                  <a:gd fmla="*/ 107 w 230" name="T30"/>
                  <a:gd fmla="*/ 130 h 138" name="T31"/>
                  <a:gd fmla="*/ 115 w 230" name="T32"/>
                  <a:gd fmla="*/ 138 h 138" name="T33"/>
                  <a:gd fmla="*/ 123 w 230" name="T34"/>
                  <a:gd fmla="*/ 130 h 138" name="T35"/>
                  <a:gd fmla="*/ 142 w 230" name="T36"/>
                  <a:gd fmla="*/ 111 h 138" name="T37"/>
                  <a:gd fmla="*/ 160 w 230" name="T38"/>
                  <a:gd fmla="*/ 130 h 138" name="T39"/>
                  <a:gd fmla="*/ 160 w 230" name="T40"/>
                  <a:gd fmla="*/ 130 h 138" name="T41"/>
                  <a:gd fmla="*/ 168 w 230" name="T42"/>
                  <a:gd fmla="*/ 138 h 138" name="T43"/>
                  <a:gd fmla="*/ 168 w 230" name="T44"/>
                  <a:gd fmla="*/ 138 h 138" name="T45"/>
                  <a:gd fmla="*/ 176 w 230" name="T46"/>
                  <a:gd fmla="*/ 130 h 138" name="T47"/>
                  <a:gd fmla="*/ 176 w 230" name="T48"/>
                  <a:gd fmla="*/ 130 h 138" name="T49"/>
                  <a:gd fmla="*/ 195 w 230" name="T50"/>
                  <a:gd fmla="*/ 111 h 138" name="T51"/>
                  <a:gd fmla="*/ 214 w 230" name="T52"/>
                  <a:gd fmla="*/ 129 h 138" name="T53"/>
                  <a:gd fmla="*/ 214 w 230" name="T54"/>
                  <a:gd fmla="*/ 130 h 138" name="T55"/>
                  <a:gd fmla="*/ 222 w 230" name="T56"/>
                  <a:gd fmla="*/ 138 h 138" name="T57"/>
                  <a:gd fmla="*/ 222 w 230" name="T58"/>
                  <a:gd fmla="*/ 138 h 138" name="T59"/>
                  <a:gd fmla="*/ 222 w 230" name="T60"/>
                  <a:gd fmla="*/ 138 h 138" name="T61"/>
                  <a:gd fmla="*/ 230 w 230" name="T62"/>
                  <a:gd fmla="*/ 130 h 138" name="T63"/>
                  <a:gd fmla="*/ 230 w 230" name="T64"/>
                  <a:gd fmla="*/ 129 h 138" name="T65"/>
                  <a:gd fmla="*/ 34 w 230" name="T66"/>
                  <a:gd fmla="*/ 95 h 138" name="T67"/>
                  <a:gd fmla="*/ 21 w 230" name="T68"/>
                  <a:gd fmla="*/ 98 h 138" name="T69"/>
                  <a:gd fmla="*/ 85 w 230" name="T70"/>
                  <a:gd fmla="*/ 35 h 138" name="T71"/>
                  <a:gd fmla="*/ 59 w 230" name="T72"/>
                  <a:gd fmla="*/ 105 h 138" name="T73"/>
                  <a:gd fmla="*/ 34 w 230" name="T74"/>
                  <a:gd fmla="*/ 95 h 138" name="T75"/>
                  <a:gd fmla="*/ 142 w 230" name="T76"/>
                  <a:gd fmla="*/ 95 h 138" name="T77"/>
                  <a:gd fmla="*/ 120 w 230" name="T78"/>
                  <a:gd fmla="*/ 102 h 138" name="T79"/>
                  <a:gd fmla="*/ 120 w 230" name="T80"/>
                  <a:gd fmla="*/ 57 h 138" name="T81"/>
                  <a:gd fmla="*/ 115 w 230" name="T82"/>
                  <a:gd fmla="*/ 51 h 138" name="T83"/>
                  <a:gd fmla="*/ 110 w 230" name="T84"/>
                  <a:gd fmla="*/ 57 h 138" name="T85"/>
                  <a:gd fmla="*/ 110 w 230" name="T86"/>
                  <a:gd fmla="*/ 102 h 138" name="T87"/>
                  <a:gd fmla="*/ 88 w 230" name="T88"/>
                  <a:gd fmla="*/ 95 h 138" name="T89"/>
                  <a:gd fmla="*/ 70 w 230" name="T90"/>
                  <a:gd fmla="*/ 100 h 138" name="T91"/>
                  <a:gd fmla="*/ 111 w 230" name="T92"/>
                  <a:gd fmla="*/ 31 h 138" name="T93"/>
                  <a:gd fmla="*/ 115 w 230" name="T94"/>
                  <a:gd fmla="*/ 31 h 138" name="T95"/>
                  <a:gd fmla="*/ 119 w 230" name="T96"/>
                  <a:gd fmla="*/ 31 h 138" name="T97"/>
                  <a:gd fmla="*/ 160 w 230" name="T98"/>
                  <a:gd fmla="*/ 100 h 138" name="T99"/>
                  <a:gd fmla="*/ 142 w 230" name="T100"/>
                  <a:gd fmla="*/ 95 h 138" name="T101"/>
                  <a:gd fmla="*/ 195 w 230" name="T102"/>
                  <a:gd fmla="*/ 95 h 138" name="T103"/>
                  <a:gd fmla="*/ 171 w 230" name="T104"/>
                  <a:gd fmla="*/ 105 h 138" name="T105"/>
                  <a:gd fmla="*/ 145 w 230" name="T106"/>
                  <a:gd fmla="*/ 35 h 138" name="T107"/>
                  <a:gd fmla="*/ 209 w 230" name="T108"/>
                  <a:gd fmla="*/ 98 h 138" name="T109"/>
                  <a:gd fmla="*/ 195 w 230" name="T110"/>
                  <a:gd fmla="*/ 95 h 138" name="T1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b="b" l="0" r="r" t="0"/>
                <a:pathLst>
                  <a:path h="138" w="230">
                    <a:moveTo>
                      <a:pt x="230" y="129"/>
                    </a:moveTo>
                    <a:cubicBezTo>
                      <a:pt x="230" y="69"/>
                      <a:pt x="182" y="19"/>
                      <a:pt x="123" y="15"/>
                    </a:cubicBezTo>
                    <a:cubicBezTo>
                      <a:pt x="123" y="8"/>
                      <a:pt x="123" y="8"/>
                      <a:pt x="123" y="8"/>
                    </a:cubicBezTo>
                    <a:cubicBezTo>
                      <a:pt x="123" y="4"/>
                      <a:pt x="119" y="0"/>
                      <a:pt x="115" y="0"/>
                    </a:cubicBezTo>
                    <a:cubicBezTo>
                      <a:pt x="111" y="0"/>
                      <a:pt x="107" y="4"/>
                      <a:pt x="107" y="8"/>
                    </a:cubicBezTo>
                    <a:cubicBezTo>
                      <a:pt x="107" y="15"/>
                      <a:pt x="107" y="15"/>
                      <a:pt x="107" y="15"/>
                    </a:cubicBezTo>
                    <a:cubicBezTo>
                      <a:pt x="80" y="17"/>
                      <a:pt x="54" y="28"/>
                      <a:pt x="34" y="48"/>
                    </a:cubicBezTo>
                    <a:cubicBezTo>
                      <a:pt x="13" y="69"/>
                      <a:pt x="1" y="97"/>
                      <a:pt x="0" y="127"/>
                    </a:cubicBezTo>
                    <a:cubicBezTo>
                      <a:pt x="0" y="131"/>
                      <a:pt x="3" y="135"/>
                      <a:pt x="7" y="135"/>
                    </a:cubicBezTo>
                    <a:cubicBezTo>
                      <a:pt x="12" y="136"/>
                      <a:pt x="15" y="132"/>
                      <a:pt x="16" y="128"/>
                    </a:cubicBezTo>
                    <a:cubicBezTo>
                      <a:pt x="17" y="118"/>
                      <a:pt x="25" y="111"/>
                      <a:pt x="34" y="111"/>
                    </a:cubicBezTo>
                    <a:cubicBezTo>
                      <a:pt x="45" y="111"/>
                      <a:pt x="53" y="119"/>
                      <a:pt x="53" y="130"/>
                    </a:cubicBezTo>
                    <a:cubicBezTo>
                      <a:pt x="53" y="134"/>
                      <a:pt x="57" y="138"/>
                      <a:pt x="61" y="138"/>
                    </a:cubicBezTo>
                    <a:cubicBezTo>
                      <a:pt x="66" y="138"/>
                      <a:pt x="69" y="134"/>
                      <a:pt x="69" y="130"/>
                    </a:cubicBezTo>
                    <a:cubicBezTo>
                      <a:pt x="69" y="119"/>
                      <a:pt x="78" y="111"/>
                      <a:pt x="88" y="111"/>
                    </a:cubicBezTo>
                    <a:cubicBezTo>
                      <a:pt x="98" y="111"/>
                      <a:pt x="107" y="119"/>
                      <a:pt x="107" y="130"/>
                    </a:cubicBezTo>
                    <a:cubicBezTo>
                      <a:pt x="107" y="134"/>
                      <a:pt x="110" y="138"/>
                      <a:pt x="115" y="138"/>
                    </a:cubicBezTo>
                    <a:cubicBezTo>
                      <a:pt x="119" y="138"/>
                      <a:pt x="123" y="134"/>
                      <a:pt x="123" y="130"/>
                    </a:cubicBezTo>
                    <a:cubicBezTo>
                      <a:pt x="123" y="119"/>
                      <a:pt x="131" y="111"/>
                      <a:pt x="142" y="111"/>
                    </a:cubicBezTo>
                    <a:cubicBezTo>
                      <a:pt x="152" y="111"/>
                      <a:pt x="160" y="119"/>
                      <a:pt x="160" y="130"/>
                    </a:cubicBezTo>
                    <a:cubicBezTo>
                      <a:pt x="160" y="130"/>
                      <a:pt x="160" y="130"/>
                      <a:pt x="160" y="130"/>
                    </a:cubicBezTo>
                    <a:cubicBezTo>
                      <a:pt x="160" y="134"/>
                      <a:pt x="164" y="138"/>
                      <a:pt x="168" y="138"/>
                    </a:cubicBezTo>
                    <a:cubicBezTo>
                      <a:pt x="168" y="138"/>
                      <a:pt x="168" y="138"/>
                      <a:pt x="168" y="138"/>
                    </a:cubicBezTo>
                    <a:cubicBezTo>
                      <a:pt x="173" y="138"/>
                      <a:pt x="176" y="134"/>
                      <a:pt x="176" y="130"/>
                    </a:cubicBezTo>
                    <a:cubicBezTo>
                      <a:pt x="176" y="130"/>
                      <a:pt x="176" y="130"/>
                      <a:pt x="176" y="130"/>
                    </a:cubicBezTo>
                    <a:cubicBezTo>
                      <a:pt x="176" y="119"/>
                      <a:pt x="185" y="111"/>
                      <a:pt x="195" y="111"/>
                    </a:cubicBezTo>
                    <a:cubicBezTo>
                      <a:pt x="206" y="111"/>
                      <a:pt x="214" y="119"/>
                      <a:pt x="214" y="129"/>
                    </a:cubicBezTo>
                    <a:cubicBezTo>
                      <a:pt x="214" y="130"/>
                      <a:pt x="214" y="130"/>
                      <a:pt x="214" y="130"/>
                    </a:cubicBezTo>
                    <a:cubicBezTo>
                      <a:pt x="214" y="134"/>
                      <a:pt x="218" y="138"/>
                      <a:pt x="222" y="138"/>
                    </a:cubicBezTo>
                    <a:cubicBezTo>
                      <a:pt x="222" y="138"/>
                      <a:pt x="222" y="138"/>
                      <a:pt x="222" y="138"/>
                    </a:cubicBezTo>
                    <a:cubicBezTo>
                      <a:pt x="222" y="138"/>
                      <a:pt x="222" y="138"/>
                      <a:pt x="222" y="138"/>
                    </a:cubicBezTo>
                    <a:cubicBezTo>
                      <a:pt x="227" y="138"/>
                      <a:pt x="230" y="134"/>
                      <a:pt x="230" y="130"/>
                    </a:cubicBezTo>
                    <a:cubicBezTo>
                      <a:pt x="230" y="130"/>
                      <a:pt x="230" y="129"/>
                      <a:pt x="230" y="129"/>
                    </a:cubicBezTo>
                    <a:close/>
                    <a:moveTo>
                      <a:pt x="34" y="95"/>
                    </a:moveTo>
                    <a:cubicBezTo>
                      <a:pt x="30" y="95"/>
                      <a:pt x="25" y="96"/>
                      <a:pt x="21" y="98"/>
                    </a:cubicBezTo>
                    <a:cubicBezTo>
                      <a:pt x="32" y="68"/>
                      <a:pt x="55" y="45"/>
                      <a:pt x="85" y="35"/>
                    </a:cubicBezTo>
                    <a:cubicBezTo>
                      <a:pt x="72" y="51"/>
                      <a:pt x="62" y="75"/>
                      <a:pt x="59" y="105"/>
                    </a:cubicBezTo>
                    <a:cubicBezTo>
                      <a:pt x="53" y="99"/>
                      <a:pt x="44" y="95"/>
                      <a:pt x="34" y="95"/>
                    </a:cubicBezTo>
                    <a:close/>
                    <a:moveTo>
                      <a:pt x="142" y="95"/>
                    </a:moveTo>
                    <a:cubicBezTo>
                      <a:pt x="134" y="95"/>
                      <a:pt x="126" y="98"/>
                      <a:pt x="120" y="102"/>
                    </a:cubicBezTo>
                    <a:cubicBezTo>
                      <a:pt x="120" y="57"/>
                      <a:pt x="120" y="57"/>
                      <a:pt x="120" y="57"/>
                    </a:cubicBezTo>
                    <a:cubicBezTo>
                      <a:pt x="120" y="54"/>
                      <a:pt x="118" y="51"/>
                      <a:pt x="115" y="51"/>
                    </a:cubicBezTo>
                    <a:cubicBezTo>
                      <a:pt x="112" y="51"/>
                      <a:pt x="110" y="54"/>
                      <a:pt x="110" y="57"/>
                    </a:cubicBezTo>
                    <a:cubicBezTo>
                      <a:pt x="110" y="102"/>
                      <a:pt x="110" y="102"/>
                      <a:pt x="110" y="102"/>
                    </a:cubicBezTo>
                    <a:cubicBezTo>
                      <a:pt x="104" y="98"/>
                      <a:pt x="96" y="95"/>
                      <a:pt x="88" y="95"/>
                    </a:cubicBezTo>
                    <a:cubicBezTo>
                      <a:pt x="82" y="95"/>
                      <a:pt x="75" y="97"/>
                      <a:pt x="70" y="100"/>
                    </a:cubicBezTo>
                    <a:cubicBezTo>
                      <a:pt x="76" y="63"/>
                      <a:pt x="92" y="35"/>
                      <a:pt x="111" y="31"/>
                    </a:cubicBezTo>
                    <a:cubicBezTo>
                      <a:pt x="112" y="31"/>
                      <a:pt x="113" y="31"/>
                      <a:pt x="115" y="31"/>
                    </a:cubicBezTo>
                    <a:cubicBezTo>
                      <a:pt x="116" y="31"/>
                      <a:pt x="118" y="31"/>
                      <a:pt x="119" y="31"/>
                    </a:cubicBezTo>
                    <a:cubicBezTo>
                      <a:pt x="138" y="35"/>
                      <a:pt x="154" y="63"/>
                      <a:pt x="160" y="100"/>
                    </a:cubicBezTo>
                    <a:cubicBezTo>
                      <a:pt x="154" y="97"/>
                      <a:pt x="148" y="95"/>
                      <a:pt x="142" y="95"/>
                    </a:cubicBezTo>
                    <a:close/>
                    <a:moveTo>
                      <a:pt x="195" y="95"/>
                    </a:moveTo>
                    <a:cubicBezTo>
                      <a:pt x="186" y="95"/>
                      <a:pt x="177" y="99"/>
                      <a:pt x="171" y="105"/>
                    </a:cubicBezTo>
                    <a:cubicBezTo>
                      <a:pt x="167" y="75"/>
                      <a:pt x="158" y="50"/>
                      <a:pt x="145" y="35"/>
                    </a:cubicBezTo>
                    <a:cubicBezTo>
                      <a:pt x="175" y="45"/>
                      <a:pt x="198" y="68"/>
                      <a:pt x="209" y="98"/>
                    </a:cubicBezTo>
                    <a:cubicBezTo>
                      <a:pt x="204" y="96"/>
                      <a:pt x="200" y="95"/>
                      <a:pt x="195" y="9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24" name="Freeform 191"/>
              <p:cNvSpPr/>
              <p:nvPr/>
            </p:nvSpPr>
            <p:spPr bwMode="auto">
              <a:xfrm>
                <a:off x="9737733" y="3514725"/>
                <a:ext cx="187325" cy="393700"/>
              </a:xfrm>
              <a:custGeom>
                <a:gdLst>
                  <a:gd fmla="*/ 42 w 50" name="T0"/>
                  <a:gd fmla="*/ 72 h 105" name="T1"/>
                  <a:gd fmla="*/ 34 w 50" name="T2"/>
                  <a:gd fmla="*/ 80 h 105" name="T3"/>
                  <a:gd fmla="*/ 25 w 50" name="T4"/>
                  <a:gd fmla="*/ 89 h 105" name="T5"/>
                  <a:gd fmla="*/ 16 w 50" name="T6"/>
                  <a:gd fmla="*/ 80 h 105" name="T7"/>
                  <a:gd fmla="*/ 16 w 50" name="T8"/>
                  <a:gd fmla="*/ 8 h 105" name="T9"/>
                  <a:gd fmla="*/ 8 w 50" name="T10"/>
                  <a:gd fmla="*/ 0 h 105" name="T11"/>
                  <a:gd fmla="*/ 0 w 50" name="T12"/>
                  <a:gd fmla="*/ 8 h 105" name="T13"/>
                  <a:gd fmla="*/ 0 w 50" name="T14"/>
                  <a:gd fmla="*/ 80 h 105" name="T15"/>
                  <a:gd fmla="*/ 25 w 50" name="T16"/>
                  <a:gd fmla="*/ 105 h 105" name="T17"/>
                  <a:gd fmla="*/ 50 w 50" name="T18"/>
                  <a:gd fmla="*/ 80 h 105" name="T19"/>
                  <a:gd fmla="*/ 42 w 50" name="T20"/>
                  <a:gd fmla="*/ 72 h 105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05" w="50">
                    <a:moveTo>
                      <a:pt x="42" y="72"/>
                    </a:moveTo>
                    <a:cubicBezTo>
                      <a:pt x="38" y="72"/>
                      <a:pt x="34" y="75"/>
                      <a:pt x="34" y="80"/>
                    </a:cubicBezTo>
                    <a:cubicBezTo>
                      <a:pt x="34" y="85"/>
                      <a:pt x="30" y="89"/>
                      <a:pt x="25" y="89"/>
                    </a:cubicBezTo>
                    <a:cubicBezTo>
                      <a:pt x="20" y="89"/>
                      <a:pt x="16" y="85"/>
                      <a:pt x="16" y="80"/>
                    </a:cubicBezTo>
                    <a:cubicBezTo>
                      <a:pt x="16" y="8"/>
                      <a:pt x="16" y="8"/>
                      <a:pt x="16" y="8"/>
                    </a:cubicBezTo>
                    <a:cubicBezTo>
                      <a:pt x="16" y="3"/>
                      <a:pt x="12" y="0"/>
                      <a:pt x="8" y="0"/>
                    </a:cubicBezTo>
                    <a:cubicBezTo>
                      <a:pt x="3" y="0"/>
                      <a:pt x="0" y="3"/>
                      <a:pt x="0" y="8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94"/>
                      <a:pt x="11" y="105"/>
                      <a:pt x="25" y="105"/>
                    </a:cubicBezTo>
                    <a:cubicBezTo>
                      <a:pt x="39" y="105"/>
                      <a:pt x="50" y="94"/>
                      <a:pt x="50" y="80"/>
                    </a:cubicBezTo>
                    <a:cubicBezTo>
                      <a:pt x="50" y="75"/>
                      <a:pt x="47" y="72"/>
                      <a:pt x="42" y="7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0" name="组合 29"/>
          <p:cNvGrpSpPr/>
          <p:nvPr/>
        </p:nvGrpSpPr>
        <p:grpSpPr>
          <a:xfrm>
            <a:off x="6784936" y="1705216"/>
            <a:ext cx="857250" cy="857250"/>
            <a:chOff x="6192892" y="1705216"/>
            <a:chExt cx="857250" cy="857250"/>
          </a:xfrm>
        </p:grpSpPr>
        <p:sp>
          <p:nvSpPr>
            <p:cNvPr id="90" name="矩形 89"/>
            <p:cNvSpPr/>
            <p:nvPr/>
          </p:nvSpPr>
          <p:spPr>
            <a:xfrm>
              <a:off x="6192892" y="1705216"/>
              <a:ext cx="857250" cy="85725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grpSp>
          <p:nvGrpSpPr>
            <p:cNvPr id="126" name="组合 125"/>
            <p:cNvGrpSpPr/>
            <p:nvPr/>
          </p:nvGrpSpPr>
          <p:grpSpPr>
            <a:xfrm>
              <a:off x="6293483" y="1907199"/>
              <a:ext cx="656069" cy="453284"/>
              <a:chOff x="3067051" y="4318001"/>
              <a:chExt cx="960438" cy="663575"/>
            </a:xfrm>
            <a:solidFill>
              <a:schemeClr val="bg1"/>
            </a:solidFill>
          </p:grpSpPr>
          <p:sp>
            <p:nvSpPr>
              <p:cNvPr id="127" name="Freeform 122"/>
              <p:cNvSpPr>
                <a:spLocks noEditPoints="1"/>
              </p:cNvSpPr>
              <p:nvPr/>
            </p:nvSpPr>
            <p:spPr bwMode="auto">
              <a:xfrm>
                <a:off x="3067051" y="4318001"/>
                <a:ext cx="960438" cy="663575"/>
              </a:xfrm>
              <a:custGeom>
                <a:gdLst>
                  <a:gd fmla="*/ 222 w 256" name="T0"/>
                  <a:gd fmla="*/ 72 h 177" name="T1"/>
                  <a:gd fmla="*/ 223 w 256" name="T2"/>
                  <a:gd fmla="*/ 61 h 177" name="T3"/>
                  <a:gd fmla="*/ 162 w 256" name="T4"/>
                  <a:gd fmla="*/ 0 h 177" name="T5"/>
                  <a:gd fmla="*/ 115 w 256" name="T6"/>
                  <a:gd fmla="*/ 22 h 177" name="T7"/>
                  <a:gd fmla="*/ 90 w 256" name="T8"/>
                  <a:gd fmla="*/ 16 h 177" name="T9"/>
                  <a:gd fmla="*/ 37 w 256" name="T10"/>
                  <a:gd fmla="*/ 60 h 177" name="T11"/>
                  <a:gd fmla="*/ 0 w 256" name="T12"/>
                  <a:gd fmla="*/ 116 h 177" name="T13"/>
                  <a:gd fmla="*/ 61 w 256" name="T14"/>
                  <a:gd fmla="*/ 177 h 177" name="T15"/>
                  <a:gd fmla="*/ 201 w 256" name="T16"/>
                  <a:gd fmla="*/ 177 h 177" name="T17"/>
                  <a:gd fmla="*/ 256 w 256" name="T18"/>
                  <a:gd fmla="*/ 122 h 177" name="T19"/>
                  <a:gd fmla="*/ 222 w 256" name="T20"/>
                  <a:gd fmla="*/ 72 h 177" name="T21"/>
                  <a:gd fmla="*/ 201 w 256" name="T22"/>
                  <a:gd fmla="*/ 161 h 177" name="T23"/>
                  <a:gd fmla="*/ 61 w 256" name="T24"/>
                  <a:gd fmla="*/ 161 h 177" name="T25"/>
                  <a:gd fmla="*/ 16 w 256" name="T26"/>
                  <a:gd fmla="*/ 116 h 177" name="T27"/>
                  <a:gd fmla="*/ 52 w 256" name="T28"/>
                  <a:gd fmla="*/ 72 h 177" name="T29"/>
                  <a:gd fmla="*/ 51 w 256" name="T30"/>
                  <a:gd fmla="*/ 71 h 177" name="T31"/>
                  <a:gd fmla="*/ 90 w 256" name="T32"/>
                  <a:gd fmla="*/ 32 h 177" name="T33"/>
                  <a:gd fmla="*/ 120 w 256" name="T34"/>
                  <a:gd fmla="*/ 46 h 177" name="T35"/>
                  <a:gd fmla="*/ 162 w 256" name="T36"/>
                  <a:gd fmla="*/ 16 h 177" name="T37"/>
                  <a:gd fmla="*/ 207 w 256" name="T38"/>
                  <a:gd fmla="*/ 61 h 177" name="T39"/>
                  <a:gd fmla="*/ 201 w 256" name="T40"/>
                  <a:gd fmla="*/ 83 h 177" name="T41"/>
                  <a:gd fmla="*/ 240 w 256" name="T42"/>
                  <a:gd fmla="*/ 122 h 177" name="T43"/>
                  <a:gd fmla="*/ 201 w 256" name="T44"/>
                  <a:gd fmla="*/ 161 h 177" name="T4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77" w="256">
                    <a:moveTo>
                      <a:pt x="222" y="72"/>
                    </a:moveTo>
                    <a:cubicBezTo>
                      <a:pt x="223" y="68"/>
                      <a:pt x="223" y="64"/>
                      <a:pt x="223" y="61"/>
                    </a:cubicBezTo>
                    <a:cubicBezTo>
                      <a:pt x="223" y="27"/>
                      <a:pt x="196" y="0"/>
                      <a:pt x="162" y="0"/>
                    </a:cubicBezTo>
                    <a:cubicBezTo>
                      <a:pt x="144" y="0"/>
                      <a:pt x="126" y="8"/>
                      <a:pt x="115" y="22"/>
                    </a:cubicBezTo>
                    <a:cubicBezTo>
                      <a:pt x="107" y="18"/>
                      <a:pt x="99" y="16"/>
                      <a:pt x="90" y="16"/>
                    </a:cubicBezTo>
                    <a:cubicBezTo>
                      <a:pt x="64" y="16"/>
                      <a:pt x="42" y="35"/>
                      <a:pt x="37" y="60"/>
                    </a:cubicBezTo>
                    <a:cubicBezTo>
                      <a:pt x="15" y="69"/>
                      <a:pt x="0" y="91"/>
                      <a:pt x="0" y="116"/>
                    </a:cubicBezTo>
                    <a:cubicBezTo>
                      <a:pt x="0" y="149"/>
                      <a:pt x="27" y="177"/>
                      <a:pt x="61" y="177"/>
                    </a:cubicBezTo>
                    <a:cubicBezTo>
                      <a:pt x="201" y="177"/>
                      <a:pt x="201" y="177"/>
                      <a:pt x="201" y="177"/>
                    </a:cubicBezTo>
                    <a:cubicBezTo>
                      <a:pt x="231" y="177"/>
                      <a:pt x="256" y="152"/>
                      <a:pt x="256" y="122"/>
                    </a:cubicBezTo>
                    <a:cubicBezTo>
                      <a:pt x="256" y="99"/>
                      <a:pt x="242" y="80"/>
                      <a:pt x="222" y="72"/>
                    </a:cubicBezTo>
                    <a:close/>
                    <a:moveTo>
                      <a:pt x="201" y="161"/>
                    </a:moveTo>
                    <a:cubicBezTo>
                      <a:pt x="61" y="161"/>
                      <a:pt x="61" y="161"/>
                      <a:pt x="61" y="161"/>
                    </a:cubicBezTo>
                    <a:cubicBezTo>
                      <a:pt x="36" y="161"/>
                      <a:pt x="16" y="141"/>
                      <a:pt x="16" y="116"/>
                    </a:cubicBezTo>
                    <a:cubicBezTo>
                      <a:pt x="16" y="94"/>
                      <a:pt x="31" y="76"/>
                      <a:pt x="52" y="72"/>
                    </a:cubicBezTo>
                    <a:cubicBezTo>
                      <a:pt x="51" y="71"/>
                      <a:pt x="51" y="71"/>
                      <a:pt x="51" y="71"/>
                    </a:cubicBezTo>
                    <a:cubicBezTo>
                      <a:pt x="51" y="49"/>
                      <a:pt x="69" y="32"/>
                      <a:pt x="90" y="32"/>
                    </a:cubicBezTo>
                    <a:cubicBezTo>
                      <a:pt x="102" y="32"/>
                      <a:pt x="113" y="37"/>
                      <a:pt x="120" y="46"/>
                    </a:cubicBezTo>
                    <a:cubicBezTo>
                      <a:pt x="126" y="28"/>
                      <a:pt x="143" y="16"/>
                      <a:pt x="162" y="16"/>
                    </a:cubicBezTo>
                    <a:cubicBezTo>
                      <a:pt x="187" y="16"/>
                      <a:pt x="207" y="36"/>
                      <a:pt x="207" y="61"/>
                    </a:cubicBezTo>
                    <a:cubicBezTo>
                      <a:pt x="207" y="69"/>
                      <a:pt x="205" y="77"/>
                      <a:pt x="201" y="83"/>
                    </a:cubicBezTo>
                    <a:cubicBezTo>
                      <a:pt x="222" y="83"/>
                      <a:pt x="240" y="101"/>
                      <a:pt x="240" y="122"/>
                    </a:cubicBezTo>
                    <a:cubicBezTo>
                      <a:pt x="240" y="143"/>
                      <a:pt x="222" y="161"/>
                      <a:pt x="201" y="16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28" name="Freeform 123"/>
              <p:cNvSpPr/>
              <p:nvPr/>
            </p:nvSpPr>
            <p:spPr bwMode="auto">
              <a:xfrm>
                <a:off x="3160713" y="4621214"/>
                <a:ext cx="769938" cy="263525"/>
              </a:xfrm>
              <a:custGeom>
                <a:gdLst>
                  <a:gd fmla="*/ 176 w 205" name="T0"/>
                  <a:gd fmla="*/ 12 h 70" name="T1"/>
                  <a:gd fmla="*/ 176 w 205" name="T2"/>
                  <a:gd fmla="*/ 12 h 70" name="T3"/>
                  <a:gd fmla="*/ 171 w 205" name="T4"/>
                  <a:gd fmla="*/ 17 h 70" name="T5"/>
                  <a:gd fmla="*/ 176 w 205" name="T6"/>
                  <a:gd fmla="*/ 23 h 70" name="T7"/>
                  <a:gd fmla="*/ 194 w 205" name="T8"/>
                  <a:gd fmla="*/ 41 h 70" name="T9"/>
                  <a:gd fmla="*/ 176 w 205" name="T10"/>
                  <a:gd fmla="*/ 59 h 70" name="T11"/>
                  <a:gd fmla="*/ 36 w 205" name="T12"/>
                  <a:gd fmla="*/ 59 h 70" name="T13"/>
                  <a:gd fmla="*/ 11 w 205" name="T14"/>
                  <a:gd fmla="*/ 35 h 70" name="T15"/>
                  <a:gd fmla="*/ 31 w 205" name="T16"/>
                  <a:gd fmla="*/ 11 h 70" name="T17"/>
                  <a:gd fmla="*/ 35 w 205" name="T18"/>
                  <a:gd fmla="*/ 4 h 70" name="T19"/>
                  <a:gd fmla="*/ 28 w 205" name="T20"/>
                  <a:gd fmla="*/ 0 h 70" name="T21"/>
                  <a:gd fmla="*/ 0 w 205" name="T22"/>
                  <a:gd fmla="*/ 35 h 70" name="T23"/>
                  <a:gd fmla="*/ 36 w 205" name="T24"/>
                  <a:gd fmla="*/ 70 h 70" name="T25"/>
                  <a:gd fmla="*/ 176 w 205" name="T26"/>
                  <a:gd fmla="*/ 70 h 70" name="T27"/>
                  <a:gd fmla="*/ 205 w 205" name="T28"/>
                  <a:gd fmla="*/ 41 h 70" name="T29"/>
                  <a:gd fmla="*/ 176 w 205" name="T30"/>
                  <a:gd fmla="*/ 12 h 70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70" w="205">
                    <a:moveTo>
                      <a:pt x="176" y="12"/>
                    </a:moveTo>
                    <a:cubicBezTo>
                      <a:pt x="176" y="12"/>
                      <a:pt x="176" y="12"/>
                      <a:pt x="176" y="12"/>
                    </a:cubicBezTo>
                    <a:cubicBezTo>
                      <a:pt x="173" y="12"/>
                      <a:pt x="171" y="14"/>
                      <a:pt x="171" y="17"/>
                    </a:cubicBezTo>
                    <a:cubicBezTo>
                      <a:pt x="171" y="20"/>
                      <a:pt x="173" y="23"/>
                      <a:pt x="176" y="23"/>
                    </a:cubicBezTo>
                    <a:cubicBezTo>
                      <a:pt x="186" y="23"/>
                      <a:pt x="194" y="31"/>
                      <a:pt x="194" y="41"/>
                    </a:cubicBezTo>
                    <a:cubicBezTo>
                      <a:pt x="194" y="51"/>
                      <a:pt x="186" y="59"/>
                      <a:pt x="176" y="59"/>
                    </a:cubicBezTo>
                    <a:cubicBezTo>
                      <a:pt x="36" y="59"/>
                      <a:pt x="36" y="59"/>
                      <a:pt x="36" y="59"/>
                    </a:cubicBezTo>
                    <a:cubicBezTo>
                      <a:pt x="22" y="59"/>
                      <a:pt x="11" y="48"/>
                      <a:pt x="11" y="35"/>
                    </a:cubicBezTo>
                    <a:cubicBezTo>
                      <a:pt x="11" y="23"/>
                      <a:pt x="19" y="13"/>
                      <a:pt x="31" y="11"/>
                    </a:cubicBezTo>
                    <a:cubicBezTo>
                      <a:pt x="34" y="10"/>
                      <a:pt x="35" y="7"/>
                      <a:pt x="35" y="4"/>
                    </a:cubicBezTo>
                    <a:cubicBezTo>
                      <a:pt x="34" y="1"/>
                      <a:pt x="31" y="0"/>
                      <a:pt x="28" y="0"/>
                    </a:cubicBezTo>
                    <a:cubicBezTo>
                      <a:pt x="12" y="4"/>
                      <a:pt x="0" y="18"/>
                      <a:pt x="0" y="35"/>
                    </a:cubicBezTo>
                    <a:cubicBezTo>
                      <a:pt x="0" y="54"/>
                      <a:pt x="16" y="70"/>
                      <a:pt x="36" y="70"/>
                    </a:cubicBezTo>
                    <a:cubicBezTo>
                      <a:pt x="176" y="70"/>
                      <a:pt x="176" y="70"/>
                      <a:pt x="176" y="70"/>
                    </a:cubicBezTo>
                    <a:cubicBezTo>
                      <a:pt x="192" y="70"/>
                      <a:pt x="205" y="57"/>
                      <a:pt x="205" y="41"/>
                    </a:cubicBezTo>
                    <a:cubicBezTo>
                      <a:pt x="205" y="25"/>
                      <a:pt x="192" y="12"/>
                      <a:pt x="176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29" name="Freeform 124"/>
              <p:cNvSpPr/>
              <p:nvPr/>
            </p:nvSpPr>
            <p:spPr bwMode="auto">
              <a:xfrm>
                <a:off x="3548063" y="4411664"/>
                <a:ext cx="261938" cy="209550"/>
              </a:xfrm>
              <a:custGeom>
                <a:gdLst>
                  <a:gd fmla="*/ 4 w 70" name="T0"/>
                  <a:gd fmla="*/ 31 h 56" name="T1"/>
                  <a:gd fmla="*/ 11 w 70" name="T2"/>
                  <a:gd fmla="*/ 27 h 56" name="T3"/>
                  <a:gd fmla="*/ 34 w 70" name="T4"/>
                  <a:gd fmla="*/ 11 h 56" name="T5"/>
                  <a:gd fmla="*/ 59 w 70" name="T6"/>
                  <a:gd fmla="*/ 36 h 56" name="T7"/>
                  <a:gd fmla="*/ 55 w 70" name="T8"/>
                  <a:gd fmla="*/ 48 h 56" name="T9"/>
                  <a:gd fmla="*/ 57 w 70" name="T10"/>
                  <a:gd fmla="*/ 55 h 56" name="T11"/>
                  <a:gd fmla="*/ 60 w 70" name="T12"/>
                  <a:gd fmla="*/ 56 h 56" name="T13"/>
                  <a:gd fmla="*/ 65 w 70" name="T14"/>
                  <a:gd fmla="*/ 53 h 56" name="T15"/>
                  <a:gd fmla="*/ 70 w 70" name="T16"/>
                  <a:gd fmla="*/ 36 h 56" name="T17"/>
                  <a:gd fmla="*/ 34 w 70" name="T18"/>
                  <a:gd fmla="*/ 0 h 56" name="T19"/>
                  <a:gd fmla="*/ 1 w 70" name="T20"/>
                  <a:gd fmla="*/ 24 h 56" name="T21"/>
                  <a:gd fmla="*/ 4 w 70" name="T22"/>
                  <a:gd fmla="*/ 31 h 56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56" w="70">
                    <a:moveTo>
                      <a:pt x="4" y="31"/>
                    </a:moveTo>
                    <a:cubicBezTo>
                      <a:pt x="7" y="32"/>
                      <a:pt x="10" y="30"/>
                      <a:pt x="11" y="27"/>
                    </a:cubicBezTo>
                    <a:cubicBezTo>
                      <a:pt x="14" y="18"/>
                      <a:pt x="24" y="11"/>
                      <a:pt x="34" y="11"/>
                    </a:cubicBezTo>
                    <a:cubicBezTo>
                      <a:pt x="48" y="11"/>
                      <a:pt x="59" y="22"/>
                      <a:pt x="59" y="36"/>
                    </a:cubicBezTo>
                    <a:cubicBezTo>
                      <a:pt x="59" y="40"/>
                      <a:pt x="58" y="44"/>
                      <a:pt x="55" y="48"/>
                    </a:cubicBezTo>
                    <a:cubicBezTo>
                      <a:pt x="54" y="50"/>
                      <a:pt x="55" y="54"/>
                      <a:pt x="57" y="55"/>
                    </a:cubicBezTo>
                    <a:cubicBezTo>
                      <a:pt x="58" y="56"/>
                      <a:pt x="59" y="56"/>
                      <a:pt x="60" y="56"/>
                    </a:cubicBezTo>
                    <a:cubicBezTo>
                      <a:pt x="62" y="56"/>
                      <a:pt x="64" y="55"/>
                      <a:pt x="65" y="53"/>
                    </a:cubicBezTo>
                    <a:cubicBezTo>
                      <a:pt x="68" y="48"/>
                      <a:pt x="70" y="42"/>
                      <a:pt x="70" y="36"/>
                    </a:cubicBezTo>
                    <a:cubicBezTo>
                      <a:pt x="70" y="16"/>
                      <a:pt x="54" y="0"/>
                      <a:pt x="34" y="0"/>
                    </a:cubicBezTo>
                    <a:cubicBezTo>
                      <a:pt x="19" y="0"/>
                      <a:pt x="6" y="10"/>
                      <a:pt x="1" y="24"/>
                    </a:cubicBezTo>
                    <a:cubicBezTo>
                      <a:pt x="0" y="27"/>
                      <a:pt x="1" y="30"/>
                      <a:pt x="4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30" name="Freeform 125"/>
              <p:cNvSpPr/>
              <p:nvPr/>
            </p:nvSpPr>
            <p:spPr bwMode="auto">
              <a:xfrm>
                <a:off x="3295651" y="4475164"/>
                <a:ext cx="198438" cy="128588"/>
              </a:xfrm>
              <a:custGeom>
                <a:gdLst>
                  <a:gd fmla="*/ 5 w 53" name="T0"/>
                  <a:gd fmla="*/ 34 h 34" name="T1"/>
                  <a:gd fmla="*/ 6 w 53" name="T2"/>
                  <a:gd fmla="*/ 34 h 34" name="T3"/>
                  <a:gd fmla="*/ 11 w 53" name="T4"/>
                  <a:gd fmla="*/ 28 h 34" name="T5"/>
                  <a:gd fmla="*/ 29 w 53" name="T6"/>
                  <a:gd fmla="*/ 10 h 34" name="T7"/>
                  <a:gd fmla="*/ 43 w 53" name="T8"/>
                  <a:gd fmla="*/ 17 h 34" name="T9"/>
                  <a:gd fmla="*/ 51 w 53" name="T10"/>
                  <a:gd fmla="*/ 18 h 34" name="T11"/>
                  <a:gd fmla="*/ 51 w 53" name="T12"/>
                  <a:gd fmla="*/ 10 h 34" name="T13"/>
                  <a:gd fmla="*/ 29 w 53" name="T14"/>
                  <a:gd fmla="*/ 0 h 34" name="T15"/>
                  <a:gd fmla="*/ 0 w 53" name="T16"/>
                  <a:gd fmla="*/ 28 h 34" name="T17"/>
                  <a:gd fmla="*/ 5 w 53" name="T18"/>
                  <a:gd fmla="*/ 34 h 3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4" w="52">
                    <a:moveTo>
                      <a:pt x="5" y="34"/>
                    </a:moveTo>
                    <a:cubicBezTo>
                      <a:pt x="5" y="34"/>
                      <a:pt x="5" y="34"/>
                      <a:pt x="6" y="34"/>
                    </a:cubicBezTo>
                    <a:cubicBezTo>
                      <a:pt x="8" y="34"/>
                      <a:pt x="11" y="31"/>
                      <a:pt x="11" y="28"/>
                    </a:cubicBezTo>
                    <a:cubicBezTo>
                      <a:pt x="11" y="19"/>
                      <a:pt x="19" y="10"/>
                      <a:pt x="29" y="10"/>
                    </a:cubicBezTo>
                    <a:cubicBezTo>
                      <a:pt x="35" y="10"/>
                      <a:pt x="40" y="13"/>
                      <a:pt x="43" y="17"/>
                    </a:cubicBezTo>
                    <a:cubicBezTo>
                      <a:pt x="45" y="19"/>
                      <a:pt x="48" y="19"/>
                      <a:pt x="51" y="18"/>
                    </a:cubicBezTo>
                    <a:cubicBezTo>
                      <a:pt x="53" y="16"/>
                      <a:pt x="53" y="12"/>
                      <a:pt x="51" y="10"/>
                    </a:cubicBezTo>
                    <a:cubicBezTo>
                      <a:pt x="46" y="4"/>
                      <a:pt x="38" y="0"/>
                      <a:pt x="29" y="0"/>
                    </a:cubicBezTo>
                    <a:cubicBezTo>
                      <a:pt x="13" y="0"/>
                      <a:pt x="0" y="13"/>
                      <a:pt x="0" y="28"/>
                    </a:cubicBezTo>
                    <a:cubicBezTo>
                      <a:pt x="0" y="31"/>
                      <a:pt x="2" y="34"/>
                      <a:pt x="5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7" name="组合 26"/>
          <p:cNvGrpSpPr/>
          <p:nvPr/>
        </p:nvGrpSpPr>
        <p:grpSpPr>
          <a:xfrm>
            <a:off x="738897" y="1705216"/>
            <a:ext cx="857250" cy="857250"/>
            <a:chOff x="146853" y="1705216"/>
            <a:chExt cx="857250" cy="857250"/>
          </a:xfrm>
        </p:grpSpPr>
        <p:sp>
          <p:nvSpPr>
            <p:cNvPr id="48" name="矩形 47"/>
            <p:cNvSpPr/>
            <p:nvPr/>
          </p:nvSpPr>
          <p:spPr>
            <a:xfrm>
              <a:off x="146853" y="1705216"/>
              <a:ext cx="857250" cy="8572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grpSp>
          <p:nvGrpSpPr>
            <p:cNvPr id="131" name="组合 130"/>
            <p:cNvGrpSpPr/>
            <p:nvPr/>
          </p:nvGrpSpPr>
          <p:grpSpPr>
            <a:xfrm>
              <a:off x="288110" y="1806349"/>
              <a:ext cx="574737" cy="654984"/>
              <a:chOff x="5673726" y="4168776"/>
              <a:chExt cx="841375" cy="958850"/>
            </a:xfrm>
            <a:solidFill>
              <a:schemeClr val="bg1"/>
            </a:solidFill>
          </p:grpSpPr>
          <p:sp>
            <p:nvSpPr>
              <p:cNvPr id="132" name="Freeform 126"/>
              <p:cNvSpPr>
                <a:spLocks noEditPoints="1"/>
              </p:cNvSpPr>
              <p:nvPr/>
            </p:nvSpPr>
            <p:spPr bwMode="auto">
              <a:xfrm>
                <a:off x="5673726" y="4168776"/>
                <a:ext cx="841375" cy="958850"/>
              </a:xfrm>
              <a:custGeom>
                <a:gdLst>
                  <a:gd fmla="*/ 224 w 224" name="T0"/>
                  <a:gd fmla="*/ 8 h 256" name="T1"/>
                  <a:gd fmla="*/ 221 w 224" name="T2"/>
                  <a:gd fmla="*/ 2 h 256" name="T3"/>
                  <a:gd fmla="*/ 214 w 224" name="T4"/>
                  <a:gd fmla="*/ 1 h 256" name="T5"/>
                  <a:gd fmla="*/ 77 w 224" name="T6"/>
                  <a:gd fmla="*/ 46 h 256" name="T7"/>
                  <a:gd fmla="*/ 71 w 224" name="T8"/>
                  <a:gd fmla="*/ 53 h 256" name="T9"/>
                  <a:gd fmla="*/ 71 w 224" name="T10"/>
                  <a:gd fmla="*/ 179 h 256" name="T11"/>
                  <a:gd fmla="*/ 43 w 224" name="T12"/>
                  <a:gd fmla="*/ 169 h 256" name="T13"/>
                  <a:gd fmla="*/ 0 w 224" name="T14"/>
                  <a:gd fmla="*/ 213 h 256" name="T15"/>
                  <a:gd fmla="*/ 43 w 224" name="T16"/>
                  <a:gd fmla="*/ 256 h 256" name="T17"/>
                  <a:gd fmla="*/ 87 w 224" name="T18"/>
                  <a:gd fmla="*/ 213 h 256" name="T19"/>
                  <a:gd fmla="*/ 87 w 224" name="T20"/>
                  <a:gd fmla="*/ 213 h 256" name="T21"/>
                  <a:gd fmla="*/ 87 w 224" name="T22"/>
                  <a:gd fmla="*/ 85 h 256" name="T23"/>
                  <a:gd fmla="*/ 166 w 224" name="T24"/>
                  <a:gd fmla="*/ 59 h 256" name="T25"/>
                  <a:gd fmla="*/ 169 w 224" name="T26"/>
                  <a:gd fmla="*/ 52 h 256" name="T27"/>
                  <a:gd fmla="*/ 162 w 224" name="T28"/>
                  <a:gd fmla="*/ 49 h 256" name="T29"/>
                  <a:gd fmla="*/ 87 w 224" name="T30"/>
                  <a:gd fmla="*/ 74 h 256" name="T31"/>
                  <a:gd fmla="*/ 87 w 224" name="T32"/>
                  <a:gd fmla="*/ 59 h 256" name="T33"/>
                  <a:gd fmla="*/ 208 w 224" name="T34"/>
                  <a:gd fmla="*/ 19 h 256" name="T35"/>
                  <a:gd fmla="*/ 208 w 224" name="T36"/>
                  <a:gd fmla="*/ 34 h 256" name="T37"/>
                  <a:gd fmla="*/ 188 w 224" name="T38"/>
                  <a:gd fmla="*/ 40 h 256" name="T39"/>
                  <a:gd fmla="*/ 185 w 224" name="T40"/>
                  <a:gd fmla="*/ 47 h 256" name="T41"/>
                  <a:gd fmla="*/ 190 w 224" name="T42"/>
                  <a:gd fmla="*/ 51 h 256" name="T43"/>
                  <a:gd fmla="*/ 191 w 224" name="T44"/>
                  <a:gd fmla="*/ 51 h 256" name="T45"/>
                  <a:gd fmla="*/ 208 w 224" name="T46"/>
                  <a:gd fmla="*/ 45 h 256" name="T47"/>
                  <a:gd fmla="*/ 208 w 224" name="T48"/>
                  <a:gd fmla="*/ 140 h 256" name="T49"/>
                  <a:gd fmla="*/ 181 w 224" name="T50"/>
                  <a:gd fmla="*/ 130 h 256" name="T51"/>
                  <a:gd fmla="*/ 137 w 224" name="T52"/>
                  <a:gd fmla="*/ 173 h 256" name="T53"/>
                  <a:gd fmla="*/ 181 w 224" name="T54"/>
                  <a:gd fmla="*/ 217 h 256" name="T55"/>
                  <a:gd fmla="*/ 224 w 224" name="T56"/>
                  <a:gd fmla="*/ 173 h 256" name="T57"/>
                  <a:gd fmla="*/ 224 w 224" name="T58"/>
                  <a:gd fmla="*/ 170 h 256" name="T59"/>
                  <a:gd fmla="*/ 224 w 224" name="T60"/>
                  <a:gd fmla="*/ 168 h 256" name="T61"/>
                  <a:gd fmla="*/ 224 w 224" name="T62"/>
                  <a:gd fmla="*/ 8 h 256" name="T63"/>
                  <a:gd fmla="*/ 43 w 224" name="T64"/>
                  <a:gd fmla="*/ 240 h 256" name="T65"/>
                  <a:gd fmla="*/ 16 w 224" name="T66"/>
                  <a:gd fmla="*/ 213 h 256" name="T67"/>
                  <a:gd fmla="*/ 43 w 224" name="T68"/>
                  <a:gd fmla="*/ 185 h 256" name="T69"/>
                  <a:gd fmla="*/ 71 w 224" name="T70"/>
                  <a:gd fmla="*/ 213 h 256" name="T71"/>
                  <a:gd fmla="*/ 43 w 224" name="T72"/>
                  <a:gd fmla="*/ 240 h 256" name="T73"/>
                  <a:gd fmla="*/ 181 w 224" name="T74"/>
                  <a:gd fmla="*/ 201 h 256" name="T75"/>
                  <a:gd fmla="*/ 153 w 224" name="T76"/>
                  <a:gd fmla="*/ 173 h 256" name="T77"/>
                  <a:gd fmla="*/ 181 w 224" name="T78"/>
                  <a:gd fmla="*/ 146 h 256" name="T79"/>
                  <a:gd fmla="*/ 208 w 224" name="T80"/>
                  <a:gd fmla="*/ 173 h 256" name="T81"/>
                  <a:gd fmla="*/ 181 w 224" name="T82"/>
                  <a:gd fmla="*/ 201 h 256" name="T8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b="b" l="0" r="r" t="0"/>
                <a:pathLst>
                  <a:path h="256" w="224">
                    <a:moveTo>
                      <a:pt x="224" y="8"/>
                    </a:moveTo>
                    <a:cubicBezTo>
                      <a:pt x="224" y="6"/>
                      <a:pt x="223" y="3"/>
                      <a:pt x="221" y="2"/>
                    </a:cubicBezTo>
                    <a:cubicBezTo>
                      <a:pt x="219" y="0"/>
                      <a:pt x="216" y="0"/>
                      <a:pt x="214" y="1"/>
                    </a:cubicBezTo>
                    <a:cubicBezTo>
                      <a:pt x="77" y="46"/>
                      <a:pt x="77" y="46"/>
                      <a:pt x="77" y="46"/>
                    </a:cubicBezTo>
                    <a:cubicBezTo>
                      <a:pt x="74" y="47"/>
                      <a:pt x="71" y="50"/>
                      <a:pt x="71" y="53"/>
                    </a:cubicBezTo>
                    <a:cubicBezTo>
                      <a:pt x="71" y="179"/>
                      <a:pt x="71" y="179"/>
                      <a:pt x="71" y="179"/>
                    </a:cubicBezTo>
                    <a:cubicBezTo>
                      <a:pt x="63" y="173"/>
                      <a:pt x="54" y="169"/>
                      <a:pt x="43" y="169"/>
                    </a:cubicBezTo>
                    <a:cubicBezTo>
                      <a:pt x="19" y="169"/>
                      <a:pt x="0" y="189"/>
                      <a:pt x="0" y="213"/>
                    </a:cubicBezTo>
                    <a:cubicBezTo>
                      <a:pt x="0" y="237"/>
                      <a:pt x="19" y="256"/>
                      <a:pt x="43" y="256"/>
                    </a:cubicBezTo>
                    <a:cubicBezTo>
                      <a:pt x="67" y="256"/>
                      <a:pt x="86" y="237"/>
                      <a:pt x="87" y="213"/>
                    </a:cubicBezTo>
                    <a:cubicBezTo>
                      <a:pt x="87" y="213"/>
                      <a:pt x="87" y="213"/>
                      <a:pt x="87" y="213"/>
                    </a:cubicBezTo>
                    <a:cubicBezTo>
                      <a:pt x="87" y="85"/>
                      <a:pt x="87" y="85"/>
                      <a:pt x="87" y="85"/>
                    </a:cubicBezTo>
                    <a:cubicBezTo>
                      <a:pt x="166" y="59"/>
                      <a:pt x="166" y="59"/>
                      <a:pt x="166" y="59"/>
                    </a:cubicBezTo>
                    <a:cubicBezTo>
                      <a:pt x="169" y="58"/>
                      <a:pt x="170" y="55"/>
                      <a:pt x="169" y="52"/>
                    </a:cubicBezTo>
                    <a:cubicBezTo>
                      <a:pt x="168" y="50"/>
                      <a:pt x="165" y="48"/>
                      <a:pt x="162" y="49"/>
                    </a:cubicBezTo>
                    <a:cubicBezTo>
                      <a:pt x="87" y="74"/>
                      <a:pt x="87" y="74"/>
                      <a:pt x="87" y="74"/>
                    </a:cubicBezTo>
                    <a:cubicBezTo>
                      <a:pt x="87" y="59"/>
                      <a:pt x="87" y="59"/>
                      <a:pt x="87" y="59"/>
                    </a:cubicBezTo>
                    <a:cubicBezTo>
                      <a:pt x="208" y="19"/>
                      <a:pt x="208" y="19"/>
                      <a:pt x="208" y="19"/>
                    </a:cubicBezTo>
                    <a:cubicBezTo>
                      <a:pt x="208" y="34"/>
                      <a:pt x="208" y="34"/>
                      <a:pt x="208" y="34"/>
                    </a:cubicBezTo>
                    <a:cubicBezTo>
                      <a:pt x="188" y="40"/>
                      <a:pt x="188" y="40"/>
                      <a:pt x="188" y="40"/>
                    </a:cubicBezTo>
                    <a:cubicBezTo>
                      <a:pt x="185" y="41"/>
                      <a:pt x="184" y="44"/>
                      <a:pt x="185" y="47"/>
                    </a:cubicBezTo>
                    <a:cubicBezTo>
                      <a:pt x="185" y="49"/>
                      <a:pt x="188" y="51"/>
                      <a:pt x="190" y="51"/>
                    </a:cubicBezTo>
                    <a:cubicBezTo>
                      <a:pt x="190" y="51"/>
                      <a:pt x="191" y="51"/>
                      <a:pt x="191" y="51"/>
                    </a:cubicBezTo>
                    <a:cubicBezTo>
                      <a:pt x="208" y="45"/>
                      <a:pt x="208" y="45"/>
                      <a:pt x="208" y="45"/>
                    </a:cubicBezTo>
                    <a:cubicBezTo>
                      <a:pt x="208" y="140"/>
                      <a:pt x="208" y="140"/>
                      <a:pt x="208" y="140"/>
                    </a:cubicBezTo>
                    <a:cubicBezTo>
                      <a:pt x="201" y="133"/>
                      <a:pt x="191" y="130"/>
                      <a:pt x="181" y="130"/>
                    </a:cubicBezTo>
                    <a:cubicBezTo>
                      <a:pt x="157" y="130"/>
                      <a:pt x="137" y="149"/>
                      <a:pt x="137" y="173"/>
                    </a:cubicBezTo>
                    <a:cubicBezTo>
                      <a:pt x="137" y="197"/>
                      <a:pt x="157" y="217"/>
                      <a:pt x="181" y="217"/>
                    </a:cubicBezTo>
                    <a:cubicBezTo>
                      <a:pt x="205" y="217"/>
                      <a:pt x="224" y="197"/>
                      <a:pt x="224" y="173"/>
                    </a:cubicBezTo>
                    <a:cubicBezTo>
                      <a:pt x="224" y="172"/>
                      <a:pt x="224" y="171"/>
                      <a:pt x="224" y="170"/>
                    </a:cubicBezTo>
                    <a:cubicBezTo>
                      <a:pt x="224" y="169"/>
                      <a:pt x="224" y="169"/>
                      <a:pt x="224" y="168"/>
                    </a:cubicBezTo>
                    <a:lnTo>
                      <a:pt x="224" y="8"/>
                    </a:lnTo>
                    <a:close/>
                    <a:moveTo>
                      <a:pt x="43" y="240"/>
                    </a:moveTo>
                    <a:cubicBezTo>
                      <a:pt x="28" y="240"/>
                      <a:pt x="16" y="228"/>
                      <a:pt x="16" y="213"/>
                    </a:cubicBezTo>
                    <a:cubicBezTo>
                      <a:pt x="16" y="198"/>
                      <a:pt x="28" y="185"/>
                      <a:pt x="43" y="185"/>
                    </a:cubicBezTo>
                    <a:cubicBezTo>
                      <a:pt x="58" y="185"/>
                      <a:pt x="71" y="198"/>
                      <a:pt x="71" y="213"/>
                    </a:cubicBezTo>
                    <a:cubicBezTo>
                      <a:pt x="71" y="228"/>
                      <a:pt x="58" y="240"/>
                      <a:pt x="43" y="240"/>
                    </a:cubicBezTo>
                    <a:close/>
                    <a:moveTo>
                      <a:pt x="181" y="201"/>
                    </a:moveTo>
                    <a:cubicBezTo>
                      <a:pt x="166" y="201"/>
                      <a:pt x="153" y="188"/>
                      <a:pt x="153" y="173"/>
                    </a:cubicBezTo>
                    <a:cubicBezTo>
                      <a:pt x="153" y="158"/>
                      <a:pt x="166" y="146"/>
                      <a:pt x="181" y="146"/>
                    </a:cubicBezTo>
                    <a:cubicBezTo>
                      <a:pt x="196" y="146"/>
                      <a:pt x="208" y="158"/>
                      <a:pt x="208" y="173"/>
                    </a:cubicBezTo>
                    <a:cubicBezTo>
                      <a:pt x="208" y="188"/>
                      <a:pt x="196" y="201"/>
                      <a:pt x="181" y="20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33" name="Freeform 127"/>
              <p:cNvSpPr/>
              <p:nvPr/>
            </p:nvSpPr>
            <p:spPr bwMode="auto">
              <a:xfrm>
                <a:off x="6289676" y="4756151"/>
                <a:ext cx="127000" cy="123825"/>
              </a:xfrm>
              <a:custGeom>
                <a:gdLst>
                  <a:gd fmla="*/ 28 w 34" name="T0"/>
                  <a:gd fmla="*/ 11 h 33" name="T1"/>
                  <a:gd fmla="*/ 23 w 34" name="T2"/>
                  <a:gd fmla="*/ 16 h 33" name="T3"/>
                  <a:gd fmla="*/ 17 w 34" name="T4"/>
                  <a:gd fmla="*/ 22 h 33" name="T5"/>
                  <a:gd fmla="*/ 11 w 34" name="T6"/>
                  <a:gd fmla="*/ 16 h 33" name="T7"/>
                  <a:gd fmla="*/ 14 w 34" name="T8"/>
                  <a:gd fmla="*/ 11 h 33" name="T9"/>
                  <a:gd fmla="*/ 16 w 34" name="T10"/>
                  <a:gd fmla="*/ 4 h 33" name="T11"/>
                  <a:gd fmla="*/ 9 w 34" name="T12"/>
                  <a:gd fmla="*/ 2 h 33" name="T13"/>
                  <a:gd fmla="*/ 0 w 34" name="T14"/>
                  <a:gd fmla="*/ 16 h 33" name="T15"/>
                  <a:gd fmla="*/ 17 w 34" name="T16"/>
                  <a:gd fmla="*/ 33 h 33" name="T17"/>
                  <a:gd fmla="*/ 34 w 34" name="T18"/>
                  <a:gd fmla="*/ 16 h 33" name="T19"/>
                  <a:gd fmla="*/ 28 w 34" name="T20"/>
                  <a:gd fmla="*/ 11 h 33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3" w="34">
                    <a:moveTo>
                      <a:pt x="28" y="11"/>
                    </a:moveTo>
                    <a:cubicBezTo>
                      <a:pt x="25" y="11"/>
                      <a:pt x="23" y="13"/>
                      <a:pt x="23" y="16"/>
                    </a:cubicBezTo>
                    <a:cubicBezTo>
                      <a:pt x="23" y="20"/>
                      <a:pt x="20" y="22"/>
                      <a:pt x="17" y="22"/>
                    </a:cubicBezTo>
                    <a:cubicBezTo>
                      <a:pt x="14" y="22"/>
                      <a:pt x="11" y="20"/>
                      <a:pt x="11" y="16"/>
                    </a:cubicBezTo>
                    <a:cubicBezTo>
                      <a:pt x="11" y="14"/>
                      <a:pt x="12" y="12"/>
                      <a:pt x="14" y="11"/>
                    </a:cubicBezTo>
                    <a:cubicBezTo>
                      <a:pt x="16" y="10"/>
                      <a:pt x="17" y="6"/>
                      <a:pt x="16" y="4"/>
                    </a:cubicBezTo>
                    <a:cubicBezTo>
                      <a:pt x="14" y="1"/>
                      <a:pt x="11" y="0"/>
                      <a:pt x="9" y="2"/>
                    </a:cubicBezTo>
                    <a:cubicBezTo>
                      <a:pt x="3" y="5"/>
                      <a:pt x="0" y="10"/>
                      <a:pt x="0" y="16"/>
                    </a:cubicBezTo>
                    <a:cubicBezTo>
                      <a:pt x="0" y="25"/>
                      <a:pt x="8" y="33"/>
                      <a:pt x="17" y="33"/>
                    </a:cubicBezTo>
                    <a:cubicBezTo>
                      <a:pt x="26" y="33"/>
                      <a:pt x="34" y="25"/>
                      <a:pt x="34" y="16"/>
                    </a:cubicBezTo>
                    <a:cubicBezTo>
                      <a:pt x="34" y="13"/>
                      <a:pt x="31" y="11"/>
                      <a:pt x="28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34" name="Freeform 128"/>
              <p:cNvSpPr/>
              <p:nvPr/>
            </p:nvSpPr>
            <p:spPr bwMode="auto">
              <a:xfrm>
                <a:off x="5770563" y="4903789"/>
                <a:ext cx="128588" cy="123825"/>
              </a:xfrm>
              <a:custGeom>
                <a:gdLst>
                  <a:gd fmla="*/ 28 w 34" name="T0"/>
                  <a:gd fmla="*/ 11 h 33" name="T1"/>
                  <a:gd fmla="*/ 23 w 34" name="T2"/>
                  <a:gd fmla="*/ 16 h 33" name="T3"/>
                  <a:gd fmla="*/ 17 w 34" name="T4"/>
                  <a:gd fmla="*/ 22 h 33" name="T5"/>
                  <a:gd fmla="*/ 11 w 34" name="T6"/>
                  <a:gd fmla="*/ 16 h 33" name="T7"/>
                  <a:gd fmla="*/ 14 w 34" name="T8"/>
                  <a:gd fmla="*/ 11 h 33" name="T9"/>
                  <a:gd fmla="*/ 16 w 34" name="T10"/>
                  <a:gd fmla="*/ 3 h 33" name="T11"/>
                  <a:gd fmla="*/ 9 w 34" name="T12"/>
                  <a:gd fmla="*/ 1 h 33" name="T13"/>
                  <a:gd fmla="*/ 0 w 34" name="T14"/>
                  <a:gd fmla="*/ 16 h 33" name="T15"/>
                  <a:gd fmla="*/ 17 w 34" name="T16"/>
                  <a:gd fmla="*/ 33 h 33" name="T17"/>
                  <a:gd fmla="*/ 34 w 34" name="T18"/>
                  <a:gd fmla="*/ 16 h 33" name="T19"/>
                  <a:gd fmla="*/ 28 w 34" name="T20"/>
                  <a:gd fmla="*/ 11 h 33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3" w="34">
                    <a:moveTo>
                      <a:pt x="28" y="11"/>
                    </a:moveTo>
                    <a:cubicBezTo>
                      <a:pt x="26" y="11"/>
                      <a:pt x="23" y="13"/>
                      <a:pt x="23" y="16"/>
                    </a:cubicBezTo>
                    <a:cubicBezTo>
                      <a:pt x="23" y="19"/>
                      <a:pt x="20" y="22"/>
                      <a:pt x="17" y="22"/>
                    </a:cubicBezTo>
                    <a:cubicBezTo>
                      <a:pt x="14" y="22"/>
                      <a:pt x="11" y="19"/>
                      <a:pt x="11" y="16"/>
                    </a:cubicBezTo>
                    <a:cubicBezTo>
                      <a:pt x="11" y="14"/>
                      <a:pt x="12" y="12"/>
                      <a:pt x="14" y="11"/>
                    </a:cubicBezTo>
                    <a:cubicBezTo>
                      <a:pt x="17" y="9"/>
                      <a:pt x="18" y="6"/>
                      <a:pt x="16" y="3"/>
                    </a:cubicBezTo>
                    <a:cubicBezTo>
                      <a:pt x="15" y="1"/>
                      <a:pt x="11" y="0"/>
                      <a:pt x="9" y="1"/>
                    </a:cubicBezTo>
                    <a:cubicBezTo>
                      <a:pt x="4" y="4"/>
                      <a:pt x="0" y="10"/>
                      <a:pt x="0" y="16"/>
                    </a:cubicBezTo>
                    <a:cubicBezTo>
                      <a:pt x="0" y="25"/>
                      <a:pt x="8" y="33"/>
                      <a:pt x="17" y="33"/>
                    </a:cubicBezTo>
                    <a:cubicBezTo>
                      <a:pt x="26" y="33"/>
                      <a:pt x="34" y="25"/>
                      <a:pt x="34" y="16"/>
                    </a:cubicBezTo>
                    <a:cubicBezTo>
                      <a:pt x="34" y="13"/>
                      <a:pt x="31" y="11"/>
                      <a:pt x="28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8" name="组合 27"/>
          <p:cNvGrpSpPr/>
          <p:nvPr/>
        </p:nvGrpSpPr>
        <p:grpSpPr>
          <a:xfrm>
            <a:off x="738897" y="3131102"/>
            <a:ext cx="857250" cy="857250"/>
            <a:chOff x="146853" y="3131102"/>
            <a:chExt cx="857250" cy="857250"/>
          </a:xfrm>
        </p:grpSpPr>
        <p:sp>
          <p:nvSpPr>
            <p:cNvPr id="101" name="矩形 100"/>
            <p:cNvSpPr/>
            <p:nvPr/>
          </p:nvSpPr>
          <p:spPr>
            <a:xfrm>
              <a:off x="146853" y="3131102"/>
              <a:ext cx="857250" cy="85725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135" name="Freeform 188"/>
            <p:cNvSpPr>
              <a:spLocks noEditPoints="1"/>
            </p:cNvSpPr>
            <p:nvPr/>
          </p:nvSpPr>
          <p:spPr bwMode="auto">
            <a:xfrm>
              <a:off x="244733" y="3232235"/>
              <a:ext cx="661491" cy="654984"/>
            </a:xfrm>
            <a:custGeom>
              <a:gdLst>
                <a:gd fmla="*/ 198 w 258" name="T0"/>
                <a:gd fmla="*/ 134 h 256" name="T1"/>
                <a:gd fmla="*/ 175 w 258" name="T2"/>
                <a:gd fmla="*/ 134 h 256" name="T3"/>
                <a:gd fmla="*/ 150 w 258" name="T4"/>
                <a:gd fmla="*/ 165 h 256" name="T5"/>
                <a:gd fmla="*/ 150 w 258" name="T6"/>
                <a:gd fmla="*/ 172 h 256" name="T7"/>
                <a:gd fmla="*/ 87 w 258" name="T8"/>
                <a:gd fmla="*/ 107 h 256" name="T9"/>
                <a:gd fmla="*/ 104 w 258" name="T10"/>
                <a:gd fmla="*/ 103 h 256" name="T11"/>
                <a:gd fmla="*/ 128 w 258" name="T12"/>
                <a:gd fmla="*/ 72 h 256" name="T13"/>
                <a:gd fmla="*/ 68 w 258" name="T14"/>
                <a:gd fmla="*/ 5 h 256" name="T15"/>
                <a:gd fmla="*/ 45 w 258" name="T16"/>
                <a:gd fmla="*/ 5 h 256" name="T17"/>
                <a:gd fmla="*/ 21 w 258" name="T18"/>
                <a:gd fmla="*/ 36 h 256" name="T19"/>
                <a:gd fmla="*/ 8 w 258" name="T20"/>
                <a:gd fmla="*/ 64 h 256" name="T21"/>
                <a:gd fmla="*/ 166 w 258" name="T22"/>
                <a:gd fmla="*/ 252 h 256" name="T23"/>
                <a:gd fmla="*/ 194 w 258" name="T24"/>
                <a:gd fmla="*/ 250 h 256" name="T25"/>
                <a:gd fmla="*/ 222 w 258" name="T26"/>
                <a:gd fmla="*/ 237 h 256" name="T27"/>
                <a:gd fmla="*/ 253 w 258" name="T28"/>
                <a:gd fmla="*/ 212 h 256" name="T29"/>
                <a:gd fmla="*/ 253 w 258" name="T30"/>
                <a:gd fmla="*/ 190 h 256" name="T31"/>
                <a:gd fmla="*/ 195 w 258" name="T32"/>
                <a:gd fmla="*/ 193 h 256" name="T33"/>
                <a:gd fmla="*/ 188 w 258" name="T34"/>
                <a:gd fmla="*/ 200 h 256" name="T35"/>
                <a:gd fmla="*/ 184 w 258" name="T36"/>
                <a:gd fmla="*/ 238 h 256" name="T37"/>
                <a:gd fmla="*/ 174 w 258" name="T38"/>
                <a:gd fmla="*/ 239 h 256" name="T39"/>
                <a:gd fmla="*/ 20 w 258" name="T40"/>
                <a:gd fmla="*/ 74 h 256" name="T41"/>
                <a:gd fmla="*/ 43 w 258" name="T42"/>
                <a:gd fmla="*/ 56 h 256" name="T43"/>
                <a:gd fmla="*/ 51 w 258" name="T44"/>
                <a:gd fmla="*/ 56 h 256" name="T45"/>
                <a:gd fmla="*/ 38 w 258" name="T46"/>
                <a:gd fmla="*/ 35 h 256" name="T47"/>
                <a:gd fmla="*/ 112 w 258" name="T48"/>
                <a:gd fmla="*/ 72 h 256" name="T49"/>
                <a:gd fmla="*/ 64 w 258" name="T50"/>
                <a:gd fmla="*/ 62 h 256" name="T51"/>
                <a:gd fmla="*/ 56 w 258" name="T52"/>
                <a:gd fmla="*/ 69 h 256" name="T53"/>
                <a:gd fmla="*/ 64 w 258" name="T54"/>
                <a:gd fmla="*/ 107 h 256" name="T55"/>
                <a:gd fmla="*/ 166 w 258" name="T56"/>
                <a:gd fmla="*/ 179 h 256" name="T57"/>
                <a:gd fmla="*/ 178 w 258" name="T58"/>
                <a:gd fmla="*/ 189 h 256" name="T59"/>
                <a:gd fmla="*/ 182 w 258" name="T60"/>
                <a:gd fmla="*/ 180 h 256" name="T61"/>
                <a:gd fmla="*/ 186 w 258" name="T62"/>
                <a:gd fmla="*/ 146 h 256" name="T63"/>
                <a:gd fmla="*/ 223 w 258" name="T64"/>
                <a:gd fmla="*/ 220 h 256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256" w="258">
                  <a:moveTo>
                    <a:pt x="253" y="190"/>
                  </a:moveTo>
                  <a:cubicBezTo>
                    <a:pt x="198" y="134"/>
                    <a:pt x="198" y="134"/>
                    <a:pt x="198" y="134"/>
                  </a:cubicBezTo>
                  <a:cubicBezTo>
                    <a:pt x="195" y="131"/>
                    <a:pt x="190" y="130"/>
                    <a:pt x="186" y="130"/>
                  </a:cubicBezTo>
                  <a:cubicBezTo>
                    <a:pt x="182" y="130"/>
                    <a:pt x="178" y="131"/>
                    <a:pt x="175" y="134"/>
                  </a:cubicBezTo>
                  <a:cubicBezTo>
                    <a:pt x="155" y="154"/>
                    <a:pt x="155" y="154"/>
                    <a:pt x="155" y="154"/>
                  </a:cubicBezTo>
                  <a:cubicBezTo>
                    <a:pt x="152" y="157"/>
                    <a:pt x="150" y="161"/>
                    <a:pt x="150" y="165"/>
                  </a:cubicBezTo>
                  <a:cubicBezTo>
                    <a:pt x="150" y="167"/>
                    <a:pt x="151" y="169"/>
                    <a:pt x="151" y="171"/>
                  </a:cubicBezTo>
                  <a:cubicBezTo>
                    <a:pt x="150" y="172"/>
                    <a:pt x="150" y="172"/>
                    <a:pt x="150" y="172"/>
                  </a:cubicBezTo>
                  <a:cubicBezTo>
                    <a:pt x="129" y="154"/>
                    <a:pt x="104" y="129"/>
                    <a:pt x="86" y="108"/>
                  </a:cubicBezTo>
                  <a:cubicBezTo>
                    <a:pt x="87" y="107"/>
                    <a:pt x="87" y="107"/>
                    <a:pt x="87" y="107"/>
                  </a:cubicBezTo>
                  <a:cubicBezTo>
                    <a:pt x="89" y="107"/>
                    <a:pt x="90" y="107"/>
                    <a:pt x="92" y="107"/>
                  </a:cubicBezTo>
                  <a:cubicBezTo>
                    <a:pt x="96" y="107"/>
                    <a:pt x="100" y="106"/>
                    <a:pt x="104" y="103"/>
                  </a:cubicBezTo>
                  <a:cubicBezTo>
                    <a:pt x="123" y="83"/>
                    <a:pt x="123" y="83"/>
                    <a:pt x="123" y="83"/>
                  </a:cubicBezTo>
                  <a:cubicBezTo>
                    <a:pt x="126" y="80"/>
                    <a:pt x="128" y="76"/>
                    <a:pt x="128" y="72"/>
                  </a:cubicBezTo>
                  <a:cubicBezTo>
                    <a:pt x="128" y="67"/>
                    <a:pt x="126" y="63"/>
                    <a:pt x="123" y="60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65" y="2"/>
                    <a:pt x="61" y="0"/>
                    <a:pt x="57" y="0"/>
                  </a:cubicBezTo>
                  <a:cubicBezTo>
                    <a:pt x="53" y="0"/>
                    <a:pt x="48" y="2"/>
                    <a:pt x="45" y="5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3" y="28"/>
                    <a:pt x="21" y="32"/>
                    <a:pt x="21" y="36"/>
                  </a:cubicBezTo>
                  <a:cubicBezTo>
                    <a:pt x="21" y="38"/>
                    <a:pt x="21" y="41"/>
                    <a:pt x="22" y="43"/>
                  </a:cubicBezTo>
                  <a:cubicBezTo>
                    <a:pt x="16" y="52"/>
                    <a:pt x="9" y="61"/>
                    <a:pt x="8" y="64"/>
                  </a:cubicBezTo>
                  <a:cubicBezTo>
                    <a:pt x="1" y="72"/>
                    <a:pt x="0" y="83"/>
                    <a:pt x="5" y="92"/>
                  </a:cubicBezTo>
                  <a:cubicBezTo>
                    <a:pt x="43" y="151"/>
                    <a:pt x="107" y="215"/>
                    <a:pt x="166" y="252"/>
                  </a:cubicBezTo>
                  <a:cubicBezTo>
                    <a:pt x="170" y="255"/>
                    <a:pt x="174" y="256"/>
                    <a:pt x="178" y="256"/>
                  </a:cubicBezTo>
                  <a:cubicBezTo>
                    <a:pt x="184" y="256"/>
                    <a:pt x="190" y="254"/>
                    <a:pt x="194" y="250"/>
                  </a:cubicBezTo>
                  <a:cubicBezTo>
                    <a:pt x="196" y="249"/>
                    <a:pt x="206" y="242"/>
                    <a:pt x="215" y="235"/>
                  </a:cubicBezTo>
                  <a:cubicBezTo>
                    <a:pt x="217" y="236"/>
                    <a:pt x="219" y="237"/>
                    <a:pt x="222" y="237"/>
                  </a:cubicBezTo>
                  <a:cubicBezTo>
                    <a:pt x="226" y="237"/>
                    <a:pt x="230" y="235"/>
                    <a:pt x="233" y="232"/>
                  </a:cubicBezTo>
                  <a:cubicBezTo>
                    <a:pt x="253" y="212"/>
                    <a:pt x="253" y="212"/>
                    <a:pt x="253" y="212"/>
                  </a:cubicBezTo>
                  <a:cubicBezTo>
                    <a:pt x="256" y="209"/>
                    <a:pt x="258" y="205"/>
                    <a:pt x="258" y="201"/>
                  </a:cubicBezTo>
                  <a:cubicBezTo>
                    <a:pt x="258" y="197"/>
                    <a:pt x="256" y="193"/>
                    <a:pt x="253" y="190"/>
                  </a:cubicBezTo>
                  <a:close/>
                  <a:moveTo>
                    <a:pt x="223" y="220"/>
                  </a:moveTo>
                  <a:cubicBezTo>
                    <a:pt x="195" y="193"/>
                    <a:pt x="195" y="193"/>
                    <a:pt x="195" y="193"/>
                  </a:cubicBezTo>
                  <a:cubicBezTo>
                    <a:pt x="193" y="191"/>
                    <a:pt x="190" y="191"/>
                    <a:pt x="188" y="193"/>
                  </a:cubicBezTo>
                  <a:cubicBezTo>
                    <a:pt x="186" y="195"/>
                    <a:pt x="186" y="198"/>
                    <a:pt x="188" y="200"/>
                  </a:cubicBezTo>
                  <a:cubicBezTo>
                    <a:pt x="208" y="221"/>
                    <a:pt x="208" y="221"/>
                    <a:pt x="208" y="221"/>
                  </a:cubicBezTo>
                  <a:cubicBezTo>
                    <a:pt x="198" y="227"/>
                    <a:pt x="184" y="238"/>
                    <a:pt x="184" y="238"/>
                  </a:cubicBezTo>
                  <a:cubicBezTo>
                    <a:pt x="182" y="239"/>
                    <a:pt x="180" y="240"/>
                    <a:pt x="178" y="240"/>
                  </a:cubicBezTo>
                  <a:cubicBezTo>
                    <a:pt x="177" y="240"/>
                    <a:pt x="176" y="240"/>
                    <a:pt x="174" y="239"/>
                  </a:cubicBezTo>
                  <a:cubicBezTo>
                    <a:pt x="118" y="203"/>
                    <a:pt x="55" y="140"/>
                    <a:pt x="19" y="84"/>
                  </a:cubicBezTo>
                  <a:cubicBezTo>
                    <a:pt x="17" y="81"/>
                    <a:pt x="18" y="77"/>
                    <a:pt x="20" y="74"/>
                  </a:cubicBezTo>
                  <a:cubicBezTo>
                    <a:pt x="20" y="74"/>
                    <a:pt x="31" y="59"/>
                    <a:pt x="37" y="50"/>
                  </a:cubicBezTo>
                  <a:cubicBezTo>
                    <a:pt x="43" y="56"/>
                    <a:pt x="43" y="56"/>
                    <a:pt x="43" y="56"/>
                  </a:cubicBezTo>
                  <a:cubicBezTo>
                    <a:pt x="45" y="57"/>
                    <a:pt x="46" y="58"/>
                    <a:pt x="47" y="58"/>
                  </a:cubicBezTo>
                  <a:cubicBezTo>
                    <a:pt x="49" y="58"/>
                    <a:pt x="50" y="57"/>
                    <a:pt x="51" y="56"/>
                  </a:cubicBezTo>
                  <a:cubicBezTo>
                    <a:pt x="53" y="54"/>
                    <a:pt x="53" y="51"/>
                    <a:pt x="51" y="49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112" y="72"/>
                    <a:pt x="112" y="72"/>
                    <a:pt x="112" y="72"/>
                  </a:cubicBezTo>
                  <a:cubicBezTo>
                    <a:pt x="93" y="91"/>
                    <a:pt x="93" y="91"/>
                    <a:pt x="93" y="91"/>
                  </a:cubicBezTo>
                  <a:cubicBezTo>
                    <a:pt x="64" y="62"/>
                    <a:pt x="64" y="62"/>
                    <a:pt x="64" y="62"/>
                  </a:cubicBezTo>
                  <a:cubicBezTo>
                    <a:pt x="62" y="59"/>
                    <a:pt x="59" y="59"/>
                    <a:pt x="56" y="62"/>
                  </a:cubicBezTo>
                  <a:cubicBezTo>
                    <a:pt x="54" y="64"/>
                    <a:pt x="54" y="67"/>
                    <a:pt x="56" y="69"/>
                  </a:cubicBezTo>
                  <a:cubicBezTo>
                    <a:pt x="79" y="92"/>
                    <a:pt x="79" y="92"/>
                    <a:pt x="79" y="92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85" y="134"/>
                    <a:pt x="124" y="172"/>
                    <a:pt x="151" y="193"/>
                  </a:cubicBezTo>
                  <a:cubicBezTo>
                    <a:pt x="166" y="179"/>
                    <a:pt x="166" y="179"/>
                    <a:pt x="166" y="179"/>
                  </a:cubicBezTo>
                  <a:cubicBezTo>
                    <a:pt x="175" y="187"/>
                    <a:pt x="175" y="187"/>
                    <a:pt x="175" y="187"/>
                  </a:cubicBezTo>
                  <a:cubicBezTo>
                    <a:pt x="176" y="188"/>
                    <a:pt x="177" y="189"/>
                    <a:pt x="178" y="189"/>
                  </a:cubicBezTo>
                  <a:cubicBezTo>
                    <a:pt x="180" y="189"/>
                    <a:pt x="181" y="188"/>
                    <a:pt x="182" y="187"/>
                  </a:cubicBezTo>
                  <a:cubicBezTo>
                    <a:pt x="184" y="185"/>
                    <a:pt x="184" y="182"/>
                    <a:pt x="182" y="180"/>
                  </a:cubicBezTo>
                  <a:cubicBezTo>
                    <a:pt x="167" y="165"/>
                    <a:pt x="167" y="165"/>
                    <a:pt x="167" y="165"/>
                  </a:cubicBezTo>
                  <a:cubicBezTo>
                    <a:pt x="186" y="146"/>
                    <a:pt x="186" y="146"/>
                    <a:pt x="186" y="146"/>
                  </a:cubicBezTo>
                  <a:cubicBezTo>
                    <a:pt x="242" y="201"/>
                    <a:pt x="242" y="201"/>
                    <a:pt x="242" y="201"/>
                  </a:cubicBezTo>
                  <a:lnTo>
                    <a:pt x="223" y="2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zh-CN" b="1" lang="en-US">
                <a:solidFill>
                  <a:srgbClr val="1978B8"/>
                </a:solidFill>
                <a:cs typeface="+mn-ea"/>
                <a:sym typeface="+mn-lt"/>
              </a:rPr>
              <a:t>LOREM IPSUM DOLOR</a:t>
            </a:r>
          </a:p>
        </p:txBody>
      </p:sp>
    </p:spTree>
    <p:extLst>
      <p:ext uri="{BB962C8B-B14F-4D97-AF65-F5344CB8AC3E}">
        <p14:creationId val="3505411972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0" name="文本框 49"/>
          <p:cNvSpPr txBox="1"/>
          <p:nvPr/>
        </p:nvSpPr>
        <p:spPr>
          <a:xfrm>
            <a:off x="1596147" y="1596979"/>
            <a:ext cx="445296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solidFill>
                  <a:schemeClr val="accent1"/>
                </a:solidFill>
                <a:cs typeface="+mn-ea"/>
                <a:sym typeface="+mn-lt"/>
              </a:rPr>
              <a:t>LOREM IPSUM </a:t>
            </a:r>
          </a:p>
        </p:txBody>
      </p:sp>
      <p:sp>
        <p:nvSpPr>
          <p:cNvPr id="51" name="矩形 50"/>
          <p:cNvSpPr/>
          <p:nvPr/>
        </p:nvSpPr>
        <p:spPr>
          <a:xfrm>
            <a:off x="1596147" y="2024373"/>
            <a:ext cx="4453200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>
                <a:cs typeface="+mn-ea"/>
                <a:sym typeface="+mn-lt"/>
              </a:rPr>
              <a:t>LOREM IPSUM DOLOR SIT AMET CONSECTETUR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642185" y="1596979"/>
            <a:ext cx="445296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solidFill>
                  <a:schemeClr val="accent4"/>
                </a:solidFill>
                <a:cs typeface="+mn-ea"/>
                <a:sym typeface="+mn-lt"/>
              </a:rPr>
              <a:t>LOREM IPSUM </a:t>
            </a:r>
          </a:p>
        </p:txBody>
      </p:sp>
      <p:sp>
        <p:nvSpPr>
          <p:cNvPr id="93" name="矩形 92"/>
          <p:cNvSpPr/>
          <p:nvPr/>
        </p:nvSpPr>
        <p:spPr>
          <a:xfrm>
            <a:off x="7642185" y="2024373"/>
            <a:ext cx="4453200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>
                <a:cs typeface="+mn-ea"/>
                <a:sym typeface="+mn-lt"/>
              </a:rPr>
              <a:t>LOREM IPSUM DOLOR SIT AMET CONSECTETUR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1596147" y="3022865"/>
            <a:ext cx="445296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solidFill>
                  <a:schemeClr val="accent2"/>
                </a:solidFill>
                <a:cs typeface="+mn-ea"/>
                <a:sym typeface="+mn-lt"/>
              </a:rPr>
              <a:t>LOREM IPSUM </a:t>
            </a:r>
          </a:p>
        </p:txBody>
      </p:sp>
      <p:sp>
        <p:nvSpPr>
          <p:cNvPr id="104" name="矩形 103"/>
          <p:cNvSpPr/>
          <p:nvPr/>
        </p:nvSpPr>
        <p:spPr>
          <a:xfrm>
            <a:off x="1596147" y="3450259"/>
            <a:ext cx="4453200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>
                <a:cs typeface="+mn-ea"/>
                <a:sym typeface="+mn-lt"/>
              </a:rPr>
              <a:t>LOREM IPSUM DOLOR SIT AMET CONSECTETUR</a:t>
            </a:r>
          </a:p>
        </p:txBody>
      </p:sp>
      <p:sp>
        <p:nvSpPr>
          <p:cNvPr id="99" name="文本框 98"/>
          <p:cNvSpPr txBox="1"/>
          <p:nvPr/>
        </p:nvSpPr>
        <p:spPr>
          <a:xfrm>
            <a:off x="7642185" y="3022865"/>
            <a:ext cx="445296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solidFill>
                  <a:schemeClr val="accent5"/>
                </a:solidFill>
                <a:cs typeface="+mn-ea"/>
                <a:sym typeface="+mn-lt"/>
              </a:rPr>
              <a:t>LOREM IPSUM </a:t>
            </a:r>
          </a:p>
        </p:txBody>
      </p:sp>
      <p:sp>
        <p:nvSpPr>
          <p:cNvPr id="100" name="矩形 99"/>
          <p:cNvSpPr/>
          <p:nvPr/>
        </p:nvSpPr>
        <p:spPr>
          <a:xfrm>
            <a:off x="7642185" y="3450259"/>
            <a:ext cx="4453200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>
                <a:cs typeface="+mn-ea"/>
                <a:sym typeface="+mn-lt"/>
              </a:rPr>
              <a:t>LOREM IPSUM DOLOR SIT AMET CONSECTETUR</a:t>
            </a:r>
          </a:p>
        </p:txBody>
      </p:sp>
      <p:sp>
        <p:nvSpPr>
          <p:cNvPr id="114" name="文本框 113"/>
          <p:cNvSpPr txBox="1"/>
          <p:nvPr/>
        </p:nvSpPr>
        <p:spPr>
          <a:xfrm>
            <a:off x="1596147" y="4448751"/>
            <a:ext cx="4452962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solidFill>
                  <a:schemeClr val="accent3"/>
                </a:solidFill>
                <a:cs typeface="+mn-ea"/>
                <a:sym typeface="+mn-lt"/>
              </a:rPr>
              <a:t>LOREM IPSUM </a:t>
            </a:r>
          </a:p>
        </p:txBody>
      </p:sp>
      <p:sp>
        <p:nvSpPr>
          <p:cNvPr id="115" name="矩形 114"/>
          <p:cNvSpPr/>
          <p:nvPr/>
        </p:nvSpPr>
        <p:spPr>
          <a:xfrm>
            <a:off x="1596147" y="4876145"/>
            <a:ext cx="4453200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>
                <a:cs typeface="+mn-ea"/>
                <a:sym typeface="+mn-lt"/>
              </a:rPr>
              <a:t>LOREM IPSUM DOLOR SIT AMET CONSECTETUR</a:t>
            </a:r>
          </a:p>
        </p:txBody>
      </p:sp>
      <p:grpSp>
        <p:nvGrpSpPr>
          <p:cNvPr id="31" name="组合 30"/>
          <p:cNvGrpSpPr/>
          <p:nvPr/>
        </p:nvGrpSpPr>
        <p:grpSpPr>
          <a:xfrm>
            <a:off x="6784936" y="3131102"/>
            <a:ext cx="857250" cy="857250"/>
            <a:chOff x="6192892" y="3131102"/>
            <a:chExt cx="857250" cy="857250"/>
          </a:xfrm>
        </p:grpSpPr>
        <p:sp>
          <p:nvSpPr>
            <p:cNvPr id="97" name="矩形 96"/>
            <p:cNvSpPr/>
            <p:nvPr/>
          </p:nvSpPr>
          <p:spPr>
            <a:xfrm>
              <a:off x="6192892" y="3131102"/>
              <a:ext cx="857250" cy="85725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grpSp>
          <p:nvGrpSpPr>
            <p:cNvPr id="116" name="组合 115"/>
            <p:cNvGrpSpPr/>
            <p:nvPr/>
          </p:nvGrpSpPr>
          <p:grpSpPr>
            <a:xfrm>
              <a:off x="6292941" y="3231693"/>
              <a:ext cx="657153" cy="656069"/>
              <a:chOff x="8159751" y="2894013"/>
              <a:chExt cx="962025" cy="960438"/>
            </a:xfrm>
            <a:solidFill>
              <a:schemeClr val="bg1"/>
            </a:solidFill>
          </p:grpSpPr>
          <p:sp>
            <p:nvSpPr>
              <p:cNvPr id="117" name="Freeform 27"/>
              <p:cNvSpPr>
                <a:spLocks noEditPoints="1"/>
              </p:cNvSpPr>
              <p:nvPr/>
            </p:nvSpPr>
            <p:spPr bwMode="auto">
              <a:xfrm>
                <a:off x="8431213" y="3163888"/>
                <a:ext cx="420688" cy="420688"/>
              </a:xfrm>
              <a:custGeom>
                <a:gdLst>
                  <a:gd fmla="*/ 30 w 112" name="T0"/>
                  <a:gd fmla="*/ 101 h 112" name="T1"/>
                  <a:gd fmla="*/ 41 w 112" name="T2"/>
                  <a:gd fmla="*/ 112 h 112" name="T3"/>
                  <a:gd fmla="*/ 71 w 112" name="T4"/>
                  <a:gd fmla="*/ 112 h 112" name="T5"/>
                  <a:gd fmla="*/ 82 w 112" name="T6"/>
                  <a:gd fmla="*/ 101 h 112" name="T7"/>
                  <a:gd fmla="*/ 82 w 112" name="T8"/>
                  <a:gd fmla="*/ 82 h 112" name="T9"/>
                  <a:gd fmla="*/ 101 w 112" name="T10"/>
                  <a:gd fmla="*/ 82 h 112" name="T11"/>
                  <a:gd fmla="*/ 112 w 112" name="T12"/>
                  <a:gd fmla="*/ 71 h 112" name="T13"/>
                  <a:gd fmla="*/ 112 w 112" name="T14"/>
                  <a:gd fmla="*/ 41 h 112" name="T15"/>
                  <a:gd fmla="*/ 101 w 112" name="T16"/>
                  <a:gd fmla="*/ 30 h 112" name="T17"/>
                  <a:gd fmla="*/ 82 w 112" name="T18"/>
                  <a:gd fmla="*/ 30 h 112" name="T19"/>
                  <a:gd fmla="*/ 82 w 112" name="T20"/>
                  <a:gd fmla="*/ 11 h 112" name="T21"/>
                  <a:gd fmla="*/ 71 w 112" name="T22"/>
                  <a:gd fmla="*/ 0 h 112" name="T23"/>
                  <a:gd fmla="*/ 41 w 112" name="T24"/>
                  <a:gd fmla="*/ 0 h 112" name="T25"/>
                  <a:gd fmla="*/ 30 w 112" name="T26"/>
                  <a:gd fmla="*/ 11 h 112" name="T27"/>
                  <a:gd fmla="*/ 30 w 112" name="T28"/>
                  <a:gd fmla="*/ 30 h 112" name="T29"/>
                  <a:gd fmla="*/ 11 w 112" name="T30"/>
                  <a:gd fmla="*/ 30 h 112" name="T31"/>
                  <a:gd fmla="*/ 0 w 112" name="T32"/>
                  <a:gd fmla="*/ 41 h 112" name="T33"/>
                  <a:gd fmla="*/ 0 w 112" name="T34"/>
                  <a:gd fmla="*/ 71 h 112" name="T35"/>
                  <a:gd fmla="*/ 11 w 112" name="T36"/>
                  <a:gd fmla="*/ 82 h 112" name="T37"/>
                  <a:gd fmla="*/ 30 w 112" name="T38"/>
                  <a:gd fmla="*/ 82 h 112" name="T39"/>
                  <a:gd fmla="*/ 30 w 112" name="T40"/>
                  <a:gd fmla="*/ 101 h 112" name="T41"/>
                  <a:gd fmla="*/ 11 w 112" name="T42"/>
                  <a:gd fmla="*/ 71 h 112" name="T43"/>
                  <a:gd fmla="*/ 11 w 112" name="T44"/>
                  <a:gd fmla="*/ 41 h 112" name="T45"/>
                  <a:gd fmla="*/ 41 w 112" name="T46"/>
                  <a:gd fmla="*/ 41 h 112" name="T47"/>
                  <a:gd fmla="*/ 41 w 112" name="T48"/>
                  <a:gd fmla="*/ 11 h 112" name="T49"/>
                  <a:gd fmla="*/ 71 w 112" name="T50"/>
                  <a:gd fmla="*/ 11 h 112" name="T51"/>
                  <a:gd fmla="*/ 71 w 112" name="T52"/>
                  <a:gd fmla="*/ 41 h 112" name="T53"/>
                  <a:gd fmla="*/ 101 w 112" name="T54"/>
                  <a:gd fmla="*/ 41 h 112" name="T55"/>
                  <a:gd fmla="*/ 101 w 112" name="T56"/>
                  <a:gd fmla="*/ 71 h 112" name="T57"/>
                  <a:gd fmla="*/ 71 w 112" name="T58"/>
                  <a:gd fmla="*/ 71 h 112" name="T59"/>
                  <a:gd fmla="*/ 71 w 112" name="T60"/>
                  <a:gd fmla="*/ 101 h 112" name="T61"/>
                  <a:gd fmla="*/ 41 w 112" name="T62"/>
                  <a:gd fmla="*/ 101 h 112" name="T63"/>
                  <a:gd fmla="*/ 41 w 112" name="T64"/>
                  <a:gd fmla="*/ 71 h 112" name="T65"/>
                  <a:gd fmla="*/ 11 w 112" name="T66"/>
                  <a:gd fmla="*/ 71 h 112" name="T6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b="b" l="0" r="r" t="0"/>
                <a:pathLst>
                  <a:path h="112" w="112">
                    <a:moveTo>
                      <a:pt x="30" y="101"/>
                    </a:moveTo>
                    <a:cubicBezTo>
                      <a:pt x="30" y="107"/>
                      <a:pt x="35" y="112"/>
                      <a:pt x="41" y="112"/>
                    </a:cubicBezTo>
                    <a:cubicBezTo>
                      <a:pt x="71" y="112"/>
                      <a:pt x="71" y="112"/>
                      <a:pt x="71" y="112"/>
                    </a:cubicBezTo>
                    <a:cubicBezTo>
                      <a:pt x="77" y="112"/>
                      <a:pt x="82" y="107"/>
                      <a:pt x="82" y="101"/>
                    </a:cubicBezTo>
                    <a:cubicBezTo>
                      <a:pt x="82" y="82"/>
                      <a:pt x="82" y="82"/>
                      <a:pt x="82" y="82"/>
                    </a:cubicBezTo>
                    <a:cubicBezTo>
                      <a:pt x="101" y="82"/>
                      <a:pt x="101" y="82"/>
                      <a:pt x="101" y="82"/>
                    </a:cubicBezTo>
                    <a:cubicBezTo>
                      <a:pt x="107" y="82"/>
                      <a:pt x="112" y="77"/>
                      <a:pt x="112" y="71"/>
                    </a:cubicBezTo>
                    <a:cubicBezTo>
                      <a:pt x="112" y="41"/>
                      <a:pt x="112" y="41"/>
                      <a:pt x="112" y="41"/>
                    </a:cubicBezTo>
                    <a:cubicBezTo>
                      <a:pt x="112" y="35"/>
                      <a:pt x="107" y="30"/>
                      <a:pt x="101" y="30"/>
                    </a:cubicBezTo>
                    <a:cubicBezTo>
                      <a:pt x="82" y="30"/>
                      <a:pt x="82" y="30"/>
                      <a:pt x="82" y="30"/>
                    </a:cubicBezTo>
                    <a:cubicBezTo>
                      <a:pt x="82" y="11"/>
                      <a:pt x="82" y="11"/>
                      <a:pt x="82" y="11"/>
                    </a:cubicBezTo>
                    <a:cubicBezTo>
                      <a:pt x="82" y="5"/>
                      <a:pt x="77" y="0"/>
                      <a:pt x="71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35" y="0"/>
                      <a:pt x="30" y="5"/>
                      <a:pt x="30" y="11"/>
                    </a:cubicBezTo>
                    <a:cubicBezTo>
                      <a:pt x="30" y="30"/>
                      <a:pt x="30" y="30"/>
                      <a:pt x="30" y="30"/>
                    </a:cubicBezTo>
                    <a:cubicBezTo>
                      <a:pt x="11" y="30"/>
                      <a:pt x="11" y="30"/>
                      <a:pt x="11" y="30"/>
                    </a:cubicBezTo>
                    <a:cubicBezTo>
                      <a:pt x="5" y="30"/>
                      <a:pt x="0" y="35"/>
                      <a:pt x="0" y="4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7"/>
                      <a:pt x="5" y="82"/>
                      <a:pt x="11" y="82"/>
                    </a:cubicBezTo>
                    <a:cubicBezTo>
                      <a:pt x="30" y="82"/>
                      <a:pt x="30" y="82"/>
                      <a:pt x="30" y="82"/>
                    </a:cubicBezTo>
                    <a:lnTo>
                      <a:pt x="30" y="101"/>
                    </a:lnTo>
                    <a:close/>
                    <a:moveTo>
                      <a:pt x="11" y="71"/>
                    </a:moveTo>
                    <a:cubicBezTo>
                      <a:pt x="11" y="41"/>
                      <a:pt x="11" y="41"/>
                      <a:pt x="11" y="41"/>
                    </a:cubicBezTo>
                    <a:cubicBezTo>
                      <a:pt x="41" y="41"/>
                      <a:pt x="41" y="41"/>
                      <a:pt x="41" y="41"/>
                    </a:cubicBezTo>
                    <a:cubicBezTo>
                      <a:pt x="41" y="11"/>
                      <a:pt x="41" y="11"/>
                      <a:pt x="41" y="11"/>
                    </a:cubicBezTo>
                    <a:cubicBezTo>
                      <a:pt x="71" y="11"/>
                      <a:pt x="71" y="11"/>
                      <a:pt x="71" y="11"/>
                    </a:cubicBezTo>
                    <a:cubicBezTo>
                      <a:pt x="71" y="41"/>
                      <a:pt x="71" y="41"/>
                      <a:pt x="71" y="41"/>
                    </a:cubicBezTo>
                    <a:cubicBezTo>
                      <a:pt x="101" y="41"/>
                      <a:pt x="101" y="41"/>
                      <a:pt x="101" y="41"/>
                    </a:cubicBezTo>
                    <a:cubicBezTo>
                      <a:pt x="101" y="71"/>
                      <a:pt x="101" y="71"/>
                      <a:pt x="101" y="71"/>
                    </a:cubicBezTo>
                    <a:cubicBezTo>
                      <a:pt x="71" y="71"/>
                      <a:pt x="71" y="71"/>
                      <a:pt x="71" y="71"/>
                    </a:cubicBezTo>
                    <a:cubicBezTo>
                      <a:pt x="71" y="101"/>
                      <a:pt x="71" y="101"/>
                      <a:pt x="71" y="101"/>
                    </a:cubicBezTo>
                    <a:cubicBezTo>
                      <a:pt x="41" y="101"/>
                      <a:pt x="41" y="101"/>
                      <a:pt x="41" y="101"/>
                    </a:cubicBezTo>
                    <a:cubicBezTo>
                      <a:pt x="41" y="71"/>
                      <a:pt x="41" y="71"/>
                      <a:pt x="41" y="71"/>
                    </a:cubicBezTo>
                    <a:lnTo>
                      <a:pt x="11" y="7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18" name="Freeform 28"/>
              <p:cNvSpPr/>
              <p:nvPr/>
            </p:nvSpPr>
            <p:spPr bwMode="auto">
              <a:xfrm>
                <a:off x="8258176" y="2990850"/>
                <a:ext cx="547688" cy="709613"/>
              </a:xfrm>
              <a:custGeom>
                <a:gdLst>
                  <a:gd fmla="*/ 54 w 146" name="T0"/>
                  <a:gd fmla="*/ 179 h 189" name="T1"/>
                  <a:gd fmla="*/ 11 w 146" name="T2"/>
                  <a:gd fmla="*/ 102 h 189" name="T3"/>
                  <a:gd fmla="*/ 102 w 146" name="T4"/>
                  <a:gd fmla="*/ 11 h 189" name="T5"/>
                  <a:gd fmla="*/ 138 w 146" name="T6"/>
                  <a:gd fmla="*/ 18 h 189" name="T7"/>
                  <a:gd fmla="*/ 145 w 146" name="T8"/>
                  <a:gd fmla="*/ 16 h 189" name="T9"/>
                  <a:gd fmla="*/ 142 w 146" name="T10"/>
                  <a:gd fmla="*/ 9 h 189" name="T11"/>
                  <a:gd fmla="*/ 102 w 146" name="T12"/>
                  <a:gd fmla="*/ 0 h 189" name="T13"/>
                  <a:gd fmla="*/ 0 w 146" name="T14"/>
                  <a:gd fmla="*/ 102 h 189" name="T15"/>
                  <a:gd fmla="*/ 48 w 146" name="T16"/>
                  <a:gd fmla="*/ 188 h 189" name="T17"/>
                  <a:gd fmla="*/ 51 w 146" name="T18"/>
                  <a:gd fmla="*/ 189 h 189" name="T19"/>
                  <a:gd fmla="*/ 55 w 146" name="T20"/>
                  <a:gd fmla="*/ 187 h 189" name="T21"/>
                  <a:gd fmla="*/ 54 w 146" name="T22"/>
                  <a:gd fmla="*/ 179 h 189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189" w="146">
                    <a:moveTo>
                      <a:pt x="54" y="179"/>
                    </a:moveTo>
                    <a:cubicBezTo>
                      <a:pt x="27" y="163"/>
                      <a:pt x="11" y="134"/>
                      <a:pt x="11" y="102"/>
                    </a:cubicBezTo>
                    <a:cubicBezTo>
                      <a:pt x="11" y="52"/>
                      <a:pt x="52" y="11"/>
                      <a:pt x="102" y="11"/>
                    </a:cubicBezTo>
                    <a:cubicBezTo>
                      <a:pt x="115" y="11"/>
                      <a:pt x="127" y="13"/>
                      <a:pt x="138" y="18"/>
                    </a:cubicBezTo>
                    <a:cubicBezTo>
                      <a:pt x="141" y="19"/>
                      <a:pt x="144" y="18"/>
                      <a:pt x="145" y="16"/>
                    </a:cubicBezTo>
                    <a:cubicBezTo>
                      <a:pt x="146" y="13"/>
                      <a:pt x="145" y="10"/>
                      <a:pt x="142" y="9"/>
                    </a:cubicBezTo>
                    <a:cubicBezTo>
                      <a:pt x="130" y="3"/>
                      <a:pt x="116" y="0"/>
                      <a:pt x="102" y="0"/>
                    </a:cubicBezTo>
                    <a:cubicBezTo>
                      <a:pt x="46" y="0"/>
                      <a:pt x="0" y="46"/>
                      <a:pt x="0" y="102"/>
                    </a:cubicBezTo>
                    <a:cubicBezTo>
                      <a:pt x="0" y="137"/>
                      <a:pt x="18" y="170"/>
                      <a:pt x="48" y="188"/>
                    </a:cubicBezTo>
                    <a:cubicBezTo>
                      <a:pt x="49" y="189"/>
                      <a:pt x="50" y="189"/>
                      <a:pt x="51" y="189"/>
                    </a:cubicBezTo>
                    <a:cubicBezTo>
                      <a:pt x="53" y="189"/>
                      <a:pt x="54" y="188"/>
                      <a:pt x="55" y="187"/>
                    </a:cubicBezTo>
                    <a:cubicBezTo>
                      <a:pt x="57" y="184"/>
                      <a:pt x="56" y="181"/>
                      <a:pt x="54" y="17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19" name="Freeform 29"/>
              <p:cNvSpPr/>
              <p:nvPr/>
            </p:nvSpPr>
            <p:spPr bwMode="auto">
              <a:xfrm>
                <a:off x="8509001" y="3213100"/>
                <a:ext cx="514350" cy="542925"/>
              </a:xfrm>
              <a:custGeom>
                <a:gdLst>
                  <a:gd fmla="*/ 129 w 137" name="T0"/>
                  <a:gd fmla="*/ 4 h 145" name="T1"/>
                  <a:gd fmla="*/ 122 w 137" name="T2"/>
                  <a:gd fmla="*/ 1 h 145" name="T3"/>
                  <a:gd fmla="*/ 119 w 137" name="T4"/>
                  <a:gd fmla="*/ 8 h 145" name="T5"/>
                  <a:gd fmla="*/ 126 w 137" name="T6"/>
                  <a:gd fmla="*/ 43 h 145" name="T7"/>
                  <a:gd fmla="*/ 35 w 137" name="T8"/>
                  <a:gd fmla="*/ 134 h 145" name="T9"/>
                  <a:gd fmla="*/ 8 w 137" name="T10"/>
                  <a:gd fmla="*/ 130 h 145" name="T11"/>
                  <a:gd fmla="*/ 1 w 137" name="T12"/>
                  <a:gd fmla="*/ 133 h 145" name="T13"/>
                  <a:gd fmla="*/ 4 w 137" name="T14"/>
                  <a:gd fmla="*/ 140 h 145" name="T15"/>
                  <a:gd fmla="*/ 35 w 137" name="T16"/>
                  <a:gd fmla="*/ 145 h 145" name="T17"/>
                  <a:gd fmla="*/ 137 w 137" name="T18"/>
                  <a:gd fmla="*/ 43 h 145" name="T19"/>
                  <a:gd fmla="*/ 129 w 137" name="T20"/>
                  <a:gd fmla="*/ 4 h 145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45" w="137">
                    <a:moveTo>
                      <a:pt x="129" y="4"/>
                    </a:moveTo>
                    <a:cubicBezTo>
                      <a:pt x="128" y="1"/>
                      <a:pt x="125" y="0"/>
                      <a:pt x="122" y="1"/>
                    </a:cubicBezTo>
                    <a:cubicBezTo>
                      <a:pt x="119" y="2"/>
                      <a:pt x="118" y="6"/>
                      <a:pt x="119" y="8"/>
                    </a:cubicBezTo>
                    <a:cubicBezTo>
                      <a:pt x="124" y="19"/>
                      <a:pt x="126" y="31"/>
                      <a:pt x="126" y="43"/>
                    </a:cubicBezTo>
                    <a:cubicBezTo>
                      <a:pt x="126" y="93"/>
                      <a:pt x="85" y="134"/>
                      <a:pt x="35" y="134"/>
                    </a:cubicBezTo>
                    <a:cubicBezTo>
                      <a:pt x="26" y="134"/>
                      <a:pt x="16" y="133"/>
                      <a:pt x="8" y="130"/>
                    </a:cubicBezTo>
                    <a:cubicBezTo>
                      <a:pt x="5" y="129"/>
                      <a:pt x="2" y="131"/>
                      <a:pt x="1" y="133"/>
                    </a:cubicBezTo>
                    <a:cubicBezTo>
                      <a:pt x="0" y="136"/>
                      <a:pt x="2" y="139"/>
                      <a:pt x="4" y="140"/>
                    </a:cubicBezTo>
                    <a:cubicBezTo>
                      <a:pt x="14" y="143"/>
                      <a:pt x="25" y="145"/>
                      <a:pt x="35" y="145"/>
                    </a:cubicBezTo>
                    <a:cubicBezTo>
                      <a:pt x="91" y="145"/>
                      <a:pt x="137" y="99"/>
                      <a:pt x="137" y="43"/>
                    </a:cubicBezTo>
                    <a:cubicBezTo>
                      <a:pt x="137" y="30"/>
                      <a:pt x="134" y="17"/>
                      <a:pt x="129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20" name="Freeform 30"/>
              <p:cNvSpPr/>
              <p:nvPr/>
            </p:nvSpPr>
            <p:spPr bwMode="auto">
              <a:xfrm>
                <a:off x="8836026" y="3062288"/>
                <a:ext cx="123825" cy="123825"/>
              </a:xfrm>
              <a:custGeom>
                <a:gdLst>
                  <a:gd fmla="*/ 3 w 33" name="T0"/>
                  <a:gd fmla="*/ 11 h 33" name="T1"/>
                  <a:gd fmla="*/ 22 w 33" name="T2"/>
                  <a:gd fmla="*/ 30 h 33" name="T3"/>
                  <a:gd fmla="*/ 27 w 33" name="T4"/>
                  <a:gd fmla="*/ 33 h 33" name="T5"/>
                  <a:gd fmla="*/ 30 w 33" name="T6"/>
                  <a:gd fmla="*/ 32 h 33" name="T7"/>
                  <a:gd fmla="*/ 31 w 33" name="T8"/>
                  <a:gd fmla="*/ 24 h 33" name="T9"/>
                  <a:gd fmla="*/ 10 w 33" name="T10"/>
                  <a:gd fmla="*/ 2 h 33" name="T11"/>
                  <a:gd fmla="*/ 2 w 33" name="T12"/>
                  <a:gd fmla="*/ 3 h 33" name="T13"/>
                  <a:gd fmla="*/ 3 w 33" name="T14"/>
                  <a:gd fmla="*/ 11 h 3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3" w="33">
                    <a:moveTo>
                      <a:pt x="3" y="11"/>
                    </a:moveTo>
                    <a:cubicBezTo>
                      <a:pt x="11" y="16"/>
                      <a:pt x="17" y="23"/>
                      <a:pt x="22" y="30"/>
                    </a:cubicBezTo>
                    <a:cubicBezTo>
                      <a:pt x="23" y="32"/>
                      <a:pt x="25" y="33"/>
                      <a:pt x="27" y="33"/>
                    </a:cubicBezTo>
                    <a:cubicBezTo>
                      <a:pt x="28" y="33"/>
                      <a:pt x="29" y="32"/>
                      <a:pt x="30" y="32"/>
                    </a:cubicBezTo>
                    <a:cubicBezTo>
                      <a:pt x="32" y="30"/>
                      <a:pt x="33" y="27"/>
                      <a:pt x="31" y="24"/>
                    </a:cubicBezTo>
                    <a:cubicBezTo>
                      <a:pt x="25" y="16"/>
                      <a:pt x="18" y="8"/>
                      <a:pt x="10" y="2"/>
                    </a:cubicBezTo>
                    <a:cubicBezTo>
                      <a:pt x="7" y="0"/>
                      <a:pt x="4" y="1"/>
                      <a:pt x="2" y="3"/>
                    </a:cubicBezTo>
                    <a:cubicBezTo>
                      <a:pt x="0" y="5"/>
                      <a:pt x="1" y="9"/>
                      <a:pt x="3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21" name="Freeform 31"/>
              <p:cNvSpPr>
                <a:spLocks noEditPoints="1"/>
              </p:cNvSpPr>
              <p:nvPr/>
            </p:nvSpPr>
            <p:spPr bwMode="auto">
              <a:xfrm>
                <a:off x="8159751" y="2894013"/>
                <a:ext cx="962025" cy="960438"/>
              </a:xfrm>
              <a:custGeom>
                <a:gdLst>
                  <a:gd fmla="*/ 128 w 256" name="T0"/>
                  <a:gd fmla="*/ 0 h 256" name="T1"/>
                  <a:gd fmla="*/ 0 w 256" name="T2"/>
                  <a:gd fmla="*/ 128 h 256" name="T3"/>
                  <a:gd fmla="*/ 128 w 256" name="T4"/>
                  <a:gd fmla="*/ 256 h 256" name="T5"/>
                  <a:gd fmla="*/ 256 w 256" name="T6"/>
                  <a:gd fmla="*/ 128 h 256" name="T7"/>
                  <a:gd fmla="*/ 128 w 256" name="T8"/>
                  <a:gd fmla="*/ 0 h 256" name="T9"/>
                  <a:gd fmla="*/ 128 w 256" name="T10"/>
                  <a:gd fmla="*/ 240 h 256" name="T11"/>
                  <a:gd fmla="*/ 16 w 256" name="T12"/>
                  <a:gd fmla="*/ 128 h 256" name="T13"/>
                  <a:gd fmla="*/ 128 w 256" name="T14"/>
                  <a:gd fmla="*/ 16 h 256" name="T15"/>
                  <a:gd fmla="*/ 240 w 256" name="T16"/>
                  <a:gd fmla="*/ 128 h 256" name="T17"/>
                  <a:gd fmla="*/ 128 w 256" name="T18"/>
                  <a:gd fmla="*/ 240 h 25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56" w="256">
                    <a:moveTo>
                      <a:pt x="128" y="0"/>
                    </a:moveTo>
                    <a:cubicBezTo>
                      <a:pt x="57" y="0"/>
                      <a:pt x="0" y="57"/>
                      <a:pt x="0" y="128"/>
                    </a:cubicBezTo>
                    <a:cubicBezTo>
                      <a:pt x="0" y="199"/>
                      <a:pt x="57" y="256"/>
                      <a:pt x="128" y="256"/>
                    </a:cubicBezTo>
                    <a:cubicBezTo>
                      <a:pt x="199" y="256"/>
                      <a:pt x="256" y="199"/>
                      <a:pt x="256" y="128"/>
                    </a:cubicBezTo>
                    <a:cubicBezTo>
                      <a:pt x="256" y="57"/>
                      <a:pt x="199" y="0"/>
                      <a:pt x="128" y="0"/>
                    </a:cubicBezTo>
                    <a:close/>
                    <a:moveTo>
                      <a:pt x="128" y="240"/>
                    </a:moveTo>
                    <a:cubicBezTo>
                      <a:pt x="66" y="240"/>
                      <a:pt x="16" y="190"/>
                      <a:pt x="16" y="128"/>
                    </a:cubicBezTo>
                    <a:cubicBezTo>
                      <a:pt x="16" y="66"/>
                      <a:pt x="66" y="16"/>
                      <a:pt x="128" y="16"/>
                    </a:cubicBezTo>
                    <a:cubicBezTo>
                      <a:pt x="190" y="16"/>
                      <a:pt x="240" y="66"/>
                      <a:pt x="240" y="128"/>
                    </a:cubicBezTo>
                    <a:cubicBezTo>
                      <a:pt x="240" y="190"/>
                      <a:pt x="190" y="240"/>
                      <a:pt x="128" y="2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9" name="组合 28"/>
          <p:cNvGrpSpPr/>
          <p:nvPr/>
        </p:nvGrpSpPr>
        <p:grpSpPr>
          <a:xfrm>
            <a:off x="738897" y="4556988"/>
            <a:ext cx="857250" cy="857250"/>
            <a:chOff x="146853" y="4556988"/>
            <a:chExt cx="857250" cy="857250"/>
          </a:xfrm>
        </p:grpSpPr>
        <p:sp>
          <p:nvSpPr>
            <p:cNvPr id="112" name="矩形 111"/>
            <p:cNvSpPr/>
            <p:nvPr/>
          </p:nvSpPr>
          <p:spPr>
            <a:xfrm>
              <a:off x="146853" y="4556988"/>
              <a:ext cx="857250" cy="85725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grpSp>
          <p:nvGrpSpPr>
            <p:cNvPr id="122" name="组合 121"/>
            <p:cNvGrpSpPr/>
            <p:nvPr/>
          </p:nvGrpSpPr>
          <p:grpSpPr>
            <a:xfrm>
              <a:off x="280519" y="4658121"/>
              <a:ext cx="589919" cy="654984"/>
              <a:chOff x="9336095" y="2949575"/>
              <a:chExt cx="863600" cy="958850"/>
            </a:xfrm>
            <a:solidFill>
              <a:schemeClr val="bg1"/>
            </a:solidFill>
          </p:grpSpPr>
          <p:sp>
            <p:nvSpPr>
              <p:cNvPr id="123" name="Freeform 190"/>
              <p:cNvSpPr>
                <a:spLocks noEditPoints="1"/>
              </p:cNvSpPr>
              <p:nvPr/>
            </p:nvSpPr>
            <p:spPr bwMode="auto">
              <a:xfrm>
                <a:off x="9336095" y="2949575"/>
                <a:ext cx="863600" cy="517525"/>
              </a:xfrm>
              <a:custGeom>
                <a:gdLst>
                  <a:gd fmla="*/ 230 w 230" name="T0"/>
                  <a:gd fmla="*/ 129 h 138" name="T1"/>
                  <a:gd fmla="*/ 123 w 230" name="T2"/>
                  <a:gd fmla="*/ 15 h 138" name="T3"/>
                  <a:gd fmla="*/ 123 w 230" name="T4"/>
                  <a:gd fmla="*/ 8 h 138" name="T5"/>
                  <a:gd fmla="*/ 115 w 230" name="T6"/>
                  <a:gd fmla="*/ 0 h 138" name="T7"/>
                  <a:gd fmla="*/ 107 w 230" name="T8"/>
                  <a:gd fmla="*/ 8 h 138" name="T9"/>
                  <a:gd fmla="*/ 107 w 230" name="T10"/>
                  <a:gd fmla="*/ 15 h 138" name="T11"/>
                  <a:gd fmla="*/ 34 w 230" name="T12"/>
                  <a:gd fmla="*/ 48 h 138" name="T13"/>
                  <a:gd fmla="*/ 0 w 230" name="T14"/>
                  <a:gd fmla="*/ 127 h 138" name="T15"/>
                  <a:gd fmla="*/ 7 w 230" name="T16"/>
                  <a:gd fmla="*/ 135 h 138" name="T17"/>
                  <a:gd fmla="*/ 16 w 230" name="T18"/>
                  <a:gd fmla="*/ 128 h 138" name="T19"/>
                  <a:gd fmla="*/ 34 w 230" name="T20"/>
                  <a:gd fmla="*/ 111 h 138" name="T21"/>
                  <a:gd fmla="*/ 53 w 230" name="T22"/>
                  <a:gd fmla="*/ 130 h 138" name="T23"/>
                  <a:gd fmla="*/ 61 w 230" name="T24"/>
                  <a:gd fmla="*/ 138 h 138" name="T25"/>
                  <a:gd fmla="*/ 69 w 230" name="T26"/>
                  <a:gd fmla="*/ 130 h 138" name="T27"/>
                  <a:gd fmla="*/ 88 w 230" name="T28"/>
                  <a:gd fmla="*/ 111 h 138" name="T29"/>
                  <a:gd fmla="*/ 107 w 230" name="T30"/>
                  <a:gd fmla="*/ 130 h 138" name="T31"/>
                  <a:gd fmla="*/ 115 w 230" name="T32"/>
                  <a:gd fmla="*/ 138 h 138" name="T33"/>
                  <a:gd fmla="*/ 123 w 230" name="T34"/>
                  <a:gd fmla="*/ 130 h 138" name="T35"/>
                  <a:gd fmla="*/ 142 w 230" name="T36"/>
                  <a:gd fmla="*/ 111 h 138" name="T37"/>
                  <a:gd fmla="*/ 160 w 230" name="T38"/>
                  <a:gd fmla="*/ 130 h 138" name="T39"/>
                  <a:gd fmla="*/ 160 w 230" name="T40"/>
                  <a:gd fmla="*/ 130 h 138" name="T41"/>
                  <a:gd fmla="*/ 168 w 230" name="T42"/>
                  <a:gd fmla="*/ 138 h 138" name="T43"/>
                  <a:gd fmla="*/ 168 w 230" name="T44"/>
                  <a:gd fmla="*/ 138 h 138" name="T45"/>
                  <a:gd fmla="*/ 176 w 230" name="T46"/>
                  <a:gd fmla="*/ 130 h 138" name="T47"/>
                  <a:gd fmla="*/ 176 w 230" name="T48"/>
                  <a:gd fmla="*/ 130 h 138" name="T49"/>
                  <a:gd fmla="*/ 195 w 230" name="T50"/>
                  <a:gd fmla="*/ 111 h 138" name="T51"/>
                  <a:gd fmla="*/ 214 w 230" name="T52"/>
                  <a:gd fmla="*/ 129 h 138" name="T53"/>
                  <a:gd fmla="*/ 214 w 230" name="T54"/>
                  <a:gd fmla="*/ 130 h 138" name="T55"/>
                  <a:gd fmla="*/ 222 w 230" name="T56"/>
                  <a:gd fmla="*/ 138 h 138" name="T57"/>
                  <a:gd fmla="*/ 222 w 230" name="T58"/>
                  <a:gd fmla="*/ 138 h 138" name="T59"/>
                  <a:gd fmla="*/ 222 w 230" name="T60"/>
                  <a:gd fmla="*/ 138 h 138" name="T61"/>
                  <a:gd fmla="*/ 230 w 230" name="T62"/>
                  <a:gd fmla="*/ 130 h 138" name="T63"/>
                  <a:gd fmla="*/ 230 w 230" name="T64"/>
                  <a:gd fmla="*/ 129 h 138" name="T65"/>
                  <a:gd fmla="*/ 34 w 230" name="T66"/>
                  <a:gd fmla="*/ 95 h 138" name="T67"/>
                  <a:gd fmla="*/ 21 w 230" name="T68"/>
                  <a:gd fmla="*/ 98 h 138" name="T69"/>
                  <a:gd fmla="*/ 85 w 230" name="T70"/>
                  <a:gd fmla="*/ 35 h 138" name="T71"/>
                  <a:gd fmla="*/ 59 w 230" name="T72"/>
                  <a:gd fmla="*/ 105 h 138" name="T73"/>
                  <a:gd fmla="*/ 34 w 230" name="T74"/>
                  <a:gd fmla="*/ 95 h 138" name="T75"/>
                  <a:gd fmla="*/ 142 w 230" name="T76"/>
                  <a:gd fmla="*/ 95 h 138" name="T77"/>
                  <a:gd fmla="*/ 120 w 230" name="T78"/>
                  <a:gd fmla="*/ 102 h 138" name="T79"/>
                  <a:gd fmla="*/ 120 w 230" name="T80"/>
                  <a:gd fmla="*/ 57 h 138" name="T81"/>
                  <a:gd fmla="*/ 115 w 230" name="T82"/>
                  <a:gd fmla="*/ 51 h 138" name="T83"/>
                  <a:gd fmla="*/ 110 w 230" name="T84"/>
                  <a:gd fmla="*/ 57 h 138" name="T85"/>
                  <a:gd fmla="*/ 110 w 230" name="T86"/>
                  <a:gd fmla="*/ 102 h 138" name="T87"/>
                  <a:gd fmla="*/ 88 w 230" name="T88"/>
                  <a:gd fmla="*/ 95 h 138" name="T89"/>
                  <a:gd fmla="*/ 70 w 230" name="T90"/>
                  <a:gd fmla="*/ 100 h 138" name="T91"/>
                  <a:gd fmla="*/ 111 w 230" name="T92"/>
                  <a:gd fmla="*/ 31 h 138" name="T93"/>
                  <a:gd fmla="*/ 115 w 230" name="T94"/>
                  <a:gd fmla="*/ 31 h 138" name="T95"/>
                  <a:gd fmla="*/ 119 w 230" name="T96"/>
                  <a:gd fmla="*/ 31 h 138" name="T97"/>
                  <a:gd fmla="*/ 160 w 230" name="T98"/>
                  <a:gd fmla="*/ 100 h 138" name="T99"/>
                  <a:gd fmla="*/ 142 w 230" name="T100"/>
                  <a:gd fmla="*/ 95 h 138" name="T101"/>
                  <a:gd fmla="*/ 195 w 230" name="T102"/>
                  <a:gd fmla="*/ 95 h 138" name="T103"/>
                  <a:gd fmla="*/ 171 w 230" name="T104"/>
                  <a:gd fmla="*/ 105 h 138" name="T105"/>
                  <a:gd fmla="*/ 145 w 230" name="T106"/>
                  <a:gd fmla="*/ 35 h 138" name="T107"/>
                  <a:gd fmla="*/ 209 w 230" name="T108"/>
                  <a:gd fmla="*/ 98 h 138" name="T109"/>
                  <a:gd fmla="*/ 195 w 230" name="T110"/>
                  <a:gd fmla="*/ 95 h 138" name="T1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b="b" l="0" r="r" t="0"/>
                <a:pathLst>
                  <a:path h="138" w="230">
                    <a:moveTo>
                      <a:pt x="230" y="129"/>
                    </a:moveTo>
                    <a:cubicBezTo>
                      <a:pt x="230" y="69"/>
                      <a:pt x="182" y="19"/>
                      <a:pt x="123" y="15"/>
                    </a:cubicBezTo>
                    <a:cubicBezTo>
                      <a:pt x="123" y="8"/>
                      <a:pt x="123" y="8"/>
                      <a:pt x="123" y="8"/>
                    </a:cubicBezTo>
                    <a:cubicBezTo>
                      <a:pt x="123" y="4"/>
                      <a:pt x="119" y="0"/>
                      <a:pt x="115" y="0"/>
                    </a:cubicBezTo>
                    <a:cubicBezTo>
                      <a:pt x="111" y="0"/>
                      <a:pt x="107" y="4"/>
                      <a:pt x="107" y="8"/>
                    </a:cubicBezTo>
                    <a:cubicBezTo>
                      <a:pt x="107" y="15"/>
                      <a:pt x="107" y="15"/>
                      <a:pt x="107" y="15"/>
                    </a:cubicBezTo>
                    <a:cubicBezTo>
                      <a:pt x="80" y="17"/>
                      <a:pt x="54" y="28"/>
                      <a:pt x="34" y="48"/>
                    </a:cubicBezTo>
                    <a:cubicBezTo>
                      <a:pt x="13" y="69"/>
                      <a:pt x="1" y="97"/>
                      <a:pt x="0" y="127"/>
                    </a:cubicBezTo>
                    <a:cubicBezTo>
                      <a:pt x="0" y="131"/>
                      <a:pt x="3" y="135"/>
                      <a:pt x="7" y="135"/>
                    </a:cubicBezTo>
                    <a:cubicBezTo>
                      <a:pt x="12" y="136"/>
                      <a:pt x="15" y="132"/>
                      <a:pt x="16" y="128"/>
                    </a:cubicBezTo>
                    <a:cubicBezTo>
                      <a:pt x="17" y="118"/>
                      <a:pt x="25" y="111"/>
                      <a:pt x="34" y="111"/>
                    </a:cubicBezTo>
                    <a:cubicBezTo>
                      <a:pt x="45" y="111"/>
                      <a:pt x="53" y="119"/>
                      <a:pt x="53" y="130"/>
                    </a:cubicBezTo>
                    <a:cubicBezTo>
                      <a:pt x="53" y="134"/>
                      <a:pt x="57" y="138"/>
                      <a:pt x="61" y="138"/>
                    </a:cubicBezTo>
                    <a:cubicBezTo>
                      <a:pt x="66" y="138"/>
                      <a:pt x="69" y="134"/>
                      <a:pt x="69" y="130"/>
                    </a:cubicBezTo>
                    <a:cubicBezTo>
                      <a:pt x="69" y="119"/>
                      <a:pt x="78" y="111"/>
                      <a:pt x="88" y="111"/>
                    </a:cubicBezTo>
                    <a:cubicBezTo>
                      <a:pt x="98" y="111"/>
                      <a:pt x="107" y="119"/>
                      <a:pt x="107" y="130"/>
                    </a:cubicBezTo>
                    <a:cubicBezTo>
                      <a:pt x="107" y="134"/>
                      <a:pt x="110" y="138"/>
                      <a:pt x="115" y="138"/>
                    </a:cubicBezTo>
                    <a:cubicBezTo>
                      <a:pt x="119" y="138"/>
                      <a:pt x="123" y="134"/>
                      <a:pt x="123" y="130"/>
                    </a:cubicBezTo>
                    <a:cubicBezTo>
                      <a:pt x="123" y="119"/>
                      <a:pt x="131" y="111"/>
                      <a:pt x="142" y="111"/>
                    </a:cubicBezTo>
                    <a:cubicBezTo>
                      <a:pt x="152" y="111"/>
                      <a:pt x="160" y="119"/>
                      <a:pt x="160" y="130"/>
                    </a:cubicBezTo>
                    <a:cubicBezTo>
                      <a:pt x="160" y="130"/>
                      <a:pt x="160" y="130"/>
                      <a:pt x="160" y="130"/>
                    </a:cubicBezTo>
                    <a:cubicBezTo>
                      <a:pt x="160" y="134"/>
                      <a:pt x="164" y="138"/>
                      <a:pt x="168" y="138"/>
                    </a:cubicBezTo>
                    <a:cubicBezTo>
                      <a:pt x="168" y="138"/>
                      <a:pt x="168" y="138"/>
                      <a:pt x="168" y="138"/>
                    </a:cubicBezTo>
                    <a:cubicBezTo>
                      <a:pt x="173" y="138"/>
                      <a:pt x="176" y="134"/>
                      <a:pt x="176" y="130"/>
                    </a:cubicBezTo>
                    <a:cubicBezTo>
                      <a:pt x="176" y="130"/>
                      <a:pt x="176" y="130"/>
                      <a:pt x="176" y="130"/>
                    </a:cubicBezTo>
                    <a:cubicBezTo>
                      <a:pt x="176" y="119"/>
                      <a:pt x="185" y="111"/>
                      <a:pt x="195" y="111"/>
                    </a:cubicBezTo>
                    <a:cubicBezTo>
                      <a:pt x="206" y="111"/>
                      <a:pt x="214" y="119"/>
                      <a:pt x="214" y="129"/>
                    </a:cubicBezTo>
                    <a:cubicBezTo>
                      <a:pt x="214" y="130"/>
                      <a:pt x="214" y="130"/>
                      <a:pt x="214" y="130"/>
                    </a:cubicBezTo>
                    <a:cubicBezTo>
                      <a:pt x="214" y="134"/>
                      <a:pt x="218" y="138"/>
                      <a:pt x="222" y="138"/>
                    </a:cubicBezTo>
                    <a:cubicBezTo>
                      <a:pt x="222" y="138"/>
                      <a:pt x="222" y="138"/>
                      <a:pt x="222" y="138"/>
                    </a:cubicBezTo>
                    <a:cubicBezTo>
                      <a:pt x="222" y="138"/>
                      <a:pt x="222" y="138"/>
                      <a:pt x="222" y="138"/>
                    </a:cubicBezTo>
                    <a:cubicBezTo>
                      <a:pt x="227" y="138"/>
                      <a:pt x="230" y="134"/>
                      <a:pt x="230" y="130"/>
                    </a:cubicBezTo>
                    <a:cubicBezTo>
                      <a:pt x="230" y="130"/>
                      <a:pt x="230" y="129"/>
                      <a:pt x="230" y="129"/>
                    </a:cubicBezTo>
                    <a:close/>
                    <a:moveTo>
                      <a:pt x="34" y="95"/>
                    </a:moveTo>
                    <a:cubicBezTo>
                      <a:pt x="30" y="95"/>
                      <a:pt x="25" y="96"/>
                      <a:pt x="21" y="98"/>
                    </a:cubicBezTo>
                    <a:cubicBezTo>
                      <a:pt x="32" y="68"/>
                      <a:pt x="55" y="45"/>
                      <a:pt x="85" y="35"/>
                    </a:cubicBezTo>
                    <a:cubicBezTo>
                      <a:pt x="72" y="51"/>
                      <a:pt x="62" y="75"/>
                      <a:pt x="59" y="105"/>
                    </a:cubicBezTo>
                    <a:cubicBezTo>
                      <a:pt x="53" y="99"/>
                      <a:pt x="44" y="95"/>
                      <a:pt x="34" y="95"/>
                    </a:cubicBezTo>
                    <a:close/>
                    <a:moveTo>
                      <a:pt x="142" y="95"/>
                    </a:moveTo>
                    <a:cubicBezTo>
                      <a:pt x="134" y="95"/>
                      <a:pt x="126" y="98"/>
                      <a:pt x="120" y="102"/>
                    </a:cubicBezTo>
                    <a:cubicBezTo>
                      <a:pt x="120" y="57"/>
                      <a:pt x="120" y="57"/>
                      <a:pt x="120" y="57"/>
                    </a:cubicBezTo>
                    <a:cubicBezTo>
                      <a:pt x="120" y="54"/>
                      <a:pt x="118" y="51"/>
                      <a:pt x="115" y="51"/>
                    </a:cubicBezTo>
                    <a:cubicBezTo>
                      <a:pt x="112" y="51"/>
                      <a:pt x="110" y="54"/>
                      <a:pt x="110" y="57"/>
                    </a:cubicBezTo>
                    <a:cubicBezTo>
                      <a:pt x="110" y="102"/>
                      <a:pt x="110" y="102"/>
                      <a:pt x="110" y="102"/>
                    </a:cubicBezTo>
                    <a:cubicBezTo>
                      <a:pt x="104" y="98"/>
                      <a:pt x="96" y="95"/>
                      <a:pt x="88" y="95"/>
                    </a:cubicBezTo>
                    <a:cubicBezTo>
                      <a:pt x="82" y="95"/>
                      <a:pt x="75" y="97"/>
                      <a:pt x="70" y="100"/>
                    </a:cubicBezTo>
                    <a:cubicBezTo>
                      <a:pt x="76" y="63"/>
                      <a:pt x="92" y="35"/>
                      <a:pt x="111" y="31"/>
                    </a:cubicBezTo>
                    <a:cubicBezTo>
                      <a:pt x="112" y="31"/>
                      <a:pt x="113" y="31"/>
                      <a:pt x="115" y="31"/>
                    </a:cubicBezTo>
                    <a:cubicBezTo>
                      <a:pt x="116" y="31"/>
                      <a:pt x="118" y="31"/>
                      <a:pt x="119" y="31"/>
                    </a:cubicBezTo>
                    <a:cubicBezTo>
                      <a:pt x="138" y="35"/>
                      <a:pt x="154" y="63"/>
                      <a:pt x="160" y="100"/>
                    </a:cubicBezTo>
                    <a:cubicBezTo>
                      <a:pt x="154" y="97"/>
                      <a:pt x="148" y="95"/>
                      <a:pt x="142" y="95"/>
                    </a:cubicBezTo>
                    <a:close/>
                    <a:moveTo>
                      <a:pt x="195" y="95"/>
                    </a:moveTo>
                    <a:cubicBezTo>
                      <a:pt x="186" y="95"/>
                      <a:pt x="177" y="99"/>
                      <a:pt x="171" y="105"/>
                    </a:cubicBezTo>
                    <a:cubicBezTo>
                      <a:pt x="167" y="75"/>
                      <a:pt x="158" y="50"/>
                      <a:pt x="145" y="35"/>
                    </a:cubicBezTo>
                    <a:cubicBezTo>
                      <a:pt x="175" y="45"/>
                      <a:pt x="198" y="68"/>
                      <a:pt x="209" y="98"/>
                    </a:cubicBezTo>
                    <a:cubicBezTo>
                      <a:pt x="204" y="96"/>
                      <a:pt x="200" y="95"/>
                      <a:pt x="195" y="9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24" name="Freeform 191"/>
              <p:cNvSpPr/>
              <p:nvPr/>
            </p:nvSpPr>
            <p:spPr bwMode="auto">
              <a:xfrm>
                <a:off x="9737733" y="3514725"/>
                <a:ext cx="187325" cy="393700"/>
              </a:xfrm>
              <a:custGeom>
                <a:gdLst>
                  <a:gd fmla="*/ 42 w 50" name="T0"/>
                  <a:gd fmla="*/ 72 h 105" name="T1"/>
                  <a:gd fmla="*/ 34 w 50" name="T2"/>
                  <a:gd fmla="*/ 80 h 105" name="T3"/>
                  <a:gd fmla="*/ 25 w 50" name="T4"/>
                  <a:gd fmla="*/ 89 h 105" name="T5"/>
                  <a:gd fmla="*/ 16 w 50" name="T6"/>
                  <a:gd fmla="*/ 80 h 105" name="T7"/>
                  <a:gd fmla="*/ 16 w 50" name="T8"/>
                  <a:gd fmla="*/ 8 h 105" name="T9"/>
                  <a:gd fmla="*/ 8 w 50" name="T10"/>
                  <a:gd fmla="*/ 0 h 105" name="T11"/>
                  <a:gd fmla="*/ 0 w 50" name="T12"/>
                  <a:gd fmla="*/ 8 h 105" name="T13"/>
                  <a:gd fmla="*/ 0 w 50" name="T14"/>
                  <a:gd fmla="*/ 80 h 105" name="T15"/>
                  <a:gd fmla="*/ 25 w 50" name="T16"/>
                  <a:gd fmla="*/ 105 h 105" name="T17"/>
                  <a:gd fmla="*/ 50 w 50" name="T18"/>
                  <a:gd fmla="*/ 80 h 105" name="T19"/>
                  <a:gd fmla="*/ 42 w 50" name="T20"/>
                  <a:gd fmla="*/ 72 h 105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05" w="50">
                    <a:moveTo>
                      <a:pt x="42" y="72"/>
                    </a:moveTo>
                    <a:cubicBezTo>
                      <a:pt x="38" y="72"/>
                      <a:pt x="34" y="75"/>
                      <a:pt x="34" y="80"/>
                    </a:cubicBezTo>
                    <a:cubicBezTo>
                      <a:pt x="34" y="85"/>
                      <a:pt x="30" y="89"/>
                      <a:pt x="25" y="89"/>
                    </a:cubicBezTo>
                    <a:cubicBezTo>
                      <a:pt x="20" y="89"/>
                      <a:pt x="16" y="85"/>
                      <a:pt x="16" y="80"/>
                    </a:cubicBezTo>
                    <a:cubicBezTo>
                      <a:pt x="16" y="8"/>
                      <a:pt x="16" y="8"/>
                      <a:pt x="16" y="8"/>
                    </a:cubicBezTo>
                    <a:cubicBezTo>
                      <a:pt x="16" y="3"/>
                      <a:pt x="12" y="0"/>
                      <a:pt x="8" y="0"/>
                    </a:cubicBezTo>
                    <a:cubicBezTo>
                      <a:pt x="3" y="0"/>
                      <a:pt x="0" y="3"/>
                      <a:pt x="0" y="8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94"/>
                      <a:pt x="11" y="105"/>
                      <a:pt x="25" y="105"/>
                    </a:cubicBezTo>
                    <a:cubicBezTo>
                      <a:pt x="39" y="105"/>
                      <a:pt x="50" y="94"/>
                      <a:pt x="50" y="80"/>
                    </a:cubicBezTo>
                    <a:cubicBezTo>
                      <a:pt x="50" y="75"/>
                      <a:pt x="47" y="72"/>
                      <a:pt x="42" y="7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0" name="组合 29"/>
          <p:cNvGrpSpPr/>
          <p:nvPr/>
        </p:nvGrpSpPr>
        <p:grpSpPr>
          <a:xfrm>
            <a:off x="6784936" y="1705216"/>
            <a:ext cx="857250" cy="857250"/>
            <a:chOff x="6192892" y="1705216"/>
            <a:chExt cx="857250" cy="857250"/>
          </a:xfrm>
        </p:grpSpPr>
        <p:sp>
          <p:nvSpPr>
            <p:cNvPr id="90" name="矩形 89"/>
            <p:cNvSpPr/>
            <p:nvPr/>
          </p:nvSpPr>
          <p:spPr>
            <a:xfrm>
              <a:off x="6192892" y="1705216"/>
              <a:ext cx="857250" cy="85725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grpSp>
          <p:nvGrpSpPr>
            <p:cNvPr id="126" name="组合 125"/>
            <p:cNvGrpSpPr/>
            <p:nvPr/>
          </p:nvGrpSpPr>
          <p:grpSpPr>
            <a:xfrm>
              <a:off x="6293483" y="1907199"/>
              <a:ext cx="656069" cy="453284"/>
              <a:chOff x="3067051" y="4318001"/>
              <a:chExt cx="960438" cy="663575"/>
            </a:xfrm>
            <a:solidFill>
              <a:schemeClr val="bg1"/>
            </a:solidFill>
          </p:grpSpPr>
          <p:sp>
            <p:nvSpPr>
              <p:cNvPr id="127" name="Freeform 122"/>
              <p:cNvSpPr>
                <a:spLocks noEditPoints="1"/>
              </p:cNvSpPr>
              <p:nvPr/>
            </p:nvSpPr>
            <p:spPr bwMode="auto">
              <a:xfrm>
                <a:off x="3067051" y="4318001"/>
                <a:ext cx="960438" cy="663575"/>
              </a:xfrm>
              <a:custGeom>
                <a:gdLst>
                  <a:gd fmla="*/ 222 w 256" name="T0"/>
                  <a:gd fmla="*/ 72 h 177" name="T1"/>
                  <a:gd fmla="*/ 223 w 256" name="T2"/>
                  <a:gd fmla="*/ 61 h 177" name="T3"/>
                  <a:gd fmla="*/ 162 w 256" name="T4"/>
                  <a:gd fmla="*/ 0 h 177" name="T5"/>
                  <a:gd fmla="*/ 115 w 256" name="T6"/>
                  <a:gd fmla="*/ 22 h 177" name="T7"/>
                  <a:gd fmla="*/ 90 w 256" name="T8"/>
                  <a:gd fmla="*/ 16 h 177" name="T9"/>
                  <a:gd fmla="*/ 37 w 256" name="T10"/>
                  <a:gd fmla="*/ 60 h 177" name="T11"/>
                  <a:gd fmla="*/ 0 w 256" name="T12"/>
                  <a:gd fmla="*/ 116 h 177" name="T13"/>
                  <a:gd fmla="*/ 61 w 256" name="T14"/>
                  <a:gd fmla="*/ 177 h 177" name="T15"/>
                  <a:gd fmla="*/ 201 w 256" name="T16"/>
                  <a:gd fmla="*/ 177 h 177" name="T17"/>
                  <a:gd fmla="*/ 256 w 256" name="T18"/>
                  <a:gd fmla="*/ 122 h 177" name="T19"/>
                  <a:gd fmla="*/ 222 w 256" name="T20"/>
                  <a:gd fmla="*/ 72 h 177" name="T21"/>
                  <a:gd fmla="*/ 201 w 256" name="T22"/>
                  <a:gd fmla="*/ 161 h 177" name="T23"/>
                  <a:gd fmla="*/ 61 w 256" name="T24"/>
                  <a:gd fmla="*/ 161 h 177" name="T25"/>
                  <a:gd fmla="*/ 16 w 256" name="T26"/>
                  <a:gd fmla="*/ 116 h 177" name="T27"/>
                  <a:gd fmla="*/ 52 w 256" name="T28"/>
                  <a:gd fmla="*/ 72 h 177" name="T29"/>
                  <a:gd fmla="*/ 51 w 256" name="T30"/>
                  <a:gd fmla="*/ 71 h 177" name="T31"/>
                  <a:gd fmla="*/ 90 w 256" name="T32"/>
                  <a:gd fmla="*/ 32 h 177" name="T33"/>
                  <a:gd fmla="*/ 120 w 256" name="T34"/>
                  <a:gd fmla="*/ 46 h 177" name="T35"/>
                  <a:gd fmla="*/ 162 w 256" name="T36"/>
                  <a:gd fmla="*/ 16 h 177" name="T37"/>
                  <a:gd fmla="*/ 207 w 256" name="T38"/>
                  <a:gd fmla="*/ 61 h 177" name="T39"/>
                  <a:gd fmla="*/ 201 w 256" name="T40"/>
                  <a:gd fmla="*/ 83 h 177" name="T41"/>
                  <a:gd fmla="*/ 240 w 256" name="T42"/>
                  <a:gd fmla="*/ 122 h 177" name="T43"/>
                  <a:gd fmla="*/ 201 w 256" name="T44"/>
                  <a:gd fmla="*/ 161 h 177" name="T4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77" w="256">
                    <a:moveTo>
                      <a:pt x="222" y="72"/>
                    </a:moveTo>
                    <a:cubicBezTo>
                      <a:pt x="223" y="68"/>
                      <a:pt x="223" y="64"/>
                      <a:pt x="223" y="61"/>
                    </a:cubicBezTo>
                    <a:cubicBezTo>
                      <a:pt x="223" y="27"/>
                      <a:pt x="196" y="0"/>
                      <a:pt x="162" y="0"/>
                    </a:cubicBezTo>
                    <a:cubicBezTo>
                      <a:pt x="144" y="0"/>
                      <a:pt x="126" y="8"/>
                      <a:pt x="115" y="22"/>
                    </a:cubicBezTo>
                    <a:cubicBezTo>
                      <a:pt x="107" y="18"/>
                      <a:pt x="99" y="16"/>
                      <a:pt x="90" y="16"/>
                    </a:cubicBezTo>
                    <a:cubicBezTo>
                      <a:pt x="64" y="16"/>
                      <a:pt x="42" y="35"/>
                      <a:pt x="37" y="60"/>
                    </a:cubicBezTo>
                    <a:cubicBezTo>
                      <a:pt x="15" y="69"/>
                      <a:pt x="0" y="91"/>
                      <a:pt x="0" y="116"/>
                    </a:cubicBezTo>
                    <a:cubicBezTo>
                      <a:pt x="0" y="149"/>
                      <a:pt x="27" y="177"/>
                      <a:pt x="61" y="177"/>
                    </a:cubicBezTo>
                    <a:cubicBezTo>
                      <a:pt x="201" y="177"/>
                      <a:pt x="201" y="177"/>
                      <a:pt x="201" y="177"/>
                    </a:cubicBezTo>
                    <a:cubicBezTo>
                      <a:pt x="231" y="177"/>
                      <a:pt x="256" y="152"/>
                      <a:pt x="256" y="122"/>
                    </a:cubicBezTo>
                    <a:cubicBezTo>
                      <a:pt x="256" y="99"/>
                      <a:pt x="242" y="80"/>
                      <a:pt x="222" y="72"/>
                    </a:cubicBezTo>
                    <a:close/>
                    <a:moveTo>
                      <a:pt x="201" y="161"/>
                    </a:moveTo>
                    <a:cubicBezTo>
                      <a:pt x="61" y="161"/>
                      <a:pt x="61" y="161"/>
                      <a:pt x="61" y="161"/>
                    </a:cubicBezTo>
                    <a:cubicBezTo>
                      <a:pt x="36" y="161"/>
                      <a:pt x="16" y="141"/>
                      <a:pt x="16" y="116"/>
                    </a:cubicBezTo>
                    <a:cubicBezTo>
                      <a:pt x="16" y="94"/>
                      <a:pt x="31" y="76"/>
                      <a:pt x="52" y="72"/>
                    </a:cubicBezTo>
                    <a:cubicBezTo>
                      <a:pt x="51" y="71"/>
                      <a:pt x="51" y="71"/>
                      <a:pt x="51" y="71"/>
                    </a:cubicBezTo>
                    <a:cubicBezTo>
                      <a:pt x="51" y="49"/>
                      <a:pt x="69" y="32"/>
                      <a:pt x="90" y="32"/>
                    </a:cubicBezTo>
                    <a:cubicBezTo>
                      <a:pt x="102" y="32"/>
                      <a:pt x="113" y="37"/>
                      <a:pt x="120" y="46"/>
                    </a:cubicBezTo>
                    <a:cubicBezTo>
                      <a:pt x="126" y="28"/>
                      <a:pt x="143" y="16"/>
                      <a:pt x="162" y="16"/>
                    </a:cubicBezTo>
                    <a:cubicBezTo>
                      <a:pt x="187" y="16"/>
                      <a:pt x="207" y="36"/>
                      <a:pt x="207" y="61"/>
                    </a:cubicBezTo>
                    <a:cubicBezTo>
                      <a:pt x="207" y="69"/>
                      <a:pt x="205" y="77"/>
                      <a:pt x="201" y="83"/>
                    </a:cubicBezTo>
                    <a:cubicBezTo>
                      <a:pt x="222" y="83"/>
                      <a:pt x="240" y="101"/>
                      <a:pt x="240" y="122"/>
                    </a:cubicBezTo>
                    <a:cubicBezTo>
                      <a:pt x="240" y="143"/>
                      <a:pt x="222" y="161"/>
                      <a:pt x="201" y="16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28" name="Freeform 123"/>
              <p:cNvSpPr/>
              <p:nvPr/>
            </p:nvSpPr>
            <p:spPr bwMode="auto">
              <a:xfrm>
                <a:off x="3160713" y="4621214"/>
                <a:ext cx="769938" cy="263525"/>
              </a:xfrm>
              <a:custGeom>
                <a:gdLst>
                  <a:gd fmla="*/ 176 w 205" name="T0"/>
                  <a:gd fmla="*/ 12 h 70" name="T1"/>
                  <a:gd fmla="*/ 176 w 205" name="T2"/>
                  <a:gd fmla="*/ 12 h 70" name="T3"/>
                  <a:gd fmla="*/ 171 w 205" name="T4"/>
                  <a:gd fmla="*/ 17 h 70" name="T5"/>
                  <a:gd fmla="*/ 176 w 205" name="T6"/>
                  <a:gd fmla="*/ 23 h 70" name="T7"/>
                  <a:gd fmla="*/ 194 w 205" name="T8"/>
                  <a:gd fmla="*/ 41 h 70" name="T9"/>
                  <a:gd fmla="*/ 176 w 205" name="T10"/>
                  <a:gd fmla="*/ 59 h 70" name="T11"/>
                  <a:gd fmla="*/ 36 w 205" name="T12"/>
                  <a:gd fmla="*/ 59 h 70" name="T13"/>
                  <a:gd fmla="*/ 11 w 205" name="T14"/>
                  <a:gd fmla="*/ 35 h 70" name="T15"/>
                  <a:gd fmla="*/ 31 w 205" name="T16"/>
                  <a:gd fmla="*/ 11 h 70" name="T17"/>
                  <a:gd fmla="*/ 35 w 205" name="T18"/>
                  <a:gd fmla="*/ 4 h 70" name="T19"/>
                  <a:gd fmla="*/ 28 w 205" name="T20"/>
                  <a:gd fmla="*/ 0 h 70" name="T21"/>
                  <a:gd fmla="*/ 0 w 205" name="T22"/>
                  <a:gd fmla="*/ 35 h 70" name="T23"/>
                  <a:gd fmla="*/ 36 w 205" name="T24"/>
                  <a:gd fmla="*/ 70 h 70" name="T25"/>
                  <a:gd fmla="*/ 176 w 205" name="T26"/>
                  <a:gd fmla="*/ 70 h 70" name="T27"/>
                  <a:gd fmla="*/ 205 w 205" name="T28"/>
                  <a:gd fmla="*/ 41 h 70" name="T29"/>
                  <a:gd fmla="*/ 176 w 205" name="T30"/>
                  <a:gd fmla="*/ 12 h 70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70" w="205">
                    <a:moveTo>
                      <a:pt x="176" y="12"/>
                    </a:moveTo>
                    <a:cubicBezTo>
                      <a:pt x="176" y="12"/>
                      <a:pt x="176" y="12"/>
                      <a:pt x="176" y="12"/>
                    </a:cubicBezTo>
                    <a:cubicBezTo>
                      <a:pt x="173" y="12"/>
                      <a:pt x="171" y="14"/>
                      <a:pt x="171" y="17"/>
                    </a:cubicBezTo>
                    <a:cubicBezTo>
                      <a:pt x="171" y="20"/>
                      <a:pt x="173" y="23"/>
                      <a:pt x="176" y="23"/>
                    </a:cubicBezTo>
                    <a:cubicBezTo>
                      <a:pt x="186" y="23"/>
                      <a:pt x="194" y="31"/>
                      <a:pt x="194" y="41"/>
                    </a:cubicBezTo>
                    <a:cubicBezTo>
                      <a:pt x="194" y="51"/>
                      <a:pt x="186" y="59"/>
                      <a:pt x="176" y="59"/>
                    </a:cubicBezTo>
                    <a:cubicBezTo>
                      <a:pt x="36" y="59"/>
                      <a:pt x="36" y="59"/>
                      <a:pt x="36" y="59"/>
                    </a:cubicBezTo>
                    <a:cubicBezTo>
                      <a:pt x="22" y="59"/>
                      <a:pt x="11" y="48"/>
                      <a:pt x="11" y="35"/>
                    </a:cubicBezTo>
                    <a:cubicBezTo>
                      <a:pt x="11" y="23"/>
                      <a:pt x="19" y="13"/>
                      <a:pt x="31" y="11"/>
                    </a:cubicBezTo>
                    <a:cubicBezTo>
                      <a:pt x="34" y="10"/>
                      <a:pt x="35" y="7"/>
                      <a:pt x="35" y="4"/>
                    </a:cubicBezTo>
                    <a:cubicBezTo>
                      <a:pt x="34" y="1"/>
                      <a:pt x="31" y="0"/>
                      <a:pt x="28" y="0"/>
                    </a:cubicBezTo>
                    <a:cubicBezTo>
                      <a:pt x="12" y="4"/>
                      <a:pt x="0" y="18"/>
                      <a:pt x="0" y="35"/>
                    </a:cubicBezTo>
                    <a:cubicBezTo>
                      <a:pt x="0" y="54"/>
                      <a:pt x="16" y="70"/>
                      <a:pt x="36" y="70"/>
                    </a:cubicBezTo>
                    <a:cubicBezTo>
                      <a:pt x="176" y="70"/>
                      <a:pt x="176" y="70"/>
                      <a:pt x="176" y="70"/>
                    </a:cubicBezTo>
                    <a:cubicBezTo>
                      <a:pt x="192" y="70"/>
                      <a:pt x="205" y="57"/>
                      <a:pt x="205" y="41"/>
                    </a:cubicBezTo>
                    <a:cubicBezTo>
                      <a:pt x="205" y="25"/>
                      <a:pt x="192" y="12"/>
                      <a:pt x="176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29" name="Freeform 124"/>
              <p:cNvSpPr/>
              <p:nvPr/>
            </p:nvSpPr>
            <p:spPr bwMode="auto">
              <a:xfrm>
                <a:off x="3548063" y="4411664"/>
                <a:ext cx="261938" cy="209550"/>
              </a:xfrm>
              <a:custGeom>
                <a:gdLst>
                  <a:gd fmla="*/ 4 w 70" name="T0"/>
                  <a:gd fmla="*/ 31 h 56" name="T1"/>
                  <a:gd fmla="*/ 11 w 70" name="T2"/>
                  <a:gd fmla="*/ 27 h 56" name="T3"/>
                  <a:gd fmla="*/ 34 w 70" name="T4"/>
                  <a:gd fmla="*/ 11 h 56" name="T5"/>
                  <a:gd fmla="*/ 59 w 70" name="T6"/>
                  <a:gd fmla="*/ 36 h 56" name="T7"/>
                  <a:gd fmla="*/ 55 w 70" name="T8"/>
                  <a:gd fmla="*/ 48 h 56" name="T9"/>
                  <a:gd fmla="*/ 57 w 70" name="T10"/>
                  <a:gd fmla="*/ 55 h 56" name="T11"/>
                  <a:gd fmla="*/ 60 w 70" name="T12"/>
                  <a:gd fmla="*/ 56 h 56" name="T13"/>
                  <a:gd fmla="*/ 65 w 70" name="T14"/>
                  <a:gd fmla="*/ 53 h 56" name="T15"/>
                  <a:gd fmla="*/ 70 w 70" name="T16"/>
                  <a:gd fmla="*/ 36 h 56" name="T17"/>
                  <a:gd fmla="*/ 34 w 70" name="T18"/>
                  <a:gd fmla="*/ 0 h 56" name="T19"/>
                  <a:gd fmla="*/ 1 w 70" name="T20"/>
                  <a:gd fmla="*/ 24 h 56" name="T21"/>
                  <a:gd fmla="*/ 4 w 70" name="T22"/>
                  <a:gd fmla="*/ 31 h 56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56" w="70">
                    <a:moveTo>
                      <a:pt x="4" y="31"/>
                    </a:moveTo>
                    <a:cubicBezTo>
                      <a:pt x="7" y="32"/>
                      <a:pt x="10" y="30"/>
                      <a:pt x="11" y="27"/>
                    </a:cubicBezTo>
                    <a:cubicBezTo>
                      <a:pt x="14" y="18"/>
                      <a:pt x="24" y="11"/>
                      <a:pt x="34" y="11"/>
                    </a:cubicBezTo>
                    <a:cubicBezTo>
                      <a:pt x="48" y="11"/>
                      <a:pt x="59" y="22"/>
                      <a:pt x="59" y="36"/>
                    </a:cubicBezTo>
                    <a:cubicBezTo>
                      <a:pt x="59" y="40"/>
                      <a:pt x="58" y="44"/>
                      <a:pt x="55" y="48"/>
                    </a:cubicBezTo>
                    <a:cubicBezTo>
                      <a:pt x="54" y="50"/>
                      <a:pt x="55" y="54"/>
                      <a:pt x="57" y="55"/>
                    </a:cubicBezTo>
                    <a:cubicBezTo>
                      <a:pt x="58" y="56"/>
                      <a:pt x="59" y="56"/>
                      <a:pt x="60" y="56"/>
                    </a:cubicBezTo>
                    <a:cubicBezTo>
                      <a:pt x="62" y="56"/>
                      <a:pt x="64" y="55"/>
                      <a:pt x="65" y="53"/>
                    </a:cubicBezTo>
                    <a:cubicBezTo>
                      <a:pt x="68" y="48"/>
                      <a:pt x="70" y="42"/>
                      <a:pt x="70" y="36"/>
                    </a:cubicBezTo>
                    <a:cubicBezTo>
                      <a:pt x="70" y="16"/>
                      <a:pt x="54" y="0"/>
                      <a:pt x="34" y="0"/>
                    </a:cubicBezTo>
                    <a:cubicBezTo>
                      <a:pt x="19" y="0"/>
                      <a:pt x="6" y="10"/>
                      <a:pt x="1" y="24"/>
                    </a:cubicBezTo>
                    <a:cubicBezTo>
                      <a:pt x="0" y="27"/>
                      <a:pt x="1" y="30"/>
                      <a:pt x="4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30" name="Freeform 125"/>
              <p:cNvSpPr/>
              <p:nvPr/>
            </p:nvSpPr>
            <p:spPr bwMode="auto">
              <a:xfrm>
                <a:off x="3295651" y="4475164"/>
                <a:ext cx="198438" cy="128588"/>
              </a:xfrm>
              <a:custGeom>
                <a:gdLst>
                  <a:gd fmla="*/ 5 w 53" name="T0"/>
                  <a:gd fmla="*/ 34 h 34" name="T1"/>
                  <a:gd fmla="*/ 6 w 53" name="T2"/>
                  <a:gd fmla="*/ 34 h 34" name="T3"/>
                  <a:gd fmla="*/ 11 w 53" name="T4"/>
                  <a:gd fmla="*/ 28 h 34" name="T5"/>
                  <a:gd fmla="*/ 29 w 53" name="T6"/>
                  <a:gd fmla="*/ 10 h 34" name="T7"/>
                  <a:gd fmla="*/ 43 w 53" name="T8"/>
                  <a:gd fmla="*/ 17 h 34" name="T9"/>
                  <a:gd fmla="*/ 51 w 53" name="T10"/>
                  <a:gd fmla="*/ 18 h 34" name="T11"/>
                  <a:gd fmla="*/ 51 w 53" name="T12"/>
                  <a:gd fmla="*/ 10 h 34" name="T13"/>
                  <a:gd fmla="*/ 29 w 53" name="T14"/>
                  <a:gd fmla="*/ 0 h 34" name="T15"/>
                  <a:gd fmla="*/ 0 w 53" name="T16"/>
                  <a:gd fmla="*/ 28 h 34" name="T17"/>
                  <a:gd fmla="*/ 5 w 53" name="T18"/>
                  <a:gd fmla="*/ 34 h 3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4" w="52">
                    <a:moveTo>
                      <a:pt x="5" y="34"/>
                    </a:moveTo>
                    <a:cubicBezTo>
                      <a:pt x="5" y="34"/>
                      <a:pt x="5" y="34"/>
                      <a:pt x="6" y="34"/>
                    </a:cubicBezTo>
                    <a:cubicBezTo>
                      <a:pt x="8" y="34"/>
                      <a:pt x="11" y="31"/>
                      <a:pt x="11" y="28"/>
                    </a:cubicBezTo>
                    <a:cubicBezTo>
                      <a:pt x="11" y="19"/>
                      <a:pt x="19" y="10"/>
                      <a:pt x="29" y="10"/>
                    </a:cubicBezTo>
                    <a:cubicBezTo>
                      <a:pt x="35" y="10"/>
                      <a:pt x="40" y="13"/>
                      <a:pt x="43" y="17"/>
                    </a:cubicBezTo>
                    <a:cubicBezTo>
                      <a:pt x="45" y="19"/>
                      <a:pt x="48" y="19"/>
                      <a:pt x="51" y="18"/>
                    </a:cubicBezTo>
                    <a:cubicBezTo>
                      <a:pt x="53" y="16"/>
                      <a:pt x="53" y="12"/>
                      <a:pt x="51" y="10"/>
                    </a:cubicBezTo>
                    <a:cubicBezTo>
                      <a:pt x="46" y="4"/>
                      <a:pt x="38" y="0"/>
                      <a:pt x="29" y="0"/>
                    </a:cubicBezTo>
                    <a:cubicBezTo>
                      <a:pt x="13" y="0"/>
                      <a:pt x="0" y="13"/>
                      <a:pt x="0" y="28"/>
                    </a:cubicBezTo>
                    <a:cubicBezTo>
                      <a:pt x="0" y="31"/>
                      <a:pt x="2" y="34"/>
                      <a:pt x="5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7" name="组合 26"/>
          <p:cNvGrpSpPr/>
          <p:nvPr/>
        </p:nvGrpSpPr>
        <p:grpSpPr>
          <a:xfrm>
            <a:off x="738897" y="1705216"/>
            <a:ext cx="857250" cy="857250"/>
            <a:chOff x="146853" y="1705216"/>
            <a:chExt cx="857250" cy="857250"/>
          </a:xfrm>
        </p:grpSpPr>
        <p:sp>
          <p:nvSpPr>
            <p:cNvPr id="48" name="矩形 47"/>
            <p:cNvSpPr/>
            <p:nvPr/>
          </p:nvSpPr>
          <p:spPr>
            <a:xfrm>
              <a:off x="146853" y="1705216"/>
              <a:ext cx="857250" cy="8572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grpSp>
          <p:nvGrpSpPr>
            <p:cNvPr id="131" name="组合 130"/>
            <p:cNvGrpSpPr/>
            <p:nvPr/>
          </p:nvGrpSpPr>
          <p:grpSpPr>
            <a:xfrm>
              <a:off x="288110" y="1806349"/>
              <a:ext cx="574737" cy="654984"/>
              <a:chOff x="5673726" y="4168776"/>
              <a:chExt cx="841375" cy="958850"/>
            </a:xfrm>
            <a:solidFill>
              <a:schemeClr val="bg1"/>
            </a:solidFill>
          </p:grpSpPr>
          <p:sp>
            <p:nvSpPr>
              <p:cNvPr id="132" name="Freeform 126"/>
              <p:cNvSpPr>
                <a:spLocks noEditPoints="1"/>
              </p:cNvSpPr>
              <p:nvPr/>
            </p:nvSpPr>
            <p:spPr bwMode="auto">
              <a:xfrm>
                <a:off x="5673726" y="4168776"/>
                <a:ext cx="841375" cy="958850"/>
              </a:xfrm>
              <a:custGeom>
                <a:gdLst>
                  <a:gd fmla="*/ 224 w 224" name="T0"/>
                  <a:gd fmla="*/ 8 h 256" name="T1"/>
                  <a:gd fmla="*/ 221 w 224" name="T2"/>
                  <a:gd fmla="*/ 2 h 256" name="T3"/>
                  <a:gd fmla="*/ 214 w 224" name="T4"/>
                  <a:gd fmla="*/ 1 h 256" name="T5"/>
                  <a:gd fmla="*/ 77 w 224" name="T6"/>
                  <a:gd fmla="*/ 46 h 256" name="T7"/>
                  <a:gd fmla="*/ 71 w 224" name="T8"/>
                  <a:gd fmla="*/ 53 h 256" name="T9"/>
                  <a:gd fmla="*/ 71 w 224" name="T10"/>
                  <a:gd fmla="*/ 179 h 256" name="T11"/>
                  <a:gd fmla="*/ 43 w 224" name="T12"/>
                  <a:gd fmla="*/ 169 h 256" name="T13"/>
                  <a:gd fmla="*/ 0 w 224" name="T14"/>
                  <a:gd fmla="*/ 213 h 256" name="T15"/>
                  <a:gd fmla="*/ 43 w 224" name="T16"/>
                  <a:gd fmla="*/ 256 h 256" name="T17"/>
                  <a:gd fmla="*/ 87 w 224" name="T18"/>
                  <a:gd fmla="*/ 213 h 256" name="T19"/>
                  <a:gd fmla="*/ 87 w 224" name="T20"/>
                  <a:gd fmla="*/ 213 h 256" name="T21"/>
                  <a:gd fmla="*/ 87 w 224" name="T22"/>
                  <a:gd fmla="*/ 85 h 256" name="T23"/>
                  <a:gd fmla="*/ 166 w 224" name="T24"/>
                  <a:gd fmla="*/ 59 h 256" name="T25"/>
                  <a:gd fmla="*/ 169 w 224" name="T26"/>
                  <a:gd fmla="*/ 52 h 256" name="T27"/>
                  <a:gd fmla="*/ 162 w 224" name="T28"/>
                  <a:gd fmla="*/ 49 h 256" name="T29"/>
                  <a:gd fmla="*/ 87 w 224" name="T30"/>
                  <a:gd fmla="*/ 74 h 256" name="T31"/>
                  <a:gd fmla="*/ 87 w 224" name="T32"/>
                  <a:gd fmla="*/ 59 h 256" name="T33"/>
                  <a:gd fmla="*/ 208 w 224" name="T34"/>
                  <a:gd fmla="*/ 19 h 256" name="T35"/>
                  <a:gd fmla="*/ 208 w 224" name="T36"/>
                  <a:gd fmla="*/ 34 h 256" name="T37"/>
                  <a:gd fmla="*/ 188 w 224" name="T38"/>
                  <a:gd fmla="*/ 40 h 256" name="T39"/>
                  <a:gd fmla="*/ 185 w 224" name="T40"/>
                  <a:gd fmla="*/ 47 h 256" name="T41"/>
                  <a:gd fmla="*/ 190 w 224" name="T42"/>
                  <a:gd fmla="*/ 51 h 256" name="T43"/>
                  <a:gd fmla="*/ 191 w 224" name="T44"/>
                  <a:gd fmla="*/ 51 h 256" name="T45"/>
                  <a:gd fmla="*/ 208 w 224" name="T46"/>
                  <a:gd fmla="*/ 45 h 256" name="T47"/>
                  <a:gd fmla="*/ 208 w 224" name="T48"/>
                  <a:gd fmla="*/ 140 h 256" name="T49"/>
                  <a:gd fmla="*/ 181 w 224" name="T50"/>
                  <a:gd fmla="*/ 130 h 256" name="T51"/>
                  <a:gd fmla="*/ 137 w 224" name="T52"/>
                  <a:gd fmla="*/ 173 h 256" name="T53"/>
                  <a:gd fmla="*/ 181 w 224" name="T54"/>
                  <a:gd fmla="*/ 217 h 256" name="T55"/>
                  <a:gd fmla="*/ 224 w 224" name="T56"/>
                  <a:gd fmla="*/ 173 h 256" name="T57"/>
                  <a:gd fmla="*/ 224 w 224" name="T58"/>
                  <a:gd fmla="*/ 170 h 256" name="T59"/>
                  <a:gd fmla="*/ 224 w 224" name="T60"/>
                  <a:gd fmla="*/ 168 h 256" name="T61"/>
                  <a:gd fmla="*/ 224 w 224" name="T62"/>
                  <a:gd fmla="*/ 8 h 256" name="T63"/>
                  <a:gd fmla="*/ 43 w 224" name="T64"/>
                  <a:gd fmla="*/ 240 h 256" name="T65"/>
                  <a:gd fmla="*/ 16 w 224" name="T66"/>
                  <a:gd fmla="*/ 213 h 256" name="T67"/>
                  <a:gd fmla="*/ 43 w 224" name="T68"/>
                  <a:gd fmla="*/ 185 h 256" name="T69"/>
                  <a:gd fmla="*/ 71 w 224" name="T70"/>
                  <a:gd fmla="*/ 213 h 256" name="T71"/>
                  <a:gd fmla="*/ 43 w 224" name="T72"/>
                  <a:gd fmla="*/ 240 h 256" name="T73"/>
                  <a:gd fmla="*/ 181 w 224" name="T74"/>
                  <a:gd fmla="*/ 201 h 256" name="T75"/>
                  <a:gd fmla="*/ 153 w 224" name="T76"/>
                  <a:gd fmla="*/ 173 h 256" name="T77"/>
                  <a:gd fmla="*/ 181 w 224" name="T78"/>
                  <a:gd fmla="*/ 146 h 256" name="T79"/>
                  <a:gd fmla="*/ 208 w 224" name="T80"/>
                  <a:gd fmla="*/ 173 h 256" name="T81"/>
                  <a:gd fmla="*/ 181 w 224" name="T82"/>
                  <a:gd fmla="*/ 201 h 256" name="T8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b="b" l="0" r="r" t="0"/>
                <a:pathLst>
                  <a:path h="256" w="224">
                    <a:moveTo>
                      <a:pt x="224" y="8"/>
                    </a:moveTo>
                    <a:cubicBezTo>
                      <a:pt x="224" y="6"/>
                      <a:pt x="223" y="3"/>
                      <a:pt x="221" y="2"/>
                    </a:cubicBezTo>
                    <a:cubicBezTo>
                      <a:pt x="219" y="0"/>
                      <a:pt x="216" y="0"/>
                      <a:pt x="214" y="1"/>
                    </a:cubicBezTo>
                    <a:cubicBezTo>
                      <a:pt x="77" y="46"/>
                      <a:pt x="77" y="46"/>
                      <a:pt x="77" y="46"/>
                    </a:cubicBezTo>
                    <a:cubicBezTo>
                      <a:pt x="74" y="47"/>
                      <a:pt x="71" y="50"/>
                      <a:pt x="71" y="53"/>
                    </a:cubicBezTo>
                    <a:cubicBezTo>
                      <a:pt x="71" y="179"/>
                      <a:pt x="71" y="179"/>
                      <a:pt x="71" y="179"/>
                    </a:cubicBezTo>
                    <a:cubicBezTo>
                      <a:pt x="63" y="173"/>
                      <a:pt x="54" y="169"/>
                      <a:pt x="43" y="169"/>
                    </a:cubicBezTo>
                    <a:cubicBezTo>
                      <a:pt x="19" y="169"/>
                      <a:pt x="0" y="189"/>
                      <a:pt x="0" y="213"/>
                    </a:cubicBezTo>
                    <a:cubicBezTo>
                      <a:pt x="0" y="237"/>
                      <a:pt x="19" y="256"/>
                      <a:pt x="43" y="256"/>
                    </a:cubicBezTo>
                    <a:cubicBezTo>
                      <a:pt x="67" y="256"/>
                      <a:pt x="86" y="237"/>
                      <a:pt x="87" y="213"/>
                    </a:cubicBezTo>
                    <a:cubicBezTo>
                      <a:pt x="87" y="213"/>
                      <a:pt x="87" y="213"/>
                      <a:pt x="87" y="213"/>
                    </a:cubicBezTo>
                    <a:cubicBezTo>
                      <a:pt x="87" y="85"/>
                      <a:pt x="87" y="85"/>
                      <a:pt x="87" y="85"/>
                    </a:cubicBezTo>
                    <a:cubicBezTo>
                      <a:pt x="166" y="59"/>
                      <a:pt x="166" y="59"/>
                      <a:pt x="166" y="59"/>
                    </a:cubicBezTo>
                    <a:cubicBezTo>
                      <a:pt x="169" y="58"/>
                      <a:pt x="170" y="55"/>
                      <a:pt x="169" y="52"/>
                    </a:cubicBezTo>
                    <a:cubicBezTo>
                      <a:pt x="168" y="50"/>
                      <a:pt x="165" y="48"/>
                      <a:pt x="162" y="49"/>
                    </a:cubicBezTo>
                    <a:cubicBezTo>
                      <a:pt x="87" y="74"/>
                      <a:pt x="87" y="74"/>
                      <a:pt x="87" y="74"/>
                    </a:cubicBezTo>
                    <a:cubicBezTo>
                      <a:pt x="87" y="59"/>
                      <a:pt x="87" y="59"/>
                      <a:pt x="87" y="59"/>
                    </a:cubicBezTo>
                    <a:cubicBezTo>
                      <a:pt x="208" y="19"/>
                      <a:pt x="208" y="19"/>
                      <a:pt x="208" y="19"/>
                    </a:cubicBezTo>
                    <a:cubicBezTo>
                      <a:pt x="208" y="34"/>
                      <a:pt x="208" y="34"/>
                      <a:pt x="208" y="34"/>
                    </a:cubicBezTo>
                    <a:cubicBezTo>
                      <a:pt x="188" y="40"/>
                      <a:pt x="188" y="40"/>
                      <a:pt x="188" y="40"/>
                    </a:cubicBezTo>
                    <a:cubicBezTo>
                      <a:pt x="185" y="41"/>
                      <a:pt x="184" y="44"/>
                      <a:pt x="185" y="47"/>
                    </a:cubicBezTo>
                    <a:cubicBezTo>
                      <a:pt x="185" y="49"/>
                      <a:pt x="188" y="51"/>
                      <a:pt x="190" y="51"/>
                    </a:cubicBezTo>
                    <a:cubicBezTo>
                      <a:pt x="190" y="51"/>
                      <a:pt x="191" y="51"/>
                      <a:pt x="191" y="51"/>
                    </a:cubicBezTo>
                    <a:cubicBezTo>
                      <a:pt x="208" y="45"/>
                      <a:pt x="208" y="45"/>
                      <a:pt x="208" y="45"/>
                    </a:cubicBezTo>
                    <a:cubicBezTo>
                      <a:pt x="208" y="140"/>
                      <a:pt x="208" y="140"/>
                      <a:pt x="208" y="140"/>
                    </a:cubicBezTo>
                    <a:cubicBezTo>
                      <a:pt x="201" y="133"/>
                      <a:pt x="191" y="130"/>
                      <a:pt x="181" y="130"/>
                    </a:cubicBezTo>
                    <a:cubicBezTo>
                      <a:pt x="157" y="130"/>
                      <a:pt x="137" y="149"/>
                      <a:pt x="137" y="173"/>
                    </a:cubicBezTo>
                    <a:cubicBezTo>
                      <a:pt x="137" y="197"/>
                      <a:pt x="157" y="217"/>
                      <a:pt x="181" y="217"/>
                    </a:cubicBezTo>
                    <a:cubicBezTo>
                      <a:pt x="205" y="217"/>
                      <a:pt x="224" y="197"/>
                      <a:pt x="224" y="173"/>
                    </a:cubicBezTo>
                    <a:cubicBezTo>
                      <a:pt x="224" y="172"/>
                      <a:pt x="224" y="171"/>
                      <a:pt x="224" y="170"/>
                    </a:cubicBezTo>
                    <a:cubicBezTo>
                      <a:pt x="224" y="169"/>
                      <a:pt x="224" y="169"/>
                      <a:pt x="224" y="168"/>
                    </a:cubicBezTo>
                    <a:lnTo>
                      <a:pt x="224" y="8"/>
                    </a:lnTo>
                    <a:close/>
                    <a:moveTo>
                      <a:pt x="43" y="240"/>
                    </a:moveTo>
                    <a:cubicBezTo>
                      <a:pt x="28" y="240"/>
                      <a:pt x="16" y="228"/>
                      <a:pt x="16" y="213"/>
                    </a:cubicBezTo>
                    <a:cubicBezTo>
                      <a:pt x="16" y="198"/>
                      <a:pt x="28" y="185"/>
                      <a:pt x="43" y="185"/>
                    </a:cubicBezTo>
                    <a:cubicBezTo>
                      <a:pt x="58" y="185"/>
                      <a:pt x="71" y="198"/>
                      <a:pt x="71" y="213"/>
                    </a:cubicBezTo>
                    <a:cubicBezTo>
                      <a:pt x="71" y="228"/>
                      <a:pt x="58" y="240"/>
                      <a:pt x="43" y="240"/>
                    </a:cubicBezTo>
                    <a:close/>
                    <a:moveTo>
                      <a:pt x="181" y="201"/>
                    </a:moveTo>
                    <a:cubicBezTo>
                      <a:pt x="166" y="201"/>
                      <a:pt x="153" y="188"/>
                      <a:pt x="153" y="173"/>
                    </a:cubicBezTo>
                    <a:cubicBezTo>
                      <a:pt x="153" y="158"/>
                      <a:pt x="166" y="146"/>
                      <a:pt x="181" y="146"/>
                    </a:cubicBezTo>
                    <a:cubicBezTo>
                      <a:pt x="196" y="146"/>
                      <a:pt x="208" y="158"/>
                      <a:pt x="208" y="173"/>
                    </a:cubicBezTo>
                    <a:cubicBezTo>
                      <a:pt x="208" y="188"/>
                      <a:pt x="196" y="201"/>
                      <a:pt x="181" y="20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33" name="Freeform 127"/>
              <p:cNvSpPr/>
              <p:nvPr/>
            </p:nvSpPr>
            <p:spPr bwMode="auto">
              <a:xfrm>
                <a:off x="6289676" y="4756151"/>
                <a:ext cx="127000" cy="123825"/>
              </a:xfrm>
              <a:custGeom>
                <a:gdLst>
                  <a:gd fmla="*/ 28 w 34" name="T0"/>
                  <a:gd fmla="*/ 11 h 33" name="T1"/>
                  <a:gd fmla="*/ 23 w 34" name="T2"/>
                  <a:gd fmla="*/ 16 h 33" name="T3"/>
                  <a:gd fmla="*/ 17 w 34" name="T4"/>
                  <a:gd fmla="*/ 22 h 33" name="T5"/>
                  <a:gd fmla="*/ 11 w 34" name="T6"/>
                  <a:gd fmla="*/ 16 h 33" name="T7"/>
                  <a:gd fmla="*/ 14 w 34" name="T8"/>
                  <a:gd fmla="*/ 11 h 33" name="T9"/>
                  <a:gd fmla="*/ 16 w 34" name="T10"/>
                  <a:gd fmla="*/ 4 h 33" name="T11"/>
                  <a:gd fmla="*/ 9 w 34" name="T12"/>
                  <a:gd fmla="*/ 2 h 33" name="T13"/>
                  <a:gd fmla="*/ 0 w 34" name="T14"/>
                  <a:gd fmla="*/ 16 h 33" name="T15"/>
                  <a:gd fmla="*/ 17 w 34" name="T16"/>
                  <a:gd fmla="*/ 33 h 33" name="T17"/>
                  <a:gd fmla="*/ 34 w 34" name="T18"/>
                  <a:gd fmla="*/ 16 h 33" name="T19"/>
                  <a:gd fmla="*/ 28 w 34" name="T20"/>
                  <a:gd fmla="*/ 11 h 33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3" w="34">
                    <a:moveTo>
                      <a:pt x="28" y="11"/>
                    </a:moveTo>
                    <a:cubicBezTo>
                      <a:pt x="25" y="11"/>
                      <a:pt x="23" y="13"/>
                      <a:pt x="23" y="16"/>
                    </a:cubicBezTo>
                    <a:cubicBezTo>
                      <a:pt x="23" y="20"/>
                      <a:pt x="20" y="22"/>
                      <a:pt x="17" y="22"/>
                    </a:cubicBezTo>
                    <a:cubicBezTo>
                      <a:pt x="14" y="22"/>
                      <a:pt x="11" y="20"/>
                      <a:pt x="11" y="16"/>
                    </a:cubicBezTo>
                    <a:cubicBezTo>
                      <a:pt x="11" y="14"/>
                      <a:pt x="12" y="12"/>
                      <a:pt x="14" y="11"/>
                    </a:cubicBezTo>
                    <a:cubicBezTo>
                      <a:pt x="16" y="10"/>
                      <a:pt x="17" y="6"/>
                      <a:pt x="16" y="4"/>
                    </a:cubicBezTo>
                    <a:cubicBezTo>
                      <a:pt x="14" y="1"/>
                      <a:pt x="11" y="0"/>
                      <a:pt x="9" y="2"/>
                    </a:cubicBezTo>
                    <a:cubicBezTo>
                      <a:pt x="3" y="5"/>
                      <a:pt x="0" y="10"/>
                      <a:pt x="0" y="16"/>
                    </a:cubicBezTo>
                    <a:cubicBezTo>
                      <a:pt x="0" y="25"/>
                      <a:pt x="8" y="33"/>
                      <a:pt x="17" y="33"/>
                    </a:cubicBezTo>
                    <a:cubicBezTo>
                      <a:pt x="26" y="33"/>
                      <a:pt x="34" y="25"/>
                      <a:pt x="34" y="16"/>
                    </a:cubicBezTo>
                    <a:cubicBezTo>
                      <a:pt x="34" y="13"/>
                      <a:pt x="31" y="11"/>
                      <a:pt x="28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34" name="Freeform 128"/>
              <p:cNvSpPr/>
              <p:nvPr/>
            </p:nvSpPr>
            <p:spPr bwMode="auto">
              <a:xfrm>
                <a:off x="5770563" y="4903789"/>
                <a:ext cx="128588" cy="123825"/>
              </a:xfrm>
              <a:custGeom>
                <a:gdLst>
                  <a:gd fmla="*/ 28 w 34" name="T0"/>
                  <a:gd fmla="*/ 11 h 33" name="T1"/>
                  <a:gd fmla="*/ 23 w 34" name="T2"/>
                  <a:gd fmla="*/ 16 h 33" name="T3"/>
                  <a:gd fmla="*/ 17 w 34" name="T4"/>
                  <a:gd fmla="*/ 22 h 33" name="T5"/>
                  <a:gd fmla="*/ 11 w 34" name="T6"/>
                  <a:gd fmla="*/ 16 h 33" name="T7"/>
                  <a:gd fmla="*/ 14 w 34" name="T8"/>
                  <a:gd fmla="*/ 11 h 33" name="T9"/>
                  <a:gd fmla="*/ 16 w 34" name="T10"/>
                  <a:gd fmla="*/ 3 h 33" name="T11"/>
                  <a:gd fmla="*/ 9 w 34" name="T12"/>
                  <a:gd fmla="*/ 1 h 33" name="T13"/>
                  <a:gd fmla="*/ 0 w 34" name="T14"/>
                  <a:gd fmla="*/ 16 h 33" name="T15"/>
                  <a:gd fmla="*/ 17 w 34" name="T16"/>
                  <a:gd fmla="*/ 33 h 33" name="T17"/>
                  <a:gd fmla="*/ 34 w 34" name="T18"/>
                  <a:gd fmla="*/ 16 h 33" name="T19"/>
                  <a:gd fmla="*/ 28 w 34" name="T20"/>
                  <a:gd fmla="*/ 11 h 33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3" w="34">
                    <a:moveTo>
                      <a:pt x="28" y="11"/>
                    </a:moveTo>
                    <a:cubicBezTo>
                      <a:pt x="26" y="11"/>
                      <a:pt x="23" y="13"/>
                      <a:pt x="23" y="16"/>
                    </a:cubicBezTo>
                    <a:cubicBezTo>
                      <a:pt x="23" y="19"/>
                      <a:pt x="20" y="22"/>
                      <a:pt x="17" y="22"/>
                    </a:cubicBezTo>
                    <a:cubicBezTo>
                      <a:pt x="14" y="22"/>
                      <a:pt x="11" y="19"/>
                      <a:pt x="11" y="16"/>
                    </a:cubicBezTo>
                    <a:cubicBezTo>
                      <a:pt x="11" y="14"/>
                      <a:pt x="12" y="12"/>
                      <a:pt x="14" y="11"/>
                    </a:cubicBezTo>
                    <a:cubicBezTo>
                      <a:pt x="17" y="9"/>
                      <a:pt x="18" y="6"/>
                      <a:pt x="16" y="3"/>
                    </a:cubicBezTo>
                    <a:cubicBezTo>
                      <a:pt x="15" y="1"/>
                      <a:pt x="11" y="0"/>
                      <a:pt x="9" y="1"/>
                    </a:cubicBezTo>
                    <a:cubicBezTo>
                      <a:pt x="4" y="4"/>
                      <a:pt x="0" y="10"/>
                      <a:pt x="0" y="16"/>
                    </a:cubicBezTo>
                    <a:cubicBezTo>
                      <a:pt x="0" y="25"/>
                      <a:pt x="8" y="33"/>
                      <a:pt x="17" y="33"/>
                    </a:cubicBezTo>
                    <a:cubicBezTo>
                      <a:pt x="26" y="33"/>
                      <a:pt x="34" y="25"/>
                      <a:pt x="34" y="16"/>
                    </a:cubicBezTo>
                    <a:cubicBezTo>
                      <a:pt x="34" y="13"/>
                      <a:pt x="31" y="11"/>
                      <a:pt x="28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8" name="组合 27"/>
          <p:cNvGrpSpPr/>
          <p:nvPr/>
        </p:nvGrpSpPr>
        <p:grpSpPr>
          <a:xfrm>
            <a:off x="738897" y="3131102"/>
            <a:ext cx="857250" cy="857250"/>
            <a:chOff x="146853" y="3131102"/>
            <a:chExt cx="857250" cy="857250"/>
          </a:xfrm>
        </p:grpSpPr>
        <p:sp>
          <p:nvSpPr>
            <p:cNvPr id="101" name="矩形 100"/>
            <p:cNvSpPr/>
            <p:nvPr/>
          </p:nvSpPr>
          <p:spPr>
            <a:xfrm>
              <a:off x="146853" y="3131102"/>
              <a:ext cx="857250" cy="85725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135" name="Freeform 188"/>
            <p:cNvSpPr>
              <a:spLocks noEditPoints="1"/>
            </p:cNvSpPr>
            <p:nvPr/>
          </p:nvSpPr>
          <p:spPr bwMode="auto">
            <a:xfrm>
              <a:off x="244733" y="3232235"/>
              <a:ext cx="661491" cy="654984"/>
            </a:xfrm>
            <a:custGeom>
              <a:gdLst>
                <a:gd fmla="*/ 198 w 258" name="T0"/>
                <a:gd fmla="*/ 134 h 256" name="T1"/>
                <a:gd fmla="*/ 175 w 258" name="T2"/>
                <a:gd fmla="*/ 134 h 256" name="T3"/>
                <a:gd fmla="*/ 150 w 258" name="T4"/>
                <a:gd fmla="*/ 165 h 256" name="T5"/>
                <a:gd fmla="*/ 150 w 258" name="T6"/>
                <a:gd fmla="*/ 172 h 256" name="T7"/>
                <a:gd fmla="*/ 87 w 258" name="T8"/>
                <a:gd fmla="*/ 107 h 256" name="T9"/>
                <a:gd fmla="*/ 104 w 258" name="T10"/>
                <a:gd fmla="*/ 103 h 256" name="T11"/>
                <a:gd fmla="*/ 128 w 258" name="T12"/>
                <a:gd fmla="*/ 72 h 256" name="T13"/>
                <a:gd fmla="*/ 68 w 258" name="T14"/>
                <a:gd fmla="*/ 5 h 256" name="T15"/>
                <a:gd fmla="*/ 45 w 258" name="T16"/>
                <a:gd fmla="*/ 5 h 256" name="T17"/>
                <a:gd fmla="*/ 21 w 258" name="T18"/>
                <a:gd fmla="*/ 36 h 256" name="T19"/>
                <a:gd fmla="*/ 8 w 258" name="T20"/>
                <a:gd fmla="*/ 64 h 256" name="T21"/>
                <a:gd fmla="*/ 166 w 258" name="T22"/>
                <a:gd fmla="*/ 252 h 256" name="T23"/>
                <a:gd fmla="*/ 194 w 258" name="T24"/>
                <a:gd fmla="*/ 250 h 256" name="T25"/>
                <a:gd fmla="*/ 222 w 258" name="T26"/>
                <a:gd fmla="*/ 237 h 256" name="T27"/>
                <a:gd fmla="*/ 253 w 258" name="T28"/>
                <a:gd fmla="*/ 212 h 256" name="T29"/>
                <a:gd fmla="*/ 253 w 258" name="T30"/>
                <a:gd fmla="*/ 190 h 256" name="T31"/>
                <a:gd fmla="*/ 195 w 258" name="T32"/>
                <a:gd fmla="*/ 193 h 256" name="T33"/>
                <a:gd fmla="*/ 188 w 258" name="T34"/>
                <a:gd fmla="*/ 200 h 256" name="T35"/>
                <a:gd fmla="*/ 184 w 258" name="T36"/>
                <a:gd fmla="*/ 238 h 256" name="T37"/>
                <a:gd fmla="*/ 174 w 258" name="T38"/>
                <a:gd fmla="*/ 239 h 256" name="T39"/>
                <a:gd fmla="*/ 20 w 258" name="T40"/>
                <a:gd fmla="*/ 74 h 256" name="T41"/>
                <a:gd fmla="*/ 43 w 258" name="T42"/>
                <a:gd fmla="*/ 56 h 256" name="T43"/>
                <a:gd fmla="*/ 51 w 258" name="T44"/>
                <a:gd fmla="*/ 56 h 256" name="T45"/>
                <a:gd fmla="*/ 38 w 258" name="T46"/>
                <a:gd fmla="*/ 35 h 256" name="T47"/>
                <a:gd fmla="*/ 112 w 258" name="T48"/>
                <a:gd fmla="*/ 72 h 256" name="T49"/>
                <a:gd fmla="*/ 64 w 258" name="T50"/>
                <a:gd fmla="*/ 62 h 256" name="T51"/>
                <a:gd fmla="*/ 56 w 258" name="T52"/>
                <a:gd fmla="*/ 69 h 256" name="T53"/>
                <a:gd fmla="*/ 64 w 258" name="T54"/>
                <a:gd fmla="*/ 107 h 256" name="T55"/>
                <a:gd fmla="*/ 166 w 258" name="T56"/>
                <a:gd fmla="*/ 179 h 256" name="T57"/>
                <a:gd fmla="*/ 178 w 258" name="T58"/>
                <a:gd fmla="*/ 189 h 256" name="T59"/>
                <a:gd fmla="*/ 182 w 258" name="T60"/>
                <a:gd fmla="*/ 180 h 256" name="T61"/>
                <a:gd fmla="*/ 186 w 258" name="T62"/>
                <a:gd fmla="*/ 146 h 256" name="T63"/>
                <a:gd fmla="*/ 223 w 258" name="T64"/>
                <a:gd fmla="*/ 220 h 256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256" w="258">
                  <a:moveTo>
                    <a:pt x="253" y="190"/>
                  </a:moveTo>
                  <a:cubicBezTo>
                    <a:pt x="198" y="134"/>
                    <a:pt x="198" y="134"/>
                    <a:pt x="198" y="134"/>
                  </a:cubicBezTo>
                  <a:cubicBezTo>
                    <a:pt x="195" y="131"/>
                    <a:pt x="190" y="130"/>
                    <a:pt x="186" y="130"/>
                  </a:cubicBezTo>
                  <a:cubicBezTo>
                    <a:pt x="182" y="130"/>
                    <a:pt x="178" y="131"/>
                    <a:pt x="175" y="134"/>
                  </a:cubicBezTo>
                  <a:cubicBezTo>
                    <a:pt x="155" y="154"/>
                    <a:pt x="155" y="154"/>
                    <a:pt x="155" y="154"/>
                  </a:cubicBezTo>
                  <a:cubicBezTo>
                    <a:pt x="152" y="157"/>
                    <a:pt x="150" y="161"/>
                    <a:pt x="150" y="165"/>
                  </a:cubicBezTo>
                  <a:cubicBezTo>
                    <a:pt x="150" y="167"/>
                    <a:pt x="151" y="169"/>
                    <a:pt x="151" y="171"/>
                  </a:cubicBezTo>
                  <a:cubicBezTo>
                    <a:pt x="150" y="172"/>
                    <a:pt x="150" y="172"/>
                    <a:pt x="150" y="172"/>
                  </a:cubicBezTo>
                  <a:cubicBezTo>
                    <a:pt x="129" y="154"/>
                    <a:pt x="104" y="129"/>
                    <a:pt x="86" y="108"/>
                  </a:cubicBezTo>
                  <a:cubicBezTo>
                    <a:pt x="87" y="107"/>
                    <a:pt x="87" y="107"/>
                    <a:pt x="87" y="107"/>
                  </a:cubicBezTo>
                  <a:cubicBezTo>
                    <a:pt x="89" y="107"/>
                    <a:pt x="90" y="107"/>
                    <a:pt x="92" y="107"/>
                  </a:cubicBezTo>
                  <a:cubicBezTo>
                    <a:pt x="96" y="107"/>
                    <a:pt x="100" y="106"/>
                    <a:pt x="104" y="103"/>
                  </a:cubicBezTo>
                  <a:cubicBezTo>
                    <a:pt x="123" y="83"/>
                    <a:pt x="123" y="83"/>
                    <a:pt x="123" y="83"/>
                  </a:cubicBezTo>
                  <a:cubicBezTo>
                    <a:pt x="126" y="80"/>
                    <a:pt x="128" y="76"/>
                    <a:pt x="128" y="72"/>
                  </a:cubicBezTo>
                  <a:cubicBezTo>
                    <a:pt x="128" y="67"/>
                    <a:pt x="126" y="63"/>
                    <a:pt x="123" y="60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65" y="2"/>
                    <a:pt x="61" y="0"/>
                    <a:pt x="57" y="0"/>
                  </a:cubicBezTo>
                  <a:cubicBezTo>
                    <a:pt x="53" y="0"/>
                    <a:pt x="48" y="2"/>
                    <a:pt x="45" y="5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3" y="28"/>
                    <a:pt x="21" y="32"/>
                    <a:pt x="21" y="36"/>
                  </a:cubicBezTo>
                  <a:cubicBezTo>
                    <a:pt x="21" y="38"/>
                    <a:pt x="21" y="41"/>
                    <a:pt x="22" y="43"/>
                  </a:cubicBezTo>
                  <a:cubicBezTo>
                    <a:pt x="16" y="52"/>
                    <a:pt x="9" y="61"/>
                    <a:pt x="8" y="64"/>
                  </a:cubicBezTo>
                  <a:cubicBezTo>
                    <a:pt x="1" y="72"/>
                    <a:pt x="0" y="83"/>
                    <a:pt x="5" y="92"/>
                  </a:cubicBezTo>
                  <a:cubicBezTo>
                    <a:pt x="43" y="151"/>
                    <a:pt x="107" y="215"/>
                    <a:pt x="166" y="252"/>
                  </a:cubicBezTo>
                  <a:cubicBezTo>
                    <a:pt x="170" y="255"/>
                    <a:pt x="174" y="256"/>
                    <a:pt x="178" y="256"/>
                  </a:cubicBezTo>
                  <a:cubicBezTo>
                    <a:pt x="184" y="256"/>
                    <a:pt x="190" y="254"/>
                    <a:pt x="194" y="250"/>
                  </a:cubicBezTo>
                  <a:cubicBezTo>
                    <a:pt x="196" y="249"/>
                    <a:pt x="206" y="242"/>
                    <a:pt x="215" y="235"/>
                  </a:cubicBezTo>
                  <a:cubicBezTo>
                    <a:pt x="217" y="236"/>
                    <a:pt x="219" y="237"/>
                    <a:pt x="222" y="237"/>
                  </a:cubicBezTo>
                  <a:cubicBezTo>
                    <a:pt x="226" y="237"/>
                    <a:pt x="230" y="235"/>
                    <a:pt x="233" y="232"/>
                  </a:cubicBezTo>
                  <a:cubicBezTo>
                    <a:pt x="253" y="212"/>
                    <a:pt x="253" y="212"/>
                    <a:pt x="253" y="212"/>
                  </a:cubicBezTo>
                  <a:cubicBezTo>
                    <a:pt x="256" y="209"/>
                    <a:pt x="258" y="205"/>
                    <a:pt x="258" y="201"/>
                  </a:cubicBezTo>
                  <a:cubicBezTo>
                    <a:pt x="258" y="197"/>
                    <a:pt x="256" y="193"/>
                    <a:pt x="253" y="190"/>
                  </a:cubicBezTo>
                  <a:close/>
                  <a:moveTo>
                    <a:pt x="223" y="220"/>
                  </a:moveTo>
                  <a:cubicBezTo>
                    <a:pt x="195" y="193"/>
                    <a:pt x="195" y="193"/>
                    <a:pt x="195" y="193"/>
                  </a:cubicBezTo>
                  <a:cubicBezTo>
                    <a:pt x="193" y="191"/>
                    <a:pt x="190" y="191"/>
                    <a:pt x="188" y="193"/>
                  </a:cubicBezTo>
                  <a:cubicBezTo>
                    <a:pt x="186" y="195"/>
                    <a:pt x="186" y="198"/>
                    <a:pt x="188" y="200"/>
                  </a:cubicBezTo>
                  <a:cubicBezTo>
                    <a:pt x="208" y="221"/>
                    <a:pt x="208" y="221"/>
                    <a:pt x="208" y="221"/>
                  </a:cubicBezTo>
                  <a:cubicBezTo>
                    <a:pt x="198" y="227"/>
                    <a:pt x="184" y="238"/>
                    <a:pt x="184" y="238"/>
                  </a:cubicBezTo>
                  <a:cubicBezTo>
                    <a:pt x="182" y="239"/>
                    <a:pt x="180" y="240"/>
                    <a:pt x="178" y="240"/>
                  </a:cubicBezTo>
                  <a:cubicBezTo>
                    <a:pt x="177" y="240"/>
                    <a:pt x="176" y="240"/>
                    <a:pt x="174" y="239"/>
                  </a:cubicBezTo>
                  <a:cubicBezTo>
                    <a:pt x="118" y="203"/>
                    <a:pt x="55" y="140"/>
                    <a:pt x="19" y="84"/>
                  </a:cubicBezTo>
                  <a:cubicBezTo>
                    <a:pt x="17" y="81"/>
                    <a:pt x="18" y="77"/>
                    <a:pt x="20" y="74"/>
                  </a:cubicBezTo>
                  <a:cubicBezTo>
                    <a:pt x="20" y="74"/>
                    <a:pt x="31" y="59"/>
                    <a:pt x="37" y="50"/>
                  </a:cubicBezTo>
                  <a:cubicBezTo>
                    <a:pt x="43" y="56"/>
                    <a:pt x="43" y="56"/>
                    <a:pt x="43" y="56"/>
                  </a:cubicBezTo>
                  <a:cubicBezTo>
                    <a:pt x="45" y="57"/>
                    <a:pt x="46" y="58"/>
                    <a:pt x="47" y="58"/>
                  </a:cubicBezTo>
                  <a:cubicBezTo>
                    <a:pt x="49" y="58"/>
                    <a:pt x="50" y="57"/>
                    <a:pt x="51" y="56"/>
                  </a:cubicBezTo>
                  <a:cubicBezTo>
                    <a:pt x="53" y="54"/>
                    <a:pt x="53" y="51"/>
                    <a:pt x="51" y="49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112" y="72"/>
                    <a:pt x="112" y="72"/>
                    <a:pt x="112" y="72"/>
                  </a:cubicBezTo>
                  <a:cubicBezTo>
                    <a:pt x="93" y="91"/>
                    <a:pt x="93" y="91"/>
                    <a:pt x="93" y="91"/>
                  </a:cubicBezTo>
                  <a:cubicBezTo>
                    <a:pt x="64" y="62"/>
                    <a:pt x="64" y="62"/>
                    <a:pt x="64" y="62"/>
                  </a:cubicBezTo>
                  <a:cubicBezTo>
                    <a:pt x="62" y="59"/>
                    <a:pt x="59" y="59"/>
                    <a:pt x="56" y="62"/>
                  </a:cubicBezTo>
                  <a:cubicBezTo>
                    <a:pt x="54" y="64"/>
                    <a:pt x="54" y="67"/>
                    <a:pt x="56" y="69"/>
                  </a:cubicBezTo>
                  <a:cubicBezTo>
                    <a:pt x="79" y="92"/>
                    <a:pt x="79" y="92"/>
                    <a:pt x="79" y="92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85" y="134"/>
                    <a:pt x="124" y="172"/>
                    <a:pt x="151" y="193"/>
                  </a:cubicBezTo>
                  <a:cubicBezTo>
                    <a:pt x="166" y="179"/>
                    <a:pt x="166" y="179"/>
                    <a:pt x="166" y="179"/>
                  </a:cubicBezTo>
                  <a:cubicBezTo>
                    <a:pt x="175" y="187"/>
                    <a:pt x="175" y="187"/>
                    <a:pt x="175" y="187"/>
                  </a:cubicBezTo>
                  <a:cubicBezTo>
                    <a:pt x="176" y="188"/>
                    <a:pt x="177" y="189"/>
                    <a:pt x="178" y="189"/>
                  </a:cubicBezTo>
                  <a:cubicBezTo>
                    <a:pt x="180" y="189"/>
                    <a:pt x="181" y="188"/>
                    <a:pt x="182" y="187"/>
                  </a:cubicBezTo>
                  <a:cubicBezTo>
                    <a:pt x="184" y="185"/>
                    <a:pt x="184" y="182"/>
                    <a:pt x="182" y="180"/>
                  </a:cubicBezTo>
                  <a:cubicBezTo>
                    <a:pt x="167" y="165"/>
                    <a:pt x="167" y="165"/>
                    <a:pt x="167" y="165"/>
                  </a:cubicBezTo>
                  <a:cubicBezTo>
                    <a:pt x="186" y="146"/>
                    <a:pt x="186" y="146"/>
                    <a:pt x="186" y="146"/>
                  </a:cubicBezTo>
                  <a:cubicBezTo>
                    <a:pt x="242" y="201"/>
                    <a:pt x="242" y="201"/>
                    <a:pt x="242" y="201"/>
                  </a:cubicBezTo>
                  <a:lnTo>
                    <a:pt x="223" y="2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zh-CN" b="1" lang="en-US">
                <a:solidFill>
                  <a:srgbClr val="1978B8"/>
                </a:solidFill>
                <a:cs typeface="+mn-ea"/>
                <a:sym typeface="+mn-lt"/>
              </a:rPr>
              <a:t>LOREM IPSUM DOLOR</a:t>
            </a:r>
          </a:p>
        </p:txBody>
      </p:sp>
    </p:spTree>
    <p:extLst>
      <p:ext uri="{BB962C8B-B14F-4D97-AF65-F5344CB8AC3E}">
        <p14:creationId val="2887156067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6" name="矩形 35"/>
          <p:cNvSpPr/>
          <p:nvPr/>
        </p:nvSpPr>
        <p:spPr>
          <a:xfrm rot="5400000">
            <a:off x="13167823" y="1749271"/>
            <a:ext cx="444564" cy="692076"/>
          </a:xfrm>
          <a:prstGeom prst="rect">
            <a:avLst/>
          </a:prstGeom>
          <a:solidFill>
            <a:srgbClr val="197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7" name="矩形 36"/>
          <p:cNvSpPr/>
          <p:nvPr/>
        </p:nvSpPr>
        <p:spPr>
          <a:xfrm rot="5400000">
            <a:off x="13167823" y="2193835"/>
            <a:ext cx="444564" cy="692076"/>
          </a:xfrm>
          <a:prstGeom prst="rect">
            <a:avLst/>
          </a:prstGeom>
          <a:solidFill>
            <a:srgbClr val="22B1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8" name="矩形 37"/>
          <p:cNvSpPr/>
          <p:nvPr/>
        </p:nvSpPr>
        <p:spPr>
          <a:xfrm rot="5400000">
            <a:off x="13167823" y="2638398"/>
            <a:ext cx="444564" cy="692076"/>
          </a:xfrm>
          <a:prstGeom prst="rect">
            <a:avLst/>
          </a:prstGeom>
          <a:solidFill>
            <a:srgbClr val="95B5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9" name="矩形 38"/>
          <p:cNvSpPr/>
          <p:nvPr/>
        </p:nvSpPr>
        <p:spPr>
          <a:xfrm rot="5400000">
            <a:off x="13167818" y="3082957"/>
            <a:ext cx="444564" cy="692086"/>
          </a:xfrm>
          <a:prstGeom prst="rect">
            <a:avLst/>
          </a:prstGeom>
          <a:solidFill>
            <a:srgbClr val="F2AB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0" name="矩形 39"/>
          <p:cNvSpPr/>
          <p:nvPr/>
        </p:nvSpPr>
        <p:spPr>
          <a:xfrm rot="5400000">
            <a:off x="13167818" y="3527521"/>
            <a:ext cx="444564" cy="692086"/>
          </a:xfrm>
          <a:prstGeom prst="rect">
            <a:avLst/>
          </a:prstGeom>
          <a:solidFill>
            <a:srgbClr val="FE73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1" name="矩形 40"/>
          <p:cNvSpPr/>
          <p:nvPr/>
        </p:nvSpPr>
        <p:spPr>
          <a:xfrm rot="5400000">
            <a:off x="13167818" y="3972084"/>
            <a:ext cx="444564" cy="692086"/>
          </a:xfrm>
          <a:prstGeom prst="rect">
            <a:avLst/>
          </a:prstGeom>
          <a:solidFill>
            <a:srgbClr val="BC2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2" name="矩形 41"/>
          <p:cNvSpPr/>
          <p:nvPr/>
        </p:nvSpPr>
        <p:spPr>
          <a:xfrm rot="5400000">
            <a:off x="13167818" y="4416648"/>
            <a:ext cx="444564" cy="692086"/>
          </a:xfrm>
          <a:prstGeom prst="rect">
            <a:avLst/>
          </a:prstGeom>
          <a:solidFill>
            <a:srgbClr val="5C29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12394381" y="0"/>
            <a:ext cx="434516" cy="6858000"/>
          </a:xfrm>
          <a:prstGeom prst="rect">
            <a:avLst/>
          </a:prstGeom>
          <a:gradFill>
            <a:gsLst>
              <a:gs pos="50000">
                <a:srgbClr val="B5D9F3"/>
              </a:gs>
              <a:gs pos="25000">
                <a:srgbClr val="7DC2EC"/>
              </a:gs>
              <a:gs pos="2000">
                <a:srgbClr val="64B7EB"/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1596147" y="1596979"/>
            <a:ext cx="2416492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z="2400">
                <a:solidFill>
                  <a:schemeClr val="accent1"/>
                </a:solidFill>
                <a:cs typeface="+mn-ea"/>
                <a:sym typeface="+mn-lt"/>
              </a:rPr>
              <a:t>LOREM IPSUM </a:t>
            </a:r>
          </a:p>
        </p:txBody>
      </p:sp>
      <p:sp>
        <p:nvSpPr>
          <p:cNvPr id="51" name="矩形 50"/>
          <p:cNvSpPr/>
          <p:nvPr/>
        </p:nvSpPr>
        <p:spPr>
          <a:xfrm>
            <a:off x="1596147" y="2024373"/>
            <a:ext cx="4320000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>
                <a:cs typeface="+mn-ea"/>
                <a:sym typeface="+mn-lt"/>
              </a:rPr>
              <a:t>LOREM IPSUM DOLOR SIT AMET CONSECTETUR</a:t>
            </a:r>
          </a:p>
        </p:txBody>
      </p:sp>
      <p:sp>
        <p:nvSpPr>
          <p:cNvPr id="92" name="文本框 91"/>
          <p:cNvSpPr txBox="1"/>
          <p:nvPr/>
        </p:nvSpPr>
        <p:spPr>
          <a:xfrm>
            <a:off x="7642185" y="1596979"/>
            <a:ext cx="2416492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z="2400">
                <a:solidFill>
                  <a:schemeClr val="accent4"/>
                </a:solidFill>
                <a:cs typeface="+mn-ea"/>
                <a:sym typeface="+mn-lt"/>
              </a:rPr>
              <a:t>LOREM IPSUM </a:t>
            </a:r>
          </a:p>
        </p:txBody>
      </p:sp>
      <p:sp>
        <p:nvSpPr>
          <p:cNvPr id="93" name="矩形 92"/>
          <p:cNvSpPr/>
          <p:nvPr/>
        </p:nvSpPr>
        <p:spPr>
          <a:xfrm>
            <a:off x="7642185" y="2024373"/>
            <a:ext cx="4320000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>
                <a:cs typeface="+mn-ea"/>
                <a:sym typeface="+mn-lt"/>
              </a:rPr>
              <a:t>LOREM IPSUM DOLOR SIT AMET CONSECTETUR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1596147" y="3022865"/>
            <a:ext cx="2416492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z="2400">
                <a:solidFill>
                  <a:schemeClr val="accent2"/>
                </a:solidFill>
                <a:cs typeface="+mn-ea"/>
                <a:sym typeface="+mn-lt"/>
              </a:rPr>
              <a:t>LOREM IPSUM </a:t>
            </a:r>
          </a:p>
        </p:txBody>
      </p:sp>
      <p:sp>
        <p:nvSpPr>
          <p:cNvPr id="104" name="矩形 103"/>
          <p:cNvSpPr/>
          <p:nvPr/>
        </p:nvSpPr>
        <p:spPr>
          <a:xfrm>
            <a:off x="1596147" y="3450259"/>
            <a:ext cx="4320000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>
                <a:cs typeface="+mn-ea"/>
                <a:sym typeface="+mn-lt"/>
              </a:rPr>
              <a:t>LOREM IPSUM DOLOR SIT AMET CONSECTETUR</a:t>
            </a:r>
          </a:p>
        </p:txBody>
      </p:sp>
      <p:sp>
        <p:nvSpPr>
          <p:cNvPr id="99" name="文本框 98"/>
          <p:cNvSpPr txBox="1"/>
          <p:nvPr/>
        </p:nvSpPr>
        <p:spPr>
          <a:xfrm>
            <a:off x="7642185" y="3022865"/>
            <a:ext cx="2416492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z="2400">
                <a:solidFill>
                  <a:schemeClr val="accent5"/>
                </a:solidFill>
                <a:cs typeface="+mn-ea"/>
                <a:sym typeface="+mn-lt"/>
              </a:rPr>
              <a:t>LOREM IPSUM </a:t>
            </a:r>
          </a:p>
        </p:txBody>
      </p:sp>
      <p:sp>
        <p:nvSpPr>
          <p:cNvPr id="100" name="矩形 99"/>
          <p:cNvSpPr/>
          <p:nvPr/>
        </p:nvSpPr>
        <p:spPr>
          <a:xfrm>
            <a:off x="7642185" y="3450259"/>
            <a:ext cx="4320000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>
                <a:cs typeface="+mn-ea"/>
                <a:sym typeface="+mn-lt"/>
              </a:rPr>
              <a:t>LOREM IPSUM DOLOR SIT AMET CONSECTETUR</a:t>
            </a:r>
          </a:p>
        </p:txBody>
      </p:sp>
      <p:sp>
        <p:nvSpPr>
          <p:cNvPr id="114" name="文本框 113"/>
          <p:cNvSpPr txBox="1"/>
          <p:nvPr/>
        </p:nvSpPr>
        <p:spPr>
          <a:xfrm>
            <a:off x="1596147" y="4448751"/>
            <a:ext cx="2416492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z="2400">
                <a:solidFill>
                  <a:schemeClr val="accent3"/>
                </a:solidFill>
                <a:cs typeface="+mn-ea"/>
                <a:sym typeface="+mn-lt"/>
              </a:rPr>
              <a:t>LOREM IPSUM </a:t>
            </a:r>
          </a:p>
        </p:txBody>
      </p:sp>
      <p:sp>
        <p:nvSpPr>
          <p:cNvPr id="115" name="矩形 114"/>
          <p:cNvSpPr/>
          <p:nvPr/>
        </p:nvSpPr>
        <p:spPr>
          <a:xfrm>
            <a:off x="1596147" y="4876145"/>
            <a:ext cx="4320000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>
                <a:cs typeface="+mn-ea"/>
                <a:sym typeface="+mn-lt"/>
              </a:rPr>
              <a:t>LOREM IPSUM DOLOR SIT AMET CONSECTETUR</a:t>
            </a:r>
          </a:p>
        </p:txBody>
      </p:sp>
      <p:sp>
        <p:nvSpPr>
          <p:cNvPr id="110" name="文本框 109"/>
          <p:cNvSpPr txBox="1"/>
          <p:nvPr/>
        </p:nvSpPr>
        <p:spPr>
          <a:xfrm>
            <a:off x="7642185" y="4448751"/>
            <a:ext cx="2416492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 sz="2400">
                <a:solidFill>
                  <a:schemeClr val="accent6"/>
                </a:solidFill>
                <a:cs typeface="+mn-ea"/>
                <a:sym typeface="+mn-lt"/>
              </a:rPr>
              <a:t>LOREM IPSUM </a:t>
            </a:r>
          </a:p>
        </p:txBody>
      </p:sp>
      <p:sp>
        <p:nvSpPr>
          <p:cNvPr id="111" name="矩形 110"/>
          <p:cNvSpPr/>
          <p:nvPr/>
        </p:nvSpPr>
        <p:spPr>
          <a:xfrm>
            <a:off x="7642185" y="4876145"/>
            <a:ext cx="4320000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>
                <a:cs typeface="+mn-ea"/>
                <a:sym typeface="+mn-lt"/>
              </a:rPr>
              <a:t>LOREM IPSUM DOLOR SIT AMET CONSECTETUR</a:t>
            </a:r>
          </a:p>
        </p:txBody>
      </p:sp>
      <p:grpSp>
        <p:nvGrpSpPr>
          <p:cNvPr id="31" name="组合 30"/>
          <p:cNvGrpSpPr/>
          <p:nvPr/>
        </p:nvGrpSpPr>
        <p:grpSpPr>
          <a:xfrm>
            <a:off x="6784936" y="3131102"/>
            <a:ext cx="857250" cy="857250"/>
            <a:chOff x="6192892" y="3131102"/>
            <a:chExt cx="857250" cy="857250"/>
          </a:xfrm>
        </p:grpSpPr>
        <p:sp>
          <p:nvSpPr>
            <p:cNvPr id="97" name="矩形 96"/>
            <p:cNvSpPr/>
            <p:nvPr/>
          </p:nvSpPr>
          <p:spPr>
            <a:xfrm>
              <a:off x="6192892" y="3131102"/>
              <a:ext cx="857250" cy="85725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grpSp>
          <p:nvGrpSpPr>
            <p:cNvPr id="116" name="组合 115"/>
            <p:cNvGrpSpPr/>
            <p:nvPr/>
          </p:nvGrpSpPr>
          <p:grpSpPr>
            <a:xfrm>
              <a:off x="6292941" y="3231693"/>
              <a:ext cx="657153" cy="656069"/>
              <a:chOff x="8159751" y="2894013"/>
              <a:chExt cx="962025" cy="960438"/>
            </a:xfrm>
            <a:solidFill>
              <a:schemeClr val="bg1"/>
            </a:solidFill>
          </p:grpSpPr>
          <p:sp>
            <p:nvSpPr>
              <p:cNvPr id="117" name="Freeform 27"/>
              <p:cNvSpPr>
                <a:spLocks noEditPoints="1"/>
              </p:cNvSpPr>
              <p:nvPr/>
            </p:nvSpPr>
            <p:spPr bwMode="auto">
              <a:xfrm>
                <a:off x="8431213" y="3163888"/>
                <a:ext cx="420688" cy="420688"/>
              </a:xfrm>
              <a:custGeom>
                <a:gdLst>
                  <a:gd fmla="*/ 30 w 112" name="T0"/>
                  <a:gd fmla="*/ 101 h 112" name="T1"/>
                  <a:gd fmla="*/ 41 w 112" name="T2"/>
                  <a:gd fmla="*/ 112 h 112" name="T3"/>
                  <a:gd fmla="*/ 71 w 112" name="T4"/>
                  <a:gd fmla="*/ 112 h 112" name="T5"/>
                  <a:gd fmla="*/ 82 w 112" name="T6"/>
                  <a:gd fmla="*/ 101 h 112" name="T7"/>
                  <a:gd fmla="*/ 82 w 112" name="T8"/>
                  <a:gd fmla="*/ 82 h 112" name="T9"/>
                  <a:gd fmla="*/ 101 w 112" name="T10"/>
                  <a:gd fmla="*/ 82 h 112" name="T11"/>
                  <a:gd fmla="*/ 112 w 112" name="T12"/>
                  <a:gd fmla="*/ 71 h 112" name="T13"/>
                  <a:gd fmla="*/ 112 w 112" name="T14"/>
                  <a:gd fmla="*/ 41 h 112" name="T15"/>
                  <a:gd fmla="*/ 101 w 112" name="T16"/>
                  <a:gd fmla="*/ 30 h 112" name="T17"/>
                  <a:gd fmla="*/ 82 w 112" name="T18"/>
                  <a:gd fmla="*/ 30 h 112" name="T19"/>
                  <a:gd fmla="*/ 82 w 112" name="T20"/>
                  <a:gd fmla="*/ 11 h 112" name="T21"/>
                  <a:gd fmla="*/ 71 w 112" name="T22"/>
                  <a:gd fmla="*/ 0 h 112" name="T23"/>
                  <a:gd fmla="*/ 41 w 112" name="T24"/>
                  <a:gd fmla="*/ 0 h 112" name="T25"/>
                  <a:gd fmla="*/ 30 w 112" name="T26"/>
                  <a:gd fmla="*/ 11 h 112" name="T27"/>
                  <a:gd fmla="*/ 30 w 112" name="T28"/>
                  <a:gd fmla="*/ 30 h 112" name="T29"/>
                  <a:gd fmla="*/ 11 w 112" name="T30"/>
                  <a:gd fmla="*/ 30 h 112" name="T31"/>
                  <a:gd fmla="*/ 0 w 112" name="T32"/>
                  <a:gd fmla="*/ 41 h 112" name="T33"/>
                  <a:gd fmla="*/ 0 w 112" name="T34"/>
                  <a:gd fmla="*/ 71 h 112" name="T35"/>
                  <a:gd fmla="*/ 11 w 112" name="T36"/>
                  <a:gd fmla="*/ 82 h 112" name="T37"/>
                  <a:gd fmla="*/ 30 w 112" name="T38"/>
                  <a:gd fmla="*/ 82 h 112" name="T39"/>
                  <a:gd fmla="*/ 30 w 112" name="T40"/>
                  <a:gd fmla="*/ 101 h 112" name="T41"/>
                  <a:gd fmla="*/ 11 w 112" name="T42"/>
                  <a:gd fmla="*/ 71 h 112" name="T43"/>
                  <a:gd fmla="*/ 11 w 112" name="T44"/>
                  <a:gd fmla="*/ 41 h 112" name="T45"/>
                  <a:gd fmla="*/ 41 w 112" name="T46"/>
                  <a:gd fmla="*/ 41 h 112" name="T47"/>
                  <a:gd fmla="*/ 41 w 112" name="T48"/>
                  <a:gd fmla="*/ 11 h 112" name="T49"/>
                  <a:gd fmla="*/ 71 w 112" name="T50"/>
                  <a:gd fmla="*/ 11 h 112" name="T51"/>
                  <a:gd fmla="*/ 71 w 112" name="T52"/>
                  <a:gd fmla="*/ 41 h 112" name="T53"/>
                  <a:gd fmla="*/ 101 w 112" name="T54"/>
                  <a:gd fmla="*/ 41 h 112" name="T55"/>
                  <a:gd fmla="*/ 101 w 112" name="T56"/>
                  <a:gd fmla="*/ 71 h 112" name="T57"/>
                  <a:gd fmla="*/ 71 w 112" name="T58"/>
                  <a:gd fmla="*/ 71 h 112" name="T59"/>
                  <a:gd fmla="*/ 71 w 112" name="T60"/>
                  <a:gd fmla="*/ 101 h 112" name="T61"/>
                  <a:gd fmla="*/ 41 w 112" name="T62"/>
                  <a:gd fmla="*/ 101 h 112" name="T63"/>
                  <a:gd fmla="*/ 41 w 112" name="T64"/>
                  <a:gd fmla="*/ 71 h 112" name="T65"/>
                  <a:gd fmla="*/ 11 w 112" name="T66"/>
                  <a:gd fmla="*/ 71 h 112" name="T6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b="b" l="0" r="r" t="0"/>
                <a:pathLst>
                  <a:path h="112" w="112">
                    <a:moveTo>
                      <a:pt x="30" y="101"/>
                    </a:moveTo>
                    <a:cubicBezTo>
                      <a:pt x="30" y="107"/>
                      <a:pt x="35" y="112"/>
                      <a:pt x="41" y="112"/>
                    </a:cubicBezTo>
                    <a:cubicBezTo>
                      <a:pt x="71" y="112"/>
                      <a:pt x="71" y="112"/>
                      <a:pt x="71" y="112"/>
                    </a:cubicBezTo>
                    <a:cubicBezTo>
                      <a:pt x="77" y="112"/>
                      <a:pt x="82" y="107"/>
                      <a:pt x="82" y="101"/>
                    </a:cubicBezTo>
                    <a:cubicBezTo>
                      <a:pt x="82" y="82"/>
                      <a:pt x="82" y="82"/>
                      <a:pt x="82" y="82"/>
                    </a:cubicBezTo>
                    <a:cubicBezTo>
                      <a:pt x="101" y="82"/>
                      <a:pt x="101" y="82"/>
                      <a:pt x="101" y="82"/>
                    </a:cubicBezTo>
                    <a:cubicBezTo>
                      <a:pt x="107" y="82"/>
                      <a:pt x="112" y="77"/>
                      <a:pt x="112" y="71"/>
                    </a:cubicBezTo>
                    <a:cubicBezTo>
                      <a:pt x="112" y="41"/>
                      <a:pt x="112" y="41"/>
                      <a:pt x="112" y="41"/>
                    </a:cubicBezTo>
                    <a:cubicBezTo>
                      <a:pt x="112" y="35"/>
                      <a:pt x="107" y="30"/>
                      <a:pt x="101" y="30"/>
                    </a:cubicBezTo>
                    <a:cubicBezTo>
                      <a:pt x="82" y="30"/>
                      <a:pt x="82" y="30"/>
                      <a:pt x="82" y="30"/>
                    </a:cubicBezTo>
                    <a:cubicBezTo>
                      <a:pt x="82" y="11"/>
                      <a:pt x="82" y="11"/>
                      <a:pt x="82" y="11"/>
                    </a:cubicBezTo>
                    <a:cubicBezTo>
                      <a:pt x="82" y="5"/>
                      <a:pt x="77" y="0"/>
                      <a:pt x="71" y="0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35" y="0"/>
                      <a:pt x="30" y="5"/>
                      <a:pt x="30" y="11"/>
                    </a:cubicBezTo>
                    <a:cubicBezTo>
                      <a:pt x="30" y="30"/>
                      <a:pt x="30" y="30"/>
                      <a:pt x="30" y="30"/>
                    </a:cubicBezTo>
                    <a:cubicBezTo>
                      <a:pt x="11" y="30"/>
                      <a:pt x="11" y="30"/>
                      <a:pt x="11" y="30"/>
                    </a:cubicBezTo>
                    <a:cubicBezTo>
                      <a:pt x="5" y="30"/>
                      <a:pt x="0" y="35"/>
                      <a:pt x="0" y="4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7"/>
                      <a:pt x="5" y="82"/>
                      <a:pt x="11" y="82"/>
                    </a:cubicBezTo>
                    <a:cubicBezTo>
                      <a:pt x="30" y="82"/>
                      <a:pt x="30" y="82"/>
                      <a:pt x="30" y="82"/>
                    </a:cubicBezTo>
                    <a:lnTo>
                      <a:pt x="30" y="101"/>
                    </a:lnTo>
                    <a:close/>
                    <a:moveTo>
                      <a:pt x="11" y="71"/>
                    </a:moveTo>
                    <a:cubicBezTo>
                      <a:pt x="11" y="41"/>
                      <a:pt x="11" y="41"/>
                      <a:pt x="11" y="41"/>
                    </a:cubicBezTo>
                    <a:cubicBezTo>
                      <a:pt x="41" y="41"/>
                      <a:pt x="41" y="41"/>
                      <a:pt x="41" y="41"/>
                    </a:cubicBezTo>
                    <a:cubicBezTo>
                      <a:pt x="41" y="11"/>
                      <a:pt x="41" y="11"/>
                      <a:pt x="41" y="11"/>
                    </a:cubicBezTo>
                    <a:cubicBezTo>
                      <a:pt x="71" y="11"/>
                      <a:pt x="71" y="11"/>
                      <a:pt x="71" y="11"/>
                    </a:cubicBezTo>
                    <a:cubicBezTo>
                      <a:pt x="71" y="41"/>
                      <a:pt x="71" y="41"/>
                      <a:pt x="71" y="41"/>
                    </a:cubicBezTo>
                    <a:cubicBezTo>
                      <a:pt x="101" y="41"/>
                      <a:pt x="101" y="41"/>
                      <a:pt x="101" y="41"/>
                    </a:cubicBezTo>
                    <a:cubicBezTo>
                      <a:pt x="101" y="71"/>
                      <a:pt x="101" y="71"/>
                      <a:pt x="101" y="71"/>
                    </a:cubicBezTo>
                    <a:cubicBezTo>
                      <a:pt x="71" y="71"/>
                      <a:pt x="71" y="71"/>
                      <a:pt x="71" y="71"/>
                    </a:cubicBezTo>
                    <a:cubicBezTo>
                      <a:pt x="71" y="101"/>
                      <a:pt x="71" y="101"/>
                      <a:pt x="71" y="101"/>
                    </a:cubicBezTo>
                    <a:cubicBezTo>
                      <a:pt x="41" y="101"/>
                      <a:pt x="41" y="101"/>
                      <a:pt x="41" y="101"/>
                    </a:cubicBezTo>
                    <a:cubicBezTo>
                      <a:pt x="41" y="71"/>
                      <a:pt x="41" y="71"/>
                      <a:pt x="41" y="71"/>
                    </a:cubicBezTo>
                    <a:lnTo>
                      <a:pt x="11" y="7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18" name="Freeform 28"/>
              <p:cNvSpPr/>
              <p:nvPr/>
            </p:nvSpPr>
            <p:spPr bwMode="auto">
              <a:xfrm>
                <a:off x="8258176" y="2990850"/>
                <a:ext cx="547688" cy="709613"/>
              </a:xfrm>
              <a:custGeom>
                <a:gdLst>
                  <a:gd fmla="*/ 54 w 146" name="T0"/>
                  <a:gd fmla="*/ 179 h 189" name="T1"/>
                  <a:gd fmla="*/ 11 w 146" name="T2"/>
                  <a:gd fmla="*/ 102 h 189" name="T3"/>
                  <a:gd fmla="*/ 102 w 146" name="T4"/>
                  <a:gd fmla="*/ 11 h 189" name="T5"/>
                  <a:gd fmla="*/ 138 w 146" name="T6"/>
                  <a:gd fmla="*/ 18 h 189" name="T7"/>
                  <a:gd fmla="*/ 145 w 146" name="T8"/>
                  <a:gd fmla="*/ 16 h 189" name="T9"/>
                  <a:gd fmla="*/ 142 w 146" name="T10"/>
                  <a:gd fmla="*/ 9 h 189" name="T11"/>
                  <a:gd fmla="*/ 102 w 146" name="T12"/>
                  <a:gd fmla="*/ 0 h 189" name="T13"/>
                  <a:gd fmla="*/ 0 w 146" name="T14"/>
                  <a:gd fmla="*/ 102 h 189" name="T15"/>
                  <a:gd fmla="*/ 48 w 146" name="T16"/>
                  <a:gd fmla="*/ 188 h 189" name="T17"/>
                  <a:gd fmla="*/ 51 w 146" name="T18"/>
                  <a:gd fmla="*/ 189 h 189" name="T19"/>
                  <a:gd fmla="*/ 55 w 146" name="T20"/>
                  <a:gd fmla="*/ 187 h 189" name="T21"/>
                  <a:gd fmla="*/ 54 w 146" name="T22"/>
                  <a:gd fmla="*/ 179 h 189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189" w="146">
                    <a:moveTo>
                      <a:pt x="54" y="179"/>
                    </a:moveTo>
                    <a:cubicBezTo>
                      <a:pt x="27" y="163"/>
                      <a:pt x="11" y="134"/>
                      <a:pt x="11" y="102"/>
                    </a:cubicBezTo>
                    <a:cubicBezTo>
                      <a:pt x="11" y="52"/>
                      <a:pt x="52" y="11"/>
                      <a:pt x="102" y="11"/>
                    </a:cubicBezTo>
                    <a:cubicBezTo>
                      <a:pt x="115" y="11"/>
                      <a:pt x="127" y="13"/>
                      <a:pt x="138" y="18"/>
                    </a:cubicBezTo>
                    <a:cubicBezTo>
                      <a:pt x="141" y="19"/>
                      <a:pt x="144" y="18"/>
                      <a:pt x="145" y="16"/>
                    </a:cubicBezTo>
                    <a:cubicBezTo>
                      <a:pt x="146" y="13"/>
                      <a:pt x="145" y="10"/>
                      <a:pt x="142" y="9"/>
                    </a:cubicBezTo>
                    <a:cubicBezTo>
                      <a:pt x="130" y="3"/>
                      <a:pt x="116" y="0"/>
                      <a:pt x="102" y="0"/>
                    </a:cubicBezTo>
                    <a:cubicBezTo>
                      <a:pt x="46" y="0"/>
                      <a:pt x="0" y="46"/>
                      <a:pt x="0" y="102"/>
                    </a:cubicBezTo>
                    <a:cubicBezTo>
                      <a:pt x="0" y="137"/>
                      <a:pt x="18" y="170"/>
                      <a:pt x="48" y="188"/>
                    </a:cubicBezTo>
                    <a:cubicBezTo>
                      <a:pt x="49" y="189"/>
                      <a:pt x="50" y="189"/>
                      <a:pt x="51" y="189"/>
                    </a:cubicBezTo>
                    <a:cubicBezTo>
                      <a:pt x="53" y="189"/>
                      <a:pt x="54" y="188"/>
                      <a:pt x="55" y="187"/>
                    </a:cubicBezTo>
                    <a:cubicBezTo>
                      <a:pt x="57" y="184"/>
                      <a:pt x="56" y="181"/>
                      <a:pt x="54" y="17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19" name="Freeform 29"/>
              <p:cNvSpPr/>
              <p:nvPr/>
            </p:nvSpPr>
            <p:spPr bwMode="auto">
              <a:xfrm>
                <a:off x="8509001" y="3213100"/>
                <a:ext cx="514350" cy="542925"/>
              </a:xfrm>
              <a:custGeom>
                <a:gdLst>
                  <a:gd fmla="*/ 129 w 137" name="T0"/>
                  <a:gd fmla="*/ 4 h 145" name="T1"/>
                  <a:gd fmla="*/ 122 w 137" name="T2"/>
                  <a:gd fmla="*/ 1 h 145" name="T3"/>
                  <a:gd fmla="*/ 119 w 137" name="T4"/>
                  <a:gd fmla="*/ 8 h 145" name="T5"/>
                  <a:gd fmla="*/ 126 w 137" name="T6"/>
                  <a:gd fmla="*/ 43 h 145" name="T7"/>
                  <a:gd fmla="*/ 35 w 137" name="T8"/>
                  <a:gd fmla="*/ 134 h 145" name="T9"/>
                  <a:gd fmla="*/ 8 w 137" name="T10"/>
                  <a:gd fmla="*/ 130 h 145" name="T11"/>
                  <a:gd fmla="*/ 1 w 137" name="T12"/>
                  <a:gd fmla="*/ 133 h 145" name="T13"/>
                  <a:gd fmla="*/ 4 w 137" name="T14"/>
                  <a:gd fmla="*/ 140 h 145" name="T15"/>
                  <a:gd fmla="*/ 35 w 137" name="T16"/>
                  <a:gd fmla="*/ 145 h 145" name="T17"/>
                  <a:gd fmla="*/ 137 w 137" name="T18"/>
                  <a:gd fmla="*/ 43 h 145" name="T19"/>
                  <a:gd fmla="*/ 129 w 137" name="T20"/>
                  <a:gd fmla="*/ 4 h 145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45" w="137">
                    <a:moveTo>
                      <a:pt x="129" y="4"/>
                    </a:moveTo>
                    <a:cubicBezTo>
                      <a:pt x="128" y="1"/>
                      <a:pt x="125" y="0"/>
                      <a:pt x="122" y="1"/>
                    </a:cubicBezTo>
                    <a:cubicBezTo>
                      <a:pt x="119" y="2"/>
                      <a:pt x="118" y="6"/>
                      <a:pt x="119" y="8"/>
                    </a:cubicBezTo>
                    <a:cubicBezTo>
                      <a:pt x="124" y="19"/>
                      <a:pt x="126" y="31"/>
                      <a:pt x="126" y="43"/>
                    </a:cubicBezTo>
                    <a:cubicBezTo>
                      <a:pt x="126" y="93"/>
                      <a:pt x="85" y="134"/>
                      <a:pt x="35" y="134"/>
                    </a:cubicBezTo>
                    <a:cubicBezTo>
                      <a:pt x="26" y="134"/>
                      <a:pt x="16" y="133"/>
                      <a:pt x="8" y="130"/>
                    </a:cubicBezTo>
                    <a:cubicBezTo>
                      <a:pt x="5" y="129"/>
                      <a:pt x="2" y="131"/>
                      <a:pt x="1" y="133"/>
                    </a:cubicBezTo>
                    <a:cubicBezTo>
                      <a:pt x="0" y="136"/>
                      <a:pt x="2" y="139"/>
                      <a:pt x="4" y="140"/>
                    </a:cubicBezTo>
                    <a:cubicBezTo>
                      <a:pt x="14" y="143"/>
                      <a:pt x="25" y="145"/>
                      <a:pt x="35" y="145"/>
                    </a:cubicBezTo>
                    <a:cubicBezTo>
                      <a:pt x="91" y="145"/>
                      <a:pt x="137" y="99"/>
                      <a:pt x="137" y="43"/>
                    </a:cubicBezTo>
                    <a:cubicBezTo>
                      <a:pt x="137" y="30"/>
                      <a:pt x="134" y="17"/>
                      <a:pt x="129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20" name="Freeform 30"/>
              <p:cNvSpPr/>
              <p:nvPr/>
            </p:nvSpPr>
            <p:spPr bwMode="auto">
              <a:xfrm>
                <a:off x="8836026" y="3062288"/>
                <a:ext cx="123825" cy="123825"/>
              </a:xfrm>
              <a:custGeom>
                <a:gdLst>
                  <a:gd fmla="*/ 3 w 33" name="T0"/>
                  <a:gd fmla="*/ 11 h 33" name="T1"/>
                  <a:gd fmla="*/ 22 w 33" name="T2"/>
                  <a:gd fmla="*/ 30 h 33" name="T3"/>
                  <a:gd fmla="*/ 27 w 33" name="T4"/>
                  <a:gd fmla="*/ 33 h 33" name="T5"/>
                  <a:gd fmla="*/ 30 w 33" name="T6"/>
                  <a:gd fmla="*/ 32 h 33" name="T7"/>
                  <a:gd fmla="*/ 31 w 33" name="T8"/>
                  <a:gd fmla="*/ 24 h 33" name="T9"/>
                  <a:gd fmla="*/ 10 w 33" name="T10"/>
                  <a:gd fmla="*/ 2 h 33" name="T11"/>
                  <a:gd fmla="*/ 2 w 33" name="T12"/>
                  <a:gd fmla="*/ 3 h 33" name="T13"/>
                  <a:gd fmla="*/ 3 w 33" name="T14"/>
                  <a:gd fmla="*/ 11 h 33" name="T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b="b" l="0" r="r" t="0"/>
                <a:pathLst>
                  <a:path h="33" w="33">
                    <a:moveTo>
                      <a:pt x="3" y="11"/>
                    </a:moveTo>
                    <a:cubicBezTo>
                      <a:pt x="11" y="16"/>
                      <a:pt x="17" y="23"/>
                      <a:pt x="22" y="30"/>
                    </a:cubicBezTo>
                    <a:cubicBezTo>
                      <a:pt x="23" y="32"/>
                      <a:pt x="25" y="33"/>
                      <a:pt x="27" y="33"/>
                    </a:cubicBezTo>
                    <a:cubicBezTo>
                      <a:pt x="28" y="33"/>
                      <a:pt x="29" y="32"/>
                      <a:pt x="30" y="32"/>
                    </a:cubicBezTo>
                    <a:cubicBezTo>
                      <a:pt x="32" y="30"/>
                      <a:pt x="33" y="27"/>
                      <a:pt x="31" y="24"/>
                    </a:cubicBezTo>
                    <a:cubicBezTo>
                      <a:pt x="25" y="16"/>
                      <a:pt x="18" y="8"/>
                      <a:pt x="10" y="2"/>
                    </a:cubicBezTo>
                    <a:cubicBezTo>
                      <a:pt x="7" y="0"/>
                      <a:pt x="4" y="1"/>
                      <a:pt x="2" y="3"/>
                    </a:cubicBezTo>
                    <a:cubicBezTo>
                      <a:pt x="0" y="5"/>
                      <a:pt x="1" y="9"/>
                      <a:pt x="3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21" name="Freeform 31"/>
              <p:cNvSpPr>
                <a:spLocks noEditPoints="1"/>
              </p:cNvSpPr>
              <p:nvPr/>
            </p:nvSpPr>
            <p:spPr bwMode="auto">
              <a:xfrm>
                <a:off x="8159751" y="2894013"/>
                <a:ext cx="962025" cy="960438"/>
              </a:xfrm>
              <a:custGeom>
                <a:gdLst>
                  <a:gd fmla="*/ 128 w 256" name="T0"/>
                  <a:gd fmla="*/ 0 h 256" name="T1"/>
                  <a:gd fmla="*/ 0 w 256" name="T2"/>
                  <a:gd fmla="*/ 128 h 256" name="T3"/>
                  <a:gd fmla="*/ 128 w 256" name="T4"/>
                  <a:gd fmla="*/ 256 h 256" name="T5"/>
                  <a:gd fmla="*/ 256 w 256" name="T6"/>
                  <a:gd fmla="*/ 128 h 256" name="T7"/>
                  <a:gd fmla="*/ 128 w 256" name="T8"/>
                  <a:gd fmla="*/ 0 h 256" name="T9"/>
                  <a:gd fmla="*/ 128 w 256" name="T10"/>
                  <a:gd fmla="*/ 240 h 256" name="T11"/>
                  <a:gd fmla="*/ 16 w 256" name="T12"/>
                  <a:gd fmla="*/ 128 h 256" name="T13"/>
                  <a:gd fmla="*/ 128 w 256" name="T14"/>
                  <a:gd fmla="*/ 16 h 256" name="T15"/>
                  <a:gd fmla="*/ 240 w 256" name="T16"/>
                  <a:gd fmla="*/ 128 h 256" name="T17"/>
                  <a:gd fmla="*/ 128 w 256" name="T18"/>
                  <a:gd fmla="*/ 240 h 256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56" w="256">
                    <a:moveTo>
                      <a:pt x="128" y="0"/>
                    </a:moveTo>
                    <a:cubicBezTo>
                      <a:pt x="57" y="0"/>
                      <a:pt x="0" y="57"/>
                      <a:pt x="0" y="128"/>
                    </a:cubicBezTo>
                    <a:cubicBezTo>
                      <a:pt x="0" y="199"/>
                      <a:pt x="57" y="256"/>
                      <a:pt x="128" y="256"/>
                    </a:cubicBezTo>
                    <a:cubicBezTo>
                      <a:pt x="199" y="256"/>
                      <a:pt x="256" y="199"/>
                      <a:pt x="256" y="128"/>
                    </a:cubicBezTo>
                    <a:cubicBezTo>
                      <a:pt x="256" y="57"/>
                      <a:pt x="199" y="0"/>
                      <a:pt x="128" y="0"/>
                    </a:cubicBezTo>
                    <a:close/>
                    <a:moveTo>
                      <a:pt x="128" y="240"/>
                    </a:moveTo>
                    <a:cubicBezTo>
                      <a:pt x="66" y="240"/>
                      <a:pt x="16" y="190"/>
                      <a:pt x="16" y="128"/>
                    </a:cubicBezTo>
                    <a:cubicBezTo>
                      <a:pt x="16" y="66"/>
                      <a:pt x="66" y="16"/>
                      <a:pt x="128" y="16"/>
                    </a:cubicBezTo>
                    <a:cubicBezTo>
                      <a:pt x="190" y="16"/>
                      <a:pt x="240" y="66"/>
                      <a:pt x="240" y="128"/>
                    </a:cubicBezTo>
                    <a:cubicBezTo>
                      <a:pt x="240" y="190"/>
                      <a:pt x="190" y="240"/>
                      <a:pt x="128" y="24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9" name="组合 28"/>
          <p:cNvGrpSpPr/>
          <p:nvPr/>
        </p:nvGrpSpPr>
        <p:grpSpPr>
          <a:xfrm>
            <a:off x="738897" y="4556988"/>
            <a:ext cx="857250" cy="857250"/>
            <a:chOff x="146853" y="4556988"/>
            <a:chExt cx="857250" cy="857250"/>
          </a:xfrm>
        </p:grpSpPr>
        <p:sp>
          <p:nvSpPr>
            <p:cNvPr id="112" name="矩形 111"/>
            <p:cNvSpPr/>
            <p:nvPr/>
          </p:nvSpPr>
          <p:spPr>
            <a:xfrm>
              <a:off x="146853" y="4556988"/>
              <a:ext cx="857250" cy="85725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grpSp>
          <p:nvGrpSpPr>
            <p:cNvPr id="122" name="组合 121"/>
            <p:cNvGrpSpPr/>
            <p:nvPr/>
          </p:nvGrpSpPr>
          <p:grpSpPr>
            <a:xfrm>
              <a:off x="280519" y="4658121"/>
              <a:ext cx="589919" cy="654984"/>
              <a:chOff x="9336095" y="2949575"/>
              <a:chExt cx="863600" cy="958850"/>
            </a:xfrm>
            <a:solidFill>
              <a:schemeClr val="bg1"/>
            </a:solidFill>
          </p:grpSpPr>
          <p:sp>
            <p:nvSpPr>
              <p:cNvPr id="123" name="Freeform 190"/>
              <p:cNvSpPr>
                <a:spLocks noEditPoints="1"/>
              </p:cNvSpPr>
              <p:nvPr/>
            </p:nvSpPr>
            <p:spPr bwMode="auto">
              <a:xfrm>
                <a:off x="9336095" y="2949575"/>
                <a:ext cx="863600" cy="517525"/>
              </a:xfrm>
              <a:custGeom>
                <a:gdLst>
                  <a:gd fmla="*/ 230 w 230" name="T0"/>
                  <a:gd fmla="*/ 129 h 138" name="T1"/>
                  <a:gd fmla="*/ 123 w 230" name="T2"/>
                  <a:gd fmla="*/ 15 h 138" name="T3"/>
                  <a:gd fmla="*/ 123 w 230" name="T4"/>
                  <a:gd fmla="*/ 8 h 138" name="T5"/>
                  <a:gd fmla="*/ 115 w 230" name="T6"/>
                  <a:gd fmla="*/ 0 h 138" name="T7"/>
                  <a:gd fmla="*/ 107 w 230" name="T8"/>
                  <a:gd fmla="*/ 8 h 138" name="T9"/>
                  <a:gd fmla="*/ 107 w 230" name="T10"/>
                  <a:gd fmla="*/ 15 h 138" name="T11"/>
                  <a:gd fmla="*/ 34 w 230" name="T12"/>
                  <a:gd fmla="*/ 48 h 138" name="T13"/>
                  <a:gd fmla="*/ 0 w 230" name="T14"/>
                  <a:gd fmla="*/ 127 h 138" name="T15"/>
                  <a:gd fmla="*/ 7 w 230" name="T16"/>
                  <a:gd fmla="*/ 135 h 138" name="T17"/>
                  <a:gd fmla="*/ 16 w 230" name="T18"/>
                  <a:gd fmla="*/ 128 h 138" name="T19"/>
                  <a:gd fmla="*/ 34 w 230" name="T20"/>
                  <a:gd fmla="*/ 111 h 138" name="T21"/>
                  <a:gd fmla="*/ 53 w 230" name="T22"/>
                  <a:gd fmla="*/ 130 h 138" name="T23"/>
                  <a:gd fmla="*/ 61 w 230" name="T24"/>
                  <a:gd fmla="*/ 138 h 138" name="T25"/>
                  <a:gd fmla="*/ 69 w 230" name="T26"/>
                  <a:gd fmla="*/ 130 h 138" name="T27"/>
                  <a:gd fmla="*/ 88 w 230" name="T28"/>
                  <a:gd fmla="*/ 111 h 138" name="T29"/>
                  <a:gd fmla="*/ 107 w 230" name="T30"/>
                  <a:gd fmla="*/ 130 h 138" name="T31"/>
                  <a:gd fmla="*/ 115 w 230" name="T32"/>
                  <a:gd fmla="*/ 138 h 138" name="T33"/>
                  <a:gd fmla="*/ 123 w 230" name="T34"/>
                  <a:gd fmla="*/ 130 h 138" name="T35"/>
                  <a:gd fmla="*/ 142 w 230" name="T36"/>
                  <a:gd fmla="*/ 111 h 138" name="T37"/>
                  <a:gd fmla="*/ 160 w 230" name="T38"/>
                  <a:gd fmla="*/ 130 h 138" name="T39"/>
                  <a:gd fmla="*/ 160 w 230" name="T40"/>
                  <a:gd fmla="*/ 130 h 138" name="T41"/>
                  <a:gd fmla="*/ 168 w 230" name="T42"/>
                  <a:gd fmla="*/ 138 h 138" name="T43"/>
                  <a:gd fmla="*/ 168 w 230" name="T44"/>
                  <a:gd fmla="*/ 138 h 138" name="T45"/>
                  <a:gd fmla="*/ 176 w 230" name="T46"/>
                  <a:gd fmla="*/ 130 h 138" name="T47"/>
                  <a:gd fmla="*/ 176 w 230" name="T48"/>
                  <a:gd fmla="*/ 130 h 138" name="T49"/>
                  <a:gd fmla="*/ 195 w 230" name="T50"/>
                  <a:gd fmla="*/ 111 h 138" name="T51"/>
                  <a:gd fmla="*/ 214 w 230" name="T52"/>
                  <a:gd fmla="*/ 129 h 138" name="T53"/>
                  <a:gd fmla="*/ 214 w 230" name="T54"/>
                  <a:gd fmla="*/ 130 h 138" name="T55"/>
                  <a:gd fmla="*/ 222 w 230" name="T56"/>
                  <a:gd fmla="*/ 138 h 138" name="T57"/>
                  <a:gd fmla="*/ 222 w 230" name="T58"/>
                  <a:gd fmla="*/ 138 h 138" name="T59"/>
                  <a:gd fmla="*/ 222 w 230" name="T60"/>
                  <a:gd fmla="*/ 138 h 138" name="T61"/>
                  <a:gd fmla="*/ 230 w 230" name="T62"/>
                  <a:gd fmla="*/ 130 h 138" name="T63"/>
                  <a:gd fmla="*/ 230 w 230" name="T64"/>
                  <a:gd fmla="*/ 129 h 138" name="T65"/>
                  <a:gd fmla="*/ 34 w 230" name="T66"/>
                  <a:gd fmla="*/ 95 h 138" name="T67"/>
                  <a:gd fmla="*/ 21 w 230" name="T68"/>
                  <a:gd fmla="*/ 98 h 138" name="T69"/>
                  <a:gd fmla="*/ 85 w 230" name="T70"/>
                  <a:gd fmla="*/ 35 h 138" name="T71"/>
                  <a:gd fmla="*/ 59 w 230" name="T72"/>
                  <a:gd fmla="*/ 105 h 138" name="T73"/>
                  <a:gd fmla="*/ 34 w 230" name="T74"/>
                  <a:gd fmla="*/ 95 h 138" name="T75"/>
                  <a:gd fmla="*/ 142 w 230" name="T76"/>
                  <a:gd fmla="*/ 95 h 138" name="T77"/>
                  <a:gd fmla="*/ 120 w 230" name="T78"/>
                  <a:gd fmla="*/ 102 h 138" name="T79"/>
                  <a:gd fmla="*/ 120 w 230" name="T80"/>
                  <a:gd fmla="*/ 57 h 138" name="T81"/>
                  <a:gd fmla="*/ 115 w 230" name="T82"/>
                  <a:gd fmla="*/ 51 h 138" name="T83"/>
                  <a:gd fmla="*/ 110 w 230" name="T84"/>
                  <a:gd fmla="*/ 57 h 138" name="T85"/>
                  <a:gd fmla="*/ 110 w 230" name="T86"/>
                  <a:gd fmla="*/ 102 h 138" name="T87"/>
                  <a:gd fmla="*/ 88 w 230" name="T88"/>
                  <a:gd fmla="*/ 95 h 138" name="T89"/>
                  <a:gd fmla="*/ 70 w 230" name="T90"/>
                  <a:gd fmla="*/ 100 h 138" name="T91"/>
                  <a:gd fmla="*/ 111 w 230" name="T92"/>
                  <a:gd fmla="*/ 31 h 138" name="T93"/>
                  <a:gd fmla="*/ 115 w 230" name="T94"/>
                  <a:gd fmla="*/ 31 h 138" name="T95"/>
                  <a:gd fmla="*/ 119 w 230" name="T96"/>
                  <a:gd fmla="*/ 31 h 138" name="T97"/>
                  <a:gd fmla="*/ 160 w 230" name="T98"/>
                  <a:gd fmla="*/ 100 h 138" name="T99"/>
                  <a:gd fmla="*/ 142 w 230" name="T100"/>
                  <a:gd fmla="*/ 95 h 138" name="T101"/>
                  <a:gd fmla="*/ 195 w 230" name="T102"/>
                  <a:gd fmla="*/ 95 h 138" name="T103"/>
                  <a:gd fmla="*/ 171 w 230" name="T104"/>
                  <a:gd fmla="*/ 105 h 138" name="T105"/>
                  <a:gd fmla="*/ 145 w 230" name="T106"/>
                  <a:gd fmla="*/ 35 h 138" name="T107"/>
                  <a:gd fmla="*/ 209 w 230" name="T108"/>
                  <a:gd fmla="*/ 98 h 138" name="T109"/>
                  <a:gd fmla="*/ 195 w 230" name="T110"/>
                  <a:gd fmla="*/ 95 h 138" name="T11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b="b" l="0" r="r" t="0"/>
                <a:pathLst>
                  <a:path h="138" w="230">
                    <a:moveTo>
                      <a:pt x="230" y="129"/>
                    </a:moveTo>
                    <a:cubicBezTo>
                      <a:pt x="230" y="69"/>
                      <a:pt x="182" y="19"/>
                      <a:pt x="123" y="15"/>
                    </a:cubicBezTo>
                    <a:cubicBezTo>
                      <a:pt x="123" y="8"/>
                      <a:pt x="123" y="8"/>
                      <a:pt x="123" y="8"/>
                    </a:cubicBezTo>
                    <a:cubicBezTo>
                      <a:pt x="123" y="4"/>
                      <a:pt x="119" y="0"/>
                      <a:pt x="115" y="0"/>
                    </a:cubicBezTo>
                    <a:cubicBezTo>
                      <a:pt x="111" y="0"/>
                      <a:pt x="107" y="4"/>
                      <a:pt x="107" y="8"/>
                    </a:cubicBezTo>
                    <a:cubicBezTo>
                      <a:pt x="107" y="15"/>
                      <a:pt x="107" y="15"/>
                      <a:pt x="107" y="15"/>
                    </a:cubicBezTo>
                    <a:cubicBezTo>
                      <a:pt x="80" y="17"/>
                      <a:pt x="54" y="28"/>
                      <a:pt x="34" y="48"/>
                    </a:cubicBezTo>
                    <a:cubicBezTo>
                      <a:pt x="13" y="69"/>
                      <a:pt x="1" y="97"/>
                      <a:pt x="0" y="127"/>
                    </a:cubicBezTo>
                    <a:cubicBezTo>
                      <a:pt x="0" y="131"/>
                      <a:pt x="3" y="135"/>
                      <a:pt x="7" y="135"/>
                    </a:cubicBezTo>
                    <a:cubicBezTo>
                      <a:pt x="12" y="136"/>
                      <a:pt x="15" y="132"/>
                      <a:pt x="16" y="128"/>
                    </a:cubicBezTo>
                    <a:cubicBezTo>
                      <a:pt x="17" y="118"/>
                      <a:pt x="25" y="111"/>
                      <a:pt x="34" y="111"/>
                    </a:cubicBezTo>
                    <a:cubicBezTo>
                      <a:pt x="45" y="111"/>
                      <a:pt x="53" y="119"/>
                      <a:pt x="53" y="130"/>
                    </a:cubicBezTo>
                    <a:cubicBezTo>
                      <a:pt x="53" y="134"/>
                      <a:pt x="57" y="138"/>
                      <a:pt x="61" y="138"/>
                    </a:cubicBezTo>
                    <a:cubicBezTo>
                      <a:pt x="66" y="138"/>
                      <a:pt x="69" y="134"/>
                      <a:pt x="69" y="130"/>
                    </a:cubicBezTo>
                    <a:cubicBezTo>
                      <a:pt x="69" y="119"/>
                      <a:pt x="78" y="111"/>
                      <a:pt x="88" y="111"/>
                    </a:cubicBezTo>
                    <a:cubicBezTo>
                      <a:pt x="98" y="111"/>
                      <a:pt x="107" y="119"/>
                      <a:pt x="107" y="130"/>
                    </a:cubicBezTo>
                    <a:cubicBezTo>
                      <a:pt x="107" y="134"/>
                      <a:pt x="110" y="138"/>
                      <a:pt x="115" y="138"/>
                    </a:cubicBezTo>
                    <a:cubicBezTo>
                      <a:pt x="119" y="138"/>
                      <a:pt x="123" y="134"/>
                      <a:pt x="123" y="130"/>
                    </a:cubicBezTo>
                    <a:cubicBezTo>
                      <a:pt x="123" y="119"/>
                      <a:pt x="131" y="111"/>
                      <a:pt x="142" y="111"/>
                    </a:cubicBezTo>
                    <a:cubicBezTo>
                      <a:pt x="152" y="111"/>
                      <a:pt x="160" y="119"/>
                      <a:pt x="160" y="130"/>
                    </a:cubicBezTo>
                    <a:cubicBezTo>
                      <a:pt x="160" y="130"/>
                      <a:pt x="160" y="130"/>
                      <a:pt x="160" y="130"/>
                    </a:cubicBezTo>
                    <a:cubicBezTo>
                      <a:pt x="160" y="134"/>
                      <a:pt x="164" y="138"/>
                      <a:pt x="168" y="138"/>
                    </a:cubicBezTo>
                    <a:cubicBezTo>
                      <a:pt x="168" y="138"/>
                      <a:pt x="168" y="138"/>
                      <a:pt x="168" y="138"/>
                    </a:cubicBezTo>
                    <a:cubicBezTo>
                      <a:pt x="173" y="138"/>
                      <a:pt x="176" y="134"/>
                      <a:pt x="176" y="130"/>
                    </a:cubicBezTo>
                    <a:cubicBezTo>
                      <a:pt x="176" y="130"/>
                      <a:pt x="176" y="130"/>
                      <a:pt x="176" y="130"/>
                    </a:cubicBezTo>
                    <a:cubicBezTo>
                      <a:pt x="176" y="119"/>
                      <a:pt x="185" y="111"/>
                      <a:pt x="195" y="111"/>
                    </a:cubicBezTo>
                    <a:cubicBezTo>
                      <a:pt x="206" y="111"/>
                      <a:pt x="214" y="119"/>
                      <a:pt x="214" y="129"/>
                    </a:cubicBezTo>
                    <a:cubicBezTo>
                      <a:pt x="214" y="130"/>
                      <a:pt x="214" y="130"/>
                      <a:pt x="214" y="130"/>
                    </a:cubicBezTo>
                    <a:cubicBezTo>
                      <a:pt x="214" y="134"/>
                      <a:pt x="218" y="138"/>
                      <a:pt x="222" y="138"/>
                    </a:cubicBezTo>
                    <a:cubicBezTo>
                      <a:pt x="222" y="138"/>
                      <a:pt x="222" y="138"/>
                      <a:pt x="222" y="138"/>
                    </a:cubicBezTo>
                    <a:cubicBezTo>
                      <a:pt x="222" y="138"/>
                      <a:pt x="222" y="138"/>
                      <a:pt x="222" y="138"/>
                    </a:cubicBezTo>
                    <a:cubicBezTo>
                      <a:pt x="227" y="138"/>
                      <a:pt x="230" y="134"/>
                      <a:pt x="230" y="130"/>
                    </a:cubicBezTo>
                    <a:cubicBezTo>
                      <a:pt x="230" y="130"/>
                      <a:pt x="230" y="129"/>
                      <a:pt x="230" y="129"/>
                    </a:cubicBezTo>
                    <a:close/>
                    <a:moveTo>
                      <a:pt x="34" y="95"/>
                    </a:moveTo>
                    <a:cubicBezTo>
                      <a:pt x="30" y="95"/>
                      <a:pt x="25" y="96"/>
                      <a:pt x="21" y="98"/>
                    </a:cubicBezTo>
                    <a:cubicBezTo>
                      <a:pt x="32" y="68"/>
                      <a:pt x="55" y="45"/>
                      <a:pt x="85" y="35"/>
                    </a:cubicBezTo>
                    <a:cubicBezTo>
                      <a:pt x="72" y="51"/>
                      <a:pt x="62" y="75"/>
                      <a:pt x="59" y="105"/>
                    </a:cubicBezTo>
                    <a:cubicBezTo>
                      <a:pt x="53" y="99"/>
                      <a:pt x="44" y="95"/>
                      <a:pt x="34" y="95"/>
                    </a:cubicBezTo>
                    <a:close/>
                    <a:moveTo>
                      <a:pt x="142" y="95"/>
                    </a:moveTo>
                    <a:cubicBezTo>
                      <a:pt x="134" y="95"/>
                      <a:pt x="126" y="98"/>
                      <a:pt x="120" y="102"/>
                    </a:cubicBezTo>
                    <a:cubicBezTo>
                      <a:pt x="120" y="57"/>
                      <a:pt x="120" y="57"/>
                      <a:pt x="120" y="57"/>
                    </a:cubicBezTo>
                    <a:cubicBezTo>
                      <a:pt x="120" y="54"/>
                      <a:pt x="118" y="51"/>
                      <a:pt x="115" y="51"/>
                    </a:cubicBezTo>
                    <a:cubicBezTo>
                      <a:pt x="112" y="51"/>
                      <a:pt x="110" y="54"/>
                      <a:pt x="110" y="57"/>
                    </a:cubicBezTo>
                    <a:cubicBezTo>
                      <a:pt x="110" y="102"/>
                      <a:pt x="110" y="102"/>
                      <a:pt x="110" y="102"/>
                    </a:cubicBezTo>
                    <a:cubicBezTo>
                      <a:pt x="104" y="98"/>
                      <a:pt x="96" y="95"/>
                      <a:pt x="88" y="95"/>
                    </a:cubicBezTo>
                    <a:cubicBezTo>
                      <a:pt x="82" y="95"/>
                      <a:pt x="75" y="97"/>
                      <a:pt x="70" y="100"/>
                    </a:cubicBezTo>
                    <a:cubicBezTo>
                      <a:pt x="76" y="63"/>
                      <a:pt x="92" y="35"/>
                      <a:pt x="111" y="31"/>
                    </a:cubicBezTo>
                    <a:cubicBezTo>
                      <a:pt x="112" y="31"/>
                      <a:pt x="113" y="31"/>
                      <a:pt x="115" y="31"/>
                    </a:cubicBezTo>
                    <a:cubicBezTo>
                      <a:pt x="116" y="31"/>
                      <a:pt x="118" y="31"/>
                      <a:pt x="119" y="31"/>
                    </a:cubicBezTo>
                    <a:cubicBezTo>
                      <a:pt x="138" y="35"/>
                      <a:pt x="154" y="63"/>
                      <a:pt x="160" y="100"/>
                    </a:cubicBezTo>
                    <a:cubicBezTo>
                      <a:pt x="154" y="97"/>
                      <a:pt x="148" y="95"/>
                      <a:pt x="142" y="95"/>
                    </a:cubicBezTo>
                    <a:close/>
                    <a:moveTo>
                      <a:pt x="195" y="95"/>
                    </a:moveTo>
                    <a:cubicBezTo>
                      <a:pt x="186" y="95"/>
                      <a:pt x="177" y="99"/>
                      <a:pt x="171" y="105"/>
                    </a:cubicBezTo>
                    <a:cubicBezTo>
                      <a:pt x="167" y="75"/>
                      <a:pt x="158" y="50"/>
                      <a:pt x="145" y="35"/>
                    </a:cubicBezTo>
                    <a:cubicBezTo>
                      <a:pt x="175" y="45"/>
                      <a:pt x="198" y="68"/>
                      <a:pt x="209" y="98"/>
                    </a:cubicBezTo>
                    <a:cubicBezTo>
                      <a:pt x="204" y="96"/>
                      <a:pt x="200" y="95"/>
                      <a:pt x="195" y="9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24" name="Freeform 191"/>
              <p:cNvSpPr/>
              <p:nvPr/>
            </p:nvSpPr>
            <p:spPr bwMode="auto">
              <a:xfrm>
                <a:off x="9737733" y="3514725"/>
                <a:ext cx="187325" cy="393700"/>
              </a:xfrm>
              <a:custGeom>
                <a:gdLst>
                  <a:gd fmla="*/ 42 w 50" name="T0"/>
                  <a:gd fmla="*/ 72 h 105" name="T1"/>
                  <a:gd fmla="*/ 34 w 50" name="T2"/>
                  <a:gd fmla="*/ 80 h 105" name="T3"/>
                  <a:gd fmla="*/ 25 w 50" name="T4"/>
                  <a:gd fmla="*/ 89 h 105" name="T5"/>
                  <a:gd fmla="*/ 16 w 50" name="T6"/>
                  <a:gd fmla="*/ 80 h 105" name="T7"/>
                  <a:gd fmla="*/ 16 w 50" name="T8"/>
                  <a:gd fmla="*/ 8 h 105" name="T9"/>
                  <a:gd fmla="*/ 8 w 50" name="T10"/>
                  <a:gd fmla="*/ 0 h 105" name="T11"/>
                  <a:gd fmla="*/ 0 w 50" name="T12"/>
                  <a:gd fmla="*/ 8 h 105" name="T13"/>
                  <a:gd fmla="*/ 0 w 50" name="T14"/>
                  <a:gd fmla="*/ 80 h 105" name="T15"/>
                  <a:gd fmla="*/ 25 w 50" name="T16"/>
                  <a:gd fmla="*/ 105 h 105" name="T17"/>
                  <a:gd fmla="*/ 50 w 50" name="T18"/>
                  <a:gd fmla="*/ 80 h 105" name="T19"/>
                  <a:gd fmla="*/ 42 w 50" name="T20"/>
                  <a:gd fmla="*/ 72 h 105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05" w="50">
                    <a:moveTo>
                      <a:pt x="42" y="72"/>
                    </a:moveTo>
                    <a:cubicBezTo>
                      <a:pt x="38" y="72"/>
                      <a:pt x="34" y="75"/>
                      <a:pt x="34" y="80"/>
                    </a:cubicBezTo>
                    <a:cubicBezTo>
                      <a:pt x="34" y="85"/>
                      <a:pt x="30" y="89"/>
                      <a:pt x="25" y="89"/>
                    </a:cubicBezTo>
                    <a:cubicBezTo>
                      <a:pt x="20" y="89"/>
                      <a:pt x="16" y="85"/>
                      <a:pt x="16" y="80"/>
                    </a:cubicBezTo>
                    <a:cubicBezTo>
                      <a:pt x="16" y="8"/>
                      <a:pt x="16" y="8"/>
                      <a:pt x="16" y="8"/>
                    </a:cubicBezTo>
                    <a:cubicBezTo>
                      <a:pt x="16" y="3"/>
                      <a:pt x="12" y="0"/>
                      <a:pt x="8" y="0"/>
                    </a:cubicBezTo>
                    <a:cubicBezTo>
                      <a:pt x="3" y="0"/>
                      <a:pt x="0" y="3"/>
                      <a:pt x="0" y="8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94"/>
                      <a:pt x="11" y="105"/>
                      <a:pt x="25" y="105"/>
                    </a:cubicBezTo>
                    <a:cubicBezTo>
                      <a:pt x="39" y="105"/>
                      <a:pt x="50" y="94"/>
                      <a:pt x="50" y="80"/>
                    </a:cubicBezTo>
                    <a:cubicBezTo>
                      <a:pt x="50" y="75"/>
                      <a:pt x="47" y="72"/>
                      <a:pt x="42" y="7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2" name="组合 31"/>
          <p:cNvGrpSpPr/>
          <p:nvPr/>
        </p:nvGrpSpPr>
        <p:grpSpPr>
          <a:xfrm>
            <a:off x="6784936" y="4556988"/>
            <a:ext cx="857250" cy="857250"/>
            <a:chOff x="6192892" y="4556988"/>
            <a:chExt cx="857250" cy="857250"/>
          </a:xfrm>
        </p:grpSpPr>
        <p:sp>
          <p:nvSpPr>
            <p:cNvPr id="108" name="矩形 107"/>
            <p:cNvSpPr/>
            <p:nvPr/>
          </p:nvSpPr>
          <p:spPr>
            <a:xfrm>
              <a:off x="6192892" y="4556988"/>
              <a:ext cx="857250" cy="85725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125" name="Freeform 199"/>
            <p:cNvSpPr>
              <a:spLocks noEditPoints="1"/>
            </p:cNvSpPr>
            <p:nvPr/>
          </p:nvSpPr>
          <p:spPr bwMode="auto">
            <a:xfrm>
              <a:off x="6328727" y="4658121"/>
              <a:ext cx="585581" cy="654984"/>
            </a:xfrm>
            <a:custGeom>
              <a:gdLst>
                <a:gd fmla="*/ 119 w 228" name="T0"/>
                <a:gd fmla="*/ 14 h 256" name="T1"/>
                <a:gd fmla="*/ 114 w 228" name="T2"/>
                <a:gd fmla="*/ 0 h 256" name="T3"/>
                <a:gd fmla="*/ 109 w 228" name="T4"/>
                <a:gd fmla="*/ 14 h 256" name="T5"/>
                <a:gd fmla="*/ 109 w 228" name="T6"/>
                <a:gd fmla="*/ 242 h 256" name="T7"/>
                <a:gd fmla="*/ 114 w 228" name="T8"/>
                <a:gd fmla="*/ 256 h 256" name="T9"/>
                <a:gd fmla="*/ 119 w 228" name="T10"/>
                <a:gd fmla="*/ 242 h 256" name="T11"/>
                <a:gd fmla="*/ 206 w 228" name="T12"/>
                <a:gd fmla="*/ 163 h 256" name="T13"/>
                <a:gd fmla="*/ 183 w 228" name="T14"/>
                <a:gd fmla="*/ 128 h 256" name="T15"/>
                <a:gd fmla="*/ 206 w 228" name="T16"/>
                <a:gd fmla="*/ 93 h 256" name="T17"/>
                <a:gd fmla="*/ 206 w 228" name="T18"/>
                <a:gd fmla="*/ 163 h 256" name="T19"/>
                <a:gd fmla="*/ 119 w 228" name="T20"/>
                <a:gd fmla="*/ 226 h 256" name="T21"/>
                <a:gd fmla="*/ 167 w 228" name="T22"/>
                <a:gd fmla="*/ 167 h 256" name="T23"/>
                <a:gd fmla="*/ 61 w 228" name="T24"/>
                <a:gd fmla="*/ 167 h 256" name="T25"/>
                <a:gd fmla="*/ 109 w 228" name="T26"/>
                <a:gd fmla="*/ 226 h 256" name="T27"/>
                <a:gd fmla="*/ 61 w 228" name="T28"/>
                <a:gd fmla="*/ 167 h 256" name="T29"/>
                <a:gd fmla="*/ 58 w 228" name="T30"/>
                <a:gd fmla="*/ 100 h 256" name="T31"/>
                <a:gd fmla="*/ 109 w 228" name="T32"/>
                <a:gd fmla="*/ 154 h 256" name="T33"/>
                <a:gd fmla="*/ 56 w 228" name="T34"/>
                <a:gd fmla="*/ 128 h 256" name="T35"/>
                <a:gd fmla="*/ 119 w 228" name="T36"/>
                <a:gd fmla="*/ 102 h 256" name="T37"/>
                <a:gd fmla="*/ 172 w 228" name="T38"/>
                <a:gd fmla="*/ 128 h 256" name="T39"/>
                <a:gd fmla="*/ 119 w 228" name="T40"/>
                <a:gd fmla="*/ 154 h 256" name="T41"/>
                <a:gd fmla="*/ 69 w 228" name="T42"/>
                <a:gd fmla="*/ 43 h 256" name="T43"/>
                <a:gd fmla="*/ 78 w 228" name="T44"/>
                <a:gd fmla="*/ 50 h 256" name="T45"/>
                <a:gd fmla="*/ 109 w 228" name="T46"/>
                <a:gd fmla="*/ 30 h 256" name="T47"/>
                <a:gd fmla="*/ 114 w 228" name="T48"/>
                <a:gd fmla="*/ 55 h 256" name="T49"/>
                <a:gd fmla="*/ 119 w 228" name="T50"/>
                <a:gd fmla="*/ 30 h 256" name="T51"/>
                <a:gd fmla="*/ 150 w 228" name="T52"/>
                <a:gd fmla="*/ 50 h 256" name="T53"/>
                <a:gd fmla="*/ 158 w 228" name="T54"/>
                <a:gd fmla="*/ 51 h 256" name="T55"/>
                <a:gd fmla="*/ 156 w 228" name="T56"/>
                <a:gd fmla="*/ 39 h 256" name="T57"/>
                <a:gd fmla="*/ 178 w 228" name="T58"/>
                <a:gd fmla="*/ 88 h 256" name="T59"/>
                <a:gd fmla="*/ 164 w 228" name="T60"/>
                <a:gd fmla="*/ 64 h 256" name="T61"/>
                <a:gd fmla="*/ 167 w 228" name="T62"/>
                <a:gd fmla="*/ 89 h 256" name="T63"/>
                <a:gd fmla="*/ 119 w 228" name="T64"/>
                <a:gd fmla="*/ 74 h 256" name="T65"/>
                <a:gd fmla="*/ 109 w 228" name="T66"/>
                <a:gd fmla="*/ 74 h 256" name="T67"/>
                <a:gd fmla="*/ 61 w 228" name="T68"/>
                <a:gd fmla="*/ 89 h 256" name="T69"/>
                <a:gd fmla="*/ 63 w 228" name="T70"/>
                <a:gd fmla="*/ 64 h 256" name="T71"/>
                <a:gd fmla="*/ 50 w 228" name="T72"/>
                <a:gd fmla="*/ 88 h 256" name="T73"/>
                <a:gd fmla="*/ 72 w 228" name="T74"/>
                <a:gd fmla="*/ 39 h 256" name="T75"/>
                <a:gd fmla="*/ 48 w 228" name="T76"/>
                <a:gd fmla="*/ 98 h 256" name="T77"/>
                <a:gd fmla="*/ 48 w 228" name="T78"/>
                <a:gd fmla="*/ 157 h 256" name="T79"/>
                <a:gd fmla="*/ 16 w 228" name="T80"/>
                <a:gd fmla="*/ 128 h 256" name="T81"/>
                <a:gd fmla="*/ 27 w 228" name="T82"/>
                <a:gd fmla="*/ 173 h 256" name="T83"/>
                <a:gd fmla="*/ 73 w 228" name="T84"/>
                <a:gd fmla="*/ 217 h 256" name="T85"/>
                <a:gd fmla="*/ 155 w 228" name="T86"/>
                <a:gd fmla="*/ 217 h 256" name="T87"/>
                <a:gd fmla="*/ 201 w 228" name="T88"/>
                <a:gd fmla="*/ 173 h 256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256" w="228">
                  <a:moveTo>
                    <a:pt x="228" y="128"/>
                  </a:moveTo>
                  <a:cubicBezTo>
                    <a:pt x="228" y="67"/>
                    <a:pt x="180" y="17"/>
                    <a:pt x="119" y="14"/>
                  </a:cubicBezTo>
                  <a:cubicBezTo>
                    <a:pt x="119" y="6"/>
                    <a:pt x="119" y="6"/>
                    <a:pt x="119" y="6"/>
                  </a:cubicBezTo>
                  <a:cubicBezTo>
                    <a:pt x="119" y="3"/>
                    <a:pt x="117" y="0"/>
                    <a:pt x="114" y="0"/>
                  </a:cubicBezTo>
                  <a:cubicBezTo>
                    <a:pt x="111" y="0"/>
                    <a:pt x="109" y="3"/>
                    <a:pt x="109" y="6"/>
                  </a:cubicBezTo>
                  <a:cubicBezTo>
                    <a:pt x="109" y="14"/>
                    <a:pt x="109" y="14"/>
                    <a:pt x="109" y="14"/>
                  </a:cubicBezTo>
                  <a:cubicBezTo>
                    <a:pt x="48" y="17"/>
                    <a:pt x="0" y="67"/>
                    <a:pt x="0" y="128"/>
                  </a:cubicBezTo>
                  <a:cubicBezTo>
                    <a:pt x="0" y="189"/>
                    <a:pt x="48" y="239"/>
                    <a:pt x="109" y="242"/>
                  </a:cubicBezTo>
                  <a:cubicBezTo>
                    <a:pt x="109" y="251"/>
                    <a:pt x="109" y="251"/>
                    <a:pt x="109" y="251"/>
                  </a:cubicBezTo>
                  <a:cubicBezTo>
                    <a:pt x="109" y="254"/>
                    <a:pt x="111" y="256"/>
                    <a:pt x="114" y="256"/>
                  </a:cubicBezTo>
                  <a:cubicBezTo>
                    <a:pt x="117" y="256"/>
                    <a:pt x="119" y="254"/>
                    <a:pt x="119" y="251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80" y="239"/>
                    <a:pt x="228" y="189"/>
                    <a:pt x="228" y="128"/>
                  </a:cubicBezTo>
                  <a:close/>
                  <a:moveTo>
                    <a:pt x="206" y="163"/>
                  </a:moveTo>
                  <a:cubicBezTo>
                    <a:pt x="201" y="161"/>
                    <a:pt x="193" y="159"/>
                    <a:pt x="180" y="157"/>
                  </a:cubicBezTo>
                  <a:cubicBezTo>
                    <a:pt x="182" y="148"/>
                    <a:pt x="183" y="138"/>
                    <a:pt x="183" y="128"/>
                  </a:cubicBezTo>
                  <a:cubicBezTo>
                    <a:pt x="183" y="118"/>
                    <a:pt x="182" y="108"/>
                    <a:pt x="180" y="98"/>
                  </a:cubicBezTo>
                  <a:cubicBezTo>
                    <a:pt x="193" y="97"/>
                    <a:pt x="201" y="95"/>
                    <a:pt x="206" y="93"/>
                  </a:cubicBezTo>
                  <a:cubicBezTo>
                    <a:pt x="210" y="104"/>
                    <a:pt x="212" y="116"/>
                    <a:pt x="212" y="128"/>
                  </a:cubicBezTo>
                  <a:cubicBezTo>
                    <a:pt x="212" y="140"/>
                    <a:pt x="210" y="152"/>
                    <a:pt x="206" y="163"/>
                  </a:cubicBezTo>
                  <a:close/>
                  <a:moveTo>
                    <a:pt x="130" y="225"/>
                  </a:moveTo>
                  <a:cubicBezTo>
                    <a:pt x="127" y="225"/>
                    <a:pt x="123" y="226"/>
                    <a:pt x="119" y="226"/>
                  </a:cubicBezTo>
                  <a:cubicBezTo>
                    <a:pt x="119" y="165"/>
                    <a:pt x="119" y="165"/>
                    <a:pt x="119" y="165"/>
                  </a:cubicBezTo>
                  <a:cubicBezTo>
                    <a:pt x="138" y="165"/>
                    <a:pt x="154" y="166"/>
                    <a:pt x="167" y="167"/>
                  </a:cubicBezTo>
                  <a:cubicBezTo>
                    <a:pt x="161" y="195"/>
                    <a:pt x="147" y="216"/>
                    <a:pt x="130" y="225"/>
                  </a:cubicBezTo>
                  <a:close/>
                  <a:moveTo>
                    <a:pt x="61" y="167"/>
                  </a:moveTo>
                  <a:cubicBezTo>
                    <a:pt x="74" y="166"/>
                    <a:pt x="90" y="165"/>
                    <a:pt x="109" y="165"/>
                  </a:cubicBezTo>
                  <a:cubicBezTo>
                    <a:pt x="109" y="226"/>
                    <a:pt x="109" y="226"/>
                    <a:pt x="109" y="226"/>
                  </a:cubicBezTo>
                  <a:cubicBezTo>
                    <a:pt x="105" y="226"/>
                    <a:pt x="101" y="225"/>
                    <a:pt x="98" y="225"/>
                  </a:cubicBezTo>
                  <a:cubicBezTo>
                    <a:pt x="81" y="216"/>
                    <a:pt x="67" y="195"/>
                    <a:pt x="61" y="167"/>
                  </a:cubicBezTo>
                  <a:close/>
                  <a:moveTo>
                    <a:pt x="56" y="128"/>
                  </a:moveTo>
                  <a:cubicBezTo>
                    <a:pt x="56" y="118"/>
                    <a:pt x="57" y="109"/>
                    <a:pt x="58" y="100"/>
                  </a:cubicBezTo>
                  <a:cubicBezTo>
                    <a:pt x="73" y="101"/>
                    <a:pt x="90" y="102"/>
                    <a:pt x="109" y="102"/>
                  </a:cubicBezTo>
                  <a:cubicBezTo>
                    <a:pt x="109" y="154"/>
                    <a:pt x="109" y="154"/>
                    <a:pt x="109" y="154"/>
                  </a:cubicBezTo>
                  <a:cubicBezTo>
                    <a:pt x="90" y="154"/>
                    <a:pt x="73" y="155"/>
                    <a:pt x="58" y="156"/>
                  </a:cubicBezTo>
                  <a:cubicBezTo>
                    <a:pt x="57" y="147"/>
                    <a:pt x="56" y="138"/>
                    <a:pt x="56" y="128"/>
                  </a:cubicBezTo>
                  <a:close/>
                  <a:moveTo>
                    <a:pt x="119" y="154"/>
                  </a:moveTo>
                  <a:cubicBezTo>
                    <a:pt x="119" y="102"/>
                    <a:pt x="119" y="102"/>
                    <a:pt x="119" y="102"/>
                  </a:cubicBezTo>
                  <a:cubicBezTo>
                    <a:pt x="138" y="102"/>
                    <a:pt x="155" y="101"/>
                    <a:pt x="169" y="100"/>
                  </a:cubicBezTo>
                  <a:cubicBezTo>
                    <a:pt x="171" y="109"/>
                    <a:pt x="172" y="118"/>
                    <a:pt x="172" y="128"/>
                  </a:cubicBezTo>
                  <a:cubicBezTo>
                    <a:pt x="172" y="138"/>
                    <a:pt x="171" y="147"/>
                    <a:pt x="170" y="156"/>
                  </a:cubicBezTo>
                  <a:cubicBezTo>
                    <a:pt x="155" y="155"/>
                    <a:pt x="138" y="154"/>
                    <a:pt x="119" y="154"/>
                  </a:cubicBezTo>
                  <a:close/>
                  <a:moveTo>
                    <a:pt x="72" y="39"/>
                  </a:moveTo>
                  <a:cubicBezTo>
                    <a:pt x="71" y="40"/>
                    <a:pt x="70" y="42"/>
                    <a:pt x="69" y="43"/>
                  </a:cubicBezTo>
                  <a:cubicBezTo>
                    <a:pt x="67" y="46"/>
                    <a:pt x="68" y="49"/>
                    <a:pt x="70" y="51"/>
                  </a:cubicBezTo>
                  <a:cubicBezTo>
                    <a:pt x="73" y="52"/>
                    <a:pt x="76" y="52"/>
                    <a:pt x="78" y="50"/>
                  </a:cubicBezTo>
                  <a:cubicBezTo>
                    <a:pt x="84" y="41"/>
                    <a:pt x="91" y="35"/>
                    <a:pt x="98" y="31"/>
                  </a:cubicBezTo>
                  <a:cubicBezTo>
                    <a:pt x="102" y="30"/>
                    <a:pt x="105" y="30"/>
                    <a:pt x="109" y="30"/>
                  </a:cubicBezTo>
                  <a:cubicBezTo>
                    <a:pt x="109" y="50"/>
                    <a:pt x="109" y="50"/>
                    <a:pt x="109" y="50"/>
                  </a:cubicBezTo>
                  <a:cubicBezTo>
                    <a:pt x="109" y="53"/>
                    <a:pt x="111" y="55"/>
                    <a:pt x="114" y="55"/>
                  </a:cubicBezTo>
                  <a:cubicBezTo>
                    <a:pt x="117" y="55"/>
                    <a:pt x="119" y="53"/>
                    <a:pt x="119" y="50"/>
                  </a:cubicBezTo>
                  <a:cubicBezTo>
                    <a:pt x="119" y="30"/>
                    <a:pt x="119" y="30"/>
                    <a:pt x="119" y="30"/>
                  </a:cubicBezTo>
                  <a:cubicBezTo>
                    <a:pt x="123" y="30"/>
                    <a:pt x="126" y="30"/>
                    <a:pt x="130" y="31"/>
                  </a:cubicBezTo>
                  <a:cubicBezTo>
                    <a:pt x="137" y="35"/>
                    <a:pt x="144" y="41"/>
                    <a:pt x="150" y="50"/>
                  </a:cubicBezTo>
                  <a:cubicBezTo>
                    <a:pt x="151" y="51"/>
                    <a:pt x="153" y="52"/>
                    <a:pt x="155" y="52"/>
                  </a:cubicBezTo>
                  <a:cubicBezTo>
                    <a:pt x="156" y="52"/>
                    <a:pt x="157" y="51"/>
                    <a:pt x="158" y="51"/>
                  </a:cubicBezTo>
                  <a:cubicBezTo>
                    <a:pt x="160" y="49"/>
                    <a:pt x="161" y="46"/>
                    <a:pt x="159" y="43"/>
                  </a:cubicBezTo>
                  <a:cubicBezTo>
                    <a:pt x="158" y="42"/>
                    <a:pt x="157" y="40"/>
                    <a:pt x="156" y="39"/>
                  </a:cubicBezTo>
                  <a:cubicBezTo>
                    <a:pt x="175" y="48"/>
                    <a:pt x="191" y="64"/>
                    <a:pt x="201" y="83"/>
                  </a:cubicBezTo>
                  <a:cubicBezTo>
                    <a:pt x="199" y="85"/>
                    <a:pt x="190" y="86"/>
                    <a:pt x="178" y="88"/>
                  </a:cubicBezTo>
                  <a:cubicBezTo>
                    <a:pt x="176" y="81"/>
                    <a:pt x="174" y="73"/>
                    <a:pt x="171" y="67"/>
                  </a:cubicBezTo>
                  <a:cubicBezTo>
                    <a:pt x="170" y="64"/>
                    <a:pt x="167" y="63"/>
                    <a:pt x="164" y="64"/>
                  </a:cubicBezTo>
                  <a:cubicBezTo>
                    <a:pt x="162" y="65"/>
                    <a:pt x="160" y="68"/>
                    <a:pt x="162" y="71"/>
                  </a:cubicBezTo>
                  <a:cubicBezTo>
                    <a:pt x="164" y="76"/>
                    <a:pt x="166" y="83"/>
                    <a:pt x="167" y="89"/>
                  </a:cubicBezTo>
                  <a:cubicBezTo>
                    <a:pt x="154" y="90"/>
                    <a:pt x="138" y="91"/>
                    <a:pt x="119" y="91"/>
                  </a:cubicBezTo>
                  <a:cubicBezTo>
                    <a:pt x="119" y="74"/>
                    <a:pt x="119" y="74"/>
                    <a:pt x="119" y="74"/>
                  </a:cubicBezTo>
                  <a:cubicBezTo>
                    <a:pt x="119" y="71"/>
                    <a:pt x="117" y="68"/>
                    <a:pt x="114" y="68"/>
                  </a:cubicBezTo>
                  <a:cubicBezTo>
                    <a:pt x="111" y="68"/>
                    <a:pt x="109" y="71"/>
                    <a:pt x="109" y="74"/>
                  </a:cubicBezTo>
                  <a:cubicBezTo>
                    <a:pt x="109" y="91"/>
                    <a:pt x="109" y="91"/>
                    <a:pt x="109" y="91"/>
                  </a:cubicBezTo>
                  <a:cubicBezTo>
                    <a:pt x="90" y="91"/>
                    <a:pt x="74" y="90"/>
                    <a:pt x="61" y="89"/>
                  </a:cubicBezTo>
                  <a:cubicBezTo>
                    <a:pt x="62" y="83"/>
                    <a:pt x="64" y="76"/>
                    <a:pt x="66" y="71"/>
                  </a:cubicBezTo>
                  <a:cubicBezTo>
                    <a:pt x="68" y="68"/>
                    <a:pt x="66" y="65"/>
                    <a:pt x="63" y="64"/>
                  </a:cubicBezTo>
                  <a:cubicBezTo>
                    <a:pt x="61" y="63"/>
                    <a:pt x="58" y="64"/>
                    <a:pt x="57" y="67"/>
                  </a:cubicBezTo>
                  <a:cubicBezTo>
                    <a:pt x="54" y="73"/>
                    <a:pt x="52" y="81"/>
                    <a:pt x="50" y="88"/>
                  </a:cubicBezTo>
                  <a:cubicBezTo>
                    <a:pt x="37" y="86"/>
                    <a:pt x="29" y="85"/>
                    <a:pt x="27" y="83"/>
                  </a:cubicBezTo>
                  <a:cubicBezTo>
                    <a:pt x="36" y="64"/>
                    <a:pt x="53" y="48"/>
                    <a:pt x="72" y="39"/>
                  </a:cubicBezTo>
                  <a:close/>
                  <a:moveTo>
                    <a:pt x="22" y="93"/>
                  </a:moveTo>
                  <a:cubicBezTo>
                    <a:pt x="27" y="95"/>
                    <a:pt x="35" y="97"/>
                    <a:pt x="48" y="98"/>
                  </a:cubicBezTo>
                  <a:cubicBezTo>
                    <a:pt x="46" y="108"/>
                    <a:pt x="45" y="118"/>
                    <a:pt x="45" y="128"/>
                  </a:cubicBezTo>
                  <a:cubicBezTo>
                    <a:pt x="45" y="138"/>
                    <a:pt x="46" y="148"/>
                    <a:pt x="48" y="157"/>
                  </a:cubicBezTo>
                  <a:cubicBezTo>
                    <a:pt x="35" y="159"/>
                    <a:pt x="27" y="161"/>
                    <a:pt x="22" y="163"/>
                  </a:cubicBezTo>
                  <a:cubicBezTo>
                    <a:pt x="18" y="152"/>
                    <a:pt x="16" y="140"/>
                    <a:pt x="16" y="128"/>
                  </a:cubicBezTo>
                  <a:cubicBezTo>
                    <a:pt x="16" y="116"/>
                    <a:pt x="18" y="104"/>
                    <a:pt x="22" y="93"/>
                  </a:cubicBezTo>
                  <a:close/>
                  <a:moveTo>
                    <a:pt x="27" y="173"/>
                  </a:moveTo>
                  <a:cubicBezTo>
                    <a:pt x="29" y="171"/>
                    <a:pt x="37" y="169"/>
                    <a:pt x="50" y="168"/>
                  </a:cubicBezTo>
                  <a:cubicBezTo>
                    <a:pt x="55" y="188"/>
                    <a:pt x="63" y="205"/>
                    <a:pt x="73" y="217"/>
                  </a:cubicBezTo>
                  <a:cubicBezTo>
                    <a:pt x="53" y="208"/>
                    <a:pt x="37" y="192"/>
                    <a:pt x="27" y="173"/>
                  </a:cubicBezTo>
                  <a:close/>
                  <a:moveTo>
                    <a:pt x="155" y="217"/>
                  </a:moveTo>
                  <a:cubicBezTo>
                    <a:pt x="165" y="205"/>
                    <a:pt x="173" y="188"/>
                    <a:pt x="178" y="168"/>
                  </a:cubicBezTo>
                  <a:cubicBezTo>
                    <a:pt x="190" y="169"/>
                    <a:pt x="199" y="171"/>
                    <a:pt x="201" y="173"/>
                  </a:cubicBezTo>
                  <a:cubicBezTo>
                    <a:pt x="191" y="192"/>
                    <a:pt x="175" y="208"/>
                    <a:pt x="155" y="2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6784936" y="1705216"/>
            <a:ext cx="857250" cy="857250"/>
            <a:chOff x="6192892" y="1705216"/>
            <a:chExt cx="857250" cy="857250"/>
          </a:xfrm>
        </p:grpSpPr>
        <p:sp>
          <p:nvSpPr>
            <p:cNvPr id="90" name="矩形 89"/>
            <p:cNvSpPr/>
            <p:nvPr/>
          </p:nvSpPr>
          <p:spPr>
            <a:xfrm>
              <a:off x="6192892" y="1705216"/>
              <a:ext cx="857250" cy="85725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grpSp>
          <p:nvGrpSpPr>
            <p:cNvPr id="126" name="组合 125"/>
            <p:cNvGrpSpPr/>
            <p:nvPr/>
          </p:nvGrpSpPr>
          <p:grpSpPr>
            <a:xfrm>
              <a:off x="6293483" y="1907199"/>
              <a:ext cx="656069" cy="453284"/>
              <a:chOff x="3067051" y="4318001"/>
              <a:chExt cx="960438" cy="663575"/>
            </a:xfrm>
            <a:solidFill>
              <a:schemeClr val="bg1"/>
            </a:solidFill>
          </p:grpSpPr>
          <p:sp>
            <p:nvSpPr>
              <p:cNvPr id="127" name="Freeform 122"/>
              <p:cNvSpPr>
                <a:spLocks noEditPoints="1"/>
              </p:cNvSpPr>
              <p:nvPr/>
            </p:nvSpPr>
            <p:spPr bwMode="auto">
              <a:xfrm>
                <a:off x="3067051" y="4318001"/>
                <a:ext cx="960438" cy="663575"/>
              </a:xfrm>
              <a:custGeom>
                <a:gdLst>
                  <a:gd fmla="*/ 222 w 256" name="T0"/>
                  <a:gd fmla="*/ 72 h 177" name="T1"/>
                  <a:gd fmla="*/ 223 w 256" name="T2"/>
                  <a:gd fmla="*/ 61 h 177" name="T3"/>
                  <a:gd fmla="*/ 162 w 256" name="T4"/>
                  <a:gd fmla="*/ 0 h 177" name="T5"/>
                  <a:gd fmla="*/ 115 w 256" name="T6"/>
                  <a:gd fmla="*/ 22 h 177" name="T7"/>
                  <a:gd fmla="*/ 90 w 256" name="T8"/>
                  <a:gd fmla="*/ 16 h 177" name="T9"/>
                  <a:gd fmla="*/ 37 w 256" name="T10"/>
                  <a:gd fmla="*/ 60 h 177" name="T11"/>
                  <a:gd fmla="*/ 0 w 256" name="T12"/>
                  <a:gd fmla="*/ 116 h 177" name="T13"/>
                  <a:gd fmla="*/ 61 w 256" name="T14"/>
                  <a:gd fmla="*/ 177 h 177" name="T15"/>
                  <a:gd fmla="*/ 201 w 256" name="T16"/>
                  <a:gd fmla="*/ 177 h 177" name="T17"/>
                  <a:gd fmla="*/ 256 w 256" name="T18"/>
                  <a:gd fmla="*/ 122 h 177" name="T19"/>
                  <a:gd fmla="*/ 222 w 256" name="T20"/>
                  <a:gd fmla="*/ 72 h 177" name="T21"/>
                  <a:gd fmla="*/ 201 w 256" name="T22"/>
                  <a:gd fmla="*/ 161 h 177" name="T23"/>
                  <a:gd fmla="*/ 61 w 256" name="T24"/>
                  <a:gd fmla="*/ 161 h 177" name="T25"/>
                  <a:gd fmla="*/ 16 w 256" name="T26"/>
                  <a:gd fmla="*/ 116 h 177" name="T27"/>
                  <a:gd fmla="*/ 52 w 256" name="T28"/>
                  <a:gd fmla="*/ 72 h 177" name="T29"/>
                  <a:gd fmla="*/ 51 w 256" name="T30"/>
                  <a:gd fmla="*/ 71 h 177" name="T31"/>
                  <a:gd fmla="*/ 90 w 256" name="T32"/>
                  <a:gd fmla="*/ 32 h 177" name="T33"/>
                  <a:gd fmla="*/ 120 w 256" name="T34"/>
                  <a:gd fmla="*/ 46 h 177" name="T35"/>
                  <a:gd fmla="*/ 162 w 256" name="T36"/>
                  <a:gd fmla="*/ 16 h 177" name="T37"/>
                  <a:gd fmla="*/ 207 w 256" name="T38"/>
                  <a:gd fmla="*/ 61 h 177" name="T39"/>
                  <a:gd fmla="*/ 201 w 256" name="T40"/>
                  <a:gd fmla="*/ 83 h 177" name="T41"/>
                  <a:gd fmla="*/ 240 w 256" name="T42"/>
                  <a:gd fmla="*/ 122 h 177" name="T43"/>
                  <a:gd fmla="*/ 201 w 256" name="T44"/>
                  <a:gd fmla="*/ 161 h 177" name="T4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b="b" l="0" r="r" t="0"/>
                <a:pathLst>
                  <a:path h="177" w="256">
                    <a:moveTo>
                      <a:pt x="222" y="72"/>
                    </a:moveTo>
                    <a:cubicBezTo>
                      <a:pt x="223" y="68"/>
                      <a:pt x="223" y="64"/>
                      <a:pt x="223" y="61"/>
                    </a:cubicBezTo>
                    <a:cubicBezTo>
                      <a:pt x="223" y="27"/>
                      <a:pt x="196" y="0"/>
                      <a:pt x="162" y="0"/>
                    </a:cubicBezTo>
                    <a:cubicBezTo>
                      <a:pt x="144" y="0"/>
                      <a:pt x="126" y="8"/>
                      <a:pt x="115" y="22"/>
                    </a:cubicBezTo>
                    <a:cubicBezTo>
                      <a:pt x="107" y="18"/>
                      <a:pt x="99" y="16"/>
                      <a:pt x="90" y="16"/>
                    </a:cubicBezTo>
                    <a:cubicBezTo>
                      <a:pt x="64" y="16"/>
                      <a:pt x="42" y="35"/>
                      <a:pt x="37" y="60"/>
                    </a:cubicBezTo>
                    <a:cubicBezTo>
                      <a:pt x="15" y="69"/>
                      <a:pt x="0" y="91"/>
                      <a:pt x="0" y="116"/>
                    </a:cubicBezTo>
                    <a:cubicBezTo>
                      <a:pt x="0" y="149"/>
                      <a:pt x="27" y="177"/>
                      <a:pt x="61" y="177"/>
                    </a:cubicBezTo>
                    <a:cubicBezTo>
                      <a:pt x="201" y="177"/>
                      <a:pt x="201" y="177"/>
                      <a:pt x="201" y="177"/>
                    </a:cubicBezTo>
                    <a:cubicBezTo>
                      <a:pt x="231" y="177"/>
                      <a:pt x="256" y="152"/>
                      <a:pt x="256" y="122"/>
                    </a:cubicBezTo>
                    <a:cubicBezTo>
                      <a:pt x="256" y="99"/>
                      <a:pt x="242" y="80"/>
                      <a:pt x="222" y="72"/>
                    </a:cubicBezTo>
                    <a:close/>
                    <a:moveTo>
                      <a:pt x="201" y="161"/>
                    </a:moveTo>
                    <a:cubicBezTo>
                      <a:pt x="61" y="161"/>
                      <a:pt x="61" y="161"/>
                      <a:pt x="61" y="161"/>
                    </a:cubicBezTo>
                    <a:cubicBezTo>
                      <a:pt x="36" y="161"/>
                      <a:pt x="16" y="141"/>
                      <a:pt x="16" y="116"/>
                    </a:cubicBezTo>
                    <a:cubicBezTo>
                      <a:pt x="16" y="94"/>
                      <a:pt x="31" y="76"/>
                      <a:pt x="52" y="72"/>
                    </a:cubicBezTo>
                    <a:cubicBezTo>
                      <a:pt x="51" y="71"/>
                      <a:pt x="51" y="71"/>
                      <a:pt x="51" y="71"/>
                    </a:cubicBezTo>
                    <a:cubicBezTo>
                      <a:pt x="51" y="49"/>
                      <a:pt x="69" y="32"/>
                      <a:pt x="90" y="32"/>
                    </a:cubicBezTo>
                    <a:cubicBezTo>
                      <a:pt x="102" y="32"/>
                      <a:pt x="113" y="37"/>
                      <a:pt x="120" y="46"/>
                    </a:cubicBezTo>
                    <a:cubicBezTo>
                      <a:pt x="126" y="28"/>
                      <a:pt x="143" y="16"/>
                      <a:pt x="162" y="16"/>
                    </a:cubicBezTo>
                    <a:cubicBezTo>
                      <a:pt x="187" y="16"/>
                      <a:pt x="207" y="36"/>
                      <a:pt x="207" y="61"/>
                    </a:cubicBezTo>
                    <a:cubicBezTo>
                      <a:pt x="207" y="69"/>
                      <a:pt x="205" y="77"/>
                      <a:pt x="201" y="83"/>
                    </a:cubicBezTo>
                    <a:cubicBezTo>
                      <a:pt x="222" y="83"/>
                      <a:pt x="240" y="101"/>
                      <a:pt x="240" y="122"/>
                    </a:cubicBezTo>
                    <a:cubicBezTo>
                      <a:pt x="240" y="143"/>
                      <a:pt x="222" y="161"/>
                      <a:pt x="201" y="16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28" name="Freeform 123"/>
              <p:cNvSpPr/>
              <p:nvPr/>
            </p:nvSpPr>
            <p:spPr bwMode="auto">
              <a:xfrm>
                <a:off x="3160713" y="4621214"/>
                <a:ext cx="769938" cy="263525"/>
              </a:xfrm>
              <a:custGeom>
                <a:gdLst>
                  <a:gd fmla="*/ 176 w 205" name="T0"/>
                  <a:gd fmla="*/ 12 h 70" name="T1"/>
                  <a:gd fmla="*/ 176 w 205" name="T2"/>
                  <a:gd fmla="*/ 12 h 70" name="T3"/>
                  <a:gd fmla="*/ 171 w 205" name="T4"/>
                  <a:gd fmla="*/ 17 h 70" name="T5"/>
                  <a:gd fmla="*/ 176 w 205" name="T6"/>
                  <a:gd fmla="*/ 23 h 70" name="T7"/>
                  <a:gd fmla="*/ 194 w 205" name="T8"/>
                  <a:gd fmla="*/ 41 h 70" name="T9"/>
                  <a:gd fmla="*/ 176 w 205" name="T10"/>
                  <a:gd fmla="*/ 59 h 70" name="T11"/>
                  <a:gd fmla="*/ 36 w 205" name="T12"/>
                  <a:gd fmla="*/ 59 h 70" name="T13"/>
                  <a:gd fmla="*/ 11 w 205" name="T14"/>
                  <a:gd fmla="*/ 35 h 70" name="T15"/>
                  <a:gd fmla="*/ 31 w 205" name="T16"/>
                  <a:gd fmla="*/ 11 h 70" name="T17"/>
                  <a:gd fmla="*/ 35 w 205" name="T18"/>
                  <a:gd fmla="*/ 4 h 70" name="T19"/>
                  <a:gd fmla="*/ 28 w 205" name="T20"/>
                  <a:gd fmla="*/ 0 h 70" name="T21"/>
                  <a:gd fmla="*/ 0 w 205" name="T22"/>
                  <a:gd fmla="*/ 35 h 70" name="T23"/>
                  <a:gd fmla="*/ 36 w 205" name="T24"/>
                  <a:gd fmla="*/ 70 h 70" name="T25"/>
                  <a:gd fmla="*/ 176 w 205" name="T26"/>
                  <a:gd fmla="*/ 70 h 70" name="T27"/>
                  <a:gd fmla="*/ 205 w 205" name="T28"/>
                  <a:gd fmla="*/ 41 h 70" name="T29"/>
                  <a:gd fmla="*/ 176 w 205" name="T30"/>
                  <a:gd fmla="*/ 12 h 70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70" w="205">
                    <a:moveTo>
                      <a:pt x="176" y="12"/>
                    </a:moveTo>
                    <a:cubicBezTo>
                      <a:pt x="176" y="12"/>
                      <a:pt x="176" y="12"/>
                      <a:pt x="176" y="12"/>
                    </a:cubicBezTo>
                    <a:cubicBezTo>
                      <a:pt x="173" y="12"/>
                      <a:pt x="171" y="14"/>
                      <a:pt x="171" y="17"/>
                    </a:cubicBezTo>
                    <a:cubicBezTo>
                      <a:pt x="171" y="20"/>
                      <a:pt x="173" y="23"/>
                      <a:pt x="176" y="23"/>
                    </a:cubicBezTo>
                    <a:cubicBezTo>
                      <a:pt x="186" y="23"/>
                      <a:pt x="194" y="31"/>
                      <a:pt x="194" y="41"/>
                    </a:cubicBezTo>
                    <a:cubicBezTo>
                      <a:pt x="194" y="51"/>
                      <a:pt x="186" y="59"/>
                      <a:pt x="176" y="59"/>
                    </a:cubicBezTo>
                    <a:cubicBezTo>
                      <a:pt x="36" y="59"/>
                      <a:pt x="36" y="59"/>
                      <a:pt x="36" y="59"/>
                    </a:cubicBezTo>
                    <a:cubicBezTo>
                      <a:pt x="22" y="59"/>
                      <a:pt x="11" y="48"/>
                      <a:pt x="11" y="35"/>
                    </a:cubicBezTo>
                    <a:cubicBezTo>
                      <a:pt x="11" y="23"/>
                      <a:pt x="19" y="13"/>
                      <a:pt x="31" y="11"/>
                    </a:cubicBezTo>
                    <a:cubicBezTo>
                      <a:pt x="34" y="10"/>
                      <a:pt x="35" y="7"/>
                      <a:pt x="35" y="4"/>
                    </a:cubicBezTo>
                    <a:cubicBezTo>
                      <a:pt x="34" y="1"/>
                      <a:pt x="31" y="0"/>
                      <a:pt x="28" y="0"/>
                    </a:cubicBezTo>
                    <a:cubicBezTo>
                      <a:pt x="12" y="4"/>
                      <a:pt x="0" y="18"/>
                      <a:pt x="0" y="35"/>
                    </a:cubicBezTo>
                    <a:cubicBezTo>
                      <a:pt x="0" y="54"/>
                      <a:pt x="16" y="70"/>
                      <a:pt x="36" y="70"/>
                    </a:cubicBezTo>
                    <a:cubicBezTo>
                      <a:pt x="176" y="70"/>
                      <a:pt x="176" y="70"/>
                      <a:pt x="176" y="70"/>
                    </a:cubicBezTo>
                    <a:cubicBezTo>
                      <a:pt x="192" y="70"/>
                      <a:pt x="205" y="57"/>
                      <a:pt x="205" y="41"/>
                    </a:cubicBezTo>
                    <a:cubicBezTo>
                      <a:pt x="205" y="25"/>
                      <a:pt x="192" y="12"/>
                      <a:pt x="176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29" name="Freeform 124"/>
              <p:cNvSpPr/>
              <p:nvPr/>
            </p:nvSpPr>
            <p:spPr bwMode="auto">
              <a:xfrm>
                <a:off x="3548063" y="4411664"/>
                <a:ext cx="261938" cy="209550"/>
              </a:xfrm>
              <a:custGeom>
                <a:gdLst>
                  <a:gd fmla="*/ 4 w 70" name="T0"/>
                  <a:gd fmla="*/ 31 h 56" name="T1"/>
                  <a:gd fmla="*/ 11 w 70" name="T2"/>
                  <a:gd fmla="*/ 27 h 56" name="T3"/>
                  <a:gd fmla="*/ 34 w 70" name="T4"/>
                  <a:gd fmla="*/ 11 h 56" name="T5"/>
                  <a:gd fmla="*/ 59 w 70" name="T6"/>
                  <a:gd fmla="*/ 36 h 56" name="T7"/>
                  <a:gd fmla="*/ 55 w 70" name="T8"/>
                  <a:gd fmla="*/ 48 h 56" name="T9"/>
                  <a:gd fmla="*/ 57 w 70" name="T10"/>
                  <a:gd fmla="*/ 55 h 56" name="T11"/>
                  <a:gd fmla="*/ 60 w 70" name="T12"/>
                  <a:gd fmla="*/ 56 h 56" name="T13"/>
                  <a:gd fmla="*/ 65 w 70" name="T14"/>
                  <a:gd fmla="*/ 53 h 56" name="T15"/>
                  <a:gd fmla="*/ 70 w 70" name="T16"/>
                  <a:gd fmla="*/ 36 h 56" name="T17"/>
                  <a:gd fmla="*/ 34 w 70" name="T18"/>
                  <a:gd fmla="*/ 0 h 56" name="T19"/>
                  <a:gd fmla="*/ 1 w 70" name="T20"/>
                  <a:gd fmla="*/ 24 h 56" name="T21"/>
                  <a:gd fmla="*/ 4 w 70" name="T22"/>
                  <a:gd fmla="*/ 31 h 56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56" w="70">
                    <a:moveTo>
                      <a:pt x="4" y="31"/>
                    </a:moveTo>
                    <a:cubicBezTo>
                      <a:pt x="7" y="32"/>
                      <a:pt x="10" y="30"/>
                      <a:pt x="11" y="27"/>
                    </a:cubicBezTo>
                    <a:cubicBezTo>
                      <a:pt x="14" y="18"/>
                      <a:pt x="24" y="11"/>
                      <a:pt x="34" y="11"/>
                    </a:cubicBezTo>
                    <a:cubicBezTo>
                      <a:pt x="48" y="11"/>
                      <a:pt x="59" y="22"/>
                      <a:pt x="59" y="36"/>
                    </a:cubicBezTo>
                    <a:cubicBezTo>
                      <a:pt x="59" y="40"/>
                      <a:pt x="58" y="44"/>
                      <a:pt x="55" y="48"/>
                    </a:cubicBezTo>
                    <a:cubicBezTo>
                      <a:pt x="54" y="50"/>
                      <a:pt x="55" y="54"/>
                      <a:pt x="57" y="55"/>
                    </a:cubicBezTo>
                    <a:cubicBezTo>
                      <a:pt x="58" y="56"/>
                      <a:pt x="59" y="56"/>
                      <a:pt x="60" y="56"/>
                    </a:cubicBezTo>
                    <a:cubicBezTo>
                      <a:pt x="62" y="56"/>
                      <a:pt x="64" y="55"/>
                      <a:pt x="65" y="53"/>
                    </a:cubicBezTo>
                    <a:cubicBezTo>
                      <a:pt x="68" y="48"/>
                      <a:pt x="70" y="42"/>
                      <a:pt x="70" y="36"/>
                    </a:cubicBezTo>
                    <a:cubicBezTo>
                      <a:pt x="70" y="16"/>
                      <a:pt x="54" y="0"/>
                      <a:pt x="34" y="0"/>
                    </a:cubicBezTo>
                    <a:cubicBezTo>
                      <a:pt x="19" y="0"/>
                      <a:pt x="6" y="10"/>
                      <a:pt x="1" y="24"/>
                    </a:cubicBezTo>
                    <a:cubicBezTo>
                      <a:pt x="0" y="27"/>
                      <a:pt x="1" y="30"/>
                      <a:pt x="4" y="3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30" name="Freeform 125"/>
              <p:cNvSpPr/>
              <p:nvPr/>
            </p:nvSpPr>
            <p:spPr bwMode="auto">
              <a:xfrm>
                <a:off x="3295651" y="4475164"/>
                <a:ext cx="198438" cy="128588"/>
              </a:xfrm>
              <a:custGeom>
                <a:gdLst>
                  <a:gd fmla="*/ 5 w 53" name="T0"/>
                  <a:gd fmla="*/ 34 h 34" name="T1"/>
                  <a:gd fmla="*/ 6 w 53" name="T2"/>
                  <a:gd fmla="*/ 34 h 34" name="T3"/>
                  <a:gd fmla="*/ 11 w 53" name="T4"/>
                  <a:gd fmla="*/ 28 h 34" name="T5"/>
                  <a:gd fmla="*/ 29 w 53" name="T6"/>
                  <a:gd fmla="*/ 10 h 34" name="T7"/>
                  <a:gd fmla="*/ 43 w 53" name="T8"/>
                  <a:gd fmla="*/ 17 h 34" name="T9"/>
                  <a:gd fmla="*/ 51 w 53" name="T10"/>
                  <a:gd fmla="*/ 18 h 34" name="T11"/>
                  <a:gd fmla="*/ 51 w 53" name="T12"/>
                  <a:gd fmla="*/ 10 h 34" name="T13"/>
                  <a:gd fmla="*/ 29 w 53" name="T14"/>
                  <a:gd fmla="*/ 0 h 34" name="T15"/>
                  <a:gd fmla="*/ 0 w 53" name="T16"/>
                  <a:gd fmla="*/ 28 h 34" name="T17"/>
                  <a:gd fmla="*/ 5 w 53" name="T18"/>
                  <a:gd fmla="*/ 34 h 34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34" w="52">
                    <a:moveTo>
                      <a:pt x="5" y="34"/>
                    </a:moveTo>
                    <a:cubicBezTo>
                      <a:pt x="5" y="34"/>
                      <a:pt x="5" y="34"/>
                      <a:pt x="6" y="34"/>
                    </a:cubicBezTo>
                    <a:cubicBezTo>
                      <a:pt x="8" y="34"/>
                      <a:pt x="11" y="31"/>
                      <a:pt x="11" y="28"/>
                    </a:cubicBezTo>
                    <a:cubicBezTo>
                      <a:pt x="11" y="19"/>
                      <a:pt x="19" y="10"/>
                      <a:pt x="29" y="10"/>
                    </a:cubicBezTo>
                    <a:cubicBezTo>
                      <a:pt x="35" y="10"/>
                      <a:pt x="40" y="13"/>
                      <a:pt x="43" y="17"/>
                    </a:cubicBezTo>
                    <a:cubicBezTo>
                      <a:pt x="45" y="19"/>
                      <a:pt x="48" y="19"/>
                      <a:pt x="51" y="18"/>
                    </a:cubicBezTo>
                    <a:cubicBezTo>
                      <a:pt x="53" y="16"/>
                      <a:pt x="53" y="12"/>
                      <a:pt x="51" y="10"/>
                    </a:cubicBezTo>
                    <a:cubicBezTo>
                      <a:pt x="46" y="4"/>
                      <a:pt x="38" y="0"/>
                      <a:pt x="29" y="0"/>
                    </a:cubicBezTo>
                    <a:cubicBezTo>
                      <a:pt x="13" y="0"/>
                      <a:pt x="0" y="13"/>
                      <a:pt x="0" y="28"/>
                    </a:cubicBezTo>
                    <a:cubicBezTo>
                      <a:pt x="0" y="31"/>
                      <a:pt x="2" y="34"/>
                      <a:pt x="5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7" name="组合 26"/>
          <p:cNvGrpSpPr/>
          <p:nvPr/>
        </p:nvGrpSpPr>
        <p:grpSpPr>
          <a:xfrm>
            <a:off x="738897" y="1705216"/>
            <a:ext cx="857250" cy="857250"/>
            <a:chOff x="146853" y="1705216"/>
            <a:chExt cx="857250" cy="857250"/>
          </a:xfrm>
        </p:grpSpPr>
        <p:sp>
          <p:nvSpPr>
            <p:cNvPr id="48" name="矩形 47"/>
            <p:cNvSpPr/>
            <p:nvPr/>
          </p:nvSpPr>
          <p:spPr>
            <a:xfrm>
              <a:off x="146853" y="1705216"/>
              <a:ext cx="857250" cy="8572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grpSp>
          <p:nvGrpSpPr>
            <p:cNvPr id="131" name="组合 130"/>
            <p:cNvGrpSpPr/>
            <p:nvPr/>
          </p:nvGrpSpPr>
          <p:grpSpPr>
            <a:xfrm>
              <a:off x="288110" y="1806349"/>
              <a:ext cx="574737" cy="654984"/>
              <a:chOff x="5673726" y="4168776"/>
              <a:chExt cx="841375" cy="958850"/>
            </a:xfrm>
            <a:solidFill>
              <a:schemeClr val="bg1"/>
            </a:solidFill>
          </p:grpSpPr>
          <p:sp>
            <p:nvSpPr>
              <p:cNvPr id="132" name="Freeform 126"/>
              <p:cNvSpPr>
                <a:spLocks noEditPoints="1"/>
              </p:cNvSpPr>
              <p:nvPr/>
            </p:nvSpPr>
            <p:spPr bwMode="auto">
              <a:xfrm>
                <a:off x="5673726" y="4168776"/>
                <a:ext cx="841375" cy="958850"/>
              </a:xfrm>
              <a:custGeom>
                <a:gdLst>
                  <a:gd fmla="*/ 224 w 224" name="T0"/>
                  <a:gd fmla="*/ 8 h 256" name="T1"/>
                  <a:gd fmla="*/ 221 w 224" name="T2"/>
                  <a:gd fmla="*/ 2 h 256" name="T3"/>
                  <a:gd fmla="*/ 214 w 224" name="T4"/>
                  <a:gd fmla="*/ 1 h 256" name="T5"/>
                  <a:gd fmla="*/ 77 w 224" name="T6"/>
                  <a:gd fmla="*/ 46 h 256" name="T7"/>
                  <a:gd fmla="*/ 71 w 224" name="T8"/>
                  <a:gd fmla="*/ 53 h 256" name="T9"/>
                  <a:gd fmla="*/ 71 w 224" name="T10"/>
                  <a:gd fmla="*/ 179 h 256" name="T11"/>
                  <a:gd fmla="*/ 43 w 224" name="T12"/>
                  <a:gd fmla="*/ 169 h 256" name="T13"/>
                  <a:gd fmla="*/ 0 w 224" name="T14"/>
                  <a:gd fmla="*/ 213 h 256" name="T15"/>
                  <a:gd fmla="*/ 43 w 224" name="T16"/>
                  <a:gd fmla="*/ 256 h 256" name="T17"/>
                  <a:gd fmla="*/ 87 w 224" name="T18"/>
                  <a:gd fmla="*/ 213 h 256" name="T19"/>
                  <a:gd fmla="*/ 87 w 224" name="T20"/>
                  <a:gd fmla="*/ 213 h 256" name="T21"/>
                  <a:gd fmla="*/ 87 w 224" name="T22"/>
                  <a:gd fmla="*/ 85 h 256" name="T23"/>
                  <a:gd fmla="*/ 166 w 224" name="T24"/>
                  <a:gd fmla="*/ 59 h 256" name="T25"/>
                  <a:gd fmla="*/ 169 w 224" name="T26"/>
                  <a:gd fmla="*/ 52 h 256" name="T27"/>
                  <a:gd fmla="*/ 162 w 224" name="T28"/>
                  <a:gd fmla="*/ 49 h 256" name="T29"/>
                  <a:gd fmla="*/ 87 w 224" name="T30"/>
                  <a:gd fmla="*/ 74 h 256" name="T31"/>
                  <a:gd fmla="*/ 87 w 224" name="T32"/>
                  <a:gd fmla="*/ 59 h 256" name="T33"/>
                  <a:gd fmla="*/ 208 w 224" name="T34"/>
                  <a:gd fmla="*/ 19 h 256" name="T35"/>
                  <a:gd fmla="*/ 208 w 224" name="T36"/>
                  <a:gd fmla="*/ 34 h 256" name="T37"/>
                  <a:gd fmla="*/ 188 w 224" name="T38"/>
                  <a:gd fmla="*/ 40 h 256" name="T39"/>
                  <a:gd fmla="*/ 185 w 224" name="T40"/>
                  <a:gd fmla="*/ 47 h 256" name="T41"/>
                  <a:gd fmla="*/ 190 w 224" name="T42"/>
                  <a:gd fmla="*/ 51 h 256" name="T43"/>
                  <a:gd fmla="*/ 191 w 224" name="T44"/>
                  <a:gd fmla="*/ 51 h 256" name="T45"/>
                  <a:gd fmla="*/ 208 w 224" name="T46"/>
                  <a:gd fmla="*/ 45 h 256" name="T47"/>
                  <a:gd fmla="*/ 208 w 224" name="T48"/>
                  <a:gd fmla="*/ 140 h 256" name="T49"/>
                  <a:gd fmla="*/ 181 w 224" name="T50"/>
                  <a:gd fmla="*/ 130 h 256" name="T51"/>
                  <a:gd fmla="*/ 137 w 224" name="T52"/>
                  <a:gd fmla="*/ 173 h 256" name="T53"/>
                  <a:gd fmla="*/ 181 w 224" name="T54"/>
                  <a:gd fmla="*/ 217 h 256" name="T55"/>
                  <a:gd fmla="*/ 224 w 224" name="T56"/>
                  <a:gd fmla="*/ 173 h 256" name="T57"/>
                  <a:gd fmla="*/ 224 w 224" name="T58"/>
                  <a:gd fmla="*/ 170 h 256" name="T59"/>
                  <a:gd fmla="*/ 224 w 224" name="T60"/>
                  <a:gd fmla="*/ 168 h 256" name="T61"/>
                  <a:gd fmla="*/ 224 w 224" name="T62"/>
                  <a:gd fmla="*/ 8 h 256" name="T63"/>
                  <a:gd fmla="*/ 43 w 224" name="T64"/>
                  <a:gd fmla="*/ 240 h 256" name="T65"/>
                  <a:gd fmla="*/ 16 w 224" name="T66"/>
                  <a:gd fmla="*/ 213 h 256" name="T67"/>
                  <a:gd fmla="*/ 43 w 224" name="T68"/>
                  <a:gd fmla="*/ 185 h 256" name="T69"/>
                  <a:gd fmla="*/ 71 w 224" name="T70"/>
                  <a:gd fmla="*/ 213 h 256" name="T71"/>
                  <a:gd fmla="*/ 43 w 224" name="T72"/>
                  <a:gd fmla="*/ 240 h 256" name="T73"/>
                  <a:gd fmla="*/ 181 w 224" name="T74"/>
                  <a:gd fmla="*/ 201 h 256" name="T75"/>
                  <a:gd fmla="*/ 153 w 224" name="T76"/>
                  <a:gd fmla="*/ 173 h 256" name="T77"/>
                  <a:gd fmla="*/ 181 w 224" name="T78"/>
                  <a:gd fmla="*/ 146 h 256" name="T79"/>
                  <a:gd fmla="*/ 208 w 224" name="T80"/>
                  <a:gd fmla="*/ 173 h 256" name="T81"/>
                  <a:gd fmla="*/ 181 w 224" name="T82"/>
                  <a:gd fmla="*/ 201 h 256" name="T8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b="b" l="0" r="r" t="0"/>
                <a:pathLst>
                  <a:path h="256" w="224">
                    <a:moveTo>
                      <a:pt x="224" y="8"/>
                    </a:moveTo>
                    <a:cubicBezTo>
                      <a:pt x="224" y="6"/>
                      <a:pt x="223" y="3"/>
                      <a:pt x="221" y="2"/>
                    </a:cubicBezTo>
                    <a:cubicBezTo>
                      <a:pt x="219" y="0"/>
                      <a:pt x="216" y="0"/>
                      <a:pt x="214" y="1"/>
                    </a:cubicBezTo>
                    <a:cubicBezTo>
                      <a:pt x="77" y="46"/>
                      <a:pt x="77" y="46"/>
                      <a:pt x="77" y="46"/>
                    </a:cubicBezTo>
                    <a:cubicBezTo>
                      <a:pt x="74" y="47"/>
                      <a:pt x="71" y="50"/>
                      <a:pt x="71" y="53"/>
                    </a:cubicBezTo>
                    <a:cubicBezTo>
                      <a:pt x="71" y="179"/>
                      <a:pt x="71" y="179"/>
                      <a:pt x="71" y="179"/>
                    </a:cubicBezTo>
                    <a:cubicBezTo>
                      <a:pt x="63" y="173"/>
                      <a:pt x="54" y="169"/>
                      <a:pt x="43" y="169"/>
                    </a:cubicBezTo>
                    <a:cubicBezTo>
                      <a:pt x="19" y="169"/>
                      <a:pt x="0" y="189"/>
                      <a:pt x="0" y="213"/>
                    </a:cubicBezTo>
                    <a:cubicBezTo>
                      <a:pt x="0" y="237"/>
                      <a:pt x="19" y="256"/>
                      <a:pt x="43" y="256"/>
                    </a:cubicBezTo>
                    <a:cubicBezTo>
                      <a:pt x="67" y="256"/>
                      <a:pt x="86" y="237"/>
                      <a:pt x="87" y="213"/>
                    </a:cubicBezTo>
                    <a:cubicBezTo>
                      <a:pt x="87" y="213"/>
                      <a:pt x="87" y="213"/>
                      <a:pt x="87" y="213"/>
                    </a:cubicBezTo>
                    <a:cubicBezTo>
                      <a:pt x="87" y="85"/>
                      <a:pt x="87" y="85"/>
                      <a:pt x="87" y="85"/>
                    </a:cubicBezTo>
                    <a:cubicBezTo>
                      <a:pt x="166" y="59"/>
                      <a:pt x="166" y="59"/>
                      <a:pt x="166" y="59"/>
                    </a:cubicBezTo>
                    <a:cubicBezTo>
                      <a:pt x="169" y="58"/>
                      <a:pt x="170" y="55"/>
                      <a:pt x="169" y="52"/>
                    </a:cubicBezTo>
                    <a:cubicBezTo>
                      <a:pt x="168" y="50"/>
                      <a:pt x="165" y="48"/>
                      <a:pt x="162" y="49"/>
                    </a:cubicBezTo>
                    <a:cubicBezTo>
                      <a:pt x="87" y="74"/>
                      <a:pt x="87" y="74"/>
                      <a:pt x="87" y="74"/>
                    </a:cubicBezTo>
                    <a:cubicBezTo>
                      <a:pt x="87" y="59"/>
                      <a:pt x="87" y="59"/>
                      <a:pt x="87" y="59"/>
                    </a:cubicBezTo>
                    <a:cubicBezTo>
                      <a:pt x="208" y="19"/>
                      <a:pt x="208" y="19"/>
                      <a:pt x="208" y="19"/>
                    </a:cubicBezTo>
                    <a:cubicBezTo>
                      <a:pt x="208" y="34"/>
                      <a:pt x="208" y="34"/>
                      <a:pt x="208" y="34"/>
                    </a:cubicBezTo>
                    <a:cubicBezTo>
                      <a:pt x="188" y="40"/>
                      <a:pt x="188" y="40"/>
                      <a:pt x="188" y="40"/>
                    </a:cubicBezTo>
                    <a:cubicBezTo>
                      <a:pt x="185" y="41"/>
                      <a:pt x="184" y="44"/>
                      <a:pt x="185" y="47"/>
                    </a:cubicBezTo>
                    <a:cubicBezTo>
                      <a:pt x="185" y="49"/>
                      <a:pt x="188" y="51"/>
                      <a:pt x="190" y="51"/>
                    </a:cubicBezTo>
                    <a:cubicBezTo>
                      <a:pt x="190" y="51"/>
                      <a:pt x="191" y="51"/>
                      <a:pt x="191" y="51"/>
                    </a:cubicBezTo>
                    <a:cubicBezTo>
                      <a:pt x="208" y="45"/>
                      <a:pt x="208" y="45"/>
                      <a:pt x="208" y="45"/>
                    </a:cubicBezTo>
                    <a:cubicBezTo>
                      <a:pt x="208" y="140"/>
                      <a:pt x="208" y="140"/>
                      <a:pt x="208" y="140"/>
                    </a:cubicBezTo>
                    <a:cubicBezTo>
                      <a:pt x="201" y="133"/>
                      <a:pt x="191" y="130"/>
                      <a:pt x="181" y="130"/>
                    </a:cubicBezTo>
                    <a:cubicBezTo>
                      <a:pt x="157" y="130"/>
                      <a:pt x="137" y="149"/>
                      <a:pt x="137" y="173"/>
                    </a:cubicBezTo>
                    <a:cubicBezTo>
                      <a:pt x="137" y="197"/>
                      <a:pt x="157" y="217"/>
                      <a:pt x="181" y="217"/>
                    </a:cubicBezTo>
                    <a:cubicBezTo>
                      <a:pt x="205" y="217"/>
                      <a:pt x="224" y="197"/>
                      <a:pt x="224" y="173"/>
                    </a:cubicBezTo>
                    <a:cubicBezTo>
                      <a:pt x="224" y="172"/>
                      <a:pt x="224" y="171"/>
                      <a:pt x="224" y="170"/>
                    </a:cubicBezTo>
                    <a:cubicBezTo>
                      <a:pt x="224" y="169"/>
                      <a:pt x="224" y="169"/>
                      <a:pt x="224" y="168"/>
                    </a:cubicBezTo>
                    <a:lnTo>
                      <a:pt x="224" y="8"/>
                    </a:lnTo>
                    <a:close/>
                    <a:moveTo>
                      <a:pt x="43" y="240"/>
                    </a:moveTo>
                    <a:cubicBezTo>
                      <a:pt x="28" y="240"/>
                      <a:pt x="16" y="228"/>
                      <a:pt x="16" y="213"/>
                    </a:cubicBezTo>
                    <a:cubicBezTo>
                      <a:pt x="16" y="198"/>
                      <a:pt x="28" y="185"/>
                      <a:pt x="43" y="185"/>
                    </a:cubicBezTo>
                    <a:cubicBezTo>
                      <a:pt x="58" y="185"/>
                      <a:pt x="71" y="198"/>
                      <a:pt x="71" y="213"/>
                    </a:cubicBezTo>
                    <a:cubicBezTo>
                      <a:pt x="71" y="228"/>
                      <a:pt x="58" y="240"/>
                      <a:pt x="43" y="240"/>
                    </a:cubicBezTo>
                    <a:close/>
                    <a:moveTo>
                      <a:pt x="181" y="201"/>
                    </a:moveTo>
                    <a:cubicBezTo>
                      <a:pt x="166" y="201"/>
                      <a:pt x="153" y="188"/>
                      <a:pt x="153" y="173"/>
                    </a:cubicBezTo>
                    <a:cubicBezTo>
                      <a:pt x="153" y="158"/>
                      <a:pt x="166" y="146"/>
                      <a:pt x="181" y="146"/>
                    </a:cubicBezTo>
                    <a:cubicBezTo>
                      <a:pt x="196" y="146"/>
                      <a:pt x="208" y="158"/>
                      <a:pt x="208" y="173"/>
                    </a:cubicBezTo>
                    <a:cubicBezTo>
                      <a:pt x="208" y="188"/>
                      <a:pt x="196" y="201"/>
                      <a:pt x="181" y="20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33" name="Freeform 127"/>
              <p:cNvSpPr/>
              <p:nvPr/>
            </p:nvSpPr>
            <p:spPr bwMode="auto">
              <a:xfrm>
                <a:off x="6289676" y="4756151"/>
                <a:ext cx="127000" cy="123825"/>
              </a:xfrm>
              <a:custGeom>
                <a:gdLst>
                  <a:gd fmla="*/ 28 w 34" name="T0"/>
                  <a:gd fmla="*/ 11 h 33" name="T1"/>
                  <a:gd fmla="*/ 23 w 34" name="T2"/>
                  <a:gd fmla="*/ 16 h 33" name="T3"/>
                  <a:gd fmla="*/ 17 w 34" name="T4"/>
                  <a:gd fmla="*/ 22 h 33" name="T5"/>
                  <a:gd fmla="*/ 11 w 34" name="T6"/>
                  <a:gd fmla="*/ 16 h 33" name="T7"/>
                  <a:gd fmla="*/ 14 w 34" name="T8"/>
                  <a:gd fmla="*/ 11 h 33" name="T9"/>
                  <a:gd fmla="*/ 16 w 34" name="T10"/>
                  <a:gd fmla="*/ 4 h 33" name="T11"/>
                  <a:gd fmla="*/ 9 w 34" name="T12"/>
                  <a:gd fmla="*/ 2 h 33" name="T13"/>
                  <a:gd fmla="*/ 0 w 34" name="T14"/>
                  <a:gd fmla="*/ 16 h 33" name="T15"/>
                  <a:gd fmla="*/ 17 w 34" name="T16"/>
                  <a:gd fmla="*/ 33 h 33" name="T17"/>
                  <a:gd fmla="*/ 34 w 34" name="T18"/>
                  <a:gd fmla="*/ 16 h 33" name="T19"/>
                  <a:gd fmla="*/ 28 w 34" name="T20"/>
                  <a:gd fmla="*/ 11 h 33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3" w="34">
                    <a:moveTo>
                      <a:pt x="28" y="11"/>
                    </a:moveTo>
                    <a:cubicBezTo>
                      <a:pt x="25" y="11"/>
                      <a:pt x="23" y="13"/>
                      <a:pt x="23" y="16"/>
                    </a:cubicBezTo>
                    <a:cubicBezTo>
                      <a:pt x="23" y="20"/>
                      <a:pt x="20" y="22"/>
                      <a:pt x="17" y="22"/>
                    </a:cubicBezTo>
                    <a:cubicBezTo>
                      <a:pt x="14" y="22"/>
                      <a:pt x="11" y="20"/>
                      <a:pt x="11" y="16"/>
                    </a:cubicBezTo>
                    <a:cubicBezTo>
                      <a:pt x="11" y="14"/>
                      <a:pt x="12" y="12"/>
                      <a:pt x="14" y="11"/>
                    </a:cubicBezTo>
                    <a:cubicBezTo>
                      <a:pt x="16" y="10"/>
                      <a:pt x="17" y="6"/>
                      <a:pt x="16" y="4"/>
                    </a:cubicBezTo>
                    <a:cubicBezTo>
                      <a:pt x="14" y="1"/>
                      <a:pt x="11" y="0"/>
                      <a:pt x="9" y="2"/>
                    </a:cubicBezTo>
                    <a:cubicBezTo>
                      <a:pt x="3" y="5"/>
                      <a:pt x="0" y="10"/>
                      <a:pt x="0" y="16"/>
                    </a:cubicBezTo>
                    <a:cubicBezTo>
                      <a:pt x="0" y="25"/>
                      <a:pt x="8" y="33"/>
                      <a:pt x="17" y="33"/>
                    </a:cubicBezTo>
                    <a:cubicBezTo>
                      <a:pt x="26" y="33"/>
                      <a:pt x="34" y="25"/>
                      <a:pt x="34" y="16"/>
                    </a:cubicBezTo>
                    <a:cubicBezTo>
                      <a:pt x="34" y="13"/>
                      <a:pt x="31" y="11"/>
                      <a:pt x="28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34" name="Freeform 128"/>
              <p:cNvSpPr/>
              <p:nvPr/>
            </p:nvSpPr>
            <p:spPr bwMode="auto">
              <a:xfrm>
                <a:off x="5770563" y="4903789"/>
                <a:ext cx="128588" cy="123825"/>
              </a:xfrm>
              <a:custGeom>
                <a:gdLst>
                  <a:gd fmla="*/ 28 w 34" name="T0"/>
                  <a:gd fmla="*/ 11 h 33" name="T1"/>
                  <a:gd fmla="*/ 23 w 34" name="T2"/>
                  <a:gd fmla="*/ 16 h 33" name="T3"/>
                  <a:gd fmla="*/ 17 w 34" name="T4"/>
                  <a:gd fmla="*/ 22 h 33" name="T5"/>
                  <a:gd fmla="*/ 11 w 34" name="T6"/>
                  <a:gd fmla="*/ 16 h 33" name="T7"/>
                  <a:gd fmla="*/ 14 w 34" name="T8"/>
                  <a:gd fmla="*/ 11 h 33" name="T9"/>
                  <a:gd fmla="*/ 16 w 34" name="T10"/>
                  <a:gd fmla="*/ 3 h 33" name="T11"/>
                  <a:gd fmla="*/ 9 w 34" name="T12"/>
                  <a:gd fmla="*/ 1 h 33" name="T13"/>
                  <a:gd fmla="*/ 0 w 34" name="T14"/>
                  <a:gd fmla="*/ 16 h 33" name="T15"/>
                  <a:gd fmla="*/ 17 w 34" name="T16"/>
                  <a:gd fmla="*/ 33 h 33" name="T17"/>
                  <a:gd fmla="*/ 34 w 34" name="T18"/>
                  <a:gd fmla="*/ 16 h 33" name="T19"/>
                  <a:gd fmla="*/ 28 w 34" name="T20"/>
                  <a:gd fmla="*/ 11 h 33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3" w="34">
                    <a:moveTo>
                      <a:pt x="28" y="11"/>
                    </a:moveTo>
                    <a:cubicBezTo>
                      <a:pt x="26" y="11"/>
                      <a:pt x="23" y="13"/>
                      <a:pt x="23" y="16"/>
                    </a:cubicBezTo>
                    <a:cubicBezTo>
                      <a:pt x="23" y="19"/>
                      <a:pt x="20" y="22"/>
                      <a:pt x="17" y="22"/>
                    </a:cubicBezTo>
                    <a:cubicBezTo>
                      <a:pt x="14" y="22"/>
                      <a:pt x="11" y="19"/>
                      <a:pt x="11" y="16"/>
                    </a:cubicBezTo>
                    <a:cubicBezTo>
                      <a:pt x="11" y="14"/>
                      <a:pt x="12" y="12"/>
                      <a:pt x="14" y="11"/>
                    </a:cubicBezTo>
                    <a:cubicBezTo>
                      <a:pt x="17" y="9"/>
                      <a:pt x="18" y="6"/>
                      <a:pt x="16" y="3"/>
                    </a:cubicBezTo>
                    <a:cubicBezTo>
                      <a:pt x="15" y="1"/>
                      <a:pt x="11" y="0"/>
                      <a:pt x="9" y="1"/>
                    </a:cubicBezTo>
                    <a:cubicBezTo>
                      <a:pt x="4" y="4"/>
                      <a:pt x="0" y="10"/>
                      <a:pt x="0" y="16"/>
                    </a:cubicBezTo>
                    <a:cubicBezTo>
                      <a:pt x="0" y="25"/>
                      <a:pt x="8" y="33"/>
                      <a:pt x="17" y="33"/>
                    </a:cubicBezTo>
                    <a:cubicBezTo>
                      <a:pt x="26" y="33"/>
                      <a:pt x="34" y="25"/>
                      <a:pt x="34" y="16"/>
                    </a:cubicBezTo>
                    <a:cubicBezTo>
                      <a:pt x="34" y="13"/>
                      <a:pt x="31" y="11"/>
                      <a:pt x="28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8" name="组合 27"/>
          <p:cNvGrpSpPr/>
          <p:nvPr/>
        </p:nvGrpSpPr>
        <p:grpSpPr>
          <a:xfrm>
            <a:off x="738897" y="3131102"/>
            <a:ext cx="857250" cy="857250"/>
            <a:chOff x="146853" y="3131102"/>
            <a:chExt cx="857250" cy="857250"/>
          </a:xfrm>
        </p:grpSpPr>
        <p:sp>
          <p:nvSpPr>
            <p:cNvPr id="101" name="矩形 100"/>
            <p:cNvSpPr/>
            <p:nvPr/>
          </p:nvSpPr>
          <p:spPr>
            <a:xfrm>
              <a:off x="146853" y="3131102"/>
              <a:ext cx="857250" cy="85725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135" name="Freeform 188"/>
            <p:cNvSpPr>
              <a:spLocks noEditPoints="1"/>
            </p:cNvSpPr>
            <p:nvPr/>
          </p:nvSpPr>
          <p:spPr bwMode="auto">
            <a:xfrm>
              <a:off x="244733" y="3232235"/>
              <a:ext cx="661491" cy="654984"/>
            </a:xfrm>
            <a:custGeom>
              <a:gdLst>
                <a:gd fmla="*/ 198 w 258" name="T0"/>
                <a:gd fmla="*/ 134 h 256" name="T1"/>
                <a:gd fmla="*/ 175 w 258" name="T2"/>
                <a:gd fmla="*/ 134 h 256" name="T3"/>
                <a:gd fmla="*/ 150 w 258" name="T4"/>
                <a:gd fmla="*/ 165 h 256" name="T5"/>
                <a:gd fmla="*/ 150 w 258" name="T6"/>
                <a:gd fmla="*/ 172 h 256" name="T7"/>
                <a:gd fmla="*/ 87 w 258" name="T8"/>
                <a:gd fmla="*/ 107 h 256" name="T9"/>
                <a:gd fmla="*/ 104 w 258" name="T10"/>
                <a:gd fmla="*/ 103 h 256" name="T11"/>
                <a:gd fmla="*/ 128 w 258" name="T12"/>
                <a:gd fmla="*/ 72 h 256" name="T13"/>
                <a:gd fmla="*/ 68 w 258" name="T14"/>
                <a:gd fmla="*/ 5 h 256" name="T15"/>
                <a:gd fmla="*/ 45 w 258" name="T16"/>
                <a:gd fmla="*/ 5 h 256" name="T17"/>
                <a:gd fmla="*/ 21 w 258" name="T18"/>
                <a:gd fmla="*/ 36 h 256" name="T19"/>
                <a:gd fmla="*/ 8 w 258" name="T20"/>
                <a:gd fmla="*/ 64 h 256" name="T21"/>
                <a:gd fmla="*/ 166 w 258" name="T22"/>
                <a:gd fmla="*/ 252 h 256" name="T23"/>
                <a:gd fmla="*/ 194 w 258" name="T24"/>
                <a:gd fmla="*/ 250 h 256" name="T25"/>
                <a:gd fmla="*/ 222 w 258" name="T26"/>
                <a:gd fmla="*/ 237 h 256" name="T27"/>
                <a:gd fmla="*/ 253 w 258" name="T28"/>
                <a:gd fmla="*/ 212 h 256" name="T29"/>
                <a:gd fmla="*/ 253 w 258" name="T30"/>
                <a:gd fmla="*/ 190 h 256" name="T31"/>
                <a:gd fmla="*/ 195 w 258" name="T32"/>
                <a:gd fmla="*/ 193 h 256" name="T33"/>
                <a:gd fmla="*/ 188 w 258" name="T34"/>
                <a:gd fmla="*/ 200 h 256" name="T35"/>
                <a:gd fmla="*/ 184 w 258" name="T36"/>
                <a:gd fmla="*/ 238 h 256" name="T37"/>
                <a:gd fmla="*/ 174 w 258" name="T38"/>
                <a:gd fmla="*/ 239 h 256" name="T39"/>
                <a:gd fmla="*/ 20 w 258" name="T40"/>
                <a:gd fmla="*/ 74 h 256" name="T41"/>
                <a:gd fmla="*/ 43 w 258" name="T42"/>
                <a:gd fmla="*/ 56 h 256" name="T43"/>
                <a:gd fmla="*/ 51 w 258" name="T44"/>
                <a:gd fmla="*/ 56 h 256" name="T45"/>
                <a:gd fmla="*/ 38 w 258" name="T46"/>
                <a:gd fmla="*/ 35 h 256" name="T47"/>
                <a:gd fmla="*/ 112 w 258" name="T48"/>
                <a:gd fmla="*/ 72 h 256" name="T49"/>
                <a:gd fmla="*/ 64 w 258" name="T50"/>
                <a:gd fmla="*/ 62 h 256" name="T51"/>
                <a:gd fmla="*/ 56 w 258" name="T52"/>
                <a:gd fmla="*/ 69 h 256" name="T53"/>
                <a:gd fmla="*/ 64 w 258" name="T54"/>
                <a:gd fmla="*/ 107 h 256" name="T55"/>
                <a:gd fmla="*/ 166 w 258" name="T56"/>
                <a:gd fmla="*/ 179 h 256" name="T57"/>
                <a:gd fmla="*/ 178 w 258" name="T58"/>
                <a:gd fmla="*/ 189 h 256" name="T59"/>
                <a:gd fmla="*/ 182 w 258" name="T60"/>
                <a:gd fmla="*/ 180 h 256" name="T61"/>
                <a:gd fmla="*/ 186 w 258" name="T62"/>
                <a:gd fmla="*/ 146 h 256" name="T63"/>
                <a:gd fmla="*/ 223 w 258" name="T64"/>
                <a:gd fmla="*/ 220 h 256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256" w="258">
                  <a:moveTo>
                    <a:pt x="253" y="190"/>
                  </a:moveTo>
                  <a:cubicBezTo>
                    <a:pt x="198" y="134"/>
                    <a:pt x="198" y="134"/>
                    <a:pt x="198" y="134"/>
                  </a:cubicBezTo>
                  <a:cubicBezTo>
                    <a:pt x="195" y="131"/>
                    <a:pt x="190" y="130"/>
                    <a:pt x="186" y="130"/>
                  </a:cubicBezTo>
                  <a:cubicBezTo>
                    <a:pt x="182" y="130"/>
                    <a:pt x="178" y="131"/>
                    <a:pt x="175" y="134"/>
                  </a:cubicBezTo>
                  <a:cubicBezTo>
                    <a:pt x="155" y="154"/>
                    <a:pt x="155" y="154"/>
                    <a:pt x="155" y="154"/>
                  </a:cubicBezTo>
                  <a:cubicBezTo>
                    <a:pt x="152" y="157"/>
                    <a:pt x="150" y="161"/>
                    <a:pt x="150" y="165"/>
                  </a:cubicBezTo>
                  <a:cubicBezTo>
                    <a:pt x="150" y="167"/>
                    <a:pt x="151" y="169"/>
                    <a:pt x="151" y="171"/>
                  </a:cubicBezTo>
                  <a:cubicBezTo>
                    <a:pt x="150" y="172"/>
                    <a:pt x="150" y="172"/>
                    <a:pt x="150" y="172"/>
                  </a:cubicBezTo>
                  <a:cubicBezTo>
                    <a:pt x="129" y="154"/>
                    <a:pt x="104" y="129"/>
                    <a:pt x="86" y="108"/>
                  </a:cubicBezTo>
                  <a:cubicBezTo>
                    <a:pt x="87" y="107"/>
                    <a:pt x="87" y="107"/>
                    <a:pt x="87" y="107"/>
                  </a:cubicBezTo>
                  <a:cubicBezTo>
                    <a:pt x="89" y="107"/>
                    <a:pt x="90" y="107"/>
                    <a:pt x="92" y="107"/>
                  </a:cubicBezTo>
                  <a:cubicBezTo>
                    <a:pt x="96" y="107"/>
                    <a:pt x="100" y="106"/>
                    <a:pt x="104" y="103"/>
                  </a:cubicBezTo>
                  <a:cubicBezTo>
                    <a:pt x="123" y="83"/>
                    <a:pt x="123" y="83"/>
                    <a:pt x="123" y="83"/>
                  </a:cubicBezTo>
                  <a:cubicBezTo>
                    <a:pt x="126" y="80"/>
                    <a:pt x="128" y="76"/>
                    <a:pt x="128" y="72"/>
                  </a:cubicBezTo>
                  <a:cubicBezTo>
                    <a:pt x="128" y="67"/>
                    <a:pt x="126" y="63"/>
                    <a:pt x="123" y="60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65" y="2"/>
                    <a:pt x="61" y="0"/>
                    <a:pt x="57" y="0"/>
                  </a:cubicBezTo>
                  <a:cubicBezTo>
                    <a:pt x="53" y="0"/>
                    <a:pt x="48" y="2"/>
                    <a:pt x="45" y="5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3" y="28"/>
                    <a:pt x="21" y="32"/>
                    <a:pt x="21" y="36"/>
                  </a:cubicBezTo>
                  <a:cubicBezTo>
                    <a:pt x="21" y="38"/>
                    <a:pt x="21" y="41"/>
                    <a:pt x="22" y="43"/>
                  </a:cubicBezTo>
                  <a:cubicBezTo>
                    <a:pt x="16" y="52"/>
                    <a:pt x="9" y="61"/>
                    <a:pt x="8" y="64"/>
                  </a:cubicBezTo>
                  <a:cubicBezTo>
                    <a:pt x="1" y="72"/>
                    <a:pt x="0" y="83"/>
                    <a:pt x="5" y="92"/>
                  </a:cubicBezTo>
                  <a:cubicBezTo>
                    <a:pt x="43" y="151"/>
                    <a:pt x="107" y="215"/>
                    <a:pt x="166" y="252"/>
                  </a:cubicBezTo>
                  <a:cubicBezTo>
                    <a:pt x="170" y="255"/>
                    <a:pt x="174" y="256"/>
                    <a:pt x="178" y="256"/>
                  </a:cubicBezTo>
                  <a:cubicBezTo>
                    <a:pt x="184" y="256"/>
                    <a:pt x="190" y="254"/>
                    <a:pt x="194" y="250"/>
                  </a:cubicBezTo>
                  <a:cubicBezTo>
                    <a:pt x="196" y="249"/>
                    <a:pt x="206" y="242"/>
                    <a:pt x="215" y="235"/>
                  </a:cubicBezTo>
                  <a:cubicBezTo>
                    <a:pt x="217" y="236"/>
                    <a:pt x="219" y="237"/>
                    <a:pt x="222" y="237"/>
                  </a:cubicBezTo>
                  <a:cubicBezTo>
                    <a:pt x="226" y="237"/>
                    <a:pt x="230" y="235"/>
                    <a:pt x="233" y="232"/>
                  </a:cubicBezTo>
                  <a:cubicBezTo>
                    <a:pt x="253" y="212"/>
                    <a:pt x="253" y="212"/>
                    <a:pt x="253" y="212"/>
                  </a:cubicBezTo>
                  <a:cubicBezTo>
                    <a:pt x="256" y="209"/>
                    <a:pt x="258" y="205"/>
                    <a:pt x="258" y="201"/>
                  </a:cubicBezTo>
                  <a:cubicBezTo>
                    <a:pt x="258" y="197"/>
                    <a:pt x="256" y="193"/>
                    <a:pt x="253" y="190"/>
                  </a:cubicBezTo>
                  <a:close/>
                  <a:moveTo>
                    <a:pt x="223" y="220"/>
                  </a:moveTo>
                  <a:cubicBezTo>
                    <a:pt x="195" y="193"/>
                    <a:pt x="195" y="193"/>
                    <a:pt x="195" y="193"/>
                  </a:cubicBezTo>
                  <a:cubicBezTo>
                    <a:pt x="193" y="191"/>
                    <a:pt x="190" y="191"/>
                    <a:pt x="188" y="193"/>
                  </a:cubicBezTo>
                  <a:cubicBezTo>
                    <a:pt x="186" y="195"/>
                    <a:pt x="186" y="198"/>
                    <a:pt x="188" y="200"/>
                  </a:cubicBezTo>
                  <a:cubicBezTo>
                    <a:pt x="208" y="221"/>
                    <a:pt x="208" y="221"/>
                    <a:pt x="208" y="221"/>
                  </a:cubicBezTo>
                  <a:cubicBezTo>
                    <a:pt x="198" y="227"/>
                    <a:pt x="184" y="238"/>
                    <a:pt x="184" y="238"/>
                  </a:cubicBezTo>
                  <a:cubicBezTo>
                    <a:pt x="182" y="239"/>
                    <a:pt x="180" y="240"/>
                    <a:pt x="178" y="240"/>
                  </a:cubicBezTo>
                  <a:cubicBezTo>
                    <a:pt x="177" y="240"/>
                    <a:pt x="176" y="240"/>
                    <a:pt x="174" y="239"/>
                  </a:cubicBezTo>
                  <a:cubicBezTo>
                    <a:pt x="118" y="203"/>
                    <a:pt x="55" y="140"/>
                    <a:pt x="19" y="84"/>
                  </a:cubicBezTo>
                  <a:cubicBezTo>
                    <a:pt x="17" y="81"/>
                    <a:pt x="18" y="77"/>
                    <a:pt x="20" y="74"/>
                  </a:cubicBezTo>
                  <a:cubicBezTo>
                    <a:pt x="20" y="74"/>
                    <a:pt x="31" y="59"/>
                    <a:pt x="37" y="50"/>
                  </a:cubicBezTo>
                  <a:cubicBezTo>
                    <a:pt x="43" y="56"/>
                    <a:pt x="43" y="56"/>
                    <a:pt x="43" y="56"/>
                  </a:cubicBezTo>
                  <a:cubicBezTo>
                    <a:pt x="45" y="57"/>
                    <a:pt x="46" y="58"/>
                    <a:pt x="47" y="58"/>
                  </a:cubicBezTo>
                  <a:cubicBezTo>
                    <a:pt x="49" y="58"/>
                    <a:pt x="50" y="57"/>
                    <a:pt x="51" y="56"/>
                  </a:cubicBezTo>
                  <a:cubicBezTo>
                    <a:pt x="53" y="54"/>
                    <a:pt x="53" y="51"/>
                    <a:pt x="51" y="49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112" y="72"/>
                    <a:pt x="112" y="72"/>
                    <a:pt x="112" y="72"/>
                  </a:cubicBezTo>
                  <a:cubicBezTo>
                    <a:pt x="93" y="91"/>
                    <a:pt x="93" y="91"/>
                    <a:pt x="93" y="91"/>
                  </a:cubicBezTo>
                  <a:cubicBezTo>
                    <a:pt x="64" y="62"/>
                    <a:pt x="64" y="62"/>
                    <a:pt x="64" y="62"/>
                  </a:cubicBezTo>
                  <a:cubicBezTo>
                    <a:pt x="62" y="59"/>
                    <a:pt x="59" y="59"/>
                    <a:pt x="56" y="62"/>
                  </a:cubicBezTo>
                  <a:cubicBezTo>
                    <a:pt x="54" y="64"/>
                    <a:pt x="54" y="67"/>
                    <a:pt x="56" y="69"/>
                  </a:cubicBezTo>
                  <a:cubicBezTo>
                    <a:pt x="79" y="92"/>
                    <a:pt x="79" y="92"/>
                    <a:pt x="79" y="92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85" y="134"/>
                    <a:pt x="124" y="172"/>
                    <a:pt x="151" y="193"/>
                  </a:cubicBezTo>
                  <a:cubicBezTo>
                    <a:pt x="166" y="179"/>
                    <a:pt x="166" y="179"/>
                    <a:pt x="166" y="179"/>
                  </a:cubicBezTo>
                  <a:cubicBezTo>
                    <a:pt x="175" y="187"/>
                    <a:pt x="175" y="187"/>
                    <a:pt x="175" y="187"/>
                  </a:cubicBezTo>
                  <a:cubicBezTo>
                    <a:pt x="176" y="188"/>
                    <a:pt x="177" y="189"/>
                    <a:pt x="178" y="189"/>
                  </a:cubicBezTo>
                  <a:cubicBezTo>
                    <a:pt x="180" y="189"/>
                    <a:pt x="181" y="188"/>
                    <a:pt x="182" y="187"/>
                  </a:cubicBezTo>
                  <a:cubicBezTo>
                    <a:pt x="184" y="185"/>
                    <a:pt x="184" y="182"/>
                    <a:pt x="182" y="180"/>
                  </a:cubicBezTo>
                  <a:cubicBezTo>
                    <a:pt x="167" y="165"/>
                    <a:pt x="167" y="165"/>
                    <a:pt x="167" y="165"/>
                  </a:cubicBezTo>
                  <a:cubicBezTo>
                    <a:pt x="186" y="146"/>
                    <a:pt x="186" y="146"/>
                    <a:pt x="186" y="146"/>
                  </a:cubicBezTo>
                  <a:cubicBezTo>
                    <a:pt x="242" y="201"/>
                    <a:pt x="242" y="201"/>
                    <a:pt x="242" y="201"/>
                  </a:cubicBezTo>
                  <a:lnTo>
                    <a:pt x="223" y="2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zh-CN" b="1" lang="en-US">
                <a:solidFill>
                  <a:srgbClr val="1978B8"/>
                </a:solidFill>
                <a:cs typeface="+mn-ea"/>
                <a:sym typeface="+mn-lt"/>
              </a:rPr>
              <a:t>LOREM IPSUM DOLOR</a:t>
            </a:r>
          </a:p>
        </p:txBody>
      </p:sp>
    </p:spTree>
    <p:extLst>
      <p:ext uri="{BB962C8B-B14F-4D97-AF65-F5344CB8AC3E}">
        <p14:creationId val="553440046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9" name="AutoShape 6"/>
          <p:cNvSpPr>
            <a:spLocks noChangeArrowheads="1"/>
          </p:cNvSpPr>
          <p:nvPr/>
        </p:nvSpPr>
        <p:spPr bwMode="auto">
          <a:xfrm>
            <a:off x="5045187" y="2440385"/>
            <a:ext cx="1703388" cy="1531937"/>
          </a:xfrm>
          <a:prstGeom prst="roundRect">
            <a:avLst>
              <a:gd fmla="val 0" name="adj"/>
            </a:avLst>
          </a:prstGeom>
          <a:noFill/>
          <a:ln cmpd="sng" w="3175">
            <a:solidFill>
              <a:srgbClr val="969696"/>
            </a:solidFill>
            <a:prstDash val="dash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b" anchorCtr="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latinLnBrk="1"/>
            <a:r>
              <a:rPr altLang="zh-CN" lang="en-US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DOLOR SIT AMET CONSECTETURDOLOR SIT AMET</a:t>
            </a:r>
          </a:p>
        </p:txBody>
      </p:sp>
      <p:sp>
        <p:nvSpPr>
          <p:cNvPr id="81" name="AutoShape 10"/>
          <p:cNvSpPr>
            <a:spLocks noChangeArrowheads="1"/>
          </p:cNvSpPr>
          <p:nvPr/>
        </p:nvSpPr>
        <p:spPr bwMode="auto">
          <a:xfrm>
            <a:off x="5045187" y="3967560"/>
            <a:ext cx="2068513" cy="1190625"/>
          </a:xfrm>
          <a:prstGeom prst="homePlate">
            <a:avLst>
              <a:gd fmla="val 30452" name="adj"/>
            </a:avLst>
          </a:prstGeom>
          <a:solidFill>
            <a:schemeClr val="accent1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1" baseline="0" cap="none" i="0" kern="0" kumimoji="0" lang="en-US" noProof="0" normalizeH="0" smtClean="0" spc="0" strike="noStrike" sz="2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STEP.1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altLang="zh-CN" b="1" lang="en-US">
                <a:solidFill>
                  <a:srgbClr val="1978B8"/>
                </a:solidFill>
                <a:cs typeface="+mn-ea"/>
                <a:sym typeface="+mn-lt"/>
              </a:rPr>
              <a:t>LOREM IPSUM DOLOR</a:t>
            </a:r>
          </a:p>
        </p:txBody>
      </p:sp>
    </p:spTree>
    <p:extLst>
      <p:ext uri="{BB962C8B-B14F-4D97-AF65-F5344CB8AC3E}">
        <p14:creationId val="1123118046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4" name="AutoShape 3"/>
          <p:cNvSpPr>
            <a:spLocks noChangeArrowheads="1"/>
          </p:cNvSpPr>
          <p:nvPr/>
        </p:nvSpPr>
        <p:spPr bwMode="auto">
          <a:xfrm>
            <a:off x="5910892" y="4423591"/>
            <a:ext cx="1754187" cy="1539875"/>
          </a:xfrm>
          <a:prstGeom prst="roundRect">
            <a:avLst>
              <a:gd fmla="val 0" name="adj"/>
            </a:avLst>
          </a:prstGeom>
          <a:noFill/>
          <a:ln cmpd="sng" w="3175">
            <a:solidFill>
              <a:srgbClr val="969696"/>
            </a:solidFill>
            <a:prstDash val="dash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t" anchorCtr="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latinLnBrk="1"/>
            <a:r>
              <a:rPr altLang="zh-CN" lang="en-US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DOLOR SIT AMET CONSECTETURDOLOR SIT AMET</a:t>
            </a:r>
          </a:p>
        </p:txBody>
      </p:sp>
      <p:sp>
        <p:nvSpPr>
          <p:cNvPr id="80" name="AutoShape 9"/>
          <p:cNvSpPr>
            <a:spLocks noChangeArrowheads="1"/>
          </p:cNvSpPr>
          <p:nvPr/>
        </p:nvSpPr>
        <p:spPr bwMode="auto">
          <a:xfrm>
            <a:off x="5909304" y="3244079"/>
            <a:ext cx="2068513" cy="1190625"/>
          </a:xfrm>
          <a:prstGeom prst="chevron">
            <a:avLst>
              <a:gd fmla="val 25746" name="adj"/>
            </a:avLst>
          </a:prstGeom>
          <a:solidFill>
            <a:schemeClr val="accent2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1" baseline="0" cap="none" i="0" kern="0" kumimoji="0" lang="en-US" noProof="0" normalizeH="0" smtClean="0" spc="0" strike="noStrike" sz="2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STEP.2</a:t>
            </a:r>
          </a:p>
        </p:txBody>
      </p:sp>
      <p:sp>
        <p:nvSpPr>
          <p:cNvPr id="79" name="AutoShape 6"/>
          <p:cNvSpPr>
            <a:spLocks noChangeArrowheads="1"/>
          </p:cNvSpPr>
          <p:nvPr/>
        </p:nvSpPr>
        <p:spPr bwMode="auto">
          <a:xfrm>
            <a:off x="3970014" y="1716904"/>
            <a:ext cx="1703388" cy="1531937"/>
          </a:xfrm>
          <a:prstGeom prst="roundRect">
            <a:avLst>
              <a:gd fmla="val 0" name="adj"/>
            </a:avLst>
          </a:prstGeom>
          <a:noFill/>
          <a:ln cmpd="sng" w="3175">
            <a:solidFill>
              <a:srgbClr val="969696"/>
            </a:solidFill>
            <a:prstDash val="dash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b" anchorCtr="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latinLnBrk="1"/>
            <a:r>
              <a:rPr altLang="zh-CN" lang="en-US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DOLOR SIT AMET CONSECTETURDOLOR SIT AMET</a:t>
            </a:r>
          </a:p>
        </p:txBody>
      </p:sp>
      <p:sp>
        <p:nvSpPr>
          <p:cNvPr id="81" name="AutoShape 10"/>
          <p:cNvSpPr>
            <a:spLocks noChangeArrowheads="1"/>
          </p:cNvSpPr>
          <p:nvPr/>
        </p:nvSpPr>
        <p:spPr bwMode="auto">
          <a:xfrm>
            <a:off x="3970014" y="3244079"/>
            <a:ext cx="2068513" cy="1190625"/>
          </a:xfrm>
          <a:prstGeom prst="homePlate">
            <a:avLst>
              <a:gd fmla="val 30452" name="adj"/>
            </a:avLst>
          </a:prstGeom>
          <a:solidFill>
            <a:schemeClr val="accent1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1" baseline="0" cap="none" i="0" kern="0" kumimoji="0" lang="en-US" noProof="0" normalizeH="0" smtClean="0" spc="0" strike="noStrike" sz="2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STEP.1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altLang="zh-CN" b="1" lang="en-US">
                <a:solidFill>
                  <a:srgbClr val="1978B8"/>
                </a:solidFill>
                <a:cs typeface="+mn-ea"/>
                <a:sym typeface="+mn-lt"/>
              </a:rPr>
              <a:t>LOREM IPSUM DOLOR</a:t>
            </a:r>
          </a:p>
        </p:txBody>
      </p:sp>
    </p:spTree>
    <p:extLst>
      <p:ext uri="{BB962C8B-B14F-4D97-AF65-F5344CB8AC3E}">
        <p14:creationId val="1834441439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4" name="AutoShape 3"/>
          <p:cNvSpPr>
            <a:spLocks noChangeArrowheads="1"/>
          </p:cNvSpPr>
          <p:nvPr/>
        </p:nvSpPr>
        <p:spPr bwMode="auto">
          <a:xfrm>
            <a:off x="5348184" y="4514026"/>
            <a:ext cx="1754187" cy="1539875"/>
          </a:xfrm>
          <a:prstGeom prst="roundRect">
            <a:avLst>
              <a:gd fmla="val 0" name="adj"/>
            </a:avLst>
          </a:prstGeom>
          <a:noFill/>
          <a:ln cmpd="sng" w="3175">
            <a:solidFill>
              <a:srgbClr val="969696"/>
            </a:solidFill>
            <a:prstDash val="dash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t" anchorCtr="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latinLnBrk="1"/>
            <a:r>
              <a:rPr altLang="zh-CN" lang="en-US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DOLOR SIT AMET CONSECTETURDOLOR SIT AMET</a:t>
            </a:r>
          </a:p>
        </p:txBody>
      </p:sp>
      <p:sp>
        <p:nvSpPr>
          <p:cNvPr id="80" name="AutoShape 9"/>
          <p:cNvSpPr>
            <a:spLocks noChangeArrowheads="1"/>
          </p:cNvSpPr>
          <p:nvPr/>
        </p:nvSpPr>
        <p:spPr bwMode="auto">
          <a:xfrm>
            <a:off x="5346596" y="3334514"/>
            <a:ext cx="2068513" cy="1190625"/>
          </a:xfrm>
          <a:prstGeom prst="chevron">
            <a:avLst>
              <a:gd fmla="val 25746" name="adj"/>
            </a:avLst>
          </a:prstGeom>
          <a:solidFill>
            <a:schemeClr val="accent2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1" baseline="0" cap="none" i="0" kern="0" kumimoji="0" lang="en-US" noProof="0" normalizeH="0" smtClean="0" spc="0" strike="noStrike" sz="2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STEP.2</a:t>
            </a:r>
          </a:p>
        </p:txBody>
      </p:sp>
      <p:sp>
        <p:nvSpPr>
          <p:cNvPr id="79" name="AutoShape 6"/>
          <p:cNvSpPr>
            <a:spLocks noChangeArrowheads="1"/>
          </p:cNvSpPr>
          <p:nvPr/>
        </p:nvSpPr>
        <p:spPr bwMode="auto">
          <a:xfrm>
            <a:off x="3407306" y="1807339"/>
            <a:ext cx="1703388" cy="1531937"/>
          </a:xfrm>
          <a:prstGeom prst="roundRect">
            <a:avLst>
              <a:gd fmla="val 0" name="adj"/>
            </a:avLst>
          </a:prstGeom>
          <a:noFill/>
          <a:ln cmpd="sng" w="3175">
            <a:solidFill>
              <a:srgbClr val="969696"/>
            </a:solidFill>
            <a:prstDash val="dash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b" anchorCtr="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latinLnBrk="1"/>
            <a:r>
              <a:rPr altLang="zh-CN" lang="en-US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DOLOR SIT AMET CONSECTETURDOLOR SIT AMET</a:t>
            </a:r>
          </a:p>
        </p:txBody>
      </p:sp>
      <p:sp>
        <p:nvSpPr>
          <p:cNvPr id="81" name="AutoShape 10"/>
          <p:cNvSpPr>
            <a:spLocks noChangeArrowheads="1"/>
          </p:cNvSpPr>
          <p:nvPr/>
        </p:nvSpPr>
        <p:spPr bwMode="auto">
          <a:xfrm>
            <a:off x="3407306" y="3334514"/>
            <a:ext cx="2068513" cy="1190625"/>
          </a:xfrm>
          <a:prstGeom prst="homePlate">
            <a:avLst>
              <a:gd fmla="val 30452" name="adj"/>
            </a:avLst>
          </a:prstGeom>
          <a:solidFill>
            <a:schemeClr val="accent1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1" baseline="0" cap="none" i="0" kern="0" kumimoji="0" lang="en-US" noProof="0" normalizeH="0" smtClean="0" spc="0" strike="noStrike" sz="2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STEP.1</a:t>
            </a:r>
          </a:p>
        </p:txBody>
      </p:sp>
      <p:sp>
        <p:nvSpPr>
          <p:cNvPr id="76" name="AutoShape 4"/>
          <p:cNvSpPr>
            <a:spLocks noChangeArrowheads="1"/>
          </p:cNvSpPr>
          <p:nvPr/>
        </p:nvSpPr>
        <p:spPr bwMode="auto">
          <a:xfrm>
            <a:off x="7287474" y="1807339"/>
            <a:ext cx="1744662" cy="1531937"/>
          </a:xfrm>
          <a:prstGeom prst="roundRect">
            <a:avLst>
              <a:gd fmla="val 0" name="adj"/>
            </a:avLst>
          </a:prstGeom>
          <a:noFill/>
          <a:ln cmpd="sng" w="3175">
            <a:solidFill>
              <a:srgbClr val="969696"/>
            </a:solidFill>
            <a:prstDash val="dash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b" anchorCtr="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latinLnBrk="1"/>
            <a:r>
              <a:rPr altLang="zh-CN" lang="en-US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DOLOR SIT AMET CONSECTETURDOLOR SIT AMET</a:t>
            </a:r>
          </a:p>
        </p:txBody>
      </p:sp>
      <p:sp>
        <p:nvSpPr>
          <p:cNvPr id="82" name="AutoShape 11"/>
          <p:cNvSpPr>
            <a:spLocks noChangeArrowheads="1"/>
          </p:cNvSpPr>
          <p:nvPr/>
        </p:nvSpPr>
        <p:spPr bwMode="auto">
          <a:xfrm>
            <a:off x="7285886" y="3334514"/>
            <a:ext cx="2068513" cy="1190625"/>
          </a:xfrm>
          <a:prstGeom prst="chevron">
            <a:avLst>
              <a:gd fmla="val 25746" name="adj"/>
            </a:avLst>
          </a:prstGeom>
          <a:solidFill>
            <a:schemeClr val="accent3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1" baseline="0" cap="none" i="0" kern="0" kumimoji="0" lang="en-US" noProof="0" normalizeH="0" smtClean="0" spc="0" strike="noStrike" sz="2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STEP.3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altLang="zh-CN" b="1" lang="en-US">
                <a:solidFill>
                  <a:srgbClr val="1978B8"/>
                </a:solidFill>
                <a:cs typeface="+mn-ea"/>
                <a:sym typeface="+mn-lt"/>
              </a:rPr>
              <a:t>LOREM IPSUM DOLOR</a:t>
            </a:r>
          </a:p>
        </p:txBody>
      </p:sp>
    </p:spTree>
    <p:extLst>
      <p:ext uri="{BB962C8B-B14F-4D97-AF65-F5344CB8AC3E}">
        <p14:creationId val="2128079854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4" name="AutoShape 3"/>
          <p:cNvSpPr>
            <a:spLocks noChangeArrowheads="1"/>
          </p:cNvSpPr>
          <p:nvPr/>
        </p:nvSpPr>
        <p:spPr bwMode="auto">
          <a:xfrm>
            <a:off x="4343349" y="4383398"/>
            <a:ext cx="1754187" cy="1539875"/>
          </a:xfrm>
          <a:prstGeom prst="roundRect">
            <a:avLst>
              <a:gd fmla="val 0" name="adj"/>
            </a:avLst>
          </a:prstGeom>
          <a:noFill/>
          <a:ln cmpd="sng" w="3175">
            <a:solidFill>
              <a:srgbClr val="969696"/>
            </a:solidFill>
            <a:prstDash val="dash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t" anchorCtr="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latinLnBrk="1"/>
            <a:r>
              <a:rPr altLang="zh-CN" lang="en-US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DOLOR SIT AMET CONSECTETURDOLOR SIT AMET</a:t>
            </a:r>
          </a:p>
        </p:txBody>
      </p:sp>
      <p:sp>
        <p:nvSpPr>
          <p:cNvPr id="80" name="AutoShape 9"/>
          <p:cNvSpPr>
            <a:spLocks noChangeArrowheads="1"/>
          </p:cNvSpPr>
          <p:nvPr/>
        </p:nvSpPr>
        <p:spPr bwMode="auto">
          <a:xfrm>
            <a:off x="4341761" y="3203886"/>
            <a:ext cx="2068513" cy="1190625"/>
          </a:xfrm>
          <a:prstGeom prst="chevron">
            <a:avLst>
              <a:gd fmla="val 25746" name="adj"/>
            </a:avLst>
          </a:prstGeom>
          <a:solidFill>
            <a:schemeClr val="accent2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1" baseline="0" cap="none" i="0" kern="0" kumimoji="0" lang="en-US" noProof="0" normalizeH="0" smtClean="0" spc="0" strike="noStrike" sz="2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STEP.2</a:t>
            </a:r>
          </a:p>
        </p:txBody>
      </p:sp>
      <p:sp>
        <p:nvSpPr>
          <p:cNvPr id="79" name="AutoShape 6"/>
          <p:cNvSpPr>
            <a:spLocks noChangeArrowheads="1"/>
          </p:cNvSpPr>
          <p:nvPr/>
        </p:nvSpPr>
        <p:spPr bwMode="auto">
          <a:xfrm>
            <a:off x="2402471" y="1676711"/>
            <a:ext cx="1703388" cy="1531937"/>
          </a:xfrm>
          <a:prstGeom prst="roundRect">
            <a:avLst>
              <a:gd fmla="val 0" name="adj"/>
            </a:avLst>
          </a:prstGeom>
          <a:noFill/>
          <a:ln cmpd="sng" w="3175">
            <a:solidFill>
              <a:srgbClr val="969696"/>
            </a:solidFill>
            <a:prstDash val="dash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b" anchorCtr="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latinLnBrk="1"/>
            <a:r>
              <a:rPr altLang="zh-CN" lang="en-US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DOLOR SIT AMET CONSECTETURDOLOR SIT AMET</a:t>
            </a:r>
          </a:p>
        </p:txBody>
      </p:sp>
      <p:sp>
        <p:nvSpPr>
          <p:cNvPr id="81" name="AutoShape 10"/>
          <p:cNvSpPr>
            <a:spLocks noChangeArrowheads="1"/>
          </p:cNvSpPr>
          <p:nvPr/>
        </p:nvSpPr>
        <p:spPr bwMode="auto">
          <a:xfrm>
            <a:off x="2402471" y="3203886"/>
            <a:ext cx="2068513" cy="1190625"/>
          </a:xfrm>
          <a:prstGeom prst="homePlate">
            <a:avLst>
              <a:gd fmla="val 30452" name="adj"/>
            </a:avLst>
          </a:prstGeom>
          <a:solidFill>
            <a:schemeClr val="accent1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1" baseline="0" cap="none" i="0" kern="0" kumimoji="0" lang="en-US" noProof="0" normalizeH="0" smtClean="0" spc="0" strike="noStrike" sz="2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STEP.1</a:t>
            </a:r>
          </a:p>
        </p:txBody>
      </p:sp>
      <p:sp>
        <p:nvSpPr>
          <p:cNvPr id="76" name="AutoShape 4"/>
          <p:cNvSpPr>
            <a:spLocks noChangeArrowheads="1"/>
          </p:cNvSpPr>
          <p:nvPr/>
        </p:nvSpPr>
        <p:spPr bwMode="auto">
          <a:xfrm>
            <a:off x="6282639" y="1676711"/>
            <a:ext cx="1744662" cy="1531937"/>
          </a:xfrm>
          <a:prstGeom prst="roundRect">
            <a:avLst>
              <a:gd fmla="val 0" name="adj"/>
            </a:avLst>
          </a:prstGeom>
          <a:noFill/>
          <a:ln cmpd="sng" w="3175">
            <a:solidFill>
              <a:srgbClr val="969696"/>
            </a:solidFill>
            <a:prstDash val="dash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b" anchorCtr="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latinLnBrk="1"/>
            <a:r>
              <a:rPr altLang="zh-CN" lang="en-US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DOLOR SIT AMET CONSECTETURDOLOR SIT AMET</a:t>
            </a:r>
          </a:p>
        </p:txBody>
      </p:sp>
      <p:sp>
        <p:nvSpPr>
          <p:cNvPr id="82" name="AutoShape 11"/>
          <p:cNvSpPr>
            <a:spLocks noChangeArrowheads="1"/>
          </p:cNvSpPr>
          <p:nvPr/>
        </p:nvSpPr>
        <p:spPr bwMode="auto">
          <a:xfrm>
            <a:off x="6281051" y="3203886"/>
            <a:ext cx="2068513" cy="1190625"/>
          </a:xfrm>
          <a:prstGeom prst="chevron">
            <a:avLst>
              <a:gd fmla="val 25746" name="adj"/>
            </a:avLst>
          </a:prstGeom>
          <a:solidFill>
            <a:schemeClr val="accent3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1" baseline="0" cap="none" i="0" kern="0" kumimoji="0" lang="en-US" noProof="0" normalizeH="0" smtClean="0" spc="0" strike="noStrike" sz="2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STEP.3</a:t>
            </a:r>
          </a:p>
        </p:txBody>
      </p:sp>
      <p:sp>
        <p:nvSpPr>
          <p:cNvPr id="73" name="AutoShape 2"/>
          <p:cNvSpPr>
            <a:spLocks noChangeArrowheads="1"/>
          </p:cNvSpPr>
          <p:nvPr/>
        </p:nvSpPr>
        <p:spPr bwMode="auto">
          <a:xfrm>
            <a:off x="8225103" y="4388161"/>
            <a:ext cx="1754188" cy="1536700"/>
          </a:xfrm>
          <a:prstGeom prst="roundRect">
            <a:avLst>
              <a:gd fmla="val 0" name="adj"/>
            </a:avLst>
          </a:prstGeom>
          <a:noFill/>
          <a:ln cmpd="sng" w="3175">
            <a:solidFill>
              <a:srgbClr val="969696"/>
            </a:solidFill>
            <a:prstDash val="dash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t" anchorCtr="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latinLnBrk="1"/>
            <a:r>
              <a:rPr altLang="zh-CN" lang="en-US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DOLOR SIT AMET CONSECTETURDOLOR SIT AMET</a:t>
            </a:r>
          </a:p>
        </p:txBody>
      </p:sp>
      <p:sp>
        <p:nvSpPr>
          <p:cNvPr id="83" name="AutoShape 12"/>
          <p:cNvSpPr>
            <a:spLocks noChangeArrowheads="1"/>
          </p:cNvSpPr>
          <p:nvPr/>
        </p:nvSpPr>
        <p:spPr bwMode="auto">
          <a:xfrm>
            <a:off x="8220341" y="3203886"/>
            <a:ext cx="2068512" cy="1190625"/>
          </a:xfrm>
          <a:prstGeom prst="chevron">
            <a:avLst>
              <a:gd fmla="val 25746" name="adj"/>
            </a:avLst>
          </a:prstGeom>
          <a:solidFill>
            <a:schemeClr val="accent4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1" baseline="0" cap="none" i="0" kern="0" kumimoji="0" lang="en-US" noProof="0" normalizeH="0" smtClean="0" spc="0" strike="noStrike" sz="2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STEP.4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altLang="zh-CN" b="1" lang="en-US">
                <a:solidFill>
                  <a:srgbClr val="1978B8"/>
                </a:solidFill>
                <a:cs typeface="+mn-ea"/>
                <a:sym typeface="+mn-lt"/>
              </a:rPr>
              <a:t>LOREM IPSUM DOLOR</a:t>
            </a:r>
          </a:p>
        </p:txBody>
      </p:sp>
    </p:spTree>
    <p:extLst>
      <p:ext uri="{BB962C8B-B14F-4D97-AF65-F5344CB8AC3E}">
        <p14:creationId val="3140408797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4" name="AutoShape 3"/>
          <p:cNvSpPr>
            <a:spLocks noChangeArrowheads="1"/>
          </p:cNvSpPr>
          <p:nvPr/>
        </p:nvSpPr>
        <p:spPr bwMode="auto">
          <a:xfrm>
            <a:off x="3167692" y="4433639"/>
            <a:ext cx="1754187" cy="1539875"/>
          </a:xfrm>
          <a:prstGeom prst="roundRect">
            <a:avLst>
              <a:gd fmla="val 0" name="adj"/>
            </a:avLst>
          </a:prstGeom>
          <a:noFill/>
          <a:ln cmpd="sng" w="3175">
            <a:solidFill>
              <a:srgbClr val="969696"/>
            </a:solidFill>
            <a:prstDash val="dash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t" anchorCtr="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latinLnBrk="1"/>
            <a:r>
              <a:rPr altLang="zh-CN" lang="en-US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DOLOR SIT AMET CONSECTETURDOLOR SIT AMET</a:t>
            </a:r>
          </a:p>
        </p:txBody>
      </p:sp>
      <p:sp>
        <p:nvSpPr>
          <p:cNvPr id="80" name="AutoShape 9"/>
          <p:cNvSpPr>
            <a:spLocks noChangeArrowheads="1"/>
          </p:cNvSpPr>
          <p:nvPr/>
        </p:nvSpPr>
        <p:spPr bwMode="auto">
          <a:xfrm>
            <a:off x="3166104" y="3254127"/>
            <a:ext cx="2068513" cy="1190625"/>
          </a:xfrm>
          <a:prstGeom prst="chevron">
            <a:avLst>
              <a:gd fmla="val 25746" name="adj"/>
            </a:avLst>
          </a:prstGeom>
          <a:solidFill>
            <a:schemeClr val="accent2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1" baseline="0" cap="none" i="0" kern="0" kumimoji="0" lang="en-US" noProof="0" normalizeH="0" smtClean="0" spc="0" strike="noStrike" sz="2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STEP.2</a:t>
            </a:r>
          </a:p>
        </p:txBody>
      </p:sp>
      <p:sp>
        <p:nvSpPr>
          <p:cNvPr id="79" name="AutoShape 6"/>
          <p:cNvSpPr>
            <a:spLocks noChangeArrowheads="1"/>
          </p:cNvSpPr>
          <p:nvPr/>
        </p:nvSpPr>
        <p:spPr bwMode="auto">
          <a:xfrm>
            <a:off x="1226814" y="1726952"/>
            <a:ext cx="1703388" cy="1531937"/>
          </a:xfrm>
          <a:prstGeom prst="roundRect">
            <a:avLst>
              <a:gd fmla="val 0" name="adj"/>
            </a:avLst>
          </a:prstGeom>
          <a:noFill/>
          <a:ln cmpd="sng" w="3175">
            <a:solidFill>
              <a:srgbClr val="969696"/>
            </a:solidFill>
            <a:prstDash val="dash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b" anchorCtr="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latinLnBrk="1"/>
            <a:r>
              <a:rPr altLang="zh-CN" lang="en-US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DOLOR SIT AMET CONSECTETURDOLOR SIT AMET</a:t>
            </a:r>
          </a:p>
        </p:txBody>
      </p:sp>
      <p:sp>
        <p:nvSpPr>
          <p:cNvPr id="81" name="AutoShape 10"/>
          <p:cNvSpPr>
            <a:spLocks noChangeArrowheads="1"/>
          </p:cNvSpPr>
          <p:nvPr/>
        </p:nvSpPr>
        <p:spPr bwMode="auto">
          <a:xfrm>
            <a:off x="1226814" y="3254127"/>
            <a:ext cx="2068513" cy="1190625"/>
          </a:xfrm>
          <a:prstGeom prst="homePlate">
            <a:avLst>
              <a:gd fmla="val 30452" name="adj"/>
            </a:avLst>
          </a:prstGeom>
          <a:solidFill>
            <a:schemeClr val="accent1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1" baseline="0" cap="none" i="0" kern="0" kumimoji="0" lang="en-US" noProof="0" normalizeH="0" smtClean="0" spc="0" strike="noStrike" sz="2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STEP.1</a:t>
            </a:r>
          </a:p>
        </p:txBody>
      </p:sp>
      <p:sp>
        <p:nvSpPr>
          <p:cNvPr id="76" name="AutoShape 4"/>
          <p:cNvSpPr>
            <a:spLocks noChangeArrowheads="1"/>
          </p:cNvSpPr>
          <p:nvPr/>
        </p:nvSpPr>
        <p:spPr bwMode="auto">
          <a:xfrm>
            <a:off x="5106982" y="1726952"/>
            <a:ext cx="1744662" cy="1531937"/>
          </a:xfrm>
          <a:prstGeom prst="roundRect">
            <a:avLst>
              <a:gd fmla="val 0" name="adj"/>
            </a:avLst>
          </a:prstGeom>
          <a:noFill/>
          <a:ln cmpd="sng" w="3175">
            <a:solidFill>
              <a:srgbClr val="969696"/>
            </a:solidFill>
            <a:prstDash val="dash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b" anchorCtr="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latinLnBrk="1"/>
            <a:r>
              <a:rPr altLang="zh-CN" lang="en-US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DOLOR SIT AMET CONSECTETURDOLOR SIT AMET</a:t>
            </a:r>
          </a:p>
        </p:txBody>
      </p:sp>
      <p:sp>
        <p:nvSpPr>
          <p:cNvPr id="82" name="AutoShape 11"/>
          <p:cNvSpPr>
            <a:spLocks noChangeArrowheads="1"/>
          </p:cNvSpPr>
          <p:nvPr/>
        </p:nvSpPr>
        <p:spPr bwMode="auto">
          <a:xfrm>
            <a:off x="5105394" y="3254127"/>
            <a:ext cx="2068513" cy="1190625"/>
          </a:xfrm>
          <a:prstGeom prst="chevron">
            <a:avLst>
              <a:gd fmla="val 25746" name="adj"/>
            </a:avLst>
          </a:prstGeom>
          <a:solidFill>
            <a:schemeClr val="accent3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1" baseline="0" cap="none" i="0" kern="0" kumimoji="0" lang="en-US" noProof="0" normalizeH="0" smtClean="0" spc="0" strike="noStrike" sz="2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STEP.3</a:t>
            </a:r>
          </a:p>
        </p:txBody>
      </p:sp>
      <p:sp>
        <p:nvSpPr>
          <p:cNvPr id="73" name="AutoShape 2"/>
          <p:cNvSpPr>
            <a:spLocks noChangeArrowheads="1"/>
          </p:cNvSpPr>
          <p:nvPr/>
        </p:nvSpPr>
        <p:spPr bwMode="auto">
          <a:xfrm>
            <a:off x="7049446" y="4438402"/>
            <a:ext cx="1754188" cy="1536700"/>
          </a:xfrm>
          <a:prstGeom prst="roundRect">
            <a:avLst>
              <a:gd fmla="val 0" name="adj"/>
            </a:avLst>
          </a:prstGeom>
          <a:noFill/>
          <a:ln cmpd="sng" w="3175">
            <a:solidFill>
              <a:srgbClr val="969696"/>
            </a:solidFill>
            <a:prstDash val="dash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t" anchorCtr="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latinLnBrk="1"/>
            <a:r>
              <a:rPr altLang="zh-CN" lang="en-US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DOLOR SIT AMET CONSECTETURDOLOR SIT AMET</a:t>
            </a:r>
          </a:p>
        </p:txBody>
      </p:sp>
      <p:sp>
        <p:nvSpPr>
          <p:cNvPr id="83" name="AutoShape 12"/>
          <p:cNvSpPr>
            <a:spLocks noChangeArrowheads="1"/>
          </p:cNvSpPr>
          <p:nvPr/>
        </p:nvSpPr>
        <p:spPr bwMode="auto">
          <a:xfrm>
            <a:off x="7044684" y="3254127"/>
            <a:ext cx="2068512" cy="1190625"/>
          </a:xfrm>
          <a:prstGeom prst="chevron">
            <a:avLst>
              <a:gd fmla="val 25746" name="adj"/>
            </a:avLst>
          </a:prstGeom>
          <a:solidFill>
            <a:schemeClr val="accent4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1" baseline="0" cap="none" i="0" kern="0" kumimoji="0" lang="en-US" noProof="0" normalizeH="0" smtClean="0" spc="0" strike="noStrike" sz="2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STEP.4</a:t>
            </a:r>
          </a:p>
        </p:txBody>
      </p:sp>
      <p:sp>
        <p:nvSpPr>
          <p:cNvPr id="77" name="AutoShape 5"/>
          <p:cNvSpPr>
            <a:spLocks noChangeArrowheads="1"/>
          </p:cNvSpPr>
          <p:nvPr/>
        </p:nvSpPr>
        <p:spPr bwMode="auto">
          <a:xfrm>
            <a:off x="8983973" y="1726952"/>
            <a:ext cx="1763712" cy="1531937"/>
          </a:xfrm>
          <a:prstGeom prst="roundRect">
            <a:avLst>
              <a:gd fmla="val 0" name="adj"/>
            </a:avLst>
          </a:prstGeom>
          <a:noFill/>
          <a:ln cmpd="sng" w="3175">
            <a:solidFill>
              <a:srgbClr val="969696"/>
            </a:solidFill>
            <a:prstDash val="dash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b" anchorCtr="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latinLnBrk="1"/>
            <a:r>
              <a:rPr altLang="zh-CN" lang="en-US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DOLOR SIT AMET CONSECTETURDOLOR SIT AMET</a:t>
            </a:r>
          </a:p>
        </p:txBody>
      </p:sp>
      <p:sp>
        <p:nvSpPr>
          <p:cNvPr id="84" name="AutoShape 13"/>
          <p:cNvSpPr>
            <a:spLocks noChangeArrowheads="1"/>
          </p:cNvSpPr>
          <p:nvPr/>
        </p:nvSpPr>
        <p:spPr bwMode="auto">
          <a:xfrm>
            <a:off x="8987148" y="3254127"/>
            <a:ext cx="2068512" cy="1190625"/>
          </a:xfrm>
          <a:prstGeom prst="chevron">
            <a:avLst>
              <a:gd fmla="val 25746" name="adj"/>
            </a:avLst>
          </a:prstGeom>
          <a:solidFill>
            <a:schemeClr val="accent5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1" baseline="0" cap="none" i="0" kern="0" kumimoji="0" lang="en-US" noProof="0" normalizeH="0" smtClean="0" spc="0" strike="noStrike" sz="2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STEP.5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altLang="zh-CN" b="1" lang="en-US">
                <a:solidFill>
                  <a:srgbClr val="1978B8"/>
                </a:solidFill>
                <a:cs typeface="+mn-ea"/>
                <a:sym typeface="+mn-lt"/>
              </a:rPr>
              <a:t>LOREM IPSUM DOLOR</a:t>
            </a:r>
          </a:p>
        </p:txBody>
      </p:sp>
    </p:spTree>
    <p:extLst>
      <p:ext uri="{BB962C8B-B14F-4D97-AF65-F5344CB8AC3E}">
        <p14:creationId val="1555029803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4" name="AutoShape 3"/>
          <p:cNvSpPr>
            <a:spLocks noChangeArrowheads="1"/>
          </p:cNvSpPr>
          <p:nvPr/>
        </p:nvSpPr>
        <p:spPr bwMode="auto">
          <a:xfrm>
            <a:off x="2203050" y="4252768"/>
            <a:ext cx="1754187" cy="1539875"/>
          </a:xfrm>
          <a:prstGeom prst="roundRect">
            <a:avLst>
              <a:gd fmla="val 0" name="adj"/>
            </a:avLst>
          </a:prstGeom>
          <a:noFill/>
          <a:ln cmpd="sng" w="3175">
            <a:solidFill>
              <a:srgbClr val="969696"/>
            </a:solidFill>
            <a:prstDash val="dash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t" anchorCtr="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latinLnBrk="1"/>
            <a:r>
              <a:rPr altLang="zh-CN" lang="en-US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DOLOR SIT AMET CONSECTETURDOLOR SIT AMET</a:t>
            </a:r>
          </a:p>
        </p:txBody>
      </p:sp>
      <p:sp>
        <p:nvSpPr>
          <p:cNvPr id="80" name="AutoShape 9"/>
          <p:cNvSpPr>
            <a:spLocks noChangeArrowheads="1"/>
          </p:cNvSpPr>
          <p:nvPr/>
        </p:nvSpPr>
        <p:spPr bwMode="auto">
          <a:xfrm>
            <a:off x="2201462" y="3073256"/>
            <a:ext cx="2068513" cy="1190625"/>
          </a:xfrm>
          <a:prstGeom prst="chevron">
            <a:avLst>
              <a:gd fmla="val 25746" name="adj"/>
            </a:avLst>
          </a:prstGeom>
          <a:solidFill>
            <a:schemeClr val="accent2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1" baseline="0" cap="none" i="0" kern="0" kumimoji="0" lang="en-US" noProof="0" normalizeH="0" smtClean="0" spc="0" strike="noStrike" sz="2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STEP.2</a:t>
            </a:r>
          </a:p>
        </p:txBody>
      </p:sp>
      <p:sp>
        <p:nvSpPr>
          <p:cNvPr id="79" name="AutoShape 6"/>
          <p:cNvSpPr>
            <a:spLocks noChangeArrowheads="1"/>
          </p:cNvSpPr>
          <p:nvPr/>
        </p:nvSpPr>
        <p:spPr bwMode="auto">
          <a:xfrm>
            <a:off x="262172" y="1546081"/>
            <a:ext cx="1703388" cy="1531937"/>
          </a:xfrm>
          <a:prstGeom prst="roundRect">
            <a:avLst>
              <a:gd fmla="val 0" name="adj"/>
            </a:avLst>
          </a:prstGeom>
          <a:noFill/>
          <a:ln cmpd="sng" w="3175">
            <a:solidFill>
              <a:srgbClr val="969696"/>
            </a:solidFill>
            <a:prstDash val="dash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b" anchorCtr="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latinLnBrk="1"/>
            <a:r>
              <a:rPr altLang="zh-CN" lang="en-US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DOLOR SIT AMET CONSECTETURDOLOR SIT AMET</a:t>
            </a:r>
          </a:p>
        </p:txBody>
      </p:sp>
      <p:sp>
        <p:nvSpPr>
          <p:cNvPr id="81" name="AutoShape 10"/>
          <p:cNvSpPr>
            <a:spLocks noChangeArrowheads="1"/>
          </p:cNvSpPr>
          <p:nvPr/>
        </p:nvSpPr>
        <p:spPr bwMode="auto">
          <a:xfrm>
            <a:off x="262172" y="3073256"/>
            <a:ext cx="2068513" cy="1190625"/>
          </a:xfrm>
          <a:prstGeom prst="homePlate">
            <a:avLst>
              <a:gd fmla="val 30452" name="adj"/>
            </a:avLst>
          </a:prstGeom>
          <a:solidFill>
            <a:schemeClr val="accent1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1" baseline="0" cap="none" i="0" kern="0" kumimoji="0" lang="en-US" noProof="0" normalizeH="0" smtClean="0" spc="0" strike="noStrike" sz="2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STEP.1</a:t>
            </a:r>
          </a:p>
        </p:txBody>
      </p:sp>
      <p:sp>
        <p:nvSpPr>
          <p:cNvPr id="76" name="AutoShape 4"/>
          <p:cNvSpPr>
            <a:spLocks noChangeArrowheads="1"/>
          </p:cNvSpPr>
          <p:nvPr/>
        </p:nvSpPr>
        <p:spPr bwMode="auto">
          <a:xfrm>
            <a:off x="4142340" y="1546081"/>
            <a:ext cx="1744662" cy="1531937"/>
          </a:xfrm>
          <a:prstGeom prst="roundRect">
            <a:avLst>
              <a:gd fmla="val 0" name="adj"/>
            </a:avLst>
          </a:prstGeom>
          <a:noFill/>
          <a:ln cmpd="sng" w="3175">
            <a:solidFill>
              <a:srgbClr val="969696"/>
            </a:solidFill>
            <a:prstDash val="dash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b" anchorCtr="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latinLnBrk="1"/>
            <a:r>
              <a:rPr altLang="zh-CN" lang="en-US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DOLOR SIT AMET CONSECTETURDOLOR SIT AMET</a:t>
            </a:r>
          </a:p>
        </p:txBody>
      </p:sp>
      <p:sp>
        <p:nvSpPr>
          <p:cNvPr id="82" name="AutoShape 11"/>
          <p:cNvSpPr>
            <a:spLocks noChangeArrowheads="1"/>
          </p:cNvSpPr>
          <p:nvPr/>
        </p:nvSpPr>
        <p:spPr bwMode="auto">
          <a:xfrm>
            <a:off x="4140752" y="3073256"/>
            <a:ext cx="2068513" cy="1190625"/>
          </a:xfrm>
          <a:prstGeom prst="chevron">
            <a:avLst>
              <a:gd fmla="val 25746" name="adj"/>
            </a:avLst>
          </a:prstGeom>
          <a:solidFill>
            <a:schemeClr val="accent3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1" baseline="0" cap="none" i="0" kern="0" kumimoji="0" lang="en-US" noProof="0" normalizeH="0" smtClean="0" spc="0" strike="noStrike" sz="2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STEP.3</a:t>
            </a:r>
          </a:p>
        </p:txBody>
      </p:sp>
      <p:sp>
        <p:nvSpPr>
          <p:cNvPr id="73" name="AutoShape 2"/>
          <p:cNvSpPr>
            <a:spLocks noChangeArrowheads="1"/>
          </p:cNvSpPr>
          <p:nvPr/>
        </p:nvSpPr>
        <p:spPr bwMode="auto">
          <a:xfrm>
            <a:off x="6084804" y="4257531"/>
            <a:ext cx="1754188" cy="1536700"/>
          </a:xfrm>
          <a:prstGeom prst="roundRect">
            <a:avLst>
              <a:gd fmla="val 0" name="adj"/>
            </a:avLst>
          </a:prstGeom>
          <a:noFill/>
          <a:ln cmpd="sng" w="3175">
            <a:solidFill>
              <a:srgbClr val="969696"/>
            </a:solidFill>
            <a:prstDash val="dash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t" anchorCtr="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latinLnBrk="1"/>
            <a:r>
              <a:rPr altLang="zh-CN" lang="en-US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DOLOR SIT AMET CONSECTETURDOLOR SIT AMET</a:t>
            </a:r>
          </a:p>
        </p:txBody>
      </p:sp>
      <p:sp>
        <p:nvSpPr>
          <p:cNvPr id="83" name="AutoShape 12"/>
          <p:cNvSpPr>
            <a:spLocks noChangeArrowheads="1"/>
          </p:cNvSpPr>
          <p:nvPr/>
        </p:nvSpPr>
        <p:spPr bwMode="auto">
          <a:xfrm>
            <a:off x="6080042" y="3073256"/>
            <a:ext cx="2068512" cy="1190625"/>
          </a:xfrm>
          <a:prstGeom prst="chevron">
            <a:avLst>
              <a:gd fmla="val 25746" name="adj"/>
            </a:avLst>
          </a:prstGeom>
          <a:solidFill>
            <a:schemeClr val="accent4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1" baseline="0" cap="none" i="0" kern="0" kumimoji="0" lang="en-US" noProof="0" normalizeH="0" smtClean="0" spc="0" strike="noStrike" sz="2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STEP.4</a:t>
            </a:r>
          </a:p>
        </p:txBody>
      </p:sp>
      <p:sp>
        <p:nvSpPr>
          <p:cNvPr id="77" name="AutoShape 5"/>
          <p:cNvSpPr>
            <a:spLocks noChangeArrowheads="1"/>
          </p:cNvSpPr>
          <p:nvPr/>
        </p:nvSpPr>
        <p:spPr bwMode="auto">
          <a:xfrm>
            <a:off x="8019331" y="1546081"/>
            <a:ext cx="1763712" cy="1531937"/>
          </a:xfrm>
          <a:prstGeom prst="roundRect">
            <a:avLst>
              <a:gd fmla="val 0" name="adj"/>
            </a:avLst>
          </a:prstGeom>
          <a:noFill/>
          <a:ln cmpd="sng" w="3175">
            <a:solidFill>
              <a:srgbClr val="969696"/>
            </a:solidFill>
            <a:prstDash val="dash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b" anchorCtr="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latinLnBrk="1"/>
            <a:r>
              <a:rPr altLang="zh-CN" lang="en-US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DOLOR SIT AMET CONSECTETURDOLOR SIT AMET</a:t>
            </a:r>
          </a:p>
        </p:txBody>
      </p:sp>
      <p:sp>
        <p:nvSpPr>
          <p:cNvPr id="84" name="AutoShape 13"/>
          <p:cNvSpPr>
            <a:spLocks noChangeArrowheads="1"/>
          </p:cNvSpPr>
          <p:nvPr/>
        </p:nvSpPr>
        <p:spPr bwMode="auto">
          <a:xfrm>
            <a:off x="8022506" y="3073256"/>
            <a:ext cx="2068512" cy="1190625"/>
          </a:xfrm>
          <a:prstGeom prst="chevron">
            <a:avLst>
              <a:gd fmla="val 25746" name="adj"/>
            </a:avLst>
          </a:prstGeom>
          <a:solidFill>
            <a:schemeClr val="accent5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1" baseline="0" cap="none" i="0" kern="0" kumimoji="0" lang="en-US" noProof="0" normalizeH="0" smtClean="0" spc="0" strike="noStrike" sz="2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STEP.5</a:t>
            </a:r>
          </a:p>
        </p:txBody>
      </p:sp>
      <p:sp>
        <p:nvSpPr>
          <p:cNvPr id="27" name="AutoShape 2"/>
          <p:cNvSpPr>
            <a:spLocks noChangeArrowheads="1"/>
          </p:cNvSpPr>
          <p:nvPr/>
        </p:nvSpPr>
        <p:spPr bwMode="auto">
          <a:xfrm>
            <a:off x="9966559" y="4257531"/>
            <a:ext cx="1754188" cy="1536700"/>
          </a:xfrm>
          <a:prstGeom prst="roundRect">
            <a:avLst>
              <a:gd fmla="val 0" name="adj"/>
            </a:avLst>
          </a:prstGeom>
          <a:noFill/>
          <a:ln cmpd="sng" w="3175">
            <a:solidFill>
              <a:srgbClr val="969696"/>
            </a:solidFill>
            <a:prstDash val="dash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anchor="t" anchorCtr="0"/>
          <a:lstStyle>
            <a:lvl1pPr eaLnBrk="0" hangingPunct="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eaLnBrk="0" hangingPunct="0"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eaLnBrk="0" hangingPunct="0"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eaLnBrk="0" hangingPunct="0"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eaLnBrk="0" hangingPunct="0"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latinLnBrk="1"/>
            <a:r>
              <a:rPr altLang="zh-CN" lang="en-US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DOLOR SIT AMET CONSECTETURDOLOR SIT AMET</a:t>
            </a:r>
          </a:p>
        </p:txBody>
      </p:sp>
      <p:sp>
        <p:nvSpPr>
          <p:cNvPr id="28" name="AutoShape 12"/>
          <p:cNvSpPr>
            <a:spLocks noChangeArrowheads="1"/>
          </p:cNvSpPr>
          <p:nvPr/>
        </p:nvSpPr>
        <p:spPr bwMode="auto">
          <a:xfrm>
            <a:off x="9961797" y="3073256"/>
            <a:ext cx="2068512" cy="1190625"/>
          </a:xfrm>
          <a:prstGeom prst="chevron">
            <a:avLst>
              <a:gd fmla="val 25746" name="adj"/>
            </a:avLst>
          </a:prstGeom>
          <a:solidFill>
            <a:schemeClr val="accent6"/>
          </a:solidFill>
          <a:ln algn="ctr" cap="flat" cmpd="sng" w="12700">
            <a:noFill/>
            <a:prstDash val="solid"/>
            <a:miter lim="800000"/>
          </a:ln>
          <a:effectLst/>
        </p:spPr>
        <p:txBody>
          <a:bodyPr anchor="ctr" rtlCol="0"/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b="1" baseline="0" cap="none" i="0" kern="0" kumimoji="0" lang="en-US" noProof="0" normalizeH="0" smtClean="0" spc="0" strike="noStrike" sz="24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STEP.6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altLang="zh-CN" b="1" lang="en-US">
                <a:solidFill>
                  <a:srgbClr val="1978B8"/>
                </a:solidFill>
                <a:cs typeface="+mn-ea"/>
                <a:sym typeface="+mn-lt"/>
              </a:rPr>
              <a:t>LOREM IPSUM DOLOR</a:t>
            </a:r>
          </a:p>
        </p:txBody>
      </p:sp>
    </p:spTree>
    <p:extLst>
      <p:ext uri="{BB962C8B-B14F-4D97-AF65-F5344CB8AC3E}">
        <p14:creationId val="3110290539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546081" y="165835"/>
            <a:ext cx="3345435" cy="584775"/>
            <a:chOff x="1058032" y="512943"/>
            <a:chExt cx="3345435" cy="584775"/>
          </a:xfrm>
        </p:grpSpPr>
        <p:sp>
          <p:nvSpPr>
            <p:cNvPr id="5" name="文本框 4"/>
            <p:cNvSpPr txBox="1"/>
            <p:nvPr/>
          </p:nvSpPr>
          <p:spPr>
            <a:xfrm>
              <a:off x="2170667" y="574498"/>
              <a:ext cx="2232800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400">
                  <a:solidFill>
                    <a:schemeClr val="accent1"/>
                  </a:solidFill>
                  <a:cs typeface="+mn-ea"/>
                  <a:sym typeface="+mn-lt"/>
                </a:rPr>
                <a:t>CONTENTS</a:t>
              </a: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1058032" y="512943"/>
              <a:ext cx="1007792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3200">
                  <a:solidFill>
                    <a:schemeClr val="accent1"/>
                  </a:solidFill>
                  <a:cs typeface="+mn-ea"/>
                  <a:sym typeface="+mn-lt"/>
                </a:rPr>
                <a:t>目录</a:t>
              </a:r>
            </a:p>
          </p:txBody>
        </p:sp>
        <p:cxnSp>
          <p:nvCxnSpPr>
            <p:cNvPr id="7" name="直接连接符 6"/>
            <p:cNvCxnSpPr/>
            <p:nvPr/>
          </p:nvCxnSpPr>
          <p:spPr>
            <a:xfrm flipH="1">
              <a:off x="2118246" y="518727"/>
              <a:ext cx="0" cy="573206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L 形 7"/>
          <p:cNvSpPr/>
          <p:nvPr/>
        </p:nvSpPr>
        <p:spPr>
          <a:xfrm rot="13500000">
            <a:off x="264454" y="364922"/>
            <a:ext cx="211593" cy="211593"/>
          </a:xfrm>
          <a:prstGeom prst="corner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 rot="2700000">
            <a:off x="4635365" y="397959"/>
            <a:ext cx="2720722" cy="6332029"/>
            <a:chOff x="4687888" y="141288"/>
            <a:chExt cx="2822576" cy="6569076"/>
          </a:xfrm>
        </p:grpSpPr>
        <p:sp>
          <p:nvSpPr>
            <p:cNvPr id="10" name="Freeform 159"/>
            <p:cNvSpPr/>
            <p:nvPr/>
          </p:nvSpPr>
          <p:spPr bwMode="auto">
            <a:xfrm>
              <a:off x="5414963" y="4238626"/>
              <a:ext cx="1482725" cy="2471738"/>
            </a:xfrm>
            <a:custGeom>
              <a:gdLst>
                <a:gd fmla="*/ 1 w 394" name="T0"/>
                <a:gd fmla="*/ 267 h 658" name="T1"/>
                <a:gd fmla="*/ 0 w 394" name="T2"/>
                <a:gd fmla="*/ 267 h 658" name="T3"/>
                <a:gd fmla="*/ 0 w 394" name="T4"/>
                <a:gd fmla="*/ 267 h 658" name="T5"/>
                <a:gd fmla="*/ 1 w 394" name="T6"/>
                <a:gd fmla="*/ 270 h 658" name="T7"/>
                <a:gd fmla="*/ 2 w 394" name="T8"/>
                <a:gd fmla="*/ 282 h 658" name="T9"/>
                <a:gd fmla="*/ 3 w 394" name="T10"/>
                <a:gd fmla="*/ 284 h 658" name="T11"/>
                <a:gd fmla="*/ 45 w 394" name="T12"/>
                <a:gd fmla="*/ 417 h 658" name="T13"/>
                <a:gd fmla="*/ 89 w 394" name="T14"/>
                <a:gd fmla="*/ 290 h 658" name="T15"/>
                <a:gd fmla="*/ 169 w 394" name="T16"/>
                <a:gd fmla="*/ 440 h 658" name="T17"/>
                <a:gd fmla="*/ 143 w 394" name="T18"/>
                <a:gd fmla="*/ 564 h 658" name="T19"/>
                <a:gd fmla="*/ 199 w 394" name="T20"/>
                <a:gd fmla="*/ 658 h 658" name="T21"/>
                <a:gd fmla="*/ 169 w 394" name="T22"/>
                <a:gd fmla="*/ 604 h 658" name="T23"/>
                <a:gd fmla="*/ 179 w 394" name="T24"/>
                <a:gd fmla="*/ 528 h 658" name="T25"/>
                <a:gd fmla="*/ 226 w 394" name="T26"/>
                <a:gd fmla="*/ 462 h 658" name="T27"/>
                <a:gd fmla="*/ 269 w 394" name="T28"/>
                <a:gd fmla="*/ 386 h 658" name="T29"/>
                <a:gd fmla="*/ 277 w 394" name="T30"/>
                <a:gd fmla="*/ 362 h 658" name="T31"/>
                <a:gd fmla="*/ 305 w 394" name="T32"/>
                <a:gd fmla="*/ 484 h 658" name="T33"/>
                <a:gd fmla="*/ 322 w 394" name="T34"/>
                <a:gd fmla="*/ 406 h 658" name="T35"/>
                <a:gd fmla="*/ 367 w 394" name="T36"/>
                <a:gd fmla="*/ 197 h 658" name="T37"/>
                <a:gd fmla="*/ 186 w 394" name="T38"/>
                <a:gd fmla="*/ 0 h 658" name="T39"/>
                <a:gd fmla="*/ 1 w 394" name="T40"/>
                <a:gd fmla="*/ 253 h 658" name="T41"/>
                <a:gd fmla="*/ 1 w 394" name="T42"/>
                <a:gd fmla="*/ 267 h 658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658" w="394">
                  <a:moveTo>
                    <a:pt x="1" y="267"/>
                  </a:moveTo>
                  <a:cubicBezTo>
                    <a:pt x="1" y="266"/>
                    <a:pt x="0" y="263"/>
                    <a:pt x="0" y="267"/>
                  </a:cubicBezTo>
                  <a:cubicBezTo>
                    <a:pt x="0" y="267"/>
                    <a:pt x="0" y="267"/>
                    <a:pt x="0" y="267"/>
                  </a:cubicBezTo>
                  <a:cubicBezTo>
                    <a:pt x="0" y="268"/>
                    <a:pt x="1" y="269"/>
                    <a:pt x="1" y="270"/>
                  </a:cubicBezTo>
                  <a:cubicBezTo>
                    <a:pt x="1" y="274"/>
                    <a:pt x="2" y="278"/>
                    <a:pt x="2" y="282"/>
                  </a:cubicBezTo>
                  <a:cubicBezTo>
                    <a:pt x="2" y="282"/>
                    <a:pt x="3" y="283"/>
                    <a:pt x="3" y="284"/>
                  </a:cubicBezTo>
                  <a:cubicBezTo>
                    <a:pt x="7" y="334"/>
                    <a:pt x="22" y="380"/>
                    <a:pt x="45" y="417"/>
                  </a:cubicBezTo>
                  <a:cubicBezTo>
                    <a:pt x="20" y="377"/>
                    <a:pt x="35" y="298"/>
                    <a:pt x="89" y="290"/>
                  </a:cubicBezTo>
                  <a:cubicBezTo>
                    <a:pt x="156" y="279"/>
                    <a:pt x="167" y="399"/>
                    <a:pt x="169" y="440"/>
                  </a:cubicBezTo>
                  <a:cubicBezTo>
                    <a:pt x="171" y="484"/>
                    <a:pt x="143" y="520"/>
                    <a:pt x="143" y="564"/>
                  </a:cubicBezTo>
                  <a:cubicBezTo>
                    <a:pt x="143" y="613"/>
                    <a:pt x="167" y="653"/>
                    <a:pt x="199" y="658"/>
                  </a:cubicBezTo>
                  <a:cubicBezTo>
                    <a:pt x="184" y="656"/>
                    <a:pt x="171" y="615"/>
                    <a:pt x="169" y="604"/>
                  </a:cubicBezTo>
                  <a:cubicBezTo>
                    <a:pt x="166" y="580"/>
                    <a:pt x="172" y="551"/>
                    <a:pt x="179" y="528"/>
                  </a:cubicBezTo>
                  <a:cubicBezTo>
                    <a:pt x="187" y="501"/>
                    <a:pt x="208" y="482"/>
                    <a:pt x="226" y="462"/>
                  </a:cubicBezTo>
                  <a:cubicBezTo>
                    <a:pt x="245" y="439"/>
                    <a:pt x="259" y="413"/>
                    <a:pt x="269" y="386"/>
                  </a:cubicBezTo>
                  <a:cubicBezTo>
                    <a:pt x="272" y="378"/>
                    <a:pt x="275" y="370"/>
                    <a:pt x="277" y="362"/>
                  </a:cubicBezTo>
                  <a:cubicBezTo>
                    <a:pt x="281" y="420"/>
                    <a:pt x="305" y="484"/>
                    <a:pt x="305" y="484"/>
                  </a:cubicBezTo>
                  <a:cubicBezTo>
                    <a:pt x="296" y="437"/>
                    <a:pt x="322" y="406"/>
                    <a:pt x="322" y="406"/>
                  </a:cubicBezTo>
                  <a:cubicBezTo>
                    <a:pt x="394" y="291"/>
                    <a:pt x="367" y="197"/>
                    <a:pt x="367" y="197"/>
                  </a:cubicBezTo>
                  <a:cubicBezTo>
                    <a:pt x="348" y="84"/>
                    <a:pt x="274" y="0"/>
                    <a:pt x="186" y="0"/>
                  </a:cubicBezTo>
                  <a:cubicBezTo>
                    <a:pt x="84" y="0"/>
                    <a:pt x="1" y="113"/>
                    <a:pt x="1" y="253"/>
                  </a:cubicBezTo>
                  <a:cubicBezTo>
                    <a:pt x="1" y="258"/>
                    <a:pt x="1" y="263"/>
                    <a:pt x="1" y="267"/>
                  </a:cubicBezTo>
                </a:path>
              </a:pathLst>
            </a:custGeom>
            <a:solidFill>
              <a:srgbClr val="FF7463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  <p:grpSp>
          <p:nvGrpSpPr>
            <p:cNvPr id="11" name="组合 10"/>
            <p:cNvGrpSpPr/>
            <p:nvPr/>
          </p:nvGrpSpPr>
          <p:grpSpPr>
            <a:xfrm>
              <a:off x="4687888" y="141288"/>
              <a:ext cx="2822576" cy="5753100"/>
              <a:chOff x="4687888" y="141288"/>
              <a:chExt cx="2822576" cy="5753100"/>
            </a:xfrm>
          </p:grpSpPr>
          <p:sp>
            <p:nvSpPr>
              <p:cNvPr id="12" name="Freeform 165"/>
              <p:cNvSpPr/>
              <p:nvPr/>
            </p:nvSpPr>
            <p:spPr bwMode="auto">
              <a:xfrm>
                <a:off x="4687888" y="3059113"/>
                <a:ext cx="1177925" cy="1855788"/>
              </a:xfrm>
              <a:custGeom>
                <a:gdLst>
                  <a:gd fmla="*/ 157 w 313" name="T0"/>
                  <a:gd fmla="*/ 0 h 494" name="T1"/>
                  <a:gd fmla="*/ 0 w 313" name="T2"/>
                  <a:gd fmla="*/ 156 h 494" name="T3"/>
                  <a:gd fmla="*/ 0 w 313" name="T4"/>
                  <a:gd fmla="*/ 159 h 494" name="T5"/>
                  <a:gd fmla="*/ 0 w 313" name="T6"/>
                  <a:gd fmla="*/ 159 h 494" name="T7"/>
                  <a:gd fmla="*/ 101 w 313" name="T8"/>
                  <a:gd fmla="*/ 477 h 494" name="T9"/>
                  <a:gd fmla="*/ 106 w 313" name="T10"/>
                  <a:gd fmla="*/ 485 h 494" name="T11"/>
                  <a:gd fmla="*/ 106 w 313" name="T12"/>
                  <a:gd fmla="*/ 485 h 494" name="T13"/>
                  <a:gd fmla="*/ 106 w 313" name="T14"/>
                  <a:gd fmla="*/ 485 h 494" name="T15"/>
                  <a:gd fmla="*/ 128 w 313" name="T16"/>
                  <a:gd fmla="*/ 494 h 494" name="T17"/>
                  <a:gd fmla="*/ 159 w 313" name="T18"/>
                  <a:gd fmla="*/ 467 h 494" name="T19"/>
                  <a:gd fmla="*/ 157 w 313" name="T20"/>
                  <a:gd fmla="*/ 459 h 494" name="T21"/>
                  <a:gd fmla="*/ 157 w 313" name="T22"/>
                  <a:gd fmla="*/ 459 h 494" name="T23"/>
                  <a:gd fmla="*/ 148 w 313" name="T24"/>
                  <a:gd fmla="*/ 412 h 494" name="T25"/>
                  <a:gd fmla="*/ 191 w 313" name="T26"/>
                  <a:gd fmla="*/ 310 h 494" name="T27"/>
                  <a:gd fmla="*/ 191 w 313" name="T28"/>
                  <a:gd fmla="*/ 309 h 494" name="T29"/>
                  <a:gd fmla="*/ 270 w 313" name="T30"/>
                  <a:gd fmla="*/ 264 h 494" name="T31"/>
                  <a:gd fmla="*/ 313 w 313" name="T32"/>
                  <a:gd fmla="*/ 156 h 494" name="T33"/>
                  <a:gd fmla="*/ 157 w 313" name="T34"/>
                  <a:gd fmla="*/ 0 h 494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492" w="313">
                    <a:moveTo>
                      <a:pt x="157" y="0"/>
                    </a:moveTo>
                    <a:cubicBezTo>
                      <a:pt x="70" y="0"/>
                      <a:pt x="0" y="70"/>
                      <a:pt x="0" y="156"/>
                    </a:cubicBezTo>
                    <a:cubicBezTo>
                      <a:pt x="0" y="157"/>
                      <a:pt x="0" y="159"/>
                      <a:pt x="0" y="159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0" y="279"/>
                      <a:pt x="38" y="386"/>
                      <a:pt x="101" y="477"/>
                    </a:cubicBezTo>
                    <a:cubicBezTo>
                      <a:pt x="102" y="480"/>
                      <a:pt x="104" y="482"/>
                      <a:pt x="106" y="485"/>
                    </a:cubicBezTo>
                    <a:cubicBezTo>
                      <a:pt x="106" y="485"/>
                      <a:pt x="106" y="485"/>
                      <a:pt x="106" y="485"/>
                    </a:cubicBezTo>
                    <a:cubicBezTo>
                      <a:pt x="106" y="485"/>
                      <a:pt x="106" y="485"/>
                      <a:pt x="106" y="485"/>
                    </a:cubicBezTo>
                    <a:cubicBezTo>
                      <a:pt x="112" y="491"/>
                      <a:pt x="119" y="494"/>
                      <a:pt x="128" y="494"/>
                    </a:cubicBezTo>
                    <a:cubicBezTo>
                      <a:pt x="145" y="494"/>
                      <a:pt x="159" y="483"/>
                      <a:pt x="159" y="467"/>
                    </a:cubicBezTo>
                    <a:cubicBezTo>
                      <a:pt x="159" y="463"/>
                      <a:pt x="158" y="459"/>
                      <a:pt x="157" y="459"/>
                    </a:cubicBezTo>
                    <a:cubicBezTo>
                      <a:pt x="157" y="459"/>
                      <a:pt x="157" y="459"/>
                      <a:pt x="157" y="459"/>
                    </a:cubicBezTo>
                    <a:cubicBezTo>
                      <a:pt x="152" y="439"/>
                      <a:pt x="146" y="428"/>
                      <a:pt x="148" y="412"/>
                    </a:cubicBezTo>
                    <a:cubicBezTo>
                      <a:pt x="155" y="371"/>
                      <a:pt x="164" y="338"/>
                      <a:pt x="191" y="310"/>
                    </a:cubicBezTo>
                    <a:cubicBezTo>
                      <a:pt x="191" y="309"/>
                      <a:pt x="191" y="309"/>
                      <a:pt x="191" y="309"/>
                    </a:cubicBezTo>
                    <a:cubicBezTo>
                      <a:pt x="212" y="287"/>
                      <a:pt x="239" y="270"/>
                      <a:pt x="270" y="264"/>
                    </a:cubicBezTo>
                    <a:cubicBezTo>
                      <a:pt x="297" y="236"/>
                      <a:pt x="313" y="198"/>
                      <a:pt x="313" y="156"/>
                    </a:cubicBezTo>
                    <a:cubicBezTo>
                      <a:pt x="313" y="70"/>
                      <a:pt x="243" y="0"/>
                      <a:pt x="157" y="0"/>
                    </a:cubicBezTo>
                  </a:path>
                </a:pathLst>
              </a:custGeom>
              <a:solidFill>
                <a:srgbClr val="FE736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3" name="Freeform 166"/>
              <p:cNvSpPr/>
              <p:nvPr/>
            </p:nvSpPr>
            <p:spPr bwMode="auto">
              <a:xfrm>
                <a:off x="6337301" y="3059113"/>
                <a:ext cx="1173163" cy="1855788"/>
              </a:xfrm>
              <a:custGeom>
                <a:gdLst>
                  <a:gd fmla="*/ 156 w 312" name="T0"/>
                  <a:gd fmla="*/ 0 h 494" name="T1"/>
                  <a:gd fmla="*/ 312 w 312" name="T2"/>
                  <a:gd fmla="*/ 156 h 494" name="T3"/>
                  <a:gd fmla="*/ 312 w 312" name="T4"/>
                  <a:gd fmla="*/ 159 h 494" name="T5"/>
                  <a:gd fmla="*/ 312 w 312" name="T6"/>
                  <a:gd fmla="*/ 159 h 494" name="T7"/>
                  <a:gd fmla="*/ 212 w 312" name="T8"/>
                  <a:gd fmla="*/ 477 h 494" name="T9"/>
                  <a:gd fmla="*/ 207 w 312" name="T10"/>
                  <a:gd fmla="*/ 485 h 494" name="T11"/>
                  <a:gd fmla="*/ 207 w 312" name="T12"/>
                  <a:gd fmla="*/ 485 h 494" name="T13"/>
                  <a:gd fmla="*/ 207 w 312" name="T14"/>
                  <a:gd fmla="*/ 485 h 494" name="T15"/>
                  <a:gd fmla="*/ 185 w 312" name="T16"/>
                  <a:gd fmla="*/ 494 h 494" name="T17"/>
                  <a:gd fmla="*/ 154 w 312" name="T18"/>
                  <a:gd fmla="*/ 467 h 494" name="T19"/>
                  <a:gd fmla="*/ 156 w 312" name="T20"/>
                  <a:gd fmla="*/ 459 h 494" name="T21"/>
                  <a:gd fmla="*/ 156 w 312" name="T22"/>
                  <a:gd fmla="*/ 459 h 494" name="T23"/>
                  <a:gd fmla="*/ 165 w 312" name="T24"/>
                  <a:gd fmla="*/ 412 h 494" name="T25"/>
                  <a:gd fmla="*/ 122 w 312" name="T26"/>
                  <a:gd fmla="*/ 310 h 494" name="T27"/>
                  <a:gd fmla="*/ 122 w 312" name="T28"/>
                  <a:gd fmla="*/ 309 h 494" name="T29"/>
                  <a:gd fmla="*/ 43 w 312" name="T30"/>
                  <a:gd fmla="*/ 264 h 494" name="T31"/>
                  <a:gd fmla="*/ 0 w 312" name="T32"/>
                  <a:gd fmla="*/ 156 h 494" name="T33"/>
                  <a:gd fmla="*/ 156 w 312" name="T34"/>
                  <a:gd fmla="*/ 0 h 494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492" w="312">
                    <a:moveTo>
                      <a:pt x="156" y="0"/>
                    </a:moveTo>
                    <a:cubicBezTo>
                      <a:pt x="242" y="0"/>
                      <a:pt x="312" y="70"/>
                      <a:pt x="312" y="156"/>
                    </a:cubicBezTo>
                    <a:cubicBezTo>
                      <a:pt x="312" y="157"/>
                      <a:pt x="312" y="159"/>
                      <a:pt x="312" y="159"/>
                    </a:cubicBezTo>
                    <a:cubicBezTo>
                      <a:pt x="312" y="159"/>
                      <a:pt x="312" y="159"/>
                      <a:pt x="312" y="159"/>
                    </a:cubicBezTo>
                    <a:cubicBezTo>
                      <a:pt x="312" y="279"/>
                      <a:pt x="275" y="386"/>
                      <a:pt x="212" y="477"/>
                    </a:cubicBezTo>
                    <a:cubicBezTo>
                      <a:pt x="210" y="480"/>
                      <a:pt x="209" y="482"/>
                      <a:pt x="207" y="485"/>
                    </a:cubicBezTo>
                    <a:cubicBezTo>
                      <a:pt x="207" y="485"/>
                      <a:pt x="207" y="485"/>
                      <a:pt x="207" y="485"/>
                    </a:cubicBezTo>
                    <a:cubicBezTo>
                      <a:pt x="207" y="485"/>
                      <a:pt x="207" y="485"/>
                      <a:pt x="207" y="485"/>
                    </a:cubicBezTo>
                    <a:cubicBezTo>
                      <a:pt x="201" y="491"/>
                      <a:pt x="193" y="494"/>
                      <a:pt x="185" y="494"/>
                    </a:cubicBezTo>
                    <a:cubicBezTo>
                      <a:pt x="168" y="494"/>
                      <a:pt x="154" y="483"/>
                      <a:pt x="154" y="467"/>
                    </a:cubicBezTo>
                    <a:cubicBezTo>
                      <a:pt x="154" y="463"/>
                      <a:pt x="155" y="459"/>
                      <a:pt x="156" y="459"/>
                    </a:cubicBezTo>
                    <a:cubicBezTo>
                      <a:pt x="156" y="459"/>
                      <a:pt x="156" y="459"/>
                      <a:pt x="156" y="459"/>
                    </a:cubicBezTo>
                    <a:cubicBezTo>
                      <a:pt x="160" y="439"/>
                      <a:pt x="167" y="428"/>
                      <a:pt x="165" y="412"/>
                    </a:cubicBezTo>
                    <a:cubicBezTo>
                      <a:pt x="158" y="371"/>
                      <a:pt x="148" y="338"/>
                      <a:pt x="122" y="310"/>
                    </a:cubicBezTo>
                    <a:cubicBezTo>
                      <a:pt x="122" y="309"/>
                      <a:pt x="122" y="309"/>
                      <a:pt x="122" y="309"/>
                    </a:cubicBezTo>
                    <a:cubicBezTo>
                      <a:pt x="101" y="287"/>
                      <a:pt x="74" y="270"/>
                      <a:pt x="43" y="264"/>
                    </a:cubicBezTo>
                    <a:cubicBezTo>
                      <a:pt x="16" y="236"/>
                      <a:pt x="0" y="198"/>
                      <a:pt x="0" y="156"/>
                    </a:cubicBezTo>
                    <a:cubicBezTo>
                      <a:pt x="0" y="70"/>
                      <a:pt x="70" y="0"/>
                      <a:pt x="156" y="0"/>
                    </a:cubicBezTo>
                  </a:path>
                </a:pathLst>
              </a:custGeom>
              <a:solidFill>
                <a:srgbClr val="FE736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4" name="任意多边形 13"/>
              <p:cNvSpPr/>
              <p:nvPr/>
            </p:nvSpPr>
            <p:spPr>
              <a:xfrm>
                <a:off x="5080390" y="625796"/>
                <a:ext cx="2088372" cy="3616005"/>
              </a:xfrm>
              <a:custGeom>
                <a:gdLst>
                  <a:gd fmla="*/ 1549408 w 2088372" name="connsiteX0"/>
                  <a:gd fmla="*/ 0 h 3616005" name="connsiteY0"/>
                  <a:gd fmla="*/ 1594845 w 2088372" name="connsiteX1"/>
                  <a:gd fmla="*/ 54341 h 3616005" name="connsiteY1"/>
                  <a:gd fmla="*/ 2084372 w 2088372" name="connsiteX2"/>
                  <a:gd fmla="*/ 1438077 h 3616005" name="connsiteY2"/>
                  <a:gd fmla="*/ 1568981 w 2088372" name="connsiteX3"/>
                  <a:gd fmla="*/ 3616005 h 3616005" name="connsiteY3"/>
                  <a:gd fmla="*/ 1042305 w 2088372" name="connsiteX4"/>
                  <a:gd fmla="*/ 3616005 h 3616005" name="connsiteY4"/>
                  <a:gd fmla="*/ 519390 w 2088372" name="connsiteX5"/>
                  <a:gd fmla="*/ 3616005 h 3616005" name="connsiteY5"/>
                  <a:gd fmla="*/ 4000 w 2088372" name="connsiteX6"/>
                  <a:gd fmla="*/ 1438077 h 3616005" name="connsiteY6"/>
                  <a:gd fmla="*/ 493527 w 2088372" name="connsiteX7"/>
                  <a:gd fmla="*/ 54341 h 3616005" name="connsiteY7"/>
                  <a:gd fmla="*/ 538964 w 2088372" name="connsiteX8"/>
                  <a:gd fmla="*/ 1 h 3616005" name="connsiteY8"/>
                  <a:gd fmla="*/ 625259 w 2088372" name="connsiteX9"/>
                  <a:gd fmla="*/ 52666 h 3616005" name="connsiteY9"/>
                  <a:gd fmla="*/ 1044185 w 2088372" name="connsiteX10"/>
                  <a:gd fmla="*/ 147318 h 3616005" name="connsiteY10"/>
                  <a:gd fmla="*/ 1463111 w 2088372" name="connsiteX11"/>
                  <a:gd fmla="*/ 52666 h 3616005" name="connsiteY11"/>
                  <a:gd fmla="*/ 1549408 w 2088372" name="connsiteX12"/>
                  <a:gd fmla="*/ 0 h 3616005" name="connsiteY1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b="b" l="l" r="r" t="t"/>
                <a:pathLst>
                  <a:path h="3616005" w="2088372">
                    <a:moveTo>
                      <a:pt x="1549408" y="0"/>
                    </a:moveTo>
                    <a:lnTo>
                      <a:pt x="1594845" y="54341"/>
                    </a:lnTo>
                    <a:cubicBezTo>
                      <a:pt x="1864296" y="394173"/>
                      <a:pt x="2123873" y="874820"/>
                      <a:pt x="2084372" y="1438077"/>
                    </a:cubicBezTo>
                    <a:cubicBezTo>
                      <a:pt x="2084372" y="1438077"/>
                      <a:pt x="2050514" y="2609652"/>
                      <a:pt x="1568981" y="3616005"/>
                    </a:cubicBezTo>
                    <a:cubicBezTo>
                      <a:pt x="1042305" y="3616005"/>
                      <a:pt x="1042305" y="3616005"/>
                      <a:pt x="1042305" y="3616005"/>
                    </a:cubicBezTo>
                    <a:cubicBezTo>
                      <a:pt x="519390" y="3616005"/>
                      <a:pt x="519390" y="3616005"/>
                      <a:pt x="519390" y="3616005"/>
                    </a:cubicBezTo>
                    <a:cubicBezTo>
                      <a:pt x="37857" y="2609652"/>
                      <a:pt x="4000" y="1438077"/>
                      <a:pt x="4000" y="1438077"/>
                    </a:cubicBezTo>
                    <a:cubicBezTo>
                      <a:pt x="-35501" y="874820"/>
                      <a:pt x="224075" y="394173"/>
                      <a:pt x="493527" y="54341"/>
                    </a:cubicBezTo>
                    <a:lnTo>
                      <a:pt x="538964" y="1"/>
                    </a:lnTo>
                    <a:lnTo>
                      <a:pt x="625259" y="52666"/>
                    </a:lnTo>
                    <a:cubicBezTo>
                      <a:pt x="744844" y="112424"/>
                      <a:pt x="889005" y="147318"/>
                      <a:pt x="1044185" y="147318"/>
                    </a:cubicBezTo>
                    <a:cubicBezTo>
                      <a:pt x="1199365" y="147318"/>
                      <a:pt x="1343527" y="112424"/>
                      <a:pt x="1463111" y="52666"/>
                    </a:cubicBezTo>
                    <a:lnTo>
                      <a:pt x="1549408" y="0"/>
                    </a:lnTo>
                    <a:close/>
                  </a:path>
                </a:pathLst>
              </a:custGeom>
              <a:solidFill>
                <a:srgbClr val="F0F1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5" name="Freeform 160"/>
              <p:cNvSpPr/>
              <p:nvPr/>
            </p:nvSpPr>
            <p:spPr bwMode="auto">
              <a:xfrm>
                <a:off x="5535613" y="4324351"/>
                <a:ext cx="1219200" cy="1558925"/>
              </a:xfrm>
              <a:custGeom>
                <a:gdLst>
                  <a:gd fmla="*/ 154 w 324" name="T0"/>
                  <a:gd fmla="*/ 0 h 415" name="T1"/>
                  <a:gd fmla="*/ 305 w 324" name="T2"/>
                  <a:gd fmla="*/ 172 h 415" name="T3"/>
                  <a:gd fmla="*/ 305 w 324" name="T4"/>
                  <a:gd fmla="*/ 174 h 415" name="T5"/>
                  <a:gd fmla="*/ 305 w 324" name="T6"/>
                  <a:gd fmla="*/ 175 h 415" name="T7"/>
                  <a:gd fmla="*/ 276 w 324" name="T8"/>
                  <a:gd fmla="*/ 338 h 415" name="T9"/>
                  <a:gd fmla="*/ 255 w 324" name="T10"/>
                  <a:gd fmla="*/ 260 h 415" name="T11"/>
                  <a:gd fmla="*/ 230 w 324" name="T12"/>
                  <a:gd fmla="*/ 301 h 415" name="T13"/>
                  <a:gd fmla="*/ 170 w 324" name="T14"/>
                  <a:gd fmla="*/ 411 h 415" name="T15"/>
                  <a:gd fmla="*/ 167 w 324" name="T16"/>
                  <a:gd fmla="*/ 415 h 415" name="T17"/>
                  <a:gd fmla="*/ 167 w 324" name="T18"/>
                  <a:gd fmla="*/ 408 h 415" name="T19"/>
                  <a:gd fmla="*/ 65 w 324" name="T20"/>
                  <a:gd fmla="*/ 228 h 415" name="T21"/>
                  <a:gd fmla="*/ 52 w 324" name="T22"/>
                  <a:gd fmla="*/ 229 h 415" name="T23"/>
                  <a:gd fmla="*/ 2 w 324" name="T24"/>
                  <a:gd fmla="*/ 256 h 415" name="T25"/>
                  <a:gd fmla="*/ 1 w 324" name="T26"/>
                  <a:gd fmla="*/ 250 h 415" name="T27"/>
                  <a:gd fmla="*/ 1 w 324" name="T28"/>
                  <a:gd fmla="*/ 248 h 415" name="T29"/>
                  <a:gd fmla="*/ 0 w 324" name="T30"/>
                  <a:gd fmla="*/ 238 h 415" name="T31"/>
                  <a:gd fmla="*/ 0 w 324" name="T32"/>
                  <a:gd fmla="*/ 235 h 415" name="T33"/>
                  <a:gd fmla="*/ 0 w 324" name="T34"/>
                  <a:gd fmla="*/ 223 h 415" name="T35"/>
                  <a:gd fmla="*/ 154 w 324" name="T36"/>
                  <a:gd fmla="*/ 0 h 415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415" w="324">
                    <a:moveTo>
                      <a:pt x="154" y="0"/>
                    </a:moveTo>
                    <a:cubicBezTo>
                      <a:pt x="225" y="0"/>
                      <a:pt x="288" y="72"/>
                      <a:pt x="305" y="172"/>
                    </a:cubicBezTo>
                    <a:cubicBezTo>
                      <a:pt x="305" y="174"/>
                      <a:pt x="305" y="174"/>
                      <a:pt x="305" y="174"/>
                    </a:cubicBezTo>
                    <a:cubicBezTo>
                      <a:pt x="305" y="175"/>
                      <a:pt x="305" y="175"/>
                      <a:pt x="305" y="175"/>
                    </a:cubicBezTo>
                    <a:cubicBezTo>
                      <a:pt x="306" y="178"/>
                      <a:pt x="324" y="247"/>
                      <a:pt x="276" y="338"/>
                    </a:cubicBezTo>
                    <a:cubicBezTo>
                      <a:pt x="276" y="335"/>
                      <a:pt x="256" y="263"/>
                      <a:pt x="255" y="260"/>
                    </a:cubicBezTo>
                    <a:cubicBezTo>
                      <a:pt x="256" y="270"/>
                      <a:pt x="235" y="291"/>
                      <a:pt x="230" y="301"/>
                    </a:cubicBezTo>
                    <a:cubicBezTo>
                      <a:pt x="209" y="338"/>
                      <a:pt x="198" y="379"/>
                      <a:pt x="170" y="411"/>
                    </a:cubicBezTo>
                    <a:cubicBezTo>
                      <a:pt x="169" y="412"/>
                      <a:pt x="168" y="414"/>
                      <a:pt x="167" y="415"/>
                    </a:cubicBezTo>
                    <a:cubicBezTo>
                      <a:pt x="167" y="412"/>
                      <a:pt x="167" y="410"/>
                      <a:pt x="167" y="408"/>
                    </a:cubicBezTo>
                    <a:cubicBezTo>
                      <a:pt x="159" y="259"/>
                      <a:pt x="107" y="228"/>
                      <a:pt x="65" y="228"/>
                    </a:cubicBezTo>
                    <a:cubicBezTo>
                      <a:pt x="61" y="228"/>
                      <a:pt x="57" y="228"/>
                      <a:pt x="52" y="229"/>
                    </a:cubicBezTo>
                    <a:cubicBezTo>
                      <a:pt x="33" y="232"/>
                      <a:pt x="15" y="241"/>
                      <a:pt x="2" y="256"/>
                    </a:cubicBezTo>
                    <a:cubicBezTo>
                      <a:pt x="2" y="254"/>
                      <a:pt x="1" y="252"/>
                      <a:pt x="1" y="250"/>
                    </a:cubicBezTo>
                    <a:cubicBezTo>
                      <a:pt x="1" y="248"/>
                      <a:pt x="1" y="248"/>
                      <a:pt x="1" y="248"/>
                    </a:cubicBezTo>
                    <a:cubicBezTo>
                      <a:pt x="1" y="245"/>
                      <a:pt x="1" y="242"/>
                      <a:pt x="0" y="238"/>
                    </a:cubicBezTo>
                    <a:cubicBezTo>
                      <a:pt x="0" y="235"/>
                      <a:pt x="0" y="235"/>
                      <a:pt x="0" y="235"/>
                    </a:cubicBezTo>
                    <a:cubicBezTo>
                      <a:pt x="0" y="231"/>
                      <a:pt x="0" y="227"/>
                      <a:pt x="0" y="223"/>
                    </a:cubicBezTo>
                    <a:cubicBezTo>
                      <a:pt x="0" y="100"/>
                      <a:pt x="69" y="0"/>
                      <a:pt x="154" y="0"/>
                    </a:cubicBezTo>
                  </a:path>
                </a:pathLst>
              </a:custGeom>
              <a:solidFill>
                <a:srgbClr val="FFA29A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6" name="Rectangle 162"/>
              <p:cNvSpPr>
                <a:spLocks noChangeArrowheads="1"/>
              </p:cNvSpPr>
              <p:nvPr/>
            </p:nvSpPr>
            <p:spPr bwMode="auto">
              <a:xfrm>
                <a:off x="5535613" y="4332288"/>
                <a:ext cx="1233488" cy="156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7" name="Freeform 163"/>
              <p:cNvSpPr/>
              <p:nvPr/>
            </p:nvSpPr>
            <p:spPr bwMode="auto">
              <a:xfrm>
                <a:off x="5764213" y="4411663"/>
                <a:ext cx="801688" cy="1122363"/>
              </a:xfrm>
              <a:custGeom>
                <a:gdLst>
                  <a:gd fmla="*/ 43 w 213" name="T0"/>
                  <a:gd fmla="*/ 141 h 299" name="T1"/>
                  <a:gd fmla="*/ 34 w 213" name="T2"/>
                  <a:gd fmla="*/ 142 h 299" name="T3"/>
                  <a:gd fmla="*/ 1 w 213" name="T4"/>
                  <a:gd fmla="*/ 159 h 299" name="T5"/>
                  <a:gd fmla="*/ 1 w 213" name="T6"/>
                  <a:gd fmla="*/ 155 h 299" name="T7"/>
                  <a:gd fmla="*/ 1 w 213" name="T8"/>
                  <a:gd fmla="*/ 154 h 299" name="T9"/>
                  <a:gd fmla="*/ 0 w 213" name="T10"/>
                  <a:gd fmla="*/ 148 h 299" name="T11"/>
                  <a:gd fmla="*/ 0 w 213" name="T12"/>
                  <a:gd fmla="*/ 146 h 299" name="T13"/>
                  <a:gd fmla="*/ 0 w 213" name="T14"/>
                  <a:gd fmla="*/ 138 h 299" name="T15"/>
                  <a:gd fmla="*/ 101 w 213" name="T16"/>
                  <a:gd fmla="*/ 0 h 299" name="T17"/>
                  <a:gd fmla="*/ 200 w 213" name="T18"/>
                  <a:gd fmla="*/ 106 h 299" name="T19"/>
                  <a:gd fmla="*/ 200 w 213" name="T20"/>
                  <a:gd fmla="*/ 108 h 299" name="T21"/>
                  <a:gd fmla="*/ 200 w 213" name="T22"/>
                  <a:gd fmla="*/ 109 h 299" name="T23"/>
                  <a:gd fmla="*/ 181 w 213" name="T24"/>
                  <a:gd fmla="*/ 209 h 299" name="T25"/>
                  <a:gd fmla="*/ 167 w 213" name="T26"/>
                  <a:gd fmla="*/ 161 h 299" name="T27"/>
                  <a:gd fmla="*/ 151 w 213" name="T28"/>
                  <a:gd fmla="*/ 187 h 299" name="T29"/>
                  <a:gd fmla="*/ 121 w 213" name="T30"/>
                  <a:gd fmla="*/ 299 h 299" name="T31"/>
                  <a:gd fmla="*/ 43 w 213" name="T32"/>
                  <a:gd fmla="*/ 141 h 299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299" w="213">
                    <a:moveTo>
                      <a:pt x="43" y="141"/>
                    </a:moveTo>
                    <a:cubicBezTo>
                      <a:pt x="40" y="142"/>
                      <a:pt x="37" y="141"/>
                      <a:pt x="34" y="142"/>
                    </a:cubicBezTo>
                    <a:cubicBezTo>
                      <a:pt x="21" y="144"/>
                      <a:pt x="10" y="150"/>
                      <a:pt x="1" y="159"/>
                    </a:cubicBezTo>
                    <a:cubicBezTo>
                      <a:pt x="1" y="157"/>
                      <a:pt x="1" y="156"/>
                      <a:pt x="1" y="155"/>
                    </a:cubicBezTo>
                    <a:cubicBezTo>
                      <a:pt x="1" y="154"/>
                      <a:pt x="1" y="154"/>
                      <a:pt x="1" y="154"/>
                    </a:cubicBezTo>
                    <a:cubicBezTo>
                      <a:pt x="1" y="152"/>
                      <a:pt x="0" y="150"/>
                      <a:pt x="0" y="148"/>
                    </a:cubicBezTo>
                    <a:cubicBezTo>
                      <a:pt x="0" y="146"/>
                      <a:pt x="0" y="146"/>
                      <a:pt x="0" y="146"/>
                    </a:cubicBezTo>
                    <a:cubicBezTo>
                      <a:pt x="0" y="143"/>
                      <a:pt x="0" y="140"/>
                      <a:pt x="0" y="138"/>
                    </a:cubicBezTo>
                    <a:cubicBezTo>
                      <a:pt x="0" y="62"/>
                      <a:pt x="45" y="0"/>
                      <a:pt x="101" y="0"/>
                    </a:cubicBezTo>
                    <a:cubicBezTo>
                      <a:pt x="147" y="0"/>
                      <a:pt x="189" y="45"/>
                      <a:pt x="200" y="106"/>
                    </a:cubicBezTo>
                    <a:cubicBezTo>
                      <a:pt x="200" y="108"/>
                      <a:pt x="200" y="108"/>
                      <a:pt x="200" y="108"/>
                    </a:cubicBezTo>
                    <a:cubicBezTo>
                      <a:pt x="200" y="109"/>
                      <a:pt x="200" y="109"/>
                      <a:pt x="200" y="109"/>
                    </a:cubicBezTo>
                    <a:cubicBezTo>
                      <a:pt x="201" y="111"/>
                      <a:pt x="213" y="153"/>
                      <a:pt x="181" y="209"/>
                    </a:cubicBezTo>
                    <a:cubicBezTo>
                      <a:pt x="181" y="208"/>
                      <a:pt x="167" y="163"/>
                      <a:pt x="167" y="161"/>
                    </a:cubicBezTo>
                    <a:cubicBezTo>
                      <a:pt x="168" y="167"/>
                      <a:pt x="154" y="181"/>
                      <a:pt x="151" y="187"/>
                    </a:cubicBezTo>
                    <a:cubicBezTo>
                      <a:pt x="137" y="210"/>
                      <a:pt x="126" y="274"/>
                      <a:pt x="121" y="299"/>
                    </a:cubicBezTo>
                    <a:cubicBezTo>
                      <a:pt x="121" y="299"/>
                      <a:pt x="94" y="134"/>
                      <a:pt x="43" y="141"/>
                    </a:cubicBezTo>
                  </a:path>
                </a:pathLst>
              </a:custGeom>
              <a:solidFill>
                <a:srgbClr val="FDEBAE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8" name="Freeform 164"/>
              <p:cNvSpPr/>
              <p:nvPr/>
            </p:nvSpPr>
            <p:spPr bwMode="auto">
              <a:xfrm>
                <a:off x="5719763" y="4156076"/>
                <a:ext cx="790575" cy="250825"/>
              </a:xfrm>
              <a:custGeom>
                <a:gdLst>
                  <a:gd fmla="*/ 210 w 210" name="T0"/>
                  <a:gd fmla="*/ 45 h 67" name="T1"/>
                  <a:gd fmla="*/ 188 w 210" name="T2"/>
                  <a:gd fmla="*/ 67 h 67" name="T3"/>
                  <a:gd fmla="*/ 22 w 210" name="T4"/>
                  <a:gd fmla="*/ 67 h 67" name="T5"/>
                  <a:gd fmla="*/ 0 w 210" name="T6"/>
                  <a:gd fmla="*/ 45 h 67" name="T7"/>
                  <a:gd fmla="*/ 0 w 210" name="T8"/>
                  <a:gd fmla="*/ 22 h 67" name="T9"/>
                  <a:gd fmla="*/ 22 w 210" name="T10"/>
                  <a:gd fmla="*/ 0 h 67" name="T11"/>
                  <a:gd fmla="*/ 188 w 210" name="T12"/>
                  <a:gd fmla="*/ 0 h 67" name="T13"/>
                  <a:gd fmla="*/ 210 w 210" name="T14"/>
                  <a:gd fmla="*/ 22 h 67" name="T15"/>
                  <a:gd fmla="*/ 210 w 210" name="T16"/>
                  <a:gd fmla="*/ 45 h 67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67" w="210">
                    <a:moveTo>
                      <a:pt x="210" y="45"/>
                    </a:moveTo>
                    <a:cubicBezTo>
                      <a:pt x="210" y="57"/>
                      <a:pt x="200" y="67"/>
                      <a:pt x="188" y="67"/>
                    </a:cubicBezTo>
                    <a:cubicBezTo>
                      <a:pt x="22" y="67"/>
                      <a:pt x="22" y="67"/>
                      <a:pt x="22" y="67"/>
                    </a:cubicBezTo>
                    <a:cubicBezTo>
                      <a:pt x="10" y="67"/>
                      <a:pt x="0" y="57"/>
                      <a:pt x="0" y="45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10"/>
                      <a:pt x="10" y="0"/>
                      <a:pt x="22" y="0"/>
                    </a:cubicBezTo>
                    <a:cubicBezTo>
                      <a:pt x="188" y="0"/>
                      <a:pt x="188" y="0"/>
                      <a:pt x="188" y="0"/>
                    </a:cubicBezTo>
                    <a:cubicBezTo>
                      <a:pt x="200" y="0"/>
                      <a:pt x="210" y="10"/>
                      <a:pt x="210" y="22"/>
                    </a:cubicBezTo>
                    <a:cubicBezTo>
                      <a:pt x="210" y="45"/>
                      <a:pt x="210" y="45"/>
                      <a:pt x="210" y="45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9" name="Freeform 169"/>
              <p:cNvSpPr/>
              <p:nvPr/>
            </p:nvSpPr>
            <p:spPr bwMode="auto">
              <a:xfrm>
                <a:off x="5132388" y="2533651"/>
                <a:ext cx="1990725" cy="641350"/>
              </a:xfrm>
              <a:custGeom>
                <a:gdLst>
                  <a:gd fmla="*/ 508 w 529" name="T0"/>
                  <a:gd fmla="*/ 124 h 171" name="T1"/>
                  <a:gd fmla="*/ 529 w 529" name="T2"/>
                  <a:gd fmla="*/ 0 h 171" name="T3"/>
                  <a:gd fmla="*/ 248 w 529" name="T4"/>
                  <a:gd fmla="*/ 66 h 171" name="T5"/>
                  <a:gd fmla="*/ 0 w 529" name="T6"/>
                  <a:gd fmla="*/ 15 h 171" name="T7"/>
                  <a:gd fmla="*/ 21 w 529" name="T8"/>
                  <a:gd fmla="*/ 135 h 171" name="T9"/>
                  <a:gd fmla="*/ 248 w 529" name="T10"/>
                  <a:gd fmla="*/ 171 h 171" name="T11"/>
                  <a:gd fmla="*/ 508 w 529" name="T12"/>
                  <a:gd fmla="*/ 124 h 17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71" w="529">
                    <a:moveTo>
                      <a:pt x="508" y="124"/>
                    </a:moveTo>
                    <a:cubicBezTo>
                      <a:pt x="517" y="78"/>
                      <a:pt x="524" y="36"/>
                      <a:pt x="529" y="0"/>
                    </a:cubicBezTo>
                    <a:cubicBezTo>
                      <a:pt x="444" y="42"/>
                      <a:pt x="349" y="66"/>
                      <a:pt x="248" y="66"/>
                    </a:cubicBezTo>
                    <a:cubicBezTo>
                      <a:pt x="160" y="66"/>
                      <a:pt x="76" y="47"/>
                      <a:pt x="0" y="15"/>
                    </a:cubicBezTo>
                    <a:cubicBezTo>
                      <a:pt x="5" y="50"/>
                      <a:pt x="12" y="91"/>
                      <a:pt x="21" y="135"/>
                    </a:cubicBezTo>
                    <a:cubicBezTo>
                      <a:pt x="93" y="159"/>
                      <a:pt x="169" y="171"/>
                      <a:pt x="248" y="171"/>
                    </a:cubicBezTo>
                    <a:cubicBezTo>
                      <a:pt x="340" y="171"/>
                      <a:pt x="427" y="154"/>
                      <a:pt x="508" y="124"/>
                    </a:cubicBezTo>
                  </a:path>
                </a:pathLst>
              </a:custGeom>
              <a:solidFill>
                <a:srgbClr val="FFD447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0" name="Freeform 170"/>
              <p:cNvSpPr/>
              <p:nvPr/>
            </p:nvSpPr>
            <p:spPr bwMode="auto">
              <a:xfrm>
                <a:off x="5072063" y="1703388"/>
                <a:ext cx="2100263" cy="525463"/>
              </a:xfrm>
              <a:custGeom>
                <a:gdLst>
                  <a:gd fmla="*/ 557 w 558" name="T0"/>
                  <a:gd fmla="*/ 79 h 140" name="T1"/>
                  <a:gd fmla="*/ 552 w 558" name="T2"/>
                  <a:gd fmla="*/ 0 h 140" name="T3"/>
                  <a:gd fmla="*/ 278 w 558" name="T4"/>
                  <a:gd fmla="*/ 61 h 140" name="T5"/>
                  <a:gd fmla="*/ 6 w 558" name="T6"/>
                  <a:gd fmla="*/ 1 h 140" name="T7"/>
                  <a:gd fmla="*/ 2 w 558" name="T8"/>
                  <a:gd fmla="*/ 92 h 140" name="T9"/>
                  <a:gd fmla="*/ 264 w 558" name="T10"/>
                  <a:gd fmla="*/ 140 h 140" name="T11"/>
                  <a:gd fmla="*/ 557 w 558" name="T12"/>
                  <a:gd fmla="*/ 79 h 14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40" w="558">
                    <a:moveTo>
                      <a:pt x="557" y="79"/>
                    </a:moveTo>
                    <a:cubicBezTo>
                      <a:pt x="558" y="52"/>
                      <a:pt x="556" y="25"/>
                      <a:pt x="552" y="0"/>
                    </a:cubicBezTo>
                    <a:cubicBezTo>
                      <a:pt x="469" y="39"/>
                      <a:pt x="376" y="61"/>
                      <a:pt x="278" y="61"/>
                    </a:cubicBezTo>
                    <a:cubicBezTo>
                      <a:pt x="181" y="61"/>
                      <a:pt x="89" y="40"/>
                      <a:pt x="6" y="1"/>
                    </a:cubicBezTo>
                    <a:cubicBezTo>
                      <a:pt x="2" y="30"/>
                      <a:pt x="0" y="61"/>
                      <a:pt x="2" y="92"/>
                    </a:cubicBezTo>
                    <a:cubicBezTo>
                      <a:pt x="84" y="123"/>
                      <a:pt x="172" y="140"/>
                      <a:pt x="264" y="140"/>
                    </a:cubicBezTo>
                    <a:cubicBezTo>
                      <a:pt x="368" y="140"/>
                      <a:pt x="467" y="118"/>
                      <a:pt x="557" y="79"/>
                    </a:cubicBezTo>
                  </a:path>
                </a:pathLst>
              </a:custGeom>
              <a:solidFill>
                <a:srgbClr val="FFD447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1" name="Freeform 178"/>
              <p:cNvSpPr/>
              <p:nvPr/>
            </p:nvSpPr>
            <p:spPr bwMode="auto">
              <a:xfrm>
                <a:off x="5972176" y="3059113"/>
                <a:ext cx="293688" cy="1858963"/>
              </a:xfrm>
              <a:custGeom>
                <a:gdLst>
                  <a:gd fmla="*/ 77 w 78" name="T0"/>
                  <a:gd fmla="*/ 48 h 495" name="T1"/>
                  <a:gd fmla="*/ 78 w 78" name="T2"/>
                  <a:gd fmla="*/ 39 h 495" name="T3"/>
                  <a:gd fmla="*/ 39 w 78" name="T4"/>
                  <a:gd fmla="*/ 0 h 495" name="T5"/>
                  <a:gd fmla="*/ 0 w 78" name="T6"/>
                  <a:gd fmla="*/ 40 h 495" name="T7"/>
                  <a:gd fmla="*/ 18 w 78" name="T8"/>
                  <a:gd fmla="*/ 476 h 495" name="T9"/>
                  <a:gd fmla="*/ 20 w 78" name="T10"/>
                  <a:gd fmla="*/ 476 h 495" name="T11"/>
                  <a:gd fmla="*/ 19 w 78" name="T12"/>
                  <a:gd fmla="*/ 475 h 495" name="T13"/>
                  <a:gd fmla="*/ 40 w 78" name="T14"/>
                  <a:gd fmla="*/ 495 h 495" name="T15"/>
                  <a:gd fmla="*/ 61 w 78" name="T16"/>
                  <a:gd fmla="*/ 475 h 495" name="T17"/>
                  <a:gd fmla="*/ 61 w 78" name="T18"/>
                  <a:gd fmla="*/ 476 h 495" name="T19"/>
                  <a:gd fmla="*/ 61 w 78" name="T20"/>
                  <a:gd fmla="*/ 476 h 495" name="T21"/>
                  <a:gd fmla="*/ 77 w 78" name="T22"/>
                  <a:gd fmla="*/ 48 h 495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495" w="78">
                    <a:moveTo>
                      <a:pt x="77" y="48"/>
                    </a:moveTo>
                    <a:cubicBezTo>
                      <a:pt x="77" y="45"/>
                      <a:pt x="78" y="42"/>
                      <a:pt x="78" y="39"/>
                    </a:cubicBezTo>
                    <a:cubicBezTo>
                      <a:pt x="78" y="18"/>
                      <a:pt x="60" y="0"/>
                      <a:pt x="39" y="0"/>
                    </a:cubicBezTo>
                    <a:cubicBezTo>
                      <a:pt x="17" y="0"/>
                      <a:pt x="0" y="18"/>
                      <a:pt x="0" y="40"/>
                    </a:cubicBezTo>
                    <a:cubicBezTo>
                      <a:pt x="18" y="476"/>
                      <a:pt x="18" y="476"/>
                      <a:pt x="18" y="476"/>
                    </a:cubicBezTo>
                    <a:cubicBezTo>
                      <a:pt x="20" y="476"/>
                      <a:pt x="20" y="476"/>
                      <a:pt x="20" y="476"/>
                    </a:cubicBezTo>
                    <a:cubicBezTo>
                      <a:pt x="19" y="475"/>
                      <a:pt x="19" y="475"/>
                      <a:pt x="19" y="475"/>
                    </a:cubicBezTo>
                    <a:cubicBezTo>
                      <a:pt x="19" y="487"/>
                      <a:pt x="29" y="495"/>
                      <a:pt x="40" y="495"/>
                    </a:cubicBezTo>
                    <a:cubicBezTo>
                      <a:pt x="52" y="495"/>
                      <a:pt x="61" y="487"/>
                      <a:pt x="61" y="475"/>
                    </a:cubicBezTo>
                    <a:cubicBezTo>
                      <a:pt x="61" y="476"/>
                      <a:pt x="61" y="476"/>
                      <a:pt x="61" y="476"/>
                    </a:cubicBezTo>
                    <a:cubicBezTo>
                      <a:pt x="61" y="476"/>
                      <a:pt x="61" y="476"/>
                      <a:pt x="61" y="476"/>
                    </a:cubicBezTo>
                    <a:lnTo>
                      <a:pt x="77" y="48"/>
                    </a:lnTo>
                    <a:close/>
                  </a:path>
                </a:pathLst>
              </a:custGeom>
              <a:solidFill>
                <a:srgbClr val="FE736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2" name="Oval 179"/>
              <p:cNvSpPr>
                <a:spLocks noChangeArrowheads="1"/>
              </p:cNvSpPr>
              <p:nvPr/>
            </p:nvSpPr>
            <p:spPr bwMode="auto">
              <a:xfrm>
                <a:off x="5788026" y="963613"/>
                <a:ext cx="658813" cy="657225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3" name="Freeform 181"/>
              <p:cNvSpPr>
                <a:spLocks noEditPoints="1"/>
              </p:cNvSpPr>
              <p:nvPr/>
            </p:nvSpPr>
            <p:spPr bwMode="auto">
              <a:xfrm>
                <a:off x="5722938" y="898526"/>
                <a:ext cx="790575" cy="788988"/>
              </a:xfrm>
              <a:custGeom>
                <a:gdLst>
                  <a:gd fmla="*/ 105 w 210" name="T0"/>
                  <a:gd fmla="*/ 0 h 210" name="T1"/>
                  <a:gd fmla="*/ 0 w 210" name="T2"/>
                  <a:gd fmla="*/ 105 h 210" name="T3"/>
                  <a:gd fmla="*/ 105 w 210" name="T4"/>
                  <a:gd fmla="*/ 210 h 210" name="T5"/>
                  <a:gd fmla="*/ 210 w 210" name="T6"/>
                  <a:gd fmla="*/ 105 h 210" name="T7"/>
                  <a:gd fmla="*/ 105 w 210" name="T8"/>
                  <a:gd fmla="*/ 0 h 210" name="T9"/>
                  <a:gd fmla="*/ 105 w 210" name="T10"/>
                  <a:gd fmla="*/ 192 h 210" name="T11"/>
                  <a:gd fmla="*/ 17 w 210" name="T12"/>
                  <a:gd fmla="*/ 105 h 210" name="T13"/>
                  <a:gd fmla="*/ 105 w 210" name="T14"/>
                  <a:gd fmla="*/ 17 h 210" name="T15"/>
                  <a:gd fmla="*/ 192 w 210" name="T16"/>
                  <a:gd fmla="*/ 105 h 210" name="T17"/>
                  <a:gd fmla="*/ 105 w 210" name="T18"/>
                  <a:gd fmla="*/ 192 h 21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10" w="210">
                    <a:moveTo>
                      <a:pt x="105" y="0"/>
                    </a:moveTo>
                    <a:cubicBezTo>
                      <a:pt x="47" y="0"/>
                      <a:pt x="0" y="47"/>
                      <a:pt x="0" y="105"/>
                    </a:cubicBezTo>
                    <a:cubicBezTo>
                      <a:pt x="0" y="163"/>
                      <a:pt x="47" y="210"/>
                      <a:pt x="105" y="210"/>
                    </a:cubicBezTo>
                    <a:cubicBezTo>
                      <a:pt x="163" y="210"/>
                      <a:pt x="210" y="163"/>
                      <a:pt x="210" y="105"/>
                    </a:cubicBezTo>
                    <a:cubicBezTo>
                      <a:pt x="210" y="47"/>
                      <a:pt x="163" y="0"/>
                      <a:pt x="105" y="0"/>
                    </a:cubicBezTo>
                    <a:close/>
                    <a:moveTo>
                      <a:pt x="105" y="192"/>
                    </a:moveTo>
                    <a:cubicBezTo>
                      <a:pt x="56" y="192"/>
                      <a:pt x="17" y="153"/>
                      <a:pt x="17" y="105"/>
                    </a:cubicBezTo>
                    <a:cubicBezTo>
                      <a:pt x="17" y="56"/>
                      <a:pt x="56" y="17"/>
                      <a:pt x="105" y="17"/>
                    </a:cubicBezTo>
                    <a:cubicBezTo>
                      <a:pt x="153" y="17"/>
                      <a:pt x="192" y="56"/>
                      <a:pt x="192" y="105"/>
                    </a:cubicBezTo>
                    <a:cubicBezTo>
                      <a:pt x="192" y="153"/>
                      <a:pt x="153" y="192"/>
                      <a:pt x="105" y="192"/>
                    </a:cubicBezTo>
                    <a:close/>
                  </a:path>
                </a:pathLst>
              </a:custGeom>
              <a:solidFill>
                <a:srgbClr val="FFD447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4" name="Oval 182"/>
              <p:cNvSpPr>
                <a:spLocks noChangeArrowheads="1"/>
              </p:cNvSpPr>
              <p:nvPr/>
            </p:nvSpPr>
            <p:spPr bwMode="auto">
              <a:xfrm>
                <a:off x="5991226" y="1954213"/>
                <a:ext cx="255588" cy="255588"/>
              </a:xfrm>
              <a:prstGeom prst="ellipse">
                <a:avLst/>
              </a:prstGeom>
              <a:solidFill>
                <a:srgbClr val="22B19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5" name="Oval 184"/>
              <p:cNvSpPr>
                <a:spLocks noChangeArrowheads="1"/>
              </p:cNvSpPr>
              <p:nvPr/>
            </p:nvSpPr>
            <p:spPr bwMode="auto">
              <a:xfrm>
                <a:off x="6005513" y="2374901"/>
                <a:ext cx="207963" cy="203200"/>
              </a:xfrm>
              <a:prstGeom prst="ellipse">
                <a:avLst/>
              </a:prstGeom>
              <a:solidFill>
                <a:srgbClr val="22B19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6" name="Oval 186"/>
              <p:cNvSpPr>
                <a:spLocks noChangeArrowheads="1"/>
              </p:cNvSpPr>
              <p:nvPr/>
            </p:nvSpPr>
            <p:spPr bwMode="auto">
              <a:xfrm>
                <a:off x="6005513" y="2728913"/>
                <a:ext cx="207963" cy="201613"/>
              </a:xfrm>
              <a:prstGeom prst="ellipse">
                <a:avLst/>
              </a:prstGeom>
              <a:solidFill>
                <a:srgbClr val="22B19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7" name="Freeform 190"/>
              <p:cNvSpPr/>
              <p:nvPr/>
            </p:nvSpPr>
            <p:spPr bwMode="auto">
              <a:xfrm>
                <a:off x="5192713" y="1747838"/>
                <a:ext cx="128588" cy="49213"/>
              </a:xfrm>
              <a:custGeom>
                <a:gdLst>
                  <a:gd fmla="*/ 0 w 34" name="T0"/>
                  <a:gd fmla="*/ 0 h 13" name="T1"/>
                  <a:gd fmla="*/ 0 w 34" name="T2"/>
                  <a:gd fmla="*/ 0 h 13" name="T3"/>
                  <a:gd fmla="*/ 34 w 34" name="T4"/>
                  <a:gd fmla="*/ 13 h 13" name="T5"/>
                  <a:gd fmla="*/ 34 w 34" name="T6"/>
                  <a:gd fmla="*/ 13 h 13" name="T7"/>
                  <a:gd fmla="*/ 0 w 34" name="T8"/>
                  <a:gd fmla="*/ 0 h 1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3" w="34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1" y="5"/>
                      <a:pt x="22" y="9"/>
                      <a:pt x="34" y="13"/>
                    </a:cubicBezTo>
                    <a:cubicBezTo>
                      <a:pt x="34" y="13"/>
                      <a:pt x="34" y="13"/>
                      <a:pt x="34" y="13"/>
                    </a:cubicBezTo>
                    <a:cubicBezTo>
                      <a:pt x="22" y="9"/>
                      <a:pt x="11" y="5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8" name="Freeform 191"/>
              <p:cNvSpPr/>
              <p:nvPr/>
            </p:nvSpPr>
            <p:spPr bwMode="auto">
              <a:xfrm>
                <a:off x="5173663" y="1747838"/>
                <a:ext cx="147638" cy="379413"/>
              </a:xfrm>
              <a:custGeom>
                <a:gdLst>
                  <a:gd fmla="*/ 5 w 39" name="T0"/>
                  <a:gd fmla="*/ 0 h 101" name="T1"/>
                  <a:gd fmla="*/ 2 w 39" name="T2"/>
                  <a:gd fmla="*/ 84 h 101" name="T3"/>
                  <a:gd fmla="*/ 3 w 39" name="T4"/>
                  <a:gd fmla="*/ 90 h 101" name="T5"/>
                  <a:gd fmla="*/ 39 w 39" name="T6"/>
                  <a:gd fmla="*/ 101 h 101" name="T7"/>
                  <a:gd fmla="*/ 38 w 39" name="T8"/>
                  <a:gd fmla="*/ 84 h 101" name="T9"/>
                  <a:gd fmla="*/ 39 w 39" name="T10"/>
                  <a:gd fmla="*/ 13 h 101" name="T11"/>
                  <a:gd fmla="*/ 5 w 39" name="T12"/>
                  <a:gd fmla="*/ 0 h 10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00" w="39">
                    <a:moveTo>
                      <a:pt x="5" y="0"/>
                    </a:moveTo>
                    <a:cubicBezTo>
                      <a:pt x="1" y="27"/>
                      <a:pt x="0" y="55"/>
                      <a:pt x="2" y="84"/>
                    </a:cubicBezTo>
                    <a:cubicBezTo>
                      <a:pt x="2" y="84"/>
                      <a:pt x="2" y="86"/>
                      <a:pt x="3" y="90"/>
                    </a:cubicBezTo>
                    <a:cubicBezTo>
                      <a:pt x="15" y="94"/>
                      <a:pt x="27" y="97"/>
                      <a:pt x="39" y="101"/>
                    </a:cubicBezTo>
                    <a:cubicBezTo>
                      <a:pt x="38" y="90"/>
                      <a:pt x="38" y="84"/>
                      <a:pt x="38" y="84"/>
                    </a:cubicBezTo>
                    <a:cubicBezTo>
                      <a:pt x="37" y="60"/>
                      <a:pt x="37" y="36"/>
                      <a:pt x="39" y="13"/>
                    </a:cubicBezTo>
                    <a:cubicBezTo>
                      <a:pt x="27" y="9"/>
                      <a:pt x="16" y="5"/>
                      <a:pt x="5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9" name="Freeform 192"/>
              <p:cNvSpPr/>
              <p:nvPr/>
            </p:nvSpPr>
            <p:spPr bwMode="auto">
              <a:xfrm>
                <a:off x="5368926" y="1816101"/>
                <a:ext cx="131763" cy="36513"/>
              </a:xfrm>
              <a:custGeom>
                <a:gdLst>
                  <a:gd fmla="*/ 0 w 35" name="T0"/>
                  <a:gd fmla="*/ 0 h 10" name="T1"/>
                  <a:gd fmla="*/ 0 w 35" name="T2"/>
                  <a:gd fmla="*/ 0 h 10" name="T3"/>
                  <a:gd fmla="*/ 35 w 35" name="T4"/>
                  <a:gd fmla="*/ 10 h 10" name="T5"/>
                  <a:gd fmla="*/ 35 w 35" name="T6"/>
                  <a:gd fmla="*/ 10 h 10" name="T7"/>
                  <a:gd fmla="*/ 0 w 35" name="T8"/>
                  <a:gd fmla="*/ 0 h 1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0" w="3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2" y="4"/>
                      <a:pt x="23" y="7"/>
                      <a:pt x="35" y="10"/>
                    </a:cubicBezTo>
                    <a:cubicBezTo>
                      <a:pt x="35" y="10"/>
                      <a:pt x="35" y="10"/>
                      <a:pt x="35" y="10"/>
                    </a:cubicBezTo>
                    <a:cubicBezTo>
                      <a:pt x="23" y="7"/>
                      <a:pt x="12" y="4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0" name="Freeform 193"/>
              <p:cNvSpPr/>
              <p:nvPr/>
            </p:nvSpPr>
            <p:spPr bwMode="auto">
              <a:xfrm>
                <a:off x="5362576" y="1816101"/>
                <a:ext cx="146050" cy="357188"/>
              </a:xfrm>
              <a:custGeom>
                <a:gdLst>
                  <a:gd fmla="*/ 2 w 39" name="T0"/>
                  <a:gd fmla="*/ 0 h 95" name="T1"/>
                  <a:gd fmla="*/ 2 w 39" name="T2"/>
                  <a:gd fmla="*/ 66 h 95" name="T3"/>
                  <a:gd fmla="*/ 3 w 39" name="T4"/>
                  <a:gd fmla="*/ 87 h 95" name="T5"/>
                  <a:gd fmla="*/ 39 w 39" name="T6"/>
                  <a:gd fmla="*/ 95 h 95" name="T7"/>
                  <a:gd fmla="*/ 37 w 39" name="T8"/>
                  <a:gd fmla="*/ 66 h 95" name="T9"/>
                  <a:gd fmla="*/ 37 w 39" name="T10"/>
                  <a:gd fmla="*/ 10 h 95" name="T11"/>
                  <a:gd fmla="*/ 2 w 39" name="T12"/>
                  <a:gd fmla="*/ 0 h 9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95" w="39">
                    <a:moveTo>
                      <a:pt x="2" y="0"/>
                    </a:moveTo>
                    <a:cubicBezTo>
                      <a:pt x="0" y="21"/>
                      <a:pt x="0" y="44"/>
                      <a:pt x="2" y="66"/>
                    </a:cubicBezTo>
                    <a:cubicBezTo>
                      <a:pt x="2" y="66"/>
                      <a:pt x="2" y="73"/>
                      <a:pt x="3" y="87"/>
                    </a:cubicBezTo>
                    <a:cubicBezTo>
                      <a:pt x="15" y="90"/>
                      <a:pt x="27" y="92"/>
                      <a:pt x="39" y="95"/>
                    </a:cubicBezTo>
                    <a:cubicBezTo>
                      <a:pt x="38" y="77"/>
                      <a:pt x="37" y="66"/>
                      <a:pt x="37" y="66"/>
                    </a:cubicBezTo>
                    <a:cubicBezTo>
                      <a:pt x="36" y="47"/>
                      <a:pt x="36" y="29"/>
                      <a:pt x="37" y="10"/>
                    </a:cubicBezTo>
                    <a:cubicBezTo>
                      <a:pt x="25" y="7"/>
                      <a:pt x="14" y="4"/>
                      <a:pt x="2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1" name="Freeform 194"/>
              <p:cNvSpPr/>
              <p:nvPr/>
            </p:nvSpPr>
            <p:spPr bwMode="auto">
              <a:xfrm>
                <a:off x="5237163" y="2630488"/>
                <a:ext cx="144463" cy="49213"/>
              </a:xfrm>
              <a:custGeom>
                <a:gdLst>
                  <a:gd fmla="*/ 0 w 38" name="T0"/>
                  <a:gd fmla="*/ 0 h 13" name="T1"/>
                  <a:gd fmla="*/ 0 w 38" name="T2"/>
                  <a:gd fmla="*/ 0 h 13" name="T3"/>
                  <a:gd fmla="*/ 38 w 38" name="T4"/>
                  <a:gd fmla="*/ 13 h 13" name="T5"/>
                  <a:gd fmla="*/ 38 w 38" name="T6"/>
                  <a:gd fmla="*/ 13 h 13" name="T7"/>
                  <a:gd fmla="*/ 0 w 38" name="T8"/>
                  <a:gd fmla="*/ 0 h 1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3" w="38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3" y="5"/>
                      <a:pt x="25" y="9"/>
                      <a:pt x="38" y="13"/>
                    </a:cubicBezTo>
                    <a:cubicBezTo>
                      <a:pt x="38" y="13"/>
                      <a:pt x="38" y="13"/>
                      <a:pt x="38" y="13"/>
                    </a:cubicBezTo>
                    <a:cubicBezTo>
                      <a:pt x="25" y="9"/>
                      <a:pt x="13" y="5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2" name="Freeform 195"/>
              <p:cNvSpPr/>
              <p:nvPr/>
            </p:nvSpPr>
            <p:spPr bwMode="auto">
              <a:xfrm>
                <a:off x="5237163" y="2630488"/>
                <a:ext cx="222250" cy="477838"/>
              </a:xfrm>
              <a:custGeom>
                <a:gdLst>
                  <a:gd fmla="*/ 0 w 59" name="T0"/>
                  <a:gd fmla="*/ 0 h 127" name="T1"/>
                  <a:gd fmla="*/ 21 w 59" name="T2"/>
                  <a:gd fmla="*/ 118 h 127" name="T3"/>
                  <a:gd fmla="*/ 59 w 59" name="T4"/>
                  <a:gd fmla="*/ 127 h 127" name="T5"/>
                  <a:gd fmla="*/ 38 w 59" name="T6"/>
                  <a:gd fmla="*/ 13 h 127" name="T7"/>
                  <a:gd fmla="*/ 0 w 59" name="T8"/>
                  <a:gd fmla="*/ 0 h 12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27" w="59">
                    <a:moveTo>
                      <a:pt x="0" y="0"/>
                    </a:moveTo>
                    <a:cubicBezTo>
                      <a:pt x="5" y="35"/>
                      <a:pt x="12" y="75"/>
                      <a:pt x="21" y="118"/>
                    </a:cubicBezTo>
                    <a:cubicBezTo>
                      <a:pt x="34" y="121"/>
                      <a:pt x="46" y="124"/>
                      <a:pt x="59" y="127"/>
                    </a:cubicBezTo>
                    <a:cubicBezTo>
                      <a:pt x="50" y="86"/>
                      <a:pt x="43" y="47"/>
                      <a:pt x="38" y="13"/>
                    </a:cubicBezTo>
                    <a:cubicBezTo>
                      <a:pt x="25" y="9"/>
                      <a:pt x="13" y="5"/>
                      <a:pt x="0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3" name="Freeform 196"/>
              <p:cNvSpPr/>
              <p:nvPr/>
            </p:nvSpPr>
            <p:spPr bwMode="auto">
              <a:xfrm>
                <a:off x="5434013" y="2693988"/>
                <a:ext cx="139700" cy="34925"/>
              </a:xfrm>
              <a:custGeom>
                <a:gdLst>
                  <a:gd fmla="*/ 0 w 37" name="T0"/>
                  <a:gd fmla="*/ 0 h 9" name="T1"/>
                  <a:gd fmla="*/ 0 w 37" name="T2"/>
                  <a:gd fmla="*/ 0 h 9" name="T3"/>
                  <a:gd fmla="*/ 37 w 37" name="T4"/>
                  <a:gd fmla="*/ 9 h 9" name="T5"/>
                  <a:gd fmla="*/ 37 w 37" name="T6"/>
                  <a:gd fmla="*/ 9 h 9" name="T7"/>
                  <a:gd fmla="*/ 0 w 37" name="T8"/>
                  <a:gd fmla="*/ 0 h 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9" w="37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2" y="3"/>
                      <a:pt x="25" y="6"/>
                      <a:pt x="37" y="9"/>
                    </a:cubicBezTo>
                    <a:cubicBezTo>
                      <a:pt x="37" y="9"/>
                      <a:pt x="37" y="9"/>
                      <a:pt x="37" y="9"/>
                    </a:cubicBezTo>
                    <a:cubicBezTo>
                      <a:pt x="25" y="6"/>
                      <a:pt x="12" y="3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4" name="Freeform 197"/>
              <p:cNvSpPr/>
              <p:nvPr/>
            </p:nvSpPr>
            <p:spPr bwMode="auto">
              <a:xfrm>
                <a:off x="5434013" y="2693988"/>
                <a:ext cx="217488" cy="450850"/>
              </a:xfrm>
              <a:custGeom>
                <a:gdLst>
                  <a:gd fmla="*/ 0 w 58" name="T0"/>
                  <a:gd fmla="*/ 0 h 120" name="T1"/>
                  <a:gd fmla="*/ 21 w 58" name="T2"/>
                  <a:gd fmla="*/ 113 h 120" name="T3"/>
                  <a:gd fmla="*/ 58 w 58" name="T4"/>
                  <a:gd fmla="*/ 120 h 120" name="T5"/>
                  <a:gd fmla="*/ 37 w 58" name="T6"/>
                  <a:gd fmla="*/ 9 h 120" name="T7"/>
                  <a:gd fmla="*/ 0 w 58" name="T8"/>
                  <a:gd fmla="*/ 0 h 12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20" w="57">
                    <a:moveTo>
                      <a:pt x="0" y="0"/>
                    </a:moveTo>
                    <a:cubicBezTo>
                      <a:pt x="5" y="34"/>
                      <a:pt x="12" y="73"/>
                      <a:pt x="21" y="113"/>
                    </a:cubicBezTo>
                    <a:cubicBezTo>
                      <a:pt x="33" y="116"/>
                      <a:pt x="46" y="118"/>
                      <a:pt x="58" y="120"/>
                    </a:cubicBezTo>
                    <a:cubicBezTo>
                      <a:pt x="50" y="80"/>
                      <a:pt x="43" y="43"/>
                      <a:pt x="37" y="9"/>
                    </a:cubicBezTo>
                    <a:cubicBezTo>
                      <a:pt x="25" y="6"/>
                      <a:pt x="12" y="3"/>
                      <a:pt x="0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5" name="任意多边形 34"/>
              <p:cNvSpPr/>
              <p:nvPr/>
            </p:nvSpPr>
            <p:spPr>
              <a:xfrm>
                <a:off x="5619354" y="141288"/>
                <a:ext cx="1010444" cy="631826"/>
              </a:xfrm>
              <a:custGeom>
                <a:gdLst>
                  <a:gd fmla="*/ 503341 w 1010444" name="connsiteX0"/>
                  <a:gd fmla="*/ 0 h 631826" name="connsiteY0"/>
                  <a:gd fmla="*/ 507103 w 1010444" name="connsiteX1"/>
                  <a:gd fmla="*/ 0 h 631826" name="connsiteY1"/>
                  <a:gd fmla="*/ 954939 w 1010444" name="connsiteX2"/>
                  <a:gd fmla="*/ 418127 h 631826" name="connsiteY2"/>
                  <a:gd fmla="*/ 1010444 w 1010444" name="connsiteX3"/>
                  <a:gd fmla="*/ 484508 h 631826" name="connsiteY3"/>
                  <a:gd fmla="*/ 924147 w 1010444" name="connsiteX4"/>
                  <a:gd fmla="*/ 537174 h 631826" name="connsiteY4"/>
                  <a:gd fmla="*/ 505221 w 1010444" name="connsiteX5"/>
                  <a:gd fmla="*/ 631826 h 631826" name="connsiteY5"/>
                  <a:gd fmla="*/ 86295 w 1010444" name="connsiteX6"/>
                  <a:gd fmla="*/ 537174 h 631826" name="connsiteY6"/>
                  <a:gd fmla="*/ 0 w 1010444" name="connsiteX7"/>
                  <a:gd fmla="*/ 484509 h 631826" name="connsiteY7"/>
                  <a:gd fmla="*/ 55505 w 1010444" name="connsiteX8"/>
                  <a:gd fmla="*/ 418127 h 631826" name="connsiteY8"/>
                  <a:gd fmla="*/ 503341 w 1010444" name="connsiteX9"/>
                  <a:gd fmla="*/ 0 h 631826" name="connsiteY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b="b" l="l" r="r" t="t"/>
                <a:pathLst>
                  <a:path h="631826" w="1010444">
                    <a:moveTo>
                      <a:pt x="503341" y="0"/>
                    </a:moveTo>
                    <a:cubicBezTo>
                      <a:pt x="507103" y="0"/>
                      <a:pt x="507103" y="0"/>
                      <a:pt x="507103" y="0"/>
                    </a:cubicBezTo>
                    <a:cubicBezTo>
                      <a:pt x="507103" y="0"/>
                      <a:pt x="720963" y="152373"/>
                      <a:pt x="954939" y="418127"/>
                    </a:cubicBezTo>
                    <a:lnTo>
                      <a:pt x="1010444" y="484508"/>
                    </a:lnTo>
                    <a:lnTo>
                      <a:pt x="924147" y="537174"/>
                    </a:lnTo>
                    <a:cubicBezTo>
                      <a:pt x="804563" y="596932"/>
                      <a:pt x="660401" y="631826"/>
                      <a:pt x="505221" y="631826"/>
                    </a:cubicBezTo>
                    <a:cubicBezTo>
                      <a:pt x="350041" y="631826"/>
                      <a:pt x="205880" y="596932"/>
                      <a:pt x="86295" y="537174"/>
                    </a:cubicBezTo>
                    <a:lnTo>
                      <a:pt x="0" y="484509"/>
                    </a:lnTo>
                    <a:lnTo>
                      <a:pt x="55505" y="418127"/>
                    </a:lnTo>
                    <a:cubicBezTo>
                      <a:pt x="289482" y="152373"/>
                      <a:pt x="503341" y="0"/>
                      <a:pt x="503341" y="0"/>
                    </a:cubicBezTo>
                    <a:close/>
                  </a:path>
                </a:pathLst>
              </a:custGeom>
              <a:solidFill>
                <a:srgbClr val="FF746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sp>
        <p:nvSpPr>
          <p:cNvPr id="36" name="椭圆 35"/>
          <p:cNvSpPr/>
          <p:nvPr/>
        </p:nvSpPr>
        <p:spPr>
          <a:xfrm>
            <a:off x="3642564" y="2108910"/>
            <a:ext cx="600501" cy="60050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4400">
                <a:solidFill>
                  <a:schemeClr val="accent1"/>
                </a:solidFill>
                <a:cs typeface="+mn-ea"/>
                <a:sym typeface="+mn-lt"/>
              </a:rPr>
              <a:t>1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928445" y="2224494"/>
            <a:ext cx="26847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zh-CN" b="1" lang="da-DK">
                <a:solidFill>
                  <a:schemeClr val="accent1"/>
                </a:solidFill>
                <a:cs typeface="+mn-ea"/>
                <a:sym typeface="+mn-lt"/>
              </a:rPr>
              <a:t>LOREM IPSUM DOLOR</a:t>
            </a:r>
          </a:p>
        </p:txBody>
      </p:sp>
      <p:cxnSp>
        <p:nvCxnSpPr>
          <p:cNvPr id="38" name="直接连接符 37"/>
          <p:cNvCxnSpPr>
            <a:stCxn id="36" idx="6"/>
          </p:cNvCxnSpPr>
          <p:nvPr/>
        </p:nvCxnSpPr>
        <p:spPr>
          <a:xfrm>
            <a:off x="4243065" y="2409161"/>
            <a:ext cx="2340420" cy="0"/>
          </a:xfrm>
          <a:prstGeom prst="line">
            <a:avLst/>
          </a:prstGeom>
          <a:ln w="19050"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2908500578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1183129"/>
            <a:ext cx="12192000" cy="428318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08463" y="5714617"/>
            <a:ext cx="11575074" cy="749808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altLang="zh-CN" lang="en-US">
                <a:cs typeface="+mn-ea"/>
                <a:sym typeface="+mn-lt"/>
              </a:rPr>
              <a:t>LOREM IPSUM DOLOR SIT AMET CONSECTETUR ADIPISICING ELIT SED. LOREM IPSUM DOLOR SIT AMET CONSECTETUR ADIPISICING ELIT SED.LOREM IPSUM DOLOR SIT AMET</a:t>
            </a: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6354614" y="1754603"/>
            <a:ext cx="5528923" cy="311001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24" name="矩形 23"/>
          <p:cNvSpPr>
            <a:spLocks noChangeAspect="1"/>
          </p:cNvSpPr>
          <p:nvPr/>
        </p:nvSpPr>
        <p:spPr>
          <a:xfrm>
            <a:off x="308463" y="1754603"/>
            <a:ext cx="5528923" cy="311001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altLang="zh-CN" b="1" lang="en-US">
                <a:solidFill>
                  <a:srgbClr val="1978B8"/>
                </a:solidFill>
                <a:cs typeface="+mn-ea"/>
                <a:sym typeface="+mn-lt"/>
              </a:rPr>
              <a:t>LOREM IPSUM DOLOR</a:t>
            </a:r>
          </a:p>
        </p:txBody>
      </p:sp>
    </p:spTree>
    <p:extLst>
      <p:ext uri="{BB962C8B-B14F-4D97-AF65-F5344CB8AC3E}">
        <p14:creationId val="928192764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1504666"/>
            <a:ext cx="12192000" cy="4421875"/>
          </a:xfrm>
          <a:prstGeom prst="rect">
            <a:avLst/>
          </a:prstGeom>
          <a:solidFill>
            <a:srgbClr val="197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706717" y="2003596"/>
            <a:ext cx="6087136" cy="342401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99337" y="2003597"/>
            <a:ext cx="5106189" cy="3424014"/>
          </a:xfrm>
          <a:prstGeom prst="rect">
            <a:avLst/>
          </a:prstGeom>
          <a:noFill/>
        </p:spPr>
        <p:txBody>
          <a:bodyPr anchor="ctr" anchorCtr="0" rtlCol="0" wrap="square">
            <a:normAutofit/>
          </a:bodyPr>
          <a:lstStyle/>
          <a:p>
            <a:pPr>
              <a:lnSpc>
                <a:spcPct val="150000"/>
              </a:lnSpc>
            </a:pPr>
            <a:r>
              <a:rPr altLang="zh-CN" lang="en-US">
                <a:solidFill>
                  <a:schemeClr val="bg1"/>
                </a:solidFill>
                <a:cs typeface="+mn-ea"/>
                <a:sym typeface="+mn-lt"/>
              </a:rPr>
              <a:t>LOREM IPSUM DOLOR SIT AMET CONSECTETUR ADIPISICING ELIT SED. LOREM IPSUM DOLOR SIT AMET CONSECTETUR ADIPISICING ELIT SED.LOREM IPSUM DOLOR SIT AMET</a:t>
            </a:r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altLang="zh-CN" b="1" lang="en-US">
                <a:solidFill>
                  <a:srgbClr val="1978B8"/>
                </a:solidFill>
                <a:cs typeface="+mn-ea"/>
                <a:sym typeface="+mn-lt"/>
              </a:rPr>
              <a:t>LOREM IPSUM DOLOR</a:t>
            </a:r>
          </a:p>
        </p:txBody>
      </p:sp>
    </p:spTree>
    <p:extLst>
      <p:ext uri="{BB962C8B-B14F-4D97-AF65-F5344CB8AC3E}">
        <p14:creationId val="806101339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" name="矩形 24"/>
          <p:cNvSpPr/>
          <p:nvPr/>
        </p:nvSpPr>
        <p:spPr>
          <a:xfrm>
            <a:off x="0" y="1504666"/>
            <a:ext cx="12192000" cy="4421875"/>
          </a:xfrm>
          <a:prstGeom prst="rect">
            <a:avLst/>
          </a:prstGeom>
          <a:solidFill>
            <a:srgbClr val="197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26" name="MH_SubTitle_1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625287" y="2227400"/>
            <a:ext cx="9277524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>
              <a:lnSpc>
                <a:spcPct val="120000"/>
              </a:lnSpc>
            </a:pPr>
            <a:r>
              <a:rPr altLang="zh-CN" b="1" lang="en-US" sz="3200">
                <a:solidFill>
                  <a:schemeClr val="bg1"/>
                </a:solidFill>
                <a:latin typeface="+mn-lt"/>
                <a:cs typeface="+mn-ea"/>
                <a:sym typeface="+mn-lt"/>
              </a:rPr>
              <a:t>LOREM IPSUM DOLOR SIT AMET</a:t>
            </a:r>
          </a:p>
        </p:txBody>
      </p:sp>
      <p:sp>
        <p:nvSpPr>
          <p:cNvPr id="27" name="MH_Text_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626735" y="3076884"/>
            <a:ext cx="9274629" cy="2167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latinLnBrk="1">
              <a:lnSpc>
                <a:spcPct val="150000"/>
              </a:lnSpc>
              <a:defRPr/>
            </a:pPr>
            <a:r>
              <a:rPr altLang="zh-CN" lang="en-US" sz="20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LOREM IPSUM DOLOR SIT AMET CONSECTETUR ADIPISICING ELIT SED SMOD TEMPOR INCIDIDUNT UT LABORE OLORE MAGNA ALIQUA UT ENIM AD MINIM VENIAM QUIS IPSUM DOLOR .</a:t>
            </a:r>
          </a:p>
        </p:txBody>
      </p:sp>
    </p:spTree>
    <p:extLst>
      <p:ext uri="{BB962C8B-B14F-4D97-AF65-F5344CB8AC3E}">
        <p14:creationId val="4121582028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" name="矩形 24"/>
          <p:cNvSpPr/>
          <p:nvPr/>
        </p:nvSpPr>
        <p:spPr>
          <a:xfrm>
            <a:off x="0" y="1263507"/>
            <a:ext cx="12192000" cy="4421875"/>
          </a:xfrm>
          <a:prstGeom prst="rect">
            <a:avLst/>
          </a:prstGeom>
          <a:solidFill>
            <a:srgbClr val="197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24" name="MH_SubTitle_1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848898" y="1684004"/>
            <a:ext cx="8691824" cy="938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altLang="zh-CN" b="1" lang="en-US" sz="32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LOREM IPSUM</a:t>
            </a:r>
          </a:p>
        </p:txBody>
      </p:sp>
      <p:sp>
        <p:nvSpPr>
          <p:cNvPr id="28" name="MH_Text_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848898" y="2563677"/>
            <a:ext cx="8691824" cy="1277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latinLnBrk="1">
              <a:lnSpc>
                <a:spcPct val="150000"/>
              </a:lnSpc>
              <a:defRPr/>
            </a:pPr>
            <a:r>
              <a:rPr altLang="zh-CN" lang="en-US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LOREM IPSUM DOLOR SIT AMET CONSECTETUR ADIPISICING ELIT SED SMOD TEMPOR INCIDIDUNT UT LABORE OLORE MAGNA</a:t>
            </a:r>
          </a:p>
        </p:txBody>
      </p:sp>
      <p:sp>
        <p:nvSpPr>
          <p:cNvPr id="29" name="MH_Text_1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848898" y="3987548"/>
            <a:ext cx="8691824" cy="1277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Autofit/>
          </a:bodyPr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latinLnBrk="1">
              <a:lnSpc>
                <a:spcPct val="150000"/>
              </a:lnSpc>
              <a:defRPr/>
            </a:pPr>
            <a:r>
              <a:rPr altLang="zh-CN" lang="en-US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LOREM IPSUM DOLOR SIT AMET CONSECTETUR ADIPISICING ELIT SED SMOD TEMPOR INCIDIDUNT UT LABORE OLORE MAGNA</a:t>
            </a:r>
          </a:p>
        </p:txBody>
      </p:sp>
    </p:spTree>
    <p:extLst>
      <p:ext uri="{BB962C8B-B14F-4D97-AF65-F5344CB8AC3E}">
        <p14:creationId val="3248300428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gradFill flip="none" rotWithShape="1">
          <a:gsLst>
            <a:gs pos="25000">
              <a:srgbClr val="8BDAF8"/>
            </a:gs>
            <a:gs pos="0">
              <a:srgbClr val="8CD9F8"/>
            </a:gs>
            <a:gs pos="75000">
              <a:srgbClr val="5592CF"/>
            </a:gs>
            <a:gs pos="100000">
              <a:srgbClr val="3F5BAC"/>
            </a:gs>
          </a:gsLst>
          <a:path path="rect">
            <a:fillToRect b="100000" r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任意多边形 6"/>
          <p:cNvSpPr/>
          <p:nvPr/>
        </p:nvSpPr>
        <p:spPr bwMode="auto">
          <a:xfrm>
            <a:off x="-2" y="5704617"/>
            <a:ext cx="12192001" cy="1153383"/>
          </a:xfrm>
          <a:custGeom>
            <a:gdLst>
              <a:gd fmla="*/ 11578801 w 12137798" name="connsiteX0"/>
              <a:gd fmla="*/ 106422 h 613974" name="connsiteY0"/>
              <a:gd fmla="*/ 11586786 w 12137798" name="connsiteX1"/>
              <a:gd fmla="*/ 106422 h 613974" name="connsiteY1"/>
              <a:gd fmla="*/ 11578801 w 12137798" name="connsiteX2"/>
              <a:gd fmla="*/ 114609 h 613974" name="connsiteY2"/>
              <a:gd fmla="*/ 11578801 w 12137798" name="connsiteX3"/>
              <a:gd fmla="*/ 106422 h 613974" name="connsiteY3"/>
              <a:gd fmla="*/ 9965696 w 12137798" name="connsiteX4"/>
              <a:gd fmla="*/ 106422 h 613974" name="connsiteY4"/>
              <a:gd fmla="*/ 9973681 w 12137798" name="connsiteX5"/>
              <a:gd fmla="*/ 106422 h 613974" name="connsiteY5"/>
              <a:gd fmla="*/ 9965696 w 12137798" name="connsiteX6"/>
              <a:gd fmla="*/ 114609 h 613974" name="connsiteY6"/>
              <a:gd fmla="*/ 9965696 w 12137798" name="connsiteX7"/>
              <a:gd fmla="*/ 106422 h 613974" name="connsiteY7"/>
              <a:gd fmla="*/ 8464390 w 12137798" name="connsiteX8"/>
              <a:gd fmla="*/ 106422 h 613974" name="connsiteY8"/>
              <a:gd fmla="*/ 8472375 w 12137798" name="connsiteX9"/>
              <a:gd fmla="*/ 106422 h 613974" name="connsiteY9"/>
              <a:gd fmla="*/ 8464390 w 12137798" name="connsiteX10"/>
              <a:gd fmla="*/ 114609 h 613974" name="connsiteY10"/>
              <a:gd fmla="*/ 8464390 w 12137798" name="connsiteX11"/>
              <a:gd fmla="*/ 106422 h 613974" name="connsiteY11"/>
              <a:gd fmla="*/ 6851284 w 12137798" name="connsiteX12"/>
              <a:gd fmla="*/ 106422 h 613974" name="connsiteY12"/>
              <a:gd fmla="*/ 6859270 w 12137798" name="connsiteX13"/>
              <a:gd fmla="*/ 106422 h 613974" name="connsiteY13"/>
              <a:gd fmla="*/ 6851284 w 12137798" name="connsiteX14"/>
              <a:gd fmla="*/ 114609 h 613974" name="connsiteY14"/>
              <a:gd fmla="*/ 6851284 w 12137798" name="connsiteX15"/>
              <a:gd fmla="*/ 106422 h 613974" name="connsiteY15"/>
              <a:gd fmla="*/ 5581984 w 12137798" name="connsiteX16"/>
              <a:gd fmla="*/ 106422 h 613974" name="connsiteY16"/>
              <a:gd fmla="*/ 5573998 w 12137798" name="connsiteX17"/>
              <a:gd fmla="*/ 114609 h 613974" name="connsiteY17"/>
              <a:gd fmla="*/ 5581984 w 12137798" name="connsiteX18"/>
              <a:gd fmla="*/ 106422 h 613974" name="connsiteY18"/>
              <a:gd fmla="*/ 3968879 w 12137798" name="connsiteX19"/>
              <a:gd fmla="*/ 106422 h 613974" name="connsiteY19"/>
              <a:gd fmla="*/ 3960893 w 12137798" name="connsiteX20"/>
              <a:gd fmla="*/ 114609 h 613974" name="connsiteY20"/>
              <a:gd fmla="*/ 3968879 w 12137798" name="connsiteX21"/>
              <a:gd fmla="*/ 106422 h 613974" name="connsiteY21"/>
              <a:gd fmla="*/ 2755057 w 12137798" name="connsiteX22"/>
              <a:gd fmla="*/ 65491 h 613974" name="connsiteY22"/>
              <a:gd fmla="*/ 2755057 w 12137798" name="connsiteX23"/>
              <a:gd fmla="*/ 81863 h 613974" name="connsiteY23"/>
              <a:gd fmla="*/ 2739085 w 12137798" name="connsiteX24"/>
              <a:gd fmla="*/ 81863 h 613974" name="connsiteY24"/>
              <a:gd fmla="*/ 2755057 w 12137798" name="connsiteX25"/>
              <a:gd fmla="*/ 65491 h 613974" name="connsiteY25"/>
              <a:gd fmla="*/ 1141951 w 12137798" name="connsiteX26"/>
              <a:gd fmla="*/ 65491 h 613974" name="connsiteY26"/>
              <a:gd fmla="*/ 1141951 w 12137798" name="connsiteX27"/>
              <a:gd fmla="*/ 81863 h 613974" name="connsiteY27"/>
              <a:gd fmla="*/ 1125980 w 12137798" name="connsiteX28"/>
              <a:gd fmla="*/ 81863 h 613974" name="connsiteY28"/>
              <a:gd fmla="*/ 1141951 w 12137798" name="connsiteX29"/>
              <a:gd fmla="*/ 65491 h 613974" name="connsiteY29"/>
              <a:gd fmla="*/ 614897 w 12137798" name="connsiteX30"/>
              <a:gd fmla="*/ 0 h 613974" name="connsiteY30"/>
              <a:gd fmla="*/ 670796 w 12137798" name="connsiteX31"/>
              <a:gd fmla="*/ 0 h 613974" name="connsiteY31"/>
              <a:gd fmla="*/ 670796 w 12137798" name="connsiteX32"/>
              <a:gd fmla="*/ 16373 h 613974" name="connsiteY32"/>
              <a:gd fmla="*/ 694754 w 12137798" name="connsiteX33"/>
              <a:gd fmla="*/ 16373 h 613974" name="connsiteY33"/>
              <a:gd fmla="*/ 694754 w 12137798" name="connsiteX34"/>
              <a:gd fmla="*/ 130981 h 613974" name="connsiteY34"/>
              <a:gd fmla="*/ 702739 w 12137798" name="connsiteX35"/>
              <a:gd fmla="*/ 130981 h 613974" name="connsiteY35"/>
              <a:gd fmla="*/ 702739 w 12137798" name="connsiteX36"/>
              <a:gd fmla="*/ 147354 h 613974" name="connsiteY36"/>
              <a:gd fmla="*/ 702739 w 12137798" name="connsiteX37"/>
              <a:gd fmla="*/ 221031 h 613974" name="connsiteY37"/>
              <a:gd fmla="*/ 718711 w 12137798" name="connsiteX38"/>
              <a:gd fmla="*/ 229217 h 613974" name="connsiteY38"/>
              <a:gd fmla="*/ 718711 w 12137798" name="connsiteX39"/>
              <a:gd fmla="*/ 204658 h 613974" name="connsiteY39"/>
              <a:gd fmla="*/ 718711 w 12137798" name="connsiteX40"/>
              <a:gd fmla="*/ 196472 h 613974" name="connsiteY40"/>
              <a:gd fmla="*/ 734682 w 12137798" name="connsiteX41"/>
              <a:gd fmla="*/ 196472 h 613974" name="connsiteY41"/>
              <a:gd fmla="*/ 734682 w 12137798" name="connsiteX42"/>
              <a:gd fmla="*/ 188286 h 613974" name="connsiteY42"/>
              <a:gd fmla="*/ 766625 w 12137798" name="connsiteX43"/>
              <a:gd fmla="*/ 188286 h 613974" name="connsiteY43"/>
              <a:gd fmla="*/ 766625 w 12137798" name="connsiteX44"/>
              <a:gd fmla="*/ 196472 h 613974" name="connsiteY44"/>
              <a:gd fmla="*/ 774610 w 12137798" name="connsiteX45"/>
              <a:gd fmla="*/ 196472 h 613974" name="connsiteY45"/>
              <a:gd fmla="*/ 814539 w 12137798" name="connsiteX46"/>
              <a:gd fmla="*/ 196472 h 613974" name="connsiteY46"/>
              <a:gd fmla="*/ 822524 w 12137798" name="connsiteX47"/>
              <a:gd fmla="*/ 204658 h 613974" name="connsiteY47"/>
              <a:gd fmla="*/ 822524 w 12137798" name="connsiteX48"/>
              <a:gd fmla="*/ 130981 h 613974" name="connsiteY48"/>
              <a:gd fmla="*/ 838496 w 12137798" name="connsiteX49"/>
              <a:gd fmla="*/ 130981 h 613974" name="connsiteY49"/>
              <a:gd fmla="*/ 838496 w 12137798" name="connsiteX50"/>
              <a:gd fmla="*/ 122795 h 613974" name="connsiteY50"/>
              <a:gd fmla="*/ 846481 w 12137798" name="connsiteX51"/>
              <a:gd fmla="*/ 122795 h 613974" name="connsiteY51"/>
              <a:gd fmla="*/ 854467 w 12137798" name="connsiteX52"/>
              <a:gd fmla="*/ 122795 h 613974" name="connsiteY52"/>
              <a:gd fmla="*/ 862453 w 12137798" name="connsiteX53"/>
              <a:gd fmla="*/ 122795 h 613974" name="connsiteY53"/>
              <a:gd fmla="*/ 862453 w 12137798" name="connsiteX54"/>
              <a:gd fmla="*/ 130981 h 613974" name="connsiteY54"/>
              <a:gd fmla="*/ 902381 w 12137798" name="connsiteX55"/>
              <a:gd fmla="*/ 130981 h 613974" name="connsiteY55"/>
              <a:gd fmla="*/ 902381 w 12137798" name="connsiteX56"/>
              <a:gd fmla="*/ 229217 h 613974" name="connsiteY56"/>
              <a:gd fmla="*/ 950295 w 12137798" name="connsiteX57"/>
              <a:gd fmla="*/ 229217 h 613974" name="connsiteY57"/>
              <a:gd fmla="*/ 966266 w 12137798" name="connsiteX58"/>
              <a:gd fmla="*/ 81863 h 613974" name="connsiteY58"/>
              <a:gd fmla="*/ 974252 w 12137798" name="connsiteX59"/>
              <a:gd fmla="*/ 81863 h 613974" name="connsiteY59"/>
              <a:gd fmla="*/ 982238 w 12137798" name="connsiteX60"/>
              <a:gd fmla="*/ 8187 h 613974" name="connsiteY60"/>
              <a:gd fmla="*/ 990223 w 12137798" name="connsiteX61"/>
              <a:gd fmla="*/ 81863 h 613974" name="connsiteY61"/>
              <a:gd fmla="*/ 998209 w 12137798" name="connsiteX62"/>
              <a:gd fmla="*/ 81863 h 613974" name="connsiteY62"/>
              <a:gd fmla="*/ 1006195 w 12137798" name="connsiteX63"/>
              <a:gd fmla="*/ 163727 h 613974" name="connsiteY63"/>
              <a:gd fmla="*/ 1006195 w 12137798" name="connsiteX64"/>
              <a:gd fmla="*/ 171913 h 613974" name="connsiteY64"/>
              <a:gd fmla="*/ 1030152 w 12137798" name="connsiteX65"/>
              <a:gd fmla="*/ 171913 h 613974" name="connsiteY65"/>
              <a:gd fmla="*/ 1030152 w 12137798" name="connsiteX66"/>
              <a:gd fmla="*/ 196472 h 613974" name="connsiteY66"/>
              <a:gd fmla="*/ 1030152 w 12137798" name="connsiteX67"/>
              <a:gd fmla="*/ 204658 h 613974" name="connsiteY67"/>
              <a:gd fmla="*/ 1038137 w 12137798" name="connsiteX68"/>
              <a:gd fmla="*/ 204658 h 613974" name="connsiteY68"/>
              <a:gd fmla="*/ 1038137 w 12137798" name="connsiteX69"/>
              <a:gd fmla="*/ 196472 h 613974" name="connsiteY69"/>
              <a:gd fmla="*/ 1054109 w 12137798" name="connsiteX70"/>
              <a:gd fmla="*/ 196472 h 613974" name="connsiteY70"/>
              <a:gd fmla="*/ 1054109 w 12137798" name="connsiteX71"/>
              <a:gd fmla="*/ 204658 h 613974" name="connsiteY71"/>
              <a:gd fmla="*/ 1094037 w 12137798" name="connsiteX72"/>
              <a:gd fmla="*/ 204658 h 613974" name="connsiteY72"/>
              <a:gd fmla="*/ 1094037 w 12137798" name="connsiteX73"/>
              <a:gd fmla="*/ 155540 h 613974" name="connsiteY73"/>
              <a:gd fmla="*/ 1094037 w 12137798" name="connsiteX74"/>
              <a:gd fmla="*/ 147354 h 613974" name="connsiteY74"/>
              <a:gd fmla="*/ 1102023 w 12137798" name="connsiteX75"/>
              <a:gd fmla="*/ 147354 h 613974" name="connsiteY75"/>
              <a:gd fmla="*/ 1102023 w 12137798" name="connsiteX76"/>
              <a:gd fmla="*/ 139168 h 613974" name="connsiteY76"/>
              <a:gd fmla="*/ 1110008 w 12137798" name="connsiteX77"/>
              <a:gd fmla="*/ 139168 h 613974" name="connsiteY77"/>
              <a:gd fmla="*/ 1110008 w 12137798" name="connsiteX78"/>
              <a:gd fmla="*/ 147354 h 613974" name="connsiteY78"/>
              <a:gd fmla="*/ 1117994 w 12137798" name="connsiteX79"/>
              <a:gd fmla="*/ 147354 h 613974" name="connsiteY79"/>
              <a:gd fmla="*/ 1117994 w 12137798" name="connsiteX80"/>
              <a:gd fmla="*/ 139168 h 613974" name="connsiteY80"/>
              <a:gd fmla="*/ 1117994 w 12137798" name="connsiteX81"/>
              <a:gd fmla="*/ 122795 h 613974" name="connsiteY81"/>
              <a:gd fmla="*/ 1125980 w 12137798" name="connsiteX82"/>
              <a:gd fmla="*/ 114609 h 613974" name="connsiteY82"/>
              <a:gd fmla="*/ 1133965 w 12137798" name="connsiteX83"/>
              <a:gd fmla="*/ 106422 h 613974" name="connsiteY83"/>
              <a:gd fmla="*/ 1133965 w 12137798" name="connsiteX84"/>
              <a:gd fmla="*/ 98236 h 613974" name="connsiteY84"/>
              <a:gd fmla="*/ 1141951 w 12137798" name="connsiteX85"/>
              <a:gd fmla="*/ 98236 h 613974" name="connsiteY85"/>
              <a:gd fmla="*/ 1141951 w 12137798" name="connsiteX86"/>
              <a:gd fmla="*/ 106422 h 613974" name="connsiteY86"/>
              <a:gd fmla="*/ 1149937 w 12137798" name="connsiteX87"/>
              <a:gd fmla="*/ 114609 h 613974" name="connsiteY87"/>
              <a:gd fmla="*/ 1157923 w 12137798" name="connsiteX88"/>
              <a:gd fmla="*/ 114609 h 613974" name="connsiteY88"/>
              <a:gd fmla="*/ 1165908 w 12137798" name="connsiteX89"/>
              <a:gd fmla="*/ 114609 h 613974" name="connsiteY89"/>
              <a:gd fmla="*/ 1165908 w 12137798" name="connsiteX90"/>
              <a:gd fmla="*/ 147354 h 613974" name="connsiteY90"/>
              <a:gd fmla="*/ 1173894 w 12137798" name="connsiteX91"/>
              <a:gd fmla="*/ 155540 h 613974" name="connsiteY91"/>
              <a:gd fmla="*/ 1173894 w 12137798" name="connsiteX92"/>
              <a:gd fmla="*/ 169738 h 613974" name="connsiteY92"/>
              <a:gd fmla="*/ 1173894 w 12137798" name="connsiteX93"/>
              <a:gd fmla="*/ 171913 h 613974" name="connsiteY93"/>
              <a:gd fmla="*/ 1181880 w 12137798" name="connsiteX94"/>
              <a:gd fmla="*/ 171913 h 613974" name="connsiteY94"/>
              <a:gd fmla="*/ 1189865 w 12137798" name="connsiteX95"/>
              <a:gd fmla="*/ 171913 h 613974" name="connsiteY95"/>
              <a:gd fmla="*/ 1197851 w 12137798" name="connsiteX96"/>
              <a:gd fmla="*/ 171913 h 613974" name="connsiteY96"/>
              <a:gd fmla="*/ 1213822 w 12137798" name="connsiteX97"/>
              <a:gd fmla="*/ 171913 h 613974" name="connsiteY97"/>
              <a:gd fmla="*/ 1221808 w 12137798" name="connsiteX98"/>
              <a:gd fmla="*/ 171913 h 613974" name="connsiteY98"/>
              <a:gd fmla="*/ 1229793 w 12137798" name="connsiteX99"/>
              <a:gd fmla="*/ 171913 h 613974" name="connsiteY99"/>
              <a:gd fmla="*/ 1229793 w 12137798" name="connsiteX100"/>
              <a:gd fmla="*/ 114609 h 613974" name="connsiteY100"/>
              <a:gd fmla="*/ 1237779 w 12137798" name="connsiteX101"/>
              <a:gd fmla="*/ 114609 h 613974" name="connsiteY101"/>
              <a:gd fmla="*/ 1245765 w 12137798" name="connsiteX102"/>
              <a:gd fmla="*/ 106422 h 613974" name="connsiteY102"/>
              <a:gd fmla="*/ 1245765 w 12137798" name="connsiteX103"/>
              <a:gd fmla="*/ 98236 h 613974" name="connsiteY103"/>
              <a:gd fmla="*/ 1253751 w 12137798" name="connsiteX104"/>
              <a:gd fmla="*/ 114609 h 613974" name="connsiteY104"/>
              <a:gd fmla="*/ 1253751 w 12137798" name="connsiteX105"/>
              <a:gd fmla="*/ 106422 h 613974" name="connsiteY105"/>
              <a:gd fmla="*/ 1293679 w 12137798" name="connsiteX106"/>
              <a:gd fmla="*/ 106422 h 613974" name="connsiteY106"/>
              <a:gd fmla="*/ 1293679 w 12137798" name="connsiteX107"/>
              <a:gd fmla="*/ 147354 h 613974" name="connsiteY107"/>
              <a:gd fmla="*/ 1333607 w 12137798" name="connsiteX108"/>
              <a:gd fmla="*/ 147354 h 613974" name="connsiteY108"/>
              <a:gd fmla="*/ 1333607 w 12137798" name="connsiteX109"/>
              <a:gd fmla="*/ 155540 h 613974" name="connsiteY109"/>
              <a:gd fmla="*/ 1341593 w 12137798" name="connsiteX110"/>
              <a:gd fmla="*/ 147354 h 613974" name="connsiteY110"/>
              <a:gd fmla="*/ 1357564 w 12137798" name="connsiteX111"/>
              <a:gd fmla="*/ 155540 h 613974" name="connsiteY111"/>
              <a:gd fmla="*/ 1357564 w 12137798" name="connsiteX112"/>
              <a:gd fmla="*/ 188286 h 613974" name="connsiteY112"/>
              <a:gd fmla="*/ 1381521 w 12137798" name="connsiteX113"/>
              <a:gd fmla="*/ 163727 h 613974" name="connsiteY113"/>
              <a:gd fmla="*/ 1381521 w 12137798" name="connsiteX114"/>
              <a:gd fmla="*/ 147354 h 613974" name="connsiteY114"/>
              <a:gd fmla="*/ 1405478 w 12137798" name="connsiteX115"/>
              <a:gd fmla="*/ 147354 h 613974" name="connsiteY115"/>
              <a:gd fmla="*/ 1405478 w 12137798" name="connsiteX116"/>
              <a:gd fmla="*/ 122795 h 613974" name="connsiteY116"/>
              <a:gd fmla="*/ 1413464 w 12137798" name="connsiteX117"/>
              <a:gd fmla="*/ 122795 h 613974" name="connsiteY117"/>
              <a:gd fmla="*/ 1413464 w 12137798" name="connsiteX118"/>
              <a:gd fmla="*/ 114609 h 613974" name="connsiteY118"/>
              <a:gd fmla="*/ 1469364 w 12137798" name="connsiteX119"/>
              <a:gd fmla="*/ 114609 h 613974" name="connsiteY119"/>
              <a:gd fmla="*/ 1469364 w 12137798" name="connsiteX120"/>
              <a:gd fmla="*/ 130981 h 613974" name="connsiteY120"/>
              <a:gd fmla="*/ 1477349 w 12137798" name="connsiteX121"/>
              <a:gd fmla="*/ 130981 h 613974" name="connsiteY121"/>
              <a:gd fmla="*/ 1493321 w 12137798" name="connsiteX122"/>
              <a:gd fmla="*/ 130981 h 613974" name="connsiteY122"/>
              <a:gd fmla="*/ 1493321 w 12137798" name="connsiteX123"/>
              <a:gd fmla="*/ 122795 h 613974" name="connsiteY123"/>
              <a:gd fmla="*/ 1557206 w 12137798" name="connsiteX124"/>
              <a:gd fmla="*/ 122795 h 613974" name="connsiteY124"/>
              <a:gd fmla="*/ 1557206 w 12137798" name="connsiteX125"/>
              <a:gd fmla="*/ 196472 h 613974" name="connsiteY125"/>
              <a:gd fmla="*/ 1565192 w 12137798" name="connsiteX126"/>
              <a:gd fmla="*/ 196472 h 613974" name="connsiteY126"/>
              <a:gd fmla="*/ 1573177 w 12137798" name="connsiteX127"/>
              <a:gd fmla="*/ 196472 h 613974" name="connsiteY127"/>
              <a:gd fmla="*/ 1573177 w 12137798" name="connsiteX128"/>
              <a:gd fmla="*/ 188286 h 613974" name="connsiteY128"/>
              <a:gd fmla="*/ 1581163 w 12137798" name="connsiteX129"/>
              <a:gd fmla="*/ 188286 h 613974" name="connsiteY129"/>
              <a:gd fmla="*/ 1589149 w 12137798" name="connsiteX130"/>
              <a:gd fmla="*/ 188286 h 613974" name="connsiteY130"/>
              <a:gd fmla="*/ 1589149 w 12137798" name="connsiteX131"/>
              <a:gd fmla="*/ 122795 h 613974" name="connsiteY131"/>
              <a:gd fmla="*/ 1597134 w 12137798" name="connsiteX132"/>
              <a:gd fmla="*/ 122795 h 613974" name="connsiteY132"/>
              <a:gd fmla="*/ 1597134 w 12137798" name="connsiteX133"/>
              <a:gd fmla="*/ 114609 h 613974" name="connsiteY133"/>
              <a:gd fmla="*/ 1605120 w 12137798" name="connsiteX134"/>
              <a:gd fmla="*/ 114609 h 613974" name="connsiteY134"/>
              <a:gd fmla="*/ 1605120 w 12137798" name="connsiteX135"/>
              <a:gd fmla="*/ 65491 h 613974" name="connsiteY135"/>
              <a:gd fmla="*/ 1605120 w 12137798" name="connsiteX136"/>
              <a:gd fmla="*/ 57304 h 613974" name="connsiteY136"/>
              <a:gd fmla="*/ 1613106 w 12137798" name="connsiteX137"/>
              <a:gd fmla="*/ 57304 h 613974" name="connsiteY137"/>
              <a:gd fmla="*/ 1613106 w 12137798" name="connsiteX138"/>
              <a:gd fmla="*/ 49118 h 613974" name="connsiteY138"/>
              <a:gd fmla="*/ 1629077 w 12137798" name="connsiteX139"/>
              <a:gd fmla="*/ 49118 h 613974" name="connsiteY139"/>
              <a:gd fmla="*/ 1629077 w 12137798" name="connsiteX140"/>
              <a:gd fmla="*/ 57304 h 613974" name="connsiteY140"/>
              <a:gd fmla="*/ 1637063 w 12137798" name="connsiteX141"/>
              <a:gd fmla="*/ 57304 h 613974" name="connsiteY141"/>
              <a:gd fmla="*/ 1669005 w 12137798" name="connsiteX142"/>
              <a:gd fmla="*/ 57304 h 613974" name="connsiteY142"/>
              <a:gd fmla="*/ 1669005 w 12137798" name="connsiteX143"/>
              <a:gd fmla="*/ 49118 h 613974" name="connsiteY143"/>
              <a:gd fmla="*/ 1684977 w 12137798" name="connsiteX144"/>
              <a:gd fmla="*/ 49118 h 613974" name="connsiteY144"/>
              <a:gd fmla="*/ 1684977 w 12137798" name="connsiteX145"/>
              <a:gd fmla="*/ 57304 h 613974" name="connsiteY145"/>
              <a:gd fmla="*/ 1700948 w 12137798" name="connsiteX146"/>
              <a:gd fmla="*/ 57304 h 613974" name="connsiteY146"/>
              <a:gd fmla="*/ 1700948 w 12137798" name="connsiteX147"/>
              <a:gd fmla="*/ 65491 h 613974" name="connsiteY147"/>
              <a:gd fmla="*/ 1700948 w 12137798" name="connsiteX148"/>
              <a:gd fmla="*/ 73677 h 613974" name="connsiteY148"/>
              <a:gd fmla="*/ 1700948 w 12137798" name="connsiteX149"/>
              <a:gd fmla="*/ 81863 h 613974" name="connsiteY149"/>
              <a:gd fmla="*/ 1700948 w 12137798" name="connsiteX150"/>
              <a:gd fmla="*/ 106422 h 613974" name="connsiteY150"/>
              <a:gd fmla="*/ 1716919 w 12137798" name="connsiteX151"/>
              <a:gd fmla="*/ 106422 h 613974" name="connsiteY151"/>
              <a:gd fmla="*/ 1716919 w 12137798" name="connsiteX152"/>
              <a:gd fmla="*/ 130981 h 613974" name="connsiteY152"/>
              <a:gd fmla="*/ 1740876 w 12137798" name="connsiteX153"/>
              <a:gd fmla="*/ 130981 h 613974" name="connsiteY153"/>
              <a:gd fmla="*/ 1740876 w 12137798" name="connsiteX154"/>
              <a:gd fmla="*/ 98236 h 613974" name="connsiteY154"/>
              <a:gd fmla="*/ 1788791 w 12137798" name="connsiteX155"/>
              <a:gd fmla="*/ 98236 h 613974" name="connsiteY155"/>
              <a:gd fmla="*/ 1796776 w 12137798" name="connsiteX156"/>
              <a:gd fmla="*/ 90050 h 613974" name="connsiteY156"/>
              <a:gd fmla="*/ 1804762 w 12137798" name="connsiteX157"/>
              <a:gd fmla="*/ 98236 h 613974" name="connsiteY157"/>
              <a:gd fmla="*/ 1812747 w 12137798" name="connsiteX158"/>
              <a:gd fmla="*/ 98236 h 613974" name="connsiteY158"/>
              <a:gd fmla="*/ 1812747 w 12137798" name="connsiteX159"/>
              <a:gd fmla="*/ 106422 h 613974" name="connsiteY159"/>
              <a:gd fmla="*/ 1876633 w 12137798" name="connsiteX160"/>
              <a:gd fmla="*/ 106422 h 613974" name="connsiteY160"/>
              <a:gd fmla="*/ 1876633 w 12137798" name="connsiteX161"/>
              <a:gd fmla="*/ 130981 h 613974" name="connsiteY161"/>
              <a:gd fmla="*/ 1892604 w 12137798" name="connsiteX162"/>
              <a:gd fmla="*/ 130981 h 613974" name="connsiteY162"/>
              <a:gd fmla="*/ 1916561 w 12137798" name="connsiteX163"/>
              <a:gd fmla="*/ 130981 h 613974" name="connsiteY163"/>
              <a:gd fmla="*/ 1940518 w 12137798" name="connsiteX164"/>
              <a:gd fmla="*/ 130981 h 613974" name="connsiteY164"/>
              <a:gd fmla="*/ 1940518 w 12137798" name="connsiteX165"/>
              <a:gd fmla="*/ 122795 h 613974" name="connsiteY165"/>
              <a:gd fmla="*/ 1940518 w 12137798" name="connsiteX166"/>
              <a:gd fmla="*/ 114609 h 613974" name="connsiteY166"/>
              <a:gd fmla="*/ 1996418 w 12137798" name="connsiteX167"/>
              <a:gd fmla="*/ 114609 h 613974" name="connsiteY167"/>
              <a:gd fmla="*/ 2004404 w 12137798" name="connsiteX168"/>
              <a:gd fmla="*/ 114609 h 613974" name="connsiteY168"/>
              <a:gd fmla="*/ 2012389 w 12137798" name="connsiteX169"/>
              <a:gd fmla="*/ 114609 h 613974" name="connsiteY169"/>
              <a:gd fmla="*/ 2012389 w 12137798" name="connsiteX170"/>
              <a:gd fmla="*/ 122795 h 613974" name="connsiteY170"/>
              <a:gd fmla="*/ 2020375 w 12137798" name="connsiteX171"/>
              <a:gd fmla="*/ 130981 h 613974" name="connsiteY171"/>
              <a:gd fmla="*/ 2020375 w 12137798" name="connsiteX172"/>
              <a:gd fmla="*/ 122795 h 613974" name="connsiteY172"/>
              <a:gd fmla="*/ 2044332 w 12137798" name="connsiteX173"/>
              <a:gd fmla="*/ 122795 h 613974" name="connsiteY173"/>
              <a:gd fmla="*/ 2044332 w 12137798" name="connsiteX174"/>
              <a:gd fmla="*/ 114609 h 613974" name="connsiteY174"/>
              <a:gd fmla="*/ 2068289 w 12137798" name="connsiteX175"/>
              <a:gd fmla="*/ 114609 h 613974" name="connsiteY175"/>
              <a:gd fmla="*/ 2068289 w 12137798" name="connsiteX176"/>
              <a:gd fmla="*/ 106422 h 613974" name="connsiteY176"/>
              <a:gd fmla="*/ 2076275 w 12137798" name="connsiteX177"/>
              <a:gd fmla="*/ 106422 h 613974" name="connsiteY177"/>
              <a:gd fmla="*/ 2092246 w 12137798" name="connsiteX178"/>
              <a:gd fmla="*/ 106422 h 613974" name="connsiteY178"/>
              <a:gd fmla="*/ 2092246 w 12137798" name="connsiteX179"/>
              <a:gd fmla="*/ 90050 h 613974" name="connsiteY179"/>
              <a:gd fmla="*/ 2092246 w 12137798" name="connsiteX180"/>
              <a:gd fmla="*/ 73677 h 613974" name="connsiteY180"/>
              <a:gd fmla="*/ 2100232 w 12137798" name="connsiteX181"/>
              <a:gd fmla="*/ 73677 h 613974" name="connsiteY181"/>
              <a:gd fmla="*/ 2100232 w 12137798" name="connsiteX182"/>
              <a:gd fmla="*/ 98236 h 613974" name="connsiteY182"/>
              <a:gd fmla="*/ 2108217 w 12137798" name="connsiteX183"/>
              <a:gd fmla="*/ 98236 h 613974" name="connsiteY183"/>
              <a:gd fmla="*/ 2116203 w 12137798" name="connsiteX184"/>
              <a:gd fmla="*/ 106422 h 613974" name="connsiteY184"/>
              <a:gd fmla="*/ 2124189 w 12137798" name="connsiteX185"/>
              <a:gd fmla="*/ 106422 h 613974" name="connsiteY185"/>
              <a:gd fmla="*/ 2124189 w 12137798" name="connsiteX186"/>
              <a:gd fmla="*/ 163727 h 613974" name="connsiteY186"/>
              <a:gd fmla="*/ 2140160 w 12137798" name="connsiteX187"/>
              <a:gd fmla="*/ 163727 h 613974" name="connsiteY187"/>
              <a:gd fmla="*/ 2148146 w 12137798" name="connsiteX188"/>
              <a:gd fmla="*/ 163727 h 613974" name="connsiteY188"/>
              <a:gd fmla="*/ 2148146 w 12137798" name="connsiteX189"/>
              <a:gd fmla="*/ 155540 h 613974" name="connsiteY189"/>
              <a:gd fmla="*/ 2156131 w 12137798" name="connsiteX190"/>
              <a:gd fmla="*/ 155540 h 613974" name="connsiteY190"/>
              <a:gd fmla="*/ 2156131 w 12137798" name="connsiteX191"/>
              <a:gd fmla="*/ 139168 h 613974" name="connsiteY191"/>
              <a:gd fmla="*/ 2196060 w 12137798" name="connsiteX192"/>
              <a:gd fmla="*/ 139168 h 613974" name="connsiteY192"/>
              <a:gd fmla="*/ 2196060 w 12137798" name="connsiteX193"/>
              <a:gd fmla="*/ 155540 h 613974" name="connsiteY193"/>
              <a:gd fmla="*/ 2204045 w 12137798" name="connsiteX194"/>
              <a:gd fmla="*/ 155540 h 613974" name="connsiteY194"/>
              <a:gd fmla="*/ 2204045 w 12137798" name="connsiteX195"/>
              <a:gd fmla="*/ 115088 h 613974" name="connsiteY195"/>
              <a:gd fmla="*/ 2204045 w 12137798" name="connsiteX196"/>
              <a:gd fmla="*/ 16373 h 613974" name="connsiteY196"/>
              <a:gd fmla="*/ 2228002 w 12137798" name="connsiteX197"/>
              <a:gd fmla="*/ 16373 h 613974" name="connsiteY197"/>
              <a:gd fmla="*/ 2228002 w 12137798" name="connsiteX198"/>
              <a:gd fmla="*/ 0 h 613974" name="connsiteY198"/>
              <a:gd fmla="*/ 2283902 w 12137798" name="connsiteX199"/>
              <a:gd fmla="*/ 0 h 613974" name="connsiteY199"/>
              <a:gd fmla="*/ 2283902 w 12137798" name="connsiteX200"/>
              <a:gd fmla="*/ 16373 h 613974" name="connsiteY200"/>
              <a:gd fmla="*/ 2307859 w 12137798" name="connsiteX201"/>
              <a:gd fmla="*/ 16373 h 613974" name="connsiteY201"/>
              <a:gd fmla="*/ 2307859 w 12137798" name="connsiteX202"/>
              <a:gd fmla="*/ 130981 h 613974" name="connsiteY202"/>
              <a:gd fmla="*/ 2315845 w 12137798" name="connsiteX203"/>
              <a:gd fmla="*/ 130981 h 613974" name="connsiteY203"/>
              <a:gd fmla="*/ 2315845 w 12137798" name="connsiteX204"/>
              <a:gd fmla="*/ 147354 h 613974" name="connsiteY204"/>
              <a:gd fmla="*/ 2315845 w 12137798" name="connsiteX205"/>
              <a:gd fmla="*/ 221031 h 613974" name="connsiteY205"/>
              <a:gd fmla="*/ 2331816 w 12137798" name="connsiteX206"/>
              <a:gd fmla="*/ 229217 h 613974" name="connsiteY206"/>
              <a:gd fmla="*/ 2331816 w 12137798" name="connsiteX207"/>
              <a:gd fmla="*/ 204658 h 613974" name="connsiteY207"/>
              <a:gd fmla="*/ 2331816 w 12137798" name="connsiteX208"/>
              <a:gd fmla="*/ 196472 h 613974" name="connsiteY208"/>
              <a:gd fmla="*/ 2347788 w 12137798" name="connsiteX209"/>
              <a:gd fmla="*/ 196472 h 613974" name="connsiteY209"/>
              <a:gd fmla="*/ 2347788 w 12137798" name="connsiteX210"/>
              <a:gd fmla="*/ 188286 h 613974" name="connsiteY210"/>
              <a:gd fmla="*/ 2379730 w 12137798" name="connsiteX211"/>
              <a:gd fmla="*/ 188286 h 613974" name="connsiteY211"/>
              <a:gd fmla="*/ 2379730 w 12137798" name="connsiteX212"/>
              <a:gd fmla="*/ 196472 h 613974" name="connsiteY212"/>
              <a:gd fmla="*/ 2387716 w 12137798" name="connsiteX213"/>
              <a:gd fmla="*/ 196472 h 613974" name="connsiteY213"/>
              <a:gd fmla="*/ 2427644 w 12137798" name="connsiteX214"/>
              <a:gd fmla="*/ 196472 h 613974" name="connsiteY214"/>
              <a:gd fmla="*/ 2435630 w 12137798" name="connsiteX215"/>
              <a:gd fmla="*/ 204658 h 613974" name="connsiteY215"/>
              <a:gd fmla="*/ 2435630 w 12137798" name="connsiteX216"/>
              <a:gd fmla="*/ 130981 h 613974" name="connsiteY216"/>
              <a:gd fmla="*/ 2451601 w 12137798" name="connsiteX217"/>
              <a:gd fmla="*/ 130981 h 613974" name="connsiteY217"/>
              <a:gd fmla="*/ 2451601 w 12137798" name="connsiteX218"/>
              <a:gd fmla="*/ 122795 h 613974" name="connsiteY218"/>
              <a:gd fmla="*/ 2459587 w 12137798" name="connsiteX219"/>
              <a:gd fmla="*/ 122795 h 613974" name="connsiteY219"/>
              <a:gd fmla="*/ 2467572 w 12137798" name="connsiteX220"/>
              <a:gd fmla="*/ 122795 h 613974" name="connsiteY220"/>
              <a:gd fmla="*/ 2475558 w 12137798" name="connsiteX221"/>
              <a:gd fmla="*/ 122795 h 613974" name="connsiteY221"/>
              <a:gd fmla="*/ 2475558 w 12137798" name="connsiteX222"/>
              <a:gd fmla="*/ 130981 h 613974" name="connsiteY222"/>
              <a:gd fmla="*/ 2515487 w 12137798" name="connsiteX223"/>
              <a:gd fmla="*/ 130981 h 613974" name="connsiteY223"/>
              <a:gd fmla="*/ 2515487 w 12137798" name="connsiteX224"/>
              <a:gd fmla="*/ 229217 h 613974" name="connsiteY224"/>
              <a:gd fmla="*/ 2563400 w 12137798" name="connsiteX225"/>
              <a:gd fmla="*/ 229217 h 613974" name="connsiteY225"/>
              <a:gd fmla="*/ 2579372 w 12137798" name="connsiteX226"/>
              <a:gd fmla="*/ 81863 h 613974" name="connsiteY226"/>
              <a:gd fmla="*/ 2587358 w 12137798" name="connsiteX227"/>
              <a:gd fmla="*/ 81863 h 613974" name="connsiteY227"/>
              <a:gd fmla="*/ 2595343 w 12137798" name="connsiteX228"/>
              <a:gd fmla="*/ 8187 h 613974" name="connsiteY228"/>
              <a:gd fmla="*/ 2603329 w 12137798" name="connsiteX229"/>
              <a:gd fmla="*/ 81863 h 613974" name="connsiteY229"/>
              <a:gd fmla="*/ 2611315 w 12137798" name="connsiteX230"/>
              <a:gd fmla="*/ 81863 h 613974" name="connsiteY230"/>
              <a:gd fmla="*/ 2619300 w 12137798" name="connsiteX231"/>
              <a:gd fmla="*/ 163727 h 613974" name="connsiteY231"/>
              <a:gd fmla="*/ 2619300 w 12137798" name="connsiteX232"/>
              <a:gd fmla="*/ 171913 h 613974" name="connsiteY232"/>
              <a:gd fmla="*/ 2643257 w 12137798" name="connsiteX233"/>
              <a:gd fmla="*/ 171913 h 613974" name="connsiteY233"/>
              <a:gd fmla="*/ 2643257 w 12137798" name="connsiteX234"/>
              <a:gd fmla="*/ 196472 h 613974" name="connsiteY234"/>
              <a:gd fmla="*/ 2643257 w 12137798" name="connsiteX235"/>
              <a:gd fmla="*/ 204658 h 613974" name="connsiteY235"/>
              <a:gd fmla="*/ 2651243 w 12137798" name="connsiteX236"/>
              <a:gd fmla="*/ 204658 h 613974" name="connsiteY236"/>
              <a:gd fmla="*/ 2651243 w 12137798" name="connsiteX237"/>
              <a:gd fmla="*/ 196472 h 613974" name="connsiteY237"/>
              <a:gd fmla="*/ 2667214 w 12137798" name="connsiteX238"/>
              <a:gd fmla="*/ 196472 h 613974" name="connsiteY238"/>
              <a:gd fmla="*/ 2667214 w 12137798" name="connsiteX239"/>
              <a:gd fmla="*/ 204658 h 613974" name="connsiteY239"/>
              <a:gd fmla="*/ 2707143 w 12137798" name="connsiteX240"/>
              <a:gd fmla="*/ 204658 h 613974" name="connsiteY240"/>
              <a:gd fmla="*/ 2707143 w 12137798" name="connsiteX241"/>
              <a:gd fmla="*/ 155540 h 613974" name="connsiteY241"/>
              <a:gd fmla="*/ 2707143 w 12137798" name="connsiteX242"/>
              <a:gd fmla="*/ 147354 h 613974" name="connsiteY242"/>
              <a:gd fmla="*/ 2715128 w 12137798" name="connsiteX243"/>
              <a:gd fmla="*/ 147354 h 613974" name="connsiteY243"/>
              <a:gd fmla="*/ 2715128 w 12137798" name="connsiteX244"/>
              <a:gd fmla="*/ 139168 h 613974" name="connsiteY244"/>
              <a:gd fmla="*/ 2723114 w 12137798" name="connsiteX245"/>
              <a:gd fmla="*/ 139168 h 613974" name="connsiteY245"/>
              <a:gd fmla="*/ 2723114 w 12137798" name="connsiteX246"/>
              <a:gd fmla="*/ 147354 h 613974" name="connsiteY246"/>
              <a:gd fmla="*/ 2731100 w 12137798" name="connsiteX247"/>
              <a:gd fmla="*/ 147354 h 613974" name="connsiteY247"/>
              <a:gd fmla="*/ 2731100 w 12137798" name="connsiteX248"/>
              <a:gd fmla="*/ 139168 h 613974" name="connsiteY248"/>
              <a:gd fmla="*/ 2731100 w 12137798" name="connsiteX249"/>
              <a:gd fmla="*/ 122795 h 613974" name="connsiteY249"/>
              <a:gd fmla="*/ 2739085 w 12137798" name="connsiteX250"/>
              <a:gd fmla="*/ 114609 h 613974" name="connsiteY250"/>
              <a:gd fmla="*/ 2747071 w 12137798" name="connsiteX251"/>
              <a:gd fmla="*/ 106422 h 613974" name="connsiteY251"/>
              <a:gd fmla="*/ 2747071 w 12137798" name="connsiteX252"/>
              <a:gd fmla="*/ 98236 h 613974" name="connsiteY252"/>
              <a:gd fmla="*/ 2755057 w 12137798" name="connsiteX253"/>
              <a:gd fmla="*/ 98236 h 613974" name="connsiteY253"/>
              <a:gd fmla="*/ 2755057 w 12137798" name="connsiteX254"/>
              <a:gd fmla="*/ 106422 h 613974" name="connsiteY254"/>
              <a:gd fmla="*/ 2763042 w 12137798" name="connsiteX255"/>
              <a:gd fmla="*/ 114609 h 613974" name="connsiteY255"/>
              <a:gd fmla="*/ 2771028 w 12137798" name="connsiteX256"/>
              <a:gd fmla="*/ 114609 h 613974" name="connsiteY256"/>
              <a:gd fmla="*/ 2779013 w 12137798" name="connsiteX257"/>
              <a:gd fmla="*/ 114609 h 613974" name="connsiteY257"/>
              <a:gd fmla="*/ 2779013 w 12137798" name="connsiteX258"/>
              <a:gd fmla="*/ 147354 h 613974" name="connsiteY258"/>
              <a:gd fmla="*/ 2786999 w 12137798" name="connsiteX259"/>
              <a:gd fmla="*/ 155540 h 613974" name="connsiteY259"/>
              <a:gd fmla="*/ 2786999 w 12137798" name="connsiteX260"/>
              <a:gd fmla="*/ 169738 h 613974" name="connsiteY260"/>
              <a:gd fmla="*/ 2786999 w 12137798" name="connsiteX261"/>
              <a:gd fmla="*/ 171913 h 613974" name="connsiteY261"/>
              <a:gd fmla="*/ 2794985 w 12137798" name="connsiteX262"/>
              <a:gd fmla="*/ 171913 h 613974" name="connsiteY262"/>
              <a:gd fmla="*/ 2802971 w 12137798" name="connsiteX263"/>
              <a:gd fmla="*/ 171913 h 613974" name="connsiteY263"/>
              <a:gd fmla="*/ 2818942 w 12137798" name="connsiteX264"/>
              <a:gd fmla="*/ 171913 h 613974" name="connsiteY264"/>
              <a:gd fmla="*/ 2826928 w 12137798" name="connsiteX265"/>
              <a:gd fmla="*/ 171913 h 613974" name="connsiteY265"/>
              <a:gd fmla="*/ 2834913 w 12137798" name="connsiteX266"/>
              <a:gd fmla="*/ 171913 h 613974" name="connsiteY266"/>
              <a:gd fmla="*/ 2842899 w 12137798" name="connsiteX267"/>
              <a:gd fmla="*/ 171913 h 613974" name="connsiteY267"/>
              <a:gd fmla="*/ 2842899 w 12137798" name="connsiteX268"/>
              <a:gd fmla="*/ 114609 h 613974" name="connsiteY268"/>
              <a:gd fmla="*/ 2850885 w 12137798" name="connsiteX269"/>
              <a:gd fmla="*/ 114609 h 613974" name="connsiteY269"/>
              <a:gd fmla="*/ 2858870 w 12137798" name="connsiteX270"/>
              <a:gd fmla="*/ 106422 h 613974" name="connsiteY270"/>
              <a:gd fmla="*/ 2858870 w 12137798" name="connsiteX271"/>
              <a:gd fmla="*/ 98236 h 613974" name="connsiteY271"/>
              <a:gd fmla="*/ 2866856 w 12137798" name="connsiteX272"/>
              <a:gd fmla="*/ 114609 h 613974" name="connsiteY272"/>
              <a:gd fmla="*/ 2866856 w 12137798" name="connsiteX273"/>
              <a:gd fmla="*/ 106422 h 613974" name="connsiteY273"/>
              <a:gd fmla="*/ 2906784 w 12137798" name="connsiteX274"/>
              <a:gd fmla="*/ 106422 h 613974" name="connsiteY274"/>
              <a:gd fmla="*/ 2906784 w 12137798" name="connsiteX275"/>
              <a:gd fmla="*/ 147354 h 613974" name="connsiteY275"/>
              <a:gd fmla="*/ 2946713 w 12137798" name="connsiteX276"/>
              <a:gd fmla="*/ 147354 h 613974" name="connsiteY276"/>
              <a:gd fmla="*/ 2946713 w 12137798" name="connsiteX277"/>
              <a:gd fmla="*/ 155540 h 613974" name="connsiteY277"/>
              <a:gd fmla="*/ 2962684 w 12137798" name="connsiteX278"/>
              <a:gd fmla="*/ 147354 h 613974" name="connsiteY278"/>
              <a:gd fmla="*/ 2970670 w 12137798" name="connsiteX279"/>
              <a:gd fmla="*/ 155540 h 613974" name="connsiteY279"/>
              <a:gd fmla="*/ 2970670 w 12137798" name="connsiteX280"/>
              <a:gd fmla="*/ 188286 h 613974" name="connsiteY280"/>
              <a:gd fmla="*/ 2994627 w 12137798" name="connsiteX281"/>
              <a:gd fmla="*/ 163727 h 613974" name="connsiteY281"/>
              <a:gd fmla="*/ 2994627 w 12137798" name="connsiteX282"/>
              <a:gd fmla="*/ 147354 h 613974" name="connsiteY282"/>
              <a:gd fmla="*/ 3018584 w 12137798" name="connsiteX283"/>
              <a:gd fmla="*/ 147354 h 613974" name="connsiteY283"/>
              <a:gd fmla="*/ 3018584 w 12137798" name="connsiteX284"/>
              <a:gd fmla="*/ 122795 h 613974" name="connsiteY284"/>
              <a:gd fmla="*/ 3026570 w 12137798" name="connsiteX285"/>
              <a:gd fmla="*/ 122795 h 613974" name="connsiteY285"/>
              <a:gd fmla="*/ 3026570 w 12137798" name="connsiteX286"/>
              <a:gd fmla="*/ 114609 h 613974" name="connsiteY286"/>
              <a:gd fmla="*/ 3082469 w 12137798" name="connsiteX287"/>
              <a:gd fmla="*/ 114609 h 613974" name="connsiteY287"/>
              <a:gd fmla="*/ 3082469 w 12137798" name="connsiteX288"/>
              <a:gd fmla="*/ 130981 h 613974" name="connsiteY288"/>
              <a:gd fmla="*/ 3090455 w 12137798" name="connsiteX289"/>
              <a:gd fmla="*/ 130981 h 613974" name="connsiteY289"/>
              <a:gd fmla="*/ 3090455 w 12137798" name="connsiteX290"/>
              <a:gd fmla="*/ 122795 h 613974" name="connsiteY290"/>
              <a:gd fmla="*/ 3090455 w 12137798" name="connsiteX291"/>
              <a:gd fmla="*/ 114609 h 613974" name="connsiteY291"/>
              <a:gd fmla="*/ 3098440 w 12137798" name="connsiteX292"/>
              <a:gd fmla="*/ 114609 h 613974" name="connsiteY292"/>
              <a:gd fmla="*/ 3098440 w 12137798" name="connsiteX293"/>
              <a:gd fmla="*/ 65491 h 613974" name="connsiteY293"/>
              <a:gd fmla="*/ 3106426 w 12137798" name="connsiteX294"/>
              <a:gd fmla="*/ 65491 h 613974" name="connsiteY294"/>
              <a:gd fmla="*/ 3106426 w 12137798" name="connsiteX295"/>
              <a:gd fmla="*/ 57304 h 613974" name="connsiteY295"/>
              <a:gd fmla="*/ 3114412 w 12137798" name="connsiteX296"/>
              <a:gd fmla="*/ 57304 h 613974" name="connsiteY296"/>
              <a:gd fmla="*/ 3114412 w 12137798" name="connsiteX297"/>
              <a:gd fmla="*/ 49118 h 613974" name="connsiteY297"/>
              <a:gd fmla="*/ 3130383 w 12137798" name="connsiteX298"/>
              <a:gd fmla="*/ 49118 h 613974" name="connsiteY298"/>
              <a:gd fmla="*/ 3130383 w 12137798" name="connsiteX299"/>
              <a:gd fmla="*/ 57304 h 613974" name="connsiteY299"/>
              <a:gd fmla="*/ 3138369 w 12137798" name="connsiteX300"/>
              <a:gd fmla="*/ 57304 h 613974" name="connsiteY300"/>
              <a:gd fmla="*/ 3170312 w 12137798" name="connsiteX301"/>
              <a:gd fmla="*/ 57304 h 613974" name="connsiteY301"/>
              <a:gd fmla="*/ 3170312 w 12137798" name="connsiteX302"/>
              <a:gd fmla="*/ 49118 h 613974" name="connsiteY302"/>
              <a:gd fmla="*/ 3186283 w 12137798" name="connsiteX303"/>
              <a:gd fmla="*/ 49118 h 613974" name="connsiteY303"/>
              <a:gd fmla="*/ 3186283 w 12137798" name="connsiteX304"/>
              <a:gd fmla="*/ 57304 h 613974" name="connsiteY304"/>
              <a:gd fmla="*/ 3202254 w 12137798" name="connsiteX305"/>
              <a:gd fmla="*/ 57304 h 613974" name="connsiteY305"/>
              <a:gd fmla="*/ 3202254 w 12137798" name="connsiteX306"/>
              <a:gd fmla="*/ 65491 h 613974" name="connsiteY306"/>
              <a:gd fmla="*/ 3194268 w 12137798" name="connsiteX307"/>
              <a:gd fmla="*/ 73677 h 613974" name="connsiteY307"/>
              <a:gd fmla="*/ 3202254 w 12137798" name="connsiteX308"/>
              <a:gd fmla="*/ 81863 h 613974" name="connsiteY308"/>
              <a:gd fmla="*/ 3202254 w 12137798" name="connsiteX309"/>
              <a:gd fmla="*/ 106422 h 613974" name="connsiteY309"/>
              <a:gd fmla="*/ 3210240 w 12137798" name="connsiteX310"/>
              <a:gd fmla="*/ 106422 h 613974" name="connsiteY310"/>
              <a:gd fmla="*/ 3210240 w 12137798" name="connsiteX311"/>
              <a:gd fmla="*/ 130981 h 613974" name="connsiteY311"/>
              <a:gd fmla="*/ 3218226 w 12137798" name="connsiteX312"/>
              <a:gd fmla="*/ 130981 h 613974" name="connsiteY312"/>
              <a:gd fmla="*/ 3242183 w 12137798" name="connsiteX313"/>
              <a:gd fmla="*/ 130981 h 613974" name="connsiteY313"/>
              <a:gd fmla="*/ 3242183 w 12137798" name="connsiteX314"/>
              <a:gd fmla="*/ 98236 h 613974" name="connsiteY314"/>
              <a:gd fmla="*/ 3290096 w 12137798" name="connsiteX315"/>
              <a:gd fmla="*/ 98236 h 613974" name="connsiteY315"/>
              <a:gd fmla="*/ 3298082 w 12137798" name="connsiteX316"/>
              <a:gd fmla="*/ 90050 h 613974" name="connsiteY316"/>
              <a:gd fmla="*/ 3306068 w 12137798" name="connsiteX317"/>
              <a:gd fmla="*/ 98236 h 613974" name="connsiteY317"/>
              <a:gd fmla="*/ 3314054 w 12137798" name="connsiteX318"/>
              <a:gd fmla="*/ 98236 h 613974" name="connsiteY318"/>
              <a:gd fmla="*/ 3314054 w 12137798" name="connsiteX319"/>
              <a:gd fmla="*/ 106422 h 613974" name="connsiteY319"/>
              <a:gd fmla="*/ 3377939 w 12137798" name="connsiteX320"/>
              <a:gd fmla="*/ 106422 h 613974" name="connsiteY320"/>
              <a:gd fmla="*/ 3377939 w 12137798" name="connsiteX321"/>
              <a:gd fmla="*/ 130981 h 613974" name="connsiteY321"/>
              <a:gd fmla="*/ 3393910 w 12137798" name="connsiteX322"/>
              <a:gd fmla="*/ 130981 h 613974" name="connsiteY322"/>
              <a:gd fmla="*/ 3409882 w 12137798" name="connsiteX323"/>
              <a:gd fmla="*/ 130981 h 613974" name="connsiteY323"/>
              <a:gd fmla="*/ 3409882 w 12137798" name="connsiteX324"/>
              <a:gd fmla="*/ 122795 h 613974" name="connsiteY324"/>
              <a:gd fmla="*/ 3417867 w 12137798" name="connsiteX325"/>
              <a:gd fmla="*/ 122795 h 613974" name="connsiteY325"/>
              <a:gd fmla="*/ 3417867 w 12137798" name="connsiteX326"/>
              <a:gd fmla="*/ 130981 h 613974" name="connsiteY326"/>
              <a:gd fmla="*/ 3433839 w 12137798" name="connsiteX327"/>
              <a:gd fmla="*/ 130981 h 613974" name="connsiteY327"/>
              <a:gd fmla="*/ 3433839 w 12137798" name="connsiteX328"/>
              <a:gd fmla="*/ 122795 h 613974" name="connsiteY328"/>
              <a:gd fmla="*/ 3441824 w 12137798" name="connsiteX329"/>
              <a:gd fmla="*/ 122795 h 613974" name="connsiteY329"/>
              <a:gd fmla="*/ 3441824 w 12137798" name="connsiteX330"/>
              <a:gd fmla="*/ 114609 h 613974" name="connsiteY330"/>
              <a:gd fmla="*/ 3497724 w 12137798" name="connsiteX331"/>
              <a:gd fmla="*/ 114609 h 613974" name="connsiteY331"/>
              <a:gd fmla="*/ 3505710 w 12137798" name="connsiteX332"/>
              <a:gd fmla="*/ 114609 h 613974" name="connsiteY332"/>
              <a:gd fmla="*/ 3513695 w 12137798" name="connsiteX333"/>
              <a:gd fmla="*/ 114609 h 613974" name="connsiteY333"/>
              <a:gd fmla="*/ 3513695 w 12137798" name="connsiteX334"/>
              <a:gd fmla="*/ 122795 h 613974" name="connsiteY334"/>
              <a:gd fmla="*/ 3545638 w 12137798" name="connsiteX335"/>
              <a:gd fmla="*/ 122795 h 613974" name="connsiteY335"/>
              <a:gd fmla="*/ 3545638 w 12137798" name="connsiteX336"/>
              <a:gd fmla="*/ 114609 h 613974" name="connsiteY336"/>
              <a:gd fmla="*/ 3569595 w 12137798" name="connsiteX337"/>
              <a:gd fmla="*/ 114609 h 613974" name="connsiteY337"/>
              <a:gd fmla="*/ 3569595 w 12137798" name="connsiteX338"/>
              <a:gd fmla="*/ 106422 h 613974" name="connsiteY338"/>
              <a:gd fmla="*/ 3577581 w 12137798" name="connsiteX339"/>
              <a:gd fmla="*/ 106422 h 613974" name="connsiteY339"/>
              <a:gd fmla="*/ 3593552 w 12137798" name="connsiteX340"/>
              <a:gd fmla="*/ 106422 h 613974" name="connsiteY340"/>
              <a:gd fmla="*/ 3593552 w 12137798" name="connsiteX341"/>
              <a:gd fmla="*/ 90050 h 613974" name="connsiteY341"/>
              <a:gd fmla="*/ 3593552 w 12137798" name="connsiteX342"/>
              <a:gd fmla="*/ 73677 h 613974" name="connsiteY342"/>
              <a:gd fmla="*/ 3601538 w 12137798" name="connsiteX343"/>
              <a:gd fmla="*/ 73677 h 613974" name="connsiteY343"/>
              <a:gd fmla="*/ 3601538 w 12137798" name="connsiteX344"/>
              <a:gd fmla="*/ 98236 h 613974" name="connsiteY344"/>
              <a:gd fmla="*/ 3609523 w 12137798" name="connsiteX345"/>
              <a:gd fmla="*/ 98236 h 613974" name="connsiteY345"/>
              <a:gd fmla="*/ 3609523 w 12137798" name="connsiteX346"/>
              <a:gd fmla="*/ 106422 h 613974" name="connsiteY346"/>
              <a:gd fmla="*/ 3625495 w 12137798" name="connsiteX347"/>
              <a:gd fmla="*/ 106422 h 613974" name="connsiteY347"/>
              <a:gd fmla="*/ 3625495 w 12137798" name="connsiteX348"/>
              <a:gd fmla="*/ 163727 h 613974" name="connsiteY348"/>
              <a:gd fmla="*/ 3641466 w 12137798" name="connsiteX349"/>
              <a:gd fmla="*/ 163727 h 613974" name="connsiteY349"/>
              <a:gd fmla="*/ 3641466 w 12137798" name="connsiteX350"/>
              <a:gd fmla="*/ 155540 h 613974" name="connsiteY350"/>
              <a:gd fmla="*/ 3649452 w 12137798" name="connsiteX351"/>
              <a:gd fmla="*/ 155540 h 613974" name="connsiteY351"/>
              <a:gd fmla="*/ 3649452 w 12137798" name="connsiteX352"/>
              <a:gd fmla="*/ 139168 h 613974" name="connsiteY352"/>
              <a:gd fmla="*/ 3697366 w 12137798" name="connsiteX353"/>
              <a:gd fmla="*/ 139168 h 613974" name="connsiteY353"/>
              <a:gd fmla="*/ 3697366 w 12137798" name="connsiteX354"/>
              <a:gd fmla="*/ 155540 h 613974" name="connsiteY354"/>
              <a:gd fmla="*/ 3705351 w 12137798" name="connsiteX355"/>
              <a:gd fmla="*/ 155540 h 613974" name="connsiteY355"/>
              <a:gd fmla="*/ 3705351 w 12137798" name="connsiteX356"/>
              <a:gd fmla="*/ 115088 h 613974" name="connsiteY356"/>
              <a:gd fmla="*/ 3705351 w 12137798" name="connsiteX357"/>
              <a:gd fmla="*/ 16373 h 613974" name="connsiteY357"/>
              <a:gd fmla="*/ 3729309 w 12137798" name="connsiteX358"/>
              <a:gd fmla="*/ 16373 h 613974" name="connsiteY358"/>
              <a:gd fmla="*/ 3729309 w 12137798" name="connsiteX359"/>
              <a:gd fmla="*/ 0 h 613974" name="connsiteY359"/>
              <a:gd fmla="*/ 3785208 w 12137798" name="connsiteX360"/>
              <a:gd fmla="*/ 0 h 613974" name="connsiteY360"/>
              <a:gd fmla="*/ 3785208 w 12137798" name="connsiteX361"/>
              <a:gd fmla="*/ 16373 h 613974" name="connsiteY361"/>
              <a:gd fmla="*/ 3801180 w 12137798" name="connsiteX362"/>
              <a:gd fmla="*/ 16373 h 613974" name="connsiteY362"/>
              <a:gd fmla="*/ 3801180 w 12137798" name="connsiteX363"/>
              <a:gd fmla="*/ 130981 h 613974" name="connsiteY363"/>
              <a:gd fmla="*/ 3809165 w 12137798" name="connsiteX364"/>
              <a:gd fmla="*/ 130981 h 613974" name="connsiteY364"/>
              <a:gd fmla="*/ 3809165 w 12137798" name="connsiteX365"/>
              <a:gd fmla="*/ 147354 h 613974" name="connsiteY365"/>
              <a:gd fmla="*/ 3817151 w 12137798" name="connsiteX366"/>
              <a:gd fmla="*/ 147354 h 613974" name="connsiteY366"/>
              <a:gd fmla="*/ 3817151 w 12137798" name="connsiteX367"/>
              <a:gd fmla="*/ 221031 h 613974" name="connsiteY367"/>
              <a:gd fmla="*/ 3833122 w 12137798" name="connsiteX368"/>
              <a:gd fmla="*/ 229217 h 613974" name="connsiteY368"/>
              <a:gd fmla="*/ 3833122 w 12137798" name="connsiteX369"/>
              <a:gd fmla="*/ 204658 h 613974" name="connsiteY369"/>
              <a:gd fmla="*/ 3825137 w 12137798" name="connsiteX370"/>
              <a:gd fmla="*/ 204658 h 613974" name="connsiteY370"/>
              <a:gd fmla="*/ 3825137 w 12137798" name="connsiteX371"/>
              <a:gd fmla="*/ 196472 h 613974" name="connsiteY371"/>
              <a:gd fmla="*/ 3849094 w 12137798" name="connsiteX372"/>
              <a:gd fmla="*/ 196472 h 613974" name="connsiteY372"/>
              <a:gd fmla="*/ 3849094 w 12137798" name="connsiteX373"/>
              <a:gd fmla="*/ 188286 h 613974" name="connsiteY373"/>
              <a:gd fmla="*/ 3881036 w 12137798" name="connsiteX374"/>
              <a:gd fmla="*/ 188286 h 613974" name="connsiteY374"/>
              <a:gd fmla="*/ 3881036 w 12137798" name="connsiteX375"/>
              <a:gd fmla="*/ 196472 h 613974" name="connsiteY375"/>
              <a:gd fmla="*/ 3889022 w 12137798" name="connsiteX376"/>
              <a:gd fmla="*/ 196472 h 613974" name="connsiteY376"/>
              <a:gd fmla="*/ 3928950 w 12137798" name="connsiteX377"/>
              <a:gd fmla="*/ 196472 h 613974" name="connsiteY377"/>
              <a:gd fmla="*/ 3936936 w 12137798" name="connsiteX378"/>
              <a:gd fmla="*/ 204658 h 613974" name="connsiteY378"/>
              <a:gd fmla="*/ 3936936 w 12137798" name="connsiteX379"/>
              <a:gd fmla="*/ 130981 h 613974" name="connsiteY379"/>
              <a:gd fmla="*/ 3952907 w 12137798" name="connsiteX380"/>
              <a:gd fmla="*/ 130981 h 613974" name="connsiteY380"/>
              <a:gd fmla="*/ 3952907 w 12137798" name="connsiteX381"/>
              <a:gd fmla="*/ 122795 h 613974" name="connsiteY381"/>
              <a:gd fmla="*/ 3960893 w 12137798" name="connsiteX382"/>
              <a:gd fmla="*/ 122795 h 613974" name="connsiteY382"/>
              <a:gd fmla="*/ 3968879 w 12137798" name="connsiteX383"/>
              <a:gd fmla="*/ 122795 h 613974" name="connsiteY383"/>
              <a:gd fmla="*/ 3976864 w 12137798" name="connsiteX384"/>
              <a:gd fmla="*/ 122795 h 613974" name="connsiteY384"/>
              <a:gd fmla="*/ 3976864 w 12137798" name="connsiteX385"/>
              <a:gd fmla="*/ 130981 h 613974" name="connsiteY385"/>
              <a:gd fmla="*/ 4016792 w 12137798" name="connsiteX386"/>
              <a:gd fmla="*/ 130981 h 613974" name="connsiteY386"/>
              <a:gd fmla="*/ 4016792 w 12137798" name="connsiteX387"/>
              <a:gd fmla="*/ 229217 h 613974" name="connsiteY387"/>
              <a:gd fmla="*/ 4056721 w 12137798" name="connsiteX388"/>
              <a:gd fmla="*/ 229217 h 613974" name="connsiteY388"/>
              <a:gd fmla="*/ 4064707 w 12137798" name="connsiteX389"/>
              <a:gd fmla="*/ 229217 h 613974" name="connsiteY389"/>
              <a:gd fmla="*/ 4080678 w 12137798" name="connsiteX390"/>
              <a:gd fmla="*/ 81863 h 613974" name="connsiteY390"/>
              <a:gd fmla="*/ 4096649 w 12137798" name="connsiteX391"/>
              <a:gd fmla="*/ 8187 h 613974" name="connsiteY391"/>
              <a:gd fmla="*/ 4104635 w 12137798" name="connsiteX392"/>
              <a:gd fmla="*/ 81863 h 613974" name="connsiteY392"/>
              <a:gd fmla="*/ 4112620 w 12137798" name="connsiteX393"/>
              <a:gd fmla="*/ 81863 h 613974" name="connsiteY393"/>
              <a:gd fmla="*/ 4112620 w 12137798" name="connsiteX394"/>
              <a:gd fmla="*/ 163727 h 613974" name="connsiteY394"/>
              <a:gd fmla="*/ 4120606 w 12137798" name="connsiteX395"/>
              <a:gd fmla="*/ 163727 h 613974" name="connsiteY395"/>
              <a:gd fmla="*/ 4120606 w 12137798" name="connsiteX396"/>
              <a:gd fmla="*/ 171913 h 613974" name="connsiteY396"/>
              <a:gd fmla="*/ 4136578 w 12137798" name="connsiteX397"/>
              <a:gd fmla="*/ 171913 h 613974" name="connsiteY397"/>
              <a:gd fmla="*/ 4136578 w 12137798" name="connsiteX398"/>
              <a:gd fmla="*/ 196472 h 613974" name="connsiteY398"/>
              <a:gd fmla="*/ 4144563 w 12137798" name="connsiteX399"/>
              <a:gd fmla="*/ 196472 h 613974" name="connsiteY399"/>
              <a:gd fmla="*/ 4144563 w 12137798" name="connsiteX400"/>
              <a:gd fmla="*/ 204658 h 613974" name="connsiteY400"/>
              <a:gd fmla="*/ 4152549 w 12137798" name="connsiteX401"/>
              <a:gd fmla="*/ 204658 h 613974" name="connsiteY401"/>
              <a:gd fmla="*/ 4152549 w 12137798" name="connsiteX402"/>
              <a:gd fmla="*/ 196472 h 613974" name="connsiteY402"/>
              <a:gd fmla="*/ 4168520 w 12137798" name="connsiteX403"/>
              <a:gd fmla="*/ 196472 h 613974" name="connsiteY403"/>
              <a:gd fmla="*/ 4168520 w 12137798" name="connsiteX404"/>
              <a:gd fmla="*/ 204658 h 613974" name="connsiteY404"/>
              <a:gd fmla="*/ 4200463 w 12137798" name="connsiteX405"/>
              <a:gd fmla="*/ 204658 h 613974" name="connsiteY405"/>
              <a:gd fmla="*/ 4200463 w 12137798" name="connsiteX406"/>
              <a:gd fmla="*/ 155540 h 613974" name="connsiteY406"/>
              <a:gd fmla="*/ 4208449 w 12137798" name="connsiteX407"/>
              <a:gd fmla="*/ 147354 h 613974" name="connsiteY407"/>
              <a:gd fmla="*/ 4216434 w 12137798" name="connsiteX408"/>
              <a:gd fmla="*/ 147354 h 613974" name="connsiteY408"/>
              <a:gd fmla="*/ 4216434 w 12137798" name="connsiteX409"/>
              <a:gd fmla="*/ 139168 h 613974" name="connsiteY409"/>
              <a:gd fmla="*/ 4224420 w 12137798" name="connsiteX410"/>
              <a:gd fmla="*/ 139168 h 613974" name="connsiteY410"/>
              <a:gd fmla="*/ 4232406 w 12137798" name="connsiteX411"/>
              <a:gd fmla="*/ 139168 h 613974" name="connsiteY411"/>
              <a:gd fmla="*/ 4232406 w 12137798" name="connsiteX412"/>
              <a:gd fmla="*/ 122795 h 613974" name="connsiteY412"/>
              <a:gd fmla="*/ 4232406 w 12137798" name="connsiteX413"/>
              <a:gd fmla="*/ 114609 h 613974" name="connsiteY413"/>
              <a:gd fmla="*/ 4248377 w 12137798" name="connsiteX414"/>
              <a:gd fmla="*/ 106422 h 613974" name="connsiteY414"/>
              <a:gd fmla="*/ 4248377 w 12137798" name="connsiteX415"/>
              <a:gd fmla="*/ 98236 h 613974" name="connsiteY415"/>
              <a:gd fmla="*/ 4248377 w 12137798" name="connsiteX416"/>
              <a:gd fmla="*/ 81863 h 613974" name="connsiteY416"/>
              <a:gd fmla="*/ 4240391 w 12137798" name="connsiteX417"/>
              <a:gd fmla="*/ 81863 h 613974" name="connsiteY417"/>
              <a:gd fmla="*/ 4256363 w 12137798" name="connsiteX418"/>
              <a:gd fmla="*/ 65491 h 613974" name="connsiteY418"/>
              <a:gd fmla="*/ 4256363 w 12137798" name="connsiteX419"/>
              <a:gd fmla="*/ 98236 h 613974" name="connsiteY419"/>
              <a:gd fmla="*/ 4256363 w 12137798" name="connsiteX420"/>
              <a:gd fmla="*/ 106422 h 613974" name="connsiteY420"/>
              <a:gd fmla="*/ 4264348 w 12137798" name="connsiteX421"/>
              <a:gd fmla="*/ 114609 h 613974" name="connsiteY421"/>
              <a:gd fmla="*/ 4272334 w 12137798" name="connsiteX422"/>
              <a:gd fmla="*/ 114609 h 613974" name="connsiteY422"/>
              <a:gd fmla="*/ 4272334 w 12137798" name="connsiteX423"/>
              <a:gd fmla="*/ 147354 h 613974" name="connsiteY423"/>
              <a:gd fmla="*/ 4280320 w 12137798" name="connsiteX424"/>
              <a:gd fmla="*/ 147354 h 613974" name="connsiteY424"/>
              <a:gd fmla="*/ 4280320 w 12137798" name="connsiteX425"/>
              <a:gd fmla="*/ 155540 h 613974" name="connsiteY425"/>
              <a:gd fmla="*/ 4280320 w 12137798" name="connsiteX426"/>
              <a:gd fmla="*/ 180099 h 613974" name="connsiteY426"/>
              <a:gd fmla="*/ 4288306 w 12137798" name="connsiteX427"/>
              <a:gd fmla="*/ 180099 h 613974" name="connsiteY427"/>
              <a:gd fmla="*/ 4288306 w 12137798" name="connsiteX428"/>
              <a:gd fmla="*/ 171913 h 613974" name="connsiteY428"/>
              <a:gd fmla="*/ 4296291 w 12137798" name="connsiteX429"/>
              <a:gd fmla="*/ 171913 h 613974" name="connsiteY429"/>
              <a:gd fmla="*/ 4304277 w 12137798" name="connsiteX430"/>
              <a:gd fmla="*/ 171913 h 613974" name="connsiteY430"/>
              <a:gd fmla="*/ 4312262 w 12137798" name="connsiteX431"/>
              <a:gd fmla="*/ 171913 h 613974" name="connsiteY431"/>
              <a:gd fmla="*/ 4328234 w 12137798" name="connsiteX432"/>
              <a:gd fmla="*/ 171913 h 613974" name="connsiteY432"/>
              <a:gd fmla="*/ 4336219 w 12137798" name="connsiteX433"/>
              <a:gd fmla="*/ 171913 h 613974" name="connsiteY433"/>
              <a:gd fmla="*/ 4336219 w 12137798" name="connsiteX434"/>
              <a:gd fmla="*/ 114609 h 613974" name="connsiteY434"/>
              <a:gd fmla="*/ 4352191 w 12137798" name="connsiteX435"/>
              <a:gd fmla="*/ 114609 h 613974" name="connsiteY435"/>
              <a:gd fmla="*/ 4352191 w 12137798" name="connsiteX436"/>
              <a:gd fmla="*/ 106422 h 613974" name="connsiteY436"/>
              <a:gd fmla="*/ 4360176 w 12137798" name="connsiteX437"/>
              <a:gd fmla="*/ 81863 h 613974" name="connsiteY437"/>
              <a:gd fmla="*/ 4360176 w 12137798" name="connsiteX438"/>
              <a:gd fmla="*/ 98236 h 613974" name="connsiteY438"/>
              <a:gd fmla="*/ 4368162 w 12137798" name="connsiteX439"/>
              <a:gd fmla="*/ 114609 h 613974" name="connsiteY439"/>
              <a:gd fmla="*/ 4368162 w 12137798" name="connsiteX440"/>
              <a:gd fmla="*/ 106422 h 613974" name="connsiteY440"/>
              <a:gd fmla="*/ 4408090 w 12137798" name="connsiteX441"/>
              <a:gd fmla="*/ 106422 h 613974" name="connsiteY441"/>
              <a:gd fmla="*/ 4408090 w 12137798" name="connsiteX442"/>
              <a:gd fmla="*/ 147354 h 613974" name="connsiteY442"/>
              <a:gd fmla="*/ 4440033 w 12137798" name="connsiteX443"/>
              <a:gd fmla="*/ 147354 h 613974" name="connsiteY443"/>
              <a:gd fmla="*/ 4440033 w 12137798" name="connsiteX444"/>
              <a:gd fmla="*/ 155540 h 613974" name="connsiteY444"/>
              <a:gd fmla="*/ 4456004 w 12137798" name="connsiteX445"/>
              <a:gd fmla="*/ 147354 h 613974" name="connsiteY445"/>
              <a:gd fmla="*/ 4471976 w 12137798" name="connsiteX446"/>
              <a:gd fmla="*/ 155540 h 613974" name="connsiteY446"/>
              <a:gd fmla="*/ 4471976 w 12137798" name="connsiteX447"/>
              <a:gd fmla="*/ 188286 h 613974" name="connsiteY447"/>
              <a:gd fmla="*/ 4495933 w 12137798" name="connsiteX448"/>
              <a:gd fmla="*/ 163727 h 613974" name="connsiteY448"/>
              <a:gd fmla="*/ 4495933 w 12137798" name="connsiteX449"/>
              <a:gd fmla="*/ 147354 h 613974" name="connsiteY449"/>
              <a:gd fmla="*/ 4519890 w 12137798" name="connsiteX450"/>
              <a:gd fmla="*/ 147354 h 613974" name="connsiteY450"/>
              <a:gd fmla="*/ 4519890 w 12137798" name="connsiteX451"/>
              <a:gd fmla="*/ 122795 h 613974" name="connsiteY451"/>
              <a:gd fmla="*/ 4519890 w 12137798" name="connsiteX452"/>
              <a:gd fmla="*/ 114609 h 613974" name="connsiteY452"/>
              <a:gd fmla="*/ 4575789 w 12137798" name="connsiteX453"/>
              <a:gd fmla="*/ 114609 h 613974" name="connsiteY453"/>
              <a:gd fmla="*/ 4583775 w 12137798" name="connsiteX454"/>
              <a:gd fmla="*/ 130981 h 613974" name="connsiteY454"/>
              <a:gd fmla="*/ 4591761 w 12137798" name="connsiteX455"/>
              <a:gd fmla="*/ 130981 h 613974" name="connsiteY455"/>
              <a:gd fmla="*/ 4599746 w 12137798" name="connsiteX456"/>
              <a:gd fmla="*/ 130981 h 613974" name="connsiteY456"/>
              <a:gd fmla="*/ 4599746 w 12137798" name="connsiteX457"/>
              <a:gd fmla="*/ 122795 h 613974" name="connsiteY457"/>
              <a:gd fmla="*/ 4671618 w 12137798" name="connsiteX458"/>
              <a:gd fmla="*/ 122795 h 613974" name="connsiteY458"/>
              <a:gd fmla="*/ 4671618 w 12137798" name="connsiteX459"/>
              <a:gd fmla="*/ 196472 h 613974" name="connsiteY459"/>
              <a:gd fmla="*/ 4687589 w 12137798" name="connsiteX460"/>
              <a:gd fmla="*/ 196472 h 613974" name="connsiteY460"/>
              <a:gd fmla="*/ 4687589 w 12137798" name="connsiteX461"/>
              <a:gd fmla="*/ 188286 h 613974" name="connsiteY461"/>
              <a:gd fmla="*/ 4703561 w 12137798" name="connsiteX462"/>
              <a:gd fmla="*/ 188286 h 613974" name="connsiteY462"/>
              <a:gd fmla="*/ 4703561 w 12137798" name="connsiteX463"/>
              <a:gd fmla="*/ 122795 h 613974" name="connsiteY463"/>
              <a:gd fmla="*/ 4703561 w 12137798" name="connsiteX464"/>
              <a:gd fmla="*/ 114609 h 613974" name="connsiteY464"/>
              <a:gd fmla="*/ 4711546 w 12137798" name="connsiteX465"/>
              <a:gd fmla="*/ 114609 h 613974" name="connsiteY465"/>
              <a:gd fmla="*/ 4711546 w 12137798" name="connsiteX466"/>
              <a:gd fmla="*/ 65491 h 613974" name="connsiteY466"/>
              <a:gd fmla="*/ 4719532 w 12137798" name="connsiteX467"/>
              <a:gd fmla="*/ 65491 h 613974" name="connsiteY467"/>
              <a:gd fmla="*/ 4719532 w 12137798" name="connsiteX468"/>
              <a:gd fmla="*/ 57304 h 613974" name="connsiteY468"/>
              <a:gd fmla="*/ 4727517 w 12137798" name="connsiteX469"/>
              <a:gd fmla="*/ 57304 h 613974" name="connsiteY469"/>
              <a:gd fmla="*/ 4727517 w 12137798" name="connsiteX470"/>
              <a:gd fmla="*/ 49118 h 613974" name="connsiteY470"/>
              <a:gd fmla="*/ 4743489 w 12137798" name="connsiteX471"/>
              <a:gd fmla="*/ 49118 h 613974" name="connsiteY471"/>
              <a:gd fmla="*/ 4743489 w 12137798" name="connsiteX472"/>
              <a:gd fmla="*/ 57304 h 613974" name="connsiteY472"/>
              <a:gd fmla="*/ 4751474 w 12137798" name="connsiteX473"/>
              <a:gd fmla="*/ 57304 h 613974" name="connsiteY473"/>
              <a:gd fmla="*/ 4783417 w 12137798" name="connsiteX474"/>
              <a:gd fmla="*/ 57304 h 613974" name="connsiteY474"/>
              <a:gd fmla="*/ 4783417 w 12137798" name="connsiteX475"/>
              <a:gd fmla="*/ 49118 h 613974" name="connsiteY475"/>
              <a:gd fmla="*/ 4799388 w 12137798" name="connsiteX476"/>
              <a:gd fmla="*/ 49118 h 613974" name="connsiteY476"/>
              <a:gd fmla="*/ 4799388 w 12137798" name="connsiteX477"/>
              <a:gd fmla="*/ 57304 h 613974" name="connsiteY477"/>
              <a:gd fmla="*/ 4815360 w 12137798" name="connsiteX478"/>
              <a:gd fmla="*/ 57304 h 613974" name="connsiteY478"/>
              <a:gd fmla="*/ 4815360 w 12137798" name="connsiteX479"/>
              <a:gd fmla="*/ 65491 h 613974" name="connsiteY479"/>
              <a:gd fmla="*/ 4807374 w 12137798" name="connsiteX480"/>
              <a:gd fmla="*/ 73677 h 613974" name="connsiteY480"/>
              <a:gd fmla="*/ 4815360 w 12137798" name="connsiteX481"/>
              <a:gd fmla="*/ 81863 h 613974" name="connsiteY481"/>
              <a:gd fmla="*/ 4815360 w 12137798" name="connsiteX482"/>
              <a:gd fmla="*/ 106422 h 613974" name="connsiteY482"/>
              <a:gd fmla="*/ 4823345 w 12137798" name="connsiteX483"/>
              <a:gd fmla="*/ 106422 h 613974" name="connsiteY483"/>
              <a:gd fmla="*/ 4823345 w 12137798" name="connsiteX484"/>
              <a:gd fmla="*/ 130981 h 613974" name="connsiteY484"/>
              <a:gd fmla="*/ 4831331 w 12137798" name="connsiteX485"/>
              <a:gd fmla="*/ 130981 h 613974" name="connsiteY485"/>
              <a:gd fmla="*/ 4855288 w 12137798" name="connsiteX486"/>
              <a:gd fmla="*/ 130981 h 613974" name="connsiteY486"/>
              <a:gd fmla="*/ 4855288 w 12137798" name="connsiteX487"/>
              <a:gd fmla="*/ 98236 h 613974" name="connsiteY487"/>
              <a:gd fmla="*/ 4903202 w 12137798" name="connsiteX488"/>
              <a:gd fmla="*/ 98236 h 613974" name="connsiteY488"/>
              <a:gd fmla="*/ 4911188 w 12137798" name="connsiteX489"/>
              <a:gd fmla="*/ 90050 h 613974" name="connsiteY489"/>
              <a:gd fmla="*/ 4919173 w 12137798" name="connsiteX490"/>
              <a:gd fmla="*/ 98236 h 613974" name="connsiteY490"/>
              <a:gd fmla="*/ 4927159 w 12137798" name="connsiteX491"/>
              <a:gd fmla="*/ 98236 h 613974" name="connsiteY491"/>
              <a:gd fmla="*/ 4927159 w 12137798" name="connsiteX492"/>
              <a:gd fmla="*/ 106422 h 613974" name="connsiteY492"/>
              <a:gd fmla="*/ 4991044 w 12137798" name="connsiteX493"/>
              <a:gd fmla="*/ 106422 h 613974" name="connsiteY493"/>
              <a:gd fmla="*/ 4991044 w 12137798" name="connsiteX494"/>
              <a:gd fmla="*/ 130981 h 613974" name="connsiteY494"/>
              <a:gd fmla="*/ 5007016 w 12137798" name="connsiteX495"/>
              <a:gd fmla="*/ 130981 h 613974" name="connsiteY495"/>
              <a:gd fmla="*/ 5022988 w 12137798" name="connsiteX496"/>
              <a:gd fmla="*/ 130981 h 613974" name="connsiteY496"/>
              <a:gd fmla="*/ 5022988 w 12137798" name="connsiteX497"/>
              <a:gd fmla="*/ 122795 h 613974" name="connsiteY497"/>
              <a:gd fmla="*/ 5030973 w 12137798" name="connsiteX498"/>
              <a:gd fmla="*/ 122795 h 613974" name="connsiteY498"/>
              <a:gd fmla="*/ 5030973 w 12137798" name="connsiteX499"/>
              <a:gd fmla="*/ 130981 h 613974" name="connsiteY499"/>
              <a:gd fmla="*/ 5054930 w 12137798" name="connsiteX500"/>
              <a:gd fmla="*/ 130981 h 613974" name="connsiteY500"/>
              <a:gd fmla="*/ 5054930 w 12137798" name="connsiteX501"/>
              <a:gd fmla="*/ 122795 h 613974" name="connsiteY501"/>
              <a:gd fmla="*/ 5054930 w 12137798" name="connsiteX502"/>
              <a:gd fmla="*/ 114609 h 613974" name="connsiteY502"/>
              <a:gd fmla="*/ 5110830 w 12137798" name="connsiteX503"/>
              <a:gd fmla="*/ 114609 h 613974" name="connsiteY503"/>
              <a:gd fmla="*/ 5118815 w 12137798" name="connsiteX504"/>
              <a:gd fmla="*/ 114609 h 613974" name="connsiteY504"/>
              <a:gd fmla="*/ 5126801 w 12137798" name="connsiteX505"/>
              <a:gd fmla="*/ 114609 h 613974" name="connsiteY505"/>
              <a:gd fmla="*/ 5126801 w 12137798" name="connsiteX506"/>
              <a:gd fmla="*/ 122795 h 613974" name="connsiteY506"/>
              <a:gd fmla="*/ 5134786 w 12137798" name="connsiteX507"/>
              <a:gd fmla="*/ 130981 h 613974" name="connsiteY507"/>
              <a:gd fmla="*/ 5134786 w 12137798" name="connsiteX508"/>
              <a:gd fmla="*/ 122795 h 613974" name="connsiteY508"/>
              <a:gd fmla="*/ 5158743 w 12137798" name="connsiteX509"/>
              <a:gd fmla="*/ 122795 h 613974" name="connsiteY509"/>
              <a:gd fmla="*/ 5158743 w 12137798" name="connsiteX510"/>
              <a:gd fmla="*/ 114609 h 613974" name="connsiteY510"/>
              <a:gd fmla="*/ 5182700 w 12137798" name="connsiteX511"/>
              <a:gd fmla="*/ 114609 h 613974" name="connsiteY511"/>
              <a:gd fmla="*/ 5182700 w 12137798" name="connsiteX512"/>
              <a:gd fmla="*/ 106422 h 613974" name="connsiteY512"/>
              <a:gd fmla="*/ 5190686 w 12137798" name="connsiteX513"/>
              <a:gd fmla="*/ 106422 h 613974" name="connsiteY513"/>
              <a:gd fmla="*/ 5206658 w 12137798" name="connsiteX514"/>
              <a:gd fmla="*/ 106422 h 613974" name="connsiteY514"/>
              <a:gd fmla="*/ 5206658 w 12137798" name="connsiteX515"/>
              <a:gd fmla="*/ 90050 h 613974" name="connsiteY515"/>
              <a:gd fmla="*/ 5206658 w 12137798" name="connsiteX516"/>
              <a:gd fmla="*/ 73677 h 613974" name="connsiteY516"/>
              <a:gd fmla="*/ 5214643 w 12137798" name="connsiteX517"/>
              <a:gd fmla="*/ 73677 h 613974" name="connsiteY517"/>
              <a:gd fmla="*/ 5214643 w 12137798" name="connsiteX518"/>
              <a:gd fmla="*/ 98236 h 613974" name="connsiteY518"/>
              <a:gd fmla="*/ 5222629 w 12137798" name="connsiteX519"/>
              <a:gd fmla="*/ 98236 h 613974" name="connsiteY519"/>
              <a:gd fmla="*/ 5222629 w 12137798" name="connsiteX520"/>
              <a:gd fmla="*/ 106422 h 613974" name="connsiteY520"/>
              <a:gd fmla="*/ 5238600 w 12137798" name="connsiteX521"/>
              <a:gd fmla="*/ 106422 h 613974" name="connsiteY521"/>
              <a:gd fmla="*/ 5238600 w 12137798" name="connsiteX522"/>
              <a:gd fmla="*/ 163727 h 613974" name="connsiteY522"/>
              <a:gd fmla="*/ 5254571 w 12137798" name="connsiteX523"/>
              <a:gd fmla="*/ 163727 h 613974" name="connsiteY523"/>
              <a:gd fmla="*/ 5254571 w 12137798" name="connsiteX524"/>
              <a:gd fmla="*/ 155540 h 613974" name="connsiteY524"/>
              <a:gd fmla="*/ 5262557 w 12137798" name="connsiteX525"/>
              <a:gd fmla="*/ 155540 h 613974" name="connsiteY525"/>
              <a:gd fmla="*/ 5262557 w 12137798" name="connsiteX526"/>
              <a:gd fmla="*/ 139168 h 613974" name="connsiteY526"/>
              <a:gd fmla="*/ 5310471 w 12137798" name="connsiteX527"/>
              <a:gd fmla="*/ 139168 h 613974" name="connsiteY527"/>
              <a:gd fmla="*/ 5310471 w 12137798" name="connsiteX528"/>
              <a:gd fmla="*/ 155540 h 613974" name="connsiteY528"/>
              <a:gd fmla="*/ 5318457 w 12137798" name="connsiteX529"/>
              <a:gd fmla="*/ 155540 h 613974" name="connsiteY529"/>
              <a:gd fmla="*/ 5318457 w 12137798" name="connsiteX530"/>
              <a:gd fmla="*/ 115088 h 613974" name="connsiteY530"/>
              <a:gd fmla="*/ 5318457 w 12137798" name="connsiteX531"/>
              <a:gd fmla="*/ 16373 h 613974" name="connsiteY531"/>
              <a:gd fmla="*/ 5342414 w 12137798" name="connsiteX532"/>
              <a:gd fmla="*/ 16373 h 613974" name="connsiteY532"/>
              <a:gd fmla="*/ 5342414 w 12137798" name="connsiteX533"/>
              <a:gd fmla="*/ 0 h 613974" name="connsiteY533"/>
              <a:gd fmla="*/ 5398314 w 12137798" name="connsiteX534"/>
              <a:gd fmla="*/ 0 h 613974" name="connsiteY534"/>
              <a:gd fmla="*/ 5398314 w 12137798" name="connsiteX535"/>
              <a:gd fmla="*/ 16373 h 613974" name="connsiteY535"/>
              <a:gd fmla="*/ 5414285 w 12137798" name="connsiteX536"/>
              <a:gd fmla="*/ 16373 h 613974" name="connsiteY536"/>
              <a:gd fmla="*/ 5414285 w 12137798" name="connsiteX537"/>
              <a:gd fmla="*/ 130981 h 613974" name="connsiteY537"/>
              <a:gd fmla="*/ 5422271 w 12137798" name="connsiteX538"/>
              <a:gd fmla="*/ 130981 h 613974" name="connsiteY538"/>
              <a:gd fmla="*/ 5422271 w 12137798" name="connsiteX539"/>
              <a:gd fmla="*/ 147354 h 613974" name="connsiteY539"/>
              <a:gd fmla="*/ 5430257 w 12137798" name="connsiteX540"/>
              <a:gd fmla="*/ 147354 h 613974" name="connsiteY540"/>
              <a:gd fmla="*/ 5430257 w 12137798" name="connsiteX541"/>
              <a:gd fmla="*/ 221031 h 613974" name="connsiteY541"/>
              <a:gd fmla="*/ 5446228 w 12137798" name="connsiteX542"/>
              <a:gd fmla="*/ 229217 h 613974" name="connsiteY542"/>
              <a:gd fmla="*/ 5446228 w 12137798" name="connsiteX543"/>
              <a:gd fmla="*/ 204658 h 613974" name="connsiteY543"/>
              <a:gd fmla="*/ 5438242 w 12137798" name="connsiteX544"/>
              <a:gd fmla="*/ 204658 h 613974" name="connsiteY544"/>
              <a:gd fmla="*/ 5438242 w 12137798" name="connsiteX545"/>
              <a:gd fmla="*/ 196472 h 613974" name="connsiteY545"/>
              <a:gd fmla="*/ 5462199 w 12137798" name="connsiteX546"/>
              <a:gd fmla="*/ 196472 h 613974" name="connsiteY546"/>
              <a:gd fmla="*/ 5462199 w 12137798" name="connsiteX547"/>
              <a:gd fmla="*/ 188286 h 613974" name="connsiteY547"/>
              <a:gd fmla="*/ 5494142 w 12137798" name="connsiteX548"/>
              <a:gd fmla="*/ 188286 h 613974" name="connsiteY548"/>
              <a:gd fmla="*/ 5494142 w 12137798" name="connsiteX549"/>
              <a:gd fmla="*/ 196472 h 613974" name="connsiteY549"/>
              <a:gd fmla="*/ 5502127 w 12137798" name="connsiteX550"/>
              <a:gd fmla="*/ 196472 h 613974" name="connsiteY550"/>
              <a:gd fmla="*/ 5542056 w 12137798" name="connsiteX551"/>
              <a:gd fmla="*/ 196472 h 613974" name="connsiteY551"/>
              <a:gd fmla="*/ 5550041 w 12137798" name="connsiteX552"/>
              <a:gd fmla="*/ 204658 h 613974" name="connsiteY552"/>
              <a:gd fmla="*/ 5550041 w 12137798" name="connsiteX553"/>
              <a:gd fmla="*/ 130981 h 613974" name="connsiteY553"/>
              <a:gd fmla="*/ 5566013 w 12137798" name="connsiteX554"/>
              <a:gd fmla="*/ 130981 h 613974" name="connsiteY554"/>
              <a:gd fmla="*/ 5566013 w 12137798" name="connsiteX555"/>
              <a:gd fmla="*/ 122795 h 613974" name="connsiteY555"/>
              <a:gd fmla="*/ 5573998 w 12137798" name="connsiteX556"/>
              <a:gd fmla="*/ 122795 h 613974" name="connsiteY556"/>
              <a:gd fmla="*/ 5581984 w 12137798" name="connsiteX557"/>
              <a:gd fmla="*/ 122795 h 613974" name="connsiteY557"/>
              <a:gd fmla="*/ 5589970 w 12137798" name="connsiteX558"/>
              <a:gd fmla="*/ 122795 h 613974" name="connsiteY558"/>
              <a:gd fmla="*/ 5589970 w 12137798" name="connsiteX559"/>
              <a:gd fmla="*/ 130981 h 613974" name="connsiteY559"/>
              <a:gd fmla="*/ 5629898 w 12137798" name="connsiteX560"/>
              <a:gd fmla="*/ 130981 h 613974" name="connsiteY560"/>
              <a:gd fmla="*/ 5629898 w 12137798" name="connsiteX561"/>
              <a:gd fmla="*/ 229217 h 613974" name="connsiteY561"/>
              <a:gd fmla="*/ 5669826 w 12137798" name="connsiteX562"/>
              <a:gd fmla="*/ 229217 h 613974" name="connsiteY562"/>
              <a:gd fmla="*/ 5677812 w 12137798" name="connsiteX563"/>
              <a:gd fmla="*/ 229217 h 613974" name="connsiteY563"/>
              <a:gd fmla="*/ 5693783 w 12137798" name="connsiteX564"/>
              <a:gd fmla="*/ 81863 h 613974" name="connsiteY564"/>
              <a:gd fmla="*/ 5709755 w 12137798" name="connsiteX565"/>
              <a:gd fmla="*/ 8187 h 613974" name="connsiteY565"/>
              <a:gd fmla="*/ 5717740 w 12137798" name="connsiteX566"/>
              <a:gd fmla="*/ 81863 h 613974" name="connsiteY566"/>
              <a:gd fmla="*/ 5725726 w 12137798" name="connsiteX567"/>
              <a:gd fmla="*/ 81863 h 613974" name="connsiteY567"/>
              <a:gd fmla="*/ 5725726 w 12137798" name="connsiteX568"/>
              <a:gd fmla="*/ 163727 h 613974" name="connsiteY568"/>
              <a:gd fmla="*/ 5733712 w 12137798" name="connsiteX569"/>
              <a:gd fmla="*/ 163727 h 613974" name="connsiteY569"/>
              <a:gd fmla="*/ 5733712 w 12137798" name="connsiteX570"/>
              <a:gd fmla="*/ 171913 h 613974" name="connsiteY570"/>
              <a:gd fmla="*/ 5749684 w 12137798" name="connsiteX571"/>
              <a:gd fmla="*/ 171913 h 613974" name="connsiteY571"/>
              <a:gd fmla="*/ 5749684 w 12137798" name="connsiteX572"/>
              <a:gd fmla="*/ 196472 h 613974" name="connsiteY572"/>
              <a:gd fmla="*/ 5757669 w 12137798" name="connsiteX573"/>
              <a:gd fmla="*/ 196472 h 613974" name="connsiteY573"/>
              <a:gd fmla="*/ 5757669 w 12137798" name="connsiteX574"/>
              <a:gd fmla="*/ 204658 h 613974" name="connsiteY574"/>
              <a:gd fmla="*/ 5765654 w 12137798" name="connsiteX575"/>
              <a:gd fmla="*/ 204658 h 613974" name="connsiteY575"/>
              <a:gd fmla="*/ 5765654 w 12137798" name="connsiteX576"/>
              <a:gd fmla="*/ 196472 h 613974" name="connsiteY576"/>
              <a:gd fmla="*/ 5781626 w 12137798" name="connsiteX577"/>
              <a:gd fmla="*/ 196472 h 613974" name="connsiteY577"/>
              <a:gd fmla="*/ 5781626 w 12137798" name="connsiteX578"/>
              <a:gd fmla="*/ 204658 h 613974" name="connsiteY578"/>
              <a:gd fmla="*/ 5813568 w 12137798" name="connsiteX579"/>
              <a:gd fmla="*/ 204658 h 613974" name="connsiteY579"/>
              <a:gd fmla="*/ 5813568 w 12137798" name="connsiteX580"/>
              <a:gd fmla="*/ 155540 h 613974" name="connsiteY580"/>
              <a:gd fmla="*/ 5821554 w 12137798" name="connsiteX581"/>
              <a:gd fmla="*/ 147354 h 613974" name="connsiteY581"/>
              <a:gd fmla="*/ 5829540 w 12137798" name="connsiteX582"/>
              <a:gd fmla="*/ 147354 h 613974" name="connsiteY582"/>
              <a:gd fmla="*/ 5829540 w 12137798" name="connsiteX583"/>
              <a:gd fmla="*/ 139168 h 613974" name="connsiteY583"/>
              <a:gd fmla="*/ 5837525 w 12137798" name="connsiteX584"/>
              <a:gd fmla="*/ 139168 h 613974" name="connsiteY584"/>
              <a:gd fmla="*/ 5845512 w 12137798" name="connsiteX585"/>
              <a:gd fmla="*/ 139168 h 613974" name="connsiteY585"/>
              <a:gd fmla="*/ 5845512 w 12137798" name="connsiteX586"/>
              <a:gd fmla="*/ 122795 h 613974" name="connsiteY586"/>
              <a:gd fmla="*/ 5845512 w 12137798" name="connsiteX587"/>
              <a:gd fmla="*/ 114609 h 613974" name="connsiteY587"/>
              <a:gd fmla="*/ 5861482 w 12137798" name="connsiteX588"/>
              <a:gd fmla="*/ 106422 h 613974" name="connsiteY588"/>
              <a:gd fmla="*/ 5861482 w 12137798" name="connsiteX589"/>
              <a:gd fmla="*/ 98236 h 613974" name="connsiteY589"/>
              <a:gd fmla="*/ 5861482 w 12137798" name="connsiteX590"/>
              <a:gd fmla="*/ 81863 h 613974" name="connsiteY590"/>
              <a:gd fmla="*/ 5853497 w 12137798" name="connsiteX591"/>
              <a:gd fmla="*/ 81863 h 613974" name="connsiteY591"/>
              <a:gd fmla="*/ 5869468 w 12137798" name="connsiteX592"/>
              <a:gd fmla="*/ 65491 h 613974" name="connsiteY592"/>
              <a:gd fmla="*/ 5869468 w 12137798" name="connsiteX593"/>
              <a:gd fmla="*/ 98236 h 613974" name="connsiteY593"/>
              <a:gd fmla="*/ 5869468 w 12137798" name="connsiteX594"/>
              <a:gd fmla="*/ 106422 h 613974" name="connsiteY594"/>
              <a:gd fmla="*/ 5877454 w 12137798" name="connsiteX595"/>
              <a:gd fmla="*/ 114609 h 613974" name="connsiteY595"/>
              <a:gd fmla="*/ 5885439 w 12137798" name="connsiteX596"/>
              <a:gd fmla="*/ 114609 h 613974" name="connsiteY596"/>
              <a:gd fmla="*/ 5885439 w 12137798" name="connsiteX597"/>
              <a:gd fmla="*/ 147354 h 613974" name="connsiteY597"/>
              <a:gd fmla="*/ 5893425 w 12137798" name="connsiteX598"/>
              <a:gd fmla="*/ 147354 h 613974" name="connsiteY598"/>
              <a:gd fmla="*/ 5893425 w 12137798" name="connsiteX599"/>
              <a:gd fmla="*/ 155540 h 613974" name="connsiteY599"/>
              <a:gd fmla="*/ 5893425 w 12137798" name="connsiteX600"/>
              <a:gd fmla="*/ 180099 h 613974" name="connsiteY600"/>
              <a:gd fmla="*/ 5901411 w 12137798" name="connsiteX601"/>
              <a:gd fmla="*/ 180099 h 613974" name="connsiteY601"/>
              <a:gd fmla="*/ 5901411 w 12137798" name="connsiteX602"/>
              <a:gd fmla="*/ 171913 h 613974" name="connsiteY602"/>
              <a:gd fmla="*/ 5909396 w 12137798" name="connsiteX603"/>
              <a:gd fmla="*/ 171913 h 613974" name="connsiteY603"/>
              <a:gd fmla="*/ 5917382 w 12137798" name="connsiteX604"/>
              <a:gd fmla="*/ 171913 h 613974" name="connsiteY604"/>
              <a:gd fmla="*/ 5925368 w 12137798" name="connsiteX605"/>
              <a:gd fmla="*/ 171913 h 613974" name="connsiteY605"/>
              <a:gd fmla="*/ 5941339 w 12137798" name="connsiteX606"/>
              <a:gd fmla="*/ 171913 h 613974" name="connsiteY606"/>
              <a:gd fmla="*/ 5949325 w 12137798" name="connsiteX607"/>
              <a:gd fmla="*/ 171913 h 613974" name="connsiteY607"/>
              <a:gd fmla="*/ 5949325 w 12137798" name="connsiteX608"/>
              <a:gd fmla="*/ 114609 h 613974" name="connsiteY608"/>
              <a:gd fmla="*/ 5965296 w 12137798" name="connsiteX609"/>
              <a:gd fmla="*/ 114609 h 613974" name="connsiteY609"/>
              <a:gd fmla="*/ 5965296 w 12137798" name="connsiteX610"/>
              <a:gd fmla="*/ 106422 h 613974" name="connsiteY610"/>
              <a:gd fmla="*/ 5973282 w 12137798" name="connsiteX611"/>
              <a:gd fmla="*/ 81863 h 613974" name="connsiteY611"/>
              <a:gd fmla="*/ 5973282 w 12137798" name="connsiteX612"/>
              <a:gd fmla="*/ 98236 h 613974" name="connsiteY612"/>
              <a:gd fmla="*/ 5981268 w 12137798" name="connsiteX613"/>
              <a:gd fmla="*/ 114609 h 613974" name="connsiteY613"/>
              <a:gd fmla="*/ 5981268 w 12137798" name="connsiteX614"/>
              <a:gd fmla="*/ 106422 h 613974" name="connsiteY614"/>
              <a:gd fmla="*/ 6004804 w 12137798" name="connsiteX615"/>
              <a:gd fmla="*/ 106422 h 613974" name="connsiteY615"/>
              <a:gd fmla="*/ 6004804 w 12137798" name="connsiteX616"/>
              <a:gd fmla="*/ 78906 h 613974" name="connsiteY616"/>
              <a:gd fmla="*/ 6004804 w 12137798" name="connsiteX617"/>
              <a:gd fmla="*/ 49118 h 613974" name="connsiteY617"/>
              <a:gd fmla="*/ 6020775 w 12137798" name="connsiteX618"/>
              <a:gd fmla="*/ 49118 h 613974" name="connsiteY618"/>
              <a:gd fmla="*/ 6020775 w 12137798" name="connsiteX619"/>
              <a:gd fmla="*/ 57304 h 613974" name="connsiteY619"/>
              <a:gd fmla="*/ 6028760 w 12137798" name="connsiteX620"/>
              <a:gd fmla="*/ 57304 h 613974" name="connsiteY620"/>
              <a:gd fmla="*/ 6060703 w 12137798" name="connsiteX621"/>
              <a:gd fmla="*/ 57304 h 613974" name="connsiteY621"/>
              <a:gd fmla="*/ 6060703 w 12137798" name="connsiteX622"/>
              <a:gd fmla="*/ 49118 h 613974" name="connsiteY622"/>
              <a:gd fmla="*/ 6076674 w 12137798" name="connsiteX623"/>
              <a:gd fmla="*/ 49118 h 613974" name="connsiteY623"/>
              <a:gd fmla="*/ 6076674 w 12137798" name="connsiteX624"/>
              <a:gd fmla="*/ 57304 h 613974" name="connsiteY624"/>
              <a:gd fmla="*/ 6084660 w 12137798" name="connsiteX625"/>
              <a:gd fmla="*/ 57304 h 613974" name="connsiteY625"/>
              <a:gd fmla="*/ 6084660 w 12137798" name="connsiteX626"/>
              <a:gd fmla="*/ 65491 h 613974" name="connsiteY626"/>
              <a:gd fmla="*/ 6092646 w 12137798" name="connsiteX627"/>
              <a:gd fmla="*/ 65491 h 613974" name="connsiteY627"/>
              <a:gd fmla="*/ 6084660 w 12137798" name="connsiteX628"/>
              <a:gd fmla="*/ 73677 h 613974" name="connsiteY628"/>
              <a:gd fmla="*/ 6092646 w 12137798" name="connsiteX629"/>
              <a:gd fmla="*/ 81863 h 613974" name="connsiteY629"/>
              <a:gd fmla="*/ 6092646 w 12137798" name="connsiteX630"/>
              <a:gd fmla="*/ 106422 h 613974" name="connsiteY630"/>
              <a:gd fmla="*/ 6100631 w 12137798" name="connsiteX631"/>
              <a:gd fmla="*/ 106422 h 613974" name="connsiteY631"/>
              <a:gd fmla="*/ 6100631 w 12137798" name="connsiteX632"/>
              <a:gd fmla="*/ 130981 h 613974" name="connsiteY632"/>
              <a:gd fmla="*/ 6108617 w 12137798" name="connsiteX633"/>
              <a:gd fmla="*/ 130981 h 613974" name="connsiteY633"/>
              <a:gd fmla="*/ 6132574 w 12137798" name="connsiteX634"/>
              <a:gd fmla="*/ 130981 h 613974" name="connsiteY634"/>
              <a:gd fmla="*/ 6132574 w 12137798" name="connsiteX635"/>
              <a:gd fmla="*/ 98236 h 613974" name="connsiteY635"/>
              <a:gd fmla="*/ 6180488 w 12137798" name="connsiteX636"/>
              <a:gd fmla="*/ 98236 h 613974" name="connsiteY636"/>
              <a:gd fmla="*/ 6188474 w 12137798" name="connsiteX637"/>
              <a:gd fmla="*/ 90050 h 613974" name="connsiteY637"/>
              <a:gd fmla="*/ 6196459 w 12137798" name="connsiteX638"/>
              <a:gd fmla="*/ 98236 h 613974" name="connsiteY638"/>
              <a:gd fmla="*/ 6204445 w 12137798" name="connsiteX639"/>
              <a:gd fmla="*/ 98236 h 613974" name="connsiteY639"/>
              <a:gd fmla="*/ 6204445 w 12137798" name="connsiteX640"/>
              <a:gd fmla="*/ 106422 h 613974" name="connsiteY640"/>
              <a:gd fmla="*/ 6268330 w 12137798" name="connsiteX641"/>
              <a:gd fmla="*/ 106422 h 613974" name="connsiteY641"/>
              <a:gd fmla="*/ 6268330 w 12137798" name="connsiteX642"/>
              <a:gd fmla="*/ 130981 h 613974" name="connsiteY642"/>
              <a:gd fmla="*/ 6284302 w 12137798" name="connsiteX643"/>
              <a:gd fmla="*/ 130981 h 613974" name="connsiteY643"/>
              <a:gd fmla="*/ 6300273 w 12137798" name="connsiteX644"/>
              <a:gd fmla="*/ 130981 h 613974" name="connsiteY644"/>
              <a:gd fmla="*/ 6300273 w 12137798" name="connsiteX645"/>
              <a:gd fmla="*/ 122795 h 613974" name="connsiteY645"/>
              <a:gd fmla="*/ 6308259 w 12137798" name="connsiteX646"/>
              <a:gd fmla="*/ 122795 h 613974" name="connsiteY646"/>
              <a:gd fmla="*/ 6308259 w 12137798" name="connsiteX647"/>
              <a:gd fmla="*/ 130981 h 613974" name="connsiteY647"/>
              <a:gd fmla="*/ 6324230 w 12137798" name="connsiteX648"/>
              <a:gd fmla="*/ 130981 h 613974" name="connsiteY648"/>
              <a:gd fmla="*/ 6324230 w 12137798" name="connsiteX649"/>
              <a:gd fmla="*/ 122795 h 613974" name="connsiteY649"/>
              <a:gd fmla="*/ 6332216 w 12137798" name="connsiteX650"/>
              <a:gd fmla="*/ 122795 h 613974" name="connsiteY650"/>
              <a:gd fmla="*/ 6332216 w 12137798" name="connsiteX651"/>
              <a:gd fmla="*/ 114609 h 613974" name="connsiteY651"/>
              <a:gd fmla="*/ 6388115 w 12137798" name="connsiteX652"/>
              <a:gd fmla="*/ 114609 h 613974" name="connsiteY652"/>
              <a:gd fmla="*/ 6396101 w 12137798" name="connsiteX653"/>
              <a:gd fmla="*/ 114609 h 613974" name="connsiteY653"/>
              <a:gd fmla="*/ 6404087 w 12137798" name="connsiteX654"/>
              <a:gd fmla="*/ 114609 h 613974" name="connsiteY654"/>
              <a:gd fmla="*/ 6404087 w 12137798" name="connsiteX655"/>
              <a:gd fmla="*/ 122795 h 613974" name="connsiteY655"/>
              <a:gd fmla="*/ 6436029 w 12137798" name="connsiteX656"/>
              <a:gd fmla="*/ 122795 h 613974" name="connsiteY656"/>
              <a:gd fmla="*/ 6436029 w 12137798" name="connsiteX657"/>
              <a:gd fmla="*/ 114609 h 613974" name="connsiteY657"/>
              <a:gd fmla="*/ 6459986 w 12137798" name="connsiteX658"/>
              <a:gd fmla="*/ 114609 h 613974" name="connsiteY658"/>
              <a:gd fmla="*/ 6459986 w 12137798" name="connsiteX659"/>
              <a:gd fmla="*/ 106422 h 613974" name="connsiteY659"/>
              <a:gd fmla="*/ 6467972 w 12137798" name="connsiteX660"/>
              <a:gd fmla="*/ 106422 h 613974" name="connsiteY660"/>
              <a:gd fmla="*/ 6483943 w 12137798" name="connsiteX661"/>
              <a:gd fmla="*/ 106422 h 613974" name="connsiteY661"/>
              <a:gd fmla="*/ 6483943 w 12137798" name="connsiteX662"/>
              <a:gd fmla="*/ 90050 h 613974" name="connsiteY662"/>
              <a:gd fmla="*/ 6483943 w 12137798" name="connsiteX663"/>
              <a:gd fmla="*/ 73677 h 613974" name="connsiteY663"/>
              <a:gd fmla="*/ 6491929 w 12137798" name="connsiteX664"/>
              <a:gd fmla="*/ 73677 h 613974" name="connsiteY664"/>
              <a:gd fmla="*/ 6491929 w 12137798" name="connsiteX665"/>
              <a:gd fmla="*/ 98236 h 613974" name="connsiteY665"/>
              <a:gd fmla="*/ 6499915 w 12137798" name="connsiteX666"/>
              <a:gd fmla="*/ 98236 h 613974" name="connsiteY666"/>
              <a:gd fmla="*/ 6499915 w 12137798" name="connsiteX667"/>
              <a:gd fmla="*/ 106422 h 613974" name="connsiteY667"/>
              <a:gd fmla="*/ 6515886 w 12137798" name="connsiteX668"/>
              <a:gd fmla="*/ 106422 h 613974" name="connsiteY668"/>
              <a:gd fmla="*/ 6515886 w 12137798" name="connsiteX669"/>
              <a:gd fmla="*/ 163727 h 613974" name="connsiteY669"/>
              <a:gd fmla="*/ 6531857 w 12137798" name="connsiteX670"/>
              <a:gd fmla="*/ 163727 h 613974" name="connsiteY670"/>
              <a:gd fmla="*/ 6531857 w 12137798" name="connsiteX671"/>
              <a:gd fmla="*/ 155540 h 613974" name="connsiteY671"/>
              <a:gd fmla="*/ 6539843 w 12137798" name="connsiteX672"/>
              <a:gd fmla="*/ 155540 h 613974" name="connsiteY672"/>
              <a:gd fmla="*/ 6539843 w 12137798" name="connsiteX673"/>
              <a:gd fmla="*/ 139168 h 613974" name="connsiteY673"/>
              <a:gd fmla="*/ 6587757 w 12137798" name="connsiteX674"/>
              <a:gd fmla="*/ 139168 h 613974" name="connsiteY674"/>
              <a:gd fmla="*/ 6587757 w 12137798" name="connsiteX675"/>
              <a:gd fmla="*/ 155540 h 613974" name="connsiteY675"/>
              <a:gd fmla="*/ 6595743 w 12137798" name="connsiteX676"/>
              <a:gd fmla="*/ 155540 h 613974" name="connsiteY676"/>
              <a:gd fmla="*/ 6595743 w 12137798" name="connsiteX677"/>
              <a:gd fmla="*/ 115088 h 613974" name="connsiteY677"/>
              <a:gd fmla="*/ 6595743 w 12137798" name="connsiteX678"/>
              <a:gd fmla="*/ 16373 h 613974" name="connsiteY678"/>
              <a:gd fmla="*/ 6619700 w 12137798" name="connsiteX679"/>
              <a:gd fmla="*/ 16373 h 613974" name="connsiteY679"/>
              <a:gd fmla="*/ 6619700 w 12137798" name="connsiteX680"/>
              <a:gd fmla="*/ 0 h 613974" name="connsiteY680"/>
              <a:gd fmla="*/ 6675600 w 12137798" name="connsiteX681"/>
              <a:gd fmla="*/ 0 h 613974" name="connsiteY681"/>
              <a:gd fmla="*/ 6675600 w 12137798" name="connsiteX682"/>
              <a:gd fmla="*/ 16373 h 613974" name="connsiteY682"/>
              <a:gd fmla="*/ 6691571 w 12137798" name="connsiteX683"/>
              <a:gd fmla="*/ 16373 h 613974" name="connsiteY683"/>
              <a:gd fmla="*/ 6691571 w 12137798" name="connsiteX684"/>
              <a:gd fmla="*/ 130981 h 613974" name="connsiteY684"/>
              <a:gd fmla="*/ 6699557 w 12137798" name="connsiteX685"/>
              <a:gd fmla="*/ 130981 h 613974" name="connsiteY685"/>
              <a:gd fmla="*/ 6699557 w 12137798" name="connsiteX686"/>
              <a:gd fmla="*/ 147354 h 613974" name="connsiteY686"/>
              <a:gd fmla="*/ 6707542 w 12137798" name="connsiteX687"/>
              <a:gd fmla="*/ 147354 h 613974" name="connsiteY687"/>
              <a:gd fmla="*/ 6707542 w 12137798" name="connsiteX688"/>
              <a:gd fmla="*/ 221031 h 613974" name="connsiteY688"/>
              <a:gd fmla="*/ 6723514 w 12137798" name="connsiteX689"/>
              <a:gd fmla="*/ 229217 h 613974" name="connsiteY689"/>
              <a:gd fmla="*/ 6723514 w 12137798" name="connsiteX690"/>
              <a:gd fmla="*/ 204658 h 613974" name="connsiteY690"/>
              <a:gd fmla="*/ 6715528 w 12137798" name="connsiteX691"/>
              <a:gd fmla="*/ 204658 h 613974" name="connsiteY691"/>
              <a:gd fmla="*/ 6715528 w 12137798" name="connsiteX692"/>
              <a:gd fmla="*/ 196472 h 613974" name="connsiteY692"/>
              <a:gd fmla="*/ 6731499 w 12137798" name="connsiteX693"/>
              <a:gd fmla="*/ 196472 h 613974" name="connsiteY693"/>
              <a:gd fmla="*/ 6731499 w 12137798" name="connsiteX694"/>
              <a:gd fmla="*/ 188286 h 613974" name="connsiteY694"/>
              <a:gd fmla="*/ 6771428 w 12137798" name="connsiteX695"/>
              <a:gd fmla="*/ 188286 h 613974" name="connsiteY695"/>
              <a:gd fmla="*/ 6771428 w 12137798" name="connsiteX696"/>
              <a:gd fmla="*/ 196472 h 613974" name="connsiteY696"/>
              <a:gd fmla="*/ 6779413 w 12137798" name="connsiteX697"/>
              <a:gd fmla="*/ 196472 h 613974" name="connsiteY697"/>
              <a:gd fmla="*/ 6811356 w 12137798" name="connsiteX698"/>
              <a:gd fmla="*/ 196472 h 613974" name="connsiteY698"/>
              <a:gd fmla="*/ 6827327 w 12137798" name="connsiteX699"/>
              <a:gd fmla="*/ 204658 h 613974" name="connsiteY699"/>
              <a:gd fmla="*/ 6827327 w 12137798" name="connsiteX700"/>
              <a:gd fmla="*/ 130981 h 613974" name="connsiteY700"/>
              <a:gd fmla="*/ 6843299 w 12137798" name="connsiteX701"/>
              <a:gd fmla="*/ 130981 h 613974" name="connsiteY701"/>
              <a:gd fmla="*/ 6843299 w 12137798" name="connsiteX702"/>
              <a:gd fmla="*/ 122795 h 613974" name="connsiteY702"/>
              <a:gd fmla="*/ 6851284 w 12137798" name="connsiteX703"/>
              <a:gd fmla="*/ 122795 h 613974" name="connsiteY703"/>
              <a:gd fmla="*/ 6859270 w 12137798" name="connsiteX704"/>
              <a:gd fmla="*/ 122795 h 613974" name="connsiteY704"/>
              <a:gd fmla="*/ 6867256 w 12137798" name="connsiteX705"/>
              <a:gd fmla="*/ 122795 h 613974" name="connsiteY705"/>
              <a:gd fmla="*/ 6867256 w 12137798" name="connsiteX706"/>
              <a:gd fmla="*/ 130981 h 613974" name="connsiteY706"/>
              <a:gd fmla="*/ 6907184 w 12137798" name="connsiteX707"/>
              <a:gd fmla="*/ 130981 h 613974" name="connsiteY707"/>
              <a:gd fmla="*/ 6907184 w 12137798" name="connsiteX708"/>
              <a:gd fmla="*/ 229217 h 613974" name="connsiteY708"/>
              <a:gd fmla="*/ 6947112 w 12137798" name="connsiteX709"/>
              <a:gd fmla="*/ 229217 h 613974" name="connsiteY709"/>
              <a:gd fmla="*/ 6955098 w 12137798" name="connsiteX710"/>
              <a:gd fmla="*/ 229217 h 613974" name="connsiteY710"/>
              <a:gd fmla="*/ 6971069 w 12137798" name="connsiteX711"/>
              <a:gd fmla="*/ 81863 h 613974" name="connsiteY711"/>
              <a:gd fmla="*/ 6987041 w 12137798" name="connsiteX712"/>
              <a:gd fmla="*/ 8187 h 613974" name="connsiteY712"/>
              <a:gd fmla="*/ 6995026 w 12137798" name="connsiteX713"/>
              <a:gd fmla="*/ 81863 h 613974" name="connsiteY713"/>
              <a:gd fmla="*/ 7003012 w 12137798" name="connsiteX714"/>
              <a:gd fmla="*/ 163727 h 613974" name="connsiteY714"/>
              <a:gd fmla="*/ 7010998 w 12137798" name="connsiteX715"/>
              <a:gd fmla="*/ 163727 h 613974" name="connsiteY715"/>
              <a:gd fmla="*/ 7010998 w 12137798" name="connsiteX716"/>
              <a:gd fmla="*/ 171913 h 613974" name="connsiteY716"/>
              <a:gd fmla="*/ 7026969 w 12137798" name="connsiteX717"/>
              <a:gd fmla="*/ 171913 h 613974" name="connsiteY717"/>
              <a:gd fmla="*/ 7026969 w 12137798" name="connsiteX718"/>
              <a:gd fmla="*/ 196472 h 613974" name="connsiteY718"/>
              <a:gd fmla="*/ 7034955 w 12137798" name="connsiteX719"/>
              <a:gd fmla="*/ 196472 h 613974" name="connsiteY719"/>
              <a:gd fmla="*/ 7034955 w 12137798" name="connsiteX720"/>
              <a:gd fmla="*/ 204658 h 613974" name="connsiteY720"/>
              <a:gd fmla="*/ 7042940 w 12137798" name="connsiteX721"/>
              <a:gd fmla="*/ 204658 h 613974" name="connsiteY721"/>
              <a:gd fmla="*/ 7042940 w 12137798" name="connsiteX722"/>
              <a:gd fmla="*/ 196472 h 613974" name="connsiteY722"/>
              <a:gd fmla="*/ 7050926 w 12137798" name="connsiteX723"/>
              <a:gd fmla="*/ 196472 h 613974" name="connsiteY723"/>
              <a:gd fmla="*/ 7050926 w 12137798" name="connsiteX724"/>
              <a:gd fmla="*/ 204658 h 613974" name="connsiteY724"/>
              <a:gd fmla="*/ 7090854 w 12137798" name="connsiteX725"/>
              <a:gd fmla="*/ 204658 h 613974" name="connsiteY725"/>
              <a:gd fmla="*/ 7090854 w 12137798" name="connsiteX726"/>
              <a:gd fmla="*/ 155540 h 613974" name="connsiteY726"/>
              <a:gd fmla="*/ 7098840 w 12137798" name="connsiteX727"/>
              <a:gd fmla="*/ 147354 h 613974" name="connsiteY727"/>
              <a:gd fmla="*/ 7106826 w 12137798" name="connsiteX728"/>
              <a:gd fmla="*/ 147354 h 613974" name="connsiteY728"/>
              <a:gd fmla="*/ 7106826 w 12137798" name="connsiteX729"/>
              <a:gd fmla="*/ 139168 h 613974" name="connsiteY729"/>
              <a:gd fmla="*/ 7114811 w 12137798" name="connsiteX730"/>
              <a:gd fmla="*/ 139168 h 613974" name="connsiteY730"/>
              <a:gd fmla="*/ 7122797 w 12137798" name="connsiteX731"/>
              <a:gd fmla="*/ 139168 h 613974" name="connsiteY731"/>
              <a:gd fmla="*/ 7122797 w 12137798" name="connsiteX732"/>
              <a:gd fmla="*/ 122795 h 613974" name="connsiteY732"/>
              <a:gd fmla="*/ 7122797 w 12137798" name="connsiteX733"/>
              <a:gd fmla="*/ 114609 h 613974" name="connsiteY733"/>
              <a:gd fmla="*/ 7138768 w 12137798" name="connsiteX734"/>
              <a:gd fmla="*/ 106422 h 613974" name="connsiteY734"/>
              <a:gd fmla="*/ 7138768 w 12137798" name="connsiteX735"/>
              <a:gd fmla="*/ 98236 h 613974" name="connsiteY735"/>
              <a:gd fmla="*/ 7138768 w 12137798" name="connsiteX736"/>
              <a:gd fmla="*/ 81863 h 613974" name="connsiteY736"/>
              <a:gd fmla="*/ 7130783 w 12137798" name="connsiteX737"/>
              <a:gd fmla="*/ 81863 h 613974" name="connsiteY737"/>
              <a:gd fmla="*/ 7146754 w 12137798" name="connsiteX738"/>
              <a:gd fmla="*/ 65491 h 613974" name="connsiteY738"/>
              <a:gd fmla="*/ 7146754 w 12137798" name="connsiteX739"/>
              <a:gd fmla="*/ 98236 h 613974" name="connsiteY739"/>
              <a:gd fmla="*/ 7146754 w 12137798" name="connsiteX740"/>
              <a:gd fmla="*/ 106422 h 613974" name="connsiteY740"/>
              <a:gd fmla="*/ 7154740 w 12137798" name="connsiteX741"/>
              <a:gd fmla="*/ 114609 h 613974" name="connsiteY741"/>
              <a:gd fmla="*/ 7162725 w 12137798" name="connsiteX742"/>
              <a:gd fmla="*/ 114609 h 613974" name="connsiteY742"/>
              <a:gd fmla="*/ 7162725 w 12137798" name="connsiteX743"/>
              <a:gd fmla="*/ 147354 h 613974" name="connsiteY743"/>
              <a:gd fmla="*/ 7170711 w 12137798" name="connsiteX744"/>
              <a:gd fmla="*/ 147354 h 613974" name="connsiteY744"/>
              <a:gd fmla="*/ 7170711 w 12137798" name="connsiteX745"/>
              <a:gd fmla="*/ 155540 h 613974" name="connsiteY745"/>
              <a:gd fmla="*/ 7170711 w 12137798" name="connsiteX746"/>
              <a:gd fmla="*/ 180099 h 613974" name="connsiteY746"/>
              <a:gd fmla="*/ 7178697 w 12137798" name="connsiteX747"/>
              <a:gd fmla="*/ 180099 h 613974" name="connsiteY747"/>
              <a:gd fmla="*/ 7178697 w 12137798" name="connsiteX748"/>
              <a:gd fmla="*/ 171913 h 613974" name="connsiteY748"/>
              <a:gd fmla="*/ 7186682 w 12137798" name="connsiteX749"/>
              <a:gd fmla="*/ 171913 h 613974" name="connsiteY749"/>
              <a:gd fmla="*/ 7194668 w 12137798" name="connsiteX750"/>
              <a:gd fmla="*/ 171913 h 613974" name="connsiteY750"/>
              <a:gd fmla="*/ 7202654 w 12137798" name="connsiteX751"/>
              <a:gd fmla="*/ 171913 h 613974" name="connsiteY751"/>
              <a:gd fmla="*/ 7210639 w 12137798" name="connsiteX752"/>
              <a:gd fmla="*/ 171913 h 613974" name="connsiteY752"/>
              <a:gd fmla="*/ 7226611 w 12137798" name="connsiteX753"/>
              <a:gd fmla="*/ 171913 h 613974" name="connsiteY753"/>
              <a:gd fmla="*/ 7226611 w 12137798" name="connsiteX754"/>
              <a:gd fmla="*/ 114609 h 613974" name="connsiteY754"/>
              <a:gd fmla="*/ 7242582 w 12137798" name="connsiteX755"/>
              <a:gd fmla="*/ 114609 h 613974" name="connsiteY755"/>
              <a:gd fmla="*/ 7242582 w 12137798" name="connsiteX756"/>
              <a:gd fmla="*/ 106422 h 613974" name="connsiteY756"/>
              <a:gd fmla="*/ 7250568 w 12137798" name="connsiteX757"/>
              <a:gd fmla="*/ 81863 h 613974" name="connsiteY757"/>
              <a:gd fmla="*/ 7250568 w 12137798" name="connsiteX758"/>
              <a:gd fmla="*/ 98236 h 613974" name="connsiteY758"/>
              <a:gd fmla="*/ 7258553 w 12137798" name="connsiteX759"/>
              <a:gd fmla="*/ 114609 h 613974" name="connsiteY759"/>
              <a:gd fmla="*/ 7258553 w 12137798" name="connsiteX760"/>
              <a:gd fmla="*/ 106422 h 613974" name="connsiteY760"/>
              <a:gd fmla="*/ 7298482 w 12137798" name="connsiteX761"/>
              <a:gd fmla="*/ 106422 h 613974" name="connsiteY761"/>
              <a:gd fmla="*/ 7298482 w 12137798" name="connsiteX762"/>
              <a:gd fmla="*/ 147354 h 613974" name="connsiteY762"/>
              <a:gd fmla="*/ 7330425 w 12137798" name="connsiteX763"/>
              <a:gd fmla="*/ 147354 h 613974" name="connsiteY763"/>
              <a:gd fmla="*/ 7330425 w 12137798" name="connsiteX764"/>
              <a:gd fmla="*/ 155540 h 613974" name="connsiteY764"/>
              <a:gd fmla="*/ 7346396 w 12137798" name="connsiteX765"/>
              <a:gd fmla="*/ 147354 h 613974" name="connsiteY765"/>
              <a:gd fmla="*/ 7354382 w 12137798" name="connsiteX766"/>
              <a:gd fmla="*/ 155540 h 613974" name="connsiteY766"/>
              <a:gd fmla="*/ 7354382 w 12137798" name="connsiteX767"/>
              <a:gd fmla="*/ 188286 h 613974" name="connsiteY767"/>
              <a:gd fmla="*/ 7386324 w 12137798" name="connsiteX768"/>
              <a:gd fmla="*/ 163727 h 613974" name="connsiteY768"/>
              <a:gd fmla="*/ 7386324 w 12137798" name="connsiteX769"/>
              <a:gd fmla="*/ 147354 h 613974" name="connsiteY769"/>
              <a:gd fmla="*/ 7410281 w 12137798" name="connsiteX770"/>
              <a:gd fmla="*/ 147354 h 613974" name="connsiteY770"/>
              <a:gd fmla="*/ 7410281 w 12137798" name="connsiteX771"/>
              <a:gd fmla="*/ 122795 h 613974" name="connsiteY771"/>
              <a:gd fmla="*/ 7410281 w 12137798" name="connsiteX772"/>
              <a:gd fmla="*/ 114609 h 613974" name="connsiteY772"/>
              <a:gd fmla="*/ 7466181 w 12137798" name="connsiteX773"/>
              <a:gd fmla="*/ 114609 h 613974" name="connsiteY773"/>
              <a:gd fmla="*/ 7474167 w 12137798" name="connsiteX774"/>
              <a:gd fmla="*/ 130981 h 613974" name="connsiteY774"/>
              <a:gd fmla="*/ 7490138 w 12137798" name="connsiteX775"/>
              <a:gd fmla="*/ 130981 h 613974" name="connsiteY775"/>
              <a:gd fmla="*/ 7490138 w 12137798" name="connsiteX776"/>
              <a:gd fmla="*/ 122795 h 613974" name="connsiteY776"/>
              <a:gd fmla="*/ 7562009 w 12137798" name="connsiteX777"/>
              <a:gd fmla="*/ 122795 h 613974" name="connsiteY777"/>
              <a:gd fmla="*/ 7562009 w 12137798" name="connsiteX778"/>
              <a:gd fmla="*/ 196472 h 613974" name="connsiteY778"/>
              <a:gd fmla="*/ 7569995 w 12137798" name="connsiteX779"/>
              <a:gd fmla="*/ 196472 h 613974" name="connsiteY779"/>
              <a:gd fmla="*/ 7569995 w 12137798" name="connsiteX780"/>
              <a:gd fmla="*/ 188286 h 613974" name="connsiteY780"/>
              <a:gd fmla="*/ 7577980 w 12137798" name="connsiteX781"/>
              <a:gd fmla="*/ 188286 h 613974" name="connsiteY781"/>
              <a:gd fmla="*/ 7593952 w 12137798" name="connsiteX782"/>
              <a:gd fmla="*/ 188286 h 613974" name="connsiteY782"/>
              <a:gd fmla="*/ 7593952 w 12137798" name="connsiteX783"/>
              <a:gd fmla="*/ 122795 h 613974" name="connsiteY783"/>
              <a:gd fmla="*/ 7593952 w 12137798" name="connsiteX784"/>
              <a:gd fmla="*/ 114609 h 613974" name="connsiteY784"/>
              <a:gd fmla="*/ 7601937 w 12137798" name="connsiteX785"/>
              <a:gd fmla="*/ 114609 h 613974" name="connsiteY785"/>
              <a:gd fmla="*/ 7601937 w 12137798" name="connsiteX786"/>
              <a:gd fmla="*/ 65491 h 613974" name="connsiteY786"/>
              <a:gd fmla="*/ 7609923 w 12137798" name="connsiteX787"/>
              <a:gd fmla="*/ 65491 h 613974" name="connsiteY787"/>
              <a:gd fmla="*/ 7609923 w 12137798" name="connsiteX788"/>
              <a:gd fmla="*/ 57304 h 613974" name="connsiteY788"/>
              <a:gd fmla="*/ 7617909 w 12137798" name="connsiteX789"/>
              <a:gd fmla="*/ 57304 h 613974" name="connsiteY789"/>
              <a:gd fmla="*/ 7617909 w 12137798" name="connsiteX790"/>
              <a:gd fmla="*/ 49118 h 613974" name="connsiteY790"/>
              <a:gd fmla="*/ 7633880 w 12137798" name="connsiteX791"/>
              <a:gd fmla="*/ 49118 h 613974" name="connsiteY791"/>
              <a:gd fmla="*/ 7633880 w 12137798" name="connsiteX792"/>
              <a:gd fmla="*/ 57304 h 613974" name="connsiteY792"/>
              <a:gd fmla="*/ 7641866 w 12137798" name="connsiteX793"/>
              <a:gd fmla="*/ 57304 h 613974" name="connsiteY793"/>
              <a:gd fmla="*/ 7673808 w 12137798" name="connsiteX794"/>
              <a:gd fmla="*/ 57304 h 613974" name="connsiteY794"/>
              <a:gd fmla="*/ 7673808 w 12137798" name="connsiteX795"/>
              <a:gd fmla="*/ 49118 h 613974" name="connsiteY795"/>
              <a:gd fmla="*/ 7689780 w 12137798" name="connsiteX796"/>
              <a:gd fmla="*/ 49118 h 613974" name="connsiteY796"/>
              <a:gd fmla="*/ 7689780 w 12137798" name="connsiteX797"/>
              <a:gd fmla="*/ 57304 h 613974" name="connsiteY797"/>
              <a:gd fmla="*/ 7697765 w 12137798" name="connsiteX798"/>
              <a:gd fmla="*/ 57304 h 613974" name="connsiteY798"/>
              <a:gd fmla="*/ 7697765 w 12137798" name="connsiteX799"/>
              <a:gd fmla="*/ 65491 h 613974" name="connsiteY799"/>
              <a:gd fmla="*/ 7705751 w 12137798" name="connsiteX800"/>
              <a:gd fmla="*/ 65491 h 613974" name="connsiteY800"/>
              <a:gd fmla="*/ 7697765 w 12137798" name="connsiteX801"/>
              <a:gd fmla="*/ 73677 h 613974" name="connsiteY801"/>
              <a:gd fmla="*/ 7705751 w 12137798" name="connsiteX802"/>
              <a:gd fmla="*/ 81863 h 613974" name="connsiteY802"/>
              <a:gd fmla="*/ 7705751 w 12137798" name="connsiteX803"/>
              <a:gd fmla="*/ 106422 h 613974" name="connsiteY803"/>
              <a:gd fmla="*/ 7713737 w 12137798" name="connsiteX804"/>
              <a:gd fmla="*/ 106422 h 613974" name="connsiteY804"/>
              <a:gd fmla="*/ 7713737 w 12137798" name="connsiteX805"/>
              <a:gd fmla="*/ 130981 h 613974" name="connsiteY805"/>
              <a:gd fmla="*/ 7721722 w 12137798" name="connsiteX806"/>
              <a:gd fmla="*/ 130981 h 613974" name="connsiteY806"/>
              <a:gd fmla="*/ 7745679 w 12137798" name="connsiteX807"/>
              <a:gd fmla="*/ 130981 h 613974" name="connsiteY807"/>
              <a:gd fmla="*/ 7745679 w 12137798" name="connsiteX808"/>
              <a:gd fmla="*/ 98236 h 613974" name="connsiteY808"/>
              <a:gd fmla="*/ 7793593 w 12137798" name="connsiteX809"/>
              <a:gd fmla="*/ 98236 h 613974" name="connsiteY809"/>
              <a:gd fmla="*/ 7801579 w 12137798" name="connsiteX810"/>
              <a:gd fmla="*/ 90050 h 613974" name="connsiteY810"/>
              <a:gd fmla="*/ 7809565 w 12137798" name="connsiteX811"/>
              <a:gd fmla="*/ 98236 h 613974" name="connsiteY811"/>
              <a:gd fmla="*/ 7817550 w 12137798" name="connsiteX812"/>
              <a:gd fmla="*/ 98236 h 613974" name="connsiteY812"/>
              <a:gd fmla="*/ 7817550 w 12137798" name="connsiteX813"/>
              <a:gd fmla="*/ 106422 h 613974" name="connsiteY813"/>
              <a:gd fmla="*/ 7881436 w 12137798" name="connsiteX814"/>
              <a:gd fmla="*/ 106422 h 613974" name="connsiteY814"/>
              <a:gd fmla="*/ 7881436 w 12137798" name="connsiteX815"/>
              <a:gd fmla="*/ 130981 h 613974" name="connsiteY815"/>
              <a:gd fmla="*/ 7897407 w 12137798" name="connsiteX816"/>
              <a:gd fmla="*/ 130981 h 613974" name="connsiteY816"/>
              <a:gd fmla="*/ 7913378 w 12137798" name="connsiteX817"/>
              <a:gd fmla="*/ 130981 h 613974" name="connsiteY817"/>
              <a:gd fmla="*/ 7913378 w 12137798" name="connsiteX818"/>
              <a:gd fmla="*/ 122795 h 613974" name="connsiteY818"/>
              <a:gd fmla="*/ 7921364 w 12137798" name="connsiteX819"/>
              <a:gd fmla="*/ 122795 h 613974" name="connsiteY819"/>
              <a:gd fmla="*/ 7921364 w 12137798" name="connsiteX820"/>
              <a:gd fmla="*/ 130981 h 613974" name="connsiteY820"/>
              <a:gd fmla="*/ 7937335 w 12137798" name="connsiteX821"/>
              <a:gd fmla="*/ 130981 h 613974" name="connsiteY821"/>
              <a:gd fmla="*/ 7937335 w 12137798" name="connsiteX822"/>
              <a:gd fmla="*/ 122795 h 613974" name="connsiteY822"/>
              <a:gd fmla="*/ 7945321 w 12137798" name="connsiteX823"/>
              <a:gd fmla="*/ 122795 h 613974" name="connsiteY823"/>
              <a:gd fmla="*/ 7945321 w 12137798" name="connsiteX824"/>
              <a:gd fmla="*/ 114609 h 613974" name="connsiteY824"/>
              <a:gd fmla="*/ 8001221 w 12137798" name="connsiteX825"/>
              <a:gd fmla="*/ 114609 h 613974" name="connsiteY825"/>
              <a:gd fmla="*/ 8009207 w 12137798" name="connsiteX826"/>
              <a:gd fmla="*/ 114609 h 613974" name="connsiteY826"/>
              <a:gd fmla="*/ 8017192 w 12137798" name="connsiteX827"/>
              <a:gd fmla="*/ 114609 h 613974" name="connsiteY827"/>
              <a:gd fmla="*/ 8017192 w 12137798" name="connsiteX828"/>
              <a:gd fmla="*/ 122795 h 613974" name="connsiteY828"/>
              <a:gd fmla="*/ 8049135 w 12137798" name="connsiteX829"/>
              <a:gd fmla="*/ 122795 h 613974" name="connsiteY829"/>
              <a:gd fmla="*/ 8049135 w 12137798" name="connsiteX830"/>
              <a:gd fmla="*/ 114609 h 613974" name="connsiteY830"/>
              <a:gd fmla="*/ 8073092 w 12137798" name="connsiteX831"/>
              <a:gd fmla="*/ 114609 h 613974" name="connsiteY831"/>
              <a:gd fmla="*/ 8073092 w 12137798" name="connsiteX832"/>
              <a:gd fmla="*/ 106422 h 613974" name="connsiteY832"/>
              <a:gd fmla="*/ 8081078 w 12137798" name="connsiteX833"/>
              <a:gd fmla="*/ 106422 h 613974" name="connsiteY833"/>
              <a:gd fmla="*/ 8097049 w 12137798" name="connsiteX834"/>
              <a:gd fmla="*/ 106422 h 613974" name="connsiteY834"/>
              <a:gd fmla="*/ 8097049 w 12137798" name="connsiteX835"/>
              <a:gd fmla="*/ 90050 h 613974" name="connsiteY835"/>
              <a:gd fmla="*/ 8097049 w 12137798" name="connsiteX836"/>
              <a:gd fmla="*/ 73677 h 613974" name="connsiteY836"/>
              <a:gd fmla="*/ 8105034 w 12137798" name="connsiteX837"/>
              <a:gd fmla="*/ 73677 h 613974" name="connsiteY837"/>
              <a:gd fmla="*/ 8105034 w 12137798" name="connsiteX838"/>
              <a:gd fmla="*/ 98236 h 613974" name="connsiteY838"/>
              <a:gd fmla="*/ 8113020 w 12137798" name="connsiteX839"/>
              <a:gd fmla="*/ 98236 h 613974" name="connsiteY839"/>
              <a:gd fmla="*/ 8113020 w 12137798" name="connsiteX840"/>
              <a:gd fmla="*/ 106422 h 613974" name="connsiteY840"/>
              <a:gd fmla="*/ 8128991 w 12137798" name="connsiteX841"/>
              <a:gd fmla="*/ 106422 h 613974" name="connsiteY841"/>
              <a:gd fmla="*/ 8128991 w 12137798" name="connsiteX842"/>
              <a:gd fmla="*/ 163727 h 613974" name="connsiteY842"/>
              <a:gd fmla="*/ 8144963 w 12137798" name="connsiteX843"/>
              <a:gd fmla="*/ 163727 h 613974" name="connsiteY843"/>
              <a:gd fmla="*/ 8144963 w 12137798" name="connsiteX844"/>
              <a:gd fmla="*/ 155540 h 613974" name="connsiteY844"/>
              <a:gd fmla="*/ 8152949 w 12137798" name="connsiteX845"/>
              <a:gd fmla="*/ 155540 h 613974" name="connsiteY845"/>
              <a:gd fmla="*/ 8152949 w 12137798" name="connsiteX846"/>
              <a:gd fmla="*/ 139168 h 613974" name="connsiteY846"/>
              <a:gd fmla="*/ 8200863 w 12137798" name="connsiteX847"/>
              <a:gd fmla="*/ 139168 h 613974" name="connsiteY847"/>
              <a:gd fmla="*/ 8200863 w 12137798" name="connsiteX848"/>
              <a:gd fmla="*/ 155540 h 613974" name="connsiteY848"/>
              <a:gd fmla="*/ 8208848 w 12137798" name="connsiteX849"/>
              <a:gd fmla="*/ 155540 h 613974" name="connsiteY849"/>
              <a:gd fmla="*/ 8208848 w 12137798" name="connsiteX850"/>
              <a:gd fmla="*/ 115088 h 613974" name="connsiteY850"/>
              <a:gd fmla="*/ 8208848 w 12137798" name="connsiteX851"/>
              <a:gd fmla="*/ 16373 h 613974" name="connsiteY851"/>
              <a:gd fmla="*/ 8232805 w 12137798" name="connsiteX852"/>
              <a:gd fmla="*/ 16373 h 613974" name="connsiteY852"/>
              <a:gd fmla="*/ 8232805 w 12137798" name="connsiteX853"/>
              <a:gd fmla="*/ 0 h 613974" name="connsiteY853"/>
              <a:gd fmla="*/ 8288705 w 12137798" name="connsiteX854"/>
              <a:gd fmla="*/ 0 h 613974" name="connsiteY854"/>
              <a:gd fmla="*/ 8288705 w 12137798" name="connsiteX855"/>
              <a:gd fmla="*/ 16373 h 613974" name="connsiteY855"/>
              <a:gd fmla="*/ 8304676 w 12137798" name="connsiteX856"/>
              <a:gd fmla="*/ 16373 h 613974" name="connsiteY856"/>
              <a:gd fmla="*/ 8304676 w 12137798" name="connsiteX857"/>
              <a:gd fmla="*/ 130981 h 613974" name="connsiteY857"/>
              <a:gd fmla="*/ 8312662 w 12137798" name="connsiteX858"/>
              <a:gd fmla="*/ 130981 h 613974" name="connsiteY858"/>
              <a:gd fmla="*/ 8312662 w 12137798" name="connsiteX859"/>
              <a:gd fmla="*/ 147354 h 613974" name="connsiteY859"/>
              <a:gd fmla="*/ 8320648 w 12137798" name="connsiteX860"/>
              <a:gd fmla="*/ 147354 h 613974" name="connsiteY860"/>
              <a:gd fmla="*/ 8320648 w 12137798" name="connsiteX861"/>
              <a:gd fmla="*/ 221031 h 613974" name="connsiteY861"/>
              <a:gd fmla="*/ 8336619 w 12137798" name="connsiteX862"/>
              <a:gd fmla="*/ 229217 h 613974" name="connsiteY862"/>
              <a:gd fmla="*/ 8336619 w 12137798" name="connsiteX863"/>
              <a:gd fmla="*/ 204658 h 613974" name="connsiteY863"/>
              <a:gd fmla="*/ 8328633 w 12137798" name="connsiteX864"/>
              <a:gd fmla="*/ 204658 h 613974" name="connsiteY864"/>
              <a:gd fmla="*/ 8328633 w 12137798" name="connsiteX865"/>
              <a:gd fmla="*/ 196472 h 613974" name="connsiteY865"/>
              <a:gd fmla="*/ 8352590 w 12137798" name="connsiteX866"/>
              <a:gd fmla="*/ 196472 h 613974" name="connsiteY866"/>
              <a:gd fmla="*/ 8352590 w 12137798" name="connsiteX867"/>
              <a:gd fmla="*/ 188286 h 613974" name="connsiteY867"/>
              <a:gd fmla="*/ 8384533 w 12137798" name="connsiteX868"/>
              <a:gd fmla="*/ 188286 h 613974" name="connsiteY868"/>
              <a:gd fmla="*/ 8384533 w 12137798" name="connsiteX869"/>
              <a:gd fmla="*/ 196472 h 613974" name="connsiteY869"/>
              <a:gd fmla="*/ 8392518 w 12137798" name="connsiteX870"/>
              <a:gd fmla="*/ 196472 h 613974" name="connsiteY870"/>
              <a:gd fmla="*/ 8424461 w 12137798" name="connsiteX871"/>
              <a:gd fmla="*/ 196472 h 613974" name="connsiteY871"/>
              <a:gd fmla="*/ 8440432 w 12137798" name="connsiteX872"/>
              <a:gd fmla="*/ 204658 h 613974" name="connsiteY872"/>
              <a:gd fmla="*/ 8440432 w 12137798" name="connsiteX873"/>
              <a:gd fmla="*/ 130981 h 613974" name="connsiteY873"/>
              <a:gd fmla="*/ 8456404 w 12137798" name="connsiteX874"/>
              <a:gd fmla="*/ 130981 h 613974" name="connsiteY874"/>
              <a:gd fmla="*/ 8456404 w 12137798" name="connsiteX875"/>
              <a:gd fmla="*/ 122795 h 613974" name="connsiteY875"/>
              <a:gd fmla="*/ 8464390 w 12137798" name="connsiteX876"/>
              <a:gd fmla="*/ 122795 h 613974" name="connsiteY876"/>
              <a:gd fmla="*/ 8472375 w 12137798" name="connsiteX877"/>
              <a:gd fmla="*/ 122795 h 613974" name="connsiteY877"/>
              <a:gd fmla="*/ 8480361 w 12137798" name="connsiteX878"/>
              <a:gd fmla="*/ 122795 h 613974" name="connsiteY878"/>
              <a:gd fmla="*/ 8480361 w 12137798" name="connsiteX879"/>
              <a:gd fmla="*/ 130981 h 613974" name="connsiteY879"/>
              <a:gd fmla="*/ 8520289 w 12137798" name="connsiteX880"/>
              <a:gd fmla="*/ 130981 h 613974" name="connsiteY880"/>
              <a:gd fmla="*/ 8520289 w 12137798" name="connsiteX881"/>
              <a:gd fmla="*/ 229217 h 613974" name="connsiteY881"/>
              <a:gd fmla="*/ 8560218 w 12137798" name="connsiteX882"/>
              <a:gd fmla="*/ 229217 h 613974" name="connsiteY882"/>
              <a:gd fmla="*/ 8568203 w 12137798" name="connsiteX883"/>
              <a:gd fmla="*/ 229217 h 613974" name="connsiteY883"/>
              <a:gd fmla="*/ 8584174 w 12137798" name="connsiteX884"/>
              <a:gd fmla="*/ 81863 h 613974" name="connsiteY884"/>
              <a:gd fmla="*/ 8600146 w 12137798" name="connsiteX885"/>
              <a:gd fmla="*/ 8187 h 613974" name="connsiteY885"/>
              <a:gd fmla="*/ 8608132 w 12137798" name="connsiteX886"/>
              <a:gd fmla="*/ 81863 h 613974" name="connsiteY886"/>
              <a:gd fmla="*/ 8616117 w 12137798" name="connsiteX887"/>
              <a:gd fmla="*/ 163727 h 613974" name="connsiteY887"/>
              <a:gd fmla="*/ 8624103 w 12137798" name="connsiteX888"/>
              <a:gd fmla="*/ 163727 h 613974" name="connsiteY888"/>
              <a:gd fmla="*/ 8624103 w 12137798" name="connsiteX889"/>
              <a:gd fmla="*/ 171913 h 613974" name="connsiteY889"/>
              <a:gd fmla="*/ 8640074 w 12137798" name="connsiteX890"/>
              <a:gd fmla="*/ 171913 h 613974" name="connsiteY890"/>
              <a:gd fmla="*/ 8640074 w 12137798" name="connsiteX891"/>
              <a:gd fmla="*/ 196472 h 613974" name="connsiteY891"/>
              <a:gd fmla="*/ 8648060 w 12137798" name="connsiteX892"/>
              <a:gd fmla="*/ 196472 h 613974" name="connsiteY892"/>
              <a:gd fmla="*/ 8648060 w 12137798" name="connsiteX893"/>
              <a:gd fmla="*/ 204658 h 613974" name="connsiteY893"/>
              <a:gd fmla="*/ 8656046 w 12137798" name="connsiteX894"/>
              <a:gd fmla="*/ 204658 h 613974" name="connsiteY894"/>
              <a:gd fmla="*/ 8656046 w 12137798" name="connsiteX895"/>
              <a:gd fmla="*/ 196472 h 613974" name="connsiteY895"/>
              <a:gd fmla="*/ 8672017 w 12137798" name="connsiteX896"/>
              <a:gd fmla="*/ 196472 h 613974" name="connsiteY896"/>
              <a:gd fmla="*/ 8672017 w 12137798" name="connsiteX897"/>
              <a:gd fmla="*/ 204658 h 613974" name="connsiteY897"/>
              <a:gd fmla="*/ 8703960 w 12137798" name="connsiteX898"/>
              <a:gd fmla="*/ 204658 h 613974" name="connsiteY898"/>
              <a:gd fmla="*/ 8703960 w 12137798" name="connsiteX899"/>
              <a:gd fmla="*/ 155540 h 613974" name="connsiteY899"/>
              <a:gd fmla="*/ 8711945 w 12137798" name="connsiteX900"/>
              <a:gd fmla="*/ 147354 h 613974" name="connsiteY900"/>
              <a:gd fmla="*/ 8719931 w 12137798" name="connsiteX901"/>
              <a:gd fmla="*/ 147354 h 613974" name="connsiteY901"/>
              <a:gd fmla="*/ 8719931 w 12137798" name="connsiteX902"/>
              <a:gd fmla="*/ 139168 h 613974" name="connsiteY902"/>
              <a:gd fmla="*/ 8727917 w 12137798" name="connsiteX903"/>
              <a:gd fmla="*/ 139168 h 613974" name="connsiteY903"/>
              <a:gd fmla="*/ 8735902 w 12137798" name="connsiteX904"/>
              <a:gd fmla="*/ 139168 h 613974" name="connsiteY904"/>
              <a:gd fmla="*/ 8735902 w 12137798" name="connsiteX905"/>
              <a:gd fmla="*/ 122795 h 613974" name="connsiteY905"/>
              <a:gd fmla="*/ 8735902 w 12137798" name="connsiteX906"/>
              <a:gd fmla="*/ 114609 h 613974" name="connsiteY906"/>
              <a:gd fmla="*/ 8751874 w 12137798" name="connsiteX907"/>
              <a:gd fmla="*/ 106422 h 613974" name="connsiteY907"/>
              <a:gd fmla="*/ 8751874 w 12137798" name="connsiteX908"/>
              <a:gd fmla="*/ 98236 h 613974" name="connsiteY908"/>
              <a:gd fmla="*/ 8751874 w 12137798" name="connsiteX909"/>
              <a:gd fmla="*/ 81863 h 613974" name="connsiteY909"/>
              <a:gd fmla="*/ 8743888 w 12137798" name="connsiteX910"/>
              <a:gd fmla="*/ 81863 h 613974" name="connsiteY910"/>
              <a:gd fmla="*/ 8759859 w 12137798" name="connsiteX911"/>
              <a:gd fmla="*/ 65491 h 613974" name="connsiteY911"/>
              <a:gd fmla="*/ 8759859 w 12137798" name="connsiteX912"/>
              <a:gd fmla="*/ 98236 h 613974" name="connsiteY912"/>
              <a:gd fmla="*/ 8759859 w 12137798" name="connsiteX913"/>
              <a:gd fmla="*/ 106422 h 613974" name="connsiteY913"/>
              <a:gd fmla="*/ 8767845 w 12137798" name="connsiteX914"/>
              <a:gd fmla="*/ 114609 h 613974" name="connsiteY914"/>
              <a:gd fmla="*/ 8775831 w 12137798" name="connsiteX915"/>
              <a:gd fmla="*/ 114609 h 613974" name="connsiteY915"/>
              <a:gd fmla="*/ 8775831 w 12137798" name="connsiteX916"/>
              <a:gd fmla="*/ 147354 h 613974" name="connsiteY916"/>
              <a:gd fmla="*/ 8783816 w 12137798" name="connsiteX917"/>
              <a:gd fmla="*/ 147354 h 613974" name="connsiteY917"/>
              <a:gd fmla="*/ 8783816 w 12137798" name="connsiteX918"/>
              <a:gd fmla="*/ 155540 h 613974" name="connsiteY918"/>
              <a:gd fmla="*/ 8783816 w 12137798" name="connsiteX919"/>
              <a:gd fmla="*/ 180099 h 613974" name="connsiteY919"/>
              <a:gd fmla="*/ 8791802 w 12137798" name="connsiteX920"/>
              <a:gd fmla="*/ 180099 h 613974" name="connsiteY920"/>
              <a:gd fmla="*/ 8791802 w 12137798" name="connsiteX921"/>
              <a:gd fmla="*/ 171913 h 613974" name="connsiteY921"/>
              <a:gd fmla="*/ 8799788 w 12137798" name="connsiteX922"/>
              <a:gd fmla="*/ 171913 h 613974" name="connsiteY922"/>
              <a:gd fmla="*/ 8807773 w 12137798" name="connsiteX923"/>
              <a:gd fmla="*/ 171913 h 613974" name="connsiteY923"/>
              <a:gd fmla="*/ 8815759 w 12137798" name="connsiteX924"/>
              <a:gd fmla="*/ 171913 h 613974" name="connsiteY924"/>
              <a:gd fmla="*/ 8823745 w 12137798" name="connsiteX925"/>
              <a:gd fmla="*/ 171913 h 613974" name="connsiteY925"/>
              <a:gd fmla="*/ 8839716 w 12137798" name="connsiteX926"/>
              <a:gd fmla="*/ 171913 h 613974" name="connsiteY926"/>
              <a:gd fmla="*/ 8839716 w 12137798" name="connsiteX927"/>
              <a:gd fmla="*/ 114609 h 613974" name="connsiteY927"/>
              <a:gd fmla="*/ 8855688 w 12137798" name="connsiteX928"/>
              <a:gd fmla="*/ 114609 h 613974" name="connsiteY928"/>
              <a:gd fmla="*/ 8855688 w 12137798" name="connsiteX929"/>
              <a:gd fmla="*/ 106422 h 613974" name="connsiteY929"/>
              <a:gd fmla="*/ 8863673 w 12137798" name="connsiteX930"/>
              <a:gd fmla="*/ 81863 h 613974" name="connsiteY930"/>
              <a:gd fmla="*/ 8863673 w 12137798" name="connsiteX931"/>
              <a:gd fmla="*/ 98236 h 613974" name="connsiteY931"/>
              <a:gd fmla="*/ 8871659 w 12137798" name="connsiteX932"/>
              <a:gd fmla="*/ 114609 h 613974" name="connsiteY932"/>
              <a:gd fmla="*/ 8871659 w 12137798" name="connsiteX933"/>
              <a:gd fmla="*/ 106422 h 613974" name="connsiteY933"/>
              <a:gd fmla="*/ 8911587 w 12137798" name="connsiteX934"/>
              <a:gd fmla="*/ 106422 h 613974" name="connsiteY934"/>
              <a:gd fmla="*/ 8911587 w 12137798" name="connsiteX935"/>
              <a:gd fmla="*/ 147354 h 613974" name="connsiteY935"/>
              <a:gd fmla="*/ 8943530 w 12137798" name="connsiteX936"/>
              <a:gd fmla="*/ 147354 h 613974" name="connsiteY936"/>
              <a:gd fmla="*/ 8943530 w 12137798" name="connsiteX937"/>
              <a:gd fmla="*/ 155540 h 613974" name="connsiteY937"/>
              <a:gd fmla="*/ 8959501 w 12137798" name="connsiteX938"/>
              <a:gd fmla="*/ 147354 h 613974" name="connsiteY938"/>
              <a:gd fmla="*/ 8975472 w 12137798" name="connsiteX939"/>
              <a:gd fmla="*/ 155540 h 613974" name="connsiteY939"/>
              <a:gd fmla="*/ 8975472 w 12137798" name="connsiteX940"/>
              <a:gd fmla="*/ 188286 h 613974" name="connsiteY940"/>
              <a:gd fmla="*/ 8999430 w 12137798" name="connsiteX941"/>
              <a:gd fmla="*/ 163727 h 613974" name="connsiteY941"/>
              <a:gd fmla="*/ 8999430 w 12137798" name="connsiteX942"/>
              <a:gd fmla="*/ 147354 h 613974" name="connsiteY942"/>
              <a:gd fmla="*/ 9023386 w 12137798" name="connsiteX943"/>
              <a:gd fmla="*/ 147354 h 613974" name="connsiteY943"/>
              <a:gd fmla="*/ 9023386 w 12137798" name="connsiteX944"/>
              <a:gd fmla="*/ 122795 h 613974" name="connsiteY944"/>
              <a:gd fmla="*/ 9023386 w 12137798" name="connsiteX945"/>
              <a:gd fmla="*/ 114609 h 613974" name="connsiteY945"/>
              <a:gd fmla="*/ 9079286 w 12137798" name="connsiteX946"/>
              <a:gd fmla="*/ 114609 h 613974" name="connsiteY946"/>
              <a:gd fmla="*/ 9087272 w 12137798" name="connsiteX947"/>
              <a:gd fmla="*/ 130981 h 613974" name="connsiteY947"/>
              <a:gd fmla="*/ 9095258 w 12137798" name="connsiteX948"/>
              <a:gd fmla="*/ 130981 h 613974" name="connsiteY948"/>
              <a:gd fmla="*/ 9095258 w 12137798" name="connsiteX949"/>
              <a:gd fmla="*/ 122795 h 613974" name="connsiteY949"/>
              <a:gd fmla="*/ 9095258 w 12137798" name="connsiteX950"/>
              <a:gd fmla="*/ 114609 h 613974" name="connsiteY950"/>
              <a:gd fmla="*/ 9103243 w 12137798" name="connsiteX951"/>
              <a:gd fmla="*/ 114609 h 613974" name="connsiteY951"/>
              <a:gd fmla="*/ 9103243 w 12137798" name="connsiteX952"/>
              <a:gd fmla="*/ 65491 h 613974" name="connsiteY952"/>
              <a:gd fmla="*/ 9111229 w 12137798" name="connsiteX953"/>
              <a:gd fmla="*/ 65491 h 613974" name="connsiteY953"/>
              <a:gd fmla="*/ 9111229 w 12137798" name="connsiteX954"/>
              <a:gd fmla="*/ 57304 h 613974" name="connsiteY954"/>
              <a:gd fmla="*/ 9119214 w 12137798" name="connsiteX955"/>
              <a:gd fmla="*/ 49118 h 613974" name="connsiteY955"/>
              <a:gd fmla="*/ 9135186 w 12137798" name="connsiteX956"/>
              <a:gd fmla="*/ 49118 h 613974" name="connsiteY956"/>
              <a:gd fmla="*/ 9135186 w 12137798" name="connsiteX957"/>
              <a:gd fmla="*/ 57304 h 613974" name="connsiteY957"/>
              <a:gd fmla="*/ 9167128 w 12137798" name="connsiteX958"/>
              <a:gd fmla="*/ 57304 h 613974" name="connsiteY958"/>
              <a:gd fmla="*/ 9175114 w 12137798" name="connsiteX959"/>
              <a:gd fmla="*/ 57304 h 613974" name="connsiteY959"/>
              <a:gd fmla="*/ 9175114 w 12137798" name="connsiteX960"/>
              <a:gd fmla="*/ 49118 h 613974" name="connsiteY960"/>
              <a:gd fmla="*/ 9191086 w 12137798" name="connsiteX961"/>
              <a:gd fmla="*/ 49118 h 613974" name="connsiteY961"/>
              <a:gd fmla="*/ 9191086 w 12137798" name="connsiteX962"/>
              <a:gd fmla="*/ 57304 h 613974" name="connsiteY962"/>
              <a:gd fmla="*/ 9199071 w 12137798" name="connsiteX963"/>
              <a:gd fmla="*/ 57304 h 613974" name="connsiteY963"/>
              <a:gd fmla="*/ 9199071 w 12137798" name="connsiteX964"/>
              <a:gd fmla="*/ 65491 h 613974" name="connsiteY964"/>
              <a:gd fmla="*/ 9207057 w 12137798" name="connsiteX965"/>
              <a:gd fmla="*/ 65491 h 613974" name="connsiteY965"/>
              <a:gd fmla="*/ 9199071 w 12137798" name="connsiteX966"/>
              <a:gd fmla="*/ 73677 h 613974" name="connsiteY966"/>
              <a:gd fmla="*/ 9207057 w 12137798" name="connsiteX967"/>
              <a:gd fmla="*/ 81863 h 613974" name="connsiteY967"/>
              <a:gd fmla="*/ 9207057 w 12137798" name="connsiteX968"/>
              <a:gd fmla="*/ 106422 h 613974" name="connsiteY968"/>
              <a:gd fmla="*/ 9215042 w 12137798" name="connsiteX969"/>
              <a:gd fmla="*/ 106422 h 613974" name="connsiteY969"/>
              <a:gd fmla="*/ 9215042 w 12137798" name="connsiteX970"/>
              <a:gd fmla="*/ 130981 h 613974" name="connsiteY970"/>
              <a:gd fmla="*/ 9223028 w 12137798" name="connsiteX971"/>
              <a:gd fmla="*/ 130981 h 613974" name="connsiteY971"/>
              <a:gd fmla="*/ 9246985 w 12137798" name="connsiteX972"/>
              <a:gd fmla="*/ 130981 h 613974" name="connsiteY972"/>
              <a:gd fmla="*/ 9246985 w 12137798" name="connsiteX973"/>
              <a:gd fmla="*/ 98236 h 613974" name="connsiteY973"/>
              <a:gd fmla="*/ 9294899 w 12137798" name="connsiteX974"/>
              <a:gd fmla="*/ 98236 h 613974" name="connsiteY974"/>
              <a:gd fmla="*/ 9302885 w 12137798" name="connsiteX975"/>
              <a:gd fmla="*/ 90050 h 613974" name="connsiteY975"/>
              <a:gd fmla="*/ 9302885 w 12137798" name="connsiteX976"/>
              <a:gd fmla="*/ 98236 h 613974" name="connsiteY976"/>
              <a:gd fmla="*/ 9318856 w 12137798" name="connsiteX977"/>
              <a:gd fmla="*/ 98236 h 613974" name="connsiteY977"/>
              <a:gd fmla="*/ 9318856 w 12137798" name="connsiteX978"/>
              <a:gd fmla="*/ 106422 h 613974" name="connsiteY978"/>
              <a:gd fmla="*/ 9374756 w 12137798" name="connsiteX979"/>
              <a:gd fmla="*/ 106422 h 613974" name="connsiteY979"/>
              <a:gd fmla="*/ 9382742 w 12137798" name="connsiteX980"/>
              <a:gd fmla="*/ 106422 h 613974" name="connsiteY980"/>
              <a:gd fmla="*/ 9382742 w 12137798" name="connsiteX981"/>
              <a:gd fmla="*/ 130981 h 613974" name="connsiteY981"/>
              <a:gd fmla="*/ 9398713 w 12137798" name="connsiteX982"/>
              <a:gd fmla="*/ 130981 h 613974" name="connsiteY982"/>
              <a:gd fmla="*/ 9414684 w 12137798" name="connsiteX983"/>
              <a:gd fmla="*/ 130981 h 613974" name="connsiteY983"/>
              <a:gd fmla="*/ 9414684 w 12137798" name="connsiteX984"/>
              <a:gd fmla="*/ 122795 h 613974" name="connsiteY984"/>
              <a:gd fmla="*/ 9422670 w 12137798" name="connsiteX985"/>
              <a:gd fmla="*/ 122795 h 613974" name="connsiteY985"/>
              <a:gd fmla="*/ 9422670 w 12137798" name="connsiteX986"/>
              <a:gd fmla="*/ 130981 h 613974" name="connsiteY986"/>
              <a:gd fmla="*/ 9438641 w 12137798" name="connsiteX987"/>
              <a:gd fmla="*/ 130981 h 613974" name="connsiteY987"/>
              <a:gd fmla="*/ 9438641 w 12137798" name="connsiteX988"/>
              <a:gd fmla="*/ 122795 h 613974" name="connsiteY988"/>
              <a:gd fmla="*/ 9446627 w 12137798" name="connsiteX989"/>
              <a:gd fmla="*/ 122795 h 613974" name="connsiteY989"/>
              <a:gd fmla="*/ 9446627 w 12137798" name="connsiteX990"/>
              <a:gd fmla="*/ 114609 h 613974" name="connsiteY990"/>
              <a:gd fmla="*/ 9502527 w 12137798" name="connsiteX991"/>
              <a:gd fmla="*/ 114609 h 613974" name="connsiteY991"/>
              <a:gd fmla="*/ 9510512 w 12137798" name="connsiteX992"/>
              <a:gd fmla="*/ 114609 h 613974" name="connsiteY992"/>
              <a:gd fmla="*/ 9510512 w 12137798" name="connsiteX993"/>
              <a:gd fmla="*/ 122795 h 613974" name="connsiteY993"/>
              <a:gd fmla="*/ 9518498 w 12137798" name="connsiteX994"/>
              <a:gd fmla="*/ 130981 h 613974" name="connsiteY994"/>
              <a:gd fmla="*/ 9518498 w 12137798" name="connsiteX995"/>
              <a:gd fmla="*/ 122795 h 613974" name="connsiteY995"/>
              <a:gd fmla="*/ 9550441 w 12137798" name="connsiteX996"/>
              <a:gd fmla="*/ 122795 h 613974" name="connsiteY996"/>
              <a:gd fmla="*/ 9550441 w 12137798" name="connsiteX997"/>
              <a:gd fmla="*/ 114609 h 613974" name="connsiteY997"/>
              <a:gd fmla="*/ 9566412 w 12137798" name="connsiteX998"/>
              <a:gd fmla="*/ 114609 h 613974" name="connsiteY998"/>
              <a:gd fmla="*/ 9566412 w 12137798" name="connsiteX999"/>
              <a:gd fmla="*/ 106422 h 613974" name="connsiteY999"/>
              <a:gd fmla="*/ 9582384 w 12137798" name="connsiteX1000"/>
              <a:gd fmla="*/ 106422 h 613974" name="connsiteY1000"/>
              <a:gd fmla="*/ 9590369 w 12137798" name="connsiteX1001"/>
              <a:gd fmla="*/ 106422 h 613974" name="connsiteY1001"/>
              <a:gd fmla="*/ 9590369 w 12137798" name="connsiteX1002"/>
              <a:gd fmla="*/ 90050 h 613974" name="connsiteY1002"/>
              <a:gd fmla="*/ 9598355 w 12137798" name="connsiteX1003"/>
              <a:gd fmla="*/ 90050 h 613974" name="connsiteY1003"/>
              <a:gd fmla="*/ 9598355 w 12137798" name="connsiteX1004"/>
              <a:gd fmla="*/ 95166 h 613974" name="connsiteY1004"/>
              <a:gd fmla="*/ 9598355 w 12137798" name="connsiteX1005"/>
              <a:gd fmla="*/ 98236 h 613974" name="connsiteY1005"/>
              <a:gd fmla="*/ 9606340 w 12137798" name="connsiteX1006"/>
              <a:gd fmla="*/ 98236 h 613974" name="connsiteY1006"/>
              <a:gd fmla="*/ 9614326 w 12137798" name="connsiteX1007"/>
              <a:gd fmla="*/ 106422 h 613974" name="connsiteY1007"/>
              <a:gd fmla="*/ 9630298 w 12137798" name="connsiteX1008"/>
              <a:gd fmla="*/ 106422 h 613974" name="connsiteY1008"/>
              <a:gd fmla="*/ 9630298 w 12137798" name="connsiteX1009"/>
              <a:gd fmla="*/ 163727 h 613974" name="connsiteY1009"/>
              <a:gd fmla="*/ 9646269 w 12137798" name="connsiteX1010"/>
              <a:gd fmla="*/ 163727 h 613974" name="connsiteY1010"/>
              <a:gd fmla="*/ 9646269 w 12137798" name="connsiteX1011"/>
              <a:gd fmla="*/ 155540 h 613974" name="connsiteY1011"/>
              <a:gd fmla="*/ 9654254 w 12137798" name="connsiteX1012"/>
              <a:gd fmla="*/ 155540 h 613974" name="connsiteY1012"/>
              <a:gd fmla="*/ 9654254 w 12137798" name="connsiteX1013"/>
              <a:gd fmla="*/ 139168 h 613974" name="connsiteY1013"/>
              <a:gd fmla="*/ 9694183 w 12137798" name="connsiteX1014"/>
              <a:gd fmla="*/ 139168 h 613974" name="connsiteY1014"/>
              <a:gd fmla="*/ 9694183 w 12137798" name="connsiteX1015"/>
              <a:gd fmla="*/ 155540 h 613974" name="connsiteY1015"/>
              <a:gd fmla="*/ 9702168 w 12137798" name="connsiteX1016"/>
              <a:gd fmla="*/ 155540 h 613974" name="connsiteY1016"/>
              <a:gd fmla="*/ 9702168 w 12137798" name="connsiteX1017"/>
              <a:gd fmla="*/ 163727 h 613974" name="connsiteY1017"/>
              <a:gd fmla="*/ 9710154 w 12137798" name="connsiteX1018"/>
              <a:gd fmla="*/ 163727 h 613974" name="connsiteY1018"/>
              <a:gd fmla="*/ 9710154 w 12137798" name="connsiteX1019"/>
              <a:gd fmla="*/ 16373 h 613974" name="connsiteY1019"/>
              <a:gd fmla="*/ 9734111 w 12137798" name="connsiteX1020"/>
              <a:gd fmla="*/ 16373 h 613974" name="connsiteY1020"/>
              <a:gd fmla="*/ 9734111 w 12137798" name="connsiteX1021"/>
              <a:gd fmla="*/ 0 h 613974" name="connsiteY1021"/>
              <a:gd fmla="*/ 9790011 w 12137798" name="connsiteX1022"/>
              <a:gd fmla="*/ 0 h 613974" name="connsiteY1022"/>
              <a:gd fmla="*/ 9790011 w 12137798" name="connsiteX1023"/>
              <a:gd fmla="*/ 16373 h 613974" name="connsiteY1023"/>
              <a:gd fmla="*/ 9805982 w 12137798" name="connsiteX1024"/>
              <a:gd fmla="*/ 16373 h 613974" name="connsiteY1024"/>
              <a:gd fmla="*/ 9805982 w 12137798" name="connsiteX1025"/>
              <a:gd fmla="*/ 130981 h 613974" name="connsiteY1025"/>
              <a:gd fmla="*/ 9813968 w 12137798" name="connsiteX1026"/>
              <a:gd fmla="*/ 130981 h 613974" name="connsiteY1026"/>
              <a:gd fmla="*/ 9813968 w 12137798" name="connsiteX1027"/>
              <a:gd fmla="*/ 147354 h 613974" name="connsiteY1027"/>
              <a:gd fmla="*/ 9821954 w 12137798" name="connsiteX1028"/>
              <a:gd fmla="*/ 147354 h 613974" name="connsiteY1028"/>
              <a:gd fmla="*/ 9821954 w 12137798" name="connsiteX1029"/>
              <a:gd fmla="*/ 221031 h 613974" name="connsiteY1029"/>
              <a:gd fmla="*/ 9829939 w 12137798" name="connsiteX1030"/>
              <a:gd fmla="*/ 229217 h 613974" name="connsiteY1030"/>
              <a:gd fmla="*/ 9829939 w 12137798" name="connsiteX1031"/>
              <a:gd fmla="*/ 204658 h 613974" name="connsiteY1031"/>
              <a:gd fmla="*/ 9829939 w 12137798" name="connsiteX1032"/>
              <a:gd fmla="*/ 196472 h 613974" name="connsiteY1032"/>
              <a:gd fmla="*/ 9845910 w 12137798" name="connsiteX1033"/>
              <a:gd fmla="*/ 196472 h 613974" name="connsiteY1033"/>
              <a:gd fmla="*/ 9845910 w 12137798" name="connsiteX1034"/>
              <a:gd fmla="*/ 188286 h 613974" name="connsiteY1034"/>
              <a:gd fmla="*/ 9885839 w 12137798" name="connsiteX1035"/>
              <a:gd fmla="*/ 188286 h 613974" name="connsiteY1035"/>
              <a:gd fmla="*/ 9885839 w 12137798" name="connsiteX1036"/>
              <a:gd fmla="*/ 196472 h 613974" name="connsiteY1036"/>
              <a:gd fmla="*/ 9925767 w 12137798" name="connsiteX1037"/>
              <a:gd fmla="*/ 196472 h 613974" name="connsiteY1037"/>
              <a:gd fmla="*/ 9941738 w 12137798" name="connsiteX1038"/>
              <a:gd fmla="*/ 204658 h 613974" name="connsiteY1038"/>
              <a:gd fmla="*/ 9941738 w 12137798" name="connsiteX1039"/>
              <a:gd fmla="*/ 130981 h 613974" name="connsiteY1039"/>
              <a:gd fmla="*/ 9957710 w 12137798" name="connsiteX1040"/>
              <a:gd fmla="*/ 130981 h 613974" name="connsiteY1040"/>
              <a:gd fmla="*/ 9957710 w 12137798" name="connsiteX1041"/>
              <a:gd fmla="*/ 122795 h 613974" name="connsiteY1041"/>
              <a:gd fmla="*/ 9965696 w 12137798" name="connsiteX1042"/>
              <a:gd fmla="*/ 122795 h 613974" name="connsiteY1042"/>
              <a:gd fmla="*/ 9973681 w 12137798" name="connsiteX1043"/>
              <a:gd fmla="*/ 122795 h 613974" name="connsiteY1043"/>
              <a:gd fmla="*/ 9981667 w 12137798" name="connsiteX1044"/>
              <a:gd fmla="*/ 122795 h 613974" name="connsiteY1044"/>
              <a:gd fmla="*/ 9981667 w 12137798" name="connsiteX1045"/>
              <a:gd fmla="*/ 130981 h 613974" name="connsiteY1045"/>
              <a:gd fmla="*/ 10021595 w 12137798" name="connsiteX1046"/>
              <a:gd fmla="*/ 130981 h 613974" name="connsiteY1046"/>
              <a:gd fmla="*/ 10021595 w 12137798" name="connsiteX1047"/>
              <a:gd fmla="*/ 229217 h 613974" name="connsiteY1047"/>
              <a:gd fmla="*/ 10061524 w 12137798" name="connsiteX1048"/>
              <a:gd fmla="*/ 229217 h 613974" name="connsiteY1048"/>
              <a:gd fmla="*/ 10069509 w 12137798" name="connsiteX1049"/>
              <a:gd fmla="*/ 229217 h 613974" name="connsiteY1049"/>
              <a:gd fmla="*/ 10085481 w 12137798" name="connsiteX1050"/>
              <a:gd fmla="*/ 81863 h 613974" name="connsiteY1050"/>
              <a:gd fmla="*/ 10093466 w 12137798" name="connsiteX1051"/>
              <a:gd fmla="*/ 8187 h 613974" name="connsiteY1051"/>
              <a:gd fmla="*/ 10101452 w 12137798" name="connsiteX1052"/>
              <a:gd fmla="*/ 8187 h 613974" name="connsiteY1052"/>
              <a:gd fmla="*/ 10109438 w 12137798" name="connsiteX1053"/>
              <a:gd fmla="*/ 81863 h 613974" name="connsiteY1053"/>
              <a:gd fmla="*/ 10117423 w 12137798" name="connsiteX1054"/>
              <a:gd fmla="*/ 163727 h 613974" name="connsiteY1054"/>
              <a:gd fmla="*/ 10125409 w 12137798" name="connsiteX1055"/>
              <a:gd fmla="*/ 163727 h 613974" name="connsiteY1055"/>
              <a:gd fmla="*/ 10125409 w 12137798" name="connsiteX1056"/>
              <a:gd fmla="*/ 171913 h 613974" name="connsiteY1056"/>
              <a:gd fmla="*/ 10141380 w 12137798" name="connsiteX1057"/>
              <a:gd fmla="*/ 171913 h 613974" name="connsiteY1057"/>
              <a:gd fmla="*/ 10141380 w 12137798" name="connsiteX1058"/>
              <a:gd fmla="*/ 196472 h 613974" name="connsiteY1058"/>
              <a:gd fmla="*/ 10149366 w 12137798" name="connsiteX1059"/>
              <a:gd fmla="*/ 196472 h 613974" name="connsiteY1059"/>
              <a:gd fmla="*/ 10165337 w 12137798" name="connsiteX1060"/>
              <a:gd fmla="*/ 196472 h 613974" name="connsiteY1060"/>
              <a:gd fmla="*/ 10165337 w 12137798" name="connsiteX1061"/>
              <a:gd fmla="*/ 204658 h 613974" name="connsiteY1061"/>
              <a:gd fmla="*/ 10205266 w 12137798" name="connsiteX1062"/>
              <a:gd fmla="*/ 204658 h 613974" name="connsiteY1062"/>
              <a:gd fmla="*/ 10205266 w 12137798" name="connsiteX1063"/>
              <a:gd fmla="*/ 155540 h 613974" name="connsiteY1063"/>
              <a:gd fmla="*/ 10213252 w 12137798" name="connsiteX1064"/>
              <a:gd fmla="*/ 147354 h 613974" name="connsiteY1064"/>
              <a:gd fmla="*/ 10221237 w 12137798" name="connsiteX1065"/>
              <a:gd fmla="*/ 147354 h 613974" name="connsiteY1065"/>
              <a:gd fmla="*/ 10221237 w 12137798" name="connsiteX1066"/>
              <a:gd fmla="*/ 139168 h 613974" name="connsiteY1066"/>
              <a:gd fmla="*/ 10229222 w 12137798" name="connsiteX1067"/>
              <a:gd fmla="*/ 139168 h 613974" name="connsiteY1067"/>
              <a:gd fmla="*/ 10237208 w 12137798" name="connsiteX1068"/>
              <a:gd fmla="*/ 139168 h 613974" name="connsiteY1068"/>
              <a:gd fmla="*/ 10237208 w 12137798" name="connsiteX1069"/>
              <a:gd fmla="*/ 122795 h 613974" name="connsiteY1069"/>
              <a:gd fmla="*/ 10237208 w 12137798" name="connsiteX1070"/>
              <a:gd fmla="*/ 114609 h 613974" name="connsiteY1070"/>
              <a:gd fmla="*/ 10245194 w 12137798" name="connsiteX1071"/>
              <a:gd fmla="*/ 106422 h 613974" name="connsiteY1071"/>
              <a:gd fmla="*/ 10253180 w 12137798" name="connsiteX1072"/>
              <a:gd fmla="*/ 98236 h 613974" name="connsiteY1072"/>
              <a:gd fmla="*/ 10253180 w 12137798" name="connsiteX1073"/>
              <a:gd fmla="*/ 81863 h 613974" name="connsiteY1073"/>
              <a:gd fmla="*/ 10245194 w 12137798" name="connsiteX1074"/>
              <a:gd fmla="*/ 81863 h 613974" name="connsiteY1074"/>
              <a:gd fmla="*/ 10253180 w 12137798" name="connsiteX1075"/>
              <a:gd fmla="*/ 65491 h 613974" name="connsiteY1075"/>
              <a:gd fmla="*/ 10261166 w 12137798" name="connsiteX1076"/>
              <a:gd fmla="*/ 98236 h 613974" name="connsiteY1076"/>
              <a:gd fmla="*/ 10261166 w 12137798" name="connsiteX1077"/>
              <a:gd fmla="*/ 106422 h 613974" name="connsiteY1077"/>
              <a:gd fmla="*/ 10269151 w 12137798" name="connsiteX1078"/>
              <a:gd fmla="*/ 114609 h 613974" name="connsiteY1078"/>
              <a:gd fmla="*/ 10277137 w 12137798" name="connsiteX1079"/>
              <a:gd fmla="*/ 114609 h 613974" name="connsiteY1079"/>
              <a:gd fmla="*/ 10277137 w 12137798" name="connsiteX1080"/>
              <a:gd fmla="*/ 147354 h 613974" name="connsiteY1080"/>
              <a:gd fmla="*/ 10285122 w 12137798" name="connsiteX1081"/>
              <a:gd fmla="*/ 147354 h 613974" name="connsiteY1081"/>
              <a:gd fmla="*/ 10285122 w 12137798" name="connsiteX1082"/>
              <a:gd fmla="*/ 155540 h 613974" name="connsiteY1082"/>
              <a:gd fmla="*/ 10285122 w 12137798" name="connsiteX1083"/>
              <a:gd fmla="*/ 180099 h 613974" name="connsiteY1083"/>
              <a:gd fmla="*/ 10293108 w 12137798" name="connsiteX1084"/>
              <a:gd fmla="*/ 180099 h 613974" name="connsiteY1084"/>
              <a:gd fmla="*/ 10293108 w 12137798" name="connsiteX1085"/>
              <a:gd fmla="*/ 171913 h 613974" name="connsiteY1085"/>
              <a:gd fmla="*/ 10301094 w 12137798" name="connsiteX1086"/>
              <a:gd fmla="*/ 171913 h 613974" name="connsiteY1086"/>
              <a:gd fmla="*/ 10309080 w 12137798" name="connsiteX1087"/>
              <a:gd fmla="*/ 171913 h 613974" name="connsiteY1087"/>
              <a:gd fmla="*/ 10317065 w 12137798" name="connsiteX1088"/>
              <a:gd fmla="*/ 171913 h 613974" name="connsiteY1088"/>
              <a:gd fmla="*/ 10325051 w 12137798" name="connsiteX1089"/>
              <a:gd fmla="*/ 171913 h 613974" name="connsiteY1089"/>
              <a:gd fmla="*/ 10333036 w 12137798" name="connsiteX1090"/>
              <a:gd fmla="*/ 171913 h 613974" name="connsiteY1090"/>
              <a:gd fmla="*/ 10341022 w 12137798" name="connsiteX1091"/>
              <a:gd fmla="*/ 171913 h 613974" name="connsiteY1091"/>
              <a:gd fmla="*/ 10341022 w 12137798" name="connsiteX1092"/>
              <a:gd fmla="*/ 114609 h 613974" name="connsiteY1092"/>
              <a:gd fmla="*/ 10356994 w 12137798" name="connsiteX1093"/>
              <a:gd fmla="*/ 114609 h 613974" name="connsiteY1093"/>
              <a:gd fmla="*/ 10356994 w 12137798" name="connsiteX1094"/>
              <a:gd fmla="*/ 106422 h 613974" name="connsiteY1094"/>
              <a:gd fmla="*/ 10364979 w 12137798" name="connsiteX1095"/>
              <a:gd fmla="*/ 81863 h 613974" name="connsiteY1095"/>
              <a:gd fmla="*/ 10364979 w 12137798" name="connsiteX1096"/>
              <a:gd fmla="*/ 98236 h 613974" name="connsiteY1096"/>
              <a:gd fmla="*/ 10364979 w 12137798" name="connsiteX1097"/>
              <a:gd fmla="*/ 106422 h 613974" name="connsiteY1097"/>
              <a:gd fmla="*/ 10412893 w 12137798" name="connsiteX1098"/>
              <a:gd fmla="*/ 106422 h 613974" name="connsiteY1098"/>
              <a:gd fmla="*/ 10412893 w 12137798" name="connsiteX1099"/>
              <a:gd fmla="*/ 147354 h 613974" name="connsiteY1099"/>
              <a:gd fmla="*/ 10444836 w 12137798" name="connsiteX1100"/>
              <a:gd fmla="*/ 147354 h 613974" name="connsiteY1100"/>
              <a:gd fmla="*/ 10444836 w 12137798" name="connsiteX1101"/>
              <a:gd fmla="*/ 155540 h 613974" name="connsiteY1101"/>
              <a:gd fmla="*/ 10460807 w 12137798" name="connsiteX1102"/>
              <a:gd fmla="*/ 147354 h 613974" name="connsiteY1102"/>
              <a:gd fmla="*/ 10468793 w 12137798" name="connsiteX1103"/>
              <a:gd fmla="*/ 155540 h 613974" name="connsiteY1103"/>
              <a:gd fmla="*/ 10468793 w 12137798" name="connsiteX1104"/>
              <a:gd fmla="*/ 188286 h 613974" name="connsiteY1104"/>
              <a:gd fmla="*/ 10492750 w 12137798" name="connsiteX1105"/>
              <a:gd fmla="*/ 163727 h 613974" name="connsiteY1105"/>
              <a:gd fmla="*/ 10492750 w 12137798" name="connsiteX1106"/>
              <a:gd fmla="*/ 147354 h 613974" name="connsiteY1106"/>
              <a:gd fmla="*/ 10516707 w 12137798" name="connsiteX1107"/>
              <a:gd fmla="*/ 147354 h 613974" name="connsiteY1107"/>
              <a:gd fmla="*/ 10516707 w 12137798" name="connsiteX1108"/>
              <a:gd fmla="*/ 122795 h 613974" name="connsiteY1108"/>
              <a:gd fmla="*/ 10524692 w 12137798" name="connsiteX1109"/>
              <a:gd fmla="*/ 122795 h 613974" name="connsiteY1109"/>
              <a:gd fmla="*/ 10524692 w 12137798" name="connsiteX1110"/>
              <a:gd fmla="*/ 114609 h 613974" name="connsiteY1110"/>
              <a:gd fmla="*/ 10580592 w 12137798" name="connsiteX1111"/>
              <a:gd fmla="*/ 114609 h 613974" name="connsiteY1111"/>
              <a:gd fmla="*/ 10580592 w 12137798" name="connsiteX1112"/>
              <a:gd fmla="*/ 130981 h 613974" name="connsiteY1112"/>
              <a:gd fmla="*/ 10588578 w 12137798" name="connsiteX1113"/>
              <a:gd fmla="*/ 130981 h 613974" name="connsiteY1113"/>
              <a:gd fmla="*/ 10604549 w 12137798" name="connsiteX1114"/>
              <a:gd fmla="*/ 130981 h 613974" name="connsiteY1114"/>
              <a:gd fmla="*/ 10604549 w 12137798" name="connsiteX1115"/>
              <a:gd fmla="*/ 122795 h 613974" name="connsiteY1115"/>
              <a:gd fmla="*/ 10676420 w 12137798" name="connsiteX1116"/>
              <a:gd fmla="*/ 122795 h 613974" name="connsiteY1116"/>
              <a:gd fmla="*/ 10676420 w 12137798" name="connsiteX1117"/>
              <a:gd fmla="*/ 196472 h 613974" name="connsiteY1117"/>
              <a:gd fmla="*/ 10684406 w 12137798" name="connsiteX1118"/>
              <a:gd fmla="*/ 196472 h 613974" name="connsiteY1118"/>
              <a:gd fmla="*/ 10684406 w 12137798" name="connsiteX1119"/>
              <a:gd fmla="*/ 188286 h 613974" name="connsiteY1119"/>
              <a:gd fmla="*/ 10692392 w 12137798" name="connsiteX1120"/>
              <a:gd fmla="*/ 188286 h 613974" name="connsiteY1120"/>
              <a:gd fmla="*/ 10708363 w 12137798" name="connsiteX1121"/>
              <a:gd fmla="*/ 188286 h 613974" name="connsiteY1121"/>
              <a:gd fmla="*/ 10708363 w 12137798" name="connsiteX1122"/>
              <a:gd fmla="*/ 122795 h 613974" name="connsiteY1122"/>
              <a:gd fmla="*/ 10708363 w 12137798" name="connsiteX1123"/>
              <a:gd fmla="*/ 114609 h 613974" name="connsiteY1123"/>
              <a:gd fmla="*/ 10716348 w 12137798" name="connsiteX1124"/>
              <a:gd fmla="*/ 114609 h 613974" name="connsiteY1124"/>
              <a:gd fmla="*/ 10716348 w 12137798" name="connsiteX1125"/>
              <a:gd fmla="*/ 65491 h 613974" name="connsiteY1125"/>
              <a:gd fmla="*/ 10724334 w 12137798" name="connsiteX1126"/>
              <a:gd fmla="*/ 65491 h 613974" name="connsiteY1126"/>
              <a:gd fmla="*/ 10724334 w 12137798" name="connsiteX1127"/>
              <a:gd fmla="*/ 57304 h 613974" name="connsiteY1127"/>
              <a:gd fmla="*/ 10732320 w 12137798" name="connsiteX1128"/>
              <a:gd fmla="*/ 49118 h 613974" name="connsiteY1128"/>
              <a:gd fmla="*/ 10748292 w 12137798" name="connsiteX1129"/>
              <a:gd fmla="*/ 49118 h 613974" name="connsiteY1129"/>
              <a:gd fmla="*/ 10748292 w 12137798" name="connsiteX1130"/>
              <a:gd fmla="*/ 57304 h 613974" name="connsiteY1130"/>
              <a:gd fmla="*/ 10780234 w 12137798" name="connsiteX1131"/>
              <a:gd fmla="*/ 57304 h 613974" name="connsiteY1131"/>
              <a:gd fmla="*/ 10788220 w 12137798" name="connsiteX1132"/>
              <a:gd fmla="*/ 57304 h 613974" name="connsiteY1132"/>
              <a:gd fmla="*/ 10788220 w 12137798" name="connsiteX1133"/>
              <a:gd fmla="*/ 49118 h 613974" name="connsiteY1133"/>
              <a:gd fmla="*/ 10804191 w 12137798" name="connsiteX1134"/>
              <a:gd fmla="*/ 49118 h 613974" name="connsiteY1134"/>
              <a:gd fmla="*/ 10804191 w 12137798" name="connsiteX1135"/>
              <a:gd fmla="*/ 57304 h 613974" name="connsiteY1135"/>
              <a:gd fmla="*/ 10812176 w 12137798" name="connsiteX1136"/>
              <a:gd fmla="*/ 57304 h 613974" name="connsiteY1136"/>
              <a:gd fmla="*/ 10812176 w 12137798" name="connsiteX1137"/>
              <a:gd fmla="*/ 65491 h 613974" name="connsiteY1137"/>
              <a:gd fmla="*/ 10820162 w 12137798" name="connsiteX1138"/>
              <a:gd fmla="*/ 65491 h 613974" name="connsiteY1138"/>
              <a:gd fmla="*/ 10812176 w 12137798" name="connsiteX1139"/>
              <a:gd fmla="*/ 73677 h 613974" name="connsiteY1139"/>
              <a:gd fmla="*/ 10820162 w 12137798" name="connsiteX1140"/>
              <a:gd fmla="*/ 81863 h 613974" name="connsiteY1140"/>
              <a:gd fmla="*/ 10820162 w 12137798" name="connsiteX1141"/>
              <a:gd fmla="*/ 106422 h 613974" name="connsiteY1141"/>
              <a:gd fmla="*/ 10828148 w 12137798" name="connsiteX1142"/>
              <a:gd fmla="*/ 106422 h 613974" name="connsiteY1142"/>
              <a:gd fmla="*/ 10828148 w 12137798" name="connsiteX1143"/>
              <a:gd fmla="*/ 130981 h 613974" name="connsiteY1143"/>
              <a:gd fmla="*/ 10836134 w 12137798" name="connsiteX1144"/>
              <a:gd fmla="*/ 130981 h 613974" name="connsiteY1144"/>
              <a:gd fmla="*/ 10860090 w 12137798" name="connsiteX1145"/>
              <a:gd fmla="*/ 130981 h 613974" name="connsiteY1145"/>
              <a:gd fmla="*/ 10860090 w 12137798" name="connsiteX1146"/>
              <a:gd fmla="*/ 98236 h 613974" name="connsiteY1146"/>
              <a:gd fmla="*/ 10908004 w 12137798" name="connsiteX1147"/>
              <a:gd fmla="*/ 98236 h 613974" name="connsiteY1147"/>
              <a:gd fmla="*/ 10915990 w 12137798" name="connsiteX1148"/>
              <a:gd fmla="*/ 90050 h 613974" name="connsiteY1148"/>
              <a:gd fmla="*/ 10915990 w 12137798" name="connsiteX1149"/>
              <a:gd fmla="*/ 98236 h 613974" name="connsiteY1149"/>
              <a:gd fmla="*/ 10931962 w 12137798" name="connsiteX1150"/>
              <a:gd fmla="*/ 98236 h 613974" name="connsiteY1150"/>
              <a:gd fmla="*/ 10931962 w 12137798" name="connsiteX1151"/>
              <a:gd fmla="*/ 106422 h 613974" name="connsiteY1151"/>
              <a:gd fmla="*/ 10987862 w 12137798" name="connsiteX1152"/>
              <a:gd fmla="*/ 106422 h 613974" name="connsiteY1152"/>
              <a:gd fmla="*/ 10995847 w 12137798" name="connsiteX1153"/>
              <a:gd fmla="*/ 106422 h 613974" name="connsiteY1153"/>
              <a:gd fmla="*/ 10995847 w 12137798" name="connsiteX1154"/>
              <a:gd fmla="*/ 130981 h 613974" name="connsiteY1154"/>
              <a:gd fmla="*/ 11011818 w 12137798" name="connsiteX1155"/>
              <a:gd fmla="*/ 130981 h 613974" name="connsiteY1155"/>
              <a:gd fmla="*/ 11027790 w 12137798" name="connsiteX1156"/>
              <a:gd fmla="*/ 130981 h 613974" name="connsiteY1156"/>
              <a:gd fmla="*/ 11027790 w 12137798" name="connsiteX1157"/>
              <a:gd fmla="*/ 122795 h 613974" name="connsiteY1157"/>
              <a:gd fmla="*/ 11035776 w 12137798" name="connsiteX1158"/>
              <a:gd fmla="*/ 122795 h 613974" name="connsiteY1158"/>
              <a:gd fmla="*/ 11035776 w 12137798" name="connsiteX1159"/>
              <a:gd fmla="*/ 130981 h 613974" name="connsiteY1159"/>
              <a:gd fmla="*/ 11051747 w 12137798" name="connsiteX1160"/>
              <a:gd fmla="*/ 130981 h 613974" name="connsiteY1160"/>
              <a:gd fmla="*/ 11051747 w 12137798" name="connsiteX1161"/>
              <a:gd fmla="*/ 122795 h 613974" name="connsiteY1161"/>
              <a:gd fmla="*/ 11059732 w 12137798" name="connsiteX1162"/>
              <a:gd fmla="*/ 122795 h 613974" name="connsiteY1162"/>
              <a:gd fmla="*/ 11059732 w 12137798" name="connsiteX1163"/>
              <a:gd fmla="*/ 114609 h 613974" name="connsiteY1163"/>
              <a:gd fmla="*/ 11115632 w 12137798" name="connsiteX1164"/>
              <a:gd fmla="*/ 114609 h 613974" name="connsiteY1164"/>
              <a:gd fmla="*/ 11123618 w 12137798" name="connsiteX1165"/>
              <a:gd fmla="*/ 114609 h 613974" name="connsiteY1165"/>
              <a:gd fmla="*/ 11123618 w 12137798" name="connsiteX1166"/>
              <a:gd fmla="*/ 122795 h 613974" name="connsiteY1166"/>
              <a:gd fmla="*/ 11131604 w 12137798" name="connsiteX1167"/>
              <a:gd fmla="*/ 130981 h 613974" name="connsiteY1167"/>
              <a:gd fmla="*/ 11131604 w 12137798" name="connsiteX1168"/>
              <a:gd fmla="*/ 122795 h 613974" name="connsiteY1168"/>
              <a:gd fmla="*/ 11163546 w 12137798" name="connsiteX1169"/>
              <a:gd fmla="*/ 122795 h 613974" name="connsiteY1169"/>
              <a:gd fmla="*/ 11163546 w 12137798" name="connsiteX1170"/>
              <a:gd fmla="*/ 114609 h 613974" name="connsiteY1170"/>
              <a:gd fmla="*/ 11179518 w 12137798" name="connsiteX1171"/>
              <a:gd fmla="*/ 114609 h 613974" name="connsiteY1171"/>
              <a:gd fmla="*/ 11179518 w 12137798" name="connsiteX1172"/>
              <a:gd fmla="*/ 106422 h 613974" name="connsiteY1172"/>
              <a:gd fmla="*/ 11195489 w 12137798" name="connsiteX1173"/>
              <a:gd fmla="*/ 106422 h 613974" name="connsiteY1173"/>
              <a:gd fmla="*/ 11203474 w 12137798" name="connsiteX1174"/>
              <a:gd fmla="*/ 106422 h 613974" name="connsiteY1174"/>
              <a:gd fmla="*/ 11203474 w 12137798" name="connsiteX1175"/>
              <a:gd fmla="*/ 90050 h 613974" name="connsiteY1175"/>
              <a:gd fmla="*/ 11211460 w 12137798" name="connsiteX1176"/>
              <a:gd fmla="*/ 90050 h 613974" name="connsiteY1176"/>
              <a:gd fmla="*/ 11211460 w 12137798" name="connsiteX1177"/>
              <a:gd fmla="*/ 95166 h 613974" name="connsiteY1177"/>
              <a:gd fmla="*/ 11211460 w 12137798" name="connsiteX1178"/>
              <a:gd fmla="*/ 98236 h 613974" name="connsiteY1178"/>
              <a:gd fmla="*/ 11219446 w 12137798" name="connsiteX1179"/>
              <a:gd fmla="*/ 98236 h 613974" name="connsiteY1179"/>
              <a:gd fmla="*/ 11227432 w 12137798" name="connsiteX1180"/>
              <a:gd fmla="*/ 106422 h 613974" name="connsiteY1180"/>
              <a:gd fmla="*/ 11243403 w 12137798" name="connsiteX1181"/>
              <a:gd fmla="*/ 106422 h 613974" name="connsiteY1181"/>
              <a:gd fmla="*/ 11243403 w 12137798" name="connsiteX1182"/>
              <a:gd fmla="*/ 163727 h 613974" name="connsiteY1182"/>
              <a:gd fmla="*/ 11259374 w 12137798" name="connsiteX1183"/>
              <a:gd fmla="*/ 163727 h 613974" name="connsiteY1183"/>
              <a:gd fmla="*/ 11259374 w 12137798" name="connsiteX1184"/>
              <a:gd fmla="*/ 155540 h 613974" name="connsiteY1184"/>
              <a:gd fmla="*/ 11267360 w 12137798" name="connsiteX1185"/>
              <a:gd fmla="*/ 155540 h 613974" name="connsiteY1185"/>
              <a:gd fmla="*/ 11267360 w 12137798" name="connsiteX1186"/>
              <a:gd fmla="*/ 139168 h 613974" name="connsiteY1186"/>
              <a:gd fmla="*/ 11307288 w 12137798" name="connsiteX1187"/>
              <a:gd fmla="*/ 139168 h 613974" name="connsiteY1187"/>
              <a:gd fmla="*/ 11307288 w 12137798" name="connsiteX1188"/>
              <a:gd fmla="*/ 155540 h 613974" name="connsiteY1188"/>
              <a:gd fmla="*/ 11315274 w 12137798" name="connsiteX1189"/>
              <a:gd fmla="*/ 155540 h 613974" name="connsiteY1189"/>
              <a:gd fmla="*/ 11315274 w 12137798" name="connsiteX1190"/>
              <a:gd fmla="*/ 163727 h 613974" name="connsiteY1190"/>
              <a:gd fmla="*/ 11323260 w 12137798" name="connsiteX1191"/>
              <a:gd fmla="*/ 163727 h 613974" name="connsiteY1191"/>
              <a:gd fmla="*/ 11323260 w 12137798" name="connsiteX1192"/>
              <a:gd fmla="*/ 16373 h 613974" name="connsiteY1192"/>
              <a:gd fmla="*/ 11347216 w 12137798" name="connsiteX1193"/>
              <a:gd fmla="*/ 16373 h 613974" name="connsiteY1193"/>
              <a:gd fmla="*/ 11347216 w 12137798" name="connsiteX1194"/>
              <a:gd fmla="*/ 0 h 613974" name="connsiteY1194"/>
              <a:gd fmla="*/ 11403116 w 12137798" name="connsiteX1195"/>
              <a:gd fmla="*/ 0 h 613974" name="connsiteY1195"/>
              <a:gd fmla="*/ 11403116 w 12137798" name="connsiteX1196"/>
              <a:gd fmla="*/ 16373 h 613974" name="connsiteY1196"/>
              <a:gd fmla="*/ 11419088 w 12137798" name="connsiteX1197"/>
              <a:gd fmla="*/ 16373 h 613974" name="connsiteY1197"/>
              <a:gd fmla="*/ 11419088 w 12137798" name="connsiteX1198"/>
              <a:gd fmla="*/ 130981 h 613974" name="connsiteY1198"/>
              <a:gd fmla="*/ 11427074 w 12137798" name="connsiteX1199"/>
              <a:gd fmla="*/ 130981 h 613974" name="connsiteY1199"/>
              <a:gd fmla="*/ 11427074 w 12137798" name="connsiteX1200"/>
              <a:gd fmla="*/ 147354 h 613974" name="connsiteY1200"/>
              <a:gd fmla="*/ 11435059 w 12137798" name="connsiteX1201"/>
              <a:gd fmla="*/ 147354 h 613974" name="connsiteY1201"/>
              <a:gd fmla="*/ 11435059 w 12137798" name="connsiteX1202"/>
              <a:gd fmla="*/ 221031 h 613974" name="connsiteY1202"/>
              <a:gd fmla="*/ 11443044 w 12137798" name="connsiteX1203"/>
              <a:gd fmla="*/ 229217 h 613974" name="connsiteY1203"/>
              <a:gd fmla="*/ 11443044 w 12137798" name="connsiteX1204"/>
              <a:gd fmla="*/ 204658 h 613974" name="connsiteY1204"/>
              <a:gd fmla="*/ 11443044 w 12137798" name="connsiteX1205"/>
              <a:gd fmla="*/ 196472 h 613974" name="connsiteY1205"/>
              <a:gd fmla="*/ 11459016 w 12137798" name="connsiteX1206"/>
              <a:gd fmla="*/ 196472 h 613974" name="connsiteY1206"/>
              <a:gd fmla="*/ 11459016 w 12137798" name="connsiteX1207"/>
              <a:gd fmla="*/ 188286 h 613974" name="connsiteY1207"/>
              <a:gd fmla="*/ 11498944 w 12137798" name="connsiteX1208"/>
              <a:gd fmla="*/ 188286 h 613974" name="connsiteY1208"/>
              <a:gd fmla="*/ 11498944 w 12137798" name="connsiteX1209"/>
              <a:gd fmla="*/ 196472 h 613974" name="connsiteY1209"/>
              <a:gd fmla="*/ 11538872 w 12137798" name="connsiteX1210"/>
              <a:gd fmla="*/ 196472 h 613974" name="connsiteY1210"/>
              <a:gd fmla="*/ 11554844 w 12137798" name="connsiteX1211"/>
              <a:gd fmla="*/ 204658 h 613974" name="connsiteY1211"/>
              <a:gd fmla="*/ 11554844 w 12137798" name="connsiteX1212"/>
              <a:gd fmla="*/ 130981 h 613974" name="connsiteY1212"/>
              <a:gd fmla="*/ 11570816 w 12137798" name="connsiteX1213"/>
              <a:gd fmla="*/ 130981 h 613974" name="connsiteY1213"/>
              <a:gd fmla="*/ 11570816 w 12137798" name="connsiteX1214"/>
              <a:gd fmla="*/ 122795 h 613974" name="connsiteY1214"/>
              <a:gd fmla="*/ 11578801 w 12137798" name="connsiteX1215"/>
              <a:gd fmla="*/ 122795 h 613974" name="connsiteY1215"/>
              <a:gd fmla="*/ 11586786 w 12137798" name="connsiteX1216"/>
              <a:gd fmla="*/ 122795 h 613974" name="connsiteY1216"/>
              <a:gd fmla="*/ 11594772 w 12137798" name="connsiteX1217"/>
              <a:gd fmla="*/ 122795 h 613974" name="connsiteY1217"/>
              <a:gd fmla="*/ 11594772 w 12137798" name="connsiteX1218"/>
              <a:gd fmla="*/ 130981 h 613974" name="connsiteY1218"/>
              <a:gd fmla="*/ 11634701 w 12137798" name="connsiteX1219"/>
              <a:gd fmla="*/ 130981 h 613974" name="connsiteY1219"/>
              <a:gd fmla="*/ 11634701 w 12137798" name="connsiteX1220"/>
              <a:gd fmla="*/ 229217 h 613974" name="connsiteY1220"/>
              <a:gd fmla="*/ 11674629 w 12137798" name="connsiteX1221"/>
              <a:gd fmla="*/ 229217 h 613974" name="connsiteY1221"/>
              <a:gd fmla="*/ 11682615 w 12137798" name="connsiteX1222"/>
              <a:gd fmla="*/ 229217 h 613974" name="connsiteY1222"/>
              <a:gd fmla="*/ 11698586 w 12137798" name="connsiteX1223"/>
              <a:gd fmla="*/ 81863 h 613974" name="connsiteY1223"/>
              <a:gd fmla="*/ 11706572 w 12137798" name="connsiteX1224"/>
              <a:gd fmla="*/ 8187 h 613974" name="connsiteY1224"/>
              <a:gd fmla="*/ 11714558 w 12137798" name="connsiteX1225"/>
              <a:gd fmla="*/ 8187 h 613974" name="connsiteY1225"/>
              <a:gd fmla="*/ 11722543 w 12137798" name="connsiteX1226"/>
              <a:gd fmla="*/ 81863 h 613974" name="connsiteY1226"/>
              <a:gd fmla="*/ 11730529 w 12137798" name="connsiteX1227"/>
              <a:gd fmla="*/ 163727 h 613974" name="connsiteY1227"/>
              <a:gd fmla="*/ 11738514 w 12137798" name="connsiteX1228"/>
              <a:gd fmla="*/ 163727 h 613974" name="connsiteY1228"/>
              <a:gd fmla="*/ 11738514 w 12137798" name="connsiteX1229"/>
              <a:gd fmla="*/ 171913 h 613974" name="connsiteY1229"/>
              <a:gd fmla="*/ 11754486 w 12137798" name="connsiteX1230"/>
              <a:gd fmla="*/ 171913 h 613974" name="connsiteY1230"/>
              <a:gd fmla="*/ 11754486 w 12137798" name="connsiteX1231"/>
              <a:gd fmla="*/ 196472 h 613974" name="connsiteY1231"/>
              <a:gd fmla="*/ 11762472 w 12137798" name="connsiteX1232"/>
              <a:gd fmla="*/ 196472 h 613974" name="connsiteY1232"/>
              <a:gd fmla="*/ 11778443 w 12137798" name="connsiteX1233"/>
              <a:gd fmla="*/ 196472 h 613974" name="connsiteY1233"/>
              <a:gd fmla="*/ 11778443 w 12137798" name="connsiteX1234"/>
              <a:gd fmla="*/ 204658 h 613974" name="connsiteY1234"/>
              <a:gd fmla="*/ 11818371 w 12137798" name="connsiteX1235"/>
              <a:gd fmla="*/ 204658 h 613974" name="connsiteY1235"/>
              <a:gd fmla="*/ 11818371 w 12137798" name="connsiteX1236"/>
              <a:gd fmla="*/ 155540 h 613974" name="connsiteY1236"/>
              <a:gd fmla="*/ 11826357 w 12137798" name="connsiteX1237"/>
              <a:gd fmla="*/ 147354 h 613974" name="connsiteY1237"/>
              <a:gd fmla="*/ 11834342 w 12137798" name="connsiteX1238"/>
              <a:gd fmla="*/ 147354 h 613974" name="connsiteY1238"/>
              <a:gd fmla="*/ 11834342 w 12137798" name="connsiteX1239"/>
              <a:gd fmla="*/ 139168 h 613974" name="connsiteY1239"/>
              <a:gd fmla="*/ 11842328 w 12137798" name="connsiteX1240"/>
              <a:gd fmla="*/ 139168 h 613974" name="connsiteY1240"/>
              <a:gd fmla="*/ 11850314 w 12137798" name="connsiteX1241"/>
              <a:gd fmla="*/ 139168 h 613974" name="connsiteY1241"/>
              <a:gd fmla="*/ 11850314 w 12137798" name="connsiteX1242"/>
              <a:gd fmla="*/ 122795 h 613974" name="connsiteY1242"/>
              <a:gd fmla="*/ 11850314 w 12137798" name="connsiteX1243"/>
              <a:gd fmla="*/ 114609 h 613974" name="connsiteY1243"/>
              <a:gd fmla="*/ 11858300 w 12137798" name="connsiteX1244"/>
              <a:gd fmla="*/ 106422 h 613974" name="connsiteY1244"/>
              <a:gd fmla="*/ 11866285 w 12137798" name="connsiteX1245"/>
              <a:gd fmla="*/ 98236 h 613974" name="connsiteY1245"/>
              <a:gd fmla="*/ 11866285 w 12137798" name="connsiteX1246"/>
              <a:gd fmla="*/ 81863 h 613974" name="connsiteY1246"/>
              <a:gd fmla="*/ 11858300 w 12137798" name="connsiteX1247"/>
              <a:gd fmla="*/ 81863 h 613974" name="connsiteY1247"/>
              <a:gd fmla="*/ 11866285 w 12137798" name="connsiteX1248"/>
              <a:gd fmla="*/ 65491 h 613974" name="connsiteY1248"/>
              <a:gd fmla="*/ 11874271 w 12137798" name="connsiteX1249"/>
              <a:gd fmla="*/ 98236 h 613974" name="connsiteY1249"/>
              <a:gd fmla="*/ 11874271 w 12137798" name="connsiteX1250"/>
              <a:gd fmla="*/ 106422 h 613974" name="connsiteY1250"/>
              <a:gd fmla="*/ 11882256 w 12137798" name="connsiteX1251"/>
              <a:gd fmla="*/ 114609 h 613974" name="connsiteY1251"/>
              <a:gd fmla="*/ 11890242 w 12137798" name="connsiteX1252"/>
              <a:gd fmla="*/ 114609 h 613974" name="connsiteY1252"/>
              <a:gd fmla="*/ 11890242 w 12137798" name="connsiteX1253"/>
              <a:gd fmla="*/ 147354 h 613974" name="connsiteY1253"/>
              <a:gd fmla="*/ 11898228 w 12137798" name="connsiteX1254"/>
              <a:gd fmla="*/ 147354 h 613974" name="connsiteY1254"/>
              <a:gd fmla="*/ 11898228 w 12137798" name="connsiteX1255"/>
              <a:gd fmla="*/ 155540 h 613974" name="connsiteY1255"/>
              <a:gd fmla="*/ 11898228 w 12137798" name="connsiteX1256"/>
              <a:gd fmla="*/ 180099 h 613974" name="connsiteY1256"/>
              <a:gd fmla="*/ 11906214 w 12137798" name="connsiteX1257"/>
              <a:gd fmla="*/ 180099 h 613974" name="connsiteY1257"/>
              <a:gd fmla="*/ 11906214 w 12137798" name="connsiteX1258"/>
              <a:gd fmla="*/ 171913 h 613974" name="connsiteY1258"/>
              <a:gd fmla="*/ 11914199 w 12137798" name="connsiteX1259"/>
              <a:gd fmla="*/ 171913 h 613974" name="connsiteY1259"/>
              <a:gd fmla="*/ 11922185 w 12137798" name="connsiteX1260"/>
              <a:gd fmla="*/ 171913 h 613974" name="connsiteY1260"/>
              <a:gd fmla="*/ 11930170 w 12137798" name="connsiteX1261"/>
              <a:gd fmla="*/ 171913 h 613974" name="connsiteY1261"/>
              <a:gd fmla="*/ 11938156 w 12137798" name="connsiteX1262"/>
              <a:gd fmla="*/ 171913 h 613974" name="connsiteY1262"/>
              <a:gd fmla="*/ 11946142 w 12137798" name="connsiteX1263"/>
              <a:gd fmla="*/ 171913 h 613974" name="connsiteY1263"/>
              <a:gd fmla="*/ 11954128 w 12137798" name="connsiteX1264"/>
              <a:gd fmla="*/ 171913 h 613974" name="connsiteY1264"/>
              <a:gd fmla="*/ 11954128 w 12137798" name="connsiteX1265"/>
              <a:gd fmla="*/ 114609 h 613974" name="connsiteY1265"/>
              <a:gd fmla="*/ 11970099 w 12137798" name="connsiteX1266"/>
              <a:gd fmla="*/ 114609 h 613974" name="connsiteY1266"/>
              <a:gd fmla="*/ 11970099 w 12137798" name="connsiteX1267"/>
              <a:gd fmla="*/ 106422 h 613974" name="connsiteY1267"/>
              <a:gd fmla="*/ 11978084 w 12137798" name="connsiteX1268"/>
              <a:gd fmla="*/ 81863 h 613974" name="connsiteY1268"/>
              <a:gd fmla="*/ 11978084 w 12137798" name="connsiteX1269"/>
              <a:gd fmla="*/ 98236 h 613974" name="connsiteY1269"/>
              <a:gd fmla="*/ 11978084 w 12137798" name="connsiteX1270"/>
              <a:gd fmla="*/ 106422 h 613974" name="connsiteY1270"/>
              <a:gd fmla="*/ 12025998 w 12137798" name="connsiteX1271"/>
              <a:gd fmla="*/ 106422 h 613974" name="connsiteY1271"/>
              <a:gd fmla="*/ 12025998 w 12137798" name="connsiteX1272"/>
              <a:gd fmla="*/ 147354 h 613974" name="connsiteY1272"/>
              <a:gd fmla="*/ 12057942 w 12137798" name="connsiteX1273"/>
              <a:gd fmla="*/ 147354 h 613974" name="connsiteY1273"/>
              <a:gd fmla="*/ 12057942 w 12137798" name="connsiteX1274"/>
              <a:gd fmla="*/ 155540 h 613974" name="connsiteY1274"/>
              <a:gd fmla="*/ 12073912 w 12137798" name="connsiteX1275"/>
              <a:gd fmla="*/ 147354 h 613974" name="connsiteY1275"/>
              <a:gd fmla="*/ 12081898 w 12137798" name="connsiteX1276"/>
              <a:gd fmla="*/ 155540 h 613974" name="connsiteY1276"/>
              <a:gd fmla="*/ 12081898 w 12137798" name="connsiteX1277"/>
              <a:gd fmla="*/ 188286 h 613974" name="connsiteY1277"/>
              <a:gd fmla="*/ 12105856 w 12137798" name="connsiteX1278"/>
              <a:gd fmla="*/ 163727 h 613974" name="connsiteY1278"/>
              <a:gd fmla="*/ 12105856 w 12137798" name="connsiteX1279"/>
              <a:gd fmla="*/ 147354 h 613974" name="connsiteY1279"/>
              <a:gd fmla="*/ 12129812 w 12137798" name="connsiteX1280"/>
              <a:gd fmla="*/ 147354 h 613974" name="connsiteY1280"/>
              <a:gd fmla="*/ 12129812 w 12137798" name="connsiteX1281"/>
              <a:gd fmla="*/ 122795 h 613974" name="connsiteY1281"/>
              <a:gd fmla="*/ 12137798 w 12137798" name="connsiteX1282"/>
              <a:gd fmla="*/ 122795 h 613974" name="connsiteY1282"/>
              <a:gd fmla="*/ 12137798 w 12137798" name="connsiteX1283"/>
              <a:gd fmla="*/ 613974 h 613974" name="connsiteY1283"/>
              <a:gd fmla="*/ 6391485 w 12137798" name="connsiteX1284"/>
              <a:gd fmla="*/ 613974 h 613974" name="connsiteY1284"/>
              <a:gd fmla="*/ 6132995 w 12137798" name="connsiteX1285"/>
              <a:gd fmla="*/ 613974 h 613974" name="connsiteY1285"/>
              <a:gd fmla="*/ 6004804 w 12137798" name="connsiteX1286"/>
              <a:gd fmla="*/ 613974 h 613974" name="connsiteY1286"/>
              <a:gd fmla="*/ 5759088 w 12137798" name="connsiteX1287"/>
              <a:gd fmla="*/ 613974 h 613974" name="connsiteY1287"/>
              <a:gd fmla="*/ 0 w 12137798" name="connsiteX1288"/>
              <a:gd fmla="*/ 613974 h 613974" name="connsiteY1288"/>
              <a:gd fmla="*/ 0 w 12137798" name="connsiteX1289"/>
              <a:gd fmla="*/ 49118 h 613974" name="connsiteY1289"/>
              <a:gd fmla="*/ 15971 w 12137798" name="connsiteX1290"/>
              <a:gd fmla="*/ 49118 h 613974" name="connsiteY1290"/>
              <a:gd fmla="*/ 15971 w 12137798" name="connsiteX1291"/>
              <a:gd fmla="*/ 57304 h 613974" name="connsiteY1291"/>
              <a:gd fmla="*/ 23957 w 12137798" name="connsiteX1292"/>
              <a:gd fmla="*/ 57304 h 613974" name="connsiteY1292"/>
              <a:gd fmla="*/ 55900 w 12137798" name="connsiteX1293"/>
              <a:gd fmla="*/ 57304 h 613974" name="connsiteY1293"/>
              <a:gd fmla="*/ 55900 w 12137798" name="connsiteX1294"/>
              <a:gd fmla="*/ 49118 h 613974" name="connsiteY1294"/>
              <a:gd fmla="*/ 71871 w 12137798" name="connsiteX1295"/>
              <a:gd fmla="*/ 49118 h 613974" name="connsiteY1295"/>
              <a:gd fmla="*/ 71871 w 12137798" name="connsiteX1296"/>
              <a:gd fmla="*/ 57304 h 613974" name="connsiteY1296"/>
              <a:gd fmla="*/ 87843 w 12137798" name="connsiteX1297"/>
              <a:gd fmla="*/ 57304 h 613974" name="connsiteY1297"/>
              <a:gd fmla="*/ 87843 w 12137798" name="connsiteX1298"/>
              <a:gd fmla="*/ 65491 h 613974" name="connsiteY1298"/>
              <a:gd fmla="*/ 87843 w 12137798" name="connsiteX1299"/>
              <a:gd fmla="*/ 73677 h 613974" name="connsiteY1299"/>
              <a:gd fmla="*/ 87843 w 12137798" name="connsiteX1300"/>
              <a:gd fmla="*/ 81863 h 613974" name="connsiteY1300"/>
              <a:gd fmla="*/ 87843 w 12137798" name="connsiteX1301"/>
              <a:gd fmla="*/ 106422 h 613974" name="connsiteY1301"/>
              <a:gd fmla="*/ 103814 w 12137798" name="connsiteX1302"/>
              <a:gd fmla="*/ 106422 h 613974" name="connsiteY1302"/>
              <a:gd fmla="*/ 103814 w 12137798" name="connsiteX1303"/>
              <a:gd fmla="*/ 130981 h 613974" name="connsiteY1303"/>
              <a:gd fmla="*/ 127771 w 12137798" name="connsiteX1304"/>
              <a:gd fmla="*/ 130981 h 613974" name="connsiteY1304"/>
              <a:gd fmla="*/ 127771 w 12137798" name="connsiteX1305"/>
              <a:gd fmla="*/ 98236 h 613974" name="connsiteY1305"/>
              <a:gd fmla="*/ 175685 w 12137798" name="connsiteX1306"/>
              <a:gd fmla="*/ 98236 h 613974" name="connsiteY1306"/>
              <a:gd fmla="*/ 183671 w 12137798" name="connsiteX1307"/>
              <a:gd fmla="*/ 90050 h 613974" name="connsiteY1307"/>
              <a:gd fmla="*/ 191656 w 12137798" name="connsiteX1308"/>
              <a:gd fmla="*/ 98236 h 613974" name="connsiteY1308"/>
              <a:gd fmla="*/ 199642 w 12137798" name="connsiteX1309"/>
              <a:gd fmla="*/ 98236 h 613974" name="connsiteY1309"/>
              <a:gd fmla="*/ 199642 w 12137798" name="connsiteX1310"/>
              <a:gd fmla="*/ 106422 h 613974" name="connsiteY1310"/>
              <a:gd fmla="*/ 263527 w 12137798" name="connsiteX1311"/>
              <a:gd fmla="*/ 106422 h 613974" name="connsiteY1311"/>
              <a:gd fmla="*/ 263527 w 12137798" name="connsiteX1312"/>
              <a:gd fmla="*/ 130981 h 613974" name="connsiteY1312"/>
              <a:gd fmla="*/ 279499 w 12137798" name="connsiteX1313"/>
              <a:gd fmla="*/ 130981 h 613974" name="connsiteY1313"/>
              <a:gd fmla="*/ 303456 w 12137798" name="connsiteX1314"/>
              <a:gd fmla="*/ 130981 h 613974" name="connsiteY1314"/>
              <a:gd fmla="*/ 327413 w 12137798" name="connsiteX1315"/>
              <a:gd fmla="*/ 130981 h 613974" name="connsiteY1315"/>
              <a:gd fmla="*/ 327413 w 12137798" name="connsiteX1316"/>
              <a:gd fmla="*/ 122795 h 613974" name="connsiteY1316"/>
              <a:gd fmla="*/ 327413 w 12137798" name="connsiteX1317"/>
              <a:gd fmla="*/ 114609 h 613974" name="connsiteY1317"/>
              <a:gd fmla="*/ 383312 w 12137798" name="connsiteX1318"/>
              <a:gd fmla="*/ 114609 h 613974" name="connsiteY1318"/>
              <a:gd fmla="*/ 391298 w 12137798" name="connsiteX1319"/>
              <a:gd fmla="*/ 114609 h 613974" name="connsiteY1319"/>
              <a:gd fmla="*/ 399284 w 12137798" name="connsiteX1320"/>
              <a:gd fmla="*/ 114609 h 613974" name="connsiteY1320"/>
              <a:gd fmla="*/ 399284 w 12137798" name="connsiteX1321"/>
              <a:gd fmla="*/ 122795 h 613974" name="connsiteY1321"/>
              <a:gd fmla="*/ 407269 w 12137798" name="connsiteX1322"/>
              <a:gd fmla="*/ 130981 h 613974" name="connsiteY1322"/>
              <a:gd fmla="*/ 407269 w 12137798" name="connsiteX1323"/>
              <a:gd fmla="*/ 122795 h 613974" name="connsiteY1323"/>
              <a:gd fmla="*/ 431226 w 12137798" name="connsiteX1324"/>
              <a:gd fmla="*/ 122795 h 613974" name="connsiteY1324"/>
              <a:gd fmla="*/ 431226 w 12137798" name="connsiteX1325"/>
              <a:gd fmla="*/ 114609 h 613974" name="connsiteY1325"/>
              <a:gd fmla="*/ 455183 w 12137798" name="connsiteX1326"/>
              <a:gd fmla="*/ 114609 h 613974" name="connsiteY1326"/>
              <a:gd fmla="*/ 455183 w 12137798" name="connsiteX1327"/>
              <a:gd fmla="*/ 106422 h 613974" name="connsiteY1327"/>
              <a:gd fmla="*/ 463169 w 12137798" name="connsiteX1328"/>
              <a:gd fmla="*/ 106422 h 613974" name="connsiteY1328"/>
              <a:gd fmla="*/ 479140 w 12137798" name="connsiteX1329"/>
              <a:gd fmla="*/ 106422 h 613974" name="connsiteY1329"/>
              <a:gd fmla="*/ 479140 w 12137798" name="connsiteX1330"/>
              <a:gd fmla="*/ 90050 h 613974" name="connsiteY1330"/>
              <a:gd fmla="*/ 479140 w 12137798" name="connsiteX1331"/>
              <a:gd fmla="*/ 73677 h 613974" name="connsiteY1331"/>
              <a:gd fmla="*/ 487126 w 12137798" name="connsiteX1332"/>
              <a:gd fmla="*/ 73677 h 613974" name="connsiteY1332"/>
              <a:gd fmla="*/ 487126 w 12137798" name="connsiteX1333"/>
              <a:gd fmla="*/ 98236 h 613974" name="connsiteY1333"/>
              <a:gd fmla="*/ 495112 w 12137798" name="connsiteX1334"/>
              <a:gd fmla="*/ 98236 h 613974" name="connsiteY1334"/>
              <a:gd fmla="*/ 503097 w 12137798" name="connsiteX1335"/>
              <a:gd fmla="*/ 106422 h 613974" name="connsiteY1335"/>
              <a:gd fmla="*/ 511083 w 12137798" name="connsiteX1336"/>
              <a:gd fmla="*/ 106422 h 613974" name="connsiteY1336"/>
              <a:gd fmla="*/ 511083 w 12137798" name="connsiteX1337"/>
              <a:gd fmla="*/ 163727 h 613974" name="connsiteY1337"/>
              <a:gd fmla="*/ 527055 w 12137798" name="connsiteX1338"/>
              <a:gd fmla="*/ 163727 h 613974" name="connsiteY1338"/>
              <a:gd fmla="*/ 535040 w 12137798" name="connsiteX1339"/>
              <a:gd fmla="*/ 163727 h 613974" name="connsiteY1339"/>
              <a:gd fmla="*/ 535040 w 12137798" name="connsiteX1340"/>
              <a:gd fmla="*/ 155540 h 613974" name="connsiteY1340"/>
              <a:gd fmla="*/ 535040 w 12137798" name="connsiteX1341"/>
              <a:gd fmla="*/ 139168 h 613974" name="connsiteY1341"/>
              <a:gd fmla="*/ 582954 w 12137798" name="connsiteX1342"/>
              <a:gd fmla="*/ 139168 h 613974" name="connsiteY1342"/>
              <a:gd fmla="*/ 582954 w 12137798" name="connsiteX1343"/>
              <a:gd fmla="*/ 155540 h 613974" name="connsiteY1343"/>
              <a:gd fmla="*/ 590940 w 12137798" name="connsiteX1344"/>
              <a:gd fmla="*/ 155540 h 613974" name="connsiteY1344"/>
              <a:gd fmla="*/ 590940 w 12137798" name="connsiteX1345"/>
              <a:gd fmla="*/ 115088 h 613974" name="connsiteY1345"/>
              <a:gd fmla="*/ 590940 w 12137798" name="connsiteX1346"/>
              <a:gd fmla="*/ 16373 h 613974" name="connsiteY1346"/>
              <a:gd fmla="*/ 614897 w 12137798" name="connsiteX1347"/>
              <a:gd fmla="*/ 16373 h 613974" name="connsiteY1347"/>
              <a:gd fmla="*/ 614897 w 12137798" name="connsiteX1348"/>
              <a:gd fmla="*/ 0 h 613974" name="connsiteY134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</a:cxnLst>
            <a:rect b="b" l="l" r="r" t="t"/>
            <a:pathLst>
              <a:path h="613974" w="12137798">
                <a:moveTo>
                  <a:pt x="11578801" y="106422"/>
                </a:moveTo>
                <a:cubicBezTo>
                  <a:pt x="11578801" y="106422"/>
                  <a:pt x="11586786" y="106422"/>
                  <a:pt x="11586786" y="106422"/>
                </a:cubicBezTo>
                <a:cubicBezTo>
                  <a:pt x="11578801" y="114609"/>
                  <a:pt x="11578801" y="114609"/>
                  <a:pt x="11578801" y="114609"/>
                </a:cubicBezTo>
                <a:cubicBezTo>
                  <a:pt x="11578801" y="114609"/>
                  <a:pt x="11578801" y="106422"/>
                  <a:pt x="11578801" y="106422"/>
                </a:cubicBezTo>
                <a:close/>
                <a:moveTo>
                  <a:pt x="9965696" y="106422"/>
                </a:moveTo>
                <a:cubicBezTo>
                  <a:pt x="9965696" y="106422"/>
                  <a:pt x="9973681" y="106422"/>
                  <a:pt x="9973681" y="106422"/>
                </a:cubicBezTo>
                <a:cubicBezTo>
                  <a:pt x="9965696" y="114609"/>
                  <a:pt x="9965696" y="114609"/>
                  <a:pt x="9965696" y="114609"/>
                </a:cubicBezTo>
                <a:cubicBezTo>
                  <a:pt x="9965696" y="114609"/>
                  <a:pt x="9965696" y="106422"/>
                  <a:pt x="9965696" y="106422"/>
                </a:cubicBezTo>
                <a:close/>
                <a:moveTo>
                  <a:pt x="8464390" y="106422"/>
                </a:moveTo>
                <a:cubicBezTo>
                  <a:pt x="8472375" y="106422"/>
                  <a:pt x="8472375" y="106422"/>
                  <a:pt x="8472375" y="106422"/>
                </a:cubicBezTo>
                <a:cubicBezTo>
                  <a:pt x="8464390" y="114609"/>
                  <a:pt x="8464390" y="114609"/>
                  <a:pt x="8464390" y="114609"/>
                </a:cubicBezTo>
                <a:cubicBezTo>
                  <a:pt x="8464390" y="114609"/>
                  <a:pt x="8464390" y="106422"/>
                  <a:pt x="8464390" y="106422"/>
                </a:cubicBezTo>
                <a:close/>
                <a:moveTo>
                  <a:pt x="6851284" y="106422"/>
                </a:moveTo>
                <a:cubicBezTo>
                  <a:pt x="6859270" y="106422"/>
                  <a:pt x="6859270" y="106422"/>
                  <a:pt x="6859270" y="106422"/>
                </a:cubicBezTo>
                <a:cubicBezTo>
                  <a:pt x="6851284" y="114609"/>
                  <a:pt x="6851284" y="114609"/>
                  <a:pt x="6851284" y="114609"/>
                </a:cubicBezTo>
                <a:cubicBezTo>
                  <a:pt x="6851284" y="114609"/>
                  <a:pt x="6851284" y="106422"/>
                  <a:pt x="6851284" y="106422"/>
                </a:cubicBezTo>
                <a:close/>
                <a:moveTo>
                  <a:pt x="5581984" y="106422"/>
                </a:moveTo>
                <a:cubicBezTo>
                  <a:pt x="5573998" y="114609"/>
                  <a:pt x="5573998" y="114609"/>
                  <a:pt x="5573998" y="114609"/>
                </a:cubicBezTo>
                <a:cubicBezTo>
                  <a:pt x="5573998" y="114609"/>
                  <a:pt x="5573998" y="106422"/>
                  <a:pt x="5581984" y="106422"/>
                </a:cubicBezTo>
                <a:close/>
                <a:moveTo>
                  <a:pt x="3968879" y="106422"/>
                </a:moveTo>
                <a:cubicBezTo>
                  <a:pt x="3960893" y="114609"/>
                  <a:pt x="3960893" y="114609"/>
                  <a:pt x="3960893" y="114609"/>
                </a:cubicBezTo>
                <a:cubicBezTo>
                  <a:pt x="3960893" y="114609"/>
                  <a:pt x="3960893" y="106422"/>
                  <a:pt x="3968879" y="106422"/>
                </a:cubicBezTo>
                <a:close/>
                <a:moveTo>
                  <a:pt x="2755057" y="65491"/>
                </a:moveTo>
                <a:lnTo>
                  <a:pt x="2755057" y="81863"/>
                </a:lnTo>
                <a:cubicBezTo>
                  <a:pt x="2739085" y="81863"/>
                  <a:pt x="2739085" y="81863"/>
                  <a:pt x="2739085" y="81863"/>
                </a:cubicBezTo>
                <a:cubicBezTo>
                  <a:pt x="2747071" y="81863"/>
                  <a:pt x="2755057" y="65491"/>
                  <a:pt x="2755057" y="65491"/>
                </a:cubicBezTo>
                <a:close/>
                <a:moveTo>
                  <a:pt x="1141951" y="65491"/>
                </a:moveTo>
                <a:lnTo>
                  <a:pt x="1141951" y="81863"/>
                </a:lnTo>
                <a:cubicBezTo>
                  <a:pt x="1125980" y="81863"/>
                  <a:pt x="1125980" y="81863"/>
                  <a:pt x="1125980" y="81863"/>
                </a:cubicBezTo>
                <a:cubicBezTo>
                  <a:pt x="1133965" y="81863"/>
                  <a:pt x="1141951" y="65491"/>
                  <a:pt x="1141951" y="65491"/>
                </a:cubicBezTo>
                <a:close/>
                <a:moveTo>
                  <a:pt x="614897" y="0"/>
                </a:moveTo>
                <a:cubicBezTo>
                  <a:pt x="670796" y="0"/>
                  <a:pt x="670796" y="0"/>
                  <a:pt x="670796" y="0"/>
                </a:cubicBezTo>
                <a:cubicBezTo>
                  <a:pt x="670796" y="16373"/>
                  <a:pt x="670796" y="16373"/>
                  <a:pt x="670796" y="16373"/>
                </a:cubicBezTo>
                <a:cubicBezTo>
                  <a:pt x="694754" y="16373"/>
                  <a:pt x="694754" y="16373"/>
                  <a:pt x="694754" y="16373"/>
                </a:cubicBezTo>
                <a:cubicBezTo>
                  <a:pt x="694754" y="130981"/>
                  <a:pt x="694754" y="130981"/>
                  <a:pt x="694754" y="130981"/>
                </a:cubicBezTo>
                <a:cubicBezTo>
                  <a:pt x="702739" y="130981"/>
                  <a:pt x="702739" y="130981"/>
                  <a:pt x="702739" y="130981"/>
                </a:cubicBezTo>
                <a:cubicBezTo>
                  <a:pt x="702739" y="147354"/>
                  <a:pt x="702739" y="147354"/>
                  <a:pt x="702739" y="147354"/>
                </a:cubicBezTo>
                <a:cubicBezTo>
                  <a:pt x="702739" y="147354"/>
                  <a:pt x="702739" y="212845"/>
                  <a:pt x="702739" y="221031"/>
                </a:cubicBezTo>
                <a:cubicBezTo>
                  <a:pt x="702739" y="229217"/>
                  <a:pt x="718711" y="229217"/>
                  <a:pt x="718711" y="229217"/>
                </a:cubicBezTo>
                <a:cubicBezTo>
                  <a:pt x="718711" y="204658"/>
                  <a:pt x="718711" y="204658"/>
                  <a:pt x="718711" y="204658"/>
                </a:cubicBezTo>
                <a:cubicBezTo>
                  <a:pt x="718711" y="196472"/>
                  <a:pt x="718711" y="196472"/>
                  <a:pt x="718711" y="196472"/>
                </a:cubicBezTo>
                <a:cubicBezTo>
                  <a:pt x="734682" y="196472"/>
                  <a:pt x="734682" y="196472"/>
                  <a:pt x="734682" y="196472"/>
                </a:cubicBezTo>
                <a:cubicBezTo>
                  <a:pt x="734682" y="188286"/>
                  <a:pt x="734682" y="188286"/>
                  <a:pt x="734682" y="188286"/>
                </a:cubicBezTo>
                <a:cubicBezTo>
                  <a:pt x="766625" y="188286"/>
                  <a:pt x="766625" y="188286"/>
                  <a:pt x="766625" y="188286"/>
                </a:cubicBezTo>
                <a:cubicBezTo>
                  <a:pt x="766625" y="196472"/>
                  <a:pt x="766625" y="196472"/>
                  <a:pt x="766625" y="196472"/>
                </a:cubicBezTo>
                <a:cubicBezTo>
                  <a:pt x="774610" y="196472"/>
                  <a:pt x="774610" y="196472"/>
                  <a:pt x="774610" y="196472"/>
                </a:cubicBezTo>
                <a:cubicBezTo>
                  <a:pt x="774610" y="196472"/>
                  <a:pt x="798567" y="196472"/>
                  <a:pt x="814539" y="196472"/>
                </a:cubicBezTo>
                <a:cubicBezTo>
                  <a:pt x="822524" y="204658"/>
                  <a:pt x="822524" y="204658"/>
                  <a:pt x="822524" y="204658"/>
                </a:cubicBezTo>
                <a:cubicBezTo>
                  <a:pt x="822524" y="130981"/>
                  <a:pt x="822524" y="130981"/>
                  <a:pt x="822524" y="130981"/>
                </a:cubicBezTo>
                <a:cubicBezTo>
                  <a:pt x="838496" y="130981"/>
                  <a:pt x="838496" y="130981"/>
                  <a:pt x="838496" y="130981"/>
                </a:cubicBezTo>
                <a:cubicBezTo>
                  <a:pt x="838496" y="122795"/>
                  <a:pt x="838496" y="122795"/>
                  <a:pt x="838496" y="122795"/>
                </a:cubicBezTo>
                <a:cubicBezTo>
                  <a:pt x="846481" y="122795"/>
                  <a:pt x="846481" y="122795"/>
                  <a:pt x="846481" y="122795"/>
                </a:cubicBezTo>
                <a:cubicBezTo>
                  <a:pt x="854467" y="122795"/>
                  <a:pt x="854467" y="122795"/>
                  <a:pt x="854467" y="122795"/>
                </a:cubicBezTo>
                <a:cubicBezTo>
                  <a:pt x="862453" y="122795"/>
                  <a:pt x="862453" y="122795"/>
                  <a:pt x="862453" y="122795"/>
                </a:cubicBezTo>
                <a:cubicBezTo>
                  <a:pt x="862453" y="130981"/>
                  <a:pt x="862453" y="130981"/>
                  <a:pt x="862453" y="130981"/>
                </a:cubicBezTo>
                <a:cubicBezTo>
                  <a:pt x="902381" y="130981"/>
                  <a:pt x="902381" y="130981"/>
                  <a:pt x="902381" y="130981"/>
                </a:cubicBezTo>
                <a:cubicBezTo>
                  <a:pt x="902381" y="229217"/>
                  <a:pt x="902381" y="229217"/>
                  <a:pt x="902381" y="229217"/>
                </a:cubicBezTo>
                <a:cubicBezTo>
                  <a:pt x="950295" y="229217"/>
                  <a:pt x="950295" y="229217"/>
                  <a:pt x="950295" y="229217"/>
                </a:cubicBezTo>
                <a:cubicBezTo>
                  <a:pt x="966266" y="81863"/>
                  <a:pt x="966266" y="81863"/>
                  <a:pt x="966266" y="81863"/>
                </a:cubicBezTo>
                <a:cubicBezTo>
                  <a:pt x="974252" y="81863"/>
                  <a:pt x="974252" y="81863"/>
                  <a:pt x="974252" y="81863"/>
                </a:cubicBezTo>
                <a:cubicBezTo>
                  <a:pt x="974252" y="81863"/>
                  <a:pt x="982238" y="16373"/>
                  <a:pt x="982238" y="8187"/>
                </a:cubicBezTo>
                <a:cubicBezTo>
                  <a:pt x="990223" y="81863"/>
                  <a:pt x="990223" y="81863"/>
                  <a:pt x="990223" y="81863"/>
                </a:cubicBezTo>
                <a:cubicBezTo>
                  <a:pt x="998209" y="81863"/>
                  <a:pt x="998209" y="81863"/>
                  <a:pt x="998209" y="81863"/>
                </a:cubicBezTo>
                <a:cubicBezTo>
                  <a:pt x="1006195" y="163727"/>
                  <a:pt x="1006195" y="163727"/>
                  <a:pt x="1006195" y="163727"/>
                </a:cubicBezTo>
                <a:cubicBezTo>
                  <a:pt x="1006195" y="163727"/>
                  <a:pt x="1006195" y="171913"/>
                  <a:pt x="1006195" y="171913"/>
                </a:cubicBezTo>
                <a:cubicBezTo>
                  <a:pt x="1030152" y="171913"/>
                  <a:pt x="1030152" y="171913"/>
                  <a:pt x="1030152" y="171913"/>
                </a:cubicBezTo>
                <a:cubicBezTo>
                  <a:pt x="1030152" y="196472"/>
                  <a:pt x="1030152" y="196472"/>
                  <a:pt x="1030152" y="196472"/>
                </a:cubicBezTo>
                <a:cubicBezTo>
                  <a:pt x="1030152" y="204658"/>
                  <a:pt x="1030152" y="204658"/>
                  <a:pt x="1030152" y="204658"/>
                </a:cubicBezTo>
                <a:cubicBezTo>
                  <a:pt x="1038137" y="204658"/>
                  <a:pt x="1038137" y="204658"/>
                  <a:pt x="1038137" y="204658"/>
                </a:cubicBezTo>
                <a:cubicBezTo>
                  <a:pt x="1038137" y="196472"/>
                  <a:pt x="1038137" y="196472"/>
                  <a:pt x="1038137" y="196472"/>
                </a:cubicBezTo>
                <a:cubicBezTo>
                  <a:pt x="1054109" y="196472"/>
                  <a:pt x="1054109" y="196472"/>
                  <a:pt x="1054109" y="196472"/>
                </a:cubicBezTo>
                <a:cubicBezTo>
                  <a:pt x="1054109" y="204658"/>
                  <a:pt x="1054109" y="204658"/>
                  <a:pt x="1054109" y="204658"/>
                </a:cubicBezTo>
                <a:cubicBezTo>
                  <a:pt x="1094037" y="204658"/>
                  <a:pt x="1094037" y="204658"/>
                  <a:pt x="1094037" y="204658"/>
                </a:cubicBezTo>
                <a:cubicBezTo>
                  <a:pt x="1094037" y="204658"/>
                  <a:pt x="1094037" y="171913"/>
                  <a:pt x="1094037" y="155540"/>
                </a:cubicBezTo>
                <a:cubicBezTo>
                  <a:pt x="1094037" y="147354"/>
                  <a:pt x="1094037" y="147354"/>
                  <a:pt x="1094037" y="147354"/>
                </a:cubicBezTo>
                <a:cubicBezTo>
                  <a:pt x="1102023" y="147354"/>
                  <a:pt x="1102023" y="147354"/>
                  <a:pt x="1102023" y="147354"/>
                </a:cubicBezTo>
                <a:cubicBezTo>
                  <a:pt x="1102023" y="139168"/>
                  <a:pt x="1102023" y="139168"/>
                  <a:pt x="1102023" y="139168"/>
                </a:cubicBezTo>
                <a:cubicBezTo>
                  <a:pt x="1110008" y="139168"/>
                  <a:pt x="1110008" y="139168"/>
                  <a:pt x="1110008" y="139168"/>
                </a:cubicBezTo>
                <a:cubicBezTo>
                  <a:pt x="1110008" y="147354"/>
                  <a:pt x="1110008" y="147354"/>
                  <a:pt x="1110008" y="147354"/>
                </a:cubicBezTo>
                <a:cubicBezTo>
                  <a:pt x="1117994" y="147354"/>
                  <a:pt x="1117994" y="147354"/>
                  <a:pt x="1117994" y="147354"/>
                </a:cubicBezTo>
                <a:cubicBezTo>
                  <a:pt x="1117994" y="139168"/>
                  <a:pt x="1117994" y="139168"/>
                  <a:pt x="1117994" y="139168"/>
                </a:cubicBezTo>
                <a:cubicBezTo>
                  <a:pt x="1117994" y="139168"/>
                  <a:pt x="1117994" y="122795"/>
                  <a:pt x="1117994" y="122795"/>
                </a:cubicBezTo>
                <a:cubicBezTo>
                  <a:pt x="1117994" y="114609"/>
                  <a:pt x="1117994" y="114609"/>
                  <a:pt x="1125980" y="114609"/>
                </a:cubicBezTo>
                <a:cubicBezTo>
                  <a:pt x="1125980" y="114609"/>
                  <a:pt x="1133965" y="106422"/>
                  <a:pt x="1133965" y="106422"/>
                </a:cubicBezTo>
                <a:cubicBezTo>
                  <a:pt x="1133965" y="98236"/>
                  <a:pt x="1133965" y="98236"/>
                  <a:pt x="1133965" y="98236"/>
                </a:cubicBezTo>
                <a:cubicBezTo>
                  <a:pt x="1141951" y="98236"/>
                  <a:pt x="1141951" y="98236"/>
                  <a:pt x="1141951" y="98236"/>
                </a:cubicBezTo>
                <a:cubicBezTo>
                  <a:pt x="1141951" y="106422"/>
                  <a:pt x="1141951" y="106422"/>
                  <a:pt x="1141951" y="106422"/>
                </a:cubicBezTo>
                <a:cubicBezTo>
                  <a:pt x="1149937" y="114609"/>
                  <a:pt x="1149937" y="114609"/>
                  <a:pt x="1149937" y="114609"/>
                </a:cubicBezTo>
                <a:cubicBezTo>
                  <a:pt x="1157923" y="114609"/>
                  <a:pt x="1157923" y="114609"/>
                  <a:pt x="1157923" y="114609"/>
                </a:cubicBezTo>
                <a:cubicBezTo>
                  <a:pt x="1165908" y="114609"/>
                  <a:pt x="1165908" y="114609"/>
                  <a:pt x="1165908" y="114609"/>
                </a:cubicBezTo>
                <a:cubicBezTo>
                  <a:pt x="1165908" y="147354"/>
                  <a:pt x="1165908" y="147354"/>
                  <a:pt x="1165908" y="147354"/>
                </a:cubicBezTo>
                <a:cubicBezTo>
                  <a:pt x="1165908" y="147354"/>
                  <a:pt x="1173894" y="155540"/>
                  <a:pt x="1173894" y="155540"/>
                </a:cubicBezTo>
                <a:cubicBezTo>
                  <a:pt x="1173894" y="161680"/>
                  <a:pt x="1173894" y="166285"/>
                  <a:pt x="1173894" y="169738"/>
                </a:cubicBezTo>
                <a:lnTo>
                  <a:pt x="1173894" y="171913"/>
                </a:lnTo>
                <a:cubicBezTo>
                  <a:pt x="1181880" y="171913"/>
                  <a:pt x="1181880" y="171913"/>
                  <a:pt x="1181880" y="171913"/>
                </a:cubicBezTo>
                <a:cubicBezTo>
                  <a:pt x="1181880" y="171913"/>
                  <a:pt x="1181880" y="171913"/>
                  <a:pt x="1189865" y="171913"/>
                </a:cubicBezTo>
                <a:cubicBezTo>
                  <a:pt x="1197851" y="163727"/>
                  <a:pt x="1197851" y="171913"/>
                  <a:pt x="1197851" y="171913"/>
                </a:cubicBezTo>
                <a:cubicBezTo>
                  <a:pt x="1197851" y="171913"/>
                  <a:pt x="1205836" y="171913"/>
                  <a:pt x="1213822" y="171913"/>
                </a:cubicBezTo>
                <a:cubicBezTo>
                  <a:pt x="1213822" y="171913"/>
                  <a:pt x="1221808" y="171913"/>
                  <a:pt x="1221808" y="171913"/>
                </a:cubicBezTo>
                <a:cubicBezTo>
                  <a:pt x="1229793" y="171913"/>
                  <a:pt x="1229793" y="171913"/>
                  <a:pt x="1229793" y="171913"/>
                </a:cubicBezTo>
                <a:cubicBezTo>
                  <a:pt x="1229793" y="114609"/>
                  <a:pt x="1229793" y="114609"/>
                  <a:pt x="1229793" y="114609"/>
                </a:cubicBezTo>
                <a:cubicBezTo>
                  <a:pt x="1237779" y="114609"/>
                  <a:pt x="1237779" y="114609"/>
                  <a:pt x="1237779" y="114609"/>
                </a:cubicBezTo>
                <a:cubicBezTo>
                  <a:pt x="1237779" y="114609"/>
                  <a:pt x="1237779" y="106422"/>
                  <a:pt x="1245765" y="106422"/>
                </a:cubicBezTo>
                <a:lnTo>
                  <a:pt x="1245765" y="98236"/>
                </a:lnTo>
                <a:cubicBezTo>
                  <a:pt x="1245765" y="106422"/>
                  <a:pt x="1253751" y="114609"/>
                  <a:pt x="1253751" y="114609"/>
                </a:cubicBezTo>
                <a:cubicBezTo>
                  <a:pt x="1253751" y="106422"/>
                  <a:pt x="1253751" y="106422"/>
                  <a:pt x="1253751" y="106422"/>
                </a:cubicBezTo>
                <a:cubicBezTo>
                  <a:pt x="1293679" y="106422"/>
                  <a:pt x="1293679" y="106422"/>
                  <a:pt x="1293679" y="106422"/>
                </a:cubicBezTo>
                <a:cubicBezTo>
                  <a:pt x="1293679" y="147354"/>
                  <a:pt x="1293679" y="147354"/>
                  <a:pt x="1293679" y="147354"/>
                </a:cubicBezTo>
                <a:cubicBezTo>
                  <a:pt x="1333607" y="147354"/>
                  <a:pt x="1333607" y="147354"/>
                  <a:pt x="1333607" y="147354"/>
                </a:cubicBezTo>
                <a:cubicBezTo>
                  <a:pt x="1333607" y="155540"/>
                  <a:pt x="1333607" y="155540"/>
                  <a:pt x="1333607" y="155540"/>
                </a:cubicBezTo>
                <a:cubicBezTo>
                  <a:pt x="1341593" y="147354"/>
                  <a:pt x="1341593" y="147354"/>
                  <a:pt x="1341593" y="147354"/>
                </a:cubicBezTo>
                <a:cubicBezTo>
                  <a:pt x="1357564" y="155540"/>
                  <a:pt x="1357564" y="155540"/>
                  <a:pt x="1357564" y="155540"/>
                </a:cubicBezTo>
                <a:cubicBezTo>
                  <a:pt x="1357564" y="188286"/>
                  <a:pt x="1357564" y="188286"/>
                  <a:pt x="1357564" y="188286"/>
                </a:cubicBezTo>
                <a:cubicBezTo>
                  <a:pt x="1381521" y="163727"/>
                  <a:pt x="1381521" y="163727"/>
                  <a:pt x="1381521" y="163727"/>
                </a:cubicBezTo>
                <a:cubicBezTo>
                  <a:pt x="1381521" y="147354"/>
                  <a:pt x="1381521" y="147354"/>
                  <a:pt x="1381521" y="147354"/>
                </a:cubicBezTo>
                <a:cubicBezTo>
                  <a:pt x="1405478" y="147354"/>
                  <a:pt x="1405478" y="147354"/>
                  <a:pt x="1405478" y="147354"/>
                </a:cubicBezTo>
                <a:cubicBezTo>
                  <a:pt x="1405478" y="122795"/>
                  <a:pt x="1405478" y="122795"/>
                  <a:pt x="1405478" y="122795"/>
                </a:cubicBezTo>
                <a:cubicBezTo>
                  <a:pt x="1413464" y="122795"/>
                  <a:pt x="1413464" y="122795"/>
                  <a:pt x="1413464" y="122795"/>
                </a:cubicBezTo>
                <a:cubicBezTo>
                  <a:pt x="1413464" y="114609"/>
                  <a:pt x="1413464" y="114609"/>
                  <a:pt x="1413464" y="114609"/>
                </a:cubicBezTo>
                <a:cubicBezTo>
                  <a:pt x="1469364" y="114609"/>
                  <a:pt x="1469364" y="114609"/>
                  <a:pt x="1469364" y="114609"/>
                </a:cubicBezTo>
                <a:cubicBezTo>
                  <a:pt x="1469364" y="130981"/>
                  <a:pt x="1469364" y="130981"/>
                  <a:pt x="1469364" y="130981"/>
                </a:cubicBezTo>
                <a:cubicBezTo>
                  <a:pt x="1477349" y="130981"/>
                  <a:pt x="1477349" y="130981"/>
                  <a:pt x="1477349" y="130981"/>
                </a:cubicBezTo>
                <a:cubicBezTo>
                  <a:pt x="1493321" y="130981"/>
                  <a:pt x="1493321" y="130981"/>
                  <a:pt x="1493321" y="130981"/>
                </a:cubicBezTo>
                <a:cubicBezTo>
                  <a:pt x="1493321" y="130981"/>
                  <a:pt x="1493321" y="122795"/>
                  <a:pt x="1493321" y="122795"/>
                </a:cubicBezTo>
                <a:cubicBezTo>
                  <a:pt x="1557206" y="122795"/>
                  <a:pt x="1557206" y="122795"/>
                  <a:pt x="1557206" y="122795"/>
                </a:cubicBezTo>
                <a:cubicBezTo>
                  <a:pt x="1557206" y="196472"/>
                  <a:pt x="1557206" y="196472"/>
                  <a:pt x="1557206" y="196472"/>
                </a:cubicBezTo>
                <a:cubicBezTo>
                  <a:pt x="1565192" y="196472"/>
                  <a:pt x="1565192" y="196472"/>
                  <a:pt x="1565192" y="196472"/>
                </a:cubicBezTo>
                <a:cubicBezTo>
                  <a:pt x="1573177" y="196472"/>
                  <a:pt x="1573177" y="196472"/>
                  <a:pt x="1573177" y="196472"/>
                </a:cubicBezTo>
                <a:cubicBezTo>
                  <a:pt x="1573177" y="188286"/>
                  <a:pt x="1573177" y="188286"/>
                  <a:pt x="1573177" y="188286"/>
                </a:cubicBezTo>
                <a:cubicBezTo>
                  <a:pt x="1581163" y="188286"/>
                  <a:pt x="1581163" y="188286"/>
                  <a:pt x="1581163" y="188286"/>
                </a:cubicBezTo>
                <a:cubicBezTo>
                  <a:pt x="1589149" y="188286"/>
                  <a:pt x="1589149" y="188286"/>
                  <a:pt x="1589149" y="188286"/>
                </a:cubicBezTo>
                <a:cubicBezTo>
                  <a:pt x="1589149" y="122795"/>
                  <a:pt x="1589149" y="122795"/>
                  <a:pt x="1589149" y="122795"/>
                </a:cubicBezTo>
                <a:cubicBezTo>
                  <a:pt x="1597134" y="122795"/>
                  <a:pt x="1597134" y="122795"/>
                  <a:pt x="1597134" y="122795"/>
                </a:cubicBezTo>
                <a:cubicBezTo>
                  <a:pt x="1597134" y="122795"/>
                  <a:pt x="1597134" y="122795"/>
                  <a:pt x="1597134" y="114609"/>
                </a:cubicBezTo>
                <a:cubicBezTo>
                  <a:pt x="1597134" y="114609"/>
                  <a:pt x="1605120" y="114609"/>
                  <a:pt x="1605120" y="114609"/>
                </a:cubicBezTo>
                <a:cubicBezTo>
                  <a:pt x="1605120" y="65491"/>
                  <a:pt x="1605120" y="65491"/>
                  <a:pt x="1605120" y="65491"/>
                </a:cubicBezTo>
                <a:cubicBezTo>
                  <a:pt x="1605120" y="57304"/>
                  <a:pt x="1605120" y="57304"/>
                  <a:pt x="1605120" y="57304"/>
                </a:cubicBezTo>
                <a:cubicBezTo>
                  <a:pt x="1613106" y="57304"/>
                  <a:pt x="1613106" y="57304"/>
                  <a:pt x="1613106" y="57304"/>
                </a:cubicBezTo>
                <a:cubicBezTo>
                  <a:pt x="1613106" y="49118"/>
                  <a:pt x="1613106" y="49118"/>
                  <a:pt x="1613106" y="49118"/>
                </a:cubicBezTo>
                <a:cubicBezTo>
                  <a:pt x="1629077" y="49118"/>
                  <a:pt x="1629077" y="49118"/>
                  <a:pt x="1629077" y="49118"/>
                </a:cubicBezTo>
                <a:cubicBezTo>
                  <a:pt x="1629077" y="57304"/>
                  <a:pt x="1629077" y="57304"/>
                  <a:pt x="1629077" y="57304"/>
                </a:cubicBezTo>
                <a:cubicBezTo>
                  <a:pt x="1637063" y="57304"/>
                  <a:pt x="1637063" y="57304"/>
                  <a:pt x="1637063" y="57304"/>
                </a:cubicBezTo>
                <a:cubicBezTo>
                  <a:pt x="1669005" y="57304"/>
                  <a:pt x="1669005" y="57304"/>
                  <a:pt x="1669005" y="57304"/>
                </a:cubicBezTo>
                <a:cubicBezTo>
                  <a:pt x="1669005" y="49118"/>
                  <a:pt x="1669005" y="49118"/>
                  <a:pt x="1669005" y="49118"/>
                </a:cubicBezTo>
                <a:cubicBezTo>
                  <a:pt x="1684977" y="49118"/>
                  <a:pt x="1684977" y="49118"/>
                  <a:pt x="1684977" y="49118"/>
                </a:cubicBezTo>
                <a:cubicBezTo>
                  <a:pt x="1684977" y="57304"/>
                  <a:pt x="1684977" y="57304"/>
                  <a:pt x="1684977" y="57304"/>
                </a:cubicBezTo>
                <a:cubicBezTo>
                  <a:pt x="1700948" y="57304"/>
                  <a:pt x="1700948" y="57304"/>
                  <a:pt x="1700948" y="57304"/>
                </a:cubicBezTo>
                <a:cubicBezTo>
                  <a:pt x="1700948" y="65491"/>
                  <a:pt x="1700948" y="65491"/>
                  <a:pt x="1700948" y="65491"/>
                </a:cubicBezTo>
                <a:cubicBezTo>
                  <a:pt x="1700948" y="65491"/>
                  <a:pt x="1700948" y="73677"/>
                  <a:pt x="1700948" y="73677"/>
                </a:cubicBezTo>
                <a:cubicBezTo>
                  <a:pt x="1692962" y="73677"/>
                  <a:pt x="1700948" y="81863"/>
                  <a:pt x="1700948" y="81863"/>
                </a:cubicBezTo>
                <a:cubicBezTo>
                  <a:pt x="1700948" y="106422"/>
                  <a:pt x="1700948" y="106422"/>
                  <a:pt x="1700948" y="106422"/>
                </a:cubicBezTo>
                <a:cubicBezTo>
                  <a:pt x="1716919" y="106422"/>
                  <a:pt x="1716919" y="106422"/>
                  <a:pt x="1716919" y="106422"/>
                </a:cubicBezTo>
                <a:cubicBezTo>
                  <a:pt x="1716919" y="130981"/>
                  <a:pt x="1716919" y="130981"/>
                  <a:pt x="1716919" y="130981"/>
                </a:cubicBezTo>
                <a:cubicBezTo>
                  <a:pt x="1740876" y="130981"/>
                  <a:pt x="1740876" y="130981"/>
                  <a:pt x="1740876" y="130981"/>
                </a:cubicBezTo>
                <a:cubicBezTo>
                  <a:pt x="1740876" y="98236"/>
                  <a:pt x="1740876" y="98236"/>
                  <a:pt x="1740876" y="98236"/>
                </a:cubicBezTo>
                <a:cubicBezTo>
                  <a:pt x="1788791" y="98236"/>
                  <a:pt x="1788791" y="98236"/>
                  <a:pt x="1788791" y="98236"/>
                </a:cubicBezTo>
                <a:cubicBezTo>
                  <a:pt x="1788791" y="98236"/>
                  <a:pt x="1796776" y="90050"/>
                  <a:pt x="1796776" y="90050"/>
                </a:cubicBezTo>
                <a:cubicBezTo>
                  <a:pt x="1804762" y="90050"/>
                  <a:pt x="1804762" y="98236"/>
                  <a:pt x="1804762" y="98236"/>
                </a:cubicBezTo>
                <a:cubicBezTo>
                  <a:pt x="1812747" y="98236"/>
                  <a:pt x="1812747" y="98236"/>
                  <a:pt x="1812747" y="98236"/>
                </a:cubicBezTo>
                <a:cubicBezTo>
                  <a:pt x="1812747" y="106422"/>
                  <a:pt x="1812747" y="106422"/>
                  <a:pt x="1812747" y="106422"/>
                </a:cubicBezTo>
                <a:cubicBezTo>
                  <a:pt x="1876633" y="106422"/>
                  <a:pt x="1876633" y="106422"/>
                  <a:pt x="1876633" y="106422"/>
                </a:cubicBezTo>
                <a:cubicBezTo>
                  <a:pt x="1876633" y="130981"/>
                  <a:pt x="1876633" y="130981"/>
                  <a:pt x="1876633" y="130981"/>
                </a:cubicBezTo>
                <a:cubicBezTo>
                  <a:pt x="1892604" y="130981"/>
                  <a:pt x="1892604" y="130981"/>
                  <a:pt x="1892604" y="130981"/>
                </a:cubicBezTo>
                <a:cubicBezTo>
                  <a:pt x="1916561" y="130981"/>
                  <a:pt x="1916561" y="130981"/>
                  <a:pt x="1916561" y="130981"/>
                </a:cubicBezTo>
                <a:cubicBezTo>
                  <a:pt x="1940518" y="130981"/>
                  <a:pt x="1940518" y="130981"/>
                  <a:pt x="1940518" y="130981"/>
                </a:cubicBezTo>
                <a:cubicBezTo>
                  <a:pt x="1940518" y="122795"/>
                  <a:pt x="1940518" y="122795"/>
                  <a:pt x="1940518" y="122795"/>
                </a:cubicBezTo>
                <a:cubicBezTo>
                  <a:pt x="1940518" y="114609"/>
                  <a:pt x="1940518" y="114609"/>
                  <a:pt x="1940518" y="114609"/>
                </a:cubicBezTo>
                <a:cubicBezTo>
                  <a:pt x="1996418" y="114609"/>
                  <a:pt x="1996418" y="114609"/>
                  <a:pt x="1996418" y="114609"/>
                </a:cubicBezTo>
                <a:cubicBezTo>
                  <a:pt x="2004404" y="114609"/>
                  <a:pt x="2004404" y="114609"/>
                  <a:pt x="2004404" y="114609"/>
                </a:cubicBezTo>
                <a:cubicBezTo>
                  <a:pt x="2004404" y="114609"/>
                  <a:pt x="2004404" y="114609"/>
                  <a:pt x="2012389" y="114609"/>
                </a:cubicBezTo>
                <a:cubicBezTo>
                  <a:pt x="2020375" y="114609"/>
                  <a:pt x="2012389" y="122795"/>
                  <a:pt x="2012389" y="122795"/>
                </a:cubicBezTo>
                <a:cubicBezTo>
                  <a:pt x="2020375" y="130981"/>
                  <a:pt x="2020375" y="130981"/>
                  <a:pt x="2020375" y="130981"/>
                </a:cubicBezTo>
                <a:cubicBezTo>
                  <a:pt x="2020375" y="122795"/>
                  <a:pt x="2020375" y="122795"/>
                  <a:pt x="2020375" y="122795"/>
                </a:cubicBezTo>
                <a:cubicBezTo>
                  <a:pt x="2044332" y="122795"/>
                  <a:pt x="2044332" y="122795"/>
                  <a:pt x="2044332" y="122795"/>
                </a:cubicBezTo>
                <a:cubicBezTo>
                  <a:pt x="2044332" y="114609"/>
                  <a:pt x="2044332" y="114609"/>
                  <a:pt x="2044332" y="114609"/>
                </a:cubicBezTo>
                <a:cubicBezTo>
                  <a:pt x="2068289" y="114609"/>
                  <a:pt x="2068289" y="114609"/>
                  <a:pt x="2068289" y="114609"/>
                </a:cubicBezTo>
                <a:cubicBezTo>
                  <a:pt x="2068289" y="106422"/>
                  <a:pt x="2068289" y="106422"/>
                  <a:pt x="2068289" y="106422"/>
                </a:cubicBezTo>
                <a:cubicBezTo>
                  <a:pt x="2076275" y="106422"/>
                  <a:pt x="2076275" y="106422"/>
                  <a:pt x="2076275" y="106422"/>
                </a:cubicBezTo>
                <a:cubicBezTo>
                  <a:pt x="2092246" y="106422"/>
                  <a:pt x="2092246" y="106422"/>
                  <a:pt x="2092246" y="106422"/>
                </a:cubicBezTo>
                <a:cubicBezTo>
                  <a:pt x="2092246" y="90050"/>
                  <a:pt x="2092246" y="90050"/>
                  <a:pt x="2092246" y="90050"/>
                </a:cubicBezTo>
                <a:cubicBezTo>
                  <a:pt x="2092246" y="73677"/>
                  <a:pt x="2092246" y="73677"/>
                  <a:pt x="2092246" y="73677"/>
                </a:cubicBezTo>
                <a:cubicBezTo>
                  <a:pt x="2100232" y="73677"/>
                  <a:pt x="2100232" y="73677"/>
                  <a:pt x="2100232" y="73677"/>
                </a:cubicBezTo>
                <a:cubicBezTo>
                  <a:pt x="2100232" y="98236"/>
                  <a:pt x="2100232" y="98236"/>
                  <a:pt x="2100232" y="98236"/>
                </a:cubicBezTo>
                <a:cubicBezTo>
                  <a:pt x="2100232" y="98236"/>
                  <a:pt x="2100232" y="98236"/>
                  <a:pt x="2108217" y="98236"/>
                </a:cubicBezTo>
                <a:cubicBezTo>
                  <a:pt x="2108217" y="98236"/>
                  <a:pt x="2116203" y="106422"/>
                  <a:pt x="2116203" y="106422"/>
                </a:cubicBezTo>
                <a:cubicBezTo>
                  <a:pt x="2124189" y="106422"/>
                  <a:pt x="2124189" y="106422"/>
                  <a:pt x="2124189" y="106422"/>
                </a:cubicBezTo>
                <a:cubicBezTo>
                  <a:pt x="2124189" y="163727"/>
                  <a:pt x="2124189" y="163727"/>
                  <a:pt x="2124189" y="163727"/>
                </a:cubicBezTo>
                <a:cubicBezTo>
                  <a:pt x="2140160" y="163727"/>
                  <a:pt x="2140160" y="163727"/>
                  <a:pt x="2140160" y="163727"/>
                </a:cubicBezTo>
                <a:cubicBezTo>
                  <a:pt x="2148146" y="163727"/>
                  <a:pt x="2148146" y="163727"/>
                  <a:pt x="2148146" y="163727"/>
                </a:cubicBezTo>
                <a:cubicBezTo>
                  <a:pt x="2148146" y="155540"/>
                  <a:pt x="2148146" y="155540"/>
                  <a:pt x="2148146" y="155540"/>
                </a:cubicBezTo>
                <a:cubicBezTo>
                  <a:pt x="2156131" y="155540"/>
                  <a:pt x="2156131" y="155540"/>
                  <a:pt x="2156131" y="155540"/>
                </a:cubicBezTo>
                <a:cubicBezTo>
                  <a:pt x="2156131" y="139168"/>
                  <a:pt x="2156131" y="139168"/>
                  <a:pt x="2156131" y="139168"/>
                </a:cubicBezTo>
                <a:cubicBezTo>
                  <a:pt x="2196060" y="139168"/>
                  <a:pt x="2196060" y="139168"/>
                  <a:pt x="2196060" y="139168"/>
                </a:cubicBezTo>
                <a:cubicBezTo>
                  <a:pt x="2196060" y="155540"/>
                  <a:pt x="2196060" y="155540"/>
                  <a:pt x="2196060" y="155540"/>
                </a:cubicBezTo>
                <a:cubicBezTo>
                  <a:pt x="2204045" y="155540"/>
                  <a:pt x="2204045" y="155540"/>
                  <a:pt x="2204045" y="155540"/>
                </a:cubicBezTo>
                <a:lnTo>
                  <a:pt x="2204045" y="115088"/>
                </a:lnTo>
                <a:cubicBezTo>
                  <a:pt x="2204045" y="16373"/>
                  <a:pt x="2204045" y="16373"/>
                  <a:pt x="2204045" y="16373"/>
                </a:cubicBezTo>
                <a:cubicBezTo>
                  <a:pt x="2228002" y="16373"/>
                  <a:pt x="2228002" y="16373"/>
                  <a:pt x="2228002" y="16373"/>
                </a:cubicBezTo>
                <a:cubicBezTo>
                  <a:pt x="2228002" y="0"/>
                  <a:pt x="2228002" y="0"/>
                  <a:pt x="2228002" y="0"/>
                </a:cubicBezTo>
                <a:cubicBezTo>
                  <a:pt x="2283902" y="0"/>
                  <a:pt x="2283902" y="0"/>
                  <a:pt x="2283902" y="0"/>
                </a:cubicBezTo>
                <a:cubicBezTo>
                  <a:pt x="2283902" y="16373"/>
                  <a:pt x="2283902" y="16373"/>
                  <a:pt x="2283902" y="16373"/>
                </a:cubicBezTo>
                <a:cubicBezTo>
                  <a:pt x="2307859" y="16373"/>
                  <a:pt x="2307859" y="16373"/>
                  <a:pt x="2307859" y="16373"/>
                </a:cubicBezTo>
                <a:cubicBezTo>
                  <a:pt x="2307859" y="130981"/>
                  <a:pt x="2307859" y="130981"/>
                  <a:pt x="2307859" y="130981"/>
                </a:cubicBezTo>
                <a:cubicBezTo>
                  <a:pt x="2315845" y="130981"/>
                  <a:pt x="2315845" y="130981"/>
                  <a:pt x="2315845" y="130981"/>
                </a:cubicBezTo>
                <a:cubicBezTo>
                  <a:pt x="2315845" y="147354"/>
                  <a:pt x="2315845" y="147354"/>
                  <a:pt x="2315845" y="147354"/>
                </a:cubicBezTo>
                <a:cubicBezTo>
                  <a:pt x="2315845" y="147354"/>
                  <a:pt x="2315845" y="212845"/>
                  <a:pt x="2315845" y="221031"/>
                </a:cubicBezTo>
                <a:cubicBezTo>
                  <a:pt x="2315845" y="229217"/>
                  <a:pt x="2331816" y="229217"/>
                  <a:pt x="2331816" y="229217"/>
                </a:cubicBezTo>
                <a:cubicBezTo>
                  <a:pt x="2331816" y="204658"/>
                  <a:pt x="2331816" y="204658"/>
                  <a:pt x="2331816" y="204658"/>
                </a:cubicBezTo>
                <a:cubicBezTo>
                  <a:pt x="2331816" y="196472"/>
                  <a:pt x="2331816" y="196472"/>
                  <a:pt x="2331816" y="196472"/>
                </a:cubicBezTo>
                <a:cubicBezTo>
                  <a:pt x="2347788" y="196472"/>
                  <a:pt x="2347788" y="196472"/>
                  <a:pt x="2347788" y="196472"/>
                </a:cubicBezTo>
                <a:cubicBezTo>
                  <a:pt x="2347788" y="188286"/>
                  <a:pt x="2347788" y="188286"/>
                  <a:pt x="2347788" y="188286"/>
                </a:cubicBezTo>
                <a:cubicBezTo>
                  <a:pt x="2379730" y="188286"/>
                  <a:pt x="2379730" y="188286"/>
                  <a:pt x="2379730" y="188286"/>
                </a:cubicBezTo>
                <a:cubicBezTo>
                  <a:pt x="2379730" y="196472"/>
                  <a:pt x="2379730" y="196472"/>
                  <a:pt x="2379730" y="196472"/>
                </a:cubicBezTo>
                <a:cubicBezTo>
                  <a:pt x="2387716" y="196472"/>
                  <a:pt x="2387716" y="196472"/>
                  <a:pt x="2387716" y="196472"/>
                </a:cubicBezTo>
                <a:cubicBezTo>
                  <a:pt x="2387716" y="196472"/>
                  <a:pt x="2411673" y="196472"/>
                  <a:pt x="2427644" y="196472"/>
                </a:cubicBezTo>
                <a:cubicBezTo>
                  <a:pt x="2435630" y="204658"/>
                  <a:pt x="2435630" y="204658"/>
                  <a:pt x="2435630" y="204658"/>
                </a:cubicBezTo>
                <a:cubicBezTo>
                  <a:pt x="2435630" y="130981"/>
                  <a:pt x="2435630" y="130981"/>
                  <a:pt x="2435630" y="130981"/>
                </a:cubicBezTo>
                <a:cubicBezTo>
                  <a:pt x="2451601" y="130981"/>
                  <a:pt x="2451601" y="130981"/>
                  <a:pt x="2451601" y="130981"/>
                </a:cubicBezTo>
                <a:cubicBezTo>
                  <a:pt x="2451601" y="122795"/>
                  <a:pt x="2451601" y="122795"/>
                  <a:pt x="2451601" y="122795"/>
                </a:cubicBezTo>
                <a:cubicBezTo>
                  <a:pt x="2459587" y="122795"/>
                  <a:pt x="2459587" y="122795"/>
                  <a:pt x="2459587" y="122795"/>
                </a:cubicBezTo>
                <a:cubicBezTo>
                  <a:pt x="2467572" y="122795"/>
                  <a:pt x="2467572" y="122795"/>
                  <a:pt x="2467572" y="122795"/>
                </a:cubicBezTo>
                <a:cubicBezTo>
                  <a:pt x="2475558" y="122795"/>
                  <a:pt x="2475558" y="122795"/>
                  <a:pt x="2475558" y="122795"/>
                </a:cubicBezTo>
                <a:cubicBezTo>
                  <a:pt x="2475558" y="130981"/>
                  <a:pt x="2475558" y="130981"/>
                  <a:pt x="2475558" y="130981"/>
                </a:cubicBezTo>
                <a:cubicBezTo>
                  <a:pt x="2515487" y="130981"/>
                  <a:pt x="2515487" y="130981"/>
                  <a:pt x="2515487" y="130981"/>
                </a:cubicBezTo>
                <a:cubicBezTo>
                  <a:pt x="2515487" y="229217"/>
                  <a:pt x="2515487" y="229217"/>
                  <a:pt x="2515487" y="229217"/>
                </a:cubicBezTo>
                <a:cubicBezTo>
                  <a:pt x="2563400" y="229217"/>
                  <a:pt x="2563400" y="229217"/>
                  <a:pt x="2563400" y="229217"/>
                </a:cubicBezTo>
                <a:cubicBezTo>
                  <a:pt x="2579372" y="81863"/>
                  <a:pt x="2579372" y="81863"/>
                  <a:pt x="2579372" y="81863"/>
                </a:cubicBezTo>
                <a:cubicBezTo>
                  <a:pt x="2587358" y="81863"/>
                  <a:pt x="2587358" y="81863"/>
                  <a:pt x="2587358" y="81863"/>
                </a:cubicBezTo>
                <a:cubicBezTo>
                  <a:pt x="2587358" y="81863"/>
                  <a:pt x="2595343" y="16373"/>
                  <a:pt x="2595343" y="8187"/>
                </a:cubicBezTo>
                <a:cubicBezTo>
                  <a:pt x="2603329" y="81863"/>
                  <a:pt x="2603329" y="81863"/>
                  <a:pt x="2603329" y="81863"/>
                </a:cubicBezTo>
                <a:cubicBezTo>
                  <a:pt x="2611315" y="81863"/>
                  <a:pt x="2611315" y="81863"/>
                  <a:pt x="2611315" y="81863"/>
                </a:cubicBezTo>
                <a:cubicBezTo>
                  <a:pt x="2619300" y="163727"/>
                  <a:pt x="2619300" y="163727"/>
                  <a:pt x="2619300" y="163727"/>
                </a:cubicBezTo>
                <a:cubicBezTo>
                  <a:pt x="2619300" y="163727"/>
                  <a:pt x="2619300" y="171913"/>
                  <a:pt x="2619300" y="171913"/>
                </a:cubicBezTo>
                <a:cubicBezTo>
                  <a:pt x="2643257" y="171913"/>
                  <a:pt x="2643257" y="171913"/>
                  <a:pt x="2643257" y="171913"/>
                </a:cubicBezTo>
                <a:cubicBezTo>
                  <a:pt x="2643257" y="196472"/>
                  <a:pt x="2643257" y="196472"/>
                  <a:pt x="2643257" y="196472"/>
                </a:cubicBezTo>
                <a:cubicBezTo>
                  <a:pt x="2643257" y="204658"/>
                  <a:pt x="2643257" y="204658"/>
                  <a:pt x="2643257" y="204658"/>
                </a:cubicBezTo>
                <a:cubicBezTo>
                  <a:pt x="2651243" y="204658"/>
                  <a:pt x="2651243" y="204658"/>
                  <a:pt x="2651243" y="204658"/>
                </a:cubicBezTo>
                <a:cubicBezTo>
                  <a:pt x="2651243" y="196472"/>
                  <a:pt x="2651243" y="196472"/>
                  <a:pt x="2651243" y="196472"/>
                </a:cubicBezTo>
                <a:cubicBezTo>
                  <a:pt x="2667214" y="196472"/>
                  <a:pt x="2667214" y="196472"/>
                  <a:pt x="2667214" y="196472"/>
                </a:cubicBezTo>
                <a:cubicBezTo>
                  <a:pt x="2667214" y="204658"/>
                  <a:pt x="2667214" y="204658"/>
                  <a:pt x="2667214" y="204658"/>
                </a:cubicBezTo>
                <a:cubicBezTo>
                  <a:pt x="2707143" y="204658"/>
                  <a:pt x="2707143" y="204658"/>
                  <a:pt x="2707143" y="204658"/>
                </a:cubicBezTo>
                <a:cubicBezTo>
                  <a:pt x="2707143" y="204658"/>
                  <a:pt x="2707143" y="171913"/>
                  <a:pt x="2707143" y="155540"/>
                </a:cubicBezTo>
                <a:cubicBezTo>
                  <a:pt x="2707143" y="147354"/>
                  <a:pt x="2707143" y="147354"/>
                  <a:pt x="2707143" y="147354"/>
                </a:cubicBezTo>
                <a:cubicBezTo>
                  <a:pt x="2715128" y="147354"/>
                  <a:pt x="2715128" y="147354"/>
                  <a:pt x="2715128" y="147354"/>
                </a:cubicBezTo>
                <a:cubicBezTo>
                  <a:pt x="2715128" y="139168"/>
                  <a:pt x="2715128" y="139168"/>
                  <a:pt x="2715128" y="139168"/>
                </a:cubicBezTo>
                <a:cubicBezTo>
                  <a:pt x="2723114" y="139168"/>
                  <a:pt x="2723114" y="139168"/>
                  <a:pt x="2723114" y="139168"/>
                </a:cubicBezTo>
                <a:cubicBezTo>
                  <a:pt x="2723114" y="147354"/>
                  <a:pt x="2723114" y="147354"/>
                  <a:pt x="2723114" y="147354"/>
                </a:cubicBezTo>
                <a:cubicBezTo>
                  <a:pt x="2731100" y="147354"/>
                  <a:pt x="2731100" y="147354"/>
                  <a:pt x="2731100" y="147354"/>
                </a:cubicBezTo>
                <a:cubicBezTo>
                  <a:pt x="2731100" y="139168"/>
                  <a:pt x="2731100" y="139168"/>
                  <a:pt x="2731100" y="139168"/>
                </a:cubicBezTo>
                <a:cubicBezTo>
                  <a:pt x="2731100" y="139168"/>
                  <a:pt x="2731100" y="122795"/>
                  <a:pt x="2731100" y="122795"/>
                </a:cubicBezTo>
                <a:cubicBezTo>
                  <a:pt x="2731100" y="114609"/>
                  <a:pt x="2731100" y="114609"/>
                  <a:pt x="2739085" y="114609"/>
                </a:cubicBezTo>
                <a:cubicBezTo>
                  <a:pt x="2739085" y="114609"/>
                  <a:pt x="2747071" y="106422"/>
                  <a:pt x="2747071" y="106422"/>
                </a:cubicBezTo>
                <a:cubicBezTo>
                  <a:pt x="2747071" y="98236"/>
                  <a:pt x="2747071" y="98236"/>
                  <a:pt x="2747071" y="98236"/>
                </a:cubicBezTo>
                <a:cubicBezTo>
                  <a:pt x="2755057" y="98236"/>
                  <a:pt x="2755057" y="98236"/>
                  <a:pt x="2755057" y="98236"/>
                </a:cubicBezTo>
                <a:cubicBezTo>
                  <a:pt x="2755057" y="106422"/>
                  <a:pt x="2755057" y="106422"/>
                  <a:pt x="2755057" y="106422"/>
                </a:cubicBezTo>
                <a:cubicBezTo>
                  <a:pt x="2763042" y="114609"/>
                  <a:pt x="2763042" y="114609"/>
                  <a:pt x="2763042" y="114609"/>
                </a:cubicBezTo>
                <a:cubicBezTo>
                  <a:pt x="2771028" y="114609"/>
                  <a:pt x="2771028" y="114609"/>
                  <a:pt x="2771028" y="114609"/>
                </a:cubicBezTo>
                <a:cubicBezTo>
                  <a:pt x="2779013" y="114609"/>
                  <a:pt x="2779013" y="114609"/>
                  <a:pt x="2779013" y="114609"/>
                </a:cubicBezTo>
                <a:cubicBezTo>
                  <a:pt x="2779013" y="147354"/>
                  <a:pt x="2779013" y="147354"/>
                  <a:pt x="2779013" y="147354"/>
                </a:cubicBezTo>
                <a:cubicBezTo>
                  <a:pt x="2779013" y="147354"/>
                  <a:pt x="2786999" y="155540"/>
                  <a:pt x="2786999" y="155540"/>
                </a:cubicBezTo>
                <a:cubicBezTo>
                  <a:pt x="2786999" y="161680"/>
                  <a:pt x="2786999" y="166285"/>
                  <a:pt x="2786999" y="169738"/>
                </a:cubicBezTo>
                <a:lnTo>
                  <a:pt x="2786999" y="171913"/>
                </a:lnTo>
                <a:cubicBezTo>
                  <a:pt x="2794985" y="171913"/>
                  <a:pt x="2794985" y="171913"/>
                  <a:pt x="2794985" y="171913"/>
                </a:cubicBezTo>
                <a:cubicBezTo>
                  <a:pt x="2794985" y="171913"/>
                  <a:pt x="2794985" y="171913"/>
                  <a:pt x="2802971" y="171913"/>
                </a:cubicBezTo>
                <a:cubicBezTo>
                  <a:pt x="2810956" y="163727"/>
                  <a:pt x="2818942" y="171913"/>
                  <a:pt x="2818942" y="171913"/>
                </a:cubicBezTo>
                <a:cubicBezTo>
                  <a:pt x="2818942" y="171913"/>
                  <a:pt x="2818942" y="171913"/>
                  <a:pt x="2826928" y="171913"/>
                </a:cubicBezTo>
                <a:cubicBezTo>
                  <a:pt x="2826928" y="171913"/>
                  <a:pt x="2834913" y="171913"/>
                  <a:pt x="2834913" y="171913"/>
                </a:cubicBezTo>
                <a:cubicBezTo>
                  <a:pt x="2842899" y="171913"/>
                  <a:pt x="2842899" y="171913"/>
                  <a:pt x="2842899" y="171913"/>
                </a:cubicBezTo>
                <a:cubicBezTo>
                  <a:pt x="2842899" y="114609"/>
                  <a:pt x="2842899" y="114609"/>
                  <a:pt x="2842899" y="114609"/>
                </a:cubicBezTo>
                <a:cubicBezTo>
                  <a:pt x="2850885" y="114609"/>
                  <a:pt x="2850885" y="114609"/>
                  <a:pt x="2850885" y="114609"/>
                </a:cubicBezTo>
                <a:cubicBezTo>
                  <a:pt x="2850885" y="114609"/>
                  <a:pt x="2850885" y="106422"/>
                  <a:pt x="2858870" y="106422"/>
                </a:cubicBezTo>
                <a:lnTo>
                  <a:pt x="2858870" y="98236"/>
                </a:lnTo>
                <a:cubicBezTo>
                  <a:pt x="2858870" y="106422"/>
                  <a:pt x="2866856" y="114609"/>
                  <a:pt x="2866856" y="114609"/>
                </a:cubicBezTo>
                <a:cubicBezTo>
                  <a:pt x="2866856" y="106422"/>
                  <a:pt x="2866856" y="106422"/>
                  <a:pt x="2866856" y="106422"/>
                </a:cubicBezTo>
                <a:cubicBezTo>
                  <a:pt x="2906784" y="106422"/>
                  <a:pt x="2906784" y="106422"/>
                  <a:pt x="2906784" y="106422"/>
                </a:cubicBezTo>
                <a:cubicBezTo>
                  <a:pt x="2906784" y="147354"/>
                  <a:pt x="2906784" y="147354"/>
                  <a:pt x="2906784" y="147354"/>
                </a:cubicBezTo>
                <a:cubicBezTo>
                  <a:pt x="2946713" y="147354"/>
                  <a:pt x="2946713" y="147354"/>
                  <a:pt x="2946713" y="147354"/>
                </a:cubicBezTo>
                <a:cubicBezTo>
                  <a:pt x="2946713" y="155540"/>
                  <a:pt x="2946713" y="155540"/>
                  <a:pt x="2946713" y="155540"/>
                </a:cubicBezTo>
                <a:cubicBezTo>
                  <a:pt x="2962684" y="147354"/>
                  <a:pt x="2962684" y="147354"/>
                  <a:pt x="2962684" y="147354"/>
                </a:cubicBezTo>
                <a:cubicBezTo>
                  <a:pt x="2970670" y="155540"/>
                  <a:pt x="2970670" y="155540"/>
                  <a:pt x="2970670" y="155540"/>
                </a:cubicBezTo>
                <a:cubicBezTo>
                  <a:pt x="2970670" y="188286"/>
                  <a:pt x="2970670" y="188286"/>
                  <a:pt x="2970670" y="188286"/>
                </a:cubicBezTo>
                <a:cubicBezTo>
                  <a:pt x="2994627" y="163727"/>
                  <a:pt x="2994627" y="163727"/>
                  <a:pt x="2994627" y="163727"/>
                </a:cubicBezTo>
                <a:cubicBezTo>
                  <a:pt x="2994627" y="147354"/>
                  <a:pt x="2994627" y="147354"/>
                  <a:pt x="2994627" y="147354"/>
                </a:cubicBezTo>
                <a:cubicBezTo>
                  <a:pt x="3018584" y="147354"/>
                  <a:pt x="3018584" y="147354"/>
                  <a:pt x="3018584" y="147354"/>
                </a:cubicBezTo>
                <a:cubicBezTo>
                  <a:pt x="3018584" y="122795"/>
                  <a:pt x="3018584" y="122795"/>
                  <a:pt x="3018584" y="122795"/>
                </a:cubicBezTo>
                <a:cubicBezTo>
                  <a:pt x="3026570" y="122795"/>
                  <a:pt x="3026570" y="122795"/>
                  <a:pt x="3026570" y="122795"/>
                </a:cubicBezTo>
                <a:cubicBezTo>
                  <a:pt x="3026570" y="114609"/>
                  <a:pt x="3026570" y="114609"/>
                  <a:pt x="3026570" y="114609"/>
                </a:cubicBezTo>
                <a:cubicBezTo>
                  <a:pt x="3082469" y="114609"/>
                  <a:pt x="3082469" y="114609"/>
                  <a:pt x="3082469" y="114609"/>
                </a:cubicBezTo>
                <a:cubicBezTo>
                  <a:pt x="3082469" y="130981"/>
                  <a:pt x="3082469" y="130981"/>
                  <a:pt x="3082469" y="130981"/>
                </a:cubicBezTo>
                <a:cubicBezTo>
                  <a:pt x="3090455" y="130981"/>
                  <a:pt x="3090455" y="130981"/>
                  <a:pt x="3090455" y="130981"/>
                </a:cubicBezTo>
                <a:cubicBezTo>
                  <a:pt x="3090455" y="122795"/>
                  <a:pt x="3090455" y="122795"/>
                  <a:pt x="3090455" y="122795"/>
                </a:cubicBezTo>
                <a:cubicBezTo>
                  <a:pt x="3090455" y="122795"/>
                  <a:pt x="3090455" y="122795"/>
                  <a:pt x="3090455" y="114609"/>
                </a:cubicBezTo>
                <a:cubicBezTo>
                  <a:pt x="3090455" y="114609"/>
                  <a:pt x="3098440" y="114609"/>
                  <a:pt x="3098440" y="114609"/>
                </a:cubicBezTo>
                <a:cubicBezTo>
                  <a:pt x="3098440" y="65491"/>
                  <a:pt x="3098440" y="65491"/>
                  <a:pt x="3098440" y="65491"/>
                </a:cubicBezTo>
                <a:cubicBezTo>
                  <a:pt x="3106426" y="65491"/>
                  <a:pt x="3106426" y="65491"/>
                  <a:pt x="3106426" y="65491"/>
                </a:cubicBezTo>
                <a:cubicBezTo>
                  <a:pt x="3106426" y="57304"/>
                  <a:pt x="3106426" y="57304"/>
                  <a:pt x="3106426" y="57304"/>
                </a:cubicBezTo>
                <a:cubicBezTo>
                  <a:pt x="3114412" y="57304"/>
                  <a:pt x="3114412" y="57304"/>
                  <a:pt x="3114412" y="57304"/>
                </a:cubicBezTo>
                <a:cubicBezTo>
                  <a:pt x="3114412" y="49118"/>
                  <a:pt x="3114412" y="49118"/>
                  <a:pt x="3114412" y="49118"/>
                </a:cubicBezTo>
                <a:cubicBezTo>
                  <a:pt x="3130383" y="49118"/>
                  <a:pt x="3130383" y="49118"/>
                  <a:pt x="3130383" y="49118"/>
                </a:cubicBezTo>
                <a:cubicBezTo>
                  <a:pt x="3130383" y="57304"/>
                  <a:pt x="3130383" y="57304"/>
                  <a:pt x="3130383" y="57304"/>
                </a:cubicBezTo>
                <a:cubicBezTo>
                  <a:pt x="3138369" y="57304"/>
                  <a:pt x="3138369" y="57304"/>
                  <a:pt x="3138369" y="57304"/>
                </a:cubicBezTo>
                <a:cubicBezTo>
                  <a:pt x="3170312" y="57304"/>
                  <a:pt x="3170312" y="57304"/>
                  <a:pt x="3170312" y="57304"/>
                </a:cubicBezTo>
                <a:cubicBezTo>
                  <a:pt x="3170312" y="49118"/>
                  <a:pt x="3170312" y="49118"/>
                  <a:pt x="3170312" y="49118"/>
                </a:cubicBezTo>
                <a:cubicBezTo>
                  <a:pt x="3186283" y="49118"/>
                  <a:pt x="3186283" y="49118"/>
                  <a:pt x="3186283" y="49118"/>
                </a:cubicBezTo>
                <a:cubicBezTo>
                  <a:pt x="3186283" y="57304"/>
                  <a:pt x="3186283" y="57304"/>
                  <a:pt x="3186283" y="57304"/>
                </a:cubicBezTo>
                <a:cubicBezTo>
                  <a:pt x="3202254" y="57304"/>
                  <a:pt x="3202254" y="57304"/>
                  <a:pt x="3202254" y="57304"/>
                </a:cubicBezTo>
                <a:cubicBezTo>
                  <a:pt x="3202254" y="65491"/>
                  <a:pt x="3202254" y="65491"/>
                  <a:pt x="3202254" y="65491"/>
                </a:cubicBezTo>
                <a:cubicBezTo>
                  <a:pt x="3202254" y="65491"/>
                  <a:pt x="3202254" y="73677"/>
                  <a:pt x="3194268" y="73677"/>
                </a:cubicBezTo>
                <a:cubicBezTo>
                  <a:pt x="3194268" y="73677"/>
                  <a:pt x="3202254" y="81863"/>
                  <a:pt x="3202254" y="81863"/>
                </a:cubicBezTo>
                <a:cubicBezTo>
                  <a:pt x="3202254" y="106422"/>
                  <a:pt x="3202254" y="106422"/>
                  <a:pt x="3202254" y="106422"/>
                </a:cubicBezTo>
                <a:cubicBezTo>
                  <a:pt x="3210240" y="106422"/>
                  <a:pt x="3210240" y="106422"/>
                  <a:pt x="3210240" y="106422"/>
                </a:cubicBezTo>
                <a:cubicBezTo>
                  <a:pt x="3210240" y="130981"/>
                  <a:pt x="3210240" y="130981"/>
                  <a:pt x="3210240" y="130981"/>
                </a:cubicBezTo>
                <a:cubicBezTo>
                  <a:pt x="3218226" y="130981"/>
                  <a:pt x="3218226" y="130981"/>
                  <a:pt x="3218226" y="130981"/>
                </a:cubicBezTo>
                <a:cubicBezTo>
                  <a:pt x="3242183" y="130981"/>
                  <a:pt x="3242183" y="130981"/>
                  <a:pt x="3242183" y="130981"/>
                </a:cubicBezTo>
                <a:cubicBezTo>
                  <a:pt x="3242183" y="98236"/>
                  <a:pt x="3242183" y="98236"/>
                  <a:pt x="3242183" y="98236"/>
                </a:cubicBezTo>
                <a:cubicBezTo>
                  <a:pt x="3290096" y="98236"/>
                  <a:pt x="3290096" y="98236"/>
                  <a:pt x="3290096" y="98236"/>
                </a:cubicBezTo>
                <a:cubicBezTo>
                  <a:pt x="3290096" y="98236"/>
                  <a:pt x="3298082" y="90050"/>
                  <a:pt x="3298082" y="90050"/>
                </a:cubicBezTo>
                <a:cubicBezTo>
                  <a:pt x="3306068" y="90050"/>
                  <a:pt x="3306068" y="98236"/>
                  <a:pt x="3306068" y="98236"/>
                </a:cubicBezTo>
                <a:cubicBezTo>
                  <a:pt x="3314054" y="98236"/>
                  <a:pt x="3314054" y="98236"/>
                  <a:pt x="3314054" y="98236"/>
                </a:cubicBezTo>
                <a:cubicBezTo>
                  <a:pt x="3314054" y="106422"/>
                  <a:pt x="3314054" y="106422"/>
                  <a:pt x="3314054" y="106422"/>
                </a:cubicBezTo>
                <a:cubicBezTo>
                  <a:pt x="3377939" y="106422"/>
                  <a:pt x="3377939" y="106422"/>
                  <a:pt x="3377939" y="106422"/>
                </a:cubicBezTo>
                <a:cubicBezTo>
                  <a:pt x="3377939" y="130981"/>
                  <a:pt x="3377939" y="130981"/>
                  <a:pt x="3377939" y="130981"/>
                </a:cubicBezTo>
                <a:cubicBezTo>
                  <a:pt x="3393910" y="130981"/>
                  <a:pt x="3393910" y="130981"/>
                  <a:pt x="3393910" y="130981"/>
                </a:cubicBezTo>
                <a:cubicBezTo>
                  <a:pt x="3409882" y="130981"/>
                  <a:pt x="3409882" y="130981"/>
                  <a:pt x="3409882" y="130981"/>
                </a:cubicBezTo>
                <a:cubicBezTo>
                  <a:pt x="3409882" y="122795"/>
                  <a:pt x="3409882" y="122795"/>
                  <a:pt x="3409882" y="122795"/>
                </a:cubicBezTo>
                <a:cubicBezTo>
                  <a:pt x="3417867" y="122795"/>
                  <a:pt x="3417867" y="122795"/>
                  <a:pt x="3417867" y="122795"/>
                </a:cubicBezTo>
                <a:cubicBezTo>
                  <a:pt x="3417867" y="130981"/>
                  <a:pt x="3417867" y="130981"/>
                  <a:pt x="3417867" y="130981"/>
                </a:cubicBezTo>
                <a:cubicBezTo>
                  <a:pt x="3433839" y="130981"/>
                  <a:pt x="3433839" y="130981"/>
                  <a:pt x="3433839" y="130981"/>
                </a:cubicBezTo>
                <a:cubicBezTo>
                  <a:pt x="3433839" y="122795"/>
                  <a:pt x="3433839" y="122795"/>
                  <a:pt x="3433839" y="122795"/>
                </a:cubicBezTo>
                <a:cubicBezTo>
                  <a:pt x="3441824" y="122795"/>
                  <a:pt x="3441824" y="122795"/>
                  <a:pt x="3441824" y="122795"/>
                </a:cubicBezTo>
                <a:cubicBezTo>
                  <a:pt x="3441824" y="114609"/>
                  <a:pt x="3441824" y="114609"/>
                  <a:pt x="3441824" y="114609"/>
                </a:cubicBezTo>
                <a:cubicBezTo>
                  <a:pt x="3497724" y="114609"/>
                  <a:pt x="3497724" y="114609"/>
                  <a:pt x="3497724" y="114609"/>
                </a:cubicBezTo>
                <a:cubicBezTo>
                  <a:pt x="3505710" y="114609"/>
                  <a:pt x="3505710" y="114609"/>
                  <a:pt x="3505710" y="114609"/>
                </a:cubicBezTo>
                <a:cubicBezTo>
                  <a:pt x="3505710" y="114609"/>
                  <a:pt x="3505710" y="114609"/>
                  <a:pt x="3513695" y="114609"/>
                </a:cubicBezTo>
                <a:cubicBezTo>
                  <a:pt x="3513695" y="114609"/>
                  <a:pt x="3513695" y="122795"/>
                  <a:pt x="3513695" y="122795"/>
                </a:cubicBezTo>
                <a:cubicBezTo>
                  <a:pt x="3545638" y="122795"/>
                  <a:pt x="3545638" y="122795"/>
                  <a:pt x="3545638" y="122795"/>
                </a:cubicBezTo>
                <a:cubicBezTo>
                  <a:pt x="3545638" y="114609"/>
                  <a:pt x="3545638" y="114609"/>
                  <a:pt x="3545638" y="114609"/>
                </a:cubicBezTo>
                <a:cubicBezTo>
                  <a:pt x="3569595" y="114609"/>
                  <a:pt x="3569595" y="114609"/>
                  <a:pt x="3569595" y="114609"/>
                </a:cubicBezTo>
                <a:cubicBezTo>
                  <a:pt x="3569595" y="106422"/>
                  <a:pt x="3569595" y="106422"/>
                  <a:pt x="3569595" y="106422"/>
                </a:cubicBezTo>
                <a:cubicBezTo>
                  <a:pt x="3577581" y="106422"/>
                  <a:pt x="3577581" y="106422"/>
                  <a:pt x="3577581" y="106422"/>
                </a:cubicBezTo>
                <a:cubicBezTo>
                  <a:pt x="3593552" y="106422"/>
                  <a:pt x="3593552" y="106422"/>
                  <a:pt x="3593552" y="106422"/>
                </a:cubicBezTo>
                <a:cubicBezTo>
                  <a:pt x="3593552" y="90050"/>
                  <a:pt x="3593552" y="90050"/>
                  <a:pt x="3593552" y="90050"/>
                </a:cubicBezTo>
                <a:cubicBezTo>
                  <a:pt x="3593552" y="73677"/>
                  <a:pt x="3593552" y="73677"/>
                  <a:pt x="3593552" y="73677"/>
                </a:cubicBezTo>
                <a:cubicBezTo>
                  <a:pt x="3601538" y="73677"/>
                  <a:pt x="3601538" y="73677"/>
                  <a:pt x="3601538" y="73677"/>
                </a:cubicBezTo>
                <a:cubicBezTo>
                  <a:pt x="3601538" y="98236"/>
                  <a:pt x="3601538" y="98236"/>
                  <a:pt x="3601538" y="98236"/>
                </a:cubicBezTo>
                <a:cubicBezTo>
                  <a:pt x="3601538" y="98236"/>
                  <a:pt x="3601538" y="98236"/>
                  <a:pt x="3609523" y="98236"/>
                </a:cubicBezTo>
                <a:cubicBezTo>
                  <a:pt x="3609523" y="98236"/>
                  <a:pt x="3609523" y="106422"/>
                  <a:pt x="3609523" y="106422"/>
                </a:cubicBezTo>
                <a:cubicBezTo>
                  <a:pt x="3625495" y="106422"/>
                  <a:pt x="3625495" y="106422"/>
                  <a:pt x="3625495" y="106422"/>
                </a:cubicBezTo>
                <a:cubicBezTo>
                  <a:pt x="3625495" y="163727"/>
                  <a:pt x="3625495" y="163727"/>
                  <a:pt x="3625495" y="163727"/>
                </a:cubicBezTo>
                <a:cubicBezTo>
                  <a:pt x="3641466" y="163727"/>
                  <a:pt x="3641466" y="163727"/>
                  <a:pt x="3641466" y="163727"/>
                </a:cubicBezTo>
                <a:cubicBezTo>
                  <a:pt x="3641466" y="155540"/>
                  <a:pt x="3641466" y="155540"/>
                  <a:pt x="3641466" y="155540"/>
                </a:cubicBezTo>
                <a:cubicBezTo>
                  <a:pt x="3649452" y="155540"/>
                  <a:pt x="3649452" y="155540"/>
                  <a:pt x="3649452" y="155540"/>
                </a:cubicBezTo>
                <a:cubicBezTo>
                  <a:pt x="3649452" y="139168"/>
                  <a:pt x="3649452" y="139168"/>
                  <a:pt x="3649452" y="139168"/>
                </a:cubicBezTo>
                <a:cubicBezTo>
                  <a:pt x="3697366" y="139168"/>
                  <a:pt x="3697366" y="139168"/>
                  <a:pt x="3697366" y="139168"/>
                </a:cubicBezTo>
                <a:cubicBezTo>
                  <a:pt x="3697366" y="155540"/>
                  <a:pt x="3697366" y="155540"/>
                  <a:pt x="3697366" y="155540"/>
                </a:cubicBezTo>
                <a:cubicBezTo>
                  <a:pt x="3705351" y="155540"/>
                  <a:pt x="3705351" y="155540"/>
                  <a:pt x="3705351" y="155540"/>
                </a:cubicBezTo>
                <a:lnTo>
                  <a:pt x="3705351" y="115088"/>
                </a:lnTo>
                <a:cubicBezTo>
                  <a:pt x="3705351" y="16373"/>
                  <a:pt x="3705351" y="16373"/>
                  <a:pt x="3705351" y="16373"/>
                </a:cubicBezTo>
                <a:cubicBezTo>
                  <a:pt x="3729309" y="16373"/>
                  <a:pt x="3729309" y="16373"/>
                  <a:pt x="3729309" y="16373"/>
                </a:cubicBezTo>
                <a:cubicBezTo>
                  <a:pt x="3729309" y="0"/>
                  <a:pt x="3729309" y="0"/>
                  <a:pt x="3729309" y="0"/>
                </a:cubicBezTo>
                <a:cubicBezTo>
                  <a:pt x="3785208" y="0"/>
                  <a:pt x="3785208" y="0"/>
                  <a:pt x="3785208" y="0"/>
                </a:cubicBezTo>
                <a:cubicBezTo>
                  <a:pt x="3785208" y="16373"/>
                  <a:pt x="3785208" y="16373"/>
                  <a:pt x="3785208" y="16373"/>
                </a:cubicBezTo>
                <a:cubicBezTo>
                  <a:pt x="3801180" y="16373"/>
                  <a:pt x="3801180" y="16373"/>
                  <a:pt x="3801180" y="16373"/>
                </a:cubicBezTo>
                <a:cubicBezTo>
                  <a:pt x="3801180" y="130981"/>
                  <a:pt x="3801180" y="130981"/>
                  <a:pt x="3801180" y="130981"/>
                </a:cubicBezTo>
                <a:cubicBezTo>
                  <a:pt x="3809165" y="130981"/>
                  <a:pt x="3809165" y="130981"/>
                  <a:pt x="3809165" y="130981"/>
                </a:cubicBezTo>
                <a:cubicBezTo>
                  <a:pt x="3809165" y="147354"/>
                  <a:pt x="3809165" y="147354"/>
                  <a:pt x="3809165" y="147354"/>
                </a:cubicBezTo>
                <a:cubicBezTo>
                  <a:pt x="3817151" y="147354"/>
                  <a:pt x="3817151" y="147354"/>
                  <a:pt x="3817151" y="147354"/>
                </a:cubicBezTo>
                <a:cubicBezTo>
                  <a:pt x="3817151" y="147354"/>
                  <a:pt x="3817151" y="212845"/>
                  <a:pt x="3817151" y="221031"/>
                </a:cubicBezTo>
                <a:cubicBezTo>
                  <a:pt x="3817151" y="229217"/>
                  <a:pt x="3833122" y="229217"/>
                  <a:pt x="3833122" y="229217"/>
                </a:cubicBezTo>
                <a:cubicBezTo>
                  <a:pt x="3833122" y="204658"/>
                  <a:pt x="3833122" y="204658"/>
                  <a:pt x="3833122" y="204658"/>
                </a:cubicBezTo>
                <a:cubicBezTo>
                  <a:pt x="3825137" y="204658"/>
                  <a:pt x="3825137" y="204658"/>
                  <a:pt x="3825137" y="204658"/>
                </a:cubicBezTo>
                <a:cubicBezTo>
                  <a:pt x="3825137" y="196472"/>
                  <a:pt x="3825137" y="196472"/>
                  <a:pt x="3825137" y="196472"/>
                </a:cubicBezTo>
                <a:cubicBezTo>
                  <a:pt x="3849094" y="196472"/>
                  <a:pt x="3849094" y="196472"/>
                  <a:pt x="3849094" y="196472"/>
                </a:cubicBezTo>
                <a:cubicBezTo>
                  <a:pt x="3849094" y="188286"/>
                  <a:pt x="3849094" y="188286"/>
                  <a:pt x="3849094" y="188286"/>
                </a:cubicBezTo>
                <a:cubicBezTo>
                  <a:pt x="3881036" y="188286"/>
                  <a:pt x="3881036" y="188286"/>
                  <a:pt x="3881036" y="188286"/>
                </a:cubicBezTo>
                <a:cubicBezTo>
                  <a:pt x="3881036" y="196472"/>
                  <a:pt x="3881036" y="196472"/>
                  <a:pt x="3881036" y="196472"/>
                </a:cubicBezTo>
                <a:cubicBezTo>
                  <a:pt x="3889022" y="196472"/>
                  <a:pt x="3889022" y="196472"/>
                  <a:pt x="3889022" y="196472"/>
                </a:cubicBezTo>
                <a:cubicBezTo>
                  <a:pt x="3889022" y="196472"/>
                  <a:pt x="3912979" y="196472"/>
                  <a:pt x="3928950" y="196472"/>
                </a:cubicBezTo>
                <a:cubicBezTo>
                  <a:pt x="3936936" y="204658"/>
                  <a:pt x="3936936" y="204658"/>
                  <a:pt x="3936936" y="204658"/>
                </a:cubicBezTo>
                <a:cubicBezTo>
                  <a:pt x="3936936" y="130981"/>
                  <a:pt x="3936936" y="130981"/>
                  <a:pt x="3936936" y="130981"/>
                </a:cubicBezTo>
                <a:cubicBezTo>
                  <a:pt x="3952907" y="130981"/>
                  <a:pt x="3952907" y="130981"/>
                  <a:pt x="3952907" y="130981"/>
                </a:cubicBezTo>
                <a:cubicBezTo>
                  <a:pt x="3952907" y="122795"/>
                  <a:pt x="3952907" y="122795"/>
                  <a:pt x="3952907" y="122795"/>
                </a:cubicBezTo>
                <a:cubicBezTo>
                  <a:pt x="3960893" y="122795"/>
                  <a:pt x="3960893" y="122795"/>
                  <a:pt x="3960893" y="122795"/>
                </a:cubicBezTo>
                <a:cubicBezTo>
                  <a:pt x="3968879" y="122795"/>
                  <a:pt x="3968879" y="122795"/>
                  <a:pt x="3968879" y="122795"/>
                </a:cubicBezTo>
                <a:cubicBezTo>
                  <a:pt x="3976864" y="122795"/>
                  <a:pt x="3976864" y="122795"/>
                  <a:pt x="3976864" y="122795"/>
                </a:cubicBezTo>
                <a:cubicBezTo>
                  <a:pt x="3976864" y="130981"/>
                  <a:pt x="3976864" y="130981"/>
                  <a:pt x="3976864" y="130981"/>
                </a:cubicBezTo>
                <a:cubicBezTo>
                  <a:pt x="4016792" y="130981"/>
                  <a:pt x="4016792" y="130981"/>
                  <a:pt x="4016792" y="130981"/>
                </a:cubicBezTo>
                <a:cubicBezTo>
                  <a:pt x="4016792" y="229217"/>
                  <a:pt x="4016792" y="229217"/>
                  <a:pt x="4016792" y="229217"/>
                </a:cubicBezTo>
                <a:cubicBezTo>
                  <a:pt x="4056721" y="229217"/>
                  <a:pt x="4056721" y="229217"/>
                  <a:pt x="4056721" y="229217"/>
                </a:cubicBezTo>
                <a:cubicBezTo>
                  <a:pt x="4064707" y="229217"/>
                  <a:pt x="4064707" y="229217"/>
                  <a:pt x="4064707" y="229217"/>
                </a:cubicBezTo>
                <a:cubicBezTo>
                  <a:pt x="4080678" y="81863"/>
                  <a:pt x="4080678" y="81863"/>
                  <a:pt x="4080678" y="81863"/>
                </a:cubicBezTo>
                <a:cubicBezTo>
                  <a:pt x="4080678" y="81863"/>
                  <a:pt x="4096649" y="16373"/>
                  <a:pt x="4096649" y="8187"/>
                </a:cubicBezTo>
                <a:cubicBezTo>
                  <a:pt x="4104635" y="81863"/>
                  <a:pt x="4104635" y="81863"/>
                  <a:pt x="4104635" y="81863"/>
                </a:cubicBezTo>
                <a:cubicBezTo>
                  <a:pt x="4112620" y="81863"/>
                  <a:pt x="4112620" y="81863"/>
                  <a:pt x="4112620" y="81863"/>
                </a:cubicBezTo>
                <a:cubicBezTo>
                  <a:pt x="4112620" y="163727"/>
                  <a:pt x="4112620" y="163727"/>
                  <a:pt x="4112620" y="163727"/>
                </a:cubicBezTo>
                <a:cubicBezTo>
                  <a:pt x="4112620" y="163727"/>
                  <a:pt x="4120606" y="163727"/>
                  <a:pt x="4120606" y="163727"/>
                </a:cubicBezTo>
                <a:cubicBezTo>
                  <a:pt x="4120606" y="163727"/>
                  <a:pt x="4120606" y="171913"/>
                  <a:pt x="4120606" y="171913"/>
                </a:cubicBezTo>
                <a:cubicBezTo>
                  <a:pt x="4136578" y="171913"/>
                  <a:pt x="4136578" y="171913"/>
                  <a:pt x="4136578" y="171913"/>
                </a:cubicBezTo>
                <a:cubicBezTo>
                  <a:pt x="4136578" y="196472"/>
                  <a:pt x="4136578" y="196472"/>
                  <a:pt x="4136578" y="196472"/>
                </a:cubicBezTo>
                <a:cubicBezTo>
                  <a:pt x="4144563" y="196472"/>
                  <a:pt x="4144563" y="196472"/>
                  <a:pt x="4144563" y="196472"/>
                </a:cubicBezTo>
                <a:cubicBezTo>
                  <a:pt x="4144563" y="204658"/>
                  <a:pt x="4144563" y="204658"/>
                  <a:pt x="4144563" y="204658"/>
                </a:cubicBezTo>
                <a:cubicBezTo>
                  <a:pt x="4152549" y="204658"/>
                  <a:pt x="4152549" y="204658"/>
                  <a:pt x="4152549" y="204658"/>
                </a:cubicBezTo>
                <a:cubicBezTo>
                  <a:pt x="4152549" y="196472"/>
                  <a:pt x="4152549" y="196472"/>
                  <a:pt x="4152549" y="196472"/>
                </a:cubicBezTo>
                <a:cubicBezTo>
                  <a:pt x="4168520" y="196472"/>
                  <a:pt x="4168520" y="196472"/>
                  <a:pt x="4168520" y="196472"/>
                </a:cubicBezTo>
                <a:cubicBezTo>
                  <a:pt x="4168520" y="204658"/>
                  <a:pt x="4168520" y="204658"/>
                  <a:pt x="4168520" y="204658"/>
                </a:cubicBezTo>
                <a:cubicBezTo>
                  <a:pt x="4200463" y="204658"/>
                  <a:pt x="4200463" y="204658"/>
                  <a:pt x="4200463" y="204658"/>
                </a:cubicBezTo>
                <a:cubicBezTo>
                  <a:pt x="4200463" y="204658"/>
                  <a:pt x="4200463" y="171913"/>
                  <a:pt x="4200463" y="155540"/>
                </a:cubicBezTo>
                <a:cubicBezTo>
                  <a:pt x="4200463" y="147354"/>
                  <a:pt x="4208449" y="147354"/>
                  <a:pt x="4208449" y="147354"/>
                </a:cubicBezTo>
                <a:cubicBezTo>
                  <a:pt x="4216434" y="147354"/>
                  <a:pt x="4216434" y="147354"/>
                  <a:pt x="4216434" y="147354"/>
                </a:cubicBezTo>
                <a:cubicBezTo>
                  <a:pt x="4216434" y="139168"/>
                  <a:pt x="4216434" y="139168"/>
                  <a:pt x="4216434" y="139168"/>
                </a:cubicBezTo>
                <a:cubicBezTo>
                  <a:pt x="4224420" y="139168"/>
                  <a:pt x="4224420" y="139168"/>
                  <a:pt x="4224420" y="139168"/>
                </a:cubicBezTo>
                <a:cubicBezTo>
                  <a:pt x="4232406" y="139168"/>
                  <a:pt x="4232406" y="139168"/>
                  <a:pt x="4232406" y="139168"/>
                </a:cubicBezTo>
                <a:cubicBezTo>
                  <a:pt x="4232406" y="139168"/>
                  <a:pt x="4232406" y="122795"/>
                  <a:pt x="4232406" y="122795"/>
                </a:cubicBezTo>
                <a:cubicBezTo>
                  <a:pt x="4232406" y="114609"/>
                  <a:pt x="4232406" y="114609"/>
                  <a:pt x="4232406" y="114609"/>
                </a:cubicBezTo>
                <a:cubicBezTo>
                  <a:pt x="4240391" y="114609"/>
                  <a:pt x="4248377" y="106422"/>
                  <a:pt x="4248377" y="106422"/>
                </a:cubicBezTo>
                <a:cubicBezTo>
                  <a:pt x="4248377" y="98236"/>
                  <a:pt x="4248377" y="98236"/>
                  <a:pt x="4248377" y="98236"/>
                </a:cubicBezTo>
                <a:cubicBezTo>
                  <a:pt x="4248377" y="81863"/>
                  <a:pt x="4248377" y="81863"/>
                  <a:pt x="4248377" y="81863"/>
                </a:cubicBezTo>
                <a:cubicBezTo>
                  <a:pt x="4240391" y="81863"/>
                  <a:pt x="4240391" y="81863"/>
                  <a:pt x="4240391" y="81863"/>
                </a:cubicBezTo>
                <a:cubicBezTo>
                  <a:pt x="4248377" y="81863"/>
                  <a:pt x="4256363" y="65491"/>
                  <a:pt x="4256363" y="65491"/>
                </a:cubicBezTo>
                <a:cubicBezTo>
                  <a:pt x="4256363" y="98236"/>
                  <a:pt x="4256363" y="98236"/>
                  <a:pt x="4256363" y="98236"/>
                </a:cubicBezTo>
                <a:cubicBezTo>
                  <a:pt x="4256363" y="106422"/>
                  <a:pt x="4256363" y="106422"/>
                  <a:pt x="4256363" y="106422"/>
                </a:cubicBezTo>
                <a:cubicBezTo>
                  <a:pt x="4264348" y="114609"/>
                  <a:pt x="4264348" y="114609"/>
                  <a:pt x="4264348" y="114609"/>
                </a:cubicBezTo>
                <a:cubicBezTo>
                  <a:pt x="4272334" y="114609"/>
                  <a:pt x="4272334" y="114609"/>
                  <a:pt x="4272334" y="114609"/>
                </a:cubicBezTo>
                <a:cubicBezTo>
                  <a:pt x="4272334" y="147354"/>
                  <a:pt x="4272334" y="147354"/>
                  <a:pt x="4272334" y="147354"/>
                </a:cubicBezTo>
                <a:cubicBezTo>
                  <a:pt x="4272334" y="147354"/>
                  <a:pt x="4280320" y="147354"/>
                  <a:pt x="4280320" y="147354"/>
                </a:cubicBezTo>
                <a:cubicBezTo>
                  <a:pt x="4280320" y="147354"/>
                  <a:pt x="4280320" y="155540"/>
                  <a:pt x="4280320" y="155540"/>
                </a:cubicBezTo>
                <a:cubicBezTo>
                  <a:pt x="4280320" y="180099"/>
                  <a:pt x="4280320" y="180099"/>
                  <a:pt x="4280320" y="180099"/>
                </a:cubicBezTo>
                <a:cubicBezTo>
                  <a:pt x="4288306" y="180099"/>
                  <a:pt x="4288306" y="180099"/>
                  <a:pt x="4288306" y="180099"/>
                </a:cubicBezTo>
                <a:cubicBezTo>
                  <a:pt x="4288306" y="171913"/>
                  <a:pt x="4288306" y="171913"/>
                  <a:pt x="4288306" y="171913"/>
                </a:cubicBezTo>
                <a:cubicBezTo>
                  <a:pt x="4296291" y="171913"/>
                  <a:pt x="4296291" y="171913"/>
                  <a:pt x="4296291" y="171913"/>
                </a:cubicBezTo>
                <a:cubicBezTo>
                  <a:pt x="4296291" y="171913"/>
                  <a:pt x="4296291" y="171913"/>
                  <a:pt x="4304277" y="171913"/>
                </a:cubicBezTo>
                <a:cubicBezTo>
                  <a:pt x="4304277" y="163727"/>
                  <a:pt x="4312262" y="171913"/>
                  <a:pt x="4312262" y="171913"/>
                </a:cubicBezTo>
                <a:cubicBezTo>
                  <a:pt x="4312262" y="171913"/>
                  <a:pt x="4320248" y="171913"/>
                  <a:pt x="4328234" y="171913"/>
                </a:cubicBezTo>
                <a:cubicBezTo>
                  <a:pt x="4328234" y="171913"/>
                  <a:pt x="4336219" y="171913"/>
                  <a:pt x="4336219" y="171913"/>
                </a:cubicBezTo>
                <a:cubicBezTo>
                  <a:pt x="4336219" y="114609"/>
                  <a:pt x="4336219" y="114609"/>
                  <a:pt x="4336219" y="114609"/>
                </a:cubicBezTo>
                <a:cubicBezTo>
                  <a:pt x="4352191" y="114609"/>
                  <a:pt x="4352191" y="114609"/>
                  <a:pt x="4352191" y="114609"/>
                </a:cubicBezTo>
                <a:cubicBezTo>
                  <a:pt x="4352191" y="114609"/>
                  <a:pt x="4352191" y="106422"/>
                  <a:pt x="4352191" y="106422"/>
                </a:cubicBezTo>
                <a:cubicBezTo>
                  <a:pt x="4360176" y="98236"/>
                  <a:pt x="4360176" y="81863"/>
                  <a:pt x="4360176" y="81863"/>
                </a:cubicBezTo>
                <a:cubicBezTo>
                  <a:pt x="4360176" y="81863"/>
                  <a:pt x="4360176" y="90050"/>
                  <a:pt x="4360176" y="98236"/>
                </a:cubicBezTo>
                <a:cubicBezTo>
                  <a:pt x="4360176" y="106422"/>
                  <a:pt x="4368162" y="114609"/>
                  <a:pt x="4368162" y="114609"/>
                </a:cubicBezTo>
                <a:cubicBezTo>
                  <a:pt x="4368162" y="106422"/>
                  <a:pt x="4368162" y="106422"/>
                  <a:pt x="4368162" y="106422"/>
                </a:cubicBezTo>
                <a:cubicBezTo>
                  <a:pt x="4408090" y="106422"/>
                  <a:pt x="4408090" y="106422"/>
                  <a:pt x="4408090" y="106422"/>
                </a:cubicBezTo>
                <a:cubicBezTo>
                  <a:pt x="4408090" y="147354"/>
                  <a:pt x="4408090" y="147354"/>
                  <a:pt x="4408090" y="147354"/>
                </a:cubicBezTo>
                <a:cubicBezTo>
                  <a:pt x="4440033" y="147354"/>
                  <a:pt x="4440033" y="147354"/>
                  <a:pt x="4440033" y="147354"/>
                </a:cubicBezTo>
                <a:cubicBezTo>
                  <a:pt x="4440033" y="155540"/>
                  <a:pt x="4440033" y="155540"/>
                  <a:pt x="4440033" y="155540"/>
                </a:cubicBezTo>
                <a:cubicBezTo>
                  <a:pt x="4456004" y="147354"/>
                  <a:pt x="4456004" y="147354"/>
                  <a:pt x="4456004" y="147354"/>
                </a:cubicBezTo>
                <a:cubicBezTo>
                  <a:pt x="4471976" y="155540"/>
                  <a:pt x="4471976" y="155540"/>
                  <a:pt x="4471976" y="155540"/>
                </a:cubicBezTo>
                <a:cubicBezTo>
                  <a:pt x="4471976" y="188286"/>
                  <a:pt x="4471976" y="188286"/>
                  <a:pt x="4471976" y="188286"/>
                </a:cubicBezTo>
                <a:cubicBezTo>
                  <a:pt x="4495933" y="163727"/>
                  <a:pt x="4495933" y="163727"/>
                  <a:pt x="4495933" y="163727"/>
                </a:cubicBezTo>
                <a:cubicBezTo>
                  <a:pt x="4495933" y="147354"/>
                  <a:pt x="4495933" y="147354"/>
                  <a:pt x="4495933" y="147354"/>
                </a:cubicBezTo>
                <a:cubicBezTo>
                  <a:pt x="4519890" y="147354"/>
                  <a:pt x="4519890" y="147354"/>
                  <a:pt x="4519890" y="147354"/>
                </a:cubicBezTo>
                <a:cubicBezTo>
                  <a:pt x="4519890" y="122795"/>
                  <a:pt x="4519890" y="122795"/>
                  <a:pt x="4519890" y="122795"/>
                </a:cubicBezTo>
                <a:cubicBezTo>
                  <a:pt x="4519890" y="114609"/>
                  <a:pt x="4519890" y="114609"/>
                  <a:pt x="4519890" y="114609"/>
                </a:cubicBezTo>
                <a:cubicBezTo>
                  <a:pt x="4575789" y="114609"/>
                  <a:pt x="4575789" y="114609"/>
                  <a:pt x="4575789" y="114609"/>
                </a:cubicBezTo>
                <a:cubicBezTo>
                  <a:pt x="4583775" y="130981"/>
                  <a:pt x="4583775" y="130981"/>
                  <a:pt x="4583775" y="130981"/>
                </a:cubicBezTo>
                <a:cubicBezTo>
                  <a:pt x="4591761" y="130981"/>
                  <a:pt x="4591761" y="130981"/>
                  <a:pt x="4591761" y="130981"/>
                </a:cubicBezTo>
                <a:cubicBezTo>
                  <a:pt x="4599746" y="130981"/>
                  <a:pt x="4599746" y="130981"/>
                  <a:pt x="4599746" y="130981"/>
                </a:cubicBezTo>
                <a:cubicBezTo>
                  <a:pt x="4599746" y="130981"/>
                  <a:pt x="4599746" y="122795"/>
                  <a:pt x="4599746" y="122795"/>
                </a:cubicBezTo>
                <a:cubicBezTo>
                  <a:pt x="4671618" y="122795"/>
                  <a:pt x="4671618" y="122795"/>
                  <a:pt x="4671618" y="122795"/>
                </a:cubicBezTo>
                <a:cubicBezTo>
                  <a:pt x="4671618" y="196472"/>
                  <a:pt x="4671618" y="196472"/>
                  <a:pt x="4671618" y="196472"/>
                </a:cubicBezTo>
                <a:cubicBezTo>
                  <a:pt x="4687589" y="196472"/>
                  <a:pt x="4687589" y="196472"/>
                  <a:pt x="4687589" y="196472"/>
                </a:cubicBezTo>
                <a:cubicBezTo>
                  <a:pt x="4687589" y="188286"/>
                  <a:pt x="4687589" y="188286"/>
                  <a:pt x="4687589" y="188286"/>
                </a:cubicBezTo>
                <a:cubicBezTo>
                  <a:pt x="4703561" y="188286"/>
                  <a:pt x="4703561" y="188286"/>
                  <a:pt x="4703561" y="188286"/>
                </a:cubicBezTo>
                <a:cubicBezTo>
                  <a:pt x="4703561" y="122795"/>
                  <a:pt x="4703561" y="122795"/>
                  <a:pt x="4703561" y="122795"/>
                </a:cubicBezTo>
                <a:cubicBezTo>
                  <a:pt x="4703561" y="122795"/>
                  <a:pt x="4703561" y="122795"/>
                  <a:pt x="4703561" y="114609"/>
                </a:cubicBezTo>
                <a:cubicBezTo>
                  <a:pt x="4703561" y="114609"/>
                  <a:pt x="4711546" y="114609"/>
                  <a:pt x="4711546" y="114609"/>
                </a:cubicBezTo>
                <a:cubicBezTo>
                  <a:pt x="4711546" y="65491"/>
                  <a:pt x="4711546" y="65491"/>
                  <a:pt x="4711546" y="65491"/>
                </a:cubicBezTo>
                <a:cubicBezTo>
                  <a:pt x="4719532" y="65491"/>
                  <a:pt x="4719532" y="65491"/>
                  <a:pt x="4719532" y="65491"/>
                </a:cubicBezTo>
                <a:cubicBezTo>
                  <a:pt x="4719532" y="57304"/>
                  <a:pt x="4719532" y="57304"/>
                  <a:pt x="4719532" y="57304"/>
                </a:cubicBezTo>
                <a:cubicBezTo>
                  <a:pt x="4727517" y="57304"/>
                  <a:pt x="4727517" y="57304"/>
                  <a:pt x="4727517" y="57304"/>
                </a:cubicBezTo>
                <a:cubicBezTo>
                  <a:pt x="4727517" y="49118"/>
                  <a:pt x="4727517" y="49118"/>
                  <a:pt x="4727517" y="49118"/>
                </a:cubicBezTo>
                <a:cubicBezTo>
                  <a:pt x="4743489" y="49118"/>
                  <a:pt x="4743489" y="49118"/>
                  <a:pt x="4743489" y="49118"/>
                </a:cubicBezTo>
                <a:cubicBezTo>
                  <a:pt x="4743489" y="57304"/>
                  <a:pt x="4743489" y="57304"/>
                  <a:pt x="4743489" y="57304"/>
                </a:cubicBezTo>
                <a:cubicBezTo>
                  <a:pt x="4751474" y="57304"/>
                  <a:pt x="4751474" y="57304"/>
                  <a:pt x="4751474" y="57304"/>
                </a:cubicBezTo>
                <a:cubicBezTo>
                  <a:pt x="4783417" y="57304"/>
                  <a:pt x="4783417" y="57304"/>
                  <a:pt x="4783417" y="57304"/>
                </a:cubicBezTo>
                <a:cubicBezTo>
                  <a:pt x="4783417" y="49118"/>
                  <a:pt x="4783417" y="49118"/>
                  <a:pt x="4783417" y="49118"/>
                </a:cubicBezTo>
                <a:cubicBezTo>
                  <a:pt x="4799388" y="49118"/>
                  <a:pt x="4799388" y="49118"/>
                  <a:pt x="4799388" y="49118"/>
                </a:cubicBezTo>
                <a:cubicBezTo>
                  <a:pt x="4799388" y="57304"/>
                  <a:pt x="4799388" y="57304"/>
                  <a:pt x="4799388" y="57304"/>
                </a:cubicBezTo>
                <a:cubicBezTo>
                  <a:pt x="4815360" y="57304"/>
                  <a:pt x="4815360" y="57304"/>
                  <a:pt x="4815360" y="57304"/>
                </a:cubicBezTo>
                <a:cubicBezTo>
                  <a:pt x="4815360" y="65491"/>
                  <a:pt x="4815360" y="65491"/>
                  <a:pt x="4815360" y="65491"/>
                </a:cubicBezTo>
                <a:cubicBezTo>
                  <a:pt x="4815360" y="65491"/>
                  <a:pt x="4815360" y="73677"/>
                  <a:pt x="4807374" y="73677"/>
                </a:cubicBezTo>
                <a:cubicBezTo>
                  <a:pt x="4807374" y="73677"/>
                  <a:pt x="4815360" y="81863"/>
                  <a:pt x="4815360" y="81863"/>
                </a:cubicBezTo>
                <a:cubicBezTo>
                  <a:pt x="4815360" y="106422"/>
                  <a:pt x="4815360" y="106422"/>
                  <a:pt x="4815360" y="106422"/>
                </a:cubicBezTo>
                <a:cubicBezTo>
                  <a:pt x="4823345" y="106422"/>
                  <a:pt x="4823345" y="106422"/>
                  <a:pt x="4823345" y="106422"/>
                </a:cubicBezTo>
                <a:cubicBezTo>
                  <a:pt x="4823345" y="130981"/>
                  <a:pt x="4823345" y="130981"/>
                  <a:pt x="4823345" y="130981"/>
                </a:cubicBezTo>
                <a:cubicBezTo>
                  <a:pt x="4831331" y="130981"/>
                  <a:pt x="4831331" y="130981"/>
                  <a:pt x="4831331" y="130981"/>
                </a:cubicBezTo>
                <a:cubicBezTo>
                  <a:pt x="4855288" y="130981"/>
                  <a:pt x="4855288" y="130981"/>
                  <a:pt x="4855288" y="130981"/>
                </a:cubicBezTo>
                <a:cubicBezTo>
                  <a:pt x="4855288" y="98236"/>
                  <a:pt x="4855288" y="98236"/>
                  <a:pt x="4855288" y="98236"/>
                </a:cubicBezTo>
                <a:cubicBezTo>
                  <a:pt x="4903202" y="98236"/>
                  <a:pt x="4903202" y="98236"/>
                  <a:pt x="4903202" y="98236"/>
                </a:cubicBezTo>
                <a:cubicBezTo>
                  <a:pt x="4903202" y="98236"/>
                  <a:pt x="4911188" y="90050"/>
                  <a:pt x="4911188" y="90050"/>
                </a:cubicBezTo>
                <a:cubicBezTo>
                  <a:pt x="4919173" y="90050"/>
                  <a:pt x="4919173" y="98236"/>
                  <a:pt x="4919173" y="98236"/>
                </a:cubicBezTo>
                <a:cubicBezTo>
                  <a:pt x="4927159" y="98236"/>
                  <a:pt x="4927159" y="98236"/>
                  <a:pt x="4927159" y="98236"/>
                </a:cubicBezTo>
                <a:cubicBezTo>
                  <a:pt x="4927159" y="106422"/>
                  <a:pt x="4927159" y="106422"/>
                  <a:pt x="4927159" y="106422"/>
                </a:cubicBezTo>
                <a:cubicBezTo>
                  <a:pt x="4991044" y="106422"/>
                  <a:pt x="4991044" y="106422"/>
                  <a:pt x="4991044" y="106422"/>
                </a:cubicBezTo>
                <a:cubicBezTo>
                  <a:pt x="4991044" y="130981"/>
                  <a:pt x="4991044" y="130981"/>
                  <a:pt x="4991044" y="130981"/>
                </a:cubicBezTo>
                <a:cubicBezTo>
                  <a:pt x="5007016" y="130981"/>
                  <a:pt x="5007016" y="130981"/>
                  <a:pt x="5007016" y="130981"/>
                </a:cubicBezTo>
                <a:cubicBezTo>
                  <a:pt x="5022988" y="130981"/>
                  <a:pt x="5022988" y="130981"/>
                  <a:pt x="5022988" y="130981"/>
                </a:cubicBezTo>
                <a:cubicBezTo>
                  <a:pt x="5022988" y="122795"/>
                  <a:pt x="5022988" y="122795"/>
                  <a:pt x="5022988" y="122795"/>
                </a:cubicBezTo>
                <a:cubicBezTo>
                  <a:pt x="5030973" y="122795"/>
                  <a:pt x="5030973" y="122795"/>
                  <a:pt x="5030973" y="122795"/>
                </a:cubicBezTo>
                <a:cubicBezTo>
                  <a:pt x="5030973" y="130981"/>
                  <a:pt x="5030973" y="130981"/>
                  <a:pt x="5030973" y="130981"/>
                </a:cubicBezTo>
                <a:cubicBezTo>
                  <a:pt x="5054930" y="130981"/>
                  <a:pt x="5054930" y="130981"/>
                  <a:pt x="5054930" y="130981"/>
                </a:cubicBezTo>
                <a:cubicBezTo>
                  <a:pt x="5054930" y="122795"/>
                  <a:pt x="5054930" y="122795"/>
                  <a:pt x="5054930" y="122795"/>
                </a:cubicBezTo>
                <a:cubicBezTo>
                  <a:pt x="5054930" y="114609"/>
                  <a:pt x="5054930" y="114609"/>
                  <a:pt x="5054930" y="114609"/>
                </a:cubicBezTo>
                <a:cubicBezTo>
                  <a:pt x="5110830" y="114609"/>
                  <a:pt x="5110830" y="114609"/>
                  <a:pt x="5110830" y="114609"/>
                </a:cubicBezTo>
                <a:cubicBezTo>
                  <a:pt x="5118815" y="114609"/>
                  <a:pt x="5118815" y="114609"/>
                  <a:pt x="5118815" y="114609"/>
                </a:cubicBezTo>
                <a:cubicBezTo>
                  <a:pt x="5118815" y="114609"/>
                  <a:pt x="5118815" y="114609"/>
                  <a:pt x="5126801" y="114609"/>
                </a:cubicBezTo>
                <a:cubicBezTo>
                  <a:pt x="5126801" y="114609"/>
                  <a:pt x="5126801" y="122795"/>
                  <a:pt x="5126801" y="122795"/>
                </a:cubicBezTo>
                <a:cubicBezTo>
                  <a:pt x="5134786" y="130981"/>
                  <a:pt x="5134786" y="130981"/>
                  <a:pt x="5134786" y="130981"/>
                </a:cubicBezTo>
                <a:cubicBezTo>
                  <a:pt x="5134786" y="122795"/>
                  <a:pt x="5134786" y="122795"/>
                  <a:pt x="5134786" y="122795"/>
                </a:cubicBezTo>
                <a:cubicBezTo>
                  <a:pt x="5158743" y="122795"/>
                  <a:pt x="5158743" y="122795"/>
                  <a:pt x="5158743" y="122795"/>
                </a:cubicBezTo>
                <a:cubicBezTo>
                  <a:pt x="5158743" y="114609"/>
                  <a:pt x="5158743" y="114609"/>
                  <a:pt x="5158743" y="114609"/>
                </a:cubicBezTo>
                <a:cubicBezTo>
                  <a:pt x="5182700" y="114609"/>
                  <a:pt x="5182700" y="114609"/>
                  <a:pt x="5182700" y="114609"/>
                </a:cubicBezTo>
                <a:cubicBezTo>
                  <a:pt x="5182700" y="106422"/>
                  <a:pt x="5182700" y="106422"/>
                  <a:pt x="5182700" y="106422"/>
                </a:cubicBezTo>
                <a:cubicBezTo>
                  <a:pt x="5190686" y="106422"/>
                  <a:pt x="5190686" y="106422"/>
                  <a:pt x="5190686" y="106422"/>
                </a:cubicBezTo>
                <a:cubicBezTo>
                  <a:pt x="5206658" y="106422"/>
                  <a:pt x="5206658" y="106422"/>
                  <a:pt x="5206658" y="106422"/>
                </a:cubicBezTo>
                <a:cubicBezTo>
                  <a:pt x="5206658" y="90050"/>
                  <a:pt x="5206658" y="90050"/>
                  <a:pt x="5206658" y="90050"/>
                </a:cubicBezTo>
                <a:cubicBezTo>
                  <a:pt x="5206658" y="73677"/>
                  <a:pt x="5206658" y="73677"/>
                  <a:pt x="5206658" y="73677"/>
                </a:cubicBezTo>
                <a:cubicBezTo>
                  <a:pt x="5214643" y="73677"/>
                  <a:pt x="5214643" y="73677"/>
                  <a:pt x="5214643" y="73677"/>
                </a:cubicBezTo>
                <a:cubicBezTo>
                  <a:pt x="5214643" y="98236"/>
                  <a:pt x="5214643" y="98236"/>
                  <a:pt x="5214643" y="98236"/>
                </a:cubicBezTo>
                <a:cubicBezTo>
                  <a:pt x="5214643" y="98236"/>
                  <a:pt x="5214643" y="98236"/>
                  <a:pt x="5222629" y="98236"/>
                </a:cubicBezTo>
                <a:cubicBezTo>
                  <a:pt x="5222629" y="98236"/>
                  <a:pt x="5222629" y="106422"/>
                  <a:pt x="5222629" y="106422"/>
                </a:cubicBezTo>
                <a:cubicBezTo>
                  <a:pt x="5238600" y="106422"/>
                  <a:pt x="5238600" y="106422"/>
                  <a:pt x="5238600" y="106422"/>
                </a:cubicBezTo>
                <a:cubicBezTo>
                  <a:pt x="5238600" y="163727"/>
                  <a:pt x="5238600" y="163727"/>
                  <a:pt x="5238600" y="163727"/>
                </a:cubicBezTo>
                <a:cubicBezTo>
                  <a:pt x="5254571" y="163727"/>
                  <a:pt x="5254571" y="163727"/>
                  <a:pt x="5254571" y="163727"/>
                </a:cubicBezTo>
                <a:cubicBezTo>
                  <a:pt x="5254571" y="155540"/>
                  <a:pt x="5254571" y="155540"/>
                  <a:pt x="5254571" y="155540"/>
                </a:cubicBezTo>
                <a:cubicBezTo>
                  <a:pt x="5262557" y="155540"/>
                  <a:pt x="5262557" y="155540"/>
                  <a:pt x="5262557" y="155540"/>
                </a:cubicBezTo>
                <a:cubicBezTo>
                  <a:pt x="5262557" y="139168"/>
                  <a:pt x="5262557" y="139168"/>
                  <a:pt x="5262557" y="139168"/>
                </a:cubicBezTo>
                <a:cubicBezTo>
                  <a:pt x="5310471" y="139168"/>
                  <a:pt x="5310471" y="139168"/>
                  <a:pt x="5310471" y="139168"/>
                </a:cubicBezTo>
                <a:cubicBezTo>
                  <a:pt x="5310471" y="155540"/>
                  <a:pt x="5310471" y="155540"/>
                  <a:pt x="5310471" y="155540"/>
                </a:cubicBezTo>
                <a:cubicBezTo>
                  <a:pt x="5318457" y="155540"/>
                  <a:pt x="5318457" y="155540"/>
                  <a:pt x="5318457" y="155540"/>
                </a:cubicBezTo>
                <a:lnTo>
                  <a:pt x="5318457" y="115088"/>
                </a:lnTo>
                <a:cubicBezTo>
                  <a:pt x="5318457" y="16373"/>
                  <a:pt x="5318457" y="16373"/>
                  <a:pt x="5318457" y="16373"/>
                </a:cubicBezTo>
                <a:cubicBezTo>
                  <a:pt x="5342414" y="16373"/>
                  <a:pt x="5342414" y="16373"/>
                  <a:pt x="5342414" y="16373"/>
                </a:cubicBezTo>
                <a:cubicBezTo>
                  <a:pt x="5342414" y="0"/>
                  <a:pt x="5342414" y="0"/>
                  <a:pt x="5342414" y="0"/>
                </a:cubicBezTo>
                <a:cubicBezTo>
                  <a:pt x="5398314" y="0"/>
                  <a:pt x="5398314" y="0"/>
                  <a:pt x="5398314" y="0"/>
                </a:cubicBezTo>
                <a:cubicBezTo>
                  <a:pt x="5398314" y="16373"/>
                  <a:pt x="5398314" y="16373"/>
                  <a:pt x="5398314" y="16373"/>
                </a:cubicBezTo>
                <a:cubicBezTo>
                  <a:pt x="5414285" y="16373"/>
                  <a:pt x="5414285" y="16373"/>
                  <a:pt x="5414285" y="16373"/>
                </a:cubicBezTo>
                <a:cubicBezTo>
                  <a:pt x="5414285" y="130981"/>
                  <a:pt x="5414285" y="130981"/>
                  <a:pt x="5414285" y="130981"/>
                </a:cubicBezTo>
                <a:cubicBezTo>
                  <a:pt x="5422271" y="130981"/>
                  <a:pt x="5422271" y="130981"/>
                  <a:pt x="5422271" y="130981"/>
                </a:cubicBezTo>
                <a:cubicBezTo>
                  <a:pt x="5422271" y="147354"/>
                  <a:pt x="5422271" y="147354"/>
                  <a:pt x="5422271" y="147354"/>
                </a:cubicBezTo>
                <a:cubicBezTo>
                  <a:pt x="5430257" y="147354"/>
                  <a:pt x="5430257" y="147354"/>
                  <a:pt x="5430257" y="147354"/>
                </a:cubicBezTo>
                <a:cubicBezTo>
                  <a:pt x="5430257" y="147354"/>
                  <a:pt x="5430257" y="212845"/>
                  <a:pt x="5430257" y="221031"/>
                </a:cubicBezTo>
                <a:cubicBezTo>
                  <a:pt x="5430257" y="229217"/>
                  <a:pt x="5446228" y="229217"/>
                  <a:pt x="5446228" y="229217"/>
                </a:cubicBezTo>
                <a:cubicBezTo>
                  <a:pt x="5446228" y="204658"/>
                  <a:pt x="5446228" y="204658"/>
                  <a:pt x="5446228" y="204658"/>
                </a:cubicBezTo>
                <a:cubicBezTo>
                  <a:pt x="5438242" y="204658"/>
                  <a:pt x="5438242" y="204658"/>
                  <a:pt x="5438242" y="204658"/>
                </a:cubicBezTo>
                <a:cubicBezTo>
                  <a:pt x="5438242" y="196472"/>
                  <a:pt x="5438242" y="196472"/>
                  <a:pt x="5438242" y="196472"/>
                </a:cubicBezTo>
                <a:cubicBezTo>
                  <a:pt x="5462199" y="196472"/>
                  <a:pt x="5462199" y="196472"/>
                  <a:pt x="5462199" y="196472"/>
                </a:cubicBezTo>
                <a:cubicBezTo>
                  <a:pt x="5462199" y="188286"/>
                  <a:pt x="5462199" y="188286"/>
                  <a:pt x="5462199" y="188286"/>
                </a:cubicBezTo>
                <a:cubicBezTo>
                  <a:pt x="5494142" y="188286"/>
                  <a:pt x="5494142" y="188286"/>
                  <a:pt x="5494142" y="188286"/>
                </a:cubicBezTo>
                <a:cubicBezTo>
                  <a:pt x="5494142" y="196472"/>
                  <a:pt x="5494142" y="196472"/>
                  <a:pt x="5494142" y="196472"/>
                </a:cubicBezTo>
                <a:cubicBezTo>
                  <a:pt x="5502127" y="196472"/>
                  <a:pt x="5502127" y="196472"/>
                  <a:pt x="5502127" y="196472"/>
                </a:cubicBezTo>
                <a:cubicBezTo>
                  <a:pt x="5502127" y="196472"/>
                  <a:pt x="5526085" y="196472"/>
                  <a:pt x="5542056" y="196472"/>
                </a:cubicBezTo>
                <a:cubicBezTo>
                  <a:pt x="5550041" y="204658"/>
                  <a:pt x="5550041" y="204658"/>
                  <a:pt x="5550041" y="204658"/>
                </a:cubicBezTo>
                <a:cubicBezTo>
                  <a:pt x="5550041" y="130981"/>
                  <a:pt x="5550041" y="130981"/>
                  <a:pt x="5550041" y="130981"/>
                </a:cubicBezTo>
                <a:cubicBezTo>
                  <a:pt x="5566013" y="130981"/>
                  <a:pt x="5566013" y="130981"/>
                  <a:pt x="5566013" y="130981"/>
                </a:cubicBezTo>
                <a:cubicBezTo>
                  <a:pt x="5566013" y="122795"/>
                  <a:pt x="5566013" y="122795"/>
                  <a:pt x="5566013" y="122795"/>
                </a:cubicBezTo>
                <a:cubicBezTo>
                  <a:pt x="5573998" y="122795"/>
                  <a:pt x="5573998" y="122795"/>
                  <a:pt x="5573998" y="122795"/>
                </a:cubicBezTo>
                <a:cubicBezTo>
                  <a:pt x="5581984" y="122795"/>
                  <a:pt x="5581984" y="122795"/>
                  <a:pt x="5581984" y="122795"/>
                </a:cubicBezTo>
                <a:cubicBezTo>
                  <a:pt x="5589970" y="122795"/>
                  <a:pt x="5589970" y="122795"/>
                  <a:pt x="5589970" y="122795"/>
                </a:cubicBezTo>
                <a:cubicBezTo>
                  <a:pt x="5589970" y="130981"/>
                  <a:pt x="5589970" y="130981"/>
                  <a:pt x="5589970" y="130981"/>
                </a:cubicBezTo>
                <a:cubicBezTo>
                  <a:pt x="5629898" y="130981"/>
                  <a:pt x="5629898" y="130981"/>
                  <a:pt x="5629898" y="130981"/>
                </a:cubicBezTo>
                <a:cubicBezTo>
                  <a:pt x="5629898" y="229217"/>
                  <a:pt x="5629898" y="229217"/>
                  <a:pt x="5629898" y="229217"/>
                </a:cubicBezTo>
                <a:cubicBezTo>
                  <a:pt x="5669826" y="229217"/>
                  <a:pt x="5669826" y="229217"/>
                  <a:pt x="5669826" y="229217"/>
                </a:cubicBezTo>
                <a:cubicBezTo>
                  <a:pt x="5677812" y="229217"/>
                  <a:pt x="5677812" y="229217"/>
                  <a:pt x="5677812" y="229217"/>
                </a:cubicBezTo>
                <a:cubicBezTo>
                  <a:pt x="5693783" y="81863"/>
                  <a:pt x="5693783" y="81863"/>
                  <a:pt x="5693783" y="81863"/>
                </a:cubicBezTo>
                <a:cubicBezTo>
                  <a:pt x="5693783" y="81863"/>
                  <a:pt x="5709755" y="16373"/>
                  <a:pt x="5709755" y="8187"/>
                </a:cubicBezTo>
                <a:cubicBezTo>
                  <a:pt x="5717740" y="81863"/>
                  <a:pt x="5717740" y="81863"/>
                  <a:pt x="5717740" y="81863"/>
                </a:cubicBezTo>
                <a:cubicBezTo>
                  <a:pt x="5725726" y="81863"/>
                  <a:pt x="5725726" y="81863"/>
                  <a:pt x="5725726" y="81863"/>
                </a:cubicBezTo>
                <a:cubicBezTo>
                  <a:pt x="5725726" y="163727"/>
                  <a:pt x="5725726" y="163727"/>
                  <a:pt x="5725726" y="163727"/>
                </a:cubicBezTo>
                <a:cubicBezTo>
                  <a:pt x="5725726" y="163727"/>
                  <a:pt x="5733712" y="163727"/>
                  <a:pt x="5733712" y="163727"/>
                </a:cubicBezTo>
                <a:cubicBezTo>
                  <a:pt x="5733712" y="163727"/>
                  <a:pt x="5733712" y="171913"/>
                  <a:pt x="5733712" y="171913"/>
                </a:cubicBezTo>
                <a:cubicBezTo>
                  <a:pt x="5749684" y="171913"/>
                  <a:pt x="5749684" y="171913"/>
                  <a:pt x="5749684" y="171913"/>
                </a:cubicBezTo>
                <a:cubicBezTo>
                  <a:pt x="5749684" y="196472"/>
                  <a:pt x="5749684" y="196472"/>
                  <a:pt x="5749684" y="196472"/>
                </a:cubicBezTo>
                <a:cubicBezTo>
                  <a:pt x="5757669" y="196472"/>
                  <a:pt x="5757669" y="196472"/>
                  <a:pt x="5757669" y="196472"/>
                </a:cubicBezTo>
                <a:cubicBezTo>
                  <a:pt x="5757669" y="204658"/>
                  <a:pt x="5757669" y="204658"/>
                  <a:pt x="5757669" y="204658"/>
                </a:cubicBezTo>
                <a:cubicBezTo>
                  <a:pt x="5765654" y="204658"/>
                  <a:pt x="5765654" y="204658"/>
                  <a:pt x="5765654" y="204658"/>
                </a:cubicBezTo>
                <a:cubicBezTo>
                  <a:pt x="5765654" y="196472"/>
                  <a:pt x="5765654" y="196472"/>
                  <a:pt x="5765654" y="196472"/>
                </a:cubicBezTo>
                <a:cubicBezTo>
                  <a:pt x="5781626" y="196472"/>
                  <a:pt x="5781626" y="196472"/>
                  <a:pt x="5781626" y="196472"/>
                </a:cubicBezTo>
                <a:cubicBezTo>
                  <a:pt x="5781626" y="204658"/>
                  <a:pt x="5781626" y="204658"/>
                  <a:pt x="5781626" y="204658"/>
                </a:cubicBezTo>
                <a:cubicBezTo>
                  <a:pt x="5813568" y="204658"/>
                  <a:pt x="5813568" y="204658"/>
                  <a:pt x="5813568" y="204658"/>
                </a:cubicBezTo>
                <a:cubicBezTo>
                  <a:pt x="5813568" y="204658"/>
                  <a:pt x="5813568" y="171913"/>
                  <a:pt x="5813568" y="155540"/>
                </a:cubicBezTo>
                <a:cubicBezTo>
                  <a:pt x="5813568" y="147354"/>
                  <a:pt x="5821554" y="147354"/>
                  <a:pt x="5821554" y="147354"/>
                </a:cubicBezTo>
                <a:cubicBezTo>
                  <a:pt x="5829540" y="147354"/>
                  <a:pt x="5829540" y="147354"/>
                  <a:pt x="5829540" y="147354"/>
                </a:cubicBezTo>
                <a:cubicBezTo>
                  <a:pt x="5829540" y="139168"/>
                  <a:pt x="5829540" y="139168"/>
                  <a:pt x="5829540" y="139168"/>
                </a:cubicBezTo>
                <a:cubicBezTo>
                  <a:pt x="5837525" y="139168"/>
                  <a:pt x="5837525" y="139168"/>
                  <a:pt x="5837525" y="139168"/>
                </a:cubicBezTo>
                <a:cubicBezTo>
                  <a:pt x="5845512" y="139168"/>
                  <a:pt x="5845512" y="139168"/>
                  <a:pt x="5845512" y="139168"/>
                </a:cubicBezTo>
                <a:cubicBezTo>
                  <a:pt x="5845512" y="139168"/>
                  <a:pt x="5845512" y="122795"/>
                  <a:pt x="5845512" y="122795"/>
                </a:cubicBezTo>
                <a:cubicBezTo>
                  <a:pt x="5845512" y="114609"/>
                  <a:pt x="5845512" y="114609"/>
                  <a:pt x="5845512" y="114609"/>
                </a:cubicBezTo>
                <a:cubicBezTo>
                  <a:pt x="5853497" y="114609"/>
                  <a:pt x="5861482" y="106422"/>
                  <a:pt x="5861482" y="106422"/>
                </a:cubicBezTo>
                <a:cubicBezTo>
                  <a:pt x="5861482" y="98236"/>
                  <a:pt x="5861482" y="98236"/>
                  <a:pt x="5861482" y="98236"/>
                </a:cubicBezTo>
                <a:cubicBezTo>
                  <a:pt x="5861482" y="81863"/>
                  <a:pt x="5861482" y="81863"/>
                  <a:pt x="5861482" y="81863"/>
                </a:cubicBezTo>
                <a:cubicBezTo>
                  <a:pt x="5853497" y="81863"/>
                  <a:pt x="5853497" y="81863"/>
                  <a:pt x="5853497" y="81863"/>
                </a:cubicBezTo>
                <a:cubicBezTo>
                  <a:pt x="5861482" y="81863"/>
                  <a:pt x="5869468" y="65491"/>
                  <a:pt x="5869468" y="65491"/>
                </a:cubicBezTo>
                <a:cubicBezTo>
                  <a:pt x="5869468" y="98236"/>
                  <a:pt x="5869468" y="98236"/>
                  <a:pt x="5869468" y="98236"/>
                </a:cubicBezTo>
                <a:cubicBezTo>
                  <a:pt x="5869468" y="106422"/>
                  <a:pt x="5869468" y="106422"/>
                  <a:pt x="5869468" y="106422"/>
                </a:cubicBezTo>
                <a:cubicBezTo>
                  <a:pt x="5877454" y="114609"/>
                  <a:pt x="5877454" y="114609"/>
                  <a:pt x="5877454" y="114609"/>
                </a:cubicBezTo>
                <a:cubicBezTo>
                  <a:pt x="5885439" y="114609"/>
                  <a:pt x="5885439" y="114609"/>
                  <a:pt x="5885439" y="114609"/>
                </a:cubicBezTo>
                <a:cubicBezTo>
                  <a:pt x="5885439" y="147354"/>
                  <a:pt x="5885439" y="147354"/>
                  <a:pt x="5885439" y="147354"/>
                </a:cubicBezTo>
                <a:cubicBezTo>
                  <a:pt x="5885439" y="147354"/>
                  <a:pt x="5893425" y="147354"/>
                  <a:pt x="5893425" y="147354"/>
                </a:cubicBezTo>
                <a:cubicBezTo>
                  <a:pt x="5893425" y="147354"/>
                  <a:pt x="5893425" y="155540"/>
                  <a:pt x="5893425" y="155540"/>
                </a:cubicBezTo>
                <a:cubicBezTo>
                  <a:pt x="5893425" y="180099"/>
                  <a:pt x="5893425" y="180099"/>
                  <a:pt x="5893425" y="180099"/>
                </a:cubicBezTo>
                <a:cubicBezTo>
                  <a:pt x="5901411" y="180099"/>
                  <a:pt x="5901411" y="180099"/>
                  <a:pt x="5901411" y="180099"/>
                </a:cubicBezTo>
                <a:cubicBezTo>
                  <a:pt x="5901411" y="171913"/>
                  <a:pt x="5901411" y="171913"/>
                  <a:pt x="5901411" y="171913"/>
                </a:cubicBezTo>
                <a:cubicBezTo>
                  <a:pt x="5909396" y="171913"/>
                  <a:pt x="5909396" y="171913"/>
                  <a:pt x="5909396" y="171913"/>
                </a:cubicBezTo>
                <a:cubicBezTo>
                  <a:pt x="5909396" y="171913"/>
                  <a:pt x="5909396" y="171913"/>
                  <a:pt x="5917382" y="171913"/>
                </a:cubicBezTo>
                <a:cubicBezTo>
                  <a:pt x="5917382" y="163727"/>
                  <a:pt x="5925368" y="171913"/>
                  <a:pt x="5925368" y="171913"/>
                </a:cubicBezTo>
                <a:cubicBezTo>
                  <a:pt x="5925368" y="171913"/>
                  <a:pt x="5933354" y="171913"/>
                  <a:pt x="5941339" y="171913"/>
                </a:cubicBezTo>
                <a:cubicBezTo>
                  <a:pt x="5941339" y="171913"/>
                  <a:pt x="5949325" y="171913"/>
                  <a:pt x="5949325" y="171913"/>
                </a:cubicBezTo>
                <a:cubicBezTo>
                  <a:pt x="5949325" y="114609"/>
                  <a:pt x="5949325" y="114609"/>
                  <a:pt x="5949325" y="114609"/>
                </a:cubicBezTo>
                <a:cubicBezTo>
                  <a:pt x="5965296" y="114609"/>
                  <a:pt x="5965296" y="114609"/>
                  <a:pt x="5965296" y="114609"/>
                </a:cubicBezTo>
                <a:cubicBezTo>
                  <a:pt x="5965296" y="114609"/>
                  <a:pt x="5965296" y="106422"/>
                  <a:pt x="5965296" y="106422"/>
                </a:cubicBezTo>
                <a:cubicBezTo>
                  <a:pt x="5973282" y="98236"/>
                  <a:pt x="5973282" y="81863"/>
                  <a:pt x="5973282" y="81863"/>
                </a:cubicBezTo>
                <a:cubicBezTo>
                  <a:pt x="5973282" y="81863"/>
                  <a:pt x="5973282" y="90050"/>
                  <a:pt x="5973282" y="98236"/>
                </a:cubicBezTo>
                <a:cubicBezTo>
                  <a:pt x="5973282" y="106422"/>
                  <a:pt x="5981268" y="114609"/>
                  <a:pt x="5981268" y="114609"/>
                </a:cubicBezTo>
                <a:cubicBezTo>
                  <a:pt x="5981268" y="106422"/>
                  <a:pt x="5981268" y="106422"/>
                  <a:pt x="5981268" y="106422"/>
                </a:cubicBezTo>
                <a:lnTo>
                  <a:pt x="6004804" y="106422"/>
                </a:lnTo>
                <a:lnTo>
                  <a:pt x="6004804" y="78906"/>
                </a:lnTo>
                <a:cubicBezTo>
                  <a:pt x="6004804" y="49118"/>
                  <a:pt x="6004804" y="49118"/>
                  <a:pt x="6004804" y="49118"/>
                </a:cubicBezTo>
                <a:cubicBezTo>
                  <a:pt x="6020775" y="49118"/>
                  <a:pt x="6020775" y="49118"/>
                  <a:pt x="6020775" y="49118"/>
                </a:cubicBezTo>
                <a:cubicBezTo>
                  <a:pt x="6020775" y="57304"/>
                  <a:pt x="6020775" y="57304"/>
                  <a:pt x="6020775" y="57304"/>
                </a:cubicBezTo>
                <a:cubicBezTo>
                  <a:pt x="6028760" y="57304"/>
                  <a:pt x="6028760" y="57304"/>
                  <a:pt x="6028760" y="57304"/>
                </a:cubicBezTo>
                <a:cubicBezTo>
                  <a:pt x="6060703" y="57304"/>
                  <a:pt x="6060703" y="57304"/>
                  <a:pt x="6060703" y="57304"/>
                </a:cubicBezTo>
                <a:cubicBezTo>
                  <a:pt x="6060703" y="49118"/>
                  <a:pt x="6060703" y="49118"/>
                  <a:pt x="6060703" y="49118"/>
                </a:cubicBezTo>
                <a:cubicBezTo>
                  <a:pt x="6076674" y="49118"/>
                  <a:pt x="6076674" y="49118"/>
                  <a:pt x="6076674" y="49118"/>
                </a:cubicBezTo>
                <a:cubicBezTo>
                  <a:pt x="6076674" y="57304"/>
                  <a:pt x="6076674" y="57304"/>
                  <a:pt x="6076674" y="57304"/>
                </a:cubicBezTo>
                <a:cubicBezTo>
                  <a:pt x="6084660" y="57304"/>
                  <a:pt x="6084660" y="57304"/>
                  <a:pt x="6084660" y="57304"/>
                </a:cubicBezTo>
                <a:cubicBezTo>
                  <a:pt x="6084660" y="65491"/>
                  <a:pt x="6084660" y="65491"/>
                  <a:pt x="6084660" y="65491"/>
                </a:cubicBezTo>
                <a:cubicBezTo>
                  <a:pt x="6092646" y="65491"/>
                  <a:pt x="6092646" y="65491"/>
                  <a:pt x="6092646" y="65491"/>
                </a:cubicBezTo>
                <a:cubicBezTo>
                  <a:pt x="6092646" y="65491"/>
                  <a:pt x="6092646" y="73677"/>
                  <a:pt x="6084660" y="73677"/>
                </a:cubicBezTo>
                <a:cubicBezTo>
                  <a:pt x="6084660" y="73677"/>
                  <a:pt x="6092646" y="81863"/>
                  <a:pt x="6092646" y="81863"/>
                </a:cubicBezTo>
                <a:cubicBezTo>
                  <a:pt x="6092646" y="106422"/>
                  <a:pt x="6092646" y="106422"/>
                  <a:pt x="6092646" y="106422"/>
                </a:cubicBezTo>
                <a:cubicBezTo>
                  <a:pt x="6100631" y="106422"/>
                  <a:pt x="6100631" y="106422"/>
                  <a:pt x="6100631" y="106422"/>
                </a:cubicBezTo>
                <a:cubicBezTo>
                  <a:pt x="6100631" y="130981"/>
                  <a:pt x="6100631" y="130981"/>
                  <a:pt x="6100631" y="130981"/>
                </a:cubicBezTo>
                <a:cubicBezTo>
                  <a:pt x="6108617" y="130981"/>
                  <a:pt x="6108617" y="130981"/>
                  <a:pt x="6108617" y="130981"/>
                </a:cubicBezTo>
                <a:cubicBezTo>
                  <a:pt x="6132574" y="130981"/>
                  <a:pt x="6132574" y="130981"/>
                  <a:pt x="6132574" y="130981"/>
                </a:cubicBezTo>
                <a:cubicBezTo>
                  <a:pt x="6132574" y="98236"/>
                  <a:pt x="6132574" y="98236"/>
                  <a:pt x="6132574" y="98236"/>
                </a:cubicBezTo>
                <a:cubicBezTo>
                  <a:pt x="6180488" y="98236"/>
                  <a:pt x="6180488" y="98236"/>
                  <a:pt x="6180488" y="98236"/>
                </a:cubicBezTo>
                <a:cubicBezTo>
                  <a:pt x="6180488" y="98236"/>
                  <a:pt x="6180488" y="90050"/>
                  <a:pt x="6188474" y="90050"/>
                </a:cubicBezTo>
                <a:cubicBezTo>
                  <a:pt x="6196459" y="90050"/>
                  <a:pt x="6196459" y="98236"/>
                  <a:pt x="6196459" y="98236"/>
                </a:cubicBezTo>
                <a:cubicBezTo>
                  <a:pt x="6204445" y="98236"/>
                  <a:pt x="6204445" y="98236"/>
                  <a:pt x="6204445" y="98236"/>
                </a:cubicBezTo>
                <a:cubicBezTo>
                  <a:pt x="6204445" y="106422"/>
                  <a:pt x="6204445" y="106422"/>
                  <a:pt x="6204445" y="106422"/>
                </a:cubicBezTo>
                <a:cubicBezTo>
                  <a:pt x="6268330" y="106422"/>
                  <a:pt x="6268330" y="106422"/>
                  <a:pt x="6268330" y="106422"/>
                </a:cubicBezTo>
                <a:cubicBezTo>
                  <a:pt x="6268330" y="130981"/>
                  <a:pt x="6268330" y="130981"/>
                  <a:pt x="6268330" y="130981"/>
                </a:cubicBezTo>
                <a:cubicBezTo>
                  <a:pt x="6284302" y="130981"/>
                  <a:pt x="6284302" y="130981"/>
                  <a:pt x="6284302" y="130981"/>
                </a:cubicBezTo>
                <a:cubicBezTo>
                  <a:pt x="6300273" y="130981"/>
                  <a:pt x="6300273" y="130981"/>
                  <a:pt x="6300273" y="130981"/>
                </a:cubicBezTo>
                <a:cubicBezTo>
                  <a:pt x="6300273" y="122795"/>
                  <a:pt x="6300273" y="122795"/>
                  <a:pt x="6300273" y="122795"/>
                </a:cubicBezTo>
                <a:cubicBezTo>
                  <a:pt x="6308259" y="122795"/>
                  <a:pt x="6308259" y="122795"/>
                  <a:pt x="6308259" y="122795"/>
                </a:cubicBezTo>
                <a:cubicBezTo>
                  <a:pt x="6308259" y="130981"/>
                  <a:pt x="6308259" y="130981"/>
                  <a:pt x="6308259" y="130981"/>
                </a:cubicBezTo>
                <a:cubicBezTo>
                  <a:pt x="6324230" y="130981"/>
                  <a:pt x="6324230" y="130981"/>
                  <a:pt x="6324230" y="130981"/>
                </a:cubicBezTo>
                <a:cubicBezTo>
                  <a:pt x="6324230" y="122795"/>
                  <a:pt x="6324230" y="122795"/>
                  <a:pt x="6324230" y="122795"/>
                </a:cubicBezTo>
                <a:cubicBezTo>
                  <a:pt x="6332216" y="122795"/>
                  <a:pt x="6332216" y="122795"/>
                  <a:pt x="6332216" y="122795"/>
                </a:cubicBezTo>
                <a:cubicBezTo>
                  <a:pt x="6332216" y="114609"/>
                  <a:pt x="6332216" y="114609"/>
                  <a:pt x="6332216" y="114609"/>
                </a:cubicBezTo>
                <a:cubicBezTo>
                  <a:pt x="6388115" y="114609"/>
                  <a:pt x="6388115" y="114609"/>
                  <a:pt x="6388115" y="114609"/>
                </a:cubicBezTo>
                <a:cubicBezTo>
                  <a:pt x="6396101" y="114609"/>
                  <a:pt x="6396101" y="114609"/>
                  <a:pt x="6396101" y="114609"/>
                </a:cubicBezTo>
                <a:cubicBezTo>
                  <a:pt x="6396101" y="114609"/>
                  <a:pt x="6396101" y="114609"/>
                  <a:pt x="6404087" y="114609"/>
                </a:cubicBezTo>
                <a:cubicBezTo>
                  <a:pt x="6404087" y="114609"/>
                  <a:pt x="6404087" y="122795"/>
                  <a:pt x="6404087" y="122795"/>
                </a:cubicBezTo>
                <a:cubicBezTo>
                  <a:pt x="6436029" y="122795"/>
                  <a:pt x="6436029" y="122795"/>
                  <a:pt x="6436029" y="122795"/>
                </a:cubicBezTo>
                <a:cubicBezTo>
                  <a:pt x="6436029" y="114609"/>
                  <a:pt x="6436029" y="114609"/>
                  <a:pt x="6436029" y="114609"/>
                </a:cubicBezTo>
                <a:cubicBezTo>
                  <a:pt x="6459986" y="114609"/>
                  <a:pt x="6459986" y="114609"/>
                  <a:pt x="6459986" y="114609"/>
                </a:cubicBezTo>
                <a:cubicBezTo>
                  <a:pt x="6459986" y="106422"/>
                  <a:pt x="6459986" y="106422"/>
                  <a:pt x="6459986" y="106422"/>
                </a:cubicBezTo>
                <a:cubicBezTo>
                  <a:pt x="6467972" y="106422"/>
                  <a:pt x="6467972" y="106422"/>
                  <a:pt x="6467972" y="106422"/>
                </a:cubicBezTo>
                <a:cubicBezTo>
                  <a:pt x="6483943" y="106422"/>
                  <a:pt x="6483943" y="106422"/>
                  <a:pt x="6483943" y="106422"/>
                </a:cubicBezTo>
                <a:cubicBezTo>
                  <a:pt x="6483943" y="90050"/>
                  <a:pt x="6483943" y="90050"/>
                  <a:pt x="6483943" y="90050"/>
                </a:cubicBezTo>
                <a:cubicBezTo>
                  <a:pt x="6483943" y="73677"/>
                  <a:pt x="6483943" y="73677"/>
                  <a:pt x="6483943" y="73677"/>
                </a:cubicBezTo>
                <a:cubicBezTo>
                  <a:pt x="6491929" y="73677"/>
                  <a:pt x="6491929" y="73677"/>
                  <a:pt x="6491929" y="73677"/>
                </a:cubicBezTo>
                <a:cubicBezTo>
                  <a:pt x="6491929" y="98236"/>
                  <a:pt x="6491929" y="98236"/>
                  <a:pt x="6491929" y="98236"/>
                </a:cubicBezTo>
                <a:cubicBezTo>
                  <a:pt x="6491929" y="98236"/>
                  <a:pt x="6491929" y="98236"/>
                  <a:pt x="6499915" y="98236"/>
                </a:cubicBezTo>
                <a:cubicBezTo>
                  <a:pt x="6499915" y="98236"/>
                  <a:pt x="6499915" y="106422"/>
                  <a:pt x="6499915" y="106422"/>
                </a:cubicBezTo>
                <a:cubicBezTo>
                  <a:pt x="6515886" y="106422"/>
                  <a:pt x="6515886" y="106422"/>
                  <a:pt x="6515886" y="106422"/>
                </a:cubicBezTo>
                <a:cubicBezTo>
                  <a:pt x="6515886" y="163727"/>
                  <a:pt x="6515886" y="163727"/>
                  <a:pt x="6515886" y="163727"/>
                </a:cubicBezTo>
                <a:cubicBezTo>
                  <a:pt x="6531857" y="163727"/>
                  <a:pt x="6531857" y="163727"/>
                  <a:pt x="6531857" y="163727"/>
                </a:cubicBezTo>
                <a:cubicBezTo>
                  <a:pt x="6531857" y="155540"/>
                  <a:pt x="6531857" y="155540"/>
                  <a:pt x="6531857" y="155540"/>
                </a:cubicBezTo>
                <a:cubicBezTo>
                  <a:pt x="6539843" y="155540"/>
                  <a:pt x="6539843" y="155540"/>
                  <a:pt x="6539843" y="155540"/>
                </a:cubicBezTo>
                <a:cubicBezTo>
                  <a:pt x="6539843" y="139168"/>
                  <a:pt x="6539843" y="139168"/>
                  <a:pt x="6539843" y="139168"/>
                </a:cubicBezTo>
                <a:cubicBezTo>
                  <a:pt x="6587757" y="139168"/>
                  <a:pt x="6587757" y="139168"/>
                  <a:pt x="6587757" y="139168"/>
                </a:cubicBezTo>
                <a:cubicBezTo>
                  <a:pt x="6587757" y="155540"/>
                  <a:pt x="6587757" y="155540"/>
                  <a:pt x="6587757" y="155540"/>
                </a:cubicBezTo>
                <a:cubicBezTo>
                  <a:pt x="6595743" y="155540"/>
                  <a:pt x="6595743" y="155540"/>
                  <a:pt x="6595743" y="155540"/>
                </a:cubicBezTo>
                <a:lnTo>
                  <a:pt x="6595743" y="115088"/>
                </a:lnTo>
                <a:cubicBezTo>
                  <a:pt x="6595743" y="16373"/>
                  <a:pt x="6595743" y="16373"/>
                  <a:pt x="6595743" y="16373"/>
                </a:cubicBezTo>
                <a:cubicBezTo>
                  <a:pt x="6619700" y="16373"/>
                  <a:pt x="6619700" y="16373"/>
                  <a:pt x="6619700" y="16373"/>
                </a:cubicBezTo>
                <a:cubicBezTo>
                  <a:pt x="6619700" y="0"/>
                  <a:pt x="6619700" y="0"/>
                  <a:pt x="6619700" y="0"/>
                </a:cubicBezTo>
                <a:cubicBezTo>
                  <a:pt x="6675600" y="0"/>
                  <a:pt x="6675600" y="0"/>
                  <a:pt x="6675600" y="0"/>
                </a:cubicBezTo>
                <a:cubicBezTo>
                  <a:pt x="6675600" y="16373"/>
                  <a:pt x="6675600" y="16373"/>
                  <a:pt x="6675600" y="16373"/>
                </a:cubicBezTo>
                <a:cubicBezTo>
                  <a:pt x="6691571" y="16373"/>
                  <a:pt x="6691571" y="16373"/>
                  <a:pt x="6691571" y="16373"/>
                </a:cubicBezTo>
                <a:cubicBezTo>
                  <a:pt x="6691571" y="130981"/>
                  <a:pt x="6691571" y="130981"/>
                  <a:pt x="6691571" y="130981"/>
                </a:cubicBezTo>
                <a:cubicBezTo>
                  <a:pt x="6699557" y="130981"/>
                  <a:pt x="6699557" y="130981"/>
                  <a:pt x="6699557" y="130981"/>
                </a:cubicBezTo>
                <a:cubicBezTo>
                  <a:pt x="6699557" y="147354"/>
                  <a:pt x="6699557" y="147354"/>
                  <a:pt x="6699557" y="147354"/>
                </a:cubicBezTo>
                <a:cubicBezTo>
                  <a:pt x="6707542" y="147354"/>
                  <a:pt x="6707542" y="147354"/>
                  <a:pt x="6707542" y="147354"/>
                </a:cubicBezTo>
                <a:cubicBezTo>
                  <a:pt x="6707542" y="147354"/>
                  <a:pt x="6707542" y="212845"/>
                  <a:pt x="6707542" y="221031"/>
                </a:cubicBezTo>
                <a:cubicBezTo>
                  <a:pt x="6707542" y="229217"/>
                  <a:pt x="6723514" y="229217"/>
                  <a:pt x="6723514" y="229217"/>
                </a:cubicBezTo>
                <a:cubicBezTo>
                  <a:pt x="6723514" y="204658"/>
                  <a:pt x="6723514" y="204658"/>
                  <a:pt x="6723514" y="204658"/>
                </a:cubicBezTo>
                <a:cubicBezTo>
                  <a:pt x="6715528" y="204658"/>
                  <a:pt x="6715528" y="204658"/>
                  <a:pt x="6715528" y="204658"/>
                </a:cubicBezTo>
                <a:cubicBezTo>
                  <a:pt x="6715528" y="196472"/>
                  <a:pt x="6715528" y="196472"/>
                  <a:pt x="6715528" y="196472"/>
                </a:cubicBezTo>
                <a:cubicBezTo>
                  <a:pt x="6731499" y="196472"/>
                  <a:pt x="6731499" y="196472"/>
                  <a:pt x="6731499" y="196472"/>
                </a:cubicBezTo>
                <a:cubicBezTo>
                  <a:pt x="6731499" y="188286"/>
                  <a:pt x="6731499" y="188286"/>
                  <a:pt x="6731499" y="188286"/>
                </a:cubicBezTo>
                <a:cubicBezTo>
                  <a:pt x="6771428" y="188286"/>
                  <a:pt x="6771428" y="188286"/>
                  <a:pt x="6771428" y="188286"/>
                </a:cubicBezTo>
                <a:cubicBezTo>
                  <a:pt x="6771428" y="196472"/>
                  <a:pt x="6771428" y="196472"/>
                  <a:pt x="6771428" y="196472"/>
                </a:cubicBezTo>
                <a:cubicBezTo>
                  <a:pt x="6779413" y="196472"/>
                  <a:pt x="6779413" y="196472"/>
                  <a:pt x="6779413" y="196472"/>
                </a:cubicBezTo>
                <a:cubicBezTo>
                  <a:pt x="6779413" y="196472"/>
                  <a:pt x="6803370" y="196472"/>
                  <a:pt x="6811356" y="196472"/>
                </a:cubicBezTo>
                <a:cubicBezTo>
                  <a:pt x="6827327" y="204658"/>
                  <a:pt x="6827327" y="204658"/>
                  <a:pt x="6827327" y="204658"/>
                </a:cubicBezTo>
                <a:cubicBezTo>
                  <a:pt x="6827327" y="130981"/>
                  <a:pt x="6827327" y="130981"/>
                  <a:pt x="6827327" y="130981"/>
                </a:cubicBezTo>
                <a:cubicBezTo>
                  <a:pt x="6843299" y="130981"/>
                  <a:pt x="6843299" y="130981"/>
                  <a:pt x="6843299" y="130981"/>
                </a:cubicBezTo>
                <a:cubicBezTo>
                  <a:pt x="6843299" y="122795"/>
                  <a:pt x="6843299" y="122795"/>
                  <a:pt x="6843299" y="122795"/>
                </a:cubicBezTo>
                <a:cubicBezTo>
                  <a:pt x="6851284" y="122795"/>
                  <a:pt x="6851284" y="122795"/>
                  <a:pt x="6851284" y="122795"/>
                </a:cubicBezTo>
                <a:cubicBezTo>
                  <a:pt x="6859270" y="122795"/>
                  <a:pt x="6859270" y="122795"/>
                  <a:pt x="6859270" y="122795"/>
                </a:cubicBezTo>
                <a:cubicBezTo>
                  <a:pt x="6867256" y="122795"/>
                  <a:pt x="6867256" y="122795"/>
                  <a:pt x="6867256" y="122795"/>
                </a:cubicBezTo>
                <a:cubicBezTo>
                  <a:pt x="6867256" y="130981"/>
                  <a:pt x="6867256" y="130981"/>
                  <a:pt x="6867256" y="130981"/>
                </a:cubicBezTo>
                <a:cubicBezTo>
                  <a:pt x="6907184" y="130981"/>
                  <a:pt x="6907184" y="130981"/>
                  <a:pt x="6907184" y="130981"/>
                </a:cubicBezTo>
                <a:cubicBezTo>
                  <a:pt x="6907184" y="229217"/>
                  <a:pt x="6907184" y="229217"/>
                  <a:pt x="6907184" y="229217"/>
                </a:cubicBezTo>
                <a:cubicBezTo>
                  <a:pt x="6947112" y="229217"/>
                  <a:pt x="6947112" y="229217"/>
                  <a:pt x="6947112" y="229217"/>
                </a:cubicBezTo>
                <a:cubicBezTo>
                  <a:pt x="6955098" y="229217"/>
                  <a:pt x="6955098" y="229217"/>
                  <a:pt x="6955098" y="229217"/>
                </a:cubicBezTo>
                <a:cubicBezTo>
                  <a:pt x="6971069" y="81863"/>
                  <a:pt x="6971069" y="81863"/>
                  <a:pt x="6971069" y="81863"/>
                </a:cubicBezTo>
                <a:cubicBezTo>
                  <a:pt x="6971069" y="81863"/>
                  <a:pt x="6987041" y="16373"/>
                  <a:pt x="6987041" y="8187"/>
                </a:cubicBezTo>
                <a:cubicBezTo>
                  <a:pt x="6995026" y="81863"/>
                  <a:pt x="6995026" y="81863"/>
                  <a:pt x="6995026" y="81863"/>
                </a:cubicBezTo>
                <a:cubicBezTo>
                  <a:pt x="7003012" y="163727"/>
                  <a:pt x="7003012" y="163727"/>
                  <a:pt x="7003012" y="163727"/>
                </a:cubicBezTo>
                <a:cubicBezTo>
                  <a:pt x="7003012" y="163727"/>
                  <a:pt x="7010998" y="163727"/>
                  <a:pt x="7010998" y="163727"/>
                </a:cubicBezTo>
                <a:cubicBezTo>
                  <a:pt x="7010998" y="163727"/>
                  <a:pt x="7010998" y="171913"/>
                  <a:pt x="7010998" y="171913"/>
                </a:cubicBezTo>
                <a:cubicBezTo>
                  <a:pt x="7026969" y="171913"/>
                  <a:pt x="7026969" y="171913"/>
                  <a:pt x="7026969" y="171913"/>
                </a:cubicBezTo>
                <a:cubicBezTo>
                  <a:pt x="7026969" y="196472"/>
                  <a:pt x="7026969" y="196472"/>
                  <a:pt x="7026969" y="196472"/>
                </a:cubicBezTo>
                <a:cubicBezTo>
                  <a:pt x="7034955" y="196472"/>
                  <a:pt x="7034955" y="196472"/>
                  <a:pt x="7034955" y="196472"/>
                </a:cubicBezTo>
                <a:cubicBezTo>
                  <a:pt x="7034955" y="204658"/>
                  <a:pt x="7034955" y="204658"/>
                  <a:pt x="7034955" y="204658"/>
                </a:cubicBezTo>
                <a:cubicBezTo>
                  <a:pt x="7042940" y="204658"/>
                  <a:pt x="7042940" y="204658"/>
                  <a:pt x="7042940" y="204658"/>
                </a:cubicBezTo>
                <a:cubicBezTo>
                  <a:pt x="7042940" y="196472"/>
                  <a:pt x="7042940" y="196472"/>
                  <a:pt x="7042940" y="196472"/>
                </a:cubicBezTo>
                <a:cubicBezTo>
                  <a:pt x="7050926" y="196472"/>
                  <a:pt x="7050926" y="196472"/>
                  <a:pt x="7050926" y="196472"/>
                </a:cubicBezTo>
                <a:cubicBezTo>
                  <a:pt x="7050926" y="204658"/>
                  <a:pt x="7050926" y="204658"/>
                  <a:pt x="7050926" y="204658"/>
                </a:cubicBezTo>
                <a:cubicBezTo>
                  <a:pt x="7090854" y="204658"/>
                  <a:pt x="7090854" y="204658"/>
                  <a:pt x="7090854" y="204658"/>
                </a:cubicBezTo>
                <a:cubicBezTo>
                  <a:pt x="7090854" y="204658"/>
                  <a:pt x="7090854" y="171913"/>
                  <a:pt x="7090854" y="155540"/>
                </a:cubicBezTo>
                <a:cubicBezTo>
                  <a:pt x="7090854" y="147354"/>
                  <a:pt x="7098840" y="147354"/>
                  <a:pt x="7098840" y="147354"/>
                </a:cubicBezTo>
                <a:cubicBezTo>
                  <a:pt x="7106826" y="147354"/>
                  <a:pt x="7106826" y="147354"/>
                  <a:pt x="7106826" y="147354"/>
                </a:cubicBezTo>
                <a:cubicBezTo>
                  <a:pt x="7106826" y="139168"/>
                  <a:pt x="7106826" y="139168"/>
                  <a:pt x="7106826" y="139168"/>
                </a:cubicBezTo>
                <a:cubicBezTo>
                  <a:pt x="7114811" y="139168"/>
                  <a:pt x="7114811" y="139168"/>
                  <a:pt x="7114811" y="139168"/>
                </a:cubicBezTo>
                <a:cubicBezTo>
                  <a:pt x="7122797" y="139168"/>
                  <a:pt x="7122797" y="139168"/>
                  <a:pt x="7122797" y="139168"/>
                </a:cubicBezTo>
                <a:cubicBezTo>
                  <a:pt x="7122797" y="139168"/>
                  <a:pt x="7122797" y="122795"/>
                  <a:pt x="7122797" y="122795"/>
                </a:cubicBezTo>
                <a:cubicBezTo>
                  <a:pt x="7122797" y="114609"/>
                  <a:pt x="7122797" y="114609"/>
                  <a:pt x="7122797" y="114609"/>
                </a:cubicBezTo>
                <a:cubicBezTo>
                  <a:pt x="7130783" y="114609"/>
                  <a:pt x="7138768" y="106422"/>
                  <a:pt x="7138768" y="106422"/>
                </a:cubicBezTo>
                <a:cubicBezTo>
                  <a:pt x="7138768" y="98236"/>
                  <a:pt x="7138768" y="98236"/>
                  <a:pt x="7138768" y="98236"/>
                </a:cubicBezTo>
                <a:cubicBezTo>
                  <a:pt x="7138768" y="81863"/>
                  <a:pt x="7138768" y="81863"/>
                  <a:pt x="7138768" y="81863"/>
                </a:cubicBezTo>
                <a:cubicBezTo>
                  <a:pt x="7130783" y="81863"/>
                  <a:pt x="7130783" y="81863"/>
                  <a:pt x="7130783" y="81863"/>
                </a:cubicBezTo>
                <a:cubicBezTo>
                  <a:pt x="7130783" y="81863"/>
                  <a:pt x="7146754" y="65491"/>
                  <a:pt x="7146754" y="65491"/>
                </a:cubicBezTo>
                <a:cubicBezTo>
                  <a:pt x="7146754" y="98236"/>
                  <a:pt x="7146754" y="98236"/>
                  <a:pt x="7146754" y="98236"/>
                </a:cubicBezTo>
                <a:cubicBezTo>
                  <a:pt x="7146754" y="106422"/>
                  <a:pt x="7146754" y="106422"/>
                  <a:pt x="7146754" y="106422"/>
                </a:cubicBezTo>
                <a:cubicBezTo>
                  <a:pt x="7154740" y="114609"/>
                  <a:pt x="7154740" y="114609"/>
                  <a:pt x="7154740" y="114609"/>
                </a:cubicBezTo>
                <a:cubicBezTo>
                  <a:pt x="7162725" y="114609"/>
                  <a:pt x="7162725" y="114609"/>
                  <a:pt x="7162725" y="114609"/>
                </a:cubicBezTo>
                <a:cubicBezTo>
                  <a:pt x="7162725" y="147354"/>
                  <a:pt x="7162725" y="147354"/>
                  <a:pt x="7162725" y="147354"/>
                </a:cubicBezTo>
                <a:cubicBezTo>
                  <a:pt x="7162725" y="147354"/>
                  <a:pt x="7170711" y="147354"/>
                  <a:pt x="7170711" y="147354"/>
                </a:cubicBezTo>
                <a:cubicBezTo>
                  <a:pt x="7170711" y="147354"/>
                  <a:pt x="7170711" y="155540"/>
                  <a:pt x="7170711" y="155540"/>
                </a:cubicBezTo>
                <a:cubicBezTo>
                  <a:pt x="7170711" y="180099"/>
                  <a:pt x="7170711" y="180099"/>
                  <a:pt x="7170711" y="180099"/>
                </a:cubicBezTo>
                <a:cubicBezTo>
                  <a:pt x="7178697" y="180099"/>
                  <a:pt x="7178697" y="180099"/>
                  <a:pt x="7178697" y="180099"/>
                </a:cubicBezTo>
                <a:cubicBezTo>
                  <a:pt x="7178697" y="171913"/>
                  <a:pt x="7178697" y="171913"/>
                  <a:pt x="7178697" y="171913"/>
                </a:cubicBezTo>
                <a:cubicBezTo>
                  <a:pt x="7186682" y="171913"/>
                  <a:pt x="7186682" y="171913"/>
                  <a:pt x="7186682" y="171913"/>
                </a:cubicBezTo>
                <a:cubicBezTo>
                  <a:pt x="7186682" y="171913"/>
                  <a:pt x="7186682" y="171913"/>
                  <a:pt x="7194668" y="171913"/>
                </a:cubicBezTo>
                <a:cubicBezTo>
                  <a:pt x="7194668" y="163727"/>
                  <a:pt x="7202654" y="171913"/>
                  <a:pt x="7202654" y="171913"/>
                </a:cubicBezTo>
                <a:cubicBezTo>
                  <a:pt x="7202654" y="171913"/>
                  <a:pt x="7210639" y="171913"/>
                  <a:pt x="7210639" y="171913"/>
                </a:cubicBezTo>
                <a:cubicBezTo>
                  <a:pt x="7218625" y="171913"/>
                  <a:pt x="7226611" y="171913"/>
                  <a:pt x="7226611" y="171913"/>
                </a:cubicBezTo>
                <a:cubicBezTo>
                  <a:pt x="7226611" y="114609"/>
                  <a:pt x="7226611" y="114609"/>
                  <a:pt x="7226611" y="114609"/>
                </a:cubicBezTo>
                <a:cubicBezTo>
                  <a:pt x="7242582" y="114609"/>
                  <a:pt x="7242582" y="114609"/>
                  <a:pt x="7242582" y="114609"/>
                </a:cubicBezTo>
                <a:cubicBezTo>
                  <a:pt x="7242582" y="114609"/>
                  <a:pt x="7242582" y="106422"/>
                  <a:pt x="7242582" y="106422"/>
                </a:cubicBezTo>
                <a:cubicBezTo>
                  <a:pt x="7250568" y="98236"/>
                  <a:pt x="7250568" y="81863"/>
                  <a:pt x="7250568" y="81863"/>
                </a:cubicBezTo>
                <a:cubicBezTo>
                  <a:pt x="7250568" y="81863"/>
                  <a:pt x="7250568" y="90050"/>
                  <a:pt x="7250568" y="98236"/>
                </a:cubicBezTo>
                <a:cubicBezTo>
                  <a:pt x="7250568" y="106422"/>
                  <a:pt x="7258553" y="114609"/>
                  <a:pt x="7258553" y="114609"/>
                </a:cubicBezTo>
                <a:cubicBezTo>
                  <a:pt x="7258553" y="106422"/>
                  <a:pt x="7258553" y="106422"/>
                  <a:pt x="7258553" y="106422"/>
                </a:cubicBezTo>
                <a:cubicBezTo>
                  <a:pt x="7298482" y="106422"/>
                  <a:pt x="7298482" y="106422"/>
                  <a:pt x="7298482" y="106422"/>
                </a:cubicBezTo>
                <a:cubicBezTo>
                  <a:pt x="7298482" y="147354"/>
                  <a:pt x="7298482" y="147354"/>
                  <a:pt x="7298482" y="147354"/>
                </a:cubicBezTo>
                <a:cubicBezTo>
                  <a:pt x="7330425" y="147354"/>
                  <a:pt x="7330425" y="147354"/>
                  <a:pt x="7330425" y="147354"/>
                </a:cubicBezTo>
                <a:cubicBezTo>
                  <a:pt x="7330425" y="155540"/>
                  <a:pt x="7330425" y="155540"/>
                  <a:pt x="7330425" y="155540"/>
                </a:cubicBezTo>
                <a:cubicBezTo>
                  <a:pt x="7346396" y="147354"/>
                  <a:pt x="7346396" y="147354"/>
                  <a:pt x="7346396" y="147354"/>
                </a:cubicBezTo>
                <a:cubicBezTo>
                  <a:pt x="7354382" y="155540"/>
                  <a:pt x="7354382" y="155540"/>
                  <a:pt x="7354382" y="155540"/>
                </a:cubicBezTo>
                <a:cubicBezTo>
                  <a:pt x="7354382" y="188286"/>
                  <a:pt x="7354382" y="188286"/>
                  <a:pt x="7354382" y="188286"/>
                </a:cubicBezTo>
                <a:cubicBezTo>
                  <a:pt x="7386324" y="163727"/>
                  <a:pt x="7386324" y="163727"/>
                  <a:pt x="7386324" y="163727"/>
                </a:cubicBezTo>
                <a:cubicBezTo>
                  <a:pt x="7386324" y="147354"/>
                  <a:pt x="7386324" y="147354"/>
                  <a:pt x="7386324" y="147354"/>
                </a:cubicBezTo>
                <a:cubicBezTo>
                  <a:pt x="7410281" y="147354"/>
                  <a:pt x="7410281" y="147354"/>
                  <a:pt x="7410281" y="147354"/>
                </a:cubicBezTo>
                <a:cubicBezTo>
                  <a:pt x="7410281" y="122795"/>
                  <a:pt x="7410281" y="122795"/>
                  <a:pt x="7410281" y="122795"/>
                </a:cubicBezTo>
                <a:cubicBezTo>
                  <a:pt x="7410281" y="114609"/>
                  <a:pt x="7410281" y="114609"/>
                  <a:pt x="7410281" y="114609"/>
                </a:cubicBezTo>
                <a:cubicBezTo>
                  <a:pt x="7466181" y="114609"/>
                  <a:pt x="7466181" y="114609"/>
                  <a:pt x="7466181" y="114609"/>
                </a:cubicBezTo>
                <a:cubicBezTo>
                  <a:pt x="7474167" y="130981"/>
                  <a:pt x="7474167" y="130981"/>
                  <a:pt x="7474167" y="130981"/>
                </a:cubicBezTo>
                <a:cubicBezTo>
                  <a:pt x="7490138" y="130981"/>
                  <a:pt x="7490138" y="130981"/>
                  <a:pt x="7490138" y="130981"/>
                </a:cubicBezTo>
                <a:cubicBezTo>
                  <a:pt x="7490138" y="130981"/>
                  <a:pt x="7490138" y="122795"/>
                  <a:pt x="7490138" y="122795"/>
                </a:cubicBezTo>
                <a:cubicBezTo>
                  <a:pt x="7562009" y="122795"/>
                  <a:pt x="7562009" y="122795"/>
                  <a:pt x="7562009" y="122795"/>
                </a:cubicBezTo>
                <a:cubicBezTo>
                  <a:pt x="7562009" y="196472"/>
                  <a:pt x="7562009" y="196472"/>
                  <a:pt x="7562009" y="196472"/>
                </a:cubicBezTo>
                <a:cubicBezTo>
                  <a:pt x="7569995" y="196472"/>
                  <a:pt x="7569995" y="196472"/>
                  <a:pt x="7569995" y="196472"/>
                </a:cubicBezTo>
                <a:cubicBezTo>
                  <a:pt x="7569995" y="188286"/>
                  <a:pt x="7569995" y="188286"/>
                  <a:pt x="7569995" y="188286"/>
                </a:cubicBezTo>
                <a:cubicBezTo>
                  <a:pt x="7577980" y="188286"/>
                  <a:pt x="7577980" y="188286"/>
                  <a:pt x="7577980" y="188286"/>
                </a:cubicBezTo>
                <a:cubicBezTo>
                  <a:pt x="7593952" y="188286"/>
                  <a:pt x="7593952" y="188286"/>
                  <a:pt x="7593952" y="188286"/>
                </a:cubicBezTo>
                <a:cubicBezTo>
                  <a:pt x="7593952" y="122795"/>
                  <a:pt x="7593952" y="122795"/>
                  <a:pt x="7593952" y="122795"/>
                </a:cubicBezTo>
                <a:cubicBezTo>
                  <a:pt x="7593952" y="122795"/>
                  <a:pt x="7593952" y="122795"/>
                  <a:pt x="7593952" y="114609"/>
                </a:cubicBezTo>
                <a:cubicBezTo>
                  <a:pt x="7593952" y="114609"/>
                  <a:pt x="7601937" y="114609"/>
                  <a:pt x="7601937" y="114609"/>
                </a:cubicBezTo>
                <a:cubicBezTo>
                  <a:pt x="7601937" y="65491"/>
                  <a:pt x="7601937" y="65491"/>
                  <a:pt x="7601937" y="65491"/>
                </a:cubicBezTo>
                <a:cubicBezTo>
                  <a:pt x="7609923" y="65491"/>
                  <a:pt x="7609923" y="65491"/>
                  <a:pt x="7609923" y="65491"/>
                </a:cubicBezTo>
                <a:cubicBezTo>
                  <a:pt x="7609923" y="57304"/>
                  <a:pt x="7609923" y="57304"/>
                  <a:pt x="7609923" y="57304"/>
                </a:cubicBezTo>
                <a:cubicBezTo>
                  <a:pt x="7617909" y="57304"/>
                  <a:pt x="7617909" y="57304"/>
                  <a:pt x="7617909" y="57304"/>
                </a:cubicBezTo>
                <a:cubicBezTo>
                  <a:pt x="7617909" y="49118"/>
                  <a:pt x="7617909" y="49118"/>
                  <a:pt x="7617909" y="49118"/>
                </a:cubicBezTo>
                <a:cubicBezTo>
                  <a:pt x="7633880" y="49118"/>
                  <a:pt x="7633880" y="49118"/>
                  <a:pt x="7633880" y="49118"/>
                </a:cubicBezTo>
                <a:cubicBezTo>
                  <a:pt x="7633880" y="57304"/>
                  <a:pt x="7633880" y="57304"/>
                  <a:pt x="7633880" y="57304"/>
                </a:cubicBezTo>
                <a:cubicBezTo>
                  <a:pt x="7641866" y="57304"/>
                  <a:pt x="7641866" y="57304"/>
                  <a:pt x="7641866" y="57304"/>
                </a:cubicBezTo>
                <a:cubicBezTo>
                  <a:pt x="7673808" y="57304"/>
                  <a:pt x="7673808" y="57304"/>
                  <a:pt x="7673808" y="57304"/>
                </a:cubicBezTo>
                <a:cubicBezTo>
                  <a:pt x="7673808" y="49118"/>
                  <a:pt x="7673808" y="49118"/>
                  <a:pt x="7673808" y="49118"/>
                </a:cubicBezTo>
                <a:cubicBezTo>
                  <a:pt x="7689780" y="49118"/>
                  <a:pt x="7689780" y="49118"/>
                  <a:pt x="7689780" y="49118"/>
                </a:cubicBezTo>
                <a:cubicBezTo>
                  <a:pt x="7689780" y="57304"/>
                  <a:pt x="7689780" y="57304"/>
                  <a:pt x="7689780" y="57304"/>
                </a:cubicBezTo>
                <a:cubicBezTo>
                  <a:pt x="7697765" y="57304"/>
                  <a:pt x="7697765" y="57304"/>
                  <a:pt x="7697765" y="57304"/>
                </a:cubicBezTo>
                <a:cubicBezTo>
                  <a:pt x="7697765" y="65491"/>
                  <a:pt x="7697765" y="65491"/>
                  <a:pt x="7697765" y="65491"/>
                </a:cubicBezTo>
                <a:cubicBezTo>
                  <a:pt x="7705751" y="65491"/>
                  <a:pt x="7705751" y="65491"/>
                  <a:pt x="7705751" y="65491"/>
                </a:cubicBezTo>
                <a:cubicBezTo>
                  <a:pt x="7705751" y="65491"/>
                  <a:pt x="7705751" y="73677"/>
                  <a:pt x="7697765" y="73677"/>
                </a:cubicBezTo>
                <a:cubicBezTo>
                  <a:pt x="7697765" y="73677"/>
                  <a:pt x="7705751" y="81863"/>
                  <a:pt x="7705751" y="81863"/>
                </a:cubicBezTo>
                <a:cubicBezTo>
                  <a:pt x="7705751" y="106422"/>
                  <a:pt x="7705751" y="106422"/>
                  <a:pt x="7705751" y="106422"/>
                </a:cubicBezTo>
                <a:cubicBezTo>
                  <a:pt x="7713737" y="106422"/>
                  <a:pt x="7713737" y="106422"/>
                  <a:pt x="7713737" y="106422"/>
                </a:cubicBezTo>
                <a:cubicBezTo>
                  <a:pt x="7713737" y="130981"/>
                  <a:pt x="7713737" y="130981"/>
                  <a:pt x="7713737" y="130981"/>
                </a:cubicBezTo>
                <a:cubicBezTo>
                  <a:pt x="7721722" y="130981"/>
                  <a:pt x="7721722" y="130981"/>
                  <a:pt x="7721722" y="130981"/>
                </a:cubicBezTo>
                <a:cubicBezTo>
                  <a:pt x="7745679" y="130981"/>
                  <a:pt x="7745679" y="130981"/>
                  <a:pt x="7745679" y="130981"/>
                </a:cubicBezTo>
                <a:cubicBezTo>
                  <a:pt x="7745679" y="98236"/>
                  <a:pt x="7745679" y="98236"/>
                  <a:pt x="7745679" y="98236"/>
                </a:cubicBezTo>
                <a:cubicBezTo>
                  <a:pt x="7793593" y="98236"/>
                  <a:pt x="7793593" y="98236"/>
                  <a:pt x="7793593" y="98236"/>
                </a:cubicBezTo>
                <a:cubicBezTo>
                  <a:pt x="7793593" y="98236"/>
                  <a:pt x="7793593" y="90050"/>
                  <a:pt x="7801579" y="90050"/>
                </a:cubicBezTo>
                <a:cubicBezTo>
                  <a:pt x="7809565" y="90050"/>
                  <a:pt x="7809565" y="98236"/>
                  <a:pt x="7809565" y="98236"/>
                </a:cubicBezTo>
                <a:cubicBezTo>
                  <a:pt x="7817550" y="98236"/>
                  <a:pt x="7817550" y="98236"/>
                  <a:pt x="7817550" y="98236"/>
                </a:cubicBezTo>
                <a:cubicBezTo>
                  <a:pt x="7817550" y="106422"/>
                  <a:pt x="7817550" y="106422"/>
                  <a:pt x="7817550" y="106422"/>
                </a:cubicBezTo>
                <a:cubicBezTo>
                  <a:pt x="7881436" y="106422"/>
                  <a:pt x="7881436" y="106422"/>
                  <a:pt x="7881436" y="106422"/>
                </a:cubicBezTo>
                <a:cubicBezTo>
                  <a:pt x="7881436" y="130981"/>
                  <a:pt x="7881436" y="130981"/>
                  <a:pt x="7881436" y="130981"/>
                </a:cubicBezTo>
                <a:cubicBezTo>
                  <a:pt x="7897407" y="130981"/>
                  <a:pt x="7897407" y="130981"/>
                  <a:pt x="7897407" y="130981"/>
                </a:cubicBezTo>
                <a:cubicBezTo>
                  <a:pt x="7913378" y="130981"/>
                  <a:pt x="7913378" y="130981"/>
                  <a:pt x="7913378" y="130981"/>
                </a:cubicBezTo>
                <a:cubicBezTo>
                  <a:pt x="7913378" y="122795"/>
                  <a:pt x="7913378" y="122795"/>
                  <a:pt x="7913378" y="122795"/>
                </a:cubicBezTo>
                <a:cubicBezTo>
                  <a:pt x="7921364" y="122795"/>
                  <a:pt x="7921364" y="122795"/>
                  <a:pt x="7921364" y="122795"/>
                </a:cubicBezTo>
                <a:cubicBezTo>
                  <a:pt x="7921364" y="130981"/>
                  <a:pt x="7921364" y="130981"/>
                  <a:pt x="7921364" y="130981"/>
                </a:cubicBezTo>
                <a:cubicBezTo>
                  <a:pt x="7937335" y="130981"/>
                  <a:pt x="7937335" y="130981"/>
                  <a:pt x="7937335" y="130981"/>
                </a:cubicBezTo>
                <a:cubicBezTo>
                  <a:pt x="7937335" y="122795"/>
                  <a:pt x="7937335" y="122795"/>
                  <a:pt x="7937335" y="122795"/>
                </a:cubicBezTo>
                <a:cubicBezTo>
                  <a:pt x="7945321" y="122795"/>
                  <a:pt x="7945321" y="122795"/>
                  <a:pt x="7945321" y="122795"/>
                </a:cubicBezTo>
                <a:cubicBezTo>
                  <a:pt x="7945321" y="114609"/>
                  <a:pt x="7945321" y="114609"/>
                  <a:pt x="7945321" y="114609"/>
                </a:cubicBezTo>
                <a:cubicBezTo>
                  <a:pt x="8001221" y="114609"/>
                  <a:pt x="8001221" y="114609"/>
                  <a:pt x="8001221" y="114609"/>
                </a:cubicBezTo>
                <a:cubicBezTo>
                  <a:pt x="8009207" y="114609"/>
                  <a:pt x="8009207" y="114609"/>
                  <a:pt x="8009207" y="114609"/>
                </a:cubicBezTo>
                <a:cubicBezTo>
                  <a:pt x="8009207" y="114609"/>
                  <a:pt x="8009207" y="114609"/>
                  <a:pt x="8017192" y="114609"/>
                </a:cubicBezTo>
                <a:cubicBezTo>
                  <a:pt x="8017192" y="114609"/>
                  <a:pt x="8017192" y="122795"/>
                  <a:pt x="8017192" y="122795"/>
                </a:cubicBezTo>
                <a:cubicBezTo>
                  <a:pt x="8049135" y="122795"/>
                  <a:pt x="8049135" y="122795"/>
                  <a:pt x="8049135" y="122795"/>
                </a:cubicBezTo>
                <a:cubicBezTo>
                  <a:pt x="8049135" y="114609"/>
                  <a:pt x="8049135" y="114609"/>
                  <a:pt x="8049135" y="114609"/>
                </a:cubicBezTo>
                <a:cubicBezTo>
                  <a:pt x="8073092" y="114609"/>
                  <a:pt x="8073092" y="114609"/>
                  <a:pt x="8073092" y="114609"/>
                </a:cubicBezTo>
                <a:cubicBezTo>
                  <a:pt x="8073092" y="106422"/>
                  <a:pt x="8073092" y="106422"/>
                  <a:pt x="8073092" y="106422"/>
                </a:cubicBezTo>
                <a:cubicBezTo>
                  <a:pt x="8081078" y="106422"/>
                  <a:pt x="8081078" y="106422"/>
                  <a:pt x="8081078" y="106422"/>
                </a:cubicBezTo>
                <a:cubicBezTo>
                  <a:pt x="8097049" y="106422"/>
                  <a:pt x="8097049" y="106422"/>
                  <a:pt x="8097049" y="106422"/>
                </a:cubicBezTo>
                <a:cubicBezTo>
                  <a:pt x="8097049" y="90050"/>
                  <a:pt x="8097049" y="90050"/>
                  <a:pt x="8097049" y="90050"/>
                </a:cubicBezTo>
                <a:cubicBezTo>
                  <a:pt x="8097049" y="73677"/>
                  <a:pt x="8097049" y="73677"/>
                  <a:pt x="8097049" y="73677"/>
                </a:cubicBezTo>
                <a:cubicBezTo>
                  <a:pt x="8105034" y="73677"/>
                  <a:pt x="8105034" y="73677"/>
                  <a:pt x="8105034" y="73677"/>
                </a:cubicBezTo>
                <a:cubicBezTo>
                  <a:pt x="8105034" y="98236"/>
                  <a:pt x="8105034" y="98236"/>
                  <a:pt x="8105034" y="98236"/>
                </a:cubicBezTo>
                <a:cubicBezTo>
                  <a:pt x="8105034" y="98236"/>
                  <a:pt x="8105034" y="98236"/>
                  <a:pt x="8113020" y="98236"/>
                </a:cubicBezTo>
                <a:cubicBezTo>
                  <a:pt x="8113020" y="98236"/>
                  <a:pt x="8113020" y="106422"/>
                  <a:pt x="8113020" y="106422"/>
                </a:cubicBezTo>
                <a:cubicBezTo>
                  <a:pt x="8128991" y="106422"/>
                  <a:pt x="8128991" y="106422"/>
                  <a:pt x="8128991" y="106422"/>
                </a:cubicBezTo>
                <a:cubicBezTo>
                  <a:pt x="8128991" y="163727"/>
                  <a:pt x="8128991" y="163727"/>
                  <a:pt x="8128991" y="163727"/>
                </a:cubicBezTo>
                <a:cubicBezTo>
                  <a:pt x="8144963" y="163727"/>
                  <a:pt x="8144963" y="163727"/>
                  <a:pt x="8144963" y="163727"/>
                </a:cubicBezTo>
                <a:cubicBezTo>
                  <a:pt x="8144963" y="155540"/>
                  <a:pt x="8144963" y="155540"/>
                  <a:pt x="8144963" y="155540"/>
                </a:cubicBezTo>
                <a:cubicBezTo>
                  <a:pt x="8152949" y="155540"/>
                  <a:pt x="8152949" y="155540"/>
                  <a:pt x="8152949" y="155540"/>
                </a:cubicBezTo>
                <a:cubicBezTo>
                  <a:pt x="8152949" y="139168"/>
                  <a:pt x="8152949" y="139168"/>
                  <a:pt x="8152949" y="139168"/>
                </a:cubicBezTo>
                <a:cubicBezTo>
                  <a:pt x="8200863" y="139168"/>
                  <a:pt x="8200863" y="139168"/>
                  <a:pt x="8200863" y="139168"/>
                </a:cubicBezTo>
                <a:cubicBezTo>
                  <a:pt x="8200863" y="155540"/>
                  <a:pt x="8200863" y="155540"/>
                  <a:pt x="8200863" y="155540"/>
                </a:cubicBezTo>
                <a:cubicBezTo>
                  <a:pt x="8208848" y="155540"/>
                  <a:pt x="8208848" y="155540"/>
                  <a:pt x="8208848" y="155540"/>
                </a:cubicBezTo>
                <a:lnTo>
                  <a:pt x="8208848" y="115088"/>
                </a:lnTo>
                <a:cubicBezTo>
                  <a:pt x="8208848" y="16373"/>
                  <a:pt x="8208848" y="16373"/>
                  <a:pt x="8208848" y="16373"/>
                </a:cubicBezTo>
                <a:cubicBezTo>
                  <a:pt x="8232805" y="16373"/>
                  <a:pt x="8232805" y="16373"/>
                  <a:pt x="8232805" y="16373"/>
                </a:cubicBezTo>
                <a:cubicBezTo>
                  <a:pt x="8232805" y="0"/>
                  <a:pt x="8232805" y="0"/>
                  <a:pt x="8232805" y="0"/>
                </a:cubicBezTo>
                <a:cubicBezTo>
                  <a:pt x="8288705" y="0"/>
                  <a:pt x="8288705" y="0"/>
                  <a:pt x="8288705" y="0"/>
                </a:cubicBezTo>
                <a:cubicBezTo>
                  <a:pt x="8288705" y="16373"/>
                  <a:pt x="8288705" y="16373"/>
                  <a:pt x="8288705" y="16373"/>
                </a:cubicBezTo>
                <a:cubicBezTo>
                  <a:pt x="8304676" y="16373"/>
                  <a:pt x="8304676" y="16373"/>
                  <a:pt x="8304676" y="16373"/>
                </a:cubicBezTo>
                <a:cubicBezTo>
                  <a:pt x="8304676" y="130981"/>
                  <a:pt x="8304676" y="130981"/>
                  <a:pt x="8304676" y="130981"/>
                </a:cubicBezTo>
                <a:cubicBezTo>
                  <a:pt x="8312662" y="130981"/>
                  <a:pt x="8312662" y="130981"/>
                  <a:pt x="8312662" y="130981"/>
                </a:cubicBezTo>
                <a:cubicBezTo>
                  <a:pt x="8312662" y="147354"/>
                  <a:pt x="8312662" y="147354"/>
                  <a:pt x="8312662" y="147354"/>
                </a:cubicBezTo>
                <a:cubicBezTo>
                  <a:pt x="8320648" y="147354"/>
                  <a:pt x="8320648" y="147354"/>
                  <a:pt x="8320648" y="147354"/>
                </a:cubicBezTo>
                <a:cubicBezTo>
                  <a:pt x="8320648" y="147354"/>
                  <a:pt x="8320648" y="212845"/>
                  <a:pt x="8320648" y="221031"/>
                </a:cubicBezTo>
                <a:cubicBezTo>
                  <a:pt x="8320648" y="229217"/>
                  <a:pt x="8336619" y="229217"/>
                  <a:pt x="8336619" y="229217"/>
                </a:cubicBezTo>
                <a:cubicBezTo>
                  <a:pt x="8336619" y="204658"/>
                  <a:pt x="8336619" y="204658"/>
                  <a:pt x="8336619" y="204658"/>
                </a:cubicBezTo>
                <a:cubicBezTo>
                  <a:pt x="8328633" y="204658"/>
                  <a:pt x="8328633" y="204658"/>
                  <a:pt x="8328633" y="204658"/>
                </a:cubicBezTo>
                <a:cubicBezTo>
                  <a:pt x="8328633" y="196472"/>
                  <a:pt x="8328633" y="196472"/>
                  <a:pt x="8328633" y="196472"/>
                </a:cubicBezTo>
                <a:cubicBezTo>
                  <a:pt x="8352590" y="196472"/>
                  <a:pt x="8352590" y="196472"/>
                  <a:pt x="8352590" y="196472"/>
                </a:cubicBezTo>
                <a:cubicBezTo>
                  <a:pt x="8352590" y="188286"/>
                  <a:pt x="8352590" y="188286"/>
                  <a:pt x="8352590" y="188286"/>
                </a:cubicBezTo>
                <a:cubicBezTo>
                  <a:pt x="8384533" y="188286"/>
                  <a:pt x="8384533" y="188286"/>
                  <a:pt x="8384533" y="188286"/>
                </a:cubicBezTo>
                <a:cubicBezTo>
                  <a:pt x="8384533" y="196472"/>
                  <a:pt x="8384533" y="196472"/>
                  <a:pt x="8384533" y="196472"/>
                </a:cubicBezTo>
                <a:cubicBezTo>
                  <a:pt x="8392518" y="196472"/>
                  <a:pt x="8392518" y="196472"/>
                  <a:pt x="8392518" y="196472"/>
                </a:cubicBezTo>
                <a:cubicBezTo>
                  <a:pt x="8392518" y="196472"/>
                  <a:pt x="8416476" y="196472"/>
                  <a:pt x="8424461" y="196472"/>
                </a:cubicBezTo>
                <a:cubicBezTo>
                  <a:pt x="8440432" y="204658"/>
                  <a:pt x="8440432" y="204658"/>
                  <a:pt x="8440432" y="204658"/>
                </a:cubicBezTo>
                <a:cubicBezTo>
                  <a:pt x="8440432" y="130981"/>
                  <a:pt x="8440432" y="130981"/>
                  <a:pt x="8440432" y="130981"/>
                </a:cubicBezTo>
                <a:cubicBezTo>
                  <a:pt x="8456404" y="130981"/>
                  <a:pt x="8456404" y="130981"/>
                  <a:pt x="8456404" y="130981"/>
                </a:cubicBezTo>
                <a:cubicBezTo>
                  <a:pt x="8456404" y="122795"/>
                  <a:pt x="8456404" y="122795"/>
                  <a:pt x="8456404" y="122795"/>
                </a:cubicBezTo>
                <a:cubicBezTo>
                  <a:pt x="8464390" y="122795"/>
                  <a:pt x="8464390" y="122795"/>
                  <a:pt x="8464390" y="122795"/>
                </a:cubicBezTo>
                <a:cubicBezTo>
                  <a:pt x="8472375" y="122795"/>
                  <a:pt x="8472375" y="122795"/>
                  <a:pt x="8472375" y="122795"/>
                </a:cubicBezTo>
                <a:cubicBezTo>
                  <a:pt x="8480361" y="122795"/>
                  <a:pt x="8480361" y="122795"/>
                  <a:pt x="8480361" y="122795"/>
                </a:cubicBezTo>
                <a:cubicBezTo>
                  <a:pt x="8480361" y="130981"/>
                  <a:pt x="8480361" y="130981"/>
                  <a:pt x="8480361" y="130981"/>
                </a:cubicBezTo>
                <a:cubicBezTo>
                  <a:pt x="8520289" y="130981"/>
                  <a:pt x="8520289" y="130981"/>
                  <a:pt x="8520289" y="130981"/>
                </a:cubicBezTo>
                <a:cubicBezTo>
                  <a:pt x="8520289" y="229217"/>
                  <a:pt x="8520289" y="229217"/>
                  <a:pt x="8520289" y="229217"/>
                </a:cubicBezTo>
                <a:cubicBezTo>
                  <a:pt x="8560218" y="229217"/>
                  <a:pt x="8560218" y="229217"/>
                  <a:pt x="8560218" y="229217"/>
                </a:cubicBezTo>
                <a:cubicBezTo>
                  <a:pt x="8568203" y="229217"/>
                  <a:pt x="8568203" y="229217"/>
                  <a:pt x="8568203" y="229217"/>
                </a:cubicBezTo>
                <a:cubicBezTo>
                  <a:pt x="8584174" y="81863"/>
                  <a:pt x="8584174" y="81863"/>
                  <a:pt x="8584174" y="81863"/>
                </a:cubicBezTo>
                <a:cubicBezTo>
                  <a:pt x="8584174" y="81863"/>
                  <a:pt x="8600146" y="16373"/>
                  <a:pt x="8600146" y="8187"/>
                </a:cubicBezTo>
                <a:cubicBezTo>
                  <a:pt x="8608132" y="81863"/>
                  <a:pt x="8608132" y="81863"/>
                  <a:pt x="8608132" y="81863"/>
                </a:cubicBezTo>
                <a:cubicBezTo>
                  <a:pt x="8616117" y="163727"/>
                  <a:pt x="8616117" y="163727"/>
                  <a:pt x="8616117" y="163727"/>
                </a:cubicBezTo>
                <a:cubicBezTo>
                  <a:pt x="8616117" y="163727"/>
                  <a:pt x="8624103" y="163727"/>
                  <a:pt x="8624103" y="163727"/>
                </a:cubicBezTo>
                <a:cubicBezTo>
                  <a:pt x="8624103" y="163727"/>
                  <a:pt x="8624103" y="171913"/>
                  <a:pt x="8624103" y="171913"/>
                </a:cubicBezTo>
                <a:cubicBezTo>
                  <a:pt x="8640074" y="171913"/>
                  <a:pt x="8640074" y="171913"/>
                  <a:pt x="8640074" y="171913"/>
                </a:cubicBezTo>
                <a:cubicBezTo>
                  <a:pt x="8640074" y="196472"/>
                  <a:pt x="8640074" y="196472"/>
                  <a:pt x="8640074" y="196472"/>
                </a:cubicBezTo>
                <a:cubicBezTo>
                  <a:pt x="8648060" y="196472"/>
                  <a:pt x="8648060" y="196472"/>
                  <a:pt x="8648060" y="196472"/>
                </a:cubicBezTo>
                <a:cubicBezTo>
                  <a:pt x="8648060" y="204658"/>
                  <a:pt x="8648060" y="204658"/>
                  <a:pt x="8648060" y="204658"/>
                </a:cubicBezTo>
                <a:cubicBezTo>
                  <a:pt x="8656046" y="204658"/>
                  <a:pt x="8656046" y="204658"/>
                  <a:pt x="8656046" y="204658"/>
                </a:cubicBezTo>
                <a:cubicBezTo>
                  <a:pt x="8656046" y="196472"/>
                  <a:pt x="8656046" y="196472"/>
                  <a:pt x="8656046" y="196472"/>
                </a:cubicBezTo>
                <a:cubicBezTo>
                  <a:pt x="8672017" y="196472"/>
                  <a:pt x="8672017" y="196472"/>
                  <a:pt x="8672017" y="196472"/>
                </a:cubicBezTo>
                <a:cubicBezTo>
                  <a:pt x="8672017" y="204658"/>
                  <a:pt x="8672017" y="204658"/>
                  <a:pt x="8672017" y="204658"/>
                </a:cubicBezTo>
                <a:cubicBezTo>
                  <a:pt x="8703960" y="204658"/>
                  <a:pt x="8703960" y="204658"/>
                  <a:pt x="8703960" y="204658"/>
                </a:cubicBezTo>
                <a:cubicBezTo>
                  <a:pt x="8703960" y="204658"/>
                  <a:pt x="8703960" y="171913"/>
                  <a:pt x="8703960" y="155540"/>
                </a:cubicBezTo>
                <a:cubicBezTo>
                  <a:pt x="8703960" y="147354"/>
                  <a:pt x="8711945" y="147354"/>
                  <a:pt x="8711945" y="147354"/>
                </a:cubicBezTo>
                <a:cubicBezTo>
                  <a:pt x="8719931" y="147354"/>
                  <a:pt x="8719931" y="147354"/>
                  <a:pt x="8719931" y="147354"/>
                </a:cubicBezTo>
                <a:cubicBezTo>
                  <a:pt x="8719931" y="139168"/>
                  <a:pt x="8719931" y="139168"/>
                  <a:pt x="8719931" y="139168"/>
                </a:cubicBezTo>
                <a:cubicBezTo>
                  <a:pt x="8727917" y="139168"/>
                  <a:pt x="8727917" y="139168"/>
                  <a:pt x="8727917" y="139168"/>
                </a:cubicBezTo>
                <a:cubicBezTo>
                  <a:pt x="8735902" y="139168"/>
                  <a:pt x="8735902" y="139168"/>
                  <a:pt x="8735902" y="139168"/>
                </a:cubicBezTo>
                <a:cubicBezTo>
                  <a:pt x="8735902" y="139168"/>
                  <a:pt x="8735902" y="122795"/>
                  <a:pt x="8735902" y="122795"/>
                </a:cubicBezTo>
                <a:cubicBezTo>
                  <a:pt x="8735902" y="114609"/>
                  <a:pt x="8735902" y="114609"/>
                  <a:pt x="8735902" y="114609"/>
                </a:cubicBezTo>
                <a:cubicBezTo>
                  <a:pt x="8743888" y="114609"/>
                  <a:pt x="8751874" y="106422"/>
                  <a:pt x="8751874" y="106422"/>
                </a:cubicBezTo>
                <a:cubicBezTo>
                  <a:pt x="8751874" y="98236"/>
                  <a:pt x="8751874" y="98236"/>
                  <a:pt x="8751874" y="98236"/>
                </a:cubicBezTo>
                <a:cubicBezTo>
                  <a:pt x="8751874" y="81863"/>
                  <a:pt x="8751874" y="81863"/>
                  <a:pt x="8751874" y="81863"/>
                </a:cubicBezTo>
                <a:cubicBezTo>
                  <a:pt x="8743888" y="81863"/>
                  <a:pt x="8743888" y="81863"/>
                  <a:pt x="8743888" y="81863"/>
                </a:cubicBezTo>
                <a:cubicBezTo>
                  <a:pt x="8743888" y="81863"/>
                  <a:pt x="8759859" y="65491"/>
                  <a:pt x="8759859" y="65491"/>
                </a:cubicBezTo>
                <a:cubicBezTo>
                  <a:pt x="8759859" y="98236"/>
                  <a:pt x="8759859" y="98236"/>
                  <a:pt x="8759859" y="98236"/>
                </a:cubicBezTo>
                <a:cubicBezTo>
                  <a:pt x="8759859" y="106422"/>
                  <a:pt x="8759859" y="106422"/>
                  <a:pt x="8759859" y="106422"/>
                </a:cubicBezTo>
                <a:cubicBezTo>
                  <a:pt x="8767845" y="114609"/>
                  <a:pt x="8767845" y="114609"/>
                  <a:pt x="8767845" y="114609"/>
                </a:cubicBezTo>
                <a:cubicBezTo>
                  <a:pt x="8775831" y="114609"/>
                  <a:pt x="8775831" y="114609"/>
                  <a:pt x="8775831" y="114609"/>
                </a:cubicBezTo>
                <a:cubicBezTo>
                  <a:pt x="8775831" y="147354"/>
                  <a:pt x="8775831" y="147354"/>
                  <a:pt x="8775831" y="147354"/>
                </a:cubicBezTo>
                <a:cubicBezTo>
                  <a:pt x="8775831" y="147354"/>
                  <a:pt x="8783816" y="147354"/>
                  <a:pt x="8783816" y="147354"/>
                </a:cubicBezTo>
                <a:cubicBezTo>
                  <a:pt x="8783816" y="147354"/>
                  <a:pt x="8783816" y="155540"/>
                  <a:pt x="8783816" y="155540"/>
                </a:cubicBezTo>
                <a:cubicBezTo>
                  <a:pt x="8783816" y="180099"/>
                  <a:pt x="8783816" y="180099"/>
                  <a:pt x="8783816" y="180099"/>
                </a:cubicBezTo>
                <a:cubicBezTo>
                  <a:pt x="8791802" y="180099"/>
                  <a:pt x="8791802" y="180099"/>
                  <a:pt x="8791802" y="180099"/>
                </a:cubicBezTo>
                <a:cubicBezTo>
                  <a:pt x="8791802" y="171913"/>
                  <a:pt x="8791802" y="171913"/>
                  <a:pt x="8791802" y="171913"/>
                </a:cubicBezTo>
                <a:cubicBezTo>
                  <a:pt x="8799788" y="171913"/>
                  <a:pt x="8799788" y="171913"/>
                  <a:pt x="8799788" y="171913"/>
                </a:cubicBezTo>
                <a:cubicBezTo>
                  <a:pt x="8799788" y="171913"/>
                  <a:pt x="8799788" y="171913"/>
                  <a:pt x="8807773" y="171913"/>
                </a:cubicBezTo>
                <a:cubicBezTo>
                  <a:pt x="8807773" y="163727"/>
                  <a:pt x="8815759" y="171913"/>
                  <a:pt x="8815759" y="171913"/>
                </a:cubicBezTo>
                <a:cubicBezTo>
                  <a:pt x="8815759" y="171913"/>
                  <a:pt x="8823745" y="171913"/>
                  <a:pt x="8823745" y="171913"/>
                </a:cubicBezTo>
                <a:cubicBezTo>
                  <a:pt x="8831730" y="171913"/>
                  <a:pt x="8839716" y="171913"/>
                  <a:pt x="8839716" y="171913"/>
                </a:cubicBezTo>
                <a:cubicBezTo>
                  <a:pt x="8839716" y="114609"/>
                  <a:pt x="8839716" y="114609"/>
                  <a:pt x="8839716" y="114609"/>
                </a:cubicBezTo>
                <a:cubicBezTo>
                  <a:pt x="8855688" y="114609"/>
                  <a:pt x="8855688" y="114609"/>
                  <a:pt x="8855688" y="114609"/>
                </a:cubicBezTo>
                <a:cubicBezTo>
                  <a:pt x="8855688" y="114609"/>
                  <a:pt x="8855688" y="106422"/>
                  <a:pt x="8855688" y="106422"/>
                </a:cubicBezTo>
                <a:cubicBezTo>
                  <a:pt x="8863673" y="98236"/>
                  <a:pt x="8863673" y="81863"/>
                  <a:pt x="8863673" y="81863"/>
                </a:cubicBezTo>
                <a:cubicBezTo>
                  <a:pt x="8863673" y="81863"/>
                  <a:pt x="8863673" y="90050"/>
                  <a:pt x="8863673" y="98236"/>
                </a:cubicBezTo>
                <a:cubicBezTo>
                  <a:pt x="8863673" y="106422"/>
                  <a:pt x="8871659" y="114609"/>
                  <a:pt x="8871659" y="114609"/>
                </a:cubicBezTo>
                <a:cubicBezTo>
                  <a:pt x="8871659" y="106422"/>
                  <a:pt x="8871659" y="106422"/>
                  <a:pt x="8871659" y="106422"/>
                </a:cubicBezTo>
                <a:cubicBezTo>
                  <a:pt x="8911587" y="106422"/>
                  <a:pt x="8911587" y="106422"/>
                  <a:pt x="8911587" y="106422"/>
                </a:cubicBezTo>
                <a:cubicBezTo>
                  <a:pt x="8911587" y="147354"/>
                  <a:pt x="8911587" y="147354"/>
                  <a:pt x="8911587" y="147354"/>
                </a:cubicBezTo>
                <a:cubicBezTo>
                  <a:pt x="8943530" y="147354"/>
                  <a:pt x="8943530" y="147354"/>
                  <a:pt x="8943530" y="147354"/>
                </a:cubicBezTo>
                <a:cubicBezTo>
                  <a:pt x="8943530" y="155540"/>
                  <a:pt x="8943530" y="155540"/>
                  <a:pt x="8943530" y="155540"/>
                </a:cubicBezTo>
                <a:cubicBezTo>
                  <a:pt x="8959501" y="147354"/>
                  <a:pt x="8959501" y="147354"/>
                  <a:pt x="8959501" y="147354"/>
                </a:cubicBezTo>
                <a:cubicBezTo>
                  <a:pt x="8975472" y="155540"/>
                  <a:pt x="8975472" y="155540"/>
                  <a:pt x="8975472" y="155540"/>
                </a:cubicBezTo>
                <a:cubicBezTo>
                  <a:pt x="8975472" y="188286"/>
                  <a:pt x="8975472" y="188286"/>
                  <a:pt x="8975472" y="188286"/>
                </a:cubicBezTo>
                <a:cubicBezTo>
                  <a:pt x="8999430" y="163727"/>
                  <a:pt x="8999430" y="163727"/>
                  <a:pt x="8999430" y="163727"/>
                </a:cubicBezTo>
                <a:cubicBezTo>
                  <a:pt x="8999430" y="147354"/>
                  <a:pt x="8999430" y="147354"/>
                  <a:pt x="8999430" y="147354"/>
                </a:cubicBezTo>
                <a:cubicBezTo>
                  <a:pt x="9023386" y="147354"/>
                  <a:pt x="9023386" y="147354"/>
                  <a:pt x="9023386" y="147354"/>
                </a:cubicBezTo>
                <a:cubicBezTo>
                  <a:pt x="9023386" y="122795"/>
                  <a:pt x="9023386" y="122795"/>
                  <a:pt x="9023386" y="122795"/>
                </a:cubicBezTo>
                <a:cubicBezTo>
                  <a:pt x="9023386" y="114609"/>
                  <a:pt x="9023386" y="114609"/>
                  <a:pt x="9023386" y="114609"/>
                </a:cubicBezTo>
                <a:cubicBezTo>
                  <a:pt x="9079286" y="114609"/>
                  <a:pt x="9079286" y="114609"/>
                  <a:pt x="9079286" y="114609"/>
                </a:cubicBezTo>
                <a:cubicBezTo>
                  <a:pt x="9087272" y="130981"/>
                  <a:pt x="9087272" y="130981"/>
                  <a:pt x="9087272" y="130981"/>
                </a:cubicBezTo>
                <a:cubicBezTo>
                  <a:pt x="9087272" y="130981"/>
                  <a:pt x="9095258" y="130981"/>
                  <a:pt x="9095258" y="130981"/>
                </a:cubicBezTo>
                <a:cubicBezTo>
                  <a:pt x="9095258" y="122795"/>
                  <a:pt x="9095258" y="122795"/>
                  <a:pt x="9095258" y="122795"/>
                </a:cubicBezTo>
                <a:cubicBezTo>
                  <a:pt x="9095258" y="122795"/>
                  <a:pt x="9095258" y="122795"/>
                  <a:pt x="9095258" y="114609"/>
                </a:cubicBezTo>
                <a:cubicBezTo>
                  <a:pt x="9095258" y="114609"/>
                  <a:pt x="9103243" y="114609"/>
                  <a:pt x="9103243" y="114609"/>
                </a:cubicBezTo>
                <a:cubicBezTo>
                  <a:pt x="9103243" y="65491"/>
                  <a:pt x="9103243" y="65491"/>
                  <a:pt x="9103243" y="65491"/>
                </a:cubicBezTo>
                <a:cubicBezTo>
                  <a:pt x="9111229" y="65491"/>
                  <a:pt x="9111229" y="65491"/>
                  <a:pt x="9111229" y="65491"/>
                </a:cubicBezTo>
                <a:cubicBezTo>
                  <a:pt x="9111229" y="57304"/>
                  <a:pt x="9111229" y="57304"/>
                  <a:pt x="9111229" y="57304"/>
                </a:cubicBezTo>
                <a:cubicBezTo>
                  <a:pt x="9119214" y="49118"/>
                  <a:pt x="9119214" y="49118"/>
                  <a:pt x="9119214" y="49118"/>
                </a:cubicBezTo>
                <a:cubicBezTo>
                  <a:pt x="9135186" y="49118"/>
                  <a:pt x="9135186" y="49118"/>
                  <a:pt x="9135186" y="49118"/>
                </a:cubicBezTo>
                <a:cubicBezTo>
                  <a:pt x="9135186" y="57304"/>
                  <a:pt x="9135186" y="57304"/>
                  <a:pt x="9135186" y="57304"/>
                </a:cubicBezTo>
                <a:cubicBezTo>
                  <a:pt x="9167128" y="57304"/>
                  <a:pt x="9167128" y="57304"/>
                  <a:pt x="9167128" y="57304"/>
                </a:cubicBezTo>
                <a:cubicBezTo>
                  <a:pt x="9175114" y="57304"/>
                  <a:pt x="9175114" y="57304"/>
                  <a:pt x="9175114" y="57304"/>
                </a:cubicBezTo>
                <a:cubicBezTo>
                  <a:pt x="9175114" y="49118"/>
                  <a:pt x="9175114" y="49118"/>
                  <a:pt x="9175114" y="49118"/>
                </a:cubicBezTo>
                <a:cubicBezTo>
                  <a:pt x="9191086" y="49118"/>
                  <a:pt x="9191086" y="49118"/>
                  <a:pt x="9191086" y="49118"/>
                </a:cubicBezTo>
                <a:cubicBezTo>
                  <a:pt x="9191086" y="57304"/>
                  <a:pt x="9191086" y="57304"/>
                  <a:pt x="9191086" y="57304"/>
                </a:cubicBezTo>
                <a:cubicBezTo>
                  <a:pt x="9199071" y="57304"/>
                  <a:pt x="9199071" y="57304"/>
                  <a:pt x="9199071" y="57304"/>
                </a:cubicBezTo>
                <a:cubicBezTo>
                  <a:pt x="9199071" y="65491"/>
                  <a:pt x="9199071" y="65491"/>
                  <a:pt x="9199071" y="65491"/>
                </a:cubicBezTo>
                <a:cubicBezTo>
                  <a:pt x="9207057" y="65491"/>
                  <a:pt x="9207057" y="65491"/>
                  <a:pt x="9207057" y="65491"/>
                </a:cubicBezTo>
                <a:cubicBezTo>
                  <a:pt x="9207057" y="65491"/>
                  <a:pt x="9199071" y="73677"/>
                  <a:pt x="9199071" y="73677"/>
                </a:cubicBezTo>
                <a:cubicBezTo>
                  <a:pt x="9199071" y="73677"/>
                  <a:pt x="9207057" y="81863"/>
                  <a:pt x="9207057" y="81863"/>
                </a:cubicBezTo>
                <a:cubicBezTo>
                  <a:pt x="9207057" y="106422"/>
                  <a:pt x="9207057" y="106422"/>
                  <a:pt x="9207057" y="106422"/>
                </a:cubicBezTo>
                <a:cubicBezTo>
                  <a:pt x="9215042" y="106422"/>
                  <a:pt x="9215042" y="106422"/>
                  <a:pt x="9215042" y="106422"/>
                </a:cubicBezTo>
                <a:cubicBezTo>
                  <a:pt x="9215042" y="130981"/>
                  <a:pt x="9215042" y="130981"/>
                  <a:pt x="9215042" y="130981"/>
                </a:cubicBezTo>
                <a:cubicBezTo>
                  <a:pt x="9223028" y="130981"/>
                  <a:pt x="9223028" y="130981"/>
                  <a:pt x="9223028" y="130981"/>
                </a:cubicBezTo>
                <a:cubicBezTo>
                  <a:pt x="9246985" y="130981"/>
                  <a:pt x="9246985" y="130981"/>
                  <a:pt x="9246985" y="130981"/>
                </a:cubicBezTo>
                <a:cubicBezTo>
                  <a:pt x="9246985" y="98236"/>
                  <a:pt x="9246985" y="98236"/>
                  <a:pt x="9246985" y="98236"/>
                </a:cubicBezTo>
                <a:cubicBezTo>
                  <a:pt x="9294899" y="98236"/>
                  <a:pt x="9294899" y="98236"/>
                  <a:pt x="9294899" y="98236"/>
                </a:cubicBezTo>
                <a:cubicBezTo>
                  <a:pt x="9294899" y="98236"/>
                  <a:pt x="9294899" y="90050"/>
                  <a:pt x="9302885" y="90050"/>
                </a:cubicBezTo>
                <a:cubicBezTo>
                  <a:pt x="9302885" y="90050"/>
                  <a:pt x="9302885" y="98236"/>
                  <a:pt x="9302885" y="98236"/>
                </a:cubicBezTo>
                <a:cubicBezTo>
                  <a:pt x="9318856" y="98236"/>
                  <a:pt x="9318856" y="98236"/>
                  <a:pt x="9318856" y="98236"/>
                </a:cubicBezTo>
                <a:cubicBezTo>
                  <a:pt x="9318856" y="106422"/>
                  <a:pt x="9318856" y="106422"/>
                  <a:pt x="9318856" y="106422"/>
                </a:cubicBezTo>
                <a:cubicBezTo>
                  <a:pt x="9374756" y="106422"/>
                  <a:pt x="9374756" y="106422"/>
                  <a:pt x="9374756" y="106422"/>
                </a:cubicBezTo>
                <a:cubicBezTo>
                  <a:pt x="9382742" y="106422"/>
                  <a:pt x="9382742" y="106422"/>
                  <a:pt x="9382742" y="106422"/>
                </a:cubicBezTo>
                <a:cubicBezTo>
                  <a:pt x="9382742" y="130981"/>
                  <a:pt x="9382742" y="130981"/>
                  <a:pt x="9382742" y="130981"/>
                </a:cubicBezTo>
                <a:cubicBezTo>
                  <a:pt x="9398713" y="130981"/>
                  <a:pt x="9398713" y="130981"/>
                  <a:pt x="9398713" y="130981"/>
                </a:cubicBezTo>
                <a:cubicBezTo>
                  <a:pt x="9414684" y="130981"/>
                  <a:pt x="9414684" y="130981"/>
                  <a:pt x="9414684" y="130981"/>
                </a:cubicBezTo>
                <a:cubicBezTo>
                  <a:pt x="9414684" y="122795"/>
                  <a:pt x="9414684" y="122795"/>
                  <a:pt x="9414684" y="122795"/>
                </a:cubicBezTo>
                <a:cubicBezTo>
                  <a:pt x="9422670" y="122795"/>
                  <a:pt x="9422670" y="122795"/>
                  <a:pt x="9422670" y="122795"/>
                </a:cubicBezTo>
                <a:cubicBezTo>
                  <a:pt x="9422670" y="130981"/>
                  <a:pt x="9422670" y="130981"/>
                  <a:pt x="9422670" y="130981"/>
                </a:cubicBezTo>
                <a:cubicBezTo>
                  <a:pt x="9438641" y="130981"/>
                  <a:pt x="9438641" y="130981"/>
                  <a:pt x="9438641" y="130981"/>
                </a:cubicBezTo>
                <a:cubicBezTo>
                  <a:pt x="9438641" y="122795"/>
                  <a:pt x="9438641" y="122795"/>
                  <a:pt x="9438641" y="122795"/>
                </a:cubicBezTo>
                <a:cubicBezTo>
                  <a:pt x="9446627" y="122795"/>
                  <a:pt x="9446627" y="122795"/>
                  <a:pt x="9446627" y="122795"/>
                </a:cubicBezTo>
                <a:cubicBezTo>
                  <a:pt x="9446627" y="114609"/>
                  <a:pt x="9446627" y="114609"/>
                  <a:pt x="9446627" y="114609"/>
                </a:cubicBezTo>
                <a:cubicBezTo>
                  <a:pt x="9502527" y="114609"/>
                  <a:pt x="9502527" y="114609"/>
                  <a:pt x="9502527" y="114609"/>
                </a:cubicBezTo>
                <a:cubicBezTo>
                  <a:pt x="9510512" y="114609"/>
                  <a:pt x="9510512" y="114609"/>
                  <a:pt x="9510512" y="114609"/>
                </a:cubicBezTo>
                <a:cubicBezTo>
                  <a:pt x="9518498" y="114609"/>
                  <a:pt x="9510512" y="122795"/>
                  <a:pt x="9510512" y="122795"/>
                </a:cubicBezTo>
                <a:cubicBezTo>
                  <a:pt x="9518498" y="130981"/>
                  <a:pt x="9518498" y="130981"/>
                  <a:pt x="9518498" y="130981"/>
                </a:cubicBezTo>
                <a:cubicBezTo>
                  <a:pt x="9518498" y="122795"/>
                  <a:pt x="9518498" y="122795"/>
                  <a:pt x="9518498" y="122795"/>
                </a:cubicBezTo>
                <a:cubicBezTo>
                  <a:pt x="9550441" y="122795"/>
                  <a:pt x="9550441" y="122795"/>
                  <a:pt x="9550441" y="122795"/>
                </a:cubicBezTo>
                <a:cubicBezTo>
                  <a:pt x="9550441" y="114609"/>
                  <a:pt x="9550441" y="114609"/>
                  <a:pt x="9550441" y="114609"/>
                </a:cubicBezTo>
                <a:cubicBezTo>
                  <a:pt x="9566412" y="114609"/>
                  <a:pt x="9566412" y="114609"/>
                  <a:pt x="9566412" y="114609"/>
                </a:cubicBezTo>
                <a:cubicBezTo>
                  <a:pt x="9566412" y="106422"/>
                  <a:pt x="9566412" y="106422"/>
                  <a:pt x="9566412" y="106422"/>
                </a:cubicBezTo>
                <a:cubicBezTo>
                  <a:pt x="9582384" y="106422"/>
                  <a:pt x="9582384" y="106422"/>
                  <a:pt x="9582384" y="106422"/>
                </a:cubicBezTo>
                <a:cubicBezTo>
                  <a:pt x="9590369" y="106422"/>
                  <a:pt x="9590369" y="106422"/>
                  <a:pt x="9590369" y="106422"/>
                </a:cubicBezTo>
                <a:cubicBezTo>
                  <a:pt x="9590369" y="90050"/>
                  <a:pt x="9590369" y="90050"/>
                  <a:pt x="9590369" y="90050"/>
                </a:cubicBezTo>
                <a:cubicBezTo>
                  <a:pt x="9598355" y="90050"/>
                  <a:pt x="9598355" y="90050"/>
                  <a:pt x="9598355" y="90050"/>
                </a:cubicBezTo>
                <a:lnTo>
                  <a:pt x="9598355" y="95166"/>
                </a:lnTo>
                <a:cubicBezTo>
                  <a:pt x="9598355" y="98236"/>
                  <a:pt x="9598355" y="98236"/>
                  <a:pt x="9598355" y="98236"/>
                </a:cubicBezTo>
                <a:cubicBezTo>
                  <a:pt x="9598355" y="98236"/>
                  <a:pt x="9606340" y="98236"/>
                  <a:pt x="9606340" y="98236"/>
                </a:cubicBezTo>
                <a:cubicBezTo>
                  <a:pt x="9614326" y="98236"/>
                  <a:pt x="9614326" y="106422"/>
                  <a:pt x="9614326" y="106422"/>
                </a:cubicBezTo>
                <a:cubicBezTo>
                  <a:pt x="9630298" y="106422"/>
                  <a:pt x="9630298" y="106422"/>
                  <a:pt x="9630298" y="106422"/>
                </a:cubicBezTo>
                <a:cubicBezTo>
                  <a:pt x="9630298" y="163727"/>
                  <a:pt x="9630298" y="163727"/>
                  <a:pt x="9630298" y="163727"/>
                </a:cubicBezTo>
                <a:cubicBezTo>
                  <a:pt x="9646269" y="163727"/>
                  <a:pt x="9646269" y="163727"/>
                  <a:pt x="9646269" y="163727"/>
                </a:cubicBezTo>
                <a:cubicBezTo>
                  <a:pt x="9646269" y="155540"/>
                  <a:pt x="9646269" y="155540"/>
                  <a:pt x="9646269" y="155540"/>
                </a:cubicBezTo>
                <a:cubicBezTo>
                  <a:pt x="9654254" y="155540"/>
                  <a:pt x="9654254" y="155540"/>
                  <a:pt x="9654254" y="155540"/>
                </a:cubicBezTo>
                <a:cubicBezTo>
                  <a:pt x="9654254" y="139168"/>
                  <a:pt x="9654254" y="139168"/>
                  <a:pt x="9654254" y="139168"/>
                </a:cubicBezTo>
                <a:cubicBezTo>
                  <a:pt x="9694183" y="139168"/>
                  <a:pt x="9694183" y="139168"/>
                  <a:pt x="9694183" y="139168"/>
                </a:cubicBezTo>
                <a:cubicBezTo>
                  <a:pt x="9694183" y="155540"/>
                  <a:pt x="9694183" y="155540"/>
                  <a:pt x="9694183" y="155540"/>
                </a:cubicBezTo>
                <a:cubicBezTo>
                  <a:pt x="9702168" y="155540"/>
                  <a:pt x="9702168" y="155540"/>
                  <a:pt x="9702168" y="155540"/>
                </a:cubicBezTo>
                <a:cubicBezTo>
                  <a:pt x="9702168" y="163727"/>
                  <a:pt x="9702168" y="163727"/>
                  <a:pt x="9702168" y="163727"/>
                </a:cubicBezTo>
                <a:cubicBezTo>
                  <a:pt x="9710154" y="163727"/>
                  <a:pt x="9710154" y="163727"/>
                  <a:pt x="9710154" y="163727"/>
                </a:cubicBezTo>
                <a:cubicBezTo>
                  <a:pt x="9710154" y="16373"/>
                  <a:pt x="9710154" y="16373"/>
                  <a:pt x="9710154" y="16373"/>
                </a:cubicBezTo>
                <a:cubicBezTo>
                  <a:pt x="9734111" y="16373"/>
                  <a:pt x="9734111" y="16373"/>
                  <a:pt x="9734111" y="16373"/>
                </a:cubicBezTo>
                <a:cubicBezTo>
                  <a:pt x="9734111" y="0"/>
                  <a:pt x="9734111" y="0"/>
                  <a:pt x="9734111" y="0"/>
                </a:cubicBezTo>
                <a:cubicBezTo>
                  <a:pt x="9790011" y="0"/>
                  <a:pt x="9790011" y="0"/>
                  <a:pt x="9790011" y="0"/>
                </a:cubicBezTo>
                <a:cubicBezTo>
                  <a:pt x="9790011" y="16373"/>
                  <a:pt x="9790011" y="16373"/>
                  <a:pt x="9790011" y="16373"/>
                </a:cubicBezTo>
                <a:cubicBezTo>
                  <a:pt x="9805982" y="16373"/>
                  <a:pt x="9805982" y="16373"/>
                  <a:pt x="9805982" y="16373"/>
                </a:cubicBezTo>
                <a:cubicBezTo>
                  <a:pt x="9805982" y="130981"/>
                  <a:pt x="9805982" y="130981"/>
                  <a:pt x="9805982" y="130981"/>
                </a:cubicBezTo>
                <a:cubicBezTo>
                  <a:pt x="9813968" y="130981"/>
                  <a:pt x="9813968" y="130981"/>
                  <a:pt x="9813968" y="130981"/>
                </a:cubicBezTo>
                <a:cubicBezTo>
                  <a:pt x="9813968" y="147354"/>
                  <a:pt x="9813968" y="147354"/>
                  <a:pt x="9813968" y="147354"/>
                </a:cubicBezTo>
                <a:cubicBezTo>
                  <a:pt x="9821954" y="147354"/>
                  <a:pt x="9821954" y="147354"/>
                  <a:pt x="9821954" y="147354"/>
                </a:cubicBezTo>
                <a:cubicBezTo>
                  <a:pt x="9821954" y="147354"/>
                  <a:pt x="9821954" y="212845"/>
                  <a:pt x="9821954" y="221031"/>
                </a:cubicBezTo>
                <a:cubicBezTo>
                  <a:pt x="9821954" y="229217"/>
                  <a:pt x="9829939" y="229217"/>
                  <a:pt x="9829939" y="229217"/>
                </a:cubicBezTo>
                <a:cubicBezTo>
                  <a:pt x="9829939" y="204658"/>
                  <a:pt x="9829939" y="204658"/>
                  <a:pt x="9829939" y="204658"/>
                </a:cubicBezTo>
                <a:cubicBezTo>
                  <a:pt x="9829939" y="196472"/>
                  <a:pt x="9829939" y="196472"/>
                  <a:pt x="9829939" y="196472"/>
                </a:cubicBezTo>
                <a:cubicBezTo>
                  <a:pt x="9845910" y="196472"/>
                  <a:pt x="9845910" y="196472"/>
                  <a:pt x="9845910" y="196472"/>
                </a:cubicBezTo>
                <a:cubicBezTo>
                  <a:pt x="9845910" y="188286"/>
                  <a:pt x="9845910" y="188286"/>
                  <a:pt x="9845910" y="188286"/>
                </a:cubicBezTo>
                <a:cubicBezTo>
                  <a:pt x="9885839" y="188286"/>
                  <a:pt x="9885839" y="188286"/>
                  <a:pt x="9885839" y="188286"/>
                </a:cubicBezTo>
                <a:cubicBezTo>
                  <a:pt x="9885839" y="196472"/>
                  <a:pt x="9885839" y="196472"/>
                  <a:pt x="9885839" y="196472"/>
                </a:cubicBezTo>
                <a:cubicBezTo>
                  <a:pt x="9885839" y="196472"/>
                  <a:pt x="9917782" y="196472"/>
                  <a:pt x="9925767" y="196472"/>
                </a:cubicBezTo>
                <a:cubicBezTo>
                  <a:pt x="9941738" y="204658"/>
                  <a:pt x="9941738" y="204658"/>
                  <a:pt x="9941738" y="204658"/>
                </a:cubicBezTo>
                <a:cubicBezTo>
                  <a:pt x="9941738" y="130981"/>
                  <a:pt x="9941738" y="130981"/>
                  <a:pt x="9941738" y="130981"/>
                </a:cubicBezTo>
                <a:cubicBezTo>
                  <a:pt x="9957710" y="130981"/>
                  <a:pt x="9957710" y="130981"/>
                  <a:pt x="9957710" y="130981"/>
                </a:cubicBezTo>
                <a:cubicBezTo>
                  <a:pt x="9957710" y="122795"/>
                  <a:pt x="9957710" y="122795"/>
                  <a:pt x="9957710" y="122795"/>
                </a:cubicBezTo>
                <a:cubicBezTo>
                  <a:pt x="9965696" y="122795"/>
                  <a:pt x="9965696" y="122795"/>
                  <a:pt x="9965696" y="122795"/>
                </a:cubicBezTo>
                <a:cubicBezTo>
                  <a:pt x="9973681" y="122795"/>
                  <a:pt x="9973681" y="122795"/>
                  <a:pt x="9973681" y="122795"/>
                </a:cubicBezTo>
                <a:cubicBezTo>
                  <a:pt x="9981667" y="122795"/>
                  <a:pt x="9981667" y="122795"/>
                  <a:pt x="9981667" y="122795"/>
                </a:cubicBezTo>
                <a:cubicBezTo>
                  <a:pt x="9981667" y="130981"/>
                  <a:pt x="9981667" y="130981"/>
                  <a:pt x="9981667" y="130981"/>
                </a:cubicBezTo>
                <a:cubicBezTo>
                  <a:pt x="10021595" y="130981"/>
                  <a:pt x="10021595" y="130981"/>
                  <a:pt x="10021595" y="130981"/>
                </a:cubicBezTo>
                <a:cubicBezTo>
                  <a:pt x="10021595" y="229217"/>
                  <a:pt x="10021595" y="229217"/>
                  <a:pt x="10021595" y="229217"/>
                </a:cubicBezTo>
                <a:cubicBezTo>
                  <a:pt x="10061524" y="229217"/>
                  <a:pt x="10061524" y="229217"/>
                  <a:pt x="10061524" y="229217"/>
                </a:cubicBezTo>
                <a:cubicBezTo>
                  <a:pt x="10069509" y="229217"/>
                  <a:pt x="10069509" y="229217"/>
                  <a:pt x="10069509" y="229217"/>
                </a:cubicBezTo>
                <a:cubicBezTo>
                  <a:pt x="10085481" y="81863"/>
                  <a:pt x="10085481" y="81863"/>
                  <a:pt x="10085481" y="81863"/>
                </a:cubicBezTo>
                <a:cubicBezTo>
                  <a:pt x="10085481" y="81863"/>
                  <a:pt x="10093466" y="16373"/>
                  <a:pt x="10093466" y="8187"/>
                </a:cubicBezTo>
                <a:cubicBezTo>
                  <a:pt x="10093466" y="8187"/>
                  <a:pt x="10101452" y="8187"/>
                  <a:pt x="10101452" y="8187"/>
                </a:cubicBezTo>
                <a:cubicBezTo>
                  <a:pt x="10109438" y="81863"/>
                  <a:pt x="10109438" y="81863"/>
                  <a:pt x="10109438" y="81863"/>
                </a:cubicBezTo>
                <a:cubicBezTo>
                  <a:pt x="10117423" y="163727"/>
                  <a:pt x="10117423" y="163727"/>
                  <a:pt x="10117423" y="163727"/>
                </a:cubicBezTo>
                <a:cubicBezTo>
                  <a:pt x="10117423" y="163727"/>
                  <a:pt x="10117423" y="163727"/>
                  <a:pt x="10125409" y="163727"/>
                </a:cubicBezTo>
                <a:cubicBezTo>
                  <a:pt x="10125409" y="163727"/>
                  <a:pt x="10125409" y="171913"/>
                  <a:pt x="10125409" y="171913"/>
                </a:cubicBezTo>
                <a:cubicBezTo>
                  <a:pt x="10141380" y="171913"/>
                  <a:pt x="10141380" y="171913"/>
                  <a:pt x="10141380" y="171913"/>
                </a:cubicBezTo>
                <a:cubicBezTo>
                  <a:pt x="10141380" y="196472"/>
                  <a:pt x="10141380" y="196472"/>
                  <a:pt x="10141380" y="196472"/>
                </a:cubicBezTo>
                <a:cubicBezTo>
                  <a:pt x="10149366" y="196472"/>
                  <a:pt x="10149366" y="196472"/>
                  <a:pt x="10149366" y="196472"/>
                </a:cubicBezTo>
                <a:cubicBezTo>
                  <a:pt x="10165337" y="196472"/>
                  <a:pt x="10165337" y="196472"/>
                  <a:pt x="10165337" y="196472"/>
                </a:cubicBezTo>
                <a:cubicBezTo>
                  <a:pt x="10165337" y="204658"/>
                  <a:pt x="10165337" y="204658"/>
                  <a:pt x="10165337" y="204658"/>
                </a:cubicBezTo>
                <a:cubicBezTo>
                  <a:pt x="10205266" y="204658"/>
                  <a:pt x="10205266" y="204658"/>
                  <a:pt x="10205266" y="204658"/>
                </a:cubicBezTo>
                <a:cubicBezTo>
                  <a:pt x="10205266" y="204658"/>
                  <a:pt x="10205266" y="171913"/>
                  <a:pt x="10205266" y="155540"/>
                </a:cubicBezTo>
                <a:cubicBezTo>
                  <a:pt x="10205266" y="147354"/>
                  <a:pt x="10213252" y="147354"/>
                  <a:pt x="10213252" y="147354"/>
                </a:cubicBezTo>
                <a:cubicBezTo>
                  <a:pt x="10221237" y="147354"/>
                  <a:pt x="10221237" y="147354"/>
                  <a:pt x="10221237" y="147354"/>
                </a:cubicBezTo>
                <a:cubicBezTo>
                  <a:pt x="10221237" y="139168"/>
                  <a:pt x="10221237" y="139168"/>
                  <a:pt x="10221237" y="139168"/>
                </a:cubicBezTo>
                <a:cubicBezTo>
                  <a:pt x="10229222" y="139168"/>
                  <a:pt x="10229222" y="139168"/>
                  <a:pt x="10229222" y="139168"/>
                </a:cubicBezTo>
                <a:cubicBezTo>
                  <a:pt x="10237208" y="139168"/>
                  <a:pt x="10237208" y="139168"/>
                  <a:pt x="10237208" y="139168"/>
                </a:cubicBezTo>
                <a:cubicBezTo>
                  <a:pt x="10237208" y="139168"/>
                  <a:pt x="10237208" y="122795"/>
                  <a:pt x="10237208" y="122795"/>
                </a:cubicBezTo>
                <a:cubicBezTo>
                  <a:pt x="10237208" y="114609"/>
                  <a:pt x="10237208" y="114609"/>
                  <a:pt x="10237208" y="114609"/>
                </a:cubicBezTo>
                <a:cubicBezTo>
                  <a:pt x="10245194" y="114609"/>
                  <a:pt x="10245194" y="106422"/>
                  <a:pt x="10245194" y="106422"/>
                </a:cubicBezTo>
                <a:cubicBezTo>
                  <a:pt x="10253180" y="98236"/>
                  <a:pt x="10253180" y="98236"/>
                  <a:pt x="10253180" y="98236"/>
                </a:cubicBezTo>
                <a:cubicBezTo>
                  <a:pt x="10253180" y="81863"/>
                  <a:pt x="10253180" y="81863"/>
                  <a:pt x="10253180" y="81863"/>
                </a:cubicBezTo>
                <a:cubicBezTo>
                  <a:pt x="10245194" y="81863"/>
                  <a:pt x="10245194" y="81863"/>
                  <a:pt x="10245194" y="81863"/>
                </a:cubicBezTo>
                <a:cubicBezTo>
                  <a:pt x="10245194" y="81863"/>
                  <a:pt x="10253180" y="65491"/>
                  <a:pt x="10253180" y="65491"/>
                </a:cubicBezTo>
                <a:cubicBezTo>
                  <a:pt x="10261166" y="98236"/>
                  <a:pt x="10261166" y="98236"/>
                  <a:pt x="10261166" y="98236"/>
                </a:cubicBezTo>
                <a:cubicBezTo>
                  <a:pt x="10261166" y="106422"/>
                  <a:pt x="10261166" y="106422"/>
                  <a:pt x="10261166" y="106422"/>
                </a:cubicBezTo>
                <a:cubicBezTo>
                  <a:pt x="10269151" y="114609"/>
                  <a:pt x="10269151" y="114609"/>
                  <a:pt x="10269151" y="114609"/>
                </a:cubicBezTo>
                <a:cubicBezTo>
                  <a:pt x="10277137" y="114609"/>
                  <a:pt x="10277137" y="114609"/>
                  <a:pt x="10277137" y="114609"/>
                </a:cubicBezTo>
                <a:cubicBezTo>
                  <a:pt x="10277137" y="147354"/>
                  <a:pt x="10277137" y="147354"/>
                  <a:pt x="10277137" y="147354"/>
                </a:cubicBezTo>
                <a:cubicBezTo>
                  <a:pt x="10277137" y="147354"/>
                  <a:pt x="10277137" y="147354"/>
                  <a:pt x="10285122" y="147354"/>
                </a:cubicBezTo>
                <a:cubicBezTo>
                  <a:pt x="10285122" y="147354"/>
                  <a:pt x="10285122" y="155540"/>
                  <a:pt x="10285122" y="155540"/>
                </a:cubicBezTo>
                <a:cubicBezTo>
                  <a:pt x="10285122" y="180099"/>
                  <a:pt x="10285122" y="180099"/>
                  <a:pt x="10285122" y="180099"/>
                </a:cubicBezTo>
                <a:cubicBezTo>
                  <a:pt x="10293108" y="180099"/>
                  <a:pt x="10293108" y="180099"/>
                  <a:pt x="10293108" y="180099"/>
                </a:cubicBezTo>
                <a:cubicBezTo>
                  <a:pt x="10293108" y="171913"/>
                  <a:pt x="10293108" y="171913"/>
                  <a:pt x="10293108" y="171913"/>
                </a:cubicBezTo>
                <a:cubicBezTo>
                  <a:pt x="10301094" y="171913"/>
                  <a:pt x="10301094" y="171913"/>
                  <a:pt x="10301094" y="171913"/>
                </a:cubicBezTo>
                <a:cubicBezTo>
                  <a:pt x="10301094" y="171913"/>
                  <a:pt x="10301094" y="171913"/>
                  <a:pt x="10309080" y="171913"/>
                </a:cubicBezTo>
                <a:cubicBezTo>
                  <a:pt x="10309080" y="163727"/>
                  <a:pt x="10317065" y="171913"/>
                  <a:pt x="10317065" y="171913"/>
                </a:cubicBezTo>
                <a:cubicBezTo>
                  <a:pt x="10317065" y="171913"/>
                  <a:pt x="10325051" y="171913"/>
                  <a:pt x="10325051" y="171913"/>
                </a:cubicBezTo>
                <a:cubicBezTo>
                  <a:pt x="10333036" y="171913"/>
                  <a:pt x="10333036" y="171913"/>
                  <a:pt x="10333036" y="171913"/>
                </a:cubicBezTo>
                <a:cubicBezTo>
                  <a:pt x="10341022" y="171913"/>
                  <a:pt x="10341022" y="171913"/>
                  <a:pt x="10341022" y="171913"/>
                </a:cubicBezTo>
                <a:cubicBezTo>
                  <a:pt x="10341022" y="114609"/>
                  <a:pt x="10341022" y="114609"/>
                  <a:pt x="10341022" y="114609"/>
                </a:cubicBezTo>
                <a:cubicBezTo>
                  <a:pt x="10356994" y="114609"/>
                  <a:pt x="10356994" y="114609"/>
                  <a:pt x="10356994" y="114609"/>
                </a:cubicBezTo>
                <a:cubicBezTo>
                  <a:pt x="10356994" y="114609"/>
                  <a:pt x="10356994" y="106422"/>
                  <a:pt x="10356994" y="106422"/>
                </a:cubicBezTo>
                <a:cubicBezTo>
                  <a:pt x="10364979" y="98236"/>
                  <a:pt x="10364979" y="81863"/>
                  <a:pt x="10364979" y="81863"/>
                </a:cubicBezTo>
                <a:cubicBezTo>
                  <a:pt x="10364979" y="81863"/>
                  <a:pt x="10364979" y="90050"/>
                  <a:pt x="10364979" y="98236"/>
                </a:cubicBezTo>
                <a:lnTo>
                  <a:pt x="10364979" y="106422"/>
                </a:lnTo>
                <a:cubicBezTo>
                  <a:pt x="10412893" y="106422"/>
                  <a:pt x="10412893" y="106422"/>
                  <a:pt x="10412893" y="106422"/>
                </a:cubicBezTo>
                <a:cubicBezTo>
                  <a:pt x="10412893" y="147354"/>
                  <a:pt x="10412893" y="147354"/>
                  <a:pt x="10412893" y="147354"/>
                </a:cubicBezTo>
                <a:cubicBezTo>
                  <a:pt x="10444836" y="147354"/>
                  <a:pt x="10444836" y="147354"/>
                  <a:pt x="10444836" y="147354"/>
                </a:cubicBezTo>
                <a:cubicBezTo>
                  <a:pt x="10444836" y="155540"/>
                  <a:pt x="10444836" y="155540"/>
                  <a:pt x="10444836" y="155540"/>
                </a:cubicBezTo>
                <a:cubicBezTo>
                  <a:pt x="10460807" y="147354"/>
                  <a:pt x="10460807" y="147354"/>
                  <a:pt x="10460807" y="147354"/>
                </a:cubicBezTo>
                <a:cubicBezTo>
                  <a:pt x="10468793" y="155540"/>
                  <a:pt x="10468793" y="155540"/>
                  <a:pt x="10468793" y="155540"/>
                </a:cubicBezTo>
                <a:cubicBezTo>
                  <a:pt x="10468793" y="188286"/>
                  <a:pt x="10468793" y="188286"/>
                  <a:pt x="10468793" y="188286"/>
                </a:cubicBezTo>
                <a:cubicBezTo>
                  <a:pt x="10492750" y="163727"/>
                  <a:pt x="10492750" y="163727"/>
                  <a:pt x="10492750" y="163727"/>
                </a:cubicBezTo>
                <a:cubicBezTo>
                  <a:pt x="10492750" y="147354"/>
                  <a:pt x="10492750" y="147354"/>
                  <a:pt x="10492750" y="147354"/>
                </a:cubicBezTo>
                <a:cubicBezTo>
                  <a:pt x="10516707" y="147354"/>
                  <a:pt x="10516707" y="147354"/>
                  <a:pt x="10516707" y="147354"/>
                </a:cubicBezTo>
                <a:cubicBezTo>
                  <a:pt x="10516707" y="122795"/>
                  <a:pt x="10516707" y="122795"/>
                  <a:pt x="10516707" y="122795"/>
                </a:cubicBezTo>
                <a:cubicBezTo>
                  <a:pt x="10524692" y="122795"/>
                  <a:pt x="10524692" y="122795"/>
                  <a:pt x="10524692" y="122795"/>
                </a:cubicBezTo>
                <a:cubicBezTo>
                  <a:pt x="10524692" y="114609"/>
                  <a:pt x="10524692" y="114609"/>
                  <a:pt x="10524692" y="114609"/>
                </a:cubicBezTo>
                <a:cubicBezTo>
                  <a:pt x="10580592" y="114609"/>
                  <a:pt x="10580592" y="114609"/>
                  <a:pt x="10580592" y="114609"/>
                </a:cubicBezTo>
                <a:cubicBezTo>
                  <a:pt x="10580592" y="130981"/>
                  <a:pt x="10580592" y="130981"/>
                  <a:pt x="10580592" y="130981"/>
                </a:cubicBezTo>
                <a:cubicBezTo>
                  <a:pt x="10588578" y="130981"/>
                  <a:pt x="10588578" y="130981"/>
                  <a:pt x="10588578" y="130981"/>
                </a:cubicBezTo>
                <a:cubicBezTo>
                  <a:pt x="10604549" y="130981"/>
                  <a:pt x="10604549" y="130981"/>
                  <a:pt x="10604549" y="130981"/>
                </a:cubicBezTo>
                <a:cubicBezTo>
                  <a:pt x="10604549" y="130981"/>
                  <a:pt x="10604549" y="122795"/>
                  <a:pt x="10604549" y="122795"/>
                </a:cubicBezTo>
                <a:cubicBezTo>
                  <a:pt x="10676420" y="122795"/>
                  <a:pt x="10676420" y="122795"/>
                  <a:pt x="10676420" y="122795"/>
                </a:cubicBezTo>
                <a:cubicBezTo>
                  <a:pt x="10676420" y="196472"/>
                  <a:pt x="10676420" y="196472"/>
                  <a:pt x="10676420" y="196472"/>
                </a:cubicBezTo>
                <a:cubicBezTo>
                  <a:pt x="10684406" y="196472"/>
                  <a:pt x="10684406" y="196472"/>
                  <a:pt x="10684406" y="196472"/>
                </a:cubicBezTo>
                <a:cubicBezTo>
                  <a:pt x="10684406" y="188286"/>
                  <a:pt x="10684406" y="188286"/>
                  <a:pt x="10684406" y="188286"/>
                </a:cubicBezTo>
                <a:cubicBezTo>
                  <a:pt x="10692392" y="188286"/>
                  <a:pt x="10692392" y="188286"/>
                  <a:pt x="10692392" y="188286"/>
                </a:cubicBezTo>
                <a:cubicBezTo>
                  <a:pt x="10708363" y="188286"/>
                  <a:pt x="10708363" y="188286"/>
                  <a:pt x="10708363" y="188286"/>
                </a:cubicBezTo>
                <a:cubicBezTo>
                  <a:pt x="10708363" y="122795"/>
                  <a:pt x="10708363" y="122795"/>
                  <a:pt x="10708363" y="122795"/>
                </a:cubicBezTo>
                <a:cubicBezTo>
                  <a:pt x="10708363" y="122795"/>
                  <a:pt x="10708363" y="122795"/>
                  <a:pt x="10708363" y="114609"/>
                </a:cubicBezTo>
                <a:cubicBezTo>
                  <a:pt x="10708363" y="114609"/>
                  <a:pt x="10716348" y="114609"/>
                  <a:pt x="10716348" y="114609"/>
                </a:cubicBezTo>
                <a:cubicBezTo>
                  <a:pt x="10716348" y="65491"/>
                  <a:pt x="10716348" y="65491"/>
                  <a:pt x="10716348" y="65491"/>
                </a:cubicBezTo>
                <a:cubicBezTo>
                  <a:pt x="10724334" y="65491"/>
                  <a:pt x="10724334" y="65491"/>
                  <a:pt x="10724334" y="65491"/>
                </a:cubicBezTo>
                <a:cubicBezTo>
                  <a:pt x="10724334" y="57304"/>
                  <a:pt x="10724334" y="57304"/>
                  <a:pt x="10724334" y="57304"/>
                </a:cubicBezTo>
                <a:cubicBezTo>
                  <a:pt x="10732320" y="49118"/>
                  <a:pt x="10732320" y="49118"/>
                  <a:pt x="10732320" y="49118"/>
                </a:cubicBezTo>
                <a:cubicBezTo>
                  <a:pt x="10748292" y="49118"/>
                  <a:pt x="10748292" y="49118"/>
                  <a:pt x="10748292" y="49118"/>
                </a:cubicBezTo>
                <a:cubicBezTo>
                  <a:pt x="10748292" y="57304"/>
                  <a:pt x="10748292" y="57304"/>
                  <a:pt x="10748292" y="57304"/>
                </a:cubicBezTo>
                <a:cubicBezTo>
                  <a:pt x="10780234" y="57304"/>
                  <a:pt x="10780234" y="57304"/>
                  <a:pt x="10780234" y="57304"/>
                </a:cubicBezTo>
                <a:cubicBezTo>
                  <a:pt x="10788220" y="57304"/>
                  <a:pt x="10788220" y="57304"/>
                  <a:pt x="10788220" y="57304"/>
                </a:cubicBezTo>
                <a:cubicBezTo>
                  <a:pt x="10788220" y="49118"/>
                  <a:pt x="10788220" y="49118"/>
                  <a:pt x="10788220" y="49118"/>
                </a:cubicBezTo>
                <a:cubicBezTo>
                  <a:pt x="10804191" y="49118"/>
                  <a:pt x="10804191" y="49118"/>
                  <a:pt x="10804191" y="49118"/>
                </a:cubicBezTo>
                <a:cubicBezTo>
                  <a:pt x="10804191" y="57304"/>
                  <a:pt x="10804191" y="57304"/>
                  <a:pt x="10804191" y="57304"/>
                </a:cubicBezTo>
                <a:cubicBezTo>
                  <a:pt x="10812176" y="57304"/>
                  <a:pt x="10812176" y="57304"/>
                  <a:pt x="10812176" y="57304"/>
                </a:cubicBezTo>
                <a:cubicBezTo>
                  <a:pt x="10812176" y="65491"/>
                  <a:pt x="10812176" y="65491"/>
                  <a:pt x="10812176" y="65491"/>
                </a:cubicBezTo>
                <a:cubicBezTo>
                  <a:pt x="10820162" y="65491"/>
                  <a:pt x="10820162" y="65491"/>
                  <a:pt x="10820162" y="65491"/>
                </a:cubicBezTo>
                <a:cubicBezTo>
                  <a:pt x="10820162" y="65491"/>
                  <a:pt x="10812176" y="73677"/>
                  <a:pt x="10812176" y="73677"/>
                </a:cubicBezTo>
                <a:cubicBezTo>
                  <a:pt x="10812176" y="73677"/>
                  <a:pt x="10820162" y="81863"/>
                  <a:pt x="10820162" y="81863"/>
                </a:cubicBezTo>
                <a:cubicBezTo>
                  <a:pt x="10820162" y="106422"/>
                  <a:pt x="10820162" y="106422"/>
                  <a:pt x="10820162" y="106422"/>
                </a:cubicBezTo>
                <a:cubicBezTo>
                  <a:pt x="10828148" y="106422"/>
                  <a:pt x="10828148" y="106422"/>
                  <a:pt x="10828148" y="106422"/>
                </a:cubicBezTo>
                <a:cubicBezTo>
                  <a:pt x="10828148" y="130981"/>
                  <a:pt x="10828148" y="130981"/>
                  <a:pt x="10828148" y="130981"/>
                </a:cubicBezTo>
                <a:cubicBezTo>
                  <a:pt x="10836134" y="130981"/>
                  <a:pt x="10836134" y="130981"/>
                  <a:pt x="10836134" y="130981"/>
                </a:cubicBezTo>
                <a:cubicBezTo>
                  <a:pt x="10860090" y="130981"/>
                  <a:pt x="10860090" y="130981"/>
                  <a:pt x="10860090" y="130981"/>
                </a:cubicBezTo>
                <a:cubicBezTo>
                  <a:pt x="10860090" y="98236"/>
                  <a:pt x="10860090" y="98236"/>
                  <a:pt x="10860090" y="98236"/>
                </a:cubicBezTo>
                <a:cubicBezTo>
                  <a:pt x="10908004" y="98236"/>
                  <a:pt x="10908004" y="98236"/>
                  <a:pt x="10908004" y="98236"/>
                </a:cubicBezTo>
                <a:cubicBezTo>
                  <a:pt x="10908004" y="98236"/>
                  <a:pt x="10908004" y="90050"/>
                  <a:pt x="10915990" y="90050"/>
                </a:cubicBezTo>
                <a:cubicBezTo>
                  <a:pt x="10915990" y="90050"/>
                  <a:pt x="10915990" y="98236"/>
                  <a:pt x="10915990" y="98236"/>
                </a:cubicBezTo>
                <a:cubicBezTo>
                  <a:pt x="10931962" y="98236"/>
                  <a:pt x="10931962" y="98236"/>
                  <a:pt x="10931962" y="98236"/>
                </a:cubicBezTo>
                <a:cubicBezTo>
                  <a:pt x="10931962" y="106422"/>
                  <a:pt x="10931962" y="106422"/>
                  <a:pt x="10931962" y="106422"/>
                </a:cubicBezTo>
                <a:cubicBezTo>
                  <a:pt x="10987862" y="106422"/>
                  <a:pt x="10987862" y="106422"/>
                  <a:pt x="10987862" y="106422"/>
                </a:cubicBezTo>
                <a:cubicBezTo>
                  <a:pt x="10995847" y="106422"/>
                  <a:pt x="10995847" y="106422"/>
                  <a:pt x="10995847" y="106422"/>
                </a:cubicBezTo>
                <a:cubicBezTo>
                  <a:pt x="10995847" y="130981"/>
                  <a:pt x="10995847" y="130981"/>
                  <a:pt x="10995847" y="130981"/>
                </a:cubicBezTo>
                <a:cubicBezTo>
                  <a:pt x="11011818" y="130981"/>
                  <a:pt x="11011818" y="130981"/>
                  <a:pt x="11011818" y="130981"/>
                </a:cubicBezTo>
                <a:cubicBezTo>
                  <a:pt x="11027790" y="130981"/>
                  <a:pt x="11027790" y="130981"/>
                  <a:pt x="11027790" y="130981"/>
                </a:cubicBezTo>
                <a:cubicBezTo>
                  <a:pt x="11027790" y="122795"/>
                  <a:pt x="11027790" y="122795"/>
                  <a:pt x="11027790" y="122795"/>
                </a:cubicBezTo>
                <a:cubicBezTo>
                  <a:pt x="11035776" y="122795"/>
                  <a:pt x="11035776" y="122795"/>
                  <a:pt x="11035776" y="122795"/>
                </a:cubicBezTo>
                <a:cubicBezTo>
                  <a:pt x="11035776" y="130981"/>
                  <a:pt x="11035776" y="130981"/>
                  <a:pt x="11035776" y="130981"/>
                </a:cubicBezTo>
                <a:cubicBezTo>
                  <a:pt x="11051747" y="130981"/>
                  <a:pt x="11051747" y="130981"/>
                  <a:pt x="11051747" y="130981"/>
                </a:cubicBezTo>
                <a:cubicBezTo>
                  <a:pt x="11051747" y="122795"/>
                  <a:pt x="11051747" y="122795"/>
                  <a:pt x="11051747" y="122795"/>
                </a:cubicBezTo>
                <a:cubicBezTo>
                  <a:pt x="11059732" y="122795"/>
                  <a:pt x="11059732" y="122795"/>
                  <a:pt x="11059732" y="122795"/>
                </a:cubicBezTo>
                <a:cubicBezTo>
                  <a:pt x="11059732" y="114609"/>
                  <a:pt x="11059732" y="114609"/>
                  <a:pt x="11059732" y="114609"/>
                </a:cubicBezTo>
                <a:cubicBezTo>
                  <a:pt x="11115632" y="114609"/>
                  <a:pt x="11115632" y="114609"/>
                  <a:pt x="11115632" y="114609"/>
                </a:cubicBezTo>
                <a:cubicBezTo>
                  <a:pt x="11123618" y="114609"/>
                  <a:pt x="11123618" y="114609"/>
                  <a:pt x="11123618" y="114609"/>
                </a:cubicBezTo>
                <a:cubicBezTo>
                  <a:pt x="11131604" y="114609"/>
                  <a:pt x="11123618" y="122795"/>
                  <a:pt x="11123618" y="122795"/>
                </a:cubicBezTo>
                <a:cubicBezTo>
                  <a:pt x="11131604" y="130981"/>
                  <a:pt x="11131604" y="130981"/>
                  <a:pt x="11131604" y="130981"/>
                </a:cubicBezTo>
                <a:cubicBezTo>
                  <a:pt x="11131604" y="122795"/>
                  <a:pt x="11131604" y="122795"/>
                  <a:pt x="11131604" y="122795"/>
                </a:cubicBezTo>
                <a:cubicBezTo>
                  <a:pt x="11163546" y="122795"/>
                  <a:pt x="11163546" y="122795"/>
                  <a:pt x="11163546" y="122795"/>
                </a:cubicBezTo>
                <a:cubicBezTo>
                  <a:pt x="11163546" y="114609"/>
                  <a:pt x="11163546" y="114609"/>
                  <a:pt x="11163546" y="114609"/>
                </a:cubicBezTo>
                <a:cubicBezTo>
                  <a:pt x="11179518" y="114609"/>
                  <a:pt x="11179518" y="114609"/>
                  <a:pt x="11179518" y="114609"/>
                </a:cubicBezTo>
                <a:cubicBezTo>
                  <a:pt x="11179518" y="106422"/>
                  <a:pt x="11179518" y="106422"/>
                  <a:pt x="11179518" y="106422"/>
                </a:cubicBezTo>
                <a:cubicBezTo>
                  <a:pt x="11195489" y="106422"/>
                  <a:pt x="11195489" y="106422"/>
                  <a:pt x="11195489" y="106422"/>
                </a:cubicBezTo>
                <a:cubicBezTo>
                  <a:pt x="11203474" y="106422"/>
                  <a:pt x="11203474" y="106422"/>
                  <a:pt x="11203474" y="106422"/>
                </a:cubicBezTo>
                <a:cubicBezTo>
                  <a:pt x="11203474" y="90050"/>
                  <a:pt x="11203474" y="90050"/>
                  <a:pt x="11203474" y="90050"/>
                </a:cubicBezTo>
                <a:cubicBezTo>
                  <a:pt x="11211460" y="90050"/>
                  <a:pt x="11211460" y="90050"/>
                  <a:pt x="11211460" y="90050"/>
                </a:cubicBezTo>
                <a:lnTo>
                  <a:pt x="11211460" y="95166"/>
                </a:lnTo>
                <a:cubicBezTo>
                  <a:pt x="11211460" y="98236"/>
                  <a:pt x="11211460" y="98236"/>
                  <a:pt x="11211460" y="98236"/>
                </a:cubicBezTo>
                <a:cubicBezTo>
                  <a:pt x="11211460" y="98236"/>
                  <a:pt x="11219446" y="98236"/>
                  <a:pt x="11219446" y="98236"/>
                </a:cubicBezTo>
                <a:cubicBezTo>
                  <a:pt x="11227432" y="98236"/>
                  <a:pt x="11227432" y="106422"/>
                  <a:pt x="11227432" y="106422"/>
                </a:cubicBezTo>
                <a:cubicBezTo>
                  <a:pt x="11243403" y="106422"/>
                  <a:pt x="11243403" y="106422"/>
                  <a:pt x="11243403" y="106422"/>
                </a:cubicBezTo>
                <a:cubicBezTo>
                  <a:pt x="11243403" y="163727"/>
                  <a:pt x="11243403" y="163727"/>
                  <a:pt x="11243403" y="163727"/>
                </a:cubicBezTo>
                <a:cubicBezTo>
                  <a:pt x="11259374" y="163727"/>
                  <a:pt x="11259374" y="163727"/>
                  <a:pt x="11259374" y="163727"/>
                </a:cubicBezTo>
                <a:cubicBezTo>
                  <a:pt x="11259374" y="155540"/>
                  <a:pt x="11259374" y="155540"/>
                  <a:pt x="11259374" y="155540"/>
                </a:cubicBezTo>
                <a:cubicBezTo>
                  <a:pt x="11267360" y="155540"/>
                  <a:pt x="11267360" y="155540"/>
                  <a:pt x="11267360" y="155540"/>
                </a:cubicBezTo>
                <a:cubicBezTo>
                  <a:pt x="11267360" y="139168"/>
                  <a:pt x="11267360" y="139168"/>
                  <a:pt x="11267360" y="139168"/>
                </a:cubicBezTo>
                <a:cubicBezTo>
                  <a:pt x="11307288" y="139168"/>
                  <a:pt x="11307288" y="139168"/>
                  <a:pt x="11307288" y="139168"/>
                </a:cubicBezTo>
                <a:cubicBezTo>
                  <a:pt x="11307288" y="155540"/>
                  <a:pt x="11307288" y="155540"/>
                  <a:pt x="11307288" y="155540"/>
                </a:cubicBezTo>
                <a:cubicBezTo>
                  <a:pt x="11315274" y="155540"/>
                  <a:pt x="11315274" y="155540"/>
                  <a:pt x="11315274" y="155540"/>
                </a:cubicBezTo>
                <a:cubicBezTo>
                  <a:pt x="11315274" y="163727"/>
                  <a:pt x="11315274" y="163727"/>
                  <a:pt x="11315274" y="163727"/>
                </a:cubicBezTo>
                <a:cubicBezTo>
                  <a:pt x="11323260" y="163727"/>
                  <a:pt x="11323260" y="163727"/>
                  <a:pt x="11323260" y="163727"/>
                </a:cubicBezTo>
                <a:cubicBezTo>
                  <a:pt x="11323260" y="16373"/>
                  <a:pt x="11323260" y="16373"/>
                  <a:pt x="11323260" y="16373"/>
                </a:cubicBezTo>
                <a:cubicBezTo>
                  <a:pt x="11347216" y="16373"/>
                  <a:pt x="11347216" y="16373"/>
                  <a:pt x="11347216" y="16373"/>
                </a:cubicBezTo>
                <a:cubicBezTo>
                  <a:pt x="11347216" y="0"/>
                  <a:pt x="11347216" y="0"/>
                  <a:pt x="11347216" y="0"/>
                </a:cubicBezTo>
                <a:cubicBezTo>
                  <a:pt x="11403116" y="0"/>
                  <a:pt x="11403116" y="0"/>
                  <a:pt x="11403116" y="0"/>
                </a:cubicBezTo>
                <a:cubicBezTo>
                  <a:pt x="11403116" y="16373"/>
                  <a:pt x="11403116" y="16373"/>
                  <a:pt x="11403116" y="16373"/>
                </a:cubicBezTo>
                <a:cubicBezTo>
                  <a:pt x="11419088" y="16373"/>
                  <a:pt x="11419088" y="16373"/>
                  <a:pt x="11419088" y="16373"/>
                </a:cubicBezTo>
                <a:cubicBezTo>
                  <a:pt x="11419088" y="130981"/>
                  <a:pt x="11419088" y="130981"/>
                  <a:pt x="11419088" y="130981"/>
                </a:cubicBezTo>
                <a:cubicBezTo>
                  <a:pt x="11427074" y="130981"/>
                  <a:pt x="11427074" y="130981"/>
                  <a:pt x="11427074" y="130981"/>
                </a:cubicBezTo>
                <a:cubicBezTo>
                  <a:pt x="11427074" y="147354"/>
                  <a:pt x="11427074" y="147354"/>
                  <a:pt x="11427074" y="147354"/>
                </a:cubicBezTo>
                <a:cubicBezTo>
                  <a:pt x="11435059" y="147354"/>
                  <a:pt x="11435059" y="147354"/>
                  <a:pt x="11435059" y="147354"/>
                </a:cubicBezTo>
                <a:cubicBezTo>
                  <a:pt x="11435059" y="147354"/>
                  <a:pt x="11435059" y="212845"/>
                  <a:pt x="11435059" y="221031"/>
                </a:cubicBezTo>
                <a:cubicBezTo>
                  <a:pt x="11435059" y="229217"/>
                  <a:pt x="11443044" y="229217"/>
                  <a:pt x="11443044" y="229217"/>
                </a:cubicBezTo>
                <a:cubicBezTo>
                  <a:pt x="11443044" y="204658"/>
                  <a:pt x="11443044" y="204658"/>
                  <a:pt x="11443044" y="204658"/>
                </a:cubicBezTo>
                <a:cubicBezTo>
                  <a:pt x="11443044" y="196472"/>
                  <a:pt x="11443044" y="196472"/>
                  <a:pt x="11443044" y="196472"/>
                </a:cubicBezTo>
                <a:cubicBezTo>
                  <a:pt x="11459016" y="196472"/>
                  <a:pt x="11459016" y="196472"/>
                  <a:pt x="11459016" y="196472"/>
                </a:cubicBezTo>
                <a:cubicBezTo>
                  <a:pt x="11459016" y="188286"/>
                  <a:pt x="11459016" y="188286"/>
                  <a:pt x="11459016" y="188286"/>
                </a:cubicBezTo>
                <a:cubicBezTo>
                  <a:pt x="11498944" y="188286"/>
                  <a:pt x="11498944" y="188286"/>
                  <a:pt x="11498944" y="188286"/>
                </a:cubicBezTo>
                <a:cubicBezTo>
                  <a:pt x="11498944" y="196472"/>
                  <a:pt x="11498944" y="196472"/>
                  <a:pt x="11498944" y="196472"/>
                </a:cubicBezTo>
                <a:cubicBezTo>
                  <a:pt x="11498944" y="196472"/>
                  <a:pt x="11530887" y="196472"/>
                  <a:pt x="11538872" y="196472"/>
                </a:cubicBezTo>
                <a:cubicBezTo>
                  <a:pt x="11554844" y="204658"/>
                  <a:pt x="11554844" y="204658"/>
                  <a:pt x="11554844" y="204658"/>
                </a:cubicBezTo>
                <a:cubicBezTo>
                  <a:pt x="11554844" y="130981"/>
                  <a:pt x="11554844" y="130981"/>
                  <a:pt x="11554844" y="130981"/>
                </a:cubicBezTo>
                <a:cubicBezTo>
                  <a:pt x="11570816" y="130981"/>
                  <a:pt x="11570816" y="130981"/>
                  <a:pt x="11570816" y="130981"/>
                </a:cubicBezTo>
                <a:cubicBezTo>
                  <a:pt x="11570816" y="122795"/>
                  <a:pt x="11570816" y="122795"/>
                  <a:pt x="11570816" y="122795"/>
                </a:cubicBezTo>
                <a:cubicBezTo>
                  <a:pt x="11578801" y="122795"/>
                  <a:pt x="11578801" y="122795"/>
                  <a:pt x="11578801" y="122795"/>
                </a:cubicBezTo>
                <a:cubicBezTo>
                  <a:pt x="11586786" y="122795"/>
                  <a:pt x="11586786" y="122795"/>
                  <a:pt x="11586786" y="122795"/>
                </a:cubicBezTo>
                <a:cubicBezTo>
                  <a:pt x="11594772" y="122795"/>
                  <a:pt x="11594772" y="122795"/>
                  <a:pt x="11594772" y="122795"/>
                </a:cubicBezTo>
                <a:cubicBezTo>
                  <a:pt x="11594772" y="130981"/>
                  <a:pt x="11594772" y="130981"/>
                  <a:pt x="11594772" y="130981"/>
                </a:cubicBezTo>
                <a:cubicBezTo>
                  <a:pt x="11634701" y="130981"/>
                  <a:pt x="11634701" y="130981"/>
                  <a:pt x="11634701" y="130981"/>
                </a:cubicBezTo>
                <a:cubicBezTo>
                  <a:pt x="11634701" y="229217"/>
                  <a:pt x="11634701" y="229217"/>
                  <a:pt x="11634701" y="229217"/>
                </a:cubicBezTo>
                <a:cubicBezTo>
                  <a:pt x="11674629" y="229217"/>
                  <a:pt x="11674629" y="229217"/>
                  <a:pt x="11674629" y="229217"/>
                </a:cubicBezTo>
                <a:cubicBezTo>
                  <a:pt x="11682615" y="229217"/>
                  <a:pt x="11682615" y="229217"/>
                  <a:pt x="11682615" y="229217"/>
                </a:cubicBezTo>
                <a:cubicBezTo>
                  <a:pt x="11698586" y="81863"/>
                  <a:pt x="11698586" y="81863"/>
                  <a:pt x="11698586" y="81863"/>
                </a:cubicBezTo>
                <a:cubicBezTo>
                  <a:pt x="11698586" y="81863"/>
                  <a:pt x="11706572" y="16373"/>
                  <a:pt x="11706572" y="8187"/>
                </a:cubicBezTo>
                <a:cubicBezTo>
                  <a:pt x="11706572" y="8187"/>
                  <a:pt x="11714558" y="8187"/>
                  <a:pt x="11714558" y="8187"/>
                </a:cubicBezTo>
                <a:cubicBezTo>
                  <a:pt x="11722543" y="81863"/>
                  <a:pt x="11722543" y="81863"/>
                  <a:pt x="11722543" y="81863"/>
                </a:cubicBezTo>
                <a:cubicBezTo>
                  <a:pt x="11730529" y="163727"/>
                  <a:pt x="11730529" y="163727"/>
                  <a:pt x="11730529" y="163727"/>
                </a:cubicBezTo>
                <a:cubicBezTo>
                  <a:pt x="11730529" y="163727"/>
                  <a:pt x="11730529" y="163727"/>
                  <a:pt x="11738514" y="163727"/>
                </a:cubicBezTo>
                <a:cubicBezTo>
                  <a:pt x="11738514" y="163727"/>
                  <a:pt x="11738514" y="171913"/>
                  <a:pt x="11738514" y="171913"/>
                </a:cubicBezTo>
                <a:cubicBezTo>
                  <a:pt x="11754486" y="171913"/>
                  <a:pt x="11754486" y="171913"/>
                  <a:pt x="11754486" y="171913"/>
                </a:cubicBezTo>
                <a:cubicBezTo>
                  <a:pt x="11754486" y="196472"/>
                  <a:pt x="11754486" y="196472"/>
                  <a:pt x="11754486" y="196472"/>
                </a:cubicBezTo>
                <a:cubicBezTo>
                  <a:pt x="11762472" y="196472"/>
                  <a:pt x="11762472" y="196472"/>
                  <a:pt x="11762472" y="196472"/>
                </a:cubicBezTo>
                <a:cubicBezTo>
                  <a:pt x="11778443" y="196472"/>
                  <a:pt x="11778443" y="196472"/>
                  <a:pt x="11778443" y="196472"/>
                </a:cubicBezTo>
                <a:cubicBezTo>
                  <a:pt x="11778443" y="204658"/>
                  <a:pt x="11778443" y="204658"/>
                  <a:pt x="11778443" y="204658"/>
                </a:cubicBezTo>
                <a:cubicBezTo>
                  <a:pt x="11818371" y="204658"/>
                  <a:pt x="11818371" y="204658"/>
                  <a:pt x="11818371" y="204658"/>
                </a:cubicBezTo>
                <a:cubicBezTo>
                  <a:pt x="11818371" y="204658"/>
                  <a:pt x="11818371" y="171913"/>
                  <a:pt x="11818371" y="155540"/>
                </a:cubicBezTo>
                <a:cubicBezTo>
                  <a:pt x="11818371" y="147354"/>
                  <a:pt x="11826357" y="147354"/>
                  <a:pt x="11826357" y="147354"/>
                </a:cubicBezTo>
                <a:cubicBezTo>
                  <a:pt x="11834342" y="147354"/>
                  <a:pt x="11834342" y="147354"/>
                  <a:pt x="11834342" y="147354"/>
                </a:cubicBezTo>
                <a:cubicBezTo>
                  <a:pt x="11834342" y="139168"/>
                  <a:pt x="11834342" y="139168"/>
                  <a:pt x="11834342" y="139168"/>
                </a:cubicBezTo>
                <a:cubicBezTo>
                  <a:pt x="11842328" y="139168"/>
                  <a:pt x="11842328" y="139168"/>
                  <a:pt x="11842328" y="139168"/>
                </a:cubicBezTo>
                <a:cubicBezTo>
                  <a:pt x="11850314" y="139168"/>
                  <a:pt x="11850314" y="139168"/>
                  <a:pt x="11850314" y="139168"/>
                </a:cubicBezTo>
                <a:cubicBezTo>
                  <a:pt x="11850314" y="139168"/>
                  <a:pt x="11850314" y="122795"/>
                  <a:pt x="11850314" y="122795"/>
                </a:cubicBezTo>
                <a:cubicBezTo>
                  <a:pt x="11850314" y="114609"/>
                  <a:pt x="11850314" y="114609"/>
                  <a:pt x="11850314" y="114609"/>
                </a:cubicBezTo>
                <a:cubicBezTo>
                  <a:pt x="11858300" y="114609"/>
                  <a:pt x="11858300" y="106422"/>
                  <a:pt x="11858300" y="106422"/>
                </a:cubicBezTo>
                <a:cubicBezTo>
                  <a:pt x="11866285" y="98236"/>
                  <a:pt x="11866285" y="98236"/>
                  <a:pt x="11866285" y="98236"/>
                </a:cubicBezTo>
                <a:cubicBezTo>
                  <a:pt x="11866285" y="81863"/>
                  <a:pt x="11866285" y="81863"/>
                  <a:pt x="11866285" y="81863"/>
                </a:cubicBezTo>
                <a:cubicBezTo>
                  <a:pt x="11858300" y="81863"/>
                  <a:pt x="11858300" y="81863"/>
                  <a:pt x="11858300" y="81863"/>
                </a:cubicBezTo>
                <a:cubicBezTo>
                  <a:pt x="11858300" y="81863"/>
                  <a:pt x="11866285" y="65491"/>
                  <a:pt x="11866285" y="65491"/>
                </a:cubicBezTo>
                <a:cubicBezTo>
                  <a:pt x="11874271" y="98236"/>
                  <a:pt x="11874271" y="98236"/>
                  <a:pt x="11874271" y="98236"/>
                </a:cubicBezTo>
                <a:cubicBezTo>
                  <a:pt x="11874271" y="106422"/>
                  <a:pt x="11874271" y="106422"/>
                  <a:pt x="11874271" y="106422"/>
                </a:cubicBezTo>
                <a:cubicBezTo>
                  <a:pt x="11882256" y="114609"/>
                  <a:pt x="11882256" y="114609"/>
                  <a:pt x="11882256" y="114609"/>
                </a:cubicBezTo>
                <a:cubicBezTo>
                  <a:pt x="11890242" y="114609"/>
                  <a:pt x="11890242" y="114609"/>
                  <a:pt x="11890242" y="114609"/>
                </a:cubicBezTo>
                <a:cubicBezTo>
                  <a:pt x="11890242" y="147354"/>
                  <a:pt x="11890242" y="147354"/>
                  <a:pt x="11890242" y="147354"/>
                </a:cubicBezTo>
                <a:cubicBezTo>
                  <a:pt x="11890242" y="147354"/>
                  <a:pt x="11890242" y="147354"/>
                  <a:pt x="11898228" y="147354"/>
                </a:cubicBezTo>
                <a:cubicBezTo>
                  <a:pt x="11898228" y="147354"/>
                  <a:pt x="11898228" y="155540"/>
                  <a:pt x="11898228" y="155540"/>
                </a:cubicBezTo>
                <a:cubicBezTo>
                  <a:pt x="11898228" y="180099"/>
                  <a:pt x="11898228" y="180099"/>
                  <a:pt x="11898228" y="180099"/>
                </a:cubicBezTo>
                <a:cubicBezTo>
                  <a:pt x="11906214" y="180099"/>
                  <a:pt x="11906214" y="180099"/>
                  <a:pt x="11906214" y="180099"/>
                </a:cubicBezTo>
                <a:cubicBezTo>
                  <a:pt x="11906214" y="171913"/>
                  <a:pt x="11906214" y="171913"/>
                  <a:pt x="11906214" y="171913"/>
                </a:cubicBezTo>
                <a:cubicBezTo>
                  <a:pt x="11914199" y="171913"/>
                  <a:pt x="11914199" y="171913"/>
                  <a:pt x="11914199" y="171913"/>
                </a:cubicBezTo>
                <a:cubicBezTo>
                  <a:pt x="11914199" y="171913"/>
                  <a:pt x="11914199" y="171913"/>
                  <a:pt x="11922185" y="171913"/>
                </a:cubicBezTo>
                <a:cubicBezTo>
                  <a:pt x="11922185" y="163727"/>
                  <a:pt x="11930170" y="171913"/>
                  <a:pt x="11930170" y="171913"/>
                </a:cubicBezTo>
                <a:cubicBezTo>
                  <a:pt x="11930170" y="171913"/>
                  <a:pt x="11938156" y="171913"/>
                  <a:pt x="11938156" y="171913"/>
                </a:cubicBezTo>
                <a:cubicBezTo>
                  <a:pt x="11946142" y="171913"/>
                  <a:pt x="11946142" y="171913"/>
                  <a:pt x="11946142" y="171913"/>
                </a:cubicBezTo>
                <a:cubicBezTo>
                  <a:pt x="11954128" y="171913"/>
                  <a:pt x="11954128" y="171913"/>
                  <a:pt x="11954128" y="171913"/>
                </a:cubicBezTo>
                <a:cubicBezTo>
                  <a:pt x="11954128" y="114609"/>
                  <a:pt x="11954128" y="114609"/>
                  <a:pt x="11954128" y="114609"/>
                </a:cubicBezTo>
                <a:cubicBezTo>
                  <a:pt x="11970099" y="114609"/>
                  <a:pt x="11970099" y="114609"/>
                  <a:pt x="11970099" y="114609"/>
                </a:cubicBezTo>
                <a:cubicBezTo>
                  <a:pt x="11970099" y="114609"/>
                  <a:pt x="11970099" y="106422"/>
                  <a:pt x="11970099" y="106422"/>
                </a:cubicBezTo>
                <a:cubicBezTo>
                  <a:pt x="11978084" y="98236"/>
                  <a:pt x="11978084" y="81863"/>
                  <a:pt x="11978084" y="81863"/>
                </a:cubicBezTo>
                <a:cubicBezTo>
                  <a:pt x="11978084" y="81863"/>
                  <a:pt x="11978084" y="90050"/>
                  <a:pt x="11978084" y="98236"/>
                </a:cubicBezTo>
                <a:lnTo>
                  <a:pt x="11978084" y="106422"/>
                </a:lnTo>
                <a:cubicBezTo>
                  <a:pt x="12025998" y="106422"/>
                  <a:pt x="12025998" y="106422"/>
                  <a:pt x="12025998" y="106422"/>
                </a:cubicBezTo>
                <a:cubicBezTo>
                  <a:pt x="12025998" y="147354"/>
                  <a:pt x="12025998" y="147354"/>
                  <a:pt x="12025998" y="147354"/>
                </a:cubicBezTo>
                <a:cubicBezTo>
                  <a:pt x="12057942" y="147354"/>
                  <a:pt x="12057942" y="147354"/>
                  <a:pt x="12057942" y="147354"/>
                </a:cubicBezTo>
                <a:cubicBezTo>
                  <a:pt x="12057942" y="155540"/>
                  <a:pt x="12057942" y="155540"/>
                  <a:pt x="12057942" y="155540"/>
                </a:cubicBezTo>
                <a:cubicBezTo>
                  <a:pt x="12073912" y="147354"/>
                  <a:pt x="12073912" y="147354"/>
                  <a:pt x="12073912" y="147354"/>
                </a:cubicBezTo>
                <a:cubicBezTo>
                  <a:pt x="12081898" y="155540"/>
                  <a:pt x="12081898" y="155540"/>
                  <a:pt x="12081898" y="155540"/>
                </a:cubicBezTo>
                <a:cubicBezTo>
                  <a:pt x="12081898" y="188286"/>
                  <a:pt x="12081898" y="188286"/>
                  <a:pt x="12081898" y="188286"/>
                </a:cubicBezTo>
                <a:cubicBezTo>
                  <a:pt x="12105856" y="163727"/>
                  <a:pt x="12105856" y="163727"/>
                  <a:pt x="12105856" y="163727"/>
                </a:cubicBezTo>
                <a:cubicBezTo>
                  <a:pt x="12105856" y="147354"/>
                  <a:pt x="12105856" y="147354"/>
                  <a:pt x="12105856" y="147354"/>
                </a:cubicBezTo>
                <a:cubicBezTo>
                  <a:pt x="12129812" y="147354"/>
                  <a:pt x="12129812" y="147354"/>
                  <a:pt x="12129812" y="147354"/>
                </a:cubicBezTo>
                <a:cubicBezTo>
                  <a:pt x="12129812" y="122795"/>
                  <a:pt x="12129812" y="122795"/>
                  <a:pt x="12129812" y="122795"/>
                </a:cubicBezTo>
                <a:cubicBezTo>
                  <a:pt x="12129812" y="122795"/>
                  <a:pt x="12137798" y="122795"/>
                  <a:pt x="12137798" y="122795"/>
                </a:cubicBezTo>
                <a:lnTo>
                  <a:pt x="12137798" y="613974"/>
                </a:lnTo>
                <a:cubicBezTo>
                  <a:pt x="11732525" y="613974"/>
                  <a:pt x="7719975" y="613974"/>
                  <a:pt x="6391485" y="613974"/>
                </a:cubicBezTo>
                <a:lnTo>
                  <a:pt x="6132995" y="613974"/>
                </a:lnTo>
                <a:lnTo>
                  <a:pt x="6004804" y="613974"/>
                </a:lnTo>
                <a:lnTo>
                  <a:pt x="5759088" y="613974"/>
                </a:lnTo>
                <a:cubicBezTo>
                  <a:pt x="4455381" y="613974"/>
                  <a:pt x="433223" y="613974"/>
                  <a:pt x="0" y="613974"/>
                </a:cubicBezTo>
                <a:cubicBezTo>
                  <a:pt x="0" y="49118"/>
                  <a:pt x="0" y="49118"/>
                  <a:pt x="0" y="49118"/>
                </a:cubicBezTo>
                <a:cubicBezTo>
                  <a:pt x="15971" y="49118"/>
                  <a:pt x="15971" y="49118"/>
                  <a:pt x="15971" y="49118"/>
                </a:cubicBezTo>
                <a:cubicBezTo>
                  <a:pt x="15971" y="57304"/>
                  <a:pt x="15971" y="57304"/>
                  <a:pt x="15971" y="57304"/>
                </a:cubicBezTo>
                <a:cubicBezTo>
                  <a:pt x="23957" y="57304"/>
                  <a:pt x="23957" y="57304"/>
                  <a:pt x="23957" y="57304"/>
                </a:cubicBezTo>
                <a:cubicBezTo>
                  <a:pt x="55900" y="57304"/>
                  <a:pt x="55900" y="57304"/>
                  <a:pt x="55900" y="57304"/>
                </a:cubicBezTo>
                <a:cubicBezTo>
                  <a:pt x="55900" y="49118"/>
                  <a:pt x="55900" y="49118"/>
                  <a:pt x="55900" y="49118"/>
                </a:cubicBezTo>
                <a:cubicBezTo>
                  <a:pt x="71871" y="49118"/>
                  <a:pt x="71871" y="49118"/>
                  <a:pt x="71871" y="49118"/>
                </a:cubicBezTo>
                <a:cubicBezTo>
                  <a:pt x="71871" y="57304"/>
                  <a:pt x="71871" y="57304"/>
                  <a:pt x="71871" y="57304"/>
                </a:cubicBezTo>
                <a:cubicBezTo>
                  <a:pt x="87843" y="57304"/>
                  <a:pt x="87843" y="57304"/>
                  <a:pt x="87843" y="57304"/>
                </a:cubicBezTo>
                <a:cubicBezTo>
                  <a:pt x="87843" y="65491"/>
                  <a:pt x="87843" y="65491"/>
                  <a:pt x="87843" y="65491"/>
                </a:cubicBezTo>
                <a:cubicBezTo>
                  <a:pt x="87843" y="65491"/>
                  <a:pt x="87843" y="73677"/>
                  <a:pt x="87843" y="73677"/>
                </a:cubicBezTo>
                <a:cubicBezTo>
                  <a:pt x="79857" y="73677"/>
                  <a:pt x="87843" y="81863"/>
                  <a:pt x="87843" y="81863"/>
                </a:cubicBezTo>
                <a:cubicBezTo>
                  <a:pt x="87843" y="106422"/>
                  <a:pt x="87843" y="106422"/>
                  <a:pt x="87843" y="106422"/>
                </a:cubicBezTo>
                <a:cubicBezTo>
                  <a:pt x="103814" y="106422"/>
                  <a:pt x="103814" y="106422"/>
                  <a:pt x="103814" y="106422"/>
                </a:cubicBezTo>
                <a:cubicBezTo>
                  <a:pt x="103814" y="130981"/>
                  <a:pt x="103814" y="130981"/>
                  <a:pt x="103814" y="130981"/>
                </a:cubicBezTo>
                <a:cubicBezTo>
                  <a:pt x="127771" y="130981"/>
                  <a:pt x="127771" y="130981"/>
                  <a:pt x="127771" y="130981"/>
                </a:cubicBezTo>
                <a:cubicBezTo>
                  <a:pt x="127771" y="98236"/>
                  <a:pt x="127771" y="98236"/>
                  <a:pt x="127771" y="98236"/>
                </a:cubicBezTo>
                <a:cubicBezTo>
                  <a:pt x="175685" y="98236"/>
                  <a:pt x="175685" y="98236"/>
                  <a:pt x="175685" y="98236"/>
                </a:cubicBezTo>
                <a:cubicBezTo>
                  <a:pt x="175685" y="98236"/>
                  <a:pt x="183671" y="90050"/>
                  <a:pt x="183671" y="90050"/>
                </a:cubicBezTo>
                <a:cubicBezTo>
                  <a:pt x="191656" y="90050"/>
                  <a:pt x="191656" y="98236"/>
                  <a:pt x="191656" y="98236"/>
                </a:cubicBezTo>
                <a:cubicBezTo>
                  <a:pt x="199642" y="98236"/>
                  <a:pt x="199642" y="98236"/>
                  <a:pt x="199642" y="98236"/>
                </a:cubicBezTo>
                <a:cubicBezTo>
                  <a:pt x="199642" y="106422"/>
                  <a:pt x="199642" y="106422"/>
                  <a:pt x="199642" y="106422"/>
                </a:cubicBezTo>
                <a:cubicBezTo>
                  <a:pt x="263527" y="106422"/>
                  <a:pt x="263527" y="106422"/>
                  <a:pt x="263527" y="106422"/>
                </a:cubicBezTo>
                <a:cubicBezTo>
                  <a:pt x="263527" y="130981"/>
                  <a:pt x="263527" y="130981"/>
                  <a:pt x="263527" y="130981"/>
                </a:cubicBezTo>
                <a:cubicBezTo>
                  <a:pt x="279499" y="130981"/>
                  <a:pt x="279499" y="130981"/>
                  <a:pt x="279499" y="130981"/>
                </a:cubicBezTo>
                <a:cubicBezTo>
                  <a:pt x="303456" y="130981"/>
                  <a:pt x="303456" y="130981"/>
                  <a:pt x="303456" y="130981"/>
                </a:cubicBezTo>
                <a:cubicBezTo>
                  <a:pt x="327413" y="130981"/>
                  <a:pt x="327413" y="130981"/>
                  <a:pt x="327413" y="130981"/>
                </a:cubicBezTo>
                <a:cubicBezTo>
                  <a:pt x="327413" y="122795"/>
                  <a:pt x="327413" y="122795"/>
                  <a:pt x="327413" y="122795"/>
                </a:cubicBezTo>
                <a:cubicBezTo>
                  <a:pt x="327413" y="114609"/>
                  <a:pt x="327413" y="114609"/>
                  <a:pt x="327413" y="114609"/>
                </a:cubicBezTo>
                <a:cubicBezTo>
                  <a:pt x="383312" y="114609"/>
                  <a:pt x="383312" y="114609"/>
                  <a:pt x="383312" y="114609"/>
                </a:cubicBezTo>
                <a:cubicBezTo>
                  <a:pt x="391298" y="114609"/>
                  <a:pt x="391298" y="114609"/>
                  <a:pt x="391298" y="114609"/>
                </a:cubicBezTo>
                <a:cubicBezTo>
                  <a:pt x="391298" y="114609"/>
                  <a:pt x="391298" y="114609"/>
                  <a:pt x="399284" y="114609"/>
                </a:cubicBezTo>
                <a:cubicBezTo>
                  <a:pt x="407269" y="114609"/>
                  <a:pt x="399284" y="122795"/>
                  <a:pt x="399284" y="122795"/>
                </a:cubicBezTo>
                <a:cubicBezTo>
                  <a:pt x="407269" y="130981"/>
                  <a:pt x="407269" y="130981"/>
                  <a:pt x="407269" y="130981"/>
                </a:cubicBezTo>
                <a:cubicBezTo>
                  <a:pt x="407269" y="122795"/>
                  <a:pt x="407269" y="122795"/>
                  <a:pt x="407269" y="122795"/>
                </a:cubicBezTo>
                <a:cubicBezTo>
                  <a:pt x="431226" y="122795"/>
                  <a:pt x="431226" y="122795"/>
                  <a:pt x="431226" y="122795"/>
                </a:cubicBezTo>
                <a:cubicBezTo>
                  <a:pt x="431226" y="114609"/>
                  <a:pt x="431226" y="114609"/>
                  <a:pt x="431226" y="114609"/>
                </a:cubicBezTo>
                <a:cubicBezTo>
                  <a:pt x="455183" y="114609"/>
                  <a:pt x="455183" y="114609"/>
                  <a:pt x="455183" y="114609"/>
                </a:cubicBezTo>
                <a:cubicBezTo>
                  <a:pt x="455183" y="106422"/>
                  <a:pt x="455183" y="106422"/>
                  <a:pt x="455183" y="106422"/>
                </a:cubicBezTo>
                <a:cubicBezTo>
                  <a:pt x="463169" y="106422"/>
                  <a:pt x="463169" y="106422"/>
                  <a:pt x="463169" y="106422"/>
                </a:cubicBezTo>
                <a:cubicBezTo>
                  <a:pt x="479140" y="106422"/>
                  <a:pt x="479140" y="106422"/>
                  <a:pt x="479140" y="106422"/>
                </a:cubicBezTo>
                <a:cubicBezTo>
                  <a:pt x="479140" y="90050"/>
                  <a:pt x="479140" y="90050"/>
                  <a:pt x="479140" y="90050"/>
                </a:cubicBezTo>
                <a:cubicBezTo>
                  <a:pt x="479140" y="73677"/>
                  <a:pt x="479140" y="73677"/>
                  <a:pt x="479140" y="73677"/>
                </a:cubicBezTo>
                <a:cubicBezTo>
                  <a:pt x="487126" y="73677"/>
                  <a:pt x="487126" y="73677"/>
                  <a:pt x="487126" y="73677"/>
                </a:cubicBezTo>
                <a:cubicBezTo>
                  <a:pt x="487126" y="98236"/>
                  <a:pt x="487126" y="98236"/>
                  <a:pt x="487126" y="98236"/>
                </a:cubicBezTo>
                <a:cubicBezTo>
                  <a:pt x="487126" y="98236"/>
                  <a:pt x="487126" y="98236"/>
                  <a:pt x="495112" y="98236"/>
                </a:cubicBezTo>
                <a:cubicBezTo>
                  <a:pt x="495112" y="98236"/>
                  <a:pt x="503097" y="106422"/>
                  <a:pt x="503097" y="106422"/>
                </a:cubicBezTo>
                <a:cubicBezTo>
                  <a:pt x="511083" y="106422"/>
                  <a:pt x="511083" y="106422"/>
                  <a:pt x="511083" y="106422"/>
                </a:cubicBezTo>
                <a:cubicBezTo>
                  <a:pt x="511083" y="163727"/>
                  <a:pt x="511083" y="163727"/>
                  <a:pt x="511083" y="163727"/>
                </a:cubicBezTo>
                <a:cubicBezTo>
                  <a:pt x="527055" y="163727"/>
                  <a:pt x="527055" y="163727"/>
                  <a:pt x="527055" y="163727"/>
                </a:cubicBezTo>
                <a:cubicBezTo>
                  <a:pt x="535040" y="163727"/>
                  <a:pt x="535040" y="163727"/>
                  <a:pt x="535040" y="163727"/>
                </a:cubicBezTo>
                <a:cubicBezTo>
                  <a:pt x="535040" y="155540"/>
                  <a:pt x="535040" y="155540"/>
                  <a:pt x="535040" y="155540"/>
                </a:cubicBezTo>
                <a:cubicBezTo>
                  <a:pt x="535040" y="139168"/>
                  <a:pt x="535040" y="139168"/>
                  <a:pt x="535040" y="139168"/>
                </a:cubicBezTo>
                <a:cubicBezTo>
                  <a:pt x="582954" y="139168"/>
                  <a:pt x="582954" y="139168"/>
                  <a:pt x="582954" y="139168"/>
                </a:cubicBezTo>
                <a:cubicBezTo>
                  <a:pt x="582954" y="155540"/>
                  <a:pt x="582954" y="155540"/>
                  <a:pt x="582954" y="155540"/>
                </a:cubicBezTo>
                <a:cubicBezTo>
                  <a:pt x="590940" y="155540"/>
                  <a:pt x="590940" y="155540"/>
                  <a:pt x="590940" y="155540"/>
                </a:cubicBezTo>
                <a:lnTo>
                  <a:pt x="590940" y="115088"/>
                </a:lnTo>
                <a:cubicBezTo>
                  <a:pt x="590940" y="16373"/>
                  <a:pt x="590940" y="16373"/>
                  <a:pt x="590940" y="16373"/>
                </a:cubicBezTo>
                <a:cubicBezTo>
                  <a:pt x="614897" y="16373"/>
                  <a:pt x="614897" y="16373"/>
                  <a:pt x="614897" y="16373"/>
                </a:cubicBezTo>
                <a:cubicBezTo>
                  <a:pt x="614897" y="0"/>
                  <a:pt x="614897" y="0"/>
                  <a:pt x="61489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  <a:noAutofit/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pic>
        <p:nvPicPr>
          <p:cNvPr id="137" name="图片 13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1681519" y="-1188535"/>
            <a:ext cx="1786283" cy="1048603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1138440" y="-1188535"/>
            <a:ext cx="1786283" cy="1048603"/>
          </a:xfrm>
          <a:prstGeom prst="rect">
            <a:avLst/>
          </a:prstGeom>
        </p:spPr>
      </p:pic>
      <p:sp>
        <p:nvSpPr>
          <p:cNvPr id="8" name="任意多边形 7"/>
          <p:cNvSpPr/>
          <p:nvPr/>
        </p:nvSpPr>
        <p:spPr bwMode="auto">
          <a:xfrm>
            <a:off x="0" y="5649671"/>
            <a:ext cx="12191999" cy="1208330"/>
          </a:xfrm>
          <a:custGeom>
            <a:gdLst>
              <a:gd fmla="*/ 7888389 w 12127677" name="connsiteX0"/>
              <a:gd fmla="*/ 237241 h 654456" name="connsiteY0"/>
              <a:gd fmla="*/ 7896369 w 12127677" name="connsiteX1"/>
              <a:gd fmla="*/ 237241 h 654456" name="connsiteY1"/>
              <a:gd fmla="*/ 7896369 w 12127677" name="connsiteX2"/>
              <a:gd fmla="*/ 245421 h 654456" name="connsiteY2"/>
              <a:gd fmla="*/ 7888389 w 12127677" name="connsiteX3"/>
              <a:gd fmla="*/ 245421 h 654456" name="connsiteY3"/>
              <a:gd fmla="*/ 7888389 w 12127677" name="connsiteX4"/>
              <a:gd fmla="*/ 237241 h 654456" name="connsiteY4"/>
              <a:gd fmla="*/ 4894781 w 12127677" name="connsiteX5"/>
              <a:gd fmla="*/ 237241 h 654456" name="connsiteY5"/>
              <a:gd fmla="*/ 4902771 w 12127677" name="connsiteX6"/>
              <a:gd fmla="*/ 237241 h 654456" name="connsiteY6"/>
              <a:gd fmla="*/ 4902771 w 12127677" name="connsiteX7"/>
              <a:gd fmla="*/ 245421 h 654456" name="connsiteY7"/>
              <a:gd fmla="*/ 4894781 w 12127677" name="connsiteX8"/>
              <a:gd fmla="*/ 245421 h 654456" name="connsiteY8"/>
              <a:gd fmla="*/ 4894781 w 12127677" name="connsiteX9"/>
              <a:gd fmla="*/ 237241 h 654456" name="connsiteY9"/>
              <a:gd fmla="*/ 1685359 w 12127677" name="connsiteX10"/>
              <a:gd fmla="*/ 237241 h 654456" name="connsiteY10"/>
              <a:gd fmla="*/ 1693347 w 12127677" name="connsiteX11"/>
              <a:gd fmla="*/ 237241 h 654456" name="connsiteY11"/>
              <a:gd fmla="*/ 1693347 w 12127677" name="connsiteX12"/>
              <a:gd fmla="*/ 245421 h 654456" name="connsiteY12"/>
              <a:gd fmla="*/ 1685359 w 12127677" name="connsiteX13"/>
              <a:gd fmla="*/ 245421 h 654456" name="connsiteY13"/>
              <a:gd fmla="*/ 1685359 w 12127677" name="connsiteX14"/>
              <a:gd fmla="*/ 237241 h 654456" name="connsiteY14"/>
              <a:gd fmla="*/ 10404308 w 12127677" name="connsiteX15"/>
              <a:gd fmla="*/ 204518 h 654456" name="connsiteY15"/>
              <a:gd fmla="*/ 10412287 w 12127677" name="connsiteX16"/>
              <a:gd fmla="*/ 212698 h 654456" name="connsiteY16"/>
              <a:gd fmla="*/ 10420265 w 12127677" name="connsiteX17"/>
              <a:gd fmla="*/ 220879 h 654456" name="connsiteY17"/>
              <a:gd fmla="*/ 10404308 w 12127677" name="connsiteX18"/>
              <a:gd fmla="*/ 220879 h 654456" name="connsiteY18"/>
              <a:gd fmla="*/ 10404308 w 12127677" name="connsiteX19"/>
              <a:gd fmla="*/ 218323 h 654456" name="connsiteY19"/>
              <a:gd fmla="*/ 10404308 w 12127677" name="connsiteX20"/>
              <a:gd fmla="*/ 204518 h 654456" name="connsiteY20"/>
              <a:gd fmla="*/ 4934724 w 12127677" name="connsiteX21"/>
              <a:gd fmla="*/ 204518 h 654456" name="connsiteY21"/>
              <a:gd fmla="*/ 4934724 w 12127677" name="connsiteX22"/>
              <a:gd fmla="*/ 218323 h 654456" name="connsiteY22"/>
              <a:gd fmla="*/ 4934724 w 12127677" name="connsiteX23"/>
              <a:gd fmla="*/ 220879 h 654456" name="connsiteY23"/>
              <a:gd fmla="*/ 4926736 w 12127677" name="connsiteX24"/>
              <a:gd fmla="*/ 220879 h 654456" name="connsiteY24"/>
              <a:gd fmla="*/ 4926736 w 12127677" name="connsiteX25"/>
              <a:gd fmla="*/ 212698 h 654456" name="connsiteY25"/>
              <a:gd fmla="*/ 4934724 w 12127677" name="connsiteX26"/>
              <a:gd fmla="*/ 204518 h 654456" name="connsiteY26"/>
              <a:gd fmla="*/ 1725297 w 12127677" name="connsiteX27"/>
              <a:gd fmla="*/ 204518 h 654456" name="connsiteY27"/>
              <a:gd fmla="*/ 1725297 w 12127677" name="connsiteX28"/>
              <a:gd fmla="*/ 218323 h 654456" name="connsiteY28"/>
              <a:gd fmla="*/ 1725297 w 12127677" name="connsiteX29"/>
              <a:gd fmla="*/ 220879 h 654456" name="connsiteY29"/>
              <a:gd fmla="*/ 1717309 w 12127677" name="connsiteX30"/>
              <a:gd fmla="*/ 220879 h 654456" name="connsiteY30"/>
              <a:gd fmla="*/ 1717309 w 12127677" name="connsiteX31"/>
              <a:gd fmla="*/ 212698 h 654456" name="connsiteY31"/>
              <a:gd fmla="*/ 1725297 w 12127677" name="connsiteX32"/>
              <a:gd fmla="*/ 204518 h 654456" name="connsiteY32"/>
              <a:gd fmla="*/ 8494863 w 12127677" name="connsiteX33"/>
              <a:gd fmla="*/ 139072 h 654456" name="connsiteY33"/>
              <a:gd fmla="*/ 8494863 w 12127677" name="connsiteX34"/>
              <a:gd fmla="*/ 146230 h 654456" name="connsiteY34"/>
              <a:gd fmla="*/ 8494863 w 12127677" name="connsiteX35"/>
              <a:gd fmla="*/ 155434 h 654456" name="connsiteY35"/>
              <a:gd fmla="*/ 8470923 w 12127677" name="connsiteX36"/>
              <a:gd fmla="*/ 171795 h 654456" name="connsiteY36"/>
              <a:gd fmla="*/ 8470923 w 12127677" name="connsiteX37"/>
              <a:gd fmla="*/ 155434 h 654456" name="connsiteY37"/>
              <a:gd fmla="*/ 8494863 w 12127677" name="connsiteX38"/>
              <a:gd fmla="*/ 139072 h 654456" name="connsiteY38"/>
              <a:gd fmla="*/ 1246047 w 12127677" name="connsiteX39"/>
              <a:gd fmla="*/ 0 h 654456" name="connsiteY39"/>
              <a:gd fmla="*/ 1357872 w 12127677" name="connsiteX40"/>
              <a:gd fmla="*/ 0 h 654456" name="connsiteY40"/>
              <a:gd fmla="*/ 1357872 w 12127677" name="connsiteX41"/>
              <a:gd fmla="*/ 32723 h 654456" name="connsiteY41"/>
              <a:gd fmla="*/ 1397810 w 12127677" name="connsiteX42"/>
              <a:gd fmla="*/ 32723 h 654456" name="connsiteY42"/>
              <a:gd fmla="*/ 1397810 w 12127677" name="connsiteX43"/>
              <a:gd fmla="*/ 253602 h 654456" name="connsiteY43"/>
              <a:gd fmla="*/ 1413785 w 12127677" name="connsiteX44"/>
              <a:gd fmla="*/ 253602 h 654456" name="connsiteY44"/>
              <a:gd fmla="*/ 1413785 w 12127677" name="connsiteX45"/>
              <a:gd fmla="*/ 294505 h 654456" name="connsiteY45"/>
              <a:gd fmla="*/ 1429760 w 12127677" name="connsiteX46"/>
              <a:gd fmla="*/ 294505 h 654456" name="connsiteY46"/>
              <a:gd fmla="*/ 1429760 w 12127677" name="connsiteX47"/>
              <a:gd fmla="*/ 433577 h 654456" name="connsiteY47"/>
              <a:gd fmla="*/ 1445735 w 12127677" name="connsiteX48"/>
              <a:gd fmla="*/ 449939 h 654456" name="connsiteY48"/>
              <a:gd fmla="*/ 1445735 w 12127677" name="connsiteX49"/>
              <a:gd fmla="*/ 409035 h 654456" name="connsiteY49"/>
              <a:gd fmla="*/ 1461710 w 12127677" name="connsiteX50"/>
              <a:gd fmla="*/ 409035 h 654456" name="connsiteY50"/>
              <a:gd fmla="*/ 1461710 w 12127677" name="connsiteX51"/>
              <a:gd fmla="*/ 400855 h 654456" name="connsiteY51"/>
              <a:gd fmla="*/ 1445735 w 12127677" name="connsiteX52"/>
              <a:gd fmla="*/ 400855 h 654456" name="connsiteY52"/>
              <a:gd fmla="*/ 1445735 w 12127677" name="connsiteX53"/>
              <a:gd fmla="*/ 392674 h 654456" name="connsiteY53"/>
              <a:gd fmla="*/ 1477684 w 12127677" name="connsiteX54"/>
              <a:gd fmla="*/ 392674 h 654456" name="connsiteY54"/>
              <a:gd fmla="*/ 1477684 w 12127677" name="connsiteX55"/>
              <a:gd fmla="*/ 376312 h 654456" name="connsiteY55"/>
              <a:gd fmla="*/ 1549572 w 12127677" name="connsiteX56"/>
              <a:gd fmla="*/ 376312 h 654456" name="connsiteY56"/>
              <a:gd fmla="*/ 1549572 w 12127677" name="connsiteX57"/>
              <a:gd fmla="*/ 384493 h 654456" name="connsiteY57"/>
              <a:gd fmla="*/ 1557560 w 12127677" name="connsiteX58"/>
              <a:gd fmla="*/ 384493 h 654456" name="connsiteY58"/>
              <a:gd fmla="*/ 1637434 w 12127677" name="connsiteX59"/>
              <a:gd fmla="*/ 392674 h 654456" name="connsiteY59"/>
              <a:gd fmla="*/ 1661397 w 12127677" name="connsiteX60"/>
              <a:gd fmla="*/ 409035 h 654456" name="connsiteY60"/>
              <a:gd fmla="*/ 1661397 w 12127677" name="connsiteX61"/>
              <a:gd fmla="*/ 253602 h 654456" name="connsiteY61"/>
              <a:gd fmla="*/ 1693347 w 12127677" name="connsiteX62"/>
              <a:gd fmla="*/ 253602 h 654456" name="connsiteY62"/>
              <a:gd fmla="*/ 1693347 w 12127677" name="connsiteX63"/>
              <a:gd fmla="*/ 245421 h 654456" name="connsiteY63"/>
              <a:gd fmla="*/ 1709322 w 12127677" name="connsiteX64"/>
              <a:gd fmla="*/ 245421 h 654456" name="connsiteY64"/>
              <a:gd fmla="*/ 1709322 w 12127677" name="connsiteX65"/>
              <a:gd fmla="*/ 237241 h 654456" name="connsiteY65"/>
              <a:gd fmla="*/ 1717309 w 12127677" name="connsiteX66"/>
              <a:gd fmla="*/ 237241 h 654456" name="connsiteY66"/>
              <a:gd fmla="*/ 1717309 w 12127677" name="connsiteX67"/>
              <a:gd fmla="*/ 245421 h 654456" name="connsiteY67"/>
              <a:gd fmla="*/ 1725297 w 12127677" name="connsiteX68"/>
              <a:gd fmla="*/ 245421 h 654456" name="connsiteY68"/>
              <a:gd fmla="*/ 1725297 w 12127677" name="connsiteX69"/>
              <a:gd fmla="*/ 242354 h 654456" name="connsiteY69"/>
              <a:gd fmla="*/ 1725297 w 12127677" name="connsiteX70"/>
              <a:gd fmla="*/ 237241 h 654456" name="connsiteY70"/>
              <a:gd fmla="*/ 1741272 w 12127677" name="connsiteX71"/>
              <a:gd fmla="*/ 237241 h 654456" name="connsiteY71"/>
              <a:gd fmla="*/ 1741272 w 12127677" name="connsiteX72"/>
              <a:gd fmla="*/ 253602 h 654456" name="connsiteY72"/>
              <a:gd fmla="*/ 1821146 w 12127677" name="connsiteX73"/>
              <a:gd fmla="*/ 253602 h 654456" name="connsiteY73"/>
              <a:gd fmla="*/ 1821146 w 12127677" name="connsiteX74"/>
              <a:gd fmla="*/ 449939 h 654456" name="connsiteY74"/>
              <a:gd fmla="*/ 1909009 w 12127677" name="connsiteX75"/>
              <a:gd fmla="*/ 449939 h 654456" name="connsiteY75"/>
              <a:gd fmla="*/ 1909009 w 12127677" name="connsiteX76"/>
              <a:gd fmla="*/ 458119 h 654456" name="connsiteY76"/>
              <a:gd fmla="*/ 1948946 w 12127677" name="connsiteX77"/>
              <a:gd fmla="*/ 163614 h 654456" name="connsiteY77"/>
              <a:gd fmla="*/ 1956934 w 12127677" name="connsiteX78"/>
              <a:gd fmla="*/ 163614 h 654456" name="connsiteY78"/>
              <a:gd fmla="*/ 1972909 w 12127677" name="connsiteX79"/>
              <a:gd fmla="*/ 16362 h 654456" name="connsiteY79"/>
              <a:gd fmla="*/ 1980896 w 12127677" name="connsiteX80"/>
              <a:gd fmla="*/ 16362 h 654456" name="connsiteY80"/>
              <a:gd fmla="*/ 1996871 w 12127677" name="connsiteX81"/>
              <a:gd fmla="*/ 163614 h 654456" name="connsiteY81"/>
              <a:gd fmla="*/ 2004859 w 12127677" name="connsiteX82"/>
              <a:gd fmla="*/ 163614 h 654456" name="connsiteY82"/>
              <a:gd fmla="*/ 2012846 w 12127677" name="connsiteX83"/>
              <a:gd fmla="*/ 327228 h 654456" name="connsiteY83"/>
              <a:gd fmla="*/ 2020834 w 12127677" name="connsiteX84"/>
              <a:gd fmla="*/ 327228 h 654456" name="connsiteY84"/>
              <a:gd fmla="*/ 2028821 w 12127677" name="connsiteX85"/>
              <a:gd fmla="*/ 335409 h 654456" name="connsiteY85"/>
              <a:gd fmla="*/ 2068759 w 12127677" name="connsiteX86"/>
              <a:gd fmla="*/ 335409 h 654456" name="connsiteY86"/>
              <a:gd fmla="*/ 2068759 w 12127677" name="connsiteX87"/>
              <a:gd fmla="*/ 392674 h 654456" name="connsiteY87"/>
              <a:gd fmla="*/ 2076746 w 12127677" name="connsiteX88"/>
              <a:gd fmla="*/ 392674 h 654456" name="connsiteY88"/>
              <a:gd fmla="*/ 2076746 w 12127677" name="connsiteX89"/>
              <a:gd fmla="*/ 400855 h 654456" name="connsiteY89"/>
              <a:gd fmla="*/ 2084734 w 12127677" name="connsiteX90"/>
              <a:gd fmla="*/ 400855 h 654456" name="connsiteY90"/>
              <a:gd fmla="*/ 2084734 w 12127677" name="connsiteX91"/>
              <a:gd fmla="*/ 392674 h 654456" name="connsiteY91"/>
              <a:gd fmla="*/ 2116684 w 12127677" name="connsiteX92"/>
              <a:gd fmla="*/ 392674 h 654456" name="connsiteY92"/>
              <a:gd fmla="*/ 2116684 w 12127677" name="connsiteX93"/>
              <a:gd fmla="*/ 400855 h 654456" name="connsiteY93"/>
              <a:gd fmla="*/ 2188571 w 12127677" name="connsiteX94"/>
              <a:gd fmla="*/ 400855 h 654456" name="connsiteY94"/>
              <a:gd fmla="*/ 2188571 w 12127677" name="connsiteX95"/>
              <a:gd fmla="*/ 319048 h 654456" name="connsiteY95"/>
              <a:gd fmla="*/ 2204546 w 12127677" name="connsiteX96"/>
              <a:gd fmla="*/ 286325 h 654456" name="connsiteY96"/>
              <a:gd fmla="*/ 2212533 w 12127677" name="connsiteX97"/>
              <a:gd fmla="*/ 286325 h 654456" name="connsiteY97"/>
              <a:gd fmla="*/ 2212533 w 12127677" name="connsiteX98"/>
              <a:gd fmla="*/ 278144 h 654456" name="connsiteY98"/>
              <a:gd fmla="*/ 2228508 w 12127677" name="connsiteX99"/>
              <a:gd fmla="*/ 278144 h 654456" name="connsiteY99"/>
              <a:gd fmla="*/ 2228508 w 12127677" name="connsiteX100"/>
              <a:gd fmla="*/ 286325 h 654456" name="connsiteY100"/>
              <a:gd fmla="*/ 2236496 w 12127677" name="connsiteX101"/>
              <a:gd fmla="*/ 286325 h 654456" name="connsiteY101"/>
              <a:gd fmla="*/ 2236496 w 12127677" name="connsiteX102"/>
              <a:gd fmla="*/ 278144 h 654456" name="connsiteY102"/>
              <a:gd fmla="*/ 2244483 w 12127677" name="connsiteX103"/>
              <a:gd fmla="*/ 278144 h 654456" name="connsiteY103"/>
              <a:gd fmla="*/ 2244483 w 12127677" name="connsiteX104"/>
              <a:gd fmla="*/ 237241 h 654456" name="connsiteY104"/>
              <a:gd fmla="*/ 2252471 w 12127677" name="connsiteX105"/>
              <a:gd fmla="*/ 220879 h 654456" name="connsiteY105"/>
              <a:gd fmla="*/ 2276433 w 12127677" name="connsiteX106"/>
              <a:gd fmla="*/ 204518 h 654456" name="connsiteY106"/>
              <a:gd fmla="*/ 2276433 w 12127677" name="connsiteX107"/>
              <a:gd fmla="*/ 196337 h 654456" name="connsiteY107"/>
              <a:gd fmla="*/ 2284421 w 12127677" name="connsiteX108"/>
              <a:gd fmla="*/ 196337 h 654456" name="connsiteY108"/>
              <a:gd fmla="*/ 2284421 w 12127677" name="connsiteX109"/>
              <a:gd fmla="*/ 155434 h 654456" name="connsiteY109"/>
              <a:gd fmla="*/ 2268446 w 12127677" name="connsiteX110"/>
              <a:gd fmla="*/ 171795 h 654456" name="connsiteY110"/>
              <a:gd fmla="*/ 2268446 w 12127677" name="connsiteX111"/>
              <a:gd fmla="*/ 155434 h 654456" name="connsiteY111"/>
              <a:gd fmla="*/ 2292408 w 12127677" name="connsiteX112"/>
              <a:gd fmla="*/ 139072 h 654456" name="connsiteY112"/>
              <a:gd fmla="*/ 2292408 w 12127677" name="connsiteX113"/>
              <a:gd fmla="*/ 196337 h 654456" name="connsiteY113"/>
              <a:gd fmla="*/ 2300396 w 12127677" name="connsiteX114"/>
              <a:gd fmla="*/ 196337 h 654456" name="connsiteY114"/>
              <a:gd fmla="*/ 2300396 w 12127677" name="connsiteX115"/>
              <a:gd fmla="*/ 204518 h 654456" name="connsiteY115"/>
              <a:gd fmla="*/ 2316371 w 12127677" name="connsiteX116"/>
              <a:gd fmla="*/ 220879 h 654456" name="connsiteY116"/>
              <a:gd fmla="*/ 2324358 w 12127677" name="connsiteX117"/>
              <a:gd fmla="*/ 220879 h 654456" name="connsiteY117"/>
              <a:gd fmla="*/ 2324358 w 12127677" name="connsiteX118"/>
              <a:gd fmla="*/ 229060 h 654456" name="connsiteY118"/>
              <a:gd fmla="*/ 2332346 w 12127677" name="connsiteX119"/>
              <a:gd fmla="*/ 229060 h 654456" name="connsiteY119"/>
              <a:gd fmla="*/ 2332346 w 12127677" name="connsiteX120"/>
              <a:gd fmla="*/ 286325 h 654456" name="connsiteY120"/>
              <a:gd fmla="*/ 2340333 w 12127677" name="connsiteX121"/>
              <a:gd fmla="*/ 286325 h 654456" name="connsiteY121"/>
              <a:gd fmla="*/ 2348321 w 12127677" name="connsiteX122"/>
              <a:gd fmla="*/ 310867 h 654456" name="connsiteY122"/>
              <a:gd fmla="*/ 2348321 w 12127677" name="connsiteX123"/>
              <a:gd fmla="*/ 359951 h 654456" name="connsiteY123"/>
              <a:gd fmla="*/ 2364295 w 12127677" name="connsiteX124"/>
              <a:gd fmla="*/ 359951 h 654456" name="connsiteY124"/>
              <a:gd fmla="*/ 2364295 w 12127677" name="connsiteX125"/>
              <a:gd fmla="*/ 343590 h 654456" name="connsiteY125"/>
              <a:gd fmla="*/ 2372283 w 12127677" name="connsiteX126"/>
              <a:gd fmla="*/ 343590 h 654456" name="connsiteY126"/>
              <a:gd fmla="*/ 2388258 w 12127677" name="connsiteX127"/>
              <a:gd fmla="*/ 335409 h 654456" name="connsiteY127"/>
              <a:gd fmla="*/ 2412220 w 12127677" name="connsiteX128"/>
              <a:gd fmla="*/ 335409 h 654456" name="connsiteY128"/>
              <a:gd fmla="*/ 2428195 w 12127677" name="connsiteX129"/>
              <a:gd fmla="*/ 335409 h 654456" name="connsiteY129"/>
              <a:gd fmla="*/ 2452158 w 12127677" name="connsiteX130"/>
              <a:gd fmla="*/ 343590 h 654456" name="connsiteY130"/>
              <a:gd fmla="*/ 2460146 w 12127677" name="connsiteX131"/>
              <a:gd fmla="*/ 343590 h 654456" name="connsiteY131"/>
              <a:gd fmla="*/ 2460146 w 12127677" name="connsiteX132"/>
              <a:gd fmla="*/ 220879 h 654456" name="connsiteY132"/>
              <a:gd fmla="*/ 2484108 w 12127677" name="connsiteX133"/>
              <a:gd fmla="*/ 220879 h 654456" name="connsiteY133"/>
              <a:gd fmla="*/ 2492095 w 12127677" name="connsiteX134"/>
              <a:gd fmla="*/ 204518 h 654456" name="connsiteY134"/>
              <a:gd fmla="*/ 2500083 w 12127677" name="connsiteX135"/>
              <a:gd fmla="*/ 155434 h 654456" name="connsiteY135"/>
              <a:gd fmla="*/ 2500083 w 12127677" name="connsiteX136"/>
              <a:gd fmla="*/ 196337 h 654456" name="connsiteY136"/>
              <a:gd fmla="*/ 2516058 w 12127677" name="connsiteX137"/>
              <a:gd fmla="*/ 220879 h 654456" name="connsiteY137"/>
              <a:gd fmla="*/ 2516058 w 12127677" name="connsiteX138"/>
              <a:gd fmla="*/ 204518 h 654456" name="connsiteY138"/>
              <a:gd fmla="*/ 2595933 w 12127677" name="connsiteX139"/>
              <a:gd fmla="*/ 204518 h 654456" name="connsiteY139"/>
              <a:gd fmla="*/ 2595933 w 12127677" name="connsiteX140"/>
              <a:gd fmla="*/ 294505 h 654456" name="connsiteY140"/>
              <a:gd fmla="*/ 2667820 w 12127677" name="connsiteX141"/>
              <a:gd fmla="*/ 294505 h 654456" name="connsiteY141"/>
              <a:gd fmla="*/ 2667820 w 12127677" name="connsiteX142"/>
              <a:gd fmla="*/ 310867 h 654456" name="connsiteY142"/>
              <a:gd fmla="*/ 2699770 w 12127677" name="connsiteX143"/>
              <a:gd fmla="*/ 294505 h 654456" name="connsiteY143"/>
              <a:gd fmla="*/ 2715745 w 12127677" name="connsiteX144"/>
              <a:gd fmla="*/ 310867 h 654456" name="connsiteY144"/>
              <a:gd fmla="*/ 2715745 w 12127677" name="connsiteX145"/>
              <a:gd fmla="*/ 376312 h 654456" name="connsiteY145"/>
              <a:gd fmla="*/ 2763670 w 12127677" name="connsiteX146"/>
              <a:gd fmla="*/ 327228 h 654456" name="connsiteY146"/>
              <a:gd fmla="*/ 2763670 w 12127677" name="connsiteX147"/>
              <a:gd fmla="*/ 286325 h 654456" name="connsiteY147"/>
              <a:gd fmla="*/ 2811595 w 12127677" name="connsiteX148"/>
              <a:gd fmla="*/ 286325 h 654456" name="connsiteY148"/>
              <a:gd fmla="*/ 2811595 w 12127677" name="connsiteX149"/>
              <a:gd fmla="*/ 245421 h 654456" name="connsiteY149"/>
              <a:gd fmla="*/ 2827570 w 12127677" name="connsiteX150"/>
              <a:gd fmla="*/ 245421 h 654456" name="connsiteY150"/>
              <a:gd fmla="*/ 2827570 w 12127677" name="connsiteX151"/>
              <a:gd fmla="*/ 229060 h 654456" name="connsiteY151"/>
              <a:gd fmla="*/ 2939395 w 12127677" name="connsiteX152"/>
              <a:gd fmla="*/ 229060 h 654456" name="connsiteY152"/>
              <a:gd fmla="*/ 2939395 w 12127677" name="connsiteX153"/>
              <a:gd fmla="*/ 253602 h 654456" name="connsiteY153"/>
              <a:gd fmla="*/ 2955370 w 12127677" name="connsiteX154"/>
              <a:gd fmla="*/ 253602 h 654456" name="connsiteY154"/>
              <a:gd fmla="*/ 2955370 w 12127677" name="connsiteX155"/>
              <a:gd fmla="*/ 261783 h 654456" name="connsiteY155"/>
              <a:gd fmla="*/ 2962359 w 12127677" name="connsiteX156"/>
              <a:gd fmla="*/ 261783 h 654456" name="connsiteY156"/>
              <a:gd fmla="*/ 2985535 w 12127677" name="connsiteX157"/>
              <a:gd fmla="*/ 261783 h 654456" name="connsiteY157"/>
              <a:gd fmla="*/ 2985535 w 12127677" name="connsiteX158"/>
              <a:gd fmla="*/ 256286 h 654456" name="connsiteY158"/>
              <a:gd fmla="*/ 2985535 w 12127677" name="connsiteX159"/>
              <a:gd fmla="*/ 245421 h 654456" name="connsiteY159"/>
              <a:gd fmla="*/ 3113350 w 12127677" name="connsiteX160"/>
              <a:gd fmla="*/ 245421 h 654456" name="connsiteY160"/>
              <a:gd fmla="*/ 3113350 w 12127677" name="connsiteX161"/>
              <a:gd fmla="*/ 384493 h 654456" name="connsiteY161"/>
              <a:gd fmla="*/ 3129327 w 12127677" name="connsiteX162"/>
              <a:gd fmla="*/ 384493 h 654456" name="connsiteY162"/>
              <a:gd fmla="*/ 3129327 w 12127677" name="connsiteX163"/>
              <a:gd fmla="*/ 392674 h 654456" name="connsiteY163"/>
              <a:gd fmla="*/ 3145304 w 12127677" name="connsiteX164"/>
              <a:gd fmla="*/ 392674 h 654456" name="connsiteY164"/>
              <a:gd fmla="*/ 3145304 w 12127677" name="connsiteX165"/>
              <a:gd fmla="*/ 376312 h 654456" name="connsiteY165"/>
              <a:gd fmla="*/ 3161281 w 12127677" name="connsiteX166"/>
              <a:gd fmla="*/ 376312 h 654456" name="connsiteY166"/>
              <a:gd fmla="*/ 3161281 w 12127677" name="connsiteX167"/>
              <a:gd fmla="*/ 368132 h 654456" name="connsiteY167"/>
              <a:gd fmla="*/ 3185246 w 12127677" name="connsiteX168"/>
              <a:gd fmla="*/ 368132 h 654456" name="connsiteY168"/>
              <a:gd fmla="*/ 3185246 w 12127677" name="connsiteX169"/>
              <a:gd fmla="*/ 245421 h 654456" name="connsiteY169"/>
              <a:gd fmla="*/ 3193235 w 12127677" name="connsiteX170"/>
              <a:gd fmla="*/ 245421 h 654456" name="connsiteY170"/>
              <a:gd fmla="*/ 3193235 w 12127677" name="connsiteX171"/>
              <a:gd fmla="*/ 229060 h 654456" name="connsiteY171"/>
              <a:gd fmla="*/ 3209212 w 12127677" name="connsiteX172"/>
              <a:gd fmla="*/ 220879 h 654456" name="connsiteY172"/>
              <a:gd fmla="*/ 3209212 w 12127677" name="connsiteX173"/>
              <a:gd fmla="*/ 130891 h 654456" name="connsiteY173"/>
              <a:gd fmla="*/ 3217200 w 12127677" name="connsiteX174"/>
              <a:gd fmla="*/ 130891 h 654456" name="connsiteY174"/>
              <a:gd fmla="*/ 3217200 w 12127677" name="connsiteX175"/>
              <a:gd fmla="*/ 106349 h 654456" name="connsiteY175"/>
              <a:gd fmla="*/ 3225189 w 12127677" name="connsiteX176"/>
              <a:gd fmla="*/ 106349 h 654456" name="connsiteY176"/>
              <a:gd fmla="*/ 3233178 w 12127677" name="connsiteX177"/>
              <a:gd fmla="*/ 98169 h 654456" name="connsiteY177"/>
              <a:gd fmla="*/ 3265131 w 12127677" name="connsiteX178"/>
              <a:gd fmla="*/ 98169 h 654456" name="connsiteY178"/>
              <a:gd fmla="*/ 3265131 w 12127677" name="connsiteX179"/>
              <a:gd fmla="*/ 106349 h 654456" name="connsiteY179"/>
              <a:gd fmla="*/ 3273120 w 12127677" name="connsiteX180"/>
              <a:gd fmla="*/ 106349 h 654456" name="connsiteY180"/>
              <a:gd fmla="*/ 3273120 w 12127677" name="connsiteX181"/>
              <a:gd fmla="*/ 122711 h 654456" name="connsiteY181"/>
              <a:gd fmla="*/ 3337028 w 12127677" name="connsiteX182"/>
              <a:gd fmla="*/ 122711 h 654456" name="connsiteY182"/>
              <a:gd fmla="*/ 3337028 w 12127677" name="connsiteX183"/>
              <a:gd fmla="*/ 106349 h 654456" name="connsiteY183"/>
              <a:gd fmla="*/ 3345016 w 12127677" name="connsiteX184"/>
              <a:gd fmla="*/ 106349 h 654456" name="connsiteY184"/>
              <a:gd fmla="*/ 3345016 w 12127677" name="connsiteX185"/>
              <a:gd fmla="*/ 98169 h 654456" name="connsiteY185"/>
              <a:gd fmla="*/ 3376970 w 12127677" name="connsiteX186"/>
              <a:gd fmla="*/ 98169 h 654456" name="connsiteY186"/>
              <a:gd fmla="*/ 3376970 w 12127677" name="connsiteX187"/>
              <a:gd fmla="*/ 106349 h 654456" name="connsiteY187"/>
              <a:gd fmla="*/ 3400935 w 12127677" name="connsiteX188"/>
              <a:gd fmla="*/ 106349 h 654456" name="connsiteY188"/>
              <a:gd fmla="*/ 3400935 w 12127677" name="connsiteX189"/>
              <a:gd fmla="*/ 122711 h 654456" name="connsiteY189"/>
              <a:gd fmla="*/ 3408924 w 12127677" name="connsiteX190"/>
              <a:gd fmla="*/ 122711 h 654456" name="connsiteY190"/>
              <a:gd fmla="*/ 3408924 w 12127677" name="connsiteX191"/>
              <a:gd fmla="*/ 130891 h 654456" name="connsiteY191"/>
              <a:gd fmla="*/ 3400935 w 12127677" name="connsiteX192"/>
              <a:gd fmla="*/ 147253 h 654456" name="connsiteY192"/>
              <a:gd fmla="*/ 3408924 w 12127677" name="connsiteX193"/>
              <a:gd fmla="*/ 155434 h 654456" name="connsiteY193"/>
              <a:gd fmla="*/ 3408924 w 12127677" name="connsiteX194"/>
              <a:gd fmla="*/ 212698 h 654456" name="connsiteY194"/>
              <a:gd fmla="*/ 3432890 w 12127677" name="connsiteX195"/>
              <a:gd fmla="*/ 212698 h 654456" name="connsiteY195"/>
              <a:gd fmla="*/ 3432890 w 12127677" name="connsiteX196"/>
              <a:gd fmla="*/ 269963 h 654456" name="connsiteY196"/>
              <a:gd fmla="*/ 3440878 w 12127677" name="connsiteX197"/>
              <a:gd fmla="*/ 269963 h 654456" name="connsiteY197"/>
              <a:gd fmla="*/ 3440878 w 12127677" name="connsiteX198"/>
              <a:gd fmla="*/ 261783 h 654456" name="connsiteY198"/>
              <a:gd fmla="*/ 3488809 w 12127677" name="connsiteX199"/>
              <a:gd fmla="*/ 261783 h 654456" name="connsiteY199"/>
              <a:gd fmla="*/ 3488809 w 12127677" name="connsiteX200"/>
              <a:gd fmla="*/ 196337 h 654456" name="connsiteY200"/>
              <a:gd fmla="*/ 3584671 w 12127677" name="connsiteX201"/>
              <a:gd fmla="*/ 196337 h 654456" name="connsiteY201"/>
              <a:gd fmla="*/ 3600648 w 12127677" name="connsiteX202"/>
              <a:gd fmla="*/ 179976 h 654456" name="connsiteY202"/>
              <a:gd fmla="*/ 3608636 w 12127677" name="connsiteX203"/>
              <a:gd fmla="*/ 196337 h 654456" name="connsiteY203"/>
              <a:gd fmla="*/ 3624613 w 12127677" name="connsiteX204"/>
              <a:gd fmla="*/ 196337 h 654456" name="connsiteY204"/>
              <a:gd fmla="*/ 3624613 w 12127677" name="connsiteX205"/>
              <a:gd fmla="*/ 204518 h 654456" name="connsiteY205"/>
              <a:gd fmla="*/ 3752428 w 12127677" name="connsiteX206"/>
              <a:gd fmla="*/ 204518 h 654456" name="connsiteY206"/>
              <a:gd fmla="*/ 3752428 w 12127677" name="connsiteX207"/>
              <a:gd fmla="*/ 212698 h 654456" name="connsiteY207"/>
              <a:gd fmla="*/ 3752428 w 12127677" name="connsiteX208"/>
              <a:gd fmla="*/ 261783 h 654456" name="connsiteY208"/>
              <a:gd fmla="*/ 3792371 w 12127677" name="connsiteX209"/>
              <a:gd fmla="*/ 261783 h 654456" name="connsiteY209"/>
              <a:gd fmla="*/ 3792371 w 12127677" name="connsiteX210"/>
              <a:gd fmla="*/ 253602 h 654456" name="connsiteY210"/>
              <a:gd fmla="*/ 3824325 w 12127677" name="connsiteX211"/>
              <a:gd fmla="*/ 253602 h 654456" name="connsiteY211"/>
              <a:gd fmla="*/ 3824325 w 12127677" name="connsiteX212"/>
              <a:gd fmla="*/ 237241 h 654456" name="connsiteY212"/>
              <a:gd fmla="*/ 3832313 w 12127677" name="connsiteX213"/>
              <a:gd fmla="*/ 237241 h 654456" name="connsiteY213"/>
              <a:gd fmla="*/ 3832313 w 12127677" name="connsiteX214"/>
              <a:gd fmla="*/ 253602 h 654456" name="connsiteY214"/>
              <a:gd fmla="*/ 3872256 w 12127677" name="connsiteX215"/>
              <a:gd fmla="*/ 253602 h 654456" name="connsiteY215"/>
              <a:gd fmla="*/ 3872256 w 12127677" name="connsiteX216"/>
              <a:gd fmla="*/ 245421 h 654456" name="connsiteY216"/>
              <a:gd fmla="*/ 3880245 w 12127677" name="connsiteX217"/>
              <a:gd fmla="*/ 245421 h 654456" name="connsiteY217"/>
              <a:gd fmla="*/ 3880245 w 12127677" name="connsiteX218"/>
              <a:gd fmla="*/ 229060 h 654456" name="connsiteY218"/>
              <a:gd fmla="*/ 4000072 w 12127677" name="connsiteX219"/>
              <a:gd fmla="*/ 229060 h 654456" name="connsiteY219"/>
              <a:gd fmla="*/ 4008060 w 12127677" name="connsiteX220"/>
              <a:gd fmla="*/ 220879 h 654456" name="connsiteY220"/>
              <a:gd fmla="*/ 4024037 w 12127677" name="connsiteX221"/>
              <a:gd fmla="*/ 220879 h 654456" name="connsiteY221"/>
              <a:gd fmla="*/ 4024037 w 12127677" name="connsiteX222"/>
              <a:gd fmla="*/ 253602 h 654456" name="connsiteY222"/>
              <a:gd fmla="*/ 4032026 w 12127677" name="connsiteX223"/>
              <a:gd fmla="*/ 253602 h 654456" name="connsiteY223"/>
              <a:gd fmla="*/ 4032026 w 12127677" name="connsiteX224"/>
              <a:gd fmla="*/ 237241 h 654456" name="connsiteY224"/>
              <a:gd fmla="*/ 4087945 w 12127677" name="connsiteX225"/>
              <a:gd fmla="*/ 237241 h 654456" name="connsiteY225"/>
              <a:gd fmla="*/ 4087945 w 12127677" name="connsiteX226"/>
              <a:gd fmla="*/ 229060 h 654456" name="connsiteY226"/>
              <a:gd fmla="*/ 4135876 w 12127677" name="connsiteX227"/>
              <a:gd fmla="*/ 229060 h 654456" name="connsiteY227"/>
              <a:gd fmla="*/ 4135876 w 12127677" name="connsiteX228"/>
              <a:gd fmla="*/ 212698 h 654456" name="connsiteY228"/>
              <a:gd fmla="*/ 4159841 w 12127677" name="connsiteX229"/>
              <a:gd fmla="*/ 212698 h 654456" name="connsiteY229"/>
              <a:gd fmla="*/ 4159841 w 12127677" name="connsiteX230"/>
              <a:gd fmla="*/ 204518 h 654456" name="connsiteY230"/>
              <a:gd fmla="*/ 4183807 w 12127677" name="connsiteX231"/>
              <a:gd fmla="*/ 204518 h 654456" name="connsiteY231"/>
              <a:gd fmla="*/ 4183807 w 12127677" name="connsiteX232"/>
              <a:gd fmla="*/ 171795 h 654456" name="connsiteY232"/>
              <a:gd fmla="*/ 4183807 w 12127677" name="connsiteX233"/>
              <a:gd fmla="*/ 147253 h 654456" name="connsiteY233"/>
              <a:gd fmla="*/ 4199783 w 12127677" name="connsiteX234"/>
              <a:gd fmla="*/ 139072 h 654456" name="connsiteY234"/>
              <a:gd fmla="*/ 4199783 w 12127677" name="connsiteX235"/>
              <a:gd fmla="*/ 196337 h 654456" name="connsiteY235"/>
              <a:gd fmla="*/ 4215760 w 12127677" name="connsiteX236"/>
              <a:gd fmla="*/ 204518 h 654456" name="connsiteY236"/>
              <a:gd fmla="*/ 4223749 w 12127677" name="connsiteX237"/>
              <a:gd fmla="*/ 212698 h 654456" name="connsiteY237"/>
              <a:gd fmla="*/ 4247714 w 12127677" name="connsiteX238"/>
              <a:gd fmla="*/ 212698 h 654456" name="connsiteY238"/>
              <a:gd fmla="*/ 4247714 w 12127677" name="connsiteX239"/>
              <a:gd fmla="*/ 319048 h 654456" name="connsiteY239"/>
              <a:gd fmla="*/ 4279668 w 12127677" name="connsiteX240"/>
              <a:gd fmla="*/ 319048 h 654456" name="connsiteY240"/>
              <a:gd fmla="*/ 4279668 w 12127677" name="connsiteX241"/>
              <a:gd fmla="*/ 335409 h 654456" name="connsiteY241"/>
              <a:gd fmla="*/ 4287657 w 12127677" name="connsiteX242"/>
              <a:gd fmla="*/ 335409 h 654456" name="connsiteY242"/>
              <a:gd fmla="*/ 4287657 w 12127677" name="connsiteX243"/>
              <a:gd fmla="*/ 310867 h 654456" name="connsiteY243"/>
              <a:gd fmla="*/ 4303634 w 12127677" name="connsiteX244"/>
              <a:gd fmla="*/ 310867 h 654456" name="connsiteY244"/>
              <a:gd fmla="*/ 4303634 w 12127677" name="connsiteX245"/>
              <a:gd fmla="*/ 278144 h 654456" name="connsiteY245"/>
              <a:gd fmla="*/ 4391507 w 12127677" name="connsiteX246"/>
              <a:gd fmla="*/ 278144 h 654456" name="connsiteY246"/>
              <a:gd fmla="*/ 4391507 w 12127677" name="connsiteX247"/>
              <a:gd fmla="*/ 310867 h 654456" name="connsiteY247"/>
              <a:gd fmla="*/ 4399496 w 12127677" name="connsiteX248"/>
              <a:gd fmla="*/ 310867 h 654456" name="connsiteY248"/>
              <a:gd fmla="*/ 4399496 w 12127677" name="connsiteX249"/>
              <a:gd fmla="*/ 319048 h 654456" name="connsiteY249"/>
              <a:gd fmla="*/ 4415473 w 12127677" name="connsiteX250"/>
              <a:gd fmla="*/ 319048 h 654456" name="connsiteY250"/>
              <a:gd fmla="*/ 4415473 w 12127677" name="connsiteX251"/>
              <a:gd fmla="*/ 40904 h 654456" name="connsiteY251"/>
              <a:gd fmla="*/ 4455415 w 12127677" name="connsiteX252"/>
              <a:gd fmla="*/ 40904 h 654456" name="connsiteY252"/>
              <a:gd fmla="*/ 4455415 w 12127677" name="connsiteX253"/>
              <a:gd fmla="*/ 0 h 654456" name="connsiteY253"/>
              <a:gd fmla="*/ 4567254 w 12127677" name="connsiteX254"/>
              <a:gd fmla="*/ 0 h 654456" name="connsiteY254"/>
              <a:gd fmla="*/ 4567254 w 12127677" name="connsiteX255"/>
              <a:gd fmla="*/ 32723 h 654456" name="connsiteY255"/>
              <a:gd fmla="*/ 4607196 w 12127677" name="connsiteX256"/>
              <a:gd fmla="*/ 32723 h 654456" name="connsiteY256"/>
              <a:gd fmla="*/ 4607196 w 12127677" name="connsiteX257"/>
              <a:gd fmla="*/ 253602 h 654456" name="connsiteY257"/>
              <a:gd fmla="*/ 4623173 w 12127677" name="connsiteX258"/>
              <a:gd fmla="*/ 253602 h 654456" name="connsiteY258"/>
              <a:gd fmla="*/ 4623173 w 12127677" name="connsiteX259"/>
              <a:gd fmla="*/ 294505 h 654456" name="connsiteY259"/>
              <a:gd fmla="*/ 4639150 w 12127677" name="connsiteX260"/>
              <a:gd fmla="*/ 294505 h 654456" name="connsiteY260"/>
              <a:gd fmla="*/ 4639150 w 12127677" name="connsiteX261"/>
              <a:gd fmla="*/ 433577 h 654456" name="connsiteY261"/>
              <a:gd fmla="*/ 4655127 w 12127677" name="connsiteX262"/>
              <a:gd fmla="*/ 449939 h 654456" name="connsiteY262"/>
              <a:gd fmla="*/ 4655127 w 12127677" name="connsiteX263"/>
              <a:gd fmla="*/ 409035 h 654456" name="connsiteY263"/>
              <a:gd fmla="*/ 4671104 w 12127677" name="connsiteX264"/>
              <a:gd fmla="*/ 409035 h 654456" name="connsiteY264"/>
              <a:gd fmla="*/ 4671104 w 12127677" name="connsiteX265"/>
              <a:gd fmla="*/ 400855 h 654456" name="connsiteY265"/>
              <a:gd fmla="*/ 4655127 w 12127677" name="connsiteX266"/>
              <a:gd fmla="*/ 400855 h 654456" name="connsiteY266"/>
              <a:gd fmla="*/ 4655127 w 12127677" name="connsiteX267"/>
              <a:gd fmla="*/ 392674 h 654456" name="connsiteY267"/>
              <a:gd fmla="*/ 4687081 w 12127677" name="connsiteX268"/>
              <a:gd fmla="*/ 392674 h 654456" name="connsiteY268"/>
              <a:gd fmla="*/ 4687081 w 12127677" name="connsiteX269"/>
              <a:gd fmla="*/ 376312 h 654456" name="connsiteY269"/>
              <a:gd fmla="*/ 4758977 w 12127677" name="connsiteX270"/>
              <a:gd fmla="*/ 376312 h 654456" name="connsiteY270"/>
              <a:gd fmla="*/ 4758977 w 12127677" name="connsiteX271"/>
              <a:gd fmla="*/ 384493 h 654456" name="connsiteY271"/>
              <a:gd fmla="*/ 4766966 w 12127677" name="connsiteX272"/>
              <a:gd fmla="*/ 384493 h 654456" name="connsiteY272"/>
              <a:gd fmla="*/ 4846851 w 12127677" name="connsiteX273"/>
              <a:gd fmla="*/ 392674 h 654456" name="connsiteY273"/>
              <a:gd fmla="*/ 4870816 w 12127677" name="connsiteX274"/>
              <a:gd fmla="*/ 409035 h 654456" name="connsiteY274"/>
              <a:gd fmla="*/ 4870816 w 12127677" name="connsiteX275"/>
              <a:gd fmla="*/ 253602 h 654456" name="connsiteY275"/>
              <a:gd fmla="*/ 4902771 w 12127677" name="connsiteX276"/>
              <a:gd fmla="*/ 253602 h 654456" name="connsiteY276"/>
              <a:gd fmla="*/ 4902771 w 12127677" name="connsiteX277"/>
              <a:gd fmla="*/ 245421 h 654456" name="connsiteY277"/>
              <a:gd fmla="*/ 4918747 w 12127677" name="connsiteX278"/>
              <a:gd fmla="*/ 245421 h 654456" name="connsiteY278"/>
              <a:gd fmla="*/ 4918747 w 12127677" name="connsiteX279"/>
              <a:gd fmla="*/ 237241 h 654456" name="connsiteY279"/>
              <a:gd fmla="*/ 4926736 w 12127677" name="connsiteX280"/>
              <a:gd fmla="*/ 237241 h 654456" name="connsiteY280"/>
              <a:gd fmla="*/ 4926736 w 12127677" name="connsiteX281"/>
              <a:gd fmla="*/ 245421 h 654456" name="connsiteY281"/>
              <a:gd fmla="*/ 4934724 w 12127677" name="connsiteX282"/>
              <a:gd fmla="*/ 245421 h 654456" name="connsiteY282"/>
              <a:gd fmla="*/ 4934724 w 12127677" name="connsiteX283"/>
              <a:gd fmla="*/ 242354 h 654456" name="connsiteY283"/>
              <a:gd fmla="*/ 4934724 w 12127677" name="connsiteX284"/>
              <a:gd fmla="*/ 237241 h 654456" name="connsiteY284"/>
              <a:gd fmla="*/ 4950701 w 12127677" name="connsiteX285"/>
              <a:gd fmla="*/ 237241 h 654456" name="connsiteY285"/>
              <a:gd fmla="*/ 4950701 w 12127677" name="connsiteX286"/>
              <a:gd fmla="*/ 253602 h 654456" name="connsiteY286"/>
              <a:gd fmla="*/ 5030586 w 12127677" name="connsiteX287"/>
              <a:gd fmla="*/ 253602 h 654456" name="connsiteY287"/>
              <a:gd fmla="*/ 5030586 w 12127677" name="connsiteX288"/>
              <a:gd fmla="*/ 449939 h 654456" name="connsiteY288"/>
              <a:gd fmla="*/ 5118459 w 12127677" name="connsiteX289"/>
              <a:gd fmla="*/ 449939 h 654456" name="connsiteY289"/>
              <a:gd fmla="*/ 5118459 w 12127677" name="connsiteX290"/>
              <a:gd fmla="*/ 458119 h 654456" name="connsiteY290"/>
              <a:gd fmla="*/ 5158401 w 12127677" name="connsiteX291"/>
              <a:gd fmla="*/ 163614 h 654456" name="connsiteY291"/>
              <a:gd fmla="*/ 5182367 w 12127677" name="connsiteX292"/>
              <a:gd fmla="*/ 16362 h 654456" name="connsiteY292"/>
              <a:gd fmla="*/ 5190355 w 12127677" name="connsiteX293"/>
              <a:gd fmla="*/ 16362 h 654456" name="connsiteY293"/>
              <a:gd fmla="*/ 5206332 w 12127677" name="connsiteX294"/>
              <a:gd fmla="*/ 163614 h 654456" name="connsiteY294"/>
              <a:gd fmla="*/ 5214321 w 12127677" name="connsiteX295"/>
              <a:gd fmla="*/ 163614 h 654456" name="connsiteY295"/>
              <a:gd fmla="*/ 5222309 w 12127677" name="connsiteX296"/>
              <a:gd fmla="*/ 327228 h 654456" name="connsiteY296"/>
              <a:gd fmla="*/ 5230298 w 12127677" name="connsiteX297"/>
              <a:gd fmla="*/ 327228 h 654456" name="connsiteY297"/>
              <a:gd fmla="*/ 5238286 w 12127677" name="connsiteX298"/>
              <a:gd fmla="*/ 335409 h 654456" name="connsiteY298"/>
              <a:gd fmla="*/ 5278229 w 12127677" name="connsiteX299"/>
              <a:gd fmla="*/ 335409 h 654456" name="connsiteY299"/>
              <a:gd fmla="*/ 5278229 w 12127677" name="connsiteX300"/>
              <a:gd fmla="*/ 392674 h 654456" name="connsiteY300"/>
              <a:gd fmla="*/ 5286217 w 12127677" name="connsiteX301"/>
              <a:gd fmla="*/ 392674 h 654456" name="connsiteY301"/>
              <a:gd fmla="*/ 5286217 w 12127677" name="connsiteX302"/>
              <a:gd fmla="*/ 400855 h 654456" name="connsiteY302"/>
              <a:gd fmla="*/ 5294205 w 12127677" name="connsiteX303"/>
              <a:gd fmla="*/ 400855 h 654456" name="connsiteY303"/>
              <a:gd fmla="*/ 5294205 w 12127677" name="connsiteX304"/>
              <a:gd fmla="*/ 392674 h 654456" name="connsiteY304"/>
              <a:gd fmla="*/ 5326159 w 12127677" name="connsiteX305"/>
              <a:gd fmla="*/ 392674 h 654456" name="connsiteY305"/>
              <a:gd fmla="*/ 5326159 w 12127677" name="connsiteX306"/>
              <a:gd fmla="*/ 400855 h 654456" name="connsiteY306"/>
              <a:gd fmla="*/ 5398056 w 12127677" name="connsiteX307"/>
              <a:gd fmla="*/ 400855 h 654456" name="connsiteY307"/>
              <a:gd fmla="*/ 5398056 w 12127677" name="connsiteX308"/>
              <a:gd fmla="*/ 319048 h 654456" name="connsiteY308"/>
              <a:gd fmla="*/ 5414033 w 12127677" name="connsiteX309"/>
              <a:gd fmla="*/ 286325 h 654456" name="connsiteY309"/>
              <a:gd fmla="*/ 5422021 w 12127677" name="connsiteX310"/>
              <a:gd fmla="*/ 286325 h 654456" name="connsiteY310"/>
              <a:gd fmla="*/ 5422021 w 12127677" name="connsiteX311"/>
              <a:gd fmla="*/ 278144 h 654456" name="connsiteY311"/>
              <a:gd fmla="*/ 5437999 w 12127677" name="connsiteX312"/>
              <a:gd fmla="*/ 278144 h 654456" name="connsiteY312"/>
              <a:gd fmla="*/ 5437999 w 12127677" name="connsiteX313"/>
              <a:gd fmla="*/ 286325 h 654456" name="connsiteY313"/>
              <a:gd fmla="*/ 5445987 w 12127677" name="connsiteX314"/>
              <a:gd fmla="*/ 286325 h 654456" name="connsiteY314"/>
              <a:gd fmla="*/ 5445987 w 12127677" name="connsiteX315"/>
              <a:gd fmla="*/ 278144 h 654456" name="connsiteY315"/>
              <a:gd fmla="*/ 5453975 w 12127677" name="connsiteX316"/>
              <a:gd fmla="*/ 278144 h 654456" name="connsiteY316"/>
              <a:gd fmla="*/ 5453975 w 12127677" name="connsiteX317"/>
              <a:gd fmla="*/ 237241 h 654456" name="connsiteY317"/>
              <a:gd fmla="*/ 5461964 w 12127677" name="connsiteX318"/>
              <a:gd fmla="*/ 220879 h 654456" name="connsiteY318"/>
              <a:gd fmla="*/ 5485929 w 12127677" name="connsiteX319"/>
              <a:gd fmla="*/ 204518 h 654456" name="connsiteY319"/>
              <a:gd fmla="*/ 5485929 w 12127677" name="connsiteX320"/>
              <a:gd fmla="*/ 196337 h 654456" name="connsiteY320"/>
              <a:gd fmla="*/ 5493918 w 12127677" name="connsiteX321"/>
              <a:gd fmla="*/ 196337 h 654456" name="connsiteY321"/>
              <a:gd fmla="*/ 5493918 w 12127677" name="connsiteX322"/>
              <a:gd fmla="*/ 155434 h 654456" name="connsiteY322"/>
              <a:gd fmla="*/ 5477941 w 12127677" name="connsiteX323"/>
              <a:gd fmla="*/ 171795 h 654456" name="connsiteY323"/>
              <a:gd fmla="*/ 5477941 w 12127677" name="connsiteX324"/>
              <a:gd fmla="*/ 155434 h 654456" name="connsiteY324"/>
              <a:gd fmla="*/ 5501906 w 12127677" name="connsiteX325"/>
              <a:gd fmla="*/ 139072 h 654456" name="connsiteY325"/>
              <a:gd fmla="*/ 5501906 w 12127677" name="connsiteX326"/>
              <a:gd fmla="*/ 196337 h 654456" name="connsiteY326"/>
              <a:gd fmla="*/ 5509895 w 12127677" name="connsiteX327"/>
              <a:gd fmla="*/ 196337 h 654456" name="connsiteY327"/>
              <a:gd fmla="*/ 5509895 w 12127677" name="connsiteX328"/>
              <a:gd fmla="*/ 204518 h 654456" name="connsiteY328"/>
              <a:gd fmla="*/ 5525871 w 12127677" name="connsiteX329"/>
              <a:gd fmla="*/ 220879 h 654456" name="connsiteY329"/>
              <a:gd fmla="*/ 5533860 w 12127677" name="connsiteX330"/>
              <a:gd fmla="*/ 220879 h 654456" name="connsiteY330"/>
              <a:gd fmla="*/ 5533860 w 12127677" name="connsiteX331"/>
              <a:gd fmla="*/ 229060 h 654456" name="connsiteY331"/>
              <a:gd fmla="*/ 5541848 w 12127677" name="connsiteX332"/>
              <a:gd fmla="*/ 229060 h 654456" name="connsiteY332"/>
              <a:gd fmla="*/ 5541848 w 12127677" name="connsiteX333"/>
              <a:gd fmla="*/ 286325 h 654456" name="connsiteY333"/>
              <a:gd fmla="*/ 5549837 w 12127677" name="connsiteX334"/>
              <a:gd fmla="*/ 286325 h 654456" name="connsiteY334"/>
              <a:gd fmla="*/ 5557825 w 12127677" name="connsiteX335"/>
              <a:gd fmla="*/ 310867 h 654456" name="connsiteY335"/>
              <a:gd fmla="*/ 5557825 w 12127677" name="connsiteX336"/>
              <a:gd fmla="*/ 359951 h 654456" name="connsiteY336"/>
              <a:gd fmla="*/ 5573802 w 12127677" name="connsiteX337"/>
              <a:gd fmla="*/ 359951 h 654456" name="connsiteY337"/>
              <a:gd fmla="*/ 5573802 w 12127677" name="connsiteX338"/>
              <a:gd fmla="*/ 343590 h 654456" name="connsiteY338"/>
              <a:gd fmla="*/ 5581791 w 12127677" name="connsiteX339"/>
              <a:gd fmla="*/ 343590 h 654456" name="connsiteY339"/>
              <a:gd fmla="*/ 5597769 w 12127677" name="connsiteX340"/>
              <a:gd fmla="*/ 335409 h 654456" name="connsiteY340"/>
              <a:gd fmla="*/ 5621733 w 12127677" name="connsiteX341"/>
              <a:gd fmla="*/ 335409 h 654456" name="connsiteY341"/>
              <a:gd fmla="*/ 5637710 w 12127677" name="connsiteX342"/>
              <a:gd fmla="*/ 335409 h 654456" name="connsiteY342"/>
              <a:gd fmla="*/ 5661676 w 12127677" name="connsiteX343"/>
              <a:gd fmla="*/ 343590 h 654456" name="connsiteY343"/>
              <a:gd fmla="*/ 5669664 w 12127677" name="connsiteX344"/>
              <a:gd fmla="*/ 343590 h 654456" name="connsiteY344"/>
              <a:gd fmla="*/ 5669664 w 12127677" name="connsiteX345"/>
              <a:gd fmla="*/ 220879 h 654456" name="connsiteY345"/>
              <a:gd fmla="*/ 5693630 w 12127677" name="connsiteX346"/>
              <a:gd fmla="*/ 220879 h 654456" name="connsiteY346"/>
              <a:gd fmla="*/ 5701618 w 12127677" name="connsiteX347"/>
              <a:gd fmla="*/ 204518 h 654456" name="connsiteY347"/>
              <a:gd fmla="*/ 5709607 w 12127677" name="connsiteX348"/>
              <a:gd fmla="*/ 155434 h 654456" name="connsiteY348"/>
              <a:gd fmla="*/ 5709607 w 12127677" name="connsiteX349"/>
              <a:gd fmla="*/ 196337 h 654456" name="connsiteY349"/>
              <a:gd fmla="*/ 5725584 w 12127677" name="connsiteX350"/>
              <a:gd fmla="*/ 220879 h 654456" name="connsiteY350"/>
              <a:gd fmla="*/ 5725584 w 12127677" name="connsiteX351"/>
              <a:gd fmla="*/ 204518 h 654456" name="connsiteY351"/>
              <a:gd fmla="*/ 5805468 w 12127677" name="connsiteX352"/>
              <a:gd fmla="*/ 204518 h 654456" name="connsiteY352"/>
              <a:gd fmla="*/ 5805468 w 12127677" name="connsiteX353"/>
              <a:gd fmla="*/ 294505 h 654456" name="connsiteY353"/>
              <a:gd fmla="*/ 5877365 w 12127677" name="connsiteX354"/>
              <a:gd fmla="*/ 294505 h 654456" name="connsiteY354"/>
              <a:gd fmla="*/ 5877365 w 12127677" name="connsiteX355"/>
              <a:gd fmla="*/ 310867 h 654456" name="connsiteY355"/>
              <a:gd fmla="*/ 5909319 w 12127677" name="connsiteX356"/>
              <a:gd fmla="*/ 294505 h 654456" name="connsiteY356"/>
              <a:gd fmla="*/ 5925296 w 12127677" name="connsiteX357"/>
              <a:gd fmla="*/ 310867 h 654456" name="connsiteY357"/>
              <a:gd fmla="*/ 5925296 w 12127677" name="connsiteX358"/>
              <a:gd fmla="*/ 376312 h 654456" name="connsiteY358"/>
              <a:gd fmla="*/ 5973227 w 12127677" name="connsiteX359"/>
              <a:gd fmla="*/ 327228 h 654456" name="connsiteY359"/>
              <a:gd fmla="*/ 5973227 w 12127677" name="connsiteX360"/>
              <a:gd fmla="*/ 286325 h 654456" name="connsiteY360"/>
              <a:gd fmla="*/ 5981189 w 12127677" name="connsiteX361"/>
              <a:gd fmla="*/ 286325 h 654456" name="connsiteY361"/>
              <a:gd fmla="*/ 5981189 w 12127677" name="connsiteX362"/>
              <a:gd fmla="*/ 245421 h 654456" name="connsiteY362"/>
              <a:gd fmla="*/ 5998146 w 12127677" name="connsiteX363"/>
              <a:gd fmla="*/ 245421 h 654456" name="connsiteY363"/>
              <a:gd fmla="*/ 6021157 w 12127677" name="connsiteX364"/>
              <a:gd fmla="*/ 245421 h 654456" name="connsiteY364"/>
              <a:gd fmla="*/ 6037134 w 12127677" name="connsiteX365"/>
              <a:gd fmla="*/ 245421 h 654456" name="connsiteY365"/>
              <a:gd fmla="*/ 6037134 w 12127677" name="connsiteX366"/>
              <a:gd fmla="*/ 229060 h 654456" name="connsiteY366"/>
              <a:gd fmla="*/ 6132996 w 12127677" name="connsiteX367"/>
              <a:gd fmla="*/ 229060 h 654456" name="connsiteY367"/>
              <a:gd fmla="*/ 6132996 w 12127677" name="connsiteX368"/>
              <a:gd fmla="*/ 380403 h 654456" name="connsiteY368"/>
              <a:gd fmla="*/ 6132996 w 12127677" name="connsiteX369"/>
              <a:gd fmla="*/ 392674 h 654456" name="connsiteY369"/>
              <a:gd fmla="*/ 6140787 w 12127677" name="connsiteX370"/>
              <a:gd fmla="*/ 392674 h 654456" name="connsiteY370"/>
              <a:gd fmla="*/ 6140787 w 12127677" name="connsiteX371"/>
              <a:gd fmla="*/ 376312 h 654456" name="connsiteY371"/>
              <a:gd fmla="*/ 6156746 w 12127677" name="connsiteX372"/>
              <a:gd fmla="*/ 376312 h 654456" name="connsiteY372"/>
              <a:gd fmla="*/ 6156746 w 12127677" name="connsiteX373"/>
              <a:gd fmla="*/ 368132 h 654456" name="connsiteY373"/>
              <a:gd fmla="*/ 6180686 w 12127677" name="connsiteX374"/>
              <a:gd fmla="*/ 368132 h 654456" name="connsiteY374"/>
              <a:gd fmla="*/ 6180686 w 12127677" name="connsiteX375"/>
              <a:gd fmla="*/ 245421 h 654456" name="connsiteY375"/>
              <a:gd fmla="*/ 6188666 w 12127677" name="connsiteX376"/>
              <a:gd fmla="*/ 245421 h 654456" name="connsiteY376"/>
              <a:gd fmla="*/ 6188666 w 12127677" name="connsiteX377"/>
              <a:gd fmla="*/ 229060 h 654456" name="connsiteY377"/>
              <a:gd fmla="*/ 6204626 w 12127677" name="connsiteX378"/>
              <a:gd fmla="*/ 220879 h 654456" name="connsiteY378"/>
              <a:gd fmla="*/ 6204626 w 12127677" name="connsiteX379"/>
              <a:gd fmla="*/ 130891 h 654456" name="connsiteY379"/>
              <a:gd fmla="*/ 6212606 w 12127677" name="connsiteX380"/>
              <a:gd fmla="*/ 130891 h 654456" name="connsiteY380"/>
              <a:gd fmla="*/ 6212606 w 12127677" name="connsiteX381"/>
              <a:gd fmla="*/ 106349 h 654456" name="connsiteY381"/>
              <a:gd fmla="*/ 6220586 w 12127677" name="connsiteX382"/>
              <a:gd fmla="*/ 106349 h 654456" name="connsiteY382"/>
              <a:gd fmla="*/ 6236546 w 12127677" name="connsiteX383"/>
              <a:gd fmla="*/ 98169 h 654456" name="connsiteY383"/>
              <a:gd fmla="*/ 6260485 w 12127677" name="connsiteX384"/>
              <a:gd fmla="*/ 98169 h 654456" name="connsiteY384"/>
              <a:gd fmla="*/ 6260485 w 12127677" name="connsiteX385"/>
              <a:gd fmla="*/ 106349 h 654456" name="connsiteY385"/>
              <a:gd fmla="*/ 6268465 w 12127677" name="connsiteX386"/>
              <a:gd fmla="*/ 106349 h 654456" name="connsiteY386"/>
              <a:gd fmla="*/ 6268465 w 12127677" name="connsiteX387"/>
              <a:gd fmla="*/ 122711 h 654456" name="connsiteY387"/>
              <a:gd fmla="*/ 6332305 w 12127677" name="connsiteX388"/>
              <a:gd fmla="*/ 122711 h 654456" name="connsiteY388"/>
              <a:gd fmla="*/ 6332305 w 12127677" name="connsiteX389"/>
              <a:gd fmla="*/ 106349 h 654456" name="connsiteY389"/>
              <a:gd fmla="*/ 6340285 w 12127677" name="connsiteX390"/>
              <a:gd fmla="*/ 106349 h 654456" name="connsiteY390"/>
              <a:gd fmla="*/ 6340285 w 12127677" name="connsiteX391"/>
              <a:gd fmla="*/ 98169 h 654456" name="connsiteY391"/>
              <a:gd fmla="*/ 6380184 w 12127677" name="connsiteX392"/>
              <a:gd fmla="*/ 98169 h 654456" name="connsiteY392"/>
              <a:gd fmla="*/ 6380184 w 12127677" name="connsiteX393"/>
              <a:gd fmla="*/ 106349 h 654456" name="connsiteY393"/>
              <a:gd fmla="*/ 6396144 w 12127677" name="connsiteX394"/>
              <a:gd fmla="*/ 106349 h 654456" name="connsiteY394"/>
              <a:gd fmla="*/ 6396144 w 12127677" name="connsiteX395"/>
              <a:gd fmla="*/ 122711 h 654456" name="connsiteY395"/>
              <a:gd fmla="*/ 6404124 w 12127677" name="connsiteX396"/>
              <a:gd fmla="*/ 122711 h 654456" name="connsiteY396"/>
              <a:gd fmla="*/ 6404124 w 12127677" name="connsiteX397"/>
              <a:gd fmla="*/ 130891 h 654456" name="connsiteY397"/>
              <a:gd fmla="*/ 6396144 w 12127677" name="connsiteX398"/>
              <a:gd fmla="*/ 147253 h 654456" name="connsiteY398"/>
              <a:gd fmla="*/ 6404124 w 12127677" name="connsiteX399"/>
              <a:gd fmla="*/ 155434 h 654456" name="connsiteY399"/>
              <a:gd fmla="*/ 6404124 w 12127677" name="connsiteX400"/>
              <a:gd fmla="*/ 212698 h 654456" name="connsiteY400"/>
              <a:gd fmla="*/ 6428064 w 12127677" name="connsiteX401"/>
              <a:gd fmla="*/ 212698 h 654456" name="connsiteY401"/>
              <a:gd fmla="*/ 6428064 w 12127677" name="connsiteX402"/>
              <a:gd fmla="*/ 269963 h 654456" name="connsiteY402"/>
              <a:gd fmla="*/ 6436044 w 12127677" name="connsiteX403"/>
              <a:gd fmla="*/ 269963 h 654456" name="connsiteY403"/>
              <a:gd fmla="*/ 6436044 w 12127677" name="connsiteX404"/>
              <a:gd fmla="*/ 261783 h 654456" name="connsiteY404"/>
              <a:gd fmla="*/ 6491903 w 12127677" name="connsiteX405"/>
              <a:gd fmla="*/ 261783 h 654456" name="connsiteY405"/>
              <a:gd fmla="*/ 6491903 w 12127677" name="connsiteX406"/>
              <a:gd fmla="*/ 196337 h 654456" name="connsiteY406"/>
              <a:gd fmla="*/ 6579682 w 12127677" name="connsiteX407"/>
              <a:gd fmla="*/ 196337 h 654456" name="connsiteY407"/>
              <a:gd fmla="*/ 6595642 w 12127677" name="connsiteX408"/>
              <a:gd fmla="*/ 179976 h 654456" name="connsiteY408"/>
              <a:gd fmla="*/ 6603622 w 12127677" name="connsiteX409"/>
              <a:gd fmla="*/ 196337 h 654456" name="connsiteY409"/>
              <a:gd fmla="*/ 6627562 w 12127677" name="connsiteX410"/>
              <a:gd fmla="*/ 196337 h 654456" name="connsiteY410"/>
              <a:gd fmla="*/ 6627562 w 12127677" name="connsiteX411"/>
              <a:gd fmla="*/ 204518 h 654456" name="connsiteY411"/>
              <a:gd fmla="*/ 6747260 w 12127677" name="connsiteX412"/>
              <a:gd fmla="*/ 204518 h 654456" name="connsiteY412"/>
              <a:gd fmla="*/ 6747260 w 12127677" name="connsiteX413"/>
              <a:gd fmla="*/ 212698 h 654456" name="connsiteY413"/>
              <a:gd fmla="*/ 6755240 w 12127677" name="connsiteX414"/>
              <a:gd fmla="*/ 212698 h 654456" name="connsiteY414"/>
              <a:gd fmla="*/ 6755240 w 12127677" name="connsiteX415"/>
              <a:gd fmla="*/ 261783 h 654456" name="connsiteY415"/>
              <a:gd fmla="*/ 6787160 w 12127677" name="connsiteX416"/>
              <a:gd fmla="*/ 261783 h 654456" name="connsiteY416"/>
              <a:gd fmla="*/ 6787160 w 12127677" name="connsiteX417"/>
              <a:gd fmla="*/ 253602 h 654456" name="connsiteY417"/>
              <a:gd fmla="*/ 6827060 w 12127677" name="connsiteX418"/>
              <a:gd fmla="*/ 253602 h 654456" name="connsiteY418"/>
              <a:gd fmla="*/ 6827060 w 12127677" name="connsiteX419"/>
              <a:gd fmla="*/ 237241 h 654456" name="connsiteY419"/>
              <a:gd fmla="*/ 6835040 w 12127677" name="connsiteX420"/>
              <a:gd fmla="*/ 237241 h 654456" name="connsiteY420"/>
              <a:gd fmla="*/ 6835040 w 12127677" name="connsiteX421"/>
              <a:gd fmla="*/ 253602 h 654456" name="connsiteY421"/>
              <a:gd fmla="*/ 6874939 w 12127677" name="connsiteX422"/>
              <a:gd fmla="*/ 253602 h 654456" name="connsiteY422"/>
              <a:gd fmla="*/ 6874939 w 12127677" name="connsiteX423"/>
              <a:gd fmla="*/ 245421 h 654456" name="connsiteY423"/>
              <a:gd fmla="*/ 6882919 w 12127677" name="connsiteX424"/>
              <a:gd fmla="*/ 245421 h 654456" name="connsiteY424"/>
              <a:gd fmla="*/ 6882919 w 12127677" name="connsiteX425"/>
              <a:gd fmla="*/ 229060 h 654456" name="connsiteY425"/>
              <a:gd fmla="*/ 6994638 w 12127677" name="connsiteX426"/>
              <a:gd fmla="*/ 229060 h 654456" name="connsiteY426"/>
              <a:gd fmla="*/ 7002618 w 12127677" name="connsiteX427"/>
              <a:gd fmla="*/ 220879 h 654456" name="connsiteY427"/>
              <a:gd fmla="*/ 7018578 w 12127677" name="connsiteX428"/>
              <a:gd fmla="*/ 220879 h 654456" name="connsiteY428"/>
              <a:gd fmla="*/ 7018578 w 12127677" name="connsiteX429"/>
              <a:gd fmla="*/ 253602 h 654456" name="connsiteY429"/>
              <a:gd fmla="*/ 7034537 w 12127677" name="connsiteX430"/>
              <a:gd fmla="*/ 253602 h 654456" name="connsiteY430"/>
              <a:gd fmla="*/ 7034537 w 12127677" name="connsiteX431"/>
              <a:gd fmla="*/ 237241 h 654456" name="connsiteY431"/>
              <a:gd fmla="*/ 7082417 w 12127677" name="connsiteX432"/>
              <a:gd fmla="*/ 237241 h 654456" name="connsiteY432"/>
              <a:gd fmla="*/ 7082417 w 12127677" name="connsiteX433"/>
              <a:gd fmla="*/ 229060 h 654456" name="connsiteY433"/>
              <a:gd fmla="*/ 7130296 w 12127677" name="connsiteX434"/>
              <a:gd fmla="*/ 229060 h 654456" name="connsiteY434"/>
              <a:gd fmla="*/ 7130296 w 12127677" name="connsiteX435"/>
              <a:gd fmla="*/ 212698 h 654456" name="connsiteY435"/>
              <a:gd fmla="*/ 7154236 w 12127677" name="connsiteX436"/>
              <a:gd fmla="*/ 212698 h 654456" name="connsiteY436"/>
              <a:gd fmla="*/ 7154236 w 12127677" name="connsiteX437"/>
              <a:gd fmla="*/ 204518 h 654456" name="connsiteY437"/>
              <a:gd fmla="*/ 7178176 w 12127677" name="connsiteX438"/>
              <a:gd fmla="*/ 204518 h 654456" name="connsiteY438"/>
              <a:gd fmla="*/ 7178176 w 12127677" name="connsiteX439"/>
              <a:gd fmla="*/ 171795 h 654456" name="connsiteY439"/>
              <a:gd fmla="*/ 7186156 w 12127677" name="connsiteX440"/>
              <a:gd fmla="*/ 171795 h 654456" name="connsiteY440"/>
              <a:gd fmla="*/ 7186156 w 12127677" name="connsiteX441"/>
              <a:gd fmla="*/ 147253 h 654456" name="connsiteY441"/>
              <a:gd fmla="*/ 7194136 w 12127677" name="connsiteX442"/>
              <a:gd fmla="*/ 139072 h 654456" name="connsiteY442"/>
              <a:gd fmla="*/ 7194136 w 12127677" name="connsiteX443"/>
              <a:gd fmla="*/ 196337 h 654456" name="connsiteY443"/>
              <a:gd fmla="*/ 7210096 w 12127677" name="connsiteX444"/>
              <a:gd fmla="*/ 204518 h 654456" name="connsiteY444"/>
              <a:gd fmla="*/ 7218076 w 12127677" name="connsiteX445"/>
              <a:gd fmla="*/ 212698 h 654456" name="connsiteY445"/>
              <a:gd fmla="*/ 7242015 w 12127677" name="connsiteX446"/>
              <a:gd fmla="*/ 212698 h 654456" name="connsiteY446"/>
              <a:gd fmla="*/ 7242015 w 12127677" name="connsiteX447"/>
              <a:gd fmla="*/ 319048 h 654456" name="connsiteY447"/>
              <a:gd fmla="*/ 7281915 w 12127677" name="connsiteX448"/>
              <a:gd fmla="*/ 319048 h 654456" name="connsiteY448"/>
              <a:gd fmla="*/ 7281915 w 12127677" name="connsiteX449"/>
              <a:gd fmla="*/ 310867 h 654456" name="connsiteY449"/>
              <a:gd fmla="*/ 7297875 w 12127677" name="connsiteX450"/>
              <a:gd fmla="*/ 310867 h 654456" name="connsiteY450"/>
              <a:gd fmla="*/ 7297875 w 12127677" name="connsiteX451"/>
              <a:gd fmla="*/ 278144 h 654456" name="connsiteY451"/>
              <a:gd fmla="*/ 7385654 w 12127677" name="connsiteX452"/>
              <a:gd fmla="*/ 278144 h 654456" name="connsiteY452"/>
              <a:gd fmla="*/ 7385654 w 12127677" name="connsiteX453"/>
              <a:gd fmla="*/ 310867 h 654456" name="connsiteY453"/>
              <a:gd fmla="*/ 7401614 w 12127677" name="connsiteX454"/>
              <a:gd fmla="*/ 310867 h 654456" name="connsiteY454"/>
              <a:gd fmla="*/ 7401614 w 12127677" name="connsiteX455"/>
              <a:gd fmla="*/ 319048 h 654456" name="connsiteY455"/>
              <a:gd fmla="*/ 7409594 w 12127677" name="connsiteX456"/>
              <a:gd fmla="*/ 319048 h 654456" name="connsiteY456"/>
              <a:gd fmla="*/ 7409594 w 12127677" name="connsiteX457"/>
              <a:gd fmla="*/ 40904 h 654456" name="connsiteY457"/>
              <a:gd fmla="*/ 7449493 w 12127677" name="connsiteX458"/>
              <a:gd fmla="*/ 40904 h 654456" name="connsiteY458"/>
              <a:gd fmla="*/ 7449493 w 12127677" name="connsiteX459"/>
              <a:gd fmla="*/ 0 h 654456" name="connsiteY459"/>
              <a:gd fmla="*/ 7561212 w 12127677" name="connsiteX460"/>
              <a:gd fmla="*/ 0 h 654456" name="connsiteY460"/>
              <a:gd fmla="*/ 7561212 w 12127677" name="connsiteX461"/>
              <a:gd fmla="*/ 32723 h 654456" name="connsiteY461"/>
              <a:gd fmla="*/ 7601112 w 12127677" name="connsiteX462"/>
              <a:gd fmla="*/ 32723 h 654456" name="connsiteY462"/>
              <a:gd fmla="*/ 7601112 w 12127677" name="connsiteX463"/>
              <a:gd fmla="*/ 253602 h 654456" name="connsiteY463"/>
              <a:gd fmla="*/ 7617072 w 12127677" name="connsiteX464"/>
              <a:gd fmla="*/ 253602 h 654456" name="connsiteY464"/>
              <a:gd fmla="*/ 7617072 w 12127677" name="connsiteX465"/>
              <a:gd fmla="*/ 294505 h 654456" name="connsiteY465"/>
              <a:gd fmla="*/ 7633031 w 12127677" name="connsiteX466"/>
              <a:gd fmla="*/ 294505 h 654456" name="connsiteY466"/>
              <a:gd fmla="*/ 7633031 w 12127677" name="connsiteX467"/>
              <a:gd fmla="*/ 433577 h 654456" name="connsiteY467"/>
              <a:gd fmla="*/ 7648991 w 12127677" name="connsiteX468"/>
              <a:gd fmla="*/ 449939 h 654456" name="connsiteY468"/>
              <a:gd fmla="*/ 7648991 w 12127677" name="connsiteX469"/>
              <a:gd fmla="*/ 409035 h 654456" name="connsiteY469"/>
              <a:gd fmla="*/ 7664951 w 12127677" name="connsiteX470"/>
              <a:gd fmla="*/ 409035 h 654456" name="connsiteY470"/>
              <a:gd fmla="*/ 7664951 w 12127677" name="connsiteX471"/>
              <a:gd fmla="*/ 400855 h 654456" name="connsiteY471"/>
              <a:gd fmla="*/ 7648991 w 12127677" name="connsiteX472"/>
              <a:gd fmla="*/ 400855 h 654456" name="connsiteY472"/>
              <a:gd fmla="*/ 7648991 w 12127677" name="connsiteX473"/>
              <a:gd fmla="*/ 392674 h 654456" name="connsiteY473"/>
              <a:gd fmla="*/ 7680911 w 12127677" name="connsiteX474"/>
              <a:gd fmla="*/ 392674 h 654456" name="connsiteY474"/>
              <a:gd fmla="*/ 7680911 w 12127677" name="connsiteX475"/>
              <a:gd fmla="*/ 376312 h 654456" name="connsiteY475"/>
              <a:gd fmla="*/ 7752730 w 12127677" name="connsiteX476"/>
              <a:gd fmla="*/ 376312 h 654456" name="connsiteY476"/>
              <a:gd fmla="*/ 7752730 w 12127677" name="connsiteX477"/>
              <a:gd fmla="*/ 384493 h 654456" name="connsiteY477"/>
              <a:gd fmla="*/ 7760710 w 12127677" name="connsiteX478"/>
              <a:gd fmla="*/ 384493 h 654456" name="connsiteY478"/>
              <a:gd fmla="*/ 7840509 w 12127677" name="connsiteX479"/>
              <a:gd fmla="*/ 392674 h 654456" name="connsiteY479"/>
              <a:gd fmla="*/ 7864449 w 12127677" name="connsiteX480"/>
              <a:gd fmla="*/ 409035 h 654456" name="connsiteY480"/>
              <a:gd fmla="*/ 7864449 w 12127677" name="connsiteX481"/>
              <a:gd fmla="*/ 253602 h 654456" name="connsiteY481"/>
              <a:gd fmla="*/ 7896369 w 12127677" name="connsiteX482"/>
              <a:gd fmla="*/ 253602 h 654456" name="connsiteY482"/>
              <a:gd fmla="*/ 7896369 w 12127677" name="connsiteX483"/>
              <a:gd fmla="*/ 245421 h 654456" name="connsiteY483"/>
              <a:gd fmla="*/ 7912329 w 12127677" name="connsiteX484"/>
              <a:gd fmla="*/ 245421 h 654456" name="connsiteY484"/>
              <a:gd fmla="*/ 7912329 w 12127677" name="connsiteX485"/>
              <a:gd fmla="*/ 237241 h 654456" name="connsiteY485"/>
              <a:gd fmla="*/ 7920308 w 12127677" name="connsiteX486"/>
              <a:gd fmla="*/ 237241 h 654456" name="connsiteY486"/>
              <a:gd fmla="*/ 7920308 w 12127677" name="connsiteX487"/>
              <a:gd fmla="*/ 245421 h 654456" name="connsiteY487"/>
              <a:gd fmla="*/ 7928288 w 12127677" name="connsiteX488"/>
              <a:gd fmla="*/ 245421 h 654456" name="connsiteY488"/>
              <a:gd fmla="*/ 7928288 w 12127677" name="connsiteX489"/>
              <a:gd fmla="*/ 220879 h 654456" name="connsiteY489"/>
              <a:gd fmla="*/ 7920308 w 12127677" name="connsiteX490"/>
              <a:gd fmla="*/ 220879 h 654456" name="connsiteY490"/>
              <a:gd fmla="*/ 7920308 w 12127677" name="connsiteX491"/>
              <a:gd fmla="*/ 212698 h 654456" name="connsiteY491"/>
              <a:gd fmla="*/ 7936268 w 12127677" name="connsiteX492"/>
              <a:gd fmla="*/ 204518 h 654456" name="connsiteY492"/>
              <a:gd fmla="*/ 7936268 w 12127677" name="connsiteX493"/>
              <a:gd fmla="*/ 237241 h 654456" name="connsiteY493"/>
              <a:gd fmla="*/ 7944248 w 12127677" name="connsiteX494"/>
              <a:gd fmla="*/ 237241 h 654456" name="connsiteY494"/>
              <a:gd fmla="*/ 7944248 w 12127677" name="connsiteX495"/>
              <a:gd fmla="*/ 253602 h 654456" name="connsiteY495"/>
              <a:gd fmla="*/ 8024047 w 12127677" name="connsiteX496"/>
              <a:gd fmla="*/ 253602 h 654456" name="connsiteY496"/>
              <a:gd fmla="*/ 8024047 w 12127677" name="connsiteX497"/>
              <a:gd fmla="*/ 449939 h 654456" name="connsiteY497"/>
              <a:gd fmla="*/ 8111826 w 12127677" name="connsiteX498"/>
              <a:gd fmla="*/ 449939 h 654456" name="connsiteY498"/>
              <a:gd fmla="*/ 8111826 w 12127677" name="connsiteX499"/>
              <a:gd fmla="*/ 458119 h 654456" name="connsiteY499"/>
              <a:gd fmla="*/ 8119806 w 12127677" name="connsiteX500"/>
              <a:gd fmla="*/ 458119 h 654456" name="connsiteY500"/>
              <a:gd fmla="*/ 8151726 w 12127677" name="connsiteX501"/>
              <a:gd fmla="*/ 163614 h 654456" name="connsiteY501"/>
              <a:gd fmla="*/ 8159706 w 12127677" name="connsiteX502"/>
              <a:gd fmla="*/ 163614 h 654456" name="connsiteY502"/>
              <a:gd fmla="*/ 8175666 w 12127677" name="connsiteX503"/>
              <a:gd fmla="*/ 16362 h 654456" name="connsiteY503"/>
              <a:gd fmla="*/ 8183646 w 12127677" name="connsiteX504"/>
              <a:gd fmla="*/ 16362 h 654456" name="connsiteY504"/>
              <a:gd fmla="*/ 8199606 w 12127677" name="connsiteX505"/>
              <a:gd fmla="*/ 163614 h 654456" name="connsiteY505"/>
              <a:gd fmla="*/ 8207585 w 12127677" name="connsiteX506"/>
              <a:gd fmla="*/ 163614 h 654456" name="connsiteY506"/>
              <a:gd fmla="*/ 8223545 w 12127677" name="connsiteX507"/>
              <a:gd fmla="*/ 327228 h 654456" name="connsiteY507"/>
              <a:gd fmla="*/ 8231525 w 12127677" name="connsiteX508"/>
              <a:gd fmla="*/ 327228 h 654456" name="connsiteY508"/>
              <a:gd fmla="*/ 8231525 w 12127677" name="connsiteX509"/>
              <a:gd fmla="*/ 335409 h 654456" name="connsiteY509"/>
              <a:gd fmla="*/ 8271425 w 12127677" name="connsiteX510"/>
              <a:gd fmla="*/ 335409 h 654456" name="connsiteY510"/>
              <a:gd fmla="*/ 8271425 w 12127677" name="connsiteX511"/>
              <a:gd fmla="*/ 392674 h 654456" name="connsiteY511"/>
              <a:gd fmla="*/ 8279405 w 12127677" name="connsiteX512"/>
              <a:gd fmla="*/ 392674 h 654456" name="connsiteY512"/>
              <a:gd fmla="*/ 8279405 w 12127677" name="connsiteX513"/>
              <a:gd fmla="*/ 400855 h 654456" name="connsiteY513"/>
              <a:gd fmla="*/ 8287385 w 12127677" name="connsiteX514"/>
              <a:gd fmla="*/ 400855 h 654456" name="connsiteY514"/>
              <a:gd fmla="*/ 8287385 w 12127677" name="connsiteX515"/>
              <a:gd fmla="*/ 392674 h 654456" name="connsiteY515"/>
              <a:gd fmla="*/ 8319304 w 12127677" name="connsiteX516"/>
              <a:gd fmla="*/ 392674 h 654456" name="connsiteY516"/>
              <a:gd fmla="*/ 8319304 w 12127677" name="connsiteX517"/>
              <a:gd fmla="*/ 400855 h 654456" name="connsiteY517"/>
              <a:gd fmla="*/ 8399103 w 12127677" name="connsiteX518"/>
              <a:gd fmla="*/ 400855 h 654456" name="connsiteY518"/>
              <a:gd fmla="*/ 8399103 w 12127677" name="connsiteX519"/>
              <a:gd fmla="*/ 319048 h 654456" name="connsiteY519"/>
              <a:gd fmla="*/ 8407083 w 12127677" name="connsiteX520"/>
              <a:gd fmla="*/ 286325 h 654456" name="connsiteY520"/>
              <a:gd fmla="*/ 8415063 w 12127677" name="connsiteX521"/>
              <a:gd fmla="*/ 286325 h 654456" name="connsiteY521"/>
              <a:gd fmla="*/ 8415063 w 12127677" name="connsiteX522"/>
              <a:gd fmla="*/ 278144 h 654456" name="connsiteY522"/>
              <a:gd fmla="*/ 8431023 w 12127677" name="connsiteX523"/>
              <a:gd fmla="*/ 278144 h 654456" name="connsiteY523"/>
              <a:gd fmla="*/ 8431023 w 12127677" name="connsiteX524"/>
              <a:gd fmla="*/ 286325 h 654456" name="connsiteY524"/>
              <a:gd fmla="*/ 8439003 w 12127677" name="connsiteX525"/>
              <a:gd fmla="*/ 286325 h 654456" name="connsiteY525"/>
              <a:gd fmla="*/ 8439003 w 12127677" name="connsiteX526"/>
              <a:gd fmla="*/ 278144 h 654456" name="connsiteY526"/>
              <a:gd fmla="*/ 8446983 w 12127677" name="connsiteX527"/>
              <a:gd fmla="*/ 278144 h 654456" name="connsiteY527"/>
              <a:gd fmla="*/ 8446983 w 12127677" name="connsiteX528"/>
              <a:gd fmla="*/ 237241 h 654456" name="connsiteY528"/>
              <a:gd fmla="*/ 8454963 w 12127677" name="connsiteX529"/>
              <a:gd fmla="*/ 220879 h 654456" name="connsiteY529"/>
              <a:gd fmla="*/ 8478903 w 12127677" name="connsiteX530"/>
              <a:gd fmla="*/ 204518 h 654456" name="connsiteY530"/>
              <a:gd fmla="*/ 8486883 w 12127677" name="connsiteX531"/>
              <a:gd fmla="*/ 196337 h 654456" name="connsiteY531"/>
              <a:gd fmla="*/ 8494863 w 12127677" name="connsiteX532"/>
              <a:gd fmla="*/ 196337 h 654456" name="connsiteY532"/>
              <a:gd fmla="*/ 8502842 w 12127677" name="connsiteX533"/>
              <a:gd fmla="*/ 196337 h 654456" name="connsiteY533"/>
              <a:gd fmla="*/ 8502842 w 12127677" name="connsiteX534"/>
              <a:gd fmla="*/ 204518 h 654456" name="connsiteY534"/>
              <a:gd fmla="*/ 8518802 w 12127677" name="connsiteX535"/>
              <a:gd fmla="*/ 220879 h 654456" name="connsiteY535"/>
              <a:gd fmla="*/ 8526782 w 12127677" name="connsiteX536"/>
              <a:gd fmla="*/ 220879 h 654456" name="connsiteY536"/>
              <a:gd fmla="*/ 8534762 w 12127677" name="connsiteX537"/>
              <a:gd fmla="*/ 229060 h 654456" name="connsiteY537"/>
              <a:gd fmla="*/ 8542742 w 12127677" name="connsiteX538"/>
              <a:gd fmla="*/ 229060 h 654456" name="connsiteY538"/>
              <a:gd fmla="*/ 8542742 w 12127677" name="connsiteX539"/>
              <a:gd fmla="*/ 286325 h 654456" name="connsiteY539"/>
              <a:gd fmla="*/ 8550722 w 12127677" name="connsiteX540"/>
              <a:gd fmla="*/ 286325 h 654456" name="connsiteY540"/>
              <a:gd fmla="*/ 8550722 w 12127677" name="connsiteX541"/>
              <a:gd fmla="*/ 310867 h 654456" name="connsiteY541"/>
              <a:gd fmla="*/ 8550722 w 12127677" name="connsiteX542"/>
              <a:gd fmla="*/ 359951 h 654456" name="connsiteY542"/>
              <a:gd fmla="*/ 8566682 w 12127677" name="connsiteX543"/>
              <a:gd fmla="*/ 359951 h 654456" name="connsiteY543"/>
              <a:gd fmla="*/ 8566682 w 12127677" name="connsiteX544"/>
              <a:gd fmla="*/ 343590 h 654456" name="connsiteY544"/>
              <a:gd fmla="*/ 8574661 w 12127677" name="connsiteX545"/>
              <a:gd fmla="*/ 343590 h 654456" name="connsiteY545"/>
              <a:gd fmla="*/ 8590621 w 12127677" name="connsiteX546"/>
              <a:gd fmla="*/ 335409 h 654456" name="connsiteY546"/>
              <a:gd fmla="*/ 8614561 w 12127677" name="connsiteX547"/>
              <a:gd fmla="*/ 335409 h 654456" name="connsiteY547"/>
              <a:gd fmla="*/ 8638501 w 12127677" name="connsiteX548"/>
              <a:gd fmla="*/ 335409 h 654456" name="connsiteY548"/>
              <a:gd fmla="*/ 8654461 w 12127677" name="connsiteX549"/>
              <a:gd fmla="*/ 343590 h 654456" name="connsiteY549"/>
              <a:gd fmla="*/ 8662441 w 12127677" name="connsiteX550"/>
              <a:gd fmla="*/ 343590 h 654456" name="connsiteY550"/>
              <a:gd fmla="*/ 8662441 w 12127677" name="connsiteX551"/>
              <a:gd fmla="*/ 220879 h 654456" name="connsiteY551"/>
              <a:gd fmla="*/ 8694361 w 12127677" name="connsiteX552"/>
              <a:gd fmla="*/ 220879 h 654456" name="connsiteY552"/>
              <a:gd fmla="*/ 8694361 w 12127677" name="connsiteX553"/>
              <a:gd fmla="*/ 204518 h 654456" name="connsiteY553"/>
              <a:gd fmla="*/ 8702340 w 12127677" name="connsiteX554"/>
              <a:gd fmla="*/ 155434 h 654456" name="connsiteY554"/>
              <a:gd fmla="*/ 8702340 w 12127677" name="connsiteX555"/>
              <a:gd fmla="*/ 196337 h 654456" name="connsiteY555"/>
              <a:gd fmla="*/ 8718300 w 12127677" name="connsiteX556"/>
              <a:gd fmla="*/ 220879 h 654456" name="connsiteY556"/>
              <a:gd fmla="*/ 8718300 w 12127677" name="connsiteX557"/>
              <a:gd fmla="*/ 204518 h 654456" name="connsiteY557"/>
              <a:gd fmla="*/ 8798099 w 12127677" name="connsiteX558"/>
              <a:gd fmla="*/ 204518 h 654456" name="connsiteY558"/>
              <a:gd fmla="*/ 8798099 w 12127677" name="connsiteX559"/>
              <a:gd fmla="*/ 294505 h 654456" name="connsiteY559"/>
              <a:gd fmla="*/ 8869919 w 12127677" name="connsiteX560"/>
              <a:gd fmla="*/ 294505 h 654456" name="connsiteY560"/>
              <a:gd fmla="*/ 8869919 w 12127677" name="connsiteX561"/>
              <a:gd fmla="*/ 310867 h 654456" name="connsiteY561"/>
              <a:gd fmla="*/ 8901838 w 12127677" name="connsiteX562"/>
              <a:gd fmla="*/ 294505 h 654456" name="connsiteY562"/>
              <a:gd fmla="*/ 8925778 w 12127677" name="connsiteX563"/>
              <a:gd fmla="*/ 310867 h 654456" name="connsiteY563"/>
              <a:gd fmla="*/ 8925778 w 12127677" name="connsiteX564"/>
              <a:gd fmla="*/ 376312 h 654456" name="connsiteY564"/>
              <a:gd fmla="*/ 8973657 w 12127677" name="connsiteX565"/>
              <a:gd fmla="*/ 327228 h 654456" name="connsiteY565"/>
              <a:gd fmla="*/ 8973657 w 12127677" name="connsiteX566"/>
              <a:gd fmla="*/ 286325 h 654456" name="connsiteY566"/>
              <a:gd fmla="*/ 9021537 w 12127677" name="connsiteX567"/>
              <a:gd fmla="*/ 286325 h 654456" name="connsiteY567"/>
              <a:gd fmla="*/ 9021537 w 12127677" name="connsiteX568"/>
              <a:gd fmla="*/ 245421 h 654456" name="connsiteY568"/>
              <a:gd fmla="*/ 9029517 w 12127677" name="connsiteX569"/>
              <a:gd fmla="*/ 245421 h 654456" name="connsiteY569"/>
              <a:gd fmla="*/ 9029517 w 12127677" name="connsiteX570"/>
              <a:gd fmla="*/ 229060 h 654456" name="connsiteY570"/>
              <a:gd fmla="*/ 9125276 w 12127677" name="connsiteX571"/>
              <a:gd fmla="*/ 229060 h 654456" name="connsiteY571"/>
              <a:gd fmla="*/ 9125276 w 12127677" name="connsiteX572"/>
              <a:gd fmla="*/ 320517 h 654456" name="connsiteY572"/>
              <a:gd fmla="*/ 9125276 w 12127677" name="connsiteX573"/>
              <a:gd fmla="*/ 329972 h 654456" name="connsiteY573"/>
              <a:gd fmla="*/ 9125791 w 12127677" name="connsiteX574"/>
              <a:gd fmla="*/ 315708 h 654456" name="connsiteY574"/>
              <a:gd fmla="*/ 9127739 w 12127677" name="connsiteX575"/>
              <a:gd fmla="*/ 261783 h 654456" name="connsiteY575"/>
              <a:gd fmla="*/ 9175610 w 12127677" name="connsiteX576"/>
              <a:gd fmla="*/ 261783 h 654456" name="connsiteY576"/>
              <a:gd fmla="*/ 9175610 w 12127677" name="connsiteX577"/>
              <a:gd fmla="*/ 253602 h 654456" name="connsiteY577"/>
              <a:gd fmla="*/ 9191568 w 12127677" name="connsiteX578"/>
              <a:gd fmla="*/ 253602 h 654456" name="connsiteY578"/>
              <a:gd fmla="*/ 9191568 w 12127677" name="connsiteX579"/>
              <a:gd fmla="*/ 229060 h 654456" name="connsiteY579"/>
              <a:gd fmla="*/ 9303267 w 12127677" name="connsiteX580"/>
              <a:gd fmla="*/ 229060 h 654456" name="connsiteY580"/>
              <a:gd fmla="*/ 9303267 w 12127677" name="connsiteX581"/>
              <a:gd fmla="*/ 245421 h 654456" name="connsiteY581"/>
              <a:gd fmla="*/ 9319225 w 12127677" name="connsiteX582"/>
              <a:gd fmla="*/ 245421 h 654456" name="connsiteY582"/>
              <a:gd fmla="*/ 9319225 w 12127677" name="connsiteX583"/>
              <a:gd fmla="*/ 286325 h 654456" name="connsiteY583"/>
              <a:gd fmla="*/ 9367096 w 12127677" name="connsiteX584"/>
              <a:gd fmla="*/ 286325 h 654456" name="connsiteY584"/>
              <a:gd fmla="*/ 9367096 w 12127677" name="connsiteX585"/>
              <a:gd fmla="*/ 327228 h 654456" name="connsiteY585"/>
              <a:gd fmla="*/ 9414967 w 12127677" name="connsiteX586"/>
              <a:gd fmla="*/ 376312 h 654456" name="connsiteY586"/>
              <a:gd fmla="*/ 9414967 w 12127677" name="connsiteX587"/>
              <a:gd fmla="*/ 310867 h 654456" name="connsiteY587"/>
              <a:gd fmla="*/ 9430924 w 12127677" name="connsiteX588"/>
              <a:gd fmla="*/ 294505 h 654456" name="connsiteY588"/>
              <a:gd fmla="*/ 9462839 w 12127677" name="connsiteX589"/>
              <a:gd fmla="*/ 310867 h 654456" name="connsiteY589"/>
              <a:gd fmla="*/ 9462839 w 12127677" name="connsiteX590"/>
              <a:gd fmla="*/ 294505 h 654456" name="connsiteY590"/>
              <a:gd fmla="*/ 9534646 w 12127677" name="connsiteX591"/>
              <a:gd fmla="*/ 294505 h 654456" name="connsiteY591"/>
              <a:gd fmla="*/ 9534646 w 12127677" name="connsiteX592"/>
              <a:gd fmla="*/ 204518 h 654456" name="connsiteY592"/>
              <a:gd fmla="*/ 9622410 w 12127677" name="connsiteX593"/>
              <a:gd fmla="*/ 204518 h 654456" name="connsiteY593"/>
              <a:gd fmla="*/ 9622410 w 12127677" name="connsiteX594"/>
              <a:gd fmla="*/ 220879 h 654456" name="connsiteY594"/>
              <a:gd fmla="*/ 9630388 w 12127677" name="connsiteX595"/>
              <a:gd fmla="*/ 196337 h 654456" name="connsiteY595"/>
              <a:gd fmla="*/ 9630388 w 12127677" name="connsiteX596"/>
              <a:gd fmla="*/ 155434 h 654456" name="connsiteY596"/>
              <a:gd fmla="*/ 9638367 w 12127677" name="connsiteX597"/>
              <a:gd fmla="*/ 204518 h 654456" name="connsiteY597"/>
              <a:gd fmla="*/ 9646345 w 12127677" name="connsiteX598"/>
              <a:gd fmla="*/ 220879 h 654456" name="connsiteY598"/>
              <a:gd fmla="*/ 9670281 w 12127677" name="connsiteX599"/>
              <a:gd fmla="*/ 220879 h 654456" name="connsiteY599"/>
              <a:gd fmla="*/ 9670281 w 12127677" name="connsiteX600"/>
              <a:gd fmla="*/ 343590 h 654456" name="connsiteY600"/>
              <a:gd fmla="*/ 9678260 w 12127677" name="connsiteX601"/>
              <a:gd fmla="*/ 343590 h 654456" name="connsiteY601"/>
              <a:gd fmla="*/ 9702195 w 12127677" name="connsiteX602"/>
              <a:gd fmla="*/ 335409 h 654456" name="connsiteY602"/>
              <a:gd fmla="*/ 9718152 w 12127677" name="connsiteX603"/>
              <a:gd fmla="*/ 335409 h 654456" name="connsiteY603"/>
              <a:gd fmla="*/ 9742088 w 12127677" name="connsiteX604"/>
              <a:gd fmla="*/ 335409 h 654456" name="connsiteY604"/>
              <a:gd fmla="*/ 9758045 w 12127677" name="connsiteX605"/>
              <a:gd fmla="*/ 343590 h 654456" name="connsiteY605"/>
              <a:gd fmla="*/ 9774002 w 12127677" name="connsiteX606"/>
              <a:gd fmla="*/ 343590 h 654456" name="connsiteY606"/>
              <a:gd fmla="*/ 9774002 w 12127677" name="connsiteX607"/>
              <a:gd fmla="*/ 359951 h 654456" name="connsiteY607"/>
              <a:gd fmla="*/ 9781981 w 12127677" name="connsiteX608"/>
              <a:gd fmla="*/ 359951 h 654456" name="connsiteY608"/>
              <a:gd fmla="*/ 9781981 w 12127677" name="connsiteX609"/>
              <a:gd fmla="*/ 310867 h 654456" name="connsiteY609"/>
              <a:gd fmla="*/ 9789959 w 12127677" name="connsiteX610"/>
              <a:gd fmla="*/ 286325 h 654456" name="connsiteY610"/>
              <a:gd fmla="*/ 9797938 w 12127677" name="connsiteX611"/>
              <a:gd fmla="*/ 286325 h 654456" name="connsiteY611"/>
              <a:gd fmla="*/ 9797938 w 12127677" name="connsiteX612"/>
              <a:gd fmla="*/ 229060 h 654456" name="connsiteY612"/>
              <a:gd fmla="*/ 9805917 w 12127677" name="connsiteX613"/>
              <a:gd fmla="*/ 229060 h 654456" name="connsiteY613"/>
              <a:gd fmla="*/ 9805917 w 12127677" name="connsiteX614"/>
              <a:gd fmla="*/ 220879 h 654456" name="connsiteY614"/>
              <a:gd fmla="*/ 9813895 w 12127677" name="connsiteX615"/>
              <a:gd fmla="*/ 220879 h 654456" name="connsiteY615"/>
              <a:gd fmla="*/ 9837831 w 12127677" name="connsiteX616"/>
              <a:gd fmla="*/ 204518 h 654456" name="connsiteY616"/>
              <a:gd fmla="*/ 9837831 w 12127677" name="connsiteX617"/>
              <a:gd fmla="*/ 196337 h 654456" name="connsiteY617"/>
              <a:gd fmla="*/ 9845809 w 12127677" name="connsiteX618"/>
              <a:gd fmla="*/ 139072 h 654456" name="connsiteY618"/>
              <a:gd fmla="*/ 9861767 w 12127677" name="connsiteX619"/>
              <a:gd fmla="*/ 155434 h 654456" name="connsiteY619"/>
              <a:gd fmla="*/ 9861767 w 12127677" name="connsiteX620"/>
              <a:gd fmla="*/ 171795 h 654456" name="connsiteY620"/>
              <a:gd fmla="*/ 9845809 w 12127677" name="connsiteX621"/>
              <a:gd fmla="*/ 155434 h 654456" name="connsiteY621"/>
              <a:gd fmla="*/ 9845809 w 12127677" name="connsiteX622"/>
              <a:gd fmla="*/ 196337 h 654456" name="connsiteY622"/>
              <a:gd fmla="*/ 9853788 w 12127677" name="connsiteX623"/>
              <a:gd fmla="*/ 196337 h 654456" name="connsiteY623"/>
              <a:gd fmla="*/ 9853788 w 12127677" name="connsiteX624"/>
              <a:gd fmla="*/ 204518 h 654456" name="connsiteY624"/>
              <a:gd fmla="*/ 9877724 w 12127677" name="connsiteX625"/>
              <a:gd fmla="*/ 220879 h 654456" name="connsiteY625"/>
              <a:gd fmla="*/ 9885702 w 12127677" name="connsiteX626"/>
              <a:gd fmla="*/ 237241 h 654456" name="connsiteY626"/>
              <a:gd fmla="*/ 9885702 w 12127677" name="connsiteX627"/>
              <a:gd fmla="*/ 278144 h 654456" name="connsiteY627"/>
              <a:gd fmla="*/ 9893681 w 12127677" name="connsiteX628"/>
              <a:gd fmla="*/ 278144 h 654456" name="connsiteY628"/>
              <a:gd fmla="*/ 9893681 w 12127677" name="connsiteX629"/>
              <a:gd fmla="*/ 286325 h 654456" name="connsiteY629"/>
              <a:gd fmla="*/ 9901659 w 12127677" name="connsiteX630"/>
              <a:gd fmla="*/ 286325 h 654456" name="connsiteY630"/>
              <a:gd fmla="*/ 9901659 w 12127677" name="connsiteX631"/>
              <a:gd fmla="*/ 278144 h 654456" name="connsiteY631"/>
              <a:gd fmla="*/ 9917616 w 12127677" name="connsiteX632"/>
              <a:gd fmla="*/ 278144 h 654456" name="connsiteY632"/>
              <a:gd fmla="*/ 9917616 w 12127677" name="connsiteX633"/>
              <a:gd fmla="*/ 286325 h 654456" name="connsiteY633"/>
              <a:gd fmla="*/ 9933573 w 12127677" name="connsiteX634"/>
              <a:gd fmla="*/ 286325 h 654456" name="connsiteY634"/>
              <a:gd fmla="*/ 9941552 w 12127677" name="connsiteX635"/>
              <a:gd fmla="*/ 319048 h 654456" name="connsiteY635"/>
              <a:gd fmla="*/ 9941552 w 12127677" name="connsiteX636"/>
              <a:gd fmla="*/ 400855 h 654456" name="connsiteY636"/>
              <a:gd fmla="*/ 10021338 w 12127677" name="connsiteX637"/>
              <a:gd fmla="*/ 400855 h 654456" name="connsiteY637"/>
              <a:gd fmla="*/ 10021338 w 12127677" name="connsiteX638"/>
              <a:gd fmla="*/ 392674 h 654456" name="connsiteY638"/>
              <a:gd fmla="*/ 10045273 w 12127677" name="connsiteX639"/>
              <a:gd fmla="*/ 392674 h 654456" name="connsiteY639"/>
              <a:gd fmla="*/ 10045273 w 12127677" name="connsiteX640"/>
              <a:gd fmla="*/ 400855 h 654456" name="connsiteY640"/>
              <a:gd fmla="*/ 10053252 w 12127677" name="connsiteX641"/>
              <a:gd fmla="*/ 400855 h 654456" name="connsiteY641"/>
              <a:gd fmla="*/ 10053252 w 12127677" name="connsiteX642"/>
              <a:gd fmla="*/ 392674 h 654456" name="connsiteY642"/>
              <a:gd fmla="*/ 10069209 w 12127677" name="connsiteX643"/>
              <a:gd fmla="*/ 392674 h 654456" name="connsiteY643"/>
              <a:gd fmla="*/ 10069209 w 12127677" name="connsiteX644"/>
              <a:gd fmla="*/ 335409 h 654456" name="connsiteY644"/>
              <a:gd fmla="*/ 10101123 w 12127677" name="connsiteX645"/>
              <a:gd fmla="*/ 335409 h 654456" name="connsiteY645"/>
              <a:gd fmla="*/ 10109102 w 12127677" name="connsiteX646"/>
              <a:gd fmla="*/ 327228 h 654456" name="connsiteY646"/>
              <a:gd fmla="*/ 10117080 w 12127677" name="connsiteX647"/>
              <a:gd fmla="*/ 327228 h 654456" name="connsiteY647"/>
              <a:gd fmla="*/ 10133037 w 12127677" name="connsiteX648"/>
              <a:gd fmla="*/ 163614 h 654456" name="connsiteY648"/>
              <a:gd fmla="*/ 10148995 w 12127677" name="connsiteX649"/>
              <a:gd fmla="*/ 16362 h 654456" name="connsiteY649"/>
              <a:gd fmla="*/ 10156973 w 12127677" name="connsiteX650"/>
              <a:gd fmla="*/ 16362 h 654456" name="connsiteY650"/>
              <a:gd fmla="*/ 10180909 w 12127677" name="connsiteX651"/>
              <a:gd fmla="*/ 163614 h 654456" name="connsiteY651"/>
              <a:gd fmla="*/ 10220802 w 12127677" name="connsiteX652"/>
              <a:gd fmla="*/ 458119 h 654456" name="connsiteY652"/>
              <a:gd fmla="*/ 10228780 w 12127677" name="connsiteX653"/>
              <a:gd fmla="*/ 458119 h 654456" name="connsiteY653"/>
              <a:gd fmla="*/ 10228780 w 12127677" name="connsiteX654"/>
              <a:gd fmla="*/ 449939 h 654456" name="connsiteY654"/>
              <a:gd fmla="*/ 10316544 w 12127677" name="connsiteX655"/>
              <a:gd fmla="*/ 449939 h 654456" name="connsiteY655"/>
              <a:gd fmla="*/ 10316544 w 12127677" name="connsiteX656"/>
              <a:gd fmla="*/ 253602 h 654456" name="connsiteY656"/>
              <a:gd fmla="*/ 10396330 w 12127677" name="connsiteX657"/>
              <a:gd fmla="*/ 253602 h 654456" name="connsiteY657"/>
              <a:gd fmla="*/ 10396330 w 12127677" name="connsiteX658"/>
              <a:gd fmla="*/ 237241 h 654456" name="connsiteY658"/>
              <a:gd fmla="*/ 10404308 w 12127677" name="connsiteX659"/>
              <a:gd fmla="*/ 237241 h 654456" name="connsiteY659"/>
              <a:gd fmla="*/ 10404308 w 12127677" name="connsiteX660"/>
              <a:gd fmla="*/ 242354 h 654456" name="connsiteY660"/>
              <a:gd fmla="*/ 10404308 w 12127677" name="connsiteX661"/>
              <a:gd fmla="*/ 245421 h 654456" name="connsiteY661"/>
              <a:gd fmla="*/ 10412287 w 12127677" name="connsiteX662"/>
              <a:gd fmla="*/ 245421 h 654456" name="connsiteY662"/>
              <a:gd fmla="*/ 10412287 w 12127677" name="connsiteX663"/>
              <a:gd fmla="*/ 237241 h 654456" name="connsiteY663"/>
              <a:gd fmla="*/ 10420265 w 12127677" name="connsiteX664"/>
              <a:gd fmla="*/ 237241 h 654456" name="connsiteY664"/>
              <a:gd fmla="*/ 10420265 w 12127677" name="connsiteX665"/>
              <a:gd fmla="*/ 245421 h 654456" name="connsiteY665"/>
              <a:gd fmla="*/ 10436223 w 12127677" name="connsiteX666"/>
              <a:gd fmla="*/ 245421 h 654456" name="connsiteY666"/>
              <a:gd fmla="*/ 10436223 w 12127677" name="connsiteX667"/>
              <a:gd fmla="*/ 237241 h 654456" name="connsiteY667"/>
              <a:gd fmla="*/ 10452180 w 12127677" name="connsiteX668"/>
              <a:gd fmla="*/ 237241 h 654456" name="connsiteY668"/>
              <a:gd fmla="*/ 10452180 w 12127677" name="connsiteX669"/>
              <a:gd fmla="*/ 245421 h 654456" name="connsiteY669"/>
              <a:gd fmla="*/ 10444201 w 12127677" name="connsiteX670"/>
              <a:gd fmla="*/ 245421 h 654456" name="connsiteY670"/>
              <a:gd fmla="*/ 10444201 w 12127677" name="connsiteX671"/>
              <a:gd fmla="*/ 253602 h 654456" name="connsiteY671"/>
              <a:gd fmla="*/ 10476115 w 12127677" name="connsiteX672"/>
              <a:gd fmla="*/ 253602 h 654456" name="connsiteY672"/>
              <a:gd fmla="*/ 10476115 w 12127677" name="connsiteX673"/>
              <a:gd fmla="*/ 409035 h 654456" name="connsiteY673"/>
              <a:gd fmla="*/ 10492073 w 12127677" name="connsiteX674"/>
              <a:gd fmla="*/ 392674 h 654456" name="connsiteY674"/>
              <a:gd fmla="*/ 10571858 w 12127677" name="connsiteX675"/>
              <a:gd fmla="*/ 384493 h 654456" name="connsiteY675"/>
              <a:gd fmla="*/ 10587815 w 12127677" name="connsiteX676"/>
              <a:gd fmla="*/ 384493 h 654456" name="connsiteY676"/>
              <a:gd fmla="*/ 10587815 w 12127677" name="connsiteX677"/>
              <a:gd fmla="*/ 376312 h 654456" name="connsiteY677"/>
              <a:gd fmla="*/ 10651644 w 12127677" name="connsiteX678"/>
              <a:gd fmla="*/ 376312 h 654456" name="connsiteY678"/>
              <a:gd fmla="*/ 10651644 w 12127677" name="connsiteX679"/>
              <a:gd fmla="*/ 392674 h 654456" name="connsiteY679"/>
              <a:gd fmla="*/ 10691537 w 12127677" name="connsiteX680"/>
              <a:gd fmla="*/ 392674 h 654456" name="connsiteY680"/>
              <a:gd fmla="*/ 10691537 w 12127677" name="connsiteX681"/>
              <a:gd fmla="*/ 400855 h 654456" name="connsiteY681"/>
              <a:gd fmla="*/ 10667601 w 12127677" name="connsiteX682"/>
              <a:gd fmla="*/ 400855 h 654456" name="connsiteY682"/>
              <a:gd fmla="*/ 10667601 w 12127677" name="connsiteX683"/>
              <a:gd fmla="*/ 409035 h 654456" name="connsiteY683"/>
              <a:gd fmla="*/ 10683558 w 12127677" name="connsiteX684"/>
              <a:gd fmla="*/ 409035 h 654456" name="connsiteY684"/>
              <a:gd fmla="*/ 10683558 w 12127677" name="connsiteX685"/>
              <a:gd fmla="*/ 449939 h 654456" name="connsiteY685"/>
              <a:gd fmla="*/ 10707494 w 12127677" name="connsiteX686"/>
              <a:gd fmla="*/ 433577 h 654456" name="connsiteY686"/>
              <a:gd fmla="*/ 10707494 w 12127677" name="connsiteX687"/>
              <a:gd fmla="*/ 294505 h 654456" name="connsiteY687"/>
              <a:gd fmla="*/ 10723451 w 12127677" name="connsiteX688"/>
              <a:gd fmla="*/ 294505 h 654456" name="connsiteY688"/>
              <a:gd fmla="*/ 10723451 w 12127677" name="connsiteX689"/>
              <a:gd fmla="*/ 253602 h 654456" name="connsiteY689"/>
              <a:gd fmla="*/ 10731429 w 12127677" name="connsiteX690"/>
              <a:gd fmla="*/ 253602 h 654456" name="connsiteY690"/>
              <a:gd fmla="*/ 10731429 w 12127677" name="connsiteX691"/>
              <a:gd fmla="*/ 32723 h 654456" name="connsiteY691"/>
              <a:gd fmla="*/ 10771322 w 12127677" name="connsiteX692"/>
              <a:gd fmla="*/ 32723 h 654456" name="connsiteY692"/>
              <a:gd fmla="*/ 10771322 w 12127677" name="connsiteX693"/>
              <a:gd fmla="*/ 0 h 654456" name="connsiteY693"/>
              <a:gd fmla="*/ 10883022 w 12127677" name="connsiteX694"/>
              <a:gd fmla="*/ 0 h 654456" name="connsiteY694"/>
              <a:gd fmla="*/ 10883022 w 12127677" name="connsiteX695"/>
              <a:gd fmla="*/ 40904 h 654456" name="connsiteY695"/>
              <a:gd fmla="*/ 10930893 w 12127677" name="connsiteX696"/>
              <a:gd fmla="*/ 40904 h 654456" name="connsiteY696"/>
              <a:gd fmla="*/ 10930893 w 12127677" name="connsiteX697"/>
              <a:gd fmla="*/ 319048 h 654456" name="connsiteY697"/>
              <a:gd fmla="*/ 10938872 w 12127677" name="connsiteX698"/>
              <a:gd fmla="*/ 319048 h 654456" name="connsiteY698"/>
              <a:gd fmla="*/ 10938872 w 12127677" name="connsiteX699"/>
              <a:gd fmla="*/ 310867 h 654456" name="connsiteY699"/>
              <a:gd fmla="*/ 10954829 w 12127677" name="connsiteX700"/>
              <a:gd fmla="*/ 310867 h 654456" name="connsiteY700"/>
              <a:gd fmla="*/ 10954829 w 12127677" name="connsiteX701"/>
              <a:gd fmla="*/ 278144 h 654456" name="connsiteY701"/>
              <a:gd fmla="*/ 11034615 w 12127677" name="connsiteX702"/>
              <a:gd fmla="*/ 278144 h 654456" name="connsiteY702"/>
              <a:gd fmla="*/ 11034615 w 12127677" name="connsiteX703"/>
              <a:gd fmla="*/ 310867 h 654456" name="connsiteY703"/>
              <a:gd fmla="*/ 11050572 w 12127677" name="connsiteX704"/>
              <a:gd fmla="*/ 310867 h 654456" name="connsiteY704"/>
              <a:gd fmla="*/ 11050572 w 12127677" name="connsiteX705"/>
              <a:gd fmla="*/ 335409 h 654456" name="connsiteY705"/>
              <a:gd fmla="*/ 11058550 w 12127677" name="connsiteX706"/>
              <a:gd fmla="*/ 335409 h 654456" name="connsiteY706"/>
              <a:gd fmla="*/ 11058550 w 12127677" name="connsiteX707"/>
              <a:gd fmla="*/ 319048 h 654456" name="connsiteY707"/>
              <a:gd fmla="*/ 11090464 w 12127677" name="connsiteX708"/>
              <a:gd fmla="*/ 319048 h 654456" name="connsiteY708"/>
              <a:gd fmla="*/ 11090464 w 12127677" name="connsiteX709"/>
              <a:gd fmla="*/ 212698 h 654456" name="connsiteY709"/>
              <a:gd fmla="*/ 11114400 w 12127677" name="connsiteX710"/>
              <a:gd fmla="*/ 212698 h 654456" name="connsiteY710"/>
              <a:gd fmla="*/ 11130357 w 12127677" name="connsiteX711"/>
              <a:gd fmla="*/ 204518 h 654456" name="connsiteY711"/>
              <a:gd fmla="*/ 11146314 w 12127677" name="connsiteX712"/>
              <a:gd fmla="*/ 196337 h 654456" name="connsiteY712"/>
              <a:gd fmla="*/ 11146314 w 12127677" name="connsiteX713"/>
              <a:gd fmla="*/ 139072 h 654456" name="connsiteY713"/>
              <a:gd fmla="*/ 11154293 w 12127677" name="connsiteX714"/>
              <a:gd fmla="*/ 147253 h 654456" name="connsiteY714"/>
              <a:gd fmla="*/ 11154293 w 12127677" name="connsiteX715"/>
              <a:gd fmla="*/ 171795 h 654456" name="connsiteY715"/>
              <a:gd fmla="*/ 11162271 w 12127677" name="connsiteX716"/>
              <a:gd fmla="*/ 171795 h 654456" name="connsiteY716"/>
              <a:gd fmla="*/ 11162271 w 12127677" name="connsiteX717"/>
              <a:gd fmla="*/ 204518 h 654456" name="connsiteY717"/>
              <a:gd fmla="*/ 11186207 w 12127677" name="connsiteX718"/>
              <a:gd fmla="*/ 204518 h 654456" name="connsiteY718"/>
              <a:gd fmla="*/ 11186207 w 12127677" name="connsiteX719"/>
              <a:gd fmla="*/ 212698 h 654456" name="connsiteY719"/>
              <a:gd fmla="*/ 11210143 w 12127677" name="connsiteX720"/>
              <a:gd fmla="*/ 212698 h 654456" name="connsiteY720"/>
              <a:gd fmla="*/ 11210143 w 12127677" name="connsiteX721"/>
              <a:gd fmla="*/ 229060 h 654456" name="connsiteY721"/>
              <a:gd fmla="*/ 11250035 w 12127677" name="connsiteX722"/>
              <a:gd fmla="*/ 229060 h 654456" name="connsiteY722"/>
              <a:gd fmla="*/ 11250035 w 12127677" name="connsiteX723"/>
              <a:gd fmla="*/ 237241 h 654456" name="connsiteY723"/>
              <a:gd fmla="*/ 11305885 w 12127677" name="connsiteX724"/>
              <a:gd fmla="*/ 237241 h 654456" name="connsiteY724"/>
              <a:gd fmla="*/ 11305885 w 12127677" name="connsiteX725"/>
              <a:gd fmla="*/ 253602 h 654456" name="connsiteY725"/>
              <a:gd fmla="*/ 11321843 w 12127677" name="connsiteX726"/>
              <a:gd fmla="*/ 253602 h 654456" name="connsiteY726"/>
              <a:gd fmla="*/ 11321843 w 12127677" name="connsiteX727"/>
              <a:gd fmla="*/ 220879 h 654456" name="connsiteY727"/>
              <a:gd fmla="*/ 11329821 w 12127677" name="connsiteX728"/>
              <a:gd fmla="*/ 220879 h 654456" name="connsiteY728"/>
              <a:gd fmla="*/ 11345778 w 12127677" name="connsiteX729"/>
              <a:gd fmla="*/ 229060 h 654456" name="connsiteY729"/>
              <a:gd fmla="*/ 11457478 w 12127677" name="connsiteX730"/>
              <a:gd fmla="*/ 229060 h 654456" name="connsiteY730"/>
              <a:gd fmla="*/ 11457478 w 12127677" name="connsiteX731"/>
              <a:gd fmla="*/ 245421 h 654456" name="connsiteY731"/>
              <a:gd fmla="*/ 11465457 w 12127677" name="connsiteX732"/>
              <a:gd fmla="*/ 245421 h 654456" name="connsiteY732"/>
              <a:gd fmla="*/ 11465457 w 12127677" name="connsiteX733"/>
              <a:gd fmla="*/ 253602 h 654456" name="connsiteY733"/>
              <a:gd fmla="*/ 11505349 w 12127677" name="connsiteX734"/>
              <a:gd fmla="*/ 253602 h 654456" name="connsiteY734"/>
              <a:gd fmla="*/ 11505349 w 12127677" name="connsiteX735"/>
              <a:gd fmla="*/ 237241 h 654456" name="connsiteY735"/>
              <a:gd fmla="*/ 11513328 w 12127677" name="connsiteX736"/>
              <a:gd fmla="*/ 237241 h 654456" name="connsiteY736"/>
              <a:gd fmla="*/ 11513328 w 12127677" name="connsiteX737"/>
              <a:gd fmla="*/ 253602 h 654456" name="connsiteY737"/>
              <a:gd fmla="*/ 11545242 w 12127677" name="connsiteX738"/>
              <a:gd fmla="*/ 253602 h 654456" name="connsiteY738"/>
              <a:gd fmla="*/ 11545242 w 12127677" name="connsiteX739"/>
              <a:gd fmla="*/ 261783 h 654456" name="connsiteY739"/>
              <a:gd fmla="*/ 11585135 w 12127677" name="connsiteX740"/>
              <a:gd fmla="*/ 261783 h 654456" name="connsiteY740"/>
              <a:gd fmla="*/ 11585135 w 12127677" name="connsiteX741"/>
              <a:gd fmla="*/ 212698 h 654456" name="connsiteY741"/>
              <a:gd fmla="*/ 11585135 w 12127677" name="connsiteX742"/>
              <a:gd fmla="*/ 204518 h 654456" name="connsiteY742"/>
              <a:gd fmla="*/ 11712792 w 12127677" name="connsiteX743"/>
              <a:gd fmla="*/ 204518 h 654456" name="connsiteY743"/>
              <a:gd fmla="*/ 11712792 w 12127677" name="connsiteX744"/>
              <a:gd fmla="*/ 196337 h 654456" name="connsiteY744"/>
              <a:gd fmla="*/ 11728749 w 12127677" name="connsiteX745"/>
              <a:gd fmla="*/ 196337 h 654456" name="connsiteY745"/>
              <a:gd fmla="*/ 11736728 w 12127677" name="connsiteX746"/>
              <a:gd fmla="*/ 179976 h 654456" name="connsiteY746"/>
              <a:gd fmla="*/ 11760663 w 12127677" name="connsiteX747"/>
              <a:gd fmla="*/ 196337 h 654456" name="connsiteY747"/>
              <a:gd fmla="*/ 11848427 w 12127677" name="connsiteX748"/>
              <a:gd fmla="*/ 196337 h 654456" name="connsiteY748"/>
              <a:gd fmla="*/ 11848427 w 12127677" name="connsiteX749"/>
              <a:gd fmla="*/ 261783 h 654456" name="connsiteY749"/>
              <a:gd fmla="*/ 11896299 w 12127677" name="connsiteX750"/>
              <a:gd fmla="*/ 261783 h 654456" name="connsiteY750"/>
              <a:gd fmla="*/ 11896299 w 12127677" name="connsiteX751"/>
              <a:gd fmla="*/ 269963 h 654456" name="connsiteY751"/>
              <a:gd fmla="*/ 11912256 w 12127677" name="connsiteX752"/>
              <a:gd fmla="*/ 269963 h 654456" name="connsiteY752"/>
              <a:gd fmla="*/ 11912256 w 12127677" name="connsiteX753"/>
              <a:gd fmla="*/ 212698 h 654456" name="connsiteY753"/>
              <a:gd fmla="*/ 11936191 w 12127677" name="connsiteX754"/>
              <a:gd fmla="*/ 212698 h 654456" name="connsiteY754"/>
              <a:gd fmla="*/ 11936191 w 12127677" name="connsiteX755"/>
              <a:gd fmla="*/ 155434 h 654456" name="connsiteY755"/>
              <a:gd fmla="*/ 11944170 w 12127677" name="connsiteX756"/>
              <a:gd fmla="*/ 147253 h 654456" name="connsiteY756"/>
              <a:gd fmla="*/ 11928213 w 12127677" name="connsiteX757"/>
              <a:gd fmla="*/ 130891 h 654456" name="connsiteY757"/>
              <a:gd fmla="*/ 11928213 w 12127677" name="connsiteX758"/>
              <a:gd fmla="*/ 122711 h 654456" name="connsiteY758"/>
              <a:gd fmla="*/ 11936191 w 12127677" name="connsiteX759"/>
              <a:gd fmla="*/ 122711 h 654456" name="connsiteY759"/>
              <a:gd fmla="*/ 11936191 w 12127677" name="connsiteX760"/>
              <a:gd fmla="*/ 106349 h 654456" name="connsiteY760"/>
              <a:gd fmla="*/ 11960127 w 12127677" name="connsiteX761"/>
              <a:gd fmla="*/ 106349 h 654456" name="connsiteY761"/>
              <a:gd fmla="*/ 11960127 w 12127677" name="connsiteX762"/>
              <a:gd fmla="*/ 98169 h 654456" name="connsiteY762"/>
              <a:gd fmla="*/ 11992041 w 12127677" name="connsiteX763"/>
              <a:gd fmla="*/ 98169 h 654456" name="connsiteY763"/>
              <a:gd fmla="*/ 11992041 w 12127677" name="connsiteX764"/>
              <a:gd fmla="*/ 106349 h 654456" name="connsiteY764"/>
              <a:gd fmla="*/ 12000020 w 12127677" name="connsiteX765"/>
              <a:gd fmla="*/ 106349 h 654456" name="connsiteY765"/>
              <a:gd fmla="*/ 12000020 w 12127677" name="connsiteX766"/>
              <a:gd fmla="*/ 122711 h 654456" name="connsiteY766"/>
              <a:gd fmla="*/ 12063849 w 12127677" name="connsiteX767"/>
              <a:gd fmla="*/ 122711 h 654456" name="connsiteY767"/>
              <a:gd fmla="*/ 12063849 w 12127677" name="connsiteX768"/>
              <a:gd fmla="*/ 106349 h 654456" name="connsiteY768"/>
              <a:gd fmla="*/ 12079806 w 12127677" name="connsiteX769"/>
              <a:gd fmla="*/ 106349 h 654456" name="connsiteY769"/>
              <a:gd fmla="*/ 12079806 w 12127677" name="connsiteX770"/>
              <a:gd fmla="*/ 98169 h 654456" name="connsiteY770"/>
              <a:gd fmla="*/ 12103741 w 12127677" name="connsiteX771"/>
              <a:gd fmla="*/ 98169 h 654456" name="connsiteY771"/>
              <a:gd fmla="*/ 12111720 w 12127677" name="connsiteX772"/>
              <a:gd fmla="*/ 106349 h 654456" name="connsiteY772"/>
              <a:gd fmla="*/ 12127677 w 12127677" name="connsiteX773"/>
              <a:gd fmla="*/ 106349 h 654456" name="connsiteY773"/>
              <a:gd fmla="*/ 12127677 w 12127677" name="connsiteX774"/>
              <a:gd fmla="*/ 130891 h 654456" name="connsiteY774"/>
              <a:gd fmla="*/ 12127677 w 12127677" name="connsiteX775"/>
              <a:gd fmla="*/ 654456 h 654456" name="connsiteY775"/>
              <a:gd fmla="*/ 9125276 w 12127677" name="connsiteX776"/>
              <a:gd fmla="*/ 654456 h 654456" name="connsiteY776"/>
              <a:gd fmla="*/ 9111782 w 12127677" name="connsiteX777"/>
              <a:gd fmla="*/ 654456 h 654456" name="connsiteY777"/>
              <a:gd fmla="*/ 6132996 w 12127677" name="connsiteX778"/>
              <a:gd fmla="*/ 654456 h 654456" name="connsiteY778"/>
              <a:gd fmla="*/ 5981189 w 12127677" name="connsiteX779"/>
              <a:gd fmla="*/ 654456 h 654456" name="connsiteY779"/>
              <a:gd fmla="*/ 3019269 w 12127677" name="connsiteX780"/>
              <a:gd fmla="*/ 654456 h 654456" name="connsiteY780"/>
              <a:gd fmla="*/ 2985535 w 12127677" name="connsiteX781"/>
              <a:gd fmla="*/ 654456 h 654456" name="connsiteY781"/>
              <a:gd fmla="*/ 0 w 12127677" name="connsiteX782"/>
              <a:gd fmla="*/ 654456 h 654456" name="connsiteY782"/>
              <a:gd fmla="*/ 0 w 12127677" name="connsiteX783"/>
              <a:gd fmla="*/ 130891 h 654456" name="connsiteY783"/>
              <a:gd fmla="*/ 7987 w 12127677" name="connsiteX784"/>
              <a:gd fmla="*/ 130891 h 654456" name="connsiteY784"/>
              <a:gd fmla="*/ 7987 w 12127677" name="connsiteX785"/>
              <a:gd fmla="*/ 106349 h 654456" name="connsiteY785"/>
              <a:gd fmla="*/ 15974 w 12127677" name="connsiteX786"/>
              <a:gd fmla="*/ 106349 h 654456" name="connsiteY786"/>
              <a:gd fmla="*/ 23962 w 12127677" name="connsiteX787"/>
              <a:gd fmla="*/ 98169 h 654456" name="connsiteY787"/>
              <a:gd fmla="*/ 55912 w 12127677" name="connsiteX788"/>
              <a:gd fmla="*/ 98169 h 654456" name="connsiteY788"/>
              <a:gd fmla="*/ 55912 w 12127677" name="connsiteX789"/>
              <a:gd fmla="*/ 106349 h 654456" name="connsiteY789"/>
              <a:gd fmla="*/ 63899 w 12127677" name="connsiteX790"/>
              <a:gd fmla="*/ 106349 h 654456" name="connsiteY790"/>
              <a:gd fmla="*/ 63899 w 12127677" name="connsiteX791"/>
              <a:gd fmla="*/ 122711 h 654456" name="connsiteY791"/>
              <a:gd fmla="*/ 127799 w 12127677" name="connsiteX792"/>
              <a:gd fmla="*/ 122711 h 654456" name="connsiteY792"/>
              <a:gd fmla="*/ 127799 w 12127677" name="connsiteX793"/>
              <a:gd fmla="*/ 106349 h 654456" name="connsiteY793"/>
              <a:gd fmla="*/ 135787 w 12127677" name="connsiteX794"/>
              <a:gd fmla="*/ 106349 h 654456" name="connsiteY794"/>
              <a:gd fmla="*/ 135787 w 12127677" name="connsiteX795"/>
              <a:gd fmla="*/ 98169 h 654456" name="connsiteY795"/>
              <a:gd fmla="*/ 167737 w 12127677" name="connsiteX796"/>
              <a:gd fmla="*/ 98169 h 654456" name="connsiteY796"/>
              <a:gd fmla="*/ 167737 w 12127677" name="connsiteX797"/>
              <a:gd fmla="*/ 106349 h 654456" name="connsiteY797"/>
              <a:gd fmla="*/ 191699 w 12127677" name="connsiteX798"/>
              <a:gd fmla="*/ 106349 h 654456" name="connsiteY798"/>
              <a:gd fmla="*/ 191699 w 12127677" name="connsiteX799"/>
              <a:gd fmla="*/ 122711 h 654456" name="connsiteY799"/>
              <a:gd fmla="*/ 199687 w 12127677" name="connsiteX800"/>
              <a:gd fmla="*/ 122711 h 654456" name="connsiteY800"/>
              <a:gd fmla="*/ 199687 w 12127677" name="connsiteX801"/>
              <a:gd fmla="*/ 130891 h 654456" name="connsiteY801"/>
              <a:gd fmla="*/ 191699 w 12127677" name="connsiteX802"/>
              <a:gd fmla="*/ 147253 h 654456" name="connsiteY802"/>
              <a:gd fmla="*/ 199687 w 12127677" name="connsiteX803"/>
              <a:gd fmla="*/ 155434 h 654456" name="connsiteY803"/>
              <a:gd fmla="*/ 199687 w 12127677" name="connsiteX804"/>
              <a:gd fmla="*/ 212698 h 654456" name="connsiteY804"/>
              <a:gd fmla="*/ 223649 w 12127677" name="connsiteX805"/>
              <a:gd fmla="*/ 212698 h 654456" name="connsiteY805"/>
              <a:gd fmla="*/ 223649 w 12127677" name="connsiteX806"/>
              <a:gd fmla="*/ 269963 h 654456" name="connsiteY806"/>
              <a:gd fmla="*/ 231637 w 12127677" name="connsiteX807"/>
              <a:gd fmla="*/ 269963 h 654456" name="connsiteY807"/>
              <a:gd fmla="*/ 231637 w 12127677" name="connsiteX808"/>
              <a:gd fmla="*/ 261783 h 654456" name="connsiteY808"/>
              <a:gd fmla="*/ 279561 w 12127677" name="connsiteX809"/>
              <a:gd fmla="*/ 261783 h 654456" name="connsiteY809"/>
              <a:gd fmla="*/ 279561 w 12127677" name="connsiteX810"/>
              <a:gd fmla="*/ 196337 h 654456" name="connsiteY810"/>
              <a:gd fmla="*/ 375411 w 12127677" name="connsiteX811"/>
              <a:gd fmla="*/ 196337 h 654456" name="connsiteY811"/>
              <a:gd fmla="*/ 391386 w 12127677" name="connsiteX812"/>
              <a:gd fmla="*/ 179976 h 654456" name="connsiteY812"/>
              <a:gd fmla="*/ 399374 w 12127677" name="connsiteX813"/>
              <a:gd fmla="*/ 196337 h 654456" name="connsiteY813"/>
              <a:gd fmla="*/ 415349 w 12127677" name="connsiteX814"/>
              <a:gd fmla="*/ 196337 h 654456" name="connsiteY814"/>
              <a:gd fmla="*/ 415349 w 12127677" name="connsiteX815"/>
              <a:gd fmla="*/ 204518 h 654456" name="connsiteY815"/>
              <a:gd fmla="*/ 543149 w 12127677" name="connsiteX816"/>
              <a:gd fmla="*/ 204518 h 654456" name="connsiteY816"/>
              <a:gd fmla="*/ 543149 w 12127677" name="connsiteX817"/>
              <a:gd fmla="*/ 212698 h 654456" name="connsiteY817"/>
              <a:gd fmla="*/ 543149 w 12127677" name="connsiteX818"/>
              <a:gd fmla="*/ 261783 h 654456" name="connsiteY818"/>
              <a:gd fmla="*/ 583086 w 12127677" name="connsiteX819"/>
              <a:gd fmla="*/ 261783 h 654456" name="connsiteY819"/>
              <a:gd fmla="*/ 583086 w 12127677" name="connsiteX820"/>
              <a:gd fmla="*/ 253602 h 654456" name="connsiteY820"/>
              <a:gd fmla="*/ 615036 w 12127677" name="connsiteX821"/>
              <a:gd fmla="*/ 253602 h 654456" name="connsiteY821"/>
              <a:gd fmla="*/ 615036 w 12127677" name="connsiteX822"/>
              <a:gd fmla="*/ 237241 h 654456" name="connsiteY822"/>
              <a:gd fmla="*/ 623023 w 12127677" name="connsiteX823"/>
              <a:gd fmla="*/ 237241 h 654456" name="connsiteY823"/>
              <a:gd fmla="*/ 623023 w 12127677" name="connsiteX824"/>
              <a:gd fmla="*/ 253602 h 654456" name="connsiteY824"/>
              <a:gd fmla="*/ 662961 w 12127677" name="connsiteX825"/>
              <a:gd fmla="*/ 253602 h 654456" name="connsiteY825"/>
              <a:gd fmla="*/ 662961 w 12127677" name="connsiteX826"/>
              <a:gd fmla="*/ 245421 h 654456" name="connsiteY826"/>
              <a:gd fmla="*/ 670948 w 12127677" name="connsiteX827"/>
              <a:gd fmla="*/ 245421 h 654456" name="connsiteY827"/>
              <a:gd fmla="*/ 670948 w 12127677" name="connsiteX828"/>
              <a:gd fmla="*/ 229060 h 654456" name="connsiteY828"/>
              <a:gd fmla="*/ 790760 w 12127677" name="connsiteX829"/>
              <a:gd fmla="*/ 229060 h 654456" name="connsiteY829"/>
              <a:gd fmla="*/ 798748 w 12127677" name="connsiteX830"/>
              <a:gd fmla="*/ 220879 h 654456" name="connsiteY830"/>
              <a:gd fmla="*/ 814723 w 12127677" name="connsiteX831"/>
              <a:gd fmla="*/ 220879 h 654456" name="connsiteY831"/>
              <a:gd fmla="*/ 814723 w 12127677" name="connsiteX832"/>
              <a:gd fmla="*/ 253602 h 654456" name="connsiteY832"/>
              <a:gd fmla="*/ 822710 w 12127677" name="connsiteX833"/>
              <a:gd fmla="*/ 253602 h 654456" name="connsiteY833"/>
              <a:gd fmla="*/ 822710 w 12127677" name="connsiteX834"/>
              <a:gd fmla="*/ 237241 h 654456" name="connsiteY834"/>
              <a:gd fmla="*/ 878623 w 12127677" name="connsiteX835"/>
              <a:gd fmla="*/ 237241 h 654456" name="connsiteY835"/>
              <a:gd fmla="*/ 878623 w 12127677" name="connsiteX836"/>
              <a:gd fmla="*/ 229060 h 654456" name="connsiteY836"/>
              <a:gd fmla="*/ 926548 w 12127677" name="connsiteX837"/>
              <a:gd fmla="*/ 229060 h 654456" name="connsiteY837"/>
              <a:gd fmla="*/ 926548 w 12127677" name="connsiteX838"/>
              <a:gd fmla="*/ 212698 h 654456" name="connsiteY838"/>
              <a:gd fmla="*/ 950510 w 12127677" name="connsiteX839"/>
              <a:gd fmla="*/ 212698 h 654456" name="connsiteY839"/>
              <a:gd fmla="*/ 950510 w 12127677" name="connsiteX840"/>
              <a:gd fmla="*/ 204518 h 654456" name="connsiteY840"/>
              <a:gd fmla="*/ 974473 w 12127677" name="connsiteX841"/>
              <a:gd fmla="*/ 204518 h 654456" name="connsiteY841"/>
              <a:gd fmla="*/ 974473 w 12127677" name="connsiteX842"/>
              <a:gd fmla="*/ 171795 h 654456" name="connsiteY842"/>
              <a:gd fmla="*/ 974473 w 12127677" name="connsiteX843"/>
              <a:gd fmla="*/ 147253 h 654456" name="connsiteY843"/>
              <a:gd fmla="*/ 990448 w 12127677" name="connsiteX844"/>
              <a:gd fmla="*/ 139072 h 654456" name="connsiteY844"/>
              <a:gd fmla="*/ 990448 w 12127677" name="connsiteX845"/>
              <a:gd fmla="*/ 196337 h 654456" name="connsiteY845"/>
              <a:gd fmla="*/ 1006423 w 12127677" name="connsiteX846"/>
              <a:gd fmla="*/ 204518 h 654456" name="connsiteY846"/>
              <a:gd fmla="*/ 1014410 w 12127677" name="connsiteX847"/>
              <a:gd fmla="*/ 212698 h 654456" name="connsiteY847"/>
              <a:gd fmla="*/ 1038373 w 12127677" name="connsiteX848"/>
              <a:gd fmla="*/ 212698 h 654456" name="connsiteY848"/>
              <a:gd fmla="*/ 1038373 w 12127677" name="connsiteX849"/>
              <a:gd fmla="*/ 319048 h 654456" name="connsiteY849"/>
              <a:gd fmla="*/ 1070323 w 12127677" name="connsiteX850"/>
              <a:gd fmla="*/ 319048 h 654456" name="connsiteY850"/>
              <a:gd fmla="*/ 1070323 w 12127677" name="connsiteX851"/>
              <a:gd fmla="*/ 335409 h 654456" name="connsiteY851"/>
              <a:gd fmla="*/ 1078310 w 12127677" name="connsiteX852"/>
              <a:gd fmla="*/ 335409 h 654456" name="connsiteY852"/>
              <a:gd fmla="*/ 1078310 w 12127677" name="connsiteX853"/>
              <a:gd fmla="*/ 310867 h 654456" name="connsiteY853"/>
              <a:gd fmla="*/ 1094285 w 12127677" name="connsiteX854"/>
              <a:gd fmla="*/ 310867 h 654456" name="connsiteY854"/>
              <a:gd fmla="*/ 1094285 w 12127677" name="connsiteX855"/>
              <a:gd fmla="*/ 278144 h 654456" name="connsiteY855"/>
              <a:gd fmla="*/ 1182147 w 12127677" name="connsiteX856"/>
              <a:gd fmla="*/ 278144 h 654456" name="connsiteY856"/>
              <a:gd fmla="*/ 1182147 w 12127677" name="connsiteX857"/>
              <a:gd fmla="*/ 310867 h 654456" name="connsiteY857"/>
              <a:gd fmla="*/ 1190135 w 12127677" name="connsiteX858"/>
              <a:gd fmla="*/ 310867 h 654456" name="connsiteY858"/>
              <a:gd fmla="*/ 1190135 w 12127677" name="connsiteX859"/>
              <a:gd fmla="*/ 319048 h 654456" name="connsiteY859"/>
              <a:gd fmla="*/ 1206110 w 12127677" name="connsiteX860"/>
              <a:gd fmla="*/ 319048 h 654456" name="connsiteY860"/>
              <a:gd fmla="*/ 1206110 w 12127677" name="connsiteX861"/>
              <a:gd fmla="*/ 40904 h 654456" name="connsiteY861"/>
              <a:gd fmla="*/ 1246047 w 12127677" name="connsiteX862"/>
              <a:gd fmla="*/ 40904 h 654456" name="connsiteY862"/>
              <a:gd fmla="*/ 1246047 w 12127677" name="connsiteX863"/>
              <a:gd fmla="*/ 0 h 654456" name="connsiteY863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</a:cxnLst>
            <a:rect b="b" l="l" r="r" t="t"/>
            <a:pathLst>
              <a:path h="654456" w="12127677">
                <a:moveTo>
                  <a:pt x="7888389" y="237241"/>
                </a:moveTo>
                <a:cubicBezTo>
                  <a:pt x="7888389" y="237241"/>
                  <a:pt x="7888389" y="237241"/>
                  <a:pt x="7896369" y="237241"/>
                </a:cubicBezTo>
                <a:cubicBezTo>
                  <a:pt x="7896369" y="237241"/>
                  <a:pt x="7896369" y="237241"/>
                  <a:pt x="7896369" y="245421"/>
                </a:cubicBezTo>
                <a:cubicBezTo>
                  <a:pt x="7896369" y="245421"/>
                  <a:pt x="7896369" y="245421"/>
                  <a:pt x="7888389" y="245421"/>
                </a:cubicBezTo>
                <a:cubicBezTo>
                  <a:pt x="7888389" y="245421"/>
                  <a:pt x="7888389" y="245421"/>
                  <a:pt x="7888389" y="237241"/>
                </a:cubicBezTo>
                <a:close/>
                <a:moveTo>
                  <a:pt x="4894781" y="237241"/>
                </a:moveTo>
                <a:cubicBezTo>
                  <a:pt x="4894781" y="237241"/>
                  <a:pt x="4894781" y="237241"/>
                  <a:pt x="4902771" y="237241"/>
                </a:cubicBezTo>
                <a:cubicBezTo>
                  <a:pt x="4902771" y="237241"/>
                  <a:pt x="4902771" y="237241"/>
                  <a:pt x="4902771" y="245421"/>
                </a:cubicBezTo>
                <a:cubicBezTo>
                  <a:pt x="4902771" y="245421"/>
                  <a:pt x="4902771" y="245421"/>
                  <a:pt x="4894781" y="245421"/>
                </a:cubicBezTo>
                <a:cubicBezTo>
                  <a:pt x="4894781" y="245421"/>
                  <a:pt x="4894781" y="245421"/>
                  <a:pt x="4894781" y="237241"/>
                </a:cubicBezTo>
                <a:close/>
                <a:moveTo>
                  <a:pt x="1685359" y="237241"/>
                </a:moveTo>
                <a:cubicBezTo>
                  <a:pt x="1685359" y="237241"/>
                  <a:pt x="1685359" y="237241"/>
                  <a:pt x="1693347" y="237241"/>
                </a:cubicBezTo>
                <a:cubicBezTo>
                  <a:pt x="1693347" y="237241"/>
                  <a:pt x="1693347" y="237241"/>
                  <a:pt x="1693347" y="245421"/>
                </a:cubicBezTo>
                <a:cubicBezTo>
                  <a:pt x="1693347" y="245421"/>
                  <a:pt x="1693347" y="245421"/>
                  <a:pt x="1685359" y="245421"/>
                </a:cubicBezTo>
                <a:cubicBezTo>
                  <a:pt x="1685359" y="245421"/>
                  <a:pt x="1685359" y="245421"/>
                  <a:pt x="1685359" y="237241"/>
                </a:cubicBezTo>
                <a:close/>
                <a:moveTo>
                  <a:pt x="10404308" y="204518"/>
                </a:moveTo>
                <a:cubicBezTo>
                  <a:pt x="10404308" y="204518"/>
                  <a:pt x="10412287" y="212698"/>
                  <a:pt x="10412287" y="212698"/>
                </a:cubicBezTo>
                <a:cubicBezTo>
                  <a:pt x="10420265" y="212698"/>
                  <a:pt x="10420265" y="220879"/>
                  <a:pt x="10420265" y="220879"/>
                </a:cubicBezTo>
                <a:cubicBezTo>
                  <a:pt x="10404308" y="220879"/>
                  <a:pt x="10404308" y="220879"/>
                  <a:pt x="10404308" y="220879"/>
                </a:cubicBezTo>
                <a:lnTo>
                  <a:pt x="10404308" y="218323"/>
                </a:lnTo>
                <a:cubicBezTo>
                  <a:pt x="10404308" y="204518"/>
                  <a:pt x="10404308" y="204518"/>
                  <a:pt x="10404308" y="204518"/>
                </a:cubicBezTo>
                <a:close/>
                <a:moveTo>
                  <a:pt x="4934724" y="204518"/>
                </a:moveTo>
                <a:cubicBezTo>
                  <a:pt x="4934724" y="204518"/>
                  <a:pt x="4934724" y="204518"/>
                  <a:pt x="4934724" y="218323"/>
                </a:cubicBezTo>
                <a:lnTo>
                  <a:pt x="4934724" y="220879"/>
                </a:lnTo>
                <a:cubicBezTo>
                  <a:pt x="4934724" y="220879"/>
                  <a:pt x="4934724" y="220879"/>
                  <a:pt x="4926736" y="220879"/>
                </a:cubicBezTo>
                <a:cubicBezTo>
                  <a:pt x="4926736" y="220879"/>
                  <a:pt x="4926736" y="212698"/>
                  <a:pt x="4926736" y="212698"/>
                </a:cubicBezTo>
                <a:cubicBezTo>
                  <a:pt x="4926736" y="212698"/>
                  <a:pt x="4934724" y="204518"/>
                  <a:pt x="4934724" y="204518"/>
                </a:cubicBezTo>
                <a:close/>
                <a:moveTo>
                  <a:pt x="1725297" y="204518"/>
                </a:moveTo>
                <a:cubicBezTo>
                  <a:pt x="1725297" y="204518"/>
                  <a:pt x="1725297" y="204518"/>
                  <a:pt x="1725297" y="218323"/>
                </a:cubicBezTo>
                <a:lnTo>
                  <a:pt x="1725297" y="220879"/>
                </a:lnTo>
                <a:cubicBezTo>
                  <a:pt x="1725297" y="220879"/>
                  <a:pt x="1725297" y="220879"/>
                  <a:pt x="1717309" y="220879"/>
                </a:cubicBezTo>
                <a:cubicBezTo>
                  <a:pt x="1717309" y="220879"/>
                  <a:pt x="1717309" y="212698"/>
                  <a:pt x="1717309" y="212698"/>
                </a:cubicBezTo>
                <a:cubicBezTo>
                  <a:pt x="1717309" y="212698"/>
                  <a:pt x="1725297" y="204518"/>
                  <a:pt x="1725297" y="204518"/>
                </a:cubicBezTo>
                <a:close/>
                <a:moveTo>
                  <a:pt x="8494863" y="139072"/>
                </a:moveTo>
                <a:cubicBezTo>
                  <a:pt x="8494863" y="139072"/>
                  <a:pt x="8494863" y="139072"/>
                  <a:pt x="8494863" y="146230"/>
                </a:cubicBezTo>
                <a:lnTo>
                  <a:pt x="8494863" y="155434"/>
                </a:lnTo>
                <a:cubicBezTo>
                  <a:pt x="8494863" y="155434"/>
                  <a:pt x="8494863" y="155434"/>
                  <a:pt x="8470923" y="171795"/>
                </a:cubicBezTo>
                <a:cubicBezTo>
                  <a:pt x="8470923" y="171795"/>
                  <a:pt x="8470923" y="155434"/>
                  <a:pt x="8470923" y="155434"/>
                </a:cubicBezTo>
                <a:cubicBezTo>
                  <a:pt x="8478903" y="155434"/>
                  <a:pt x="8494863" y="139072"/>
                  <a:pt x="8494863" y="139072"/>
                </a:cubicBezTo>
                <a:close/>
                <a:moveTo>
                  <a:pt x="1246047" y="0"/>
                </a:moveTo>
                <a:cubicBezTo>
                  <a:pt x="1246047" y="0"/>
                  <a:pt x="1246047" y="0"/>
                  <a:pt x="1357872" y="0"/>
                </a:cubicBezTo>
                <a:cubicBezTo>
                  <a:pt x="1357872" y="0"/>
                  <a:pt x="1357872" y="0"/>
                  <a:pt x="1357872" y="32723"/>
                </a:cubicBezTo>
                <a:cubicBezTo>
                  <a:pt x="1357872" y="32723"/>
                  <a:pt x="1357872" y="32723"/>
                  <a:pt x="1397810" y="32723"/>
                </a:cubicBezTo>
                <a:cubicBezTo>
                  <a:pt x="1397810" y="32723"/>
                  <a:pt x="1397810" y="32723"/>
                  <a:pt x="1397810" y="253602"/>
                </a:cubicBezTo>
                <a:cubicBezTo>
                  <a:pt x="1397810" y="253602"/>
                  <a:pt x="1397810" y="253602"/>
                  <a:pt x="1413785" y="253602"/>
                </a:cubicBezTo>
                <a:cubicBezTo>
                  <a:pt x="1413785" y="253602"/>
                  <a:pt x="1413785" y="253602"/>
                  <a:pt x="1413785" y="294505"/>
                </a:cubicBezTo>
                <a:cubicBezTo>
                  <a:pt x="1413785" y="294505"/>
                  <a:pt x="1413785" y="294505"/>
                  <a:pt x="1429760" y="294505"/>
                </a:cubicBezTo>
                <a:cubicBezTo>
                  <a:pt x="1429760" y="294505"/>
                  <a:pt x="1429760" y="425397"/>
                  <a:pt x="1429760" y="433577"/>
                </a:cubicBezTo>
                <a:cubicBezTo>
                  <a:pt x="1429760" y="449939"/>
                  <a:pt x="1445735" y="449939"/>
                  <a:pt x="1445735" y="449939"/>
                </a:cubicBezTo>
                <a:cubicBezTo>
                  <a:pt x="1445735" y="449939"/>
                  <a:pt x="1445735" y="449939"/>
                  <a:pt x="1445735" y="409035"/>
                </a:cubicBezTo>
                <a:cubicBezTo>
                  <a:pt x="1445735" y="409035"/>
                  <a:pt x="1445735" y="409035"/>
                  <a:pt x="1461710" y="409035"/>
                </a:cubicBezTo>
                <a:cubicBezTo>
                  <a:pt x="1461710" y="409035"/>
                  <a:pt x="1461710" y="409035"/>
                  <a:pt x="1461710" y="400855"/>
                </a:cubicBezTo>
                <a:cubicBezTo>
                  <a:pt x="1461710" y="400855"/>
                  <a:pt x="1461710" y="400855"/>
                  <a:pt x="1445735" y="400855"/>
                </a:cubicBezTo>
                <a:cubicBezTo>
                  <a:pt x="1445735" y="400855"/>
                  <a:pt x="1445735" y="400855"/>
                  <a:pt x="1445735" y="392674"/>
                </a:cubicBezTo>
                <a:cubicBezTo>
                  <a:pt x="1445735" y="392674"/>
                  <a:pt x="1445735" y="392674"/>
                  <a:pt x="1477684" y="392674"/>
                </a:cubicBezTo>
                <a:cubicBezTo>
                  <a:pt x="1477684" y="392674"/>
                  <a:pt x="1477684" y="392674"/>
                  <a:pt x="1477684" y="376312"/>
                </a:cubicBezTo>
                <a:cubicBezTo>
                  <a:pt x="1477684" y="376312"/>
                  <a:pt x="1477684" y="376312"/>
                  <a:pt x="1549572" y="376312"/>
                </a:cubicBezTo>
                <a:cubicBezTo>
                  <a:pt x="1549572" y="376312"/>
                  <a:pt x="1549572" y="376312"/>
                  <a:pt x="1549572" y="384493"/>
                </a:cubicBezTo>
                <a:cubicBezTo>
                  <a:pt x="1549572" y="384493"/>
                  <a:pt x="1549572" y="384493"/>
                  <a:pt x="1557560" y="384493"/>
                </a:cubicBezTo>
                <a:cubicBezTo>
                  <a:pt x="1557560" y="384493"/>
                  <a:pt x="1613472" y="384493"/>
                  <a:pt x="1637434" y="392674"/>
                </a:cubicBezTo>
                <a:cubicBezTo>
                  <a:pt x="1661397" y="400855"/>
                  <a:pt x="1661397" y="409035"/>
                  <a:pt x="1661397" y="409035"/>
                </a:cubicBezTo>
                <a:cubicBezTo>
                  <a:pt x="1661397" y="409035"/>
                  <a:pt x="1661397" y="409035"/>
                  <a:pt x="1661397" y="253602"/>
                </a:cubicBezTo>
                <a:cubicBezTo>
                  <a:pt x="1661397" y="253602"/>
                  <a:pt x="1661397" y="253602"/>
                  <a:pt x="1693347" y="253602"/>
                </a:cubicBezTo>
                <a:cubicBezTo>
                  <a:pt x="1693347" y="253602"/>
                  <a:pt x="1693347" y="253602"/>
                  <a:pt x="1693347" y="245421"/>
                </a:cubicBezTo>
                <a:cubicBezTo>
                  <a:pt x="1693347" y="245421"/>
                  <a:pt x="1693347" y="245421"/>
                  <a:pt x="1709322" y="245421"/>
                </a:cubicBezTo>
                <a:cubicBezTo>
                  <a:pt x="1709322" y="245421"/>
                  <a:pt x="1709322" y="245421"/>
                  <a:pt x="1709322" y="237241"/>
                </a:cubicBezTo>
                <a:cubicBezTo>
                  <a:pt x="1709322" y="237241"/>
                  <a:pt x="1709322" y="237241"/>
                  <a:pt x="1717309" y="237241"/>
                </a:cubicBezTo>
                <a:cubicBezTo>
                  <a:pt x="1717309" y="237241"/>
                  <a:pt x="1717309" y="237241"/>
                  <a:pt x="1717309" y="245421"/>
                </a:cubicBezTo>
                <a:cubicBezTo>
                  <a:pt x="1717309" y="245421"/>
                  <a:pt x="1717309" y="245421"/>
                  <a:pt x="1725297" y="245421"/>
                </a:cubicBezTo>
                <a:cubicBezTo>
                  <a:pt x="1725297" y="245421"/>
                  <a:pt x="1725297" y="245421"/>
                  <a:pt x="1725297" y="242354"/>
                </a:cubicBezTo>
                <a:lnTo>
                  <a:pt x="1725297" y="237241"/>
                </a:lnTo>
                <a:cubicBezTo>
                  <a:pt x="1725297" y="237241"/>
                  <a:pt x="1725297" y="237241"/>
                  <a:pt x="1741272" y="237241"/>
                </a:cubicBezTo>
                <a:cubicBezTo>
                  <a:pt x="1741272" y="237241"/>
                  <a:pt x="1741272" y="237241"/>
                  <a:pt x="1741272" y="253602"/>
                </a:cubicBezTo>
                <a:cubicBezTo>
                  <a:pt x="1741272" y="253602"/>
                  <a:pt x="1741272" y="253602"/>
                  <a:pt x="1821146" y="253602"/>
                </a:cubicBezTo>
                <a:cubicBezTo>
                  <a:pt x="1821146" y="253602"/>
                  <a:pt x="1821146" y="253602"/>
                  <a:pt x="1821146" y="449939"/>
                </a:cubicBezTo>
                <a:cubicBezTo>
                  <a:pt x="1821146" y="449939"/>
                  <a:pt x="1821146" y="449939"/>
                  <a:pt x="1909009" y="449939"/>
                </a:cubicBezTo>
                <a:cubicBezTo>
                  <a:pt x="1909009" y="449939"/>
                  <a:pt x="1909009" y="449939"/>
                  <a:pt x="1909009" y="458119"/>
                </a:cubicBezTo>
                <a:cubicBezTo>
                  <a:pt x="1909009" y="458119"/>
                  <a:pt x="1909009" y="458119"/>
                  <a:pt x="1948946" y="163614"/>
                </a:cubicBezTo>
                <a:cubicBezTo>
                  <a:pt x="1948946" y="163614"/>
                  <a:pt x="1948946" y="163614"/>
                  <a:pt x="1956934" y="163614"/>
                </a:cubicBezTo>
                <a:cubicBezTo>
                  <a:pt x="1956934" y="163614"/>
                  <a:pt x="1972909" y="32723"/>
                  <a:pt x="1972909" y="16362"/>
                </a:cubicBezTo>
                <a:cubicBezTo>
                  <a:pt x="1972909" y="8181"/>
                  <a:pt x="1980896" y="16362"/>
                  <a:pt x="1980896" y="16362"/>
                </a:cubicBezTo>
                <a:cubicBezTo>
                  <a:pt x="1980896" y="16362"/>
                  <a:pt x="1980896" y="16362"/>
                  <a:pt x="1996871" y="163614"/>
                </a:cubicBezTo>
                <a:cubicBezTo>
                  <a:pt x="1996871" y="163614"/>
                  <a:pt x="1996871" y="163614"/>
                  <a:pt x="2004859" y="163614"/>
                </a:cubicBezTo>
                <a:cubicBezTo>
                  <a:pt x="2004859" y="163614"/>
                  <a:pt x="2004859" y="163614"/>
                  <a:pt x="2012846" y="327228"/>
                </a:cubicBezTo>
                <a:cubicBezTo>
                  <a:pt x="2012846" y="327228"/>
                  <a:pt x="2020834" y="327228"/>
                  <a:pt x="2020834" y="327228"/>
                </a:cubicBezTo>
                <a:cubicBezTo>
                  <a:pt x="2028821" y="327228"/>
                  <a:pt x="2028821" y="335409"/>
                  <a:pt x="2028821" y="335409"/>
                </a:cubicBezTo>
                <a:cubicBezTo>
                  <a:pt x="2028821" y="335409"/>
                  <a:pt x="2028821" y="335409"/>
                  <a:pt x="2068759" y="335409"/>
                </a:cubicBezTo>
                <a:cubicBezTo>
                  <a:pt x="2068759" y="335409"/>
                  <a:pt x="2068759" y="335409"/>
                  <a:pt x="2068759" y="392674"/>
                </a:cubicBezTo>
                <a:cubicBezTo>
                  <a:pt x="2068759" y="392674"/>
                  <a:pt x="2068759" y="392674"/>
                  <a:pt x="2076746" y="392674"/>
                </a:cubicBezTo>
                <a:cubicBezTo>
                  <a:pt x="2076746" y="392674"/>
                  <a:pt x="2076746" y="392674"/>
                  <a:pt x="2076746" y="400855"/>
                </a:cubicBezTo>
                <a:cubicBezTo>
                  <a:pt x="2076746" y="400855"/>
                  <a:pt x="2076746" y="400855"/>
                  <a:pt x="2084734" y="400855"/>
                </a:cubicBezTo>
                <a:cubicBezTo>
                  <a:pt x="2084734" y="400855"/>
                  <a:pt x="2084734" y="400855"/>
                  <a:pt x="2084734" y="392674"/>
                </a:cubicBezTo>
                <a:cubicBezTo>
                  <a:pt x="2084734" y="392674"/>
                  <a:pt x="2084734" y="392674"/>
                  <a:pt x="2116684" y="392674"/>
                </a:cubicBezTo>
                <a:cubicBezTo>
                  <a:pt x="2116684" y="392674"/>
                  <a:pt x="2116684" y="392674"/>
                  <a:pt x="2116684" y="400855"/>
                </a:cubicBezTo>
                <a:cubicBezTo>
                  <a:pt x="2116684" y="400855"/>
                  <a:pt x="2116684" y="400855"/>
                  <a:pt x="2188571" y="400855"/>
                </a:cubicBezTo>
                <a:cubicBezTo>
                  <a:pt x="2188571" y="400855"/>
                  <a:pt x="2188571" y="343590"/>
                  <a:pt x="2188571" y="319048"/>
                </a:cubicBezTo>
                <a:cubicBezTo>
                  <a:pt x="2188571" y="286325"/>
                  <a:pt x="2204546" y="286325"/>
                  <a:pt x="2204546" y="286325"/>
                </a:cubicBezTo>
                <a:cubicBezTo>
                  <a:pt x="2204546" y="286325"/>
                  <a:pt x="2204546" y="286325"/>
                  <a:pt x="2212533" y="286325"/>
                </a:cubicBezTo>
                <a:cubicBezTo>
                  <a:pt x="2212533" y="286325"/>
                  <a:pt x="2212533" y="286325"/>
                  <a:pt x="2212533" y="278144"/>
                </a:cubicBezTo>
                <a:cubicBezTo>
                  <a:pt x="2212533" y="278144"/>
                  <a:pt x="2212533" y="278144"/>
                  <a:pt x="2228508" y="278144"/>
                </a:cubicBezTo>
                <a:cubicBezTo>
                  <a:pt x="2228508" y="278144"/>
                  <a:pt x="2228508" y="278144"/>
                  <a:pt x="2228508" y="286325"/>
                </a:cubicBezTo>
                <a:cubicBezTo>
                  <a:pt x="2228508" y="286325"/>
                  <a:pt x="2228508" y="286325"/>
                  <a:pt x="2236496" y="286325"/>
                </a:cubicBezTo>
                <a:cubicBezTo>
                  <a:pt x="2236496" y="286325"/>
                  <a:pt x="2236496" y="286325"/>
                  <a:pt x="2236496" y="278144"/>
                </a:cubicBezTo>
                <a:cubicBezTo>
                  <a:pt x="2236496" y="278144"/>
                  <a:pt x="2236496" y="278144"/>
                  <a:pt x="2244483" y="278144"/>
                </a:cubicBezTo>
                <a:cubicBezTo>
                  <a:pt x="2244483" y="278144"/>
                  <a:pt x="2244483" y="245421"/>
                  <a:pt x="2244483" y="237241"/>
                </a:cubicBezTo>
                <a:cubicBezTo>
                  <a:pt x="2244483" y="229060"/>
                  <a:pt x="2244483" y="229060"/>
                  <a:pt x="2252471" y="220879"/>
                </a:cubicBezTo>
                <a:cubicBezTo>
                  <a:pt x="2260458" y="220879"/>
                  <a:pt x="2276433" y="204518"/>
                  <a:pt x="2276433" y="204518"/>
                </a:cubicBezTo>
                <a:cubicBezTo>
                  <a:pt x="2276433" y="204518"/>
                  <a:pt x="2276433" y="204518"/>
                  <a:pt x="2276433" y="196337"/>
                </a:cubicBezTo>
                <a:cubicBezTo>
                  <a:pt x="2276433" y="196337"/>
                  <a:pt x="2276433" y="196337"/>
                  <a:pt x="2284421" y="196337"/>
                </a:cubicBezTo>
                <a:cubicBezTo>
                  <a:pt x="2284421" y="196337"/>
                  <a:pt x="2284421" y="196337"/>
                  <a:pt x="2284421" y="155434"/>
                </a:cubicBezTo>
                <a:cubicBezTo>
                  <a:pt x="2284421" y="155434"/>
                  <a:pt x="2284421" y="155434"/>
                  <a:pt x="2268446" y="171795"/>
                </a:cubicBezTo>
                <a:cubicBezTo>
                  <a:pt x="2268446" y="171795"/>
                  <a:pt x="2268446" y="155434"/>
                  <a:pt x="2268446" y="155434"/>
                </a:cubicBezTo>
                <a:cubicBezTo>
                  <a:pt x="2268446" y="155434"/>
                  <a:pt x="2292408" y="139072"/>
                  <a:pt x="2292408" y="139072"/>
                </a:cubicBezTo>
                <a:cubicBezTo>
                  <a:pt x="2292408" y="139072"/>
                  <a:pt x="2292408" y="139072"/>
                  <a:pt x="2292408" y="196337"/>
                </a:cubicBezTo>
                <a:cubicBezTo>
                  <a:pt x="2292408" y="196337"/>
                  <a:pt x="2292408" y="196337"/>
                  <a:pt x="2300396" y="196337"/>
                </a:cubicBezTo>
                <a:cubicBezTo>
                  <a:pt x="2300396" y="196337"/>
                  <a:pt x="2300396" y="196337"/>
                  <a:pt x="2300396" y="204518"/>
                </a:cubicBezTo>
                <a:cubicBezTo>
                  <a:pt x="2300396" y="204518"/>
                  <a:pt x="2300396" y="204518"/>
                  <a:pt x="2316371" y="220879"/>
                </a:cubicBezTo>
                <a:cubicBezTo>
                  <a:pt x="2316371" y="220879"/>
                  <a:pt x="2316371" y="220879"/>
                  <a:pt x="2324358" y="220879"/>
                </a:cubicBezTo>
                <a:cubicBezTo>
                  <a:pt x="2324358" y="220879"/>
                  <a:pt x="2324358" y="220879"/>
                  <a:pt x="2324358" y="229060"/>
                </a:cubicBezTo>
                <a:cubicBezTo>
                  <a:pt x="2324358" y="229060"/>
                  <a:pt x="2324358" y="229060"/>
                  <a:pt x="2332346" y="229060"/>
                </a:cubicBezTo>
                <a:cubicBezTo>
                  <a:pt x="2332346" y="229060"/>
                  <a:pt x="2332346" y="229060"/>
                  <a:pt x="2332346" y="286325"/>
                </a:cubicBezTo>
                <a:cubicBezTo>
                  <a:pt x="2332346" y="286325"/>
                  <a:pt x="2340333" y="286325"/>
                  <a:pt x="2340333" y="286325"/>
                </a:cubicBezTo>
                <a:cubicBezTo>
                  <a:pt x="2348321" y="294505"/>
                  <a:pt x="2348321" y="310867"/>
                  <a:pt x="2348321" y="310867"/>
                </a:cubicBezTo>
                <a:cubicBezTo>
                  <a:pt x="2348321" y="310867"/>
                  <a:pt x="2348321" y="310867"/>
                  <a:pt x="2348321" y="359951"/>
                </a:cubicBezTo>
                <a:cubicBezTo>
                  <a:pt x="2348321" y="359951"/>
                  <a:pt x="2348321" y="359951"/>
                  <a:pt x="2364295" y="359951"/>
                </a:cubicBezTo>
                <a:cubicBezTo>
                  <a:pt x="2364295" y="359951"/>
                  <a:pt x="2364295" y="359951"/>
                  <a:pt x="2364295" y="343590"/>
                </a:cubicBezTo>
                <a:cubicBezTo>
                  <a:pt x="2364295" y="343590"/>
                  <a:pt x="2364295" y="343590"/>
                  <a:pt x="2372283" y="343590"/>
                </a:cubicBezTo>
                <a:cubicBezTo>
                  <a:pt x="2372283" y="343590"/>
                  <a:pt x="2380270" y="335409"/>
                  <a:pt x="2388258" y="335409"/>
                </a:cubicBezTo>
                <a:cubicBezTo>
                  <a:pt x="2396245" y="327228"/>
                  <a:pt x="2412220" y="335409"/>
                  <a:pt x="2412220" y="335409"/>
                </a:cubicBezTo>
                <a:cubicBezTo>
                  <a:pt x="2412220" y="335409"/>
                  <a:pt x="2420208" y="335409"/>
                  <a:pt x="2428195" y="335409"/>
                </a:cubicBezTo>
                <a:cubicBezTo>
                  <a:pt x="2444170" y="335409"/>
                  <a:pt x="2452158" y="343590"/>
                  <a:pt x="2452158" y="343590"/>
                </a:cubicBezTo>
                <a:cubicBezTo>
                  <a:pt x="2452158" y="343590"/>
                  <a:pt x="2452158" y="343590"/>
                  <a:pt x="2460146" y="343590"/>
                </a:cubicBezTo>
                <a:cubicBezTo>
                  <a:pt x="2460146" y="343590"/>
                  <a:pt x="2460146" y="343590"/>
                  <a:pt x="2460146" y="220879"/>
                </a:cubicBezTo>
                <a:cubicBezTo>
                  <a:pt x="2460146" y="220879"/>
                  <a:pt x="2460146" y="220879"/>
                  <a:pt x="2484108" y="220879"/>
                </a:cubicBezTo>
                <a:cubicBezTo>
                  <a:pt x="2484108" y="220879"/>
                  <a:pt x="2484108" y="212698"/>
                  <a:pt x="2492095" y="204518"/>
                </a:cubicBezTo>
                <a:cubicBezTo>
                  <a:pt x="2500083" y="196337"/>
                  <a:pt x="2500083" y="155434"/>
                  <a:pt x="2500083" y="155434"/>
                </a:cubicBezTo>
                <a:cubicBezTo>
                  <a:pt x="2500083" y="155434"/>
                  <a:pt x="2500083" y="179976"/>
                  <a:pt x="2500083" y="196337"/>
                </a:cubicBezTo>
                <a:cubicBezTo>
                  <a:pt x="2500083" y="212698"/>
                  <a:pt x="2516058" y="220879"/>
                  <a:pt x="2516058" y="220879"/>
                </a:cubicBezTo>
                <a:cubicBezTo>
                  <a:pt x="2516058" y="220879"/>
                  <a:pt x="2516058" y="220879"/>
                  <a:pt x="2516058" y="204518"/>
                </a:cubicBezTo>
                <a:cubicBezTo>
                  <a:pt x="2516058" y="204518"/>
                  <a:pt x="2516058" y="204518"/>
                  <a:pt x="2595933" y="204518"/>
                </a:cubicBezTo>
                <a:cubicBezTo>
                  <a:pt x="2595933" y="204518"/>
                  <a:pt x="2595933" y="204518"/>
                  <a:pt x="2595933" y="294505"/>
                </a:cubicBezTo>
                <a:cubicBezTo>
                  <a:pt x="2595933" y="294505"/>
                  <a:pt x="2595933" y="294505"/>
                  <a:pt x="2667820" y="294505"/>
                </a:cubicBezTo>
                <a:cubicBezTo>
                  <a:pt x="2667820" y="294505"/>
                  <a:pt x="2667820" y="294505"/>
                  <a:pt x="2667820" y="310867"/>
                </a:cubicBezTo>
                <a:cubicBezTo>
                  <a:pt x="2667820" y="310867"/>
                  <a:pt x="2667820" y="310867"/>
                  <a:pt x="2699770" y="294505"/>
                </a:cubicBezTo>
                <a:cubicBezTo>
                  <a:pt x="2699770" y="294505"/>
                  <a:pt x="2699770" y="294505"/>
                  <a:pt x="2715745" y="310867"/>
                </a:cubicBezTo>
                <a:cubicBezTo>
                  <a:pt x="2715745" y="310867"/>
                  <a:pt x="2715745" y="310867"/>
                  <a:pt x="2715745" y="376312"/>
                </a:cubicBezTo>
                <a:cubicBezTo>
                  <a:pt x="2715745" y="376312"/>
                  <a:pt x="2715745" y="376312"/>
                  <a:pt x="2763670" y="327228"/>
                </a:cubicBezTo>
                <a:cubicBezTo>
                  <a:pt x="2763670" y="327228"/>
                  <a:pt x="2763670" y="327228"/>
                  <a:pt x="2763670" y="286325"/>
                </a:cubicBezTo>
                <a:cubicBezTo>
                  <a:pt x="2763670" y="286325"/>
                  <a:pt x="2763670" y="286325"/>
                  <a:pt x="2811595" y="286325"/>
                </a:cubicBezTo>
                <a:cubicBezTo>
                  <a:pt x="2811595" y="286325"/>
                  <a:pt x="2811595" y="286325"/>
                  <a:pt x="2811595" y="245421"/>
                </a:cubicBezTo>
                <a:cubicBezTo>
                  <a:pt x="2811595" y="245421"/>
                  <a:pt x="2811595" y="245421"/>
                  <a:pt x="2827570" y="245421"/>
                </a:cubicBezTo>
                <a:cubicBezTo>
                  <a:pt x="2827570" y="245421"/>
                  <a:pt x="2827570" y="245421"/>
                  <a:pt x="2827570" y="229060"/>
                </a:cubicBezTo>
                <a:cubicBezTo>
                  <a:pt x="2827570" y="229060"/>
                  <a:pt x="2827570" y="229060"/>
                  <a:pt x="2939395" y="229060"/>
                </a:cubicBezTo>
                <a:cubicBezTo>
                  <a:pt x="2939395" y="229060"/>
                  <a:pt x="2939395" y="229060"/>
                  <a:pt x="2939395" y="253602"/>
                </a:cubicBezTo>
                <a:cubicBezTo>
                  <a:pt x="2939395" y="253602"/>
                  <a:pt x="2939395" y="253602"/>
                  <a:pt x="2955370" y="253602"/>
                </a:cubicBezTo>
                <a:cubicBezTo>
                  <a:pt x="2955370" y="253602"/>
                  <a:pt x="2955370" y="253602"/>
                  <a:pt x="2955370" y="261783"/>
                </a:cubicBezTo>
                <a:cubicBezTo>
                  <a:pt x="2955370" y="261783"/>
                  <a:pt x="2955370" y="261783"/>
                  <a:pt x="2962359" y="261783"/>
                </a:cubicBezTo>
                <a:lnTo>
                  <a:pt x="2985535" y="261783"/>
                </a:lnTo>
                <a:lnTo>
                  <a:pt x="2985535" y="256286"/>
                </a:lnTo>
                <a:cubicBezTo>
                  <a:pt x="2985535" y="249256"/>
                  <a:pt x="2985535" y="245421"/>
                  <a:pt x="2985535" y="245421"/>
                </a:cubicBezTo>
                <a:cubicBezTo>
                  <a:pt x="2985535" y="245421"/>
                  <a:pt x="2985535" y="245421"/>
                  <a:pt x="3113350" y="245421"/>
                </a:cubicBezTo>
                <a:cubicBezTo>
                  <a:pt x="3113350" y="245421"/>
                  <a:pt x="3113350" y="245421"/>
                  <a:pt x="3113350" y="384493"/>
                </a:cubicBezTo>
                <a:cubicBezTo>
                  <a:pt x="3113350" y="384493"/>
                  <a:pt x="3113350" y="384493"/>
                  <a:pt x="3129327" y="384493"/>
                </a:cubicBezTo>
                <a:cubicBezTo>
                  <a:pt x="3129327" y="384493"/>
                  <a:pt x="3129327" y="384493"/>
                  <a:pt x="3129327" y="392674"/>
                </a:cubicBezTo>
                <a:cubicBezTo>
                  <a:pt x="3129327" y="392674"/>
                  <a:pt x="3129327" y="392674"/>
                  <a:pt x="3145304" y="392674"/>
                </a:cubicBezTo>
                <a:cubicBezTo>
                  <a:pt x="3145304" y="392674"/>
                  <a:pt x="3145304" y="392674"/>
                  <a:pt x="3145304" y="376312"/>
                </a:cubicBezTo>
                <a:cubicBezTo>
                  <a:pt x="3145304" y="376312"/>
                  <a:pt x="3145304" y="376312"/>
                  <a:pt x="3161281" y="376312"/>
                </a:cubicBezTo>
                <a:cubicBezTo>
                  <a:pt x="3161281" y="376312"/>
                  <a:pt x="3161281" y="376312"/>
                  <a:pt x="3161281" y="368132"/>
                </a:cubicBezTo>
                <a:cubicBezTo>
                  <a:pt x="3161281" y="368132"/>
                  <a:pt x="3161281" y="368132"/>
                  <a:pt x="3185246" y="368132"/>
                </a:cubicBezTo>
                <a:cubicBezTo>
                  <a:pt x="3185246" y="368132"/>
                  <a:pt x="3185246" y="368132"/>
                  <a:pt x="3185246" y="245421"/>
                </a:cubicBezTo>
                <a:cubicBezTo>
                  <a:pt x="3185246" y="245421"/>
                  <a:pt x="3185246" y="245421"/>
                  <a:pt x="3193235" y="245421"/>
                </a:cubicBezTo>
                <a:cubicBezTo>
                  <a:pt x="3193235" y="245421"/>
                  <a:pt x="3193235" y="237241"/>
                  <a:pt x="3193235" y="229060"/>
                </a:cubicBezTo>
                <a:cubicBezTo>
                  <a:pt x="3193235" y="220879"/>
                  <a:pt x="3209212" y="220879"/>
                  <a:pt x="3209212" y="220879"/>
                </a:cubicBezTo>
                <a:cubicBezTo>
                  <a:pt x="3209212" y="220879"/>
                  <a:pt x="3209212" y="220879"/>
                  <a:pt x="3209212" y="130891"/>
                </a:cubicBezTo>
                <a:cubicBezTo>
                  <a:pt x="3209212" y="130891"/>
                  <a:pt x="3209212" y="130891"/>
                  <a:pt x="3217200" y="130891"/>
                </a:cubicBezTo>
                <a:cubicBezTo>
                  <a:pt x="3217200" y="130891"/>
                  <a:pt x="3217200" y="130891"/>
                  <a:pt x="3217200" y="106349"/>
                </a:cubicBezTo>
                <a:cubicBezTo>
                  <a:pt x="3217200" y="106349"/>
                  <a:pt x="3217200" y="106349"/>
                  <a:pt x="3225189" y="106349"/>
                </a:cubicBezTo>
                <a:cubicBezTo>
                  <a:pt x="3225189" y="106349"/>
                  <a:pt x="3225189" y="106349"/>
                  <a:pt x="3233178" y="98169"/>
                </a:cubicBezTo>
                <a:cubicBezTo>
                  <a:pt x="3233178" y="98169"/>
                  <a:pt x="3233178" y="98169"/>
                  <a:pt x="3265131" y="98169"/>
                </a:cubicBezTo>
                <a:cubicBezTo>
                  <a:pt x="3265131" y="98169"/>
                  <a:pt x="3265131" y="98169"/>
                  <a:pt x="3265131" y="106349"/>
                </a:cubicBezTo>
                <a:cubicBezTo>
                  <a:pt x="3265131" y="106349"/>
                  <a:pt x="3265131" y="106349"/>
                  <a:pt x="3273120" y="106349"/>
                </a:cubicBezTo>
                <a:cubicBezTo>
                  <a:pt x="3273120" y="106349"/>
                  <a:pt x="3273120" y="106349"/>
                  <a:pt x="3273120" y="122711"/>
                </a:cubicBezTo>
                <a:cubicBezTo>
                  <a:pt x="3273120" y="122711"/>
                  <a:pt x="3273120" y="122711"/>
                  <a:pt x="3337028" y="122711"/>
                </a:cubicBezTo>
                <a:cubicBezTo>
                  <a:pt x="3337028" y="122711"/>
                  <a:pt x="3337028" y="122711"/>
                  <a:pt x="3337028" y="106349"/>
                </a:cubicBezTo>
                <a:cubicBezTo>
                  <a:pt x="3337028" y="106349"/>
                  <a:pt x="3337028" y="106349"/>
                  <a:pt x="3345016" y="106349"/>
                </a:cubicBezTo>
                <a:cubicBezTo>
                  <a:pt x="3345016" y="106349"/>
                  <a:pt x="3345016" y="106349"/>
                  <a:pt x="3345016" y="98169"/>
                </a:cubicBezTo>
                <a:cubicBezTo>
                  <a:pt x="3345016" y="98169"/>
                  <a:pt x="3345016" y="98169"/>
                  <a:pt x="3376970" y="98169"/>
                </a:cubicBezTo>
                <a:cubicBezTo>
                  <a:pt x="3376970" y="98169"/>
                  <a:pt x="3376970" y="98169"/>
                  <a:pt x="3376970" y="106349"/>
                </a:cubicBezTo>
                <a:cubicBezTo>
                  <a:pt x="3376970" y="106349"/>
                  <a:pt x="3376970" y="106349"/>
                  <a:pt x="3400935" y="106349"/>
                </a:cubicBezTo>
                <a:cubicBezTo>
                  <a:pt x="3400935" y="106349"/>
                  <a:pt x="3400935" y="106349"/>
                  <a:pt x="3400935" y="122711"/>
                </a:cubicBezTo>
                <a:cubicBezTo>
                  <a:pt x="3400935" y="122711"/>
                  <a:pt x="3400935" y="122711"/>
                  <a:pt x="3408924" y="122711"/>
                </a:cubicBezTo>
                <a:cubicBezTo>
                  <a:pt x="3408924" y="122711"/>
                  <a:pt x="3408924" y="122711"/>
                  <a:pt x="3408924" y="130891"/>
                </a:cubicBezTo>
                <a:cubicBezTo>
                  <a:pt x="3408924" y="130891"/>
                  <a:pt x="3400935" y="139072"/>
                  <a:pt x="3400935" y="147253"/>
                </a:cubicBezTo>
                <a:cubicBezTo>
                  <a:pt x="3392947" y="147253"/>
                  <a:pt x="3408924" y="155434"/>
                  <a:pt x="3408924" y="155434"/>
                </a:cubicBezTo>
                <a:cubicBezTo>
                  <a:pt x="3408924" y="155434"/>
                  <a:pt x="3408924" y="155434"/>
                  <a:pt x="3408924" y="212698"/>
                </a:cubicBezTo>
                <a:cubicBezTo>
                  <a:pt x="3408924" y="212698"/>
                  <a:pt x="3408924" y="212698"/>
                  <a:pt x="3432890" y="212698"/>
                </a:cubicBezTo>
                <a:cubicBezTo>
                  <a:pt x="3432890" y="212698"/>
                  <a:pt x="3432890" y="212698"/>
                  <a:pt x="3432890" y="269963"/>
                </a:cubicBezTo>
                <a:cubicBezTo>
                  <a:pt x="3432890" y="269963"/>
                  <a:pt x="3432890" y="269963"/>
                  <a:pt x="3440878" y="269963"/>
                </a:cubicBezTo>
                <a:cubicBezTo>
                  <a:pt x="3440878" y="269963"/>
                  <a:pt x="3440878" y="269963"/>
                  <a:pt x="3440878" y="261783"/>
                </a:cubicBezTo>
                <a:cubicBezTo>
                  <a:pt x="3440878" y="261783"/>
                  <a:pt x="3440878" y="261783"/>
                  <a:pt x="3488809" y="261783"/>
                </a:cubicBezTo>
                <a:cubicBezTo>
                  <a:pt x="3488809" y="261783"/>
                  <a:pt x="3488809" y="261783"/>
                  <a:pt x="3488809" y="196337"/>
                </a:cubicBezTo>
                <a:cubicBezTo>
                  <a:pt x="3488809" y="196337"/>
                  <a:pt x="3488809" y="196337"/>
                  <a:pt x="3584671" y="196337"/>
                </a:cubicBezTo>
                <a:cubicBezTo>
                  <a:pt x="3584671" y="196337"/>
                  <a:pt x="3592659" y="179976"/>
                  <a:pt x="3600648" y="179976"/>
                </a:cubicBezTo>
                <a:cubicBezTo>
                  <a:pt x="3608636" y="179976"/>
                  <a:pt x="3608636" y="196337"/>
                  <a:pt x="3608636" y="196337"/>
                </a:cubicBezTo>
                <a:cubicBezTo>
                  <a:pt x="3608636" y="196337"/>
                  <a:pt x="3608636" y="196337"/>
                  <a:pt x="3624613" y="196337"/>
                </a:cubicBezTo>
                <a:cubicBezTo>
                  <a:pt x="3624613" y="196337"/>
                  <a:pt x="3624613" y="196337"/>
                  <a:pt x="3624613" y="204518"/>
                </a:cubicBezTo>
                <a:cubicBezTo>
                  <a:pt x="3624613" y="204518"/>
                  <a:pt x="3624613" y="204518"/>
                  <a:pt x="3752428" y="204518"/>
                </a:cubicBezTo>
                <a:cubicBezTo>
                  <a:pt x="3752428" y="204518"/>
                  <a:pt x="3752428" y="204518"/>
                  <a:pt x="3752428" y="212698"/>
                </a:cubicBezTo>
                <a:cubicBezTo>
                  <a:pt x="3752428" y="212698"/>
                  <a:pt x="3752428" y="212698"/>
                  <a:pt x="3752428" y="261783"/>
                </a:cubicBezTo>
                <a:cubicBezTo>
                  <a:pt x="3752428" y="261783"/>
                  <a:pt x="3752428" y="261783"/>
                  <a:pt x="3792371" y="261783"/>
                </a:cubicBezTo>
                <a:cubicBezTo>
                  <a:pt x="3792371" y="261783"/>
                  <a:pt x="3792371" y="261783"/>
                  <a:pt x="3792371" y="253602"/>
                </a:cubicBezTo>
                <a:cubicBezTo>
                  <a:pt x="3792371" y="253602"/>
                  <a:pt x="3792371" y="253602"/>
                  <a:pt x="3824325" y="253602"/>
                </a:cubicBezTo>
                <a:cubicBezTo>
                  <a:pt x="3824325" y="253602"/>
                  <a:pt x="3824325" y="253602"/>
                  <a:pt x="3824325" y="237241"/>
                </a:cubicBezTo>
                <a:cubicBezTo>
                  <a:pt x="3824325" y="237241"/>
                  <a:pt x="3824325" y="237241"/>
                  <a:pt x="3832313" y="237241"/>
                </a:cubicBezTo>
                <a:cubicBezTo>
                  <a:pt x="3832313" y="237241"/>
                  <a:pt x="3832313" y="237241"/>
                  <a:pt x="3832313" y="253602"/>
                </a:cubicBezTo>
                <a:cubicBezTo>
                  <a:pt x="3832313" y="253602"/>
                  <a:pt x="3832313" y="253602"/>
                  <a:pt x="3872256" y="253602"/>
                </a:cubicBezTo>
                <a:cubicBezTo>
                  <a:pt x="3872256" y="253602"/>
                  <a:pt x="3872256" y="253602"/>
                  <a:pt x="3872256" y="245421"/>
                </a:cubicBezTo>
                <a:cubicBezTo>
                  <a:pt x="3872256" y="245421"/>
                  <a:pt x="3872256" y="245421"/>
                  <a:pt x="3880245" y="245421"/>
                </a:cubicBezTo>
                <a:cubicBezTo>
                  <a:pt x="3880245" y="245421"/>
                  <a:pt x="3880245" y="245421"/>
                  <a:pt x="3880245" y="229060"/>
                </a:cubicBezTo>
                <a:cubicBezTo>
                  <a:pt x="3880245" y="229060"/>
                  <a:pt x="3880245" y="229060"/>
                  <a:pt x="4000072" y="229060"/>
                </a:cubicBezTo>
                <a:cubicBezTo>
                  <a:pt x="4000072" y="229060"/>
                  <a:pt x="4000072" y="229060"/>
                  <a:pt x="4008060" y="220879"/>
                </a:cubicBezTo>
                <a:cubicBezTo>
                  <a:pt x="4008060" y="220879"/>
                  <a:pt x="4008060" y="220879"/>
                  <a:pt x="4024037" y="220879"/>
                </a:cubicBezTo>
                <a:cubicBezTo>
                  <a:pt x="4032026" y="220879"/>
                  <a:pt x="4024037" y="253602"/>
                  <a:pt x="4024037" y="253602"/>
                </a:cubicBezTo>
                <a:cubicBezTo>
                  <a:pt x="4024037" y="253602"/>
                  <a:pt x="4024037" y="253602"/>
                  <a:pt x="4032026" y="253602"/>
                </a:cubicBezTo>
                <a:cubicBezTo>
                  <a:pt x="4032026" y="253602"/>
                  <a:pt x="4032026" y="253602"/>
                  <a:pt x="4032026" y="237241"/>
                </a:cubicBezTo>
                <a:cubicBezTo>
                  <a:pt x="4032026" y="237241"/>
                  <a:pt x="4032026" y="237241"/>
                  <a:pt x="4087945" y="237241"/>
                </a:cubicBezTo>
                <a:cubicBezTo>
                  <a:pt x="4087945" y="237241"/>
                  <a:pt x="4087945" y="237241"/>
                  <a:pt x="4087945" y="229060"/>
                </a:cubicBezTo>
                <a:cubicBezTo>
                  <a:pt x="4087945" y="229060"/>
                  <a:pt x="4087945" y="229060"/>
                  <a:pt x="4135876" y="229060"/>
                </a:cubicBezTo>
                <a:cubicBezTo>
                  <a:pt x="4135876" y="229060"/>
                  <a:pt x="4135876" y="229060"/>
                  <a:pt x="4135876" y="212698"/>
                </a:cubicBezTo>
                <a:cubicBezTo>
                  <a:pt x="4135876" y="212698"/>
                  <a:pt x="4135876" y="212698"/>
                  <a:pt x="4159841" y="212698"/>
                </a:cubicBezTo>
                <a:cubicBezTo>
                  <a:pt x="4159841" y="212698"/>
                  <a:pt x="4159841" y="212698"/>
                  <a:pt x="4159841" y="204518"/>
                </a:cubicBezTo>
                <a:cubicBezTo>
                  <a:pt x="4159841" y="204518"/>
                  <a:pt x="4159841" y="204518"/>
                  <a:pt x="4183807" y="204518"/>
                </a:cubicBezTo>
                <a:cubicBezTo>
                  <a:pt x="4183807" y="204518"/>
                  <a:pt x="4183807" y="204518"/>
                  <a:pt x="4183807" y="171795"/>
                </a:cubicBezTo>
                <a:cubicBezTo>
                  <a:pt x="4183807" y="171795"/>
                  <a:pt x="4183807" y="171795"/>
                  <a:pt x="4183807" y="147253"/>
                </a:cubicBezTo>
                <a:cubicBezTo>
                  <a:pt x="4183807" y="147253"/>
                  <a:pt x="4183807" y="147253"/>
                  <a:pt x="4199783" y="139072"/>
                </a:cubicBezTo>
                <a:cubicBezTo>
                  <a:pt x="4199783" y="139072"/>
                  <a:pt x="4199783" y="139072"/>
                  <a:pt x="4199783" y="196337"/>
                </a:cubicBezTo>
                <a:cubicBezTo>
                  <a:pt x="4199783" y="196337"/>
                  <a:pt x="4199783" y="204518"/>
                  <a:pt x="4215760" y="204518"/>
                </a:cubicBezTo>
                <a:cubicBezTo>
                  <a:pt x="4223749" y="204518"/>
                  <a:pt x="4223749" y="212698"/>
                  <a:pt x="4223749" y="212698"/>
                </a:cubicBezTo>
                <a:cubicBezTo>
                  <a:pt x="4223749" y="212698"/>
                  <a:pt x="4223749" y="212698"/>
                  <a:pt x="4247714" y="212698"/>
                </a:cubicBezTo>
                <a:cubicBezTo>
                  <a:pt x="4247714" y="212698"/>
                  <a:pt x="4247714" y="212698"/>
                  <a:pt x="4247714" y="319048"/>
                </a:cubicBezTo>
                <a:cubicBezTo>
                  <a:pt x="4247714" y="319048"/>
                  <a:pt x="4247714" y="319048"/>
                  <a:pt x="4279668" y="319048"/>
                </a:cubicBezTo>
                <a:cubicBezTo>
                  <a:pt x="4279668" y="319048"/>
                  <a:pt x="4279668" y="319048"/>
                  <a:pt x="4279668" y="335409"/>
                </a:cubicBezTo>
                <a:cubicBezTo>
                  <a:pt x="4279668" y="335409"/>
                  <a:pt x="4279668" y="335409"/>
                  <a:pt x="4287657" y="335409"/>
                </a:cubicBezTo>
                <a:cubicBezTo>
                  <a:pt x="4287657" y="335409"/>
                  <a:pt x="4287657" y="335409"/>
                  <a:pt x="4287657" y="310867"/>
                </a:cubicBezTo>
                <a:cubicBezTo>
                  <a:pt x="4287657" y="310867"/>
                  <a:pt x="4287657" y="310867"/>
                  <a:pt x="4303634" y="310867"/>
                </a:cubicBezTo>
                <a:cubicBezTo>
                  <a:pt x="4303634" y="310867"/>
                  <a:pt x="4303634" y="310867"/>
                  <a:pt x="4303634" y="278144"/>
                </a:cubicBezTo>
                <a:cubicBezTo>
                  <a:pt x="4303634" y="278144"/>
                  <a:pt x="4303634" y="278144"/>
                  <a:pt x="4391507" y="278144"/>
                </a:cubicBezTo>
                <a:cubicBezTo>
                  <a:pt x="4391507" y="278144"/>
                  <a:pt x="4391507" y="278144"/>
                  <a:pt x="4391507" y="310867"/>
                </a:cubicBezTo>
                <a:cubicBezTo>
                  <a:pt x="4391507" y="310867"/>
                  <a:pt x="4391507" y="310867"/>
                  <a:pt x="4399496" y="310867"/>
                </a:cubicBezTo>
                <a:cubicBezTo>
                  <a:pt x="4399496" y="310867"/>
                  <a:pt x="4399496" y="310867"/>
                  <a:pt x="4399496" y="319048"/>
                </a:cubicBezTo>
                <a:cubicBezTo>
                  <a:pt x="4399496" y="319048"/>
                  <a:pt x="4399496" y="319048"/>
                  <a:pt x="4415473" y="319048"/>
                </a:cubicBezTo>
                <a:cubicBezTo>
                  <a:pt x="4415473" y="319048"/>
                  <a:pt x="4415473" y="319048"/>
                  <a:pt x="4415473" y="40904"/>
                </a:cubicBezTo>
                <a:cubicBezTo>
                  <a:pt x="4415473" y="40904"/>
                  <a:pt x="4415473" y="40904"/>
                  <a:pt x="4455415" y="40904"/>
                </a:cubicBezTo>
                <a:cubicBezTo>
                  <a:pt x="4455415" y="40904"/>
                  <a:pt x="4455415" y="40904"/>
                  <a:pt x="4455415" y="0"/>
                </a:cubicBezTo>
                <a:cubicBezTo>
                  <a:pt x="4455415" y="0"/>
                  <a:pt x="4455415" y="0"/>
                  <a:pt x="4567254" y="0"/>
                </a:cubicBezTo>
                <a:cubicBezTo>
                  <a:pt x="4567254" y="0"/>
                  <a:pt x="4567254" y="0"/>
                  <a:pt x="4567254" y="32723"/>
                </a:cubicBezTo>
                <a:cubicBezTo>
                  <a:pt x="4567254" y="32723"/>
                  <a:pt x="4567254" y="32723"/>
                  <a:pt x="4607196" y="32723"/>
                </a:cubicBezTo>
                <a:cubicBezTo>
                  <a:pt x="4607196" y="32723"/>
                  <a:pt x="4607196" y="32723"/>
                  <a:pt x="4607196" y="253602"/>
                </a:cubicBezTo>
                <a:cubicBezTo>
                  <a:pt x="4607196" y="253602"/>
                  <a:pt x="4607196" y="253602"/>
                  <a:pt x="4623173" y="253602"/>
                </a:cubicBezTo>
                <a:cubicBezTo>
                  <a:pt x="4623173" y="253602"/>
                  <a:pt x="4623173" y="253602"/>
                  <a:pt x="4623173" y="294505"/>
                </a:cubicBezTo>
                <a:cubicBezTo>
                  <a:pt x="4623173" y="294505"/>
                  <a:pt x="4623173" y="294505"/>
                  <a:pt x="4639150" y="294505"/>
                </a:cubicBezTo>
                <a:cubicBezTo>
                  <a:pt x="4639150" y="294505"/>
                  <a:pt x="4639150" y="425397"/>
                  <a:pt x="4639150" y="433577"/>
                </a:cubicBezTo>
                <a:cubicBezTo>
                  <a:pt x="4639150" y="449939"/>
                  <a:pt x="4655127" y="449939"/>
                  <a:pt x="4655127" y="449939"/>
                </a:cubicBezTo>
                <a:cubicBezTo>
                  <a:pt x="4655127" y="449939"/>
                  <a:pt x="4655127" y="449939"/>
                  <a:pt x="4655127" y="409035"/>
                </a:cubicBezTo>
                <a:cubicBezTo>
                  <a:pt x="4655127" y="409035"/>
                  <a:pt x="4655127" y="409035"/>
                  <a:pt x="4671104" y="409035"/>
                </a:cubicBezTo>
                <a:cubicBezTo>
                  <a:pt x="4671104" y="409035"/>
                  <a:pt x="4671104" y="409035"/>
                  <a:pt x="4671104" y="400855"/>
                </a:cubicBezTo>
                <a:cubicBezTo>
                  <a:pt x="4671104" y="400855"/>
                  <a:pt x="4671104" y="400855"/>
                  <a:pt x="4655127" y="400855"/>
                </a:cubicBezTo>
                <a:cubicBezTo>
                  <a:pt x="4655127" y="400855"/>
                  <a:pt x="4655127" y="400855"/>
                  <a:pt x="4655127" y="392674"/>
                </a:cubicBezTo>
                <a:cubicBezTo>
                  <a:pt x="4655127" y="392674"/>
                  <a:pt x="4655127" y="392674"/>
                  <a:pt x="4687081" y="392674"/>
                </a:cubicBezTo>
                <a:cubicBezTo>
                  <a:pt x="4687081" y="392674"/>
                  <a:pt x="4687081" y="392674"/>
                  <a:pt x="4687081" y="376312"/>
                </a:cubicBezTo>
                <a:cubicBezTo>
                  <a:pt x="4687081" y="376312"/>
                  <a:pt x="4687081" y="376312"/>
                  <a:pt x="4758977" y="376312"/>
                </a:cubicBezTo>
                <a:cubicBezTo>
                  <a:pt x="4758977" y="376312"/>
                  <a:pt x="4758977" y="376312"/>
                  <a:pt x="4758977" y="384493"/>
                </a:cubicBezTo>
                <a:cubicBezTo>
                  <a:pt x="4758977" y="384493"/>
                  <a:pt x="4758977" y="384493"/>
                  <a:pt x="4766966" y="384493"/>
                </a:cubicBezTo>
                <a:cubicBezTo>
                  <a:pt x="4766966" y="384493"/>
                  <a:pt x="4822886" y="384493"/>
                  <a:pt x="4846851" y="392674"/>
                </a:cubicBezTo>
                <a:cubicBezTo>
                  <a:pt x="4870816" y="400855"/>
                  <a:pt x="4870816" y="409035"/>
                  <a:pt x="4870816" y="409035"/>
                </a:cubicBezTo>
                <a:cubicBezTo>
                  <a:pt x="4870816" y="409035"/>
                  <a:pt x="4870816" y="409035"/>
                  <a:pt x="4870816" y="253602"/>
                </a:cubicBezTo>
                <a:cubicBezTo>
                  <a:pt x="4870816" y="253602"/>
                  <a:pt x="4870816" y="253602"/>
                  <a:pt x="4902771" y="253602"/>
                </a:cubicBezTo>
                <a:cubicBezTo>
                  <a:pt x="4902771" y="253602"/>
                  <a:pt x="4902771" y="253602"/>
                  <a:pt x="4902771" y="245421"/>
                </a:cubicBezTo>
                <a:cubicBezTo>
                  <a:pt x="4902771" y="245421"/>
                  <a:pt x="4902771" y="245421"/>
                  <a:pt x="4918747" y="245421"/>
                </a:cubicBezTo>
                <a:cubicBezTo>
                  <a:pt x="4918747" y="245421"/>
                  <a:pt x="4918747" y="245421"/>
                  <a:pt x="4918747" y="237241"/>
                </a:cubicBezTo>
                <a:cubicBezTo>
                  <a:pt x="4918747" y="237241"/>
                  <a:pt x="4918747" y="237241"/>
                  <a:pt x="4926736" y="237241"/>
                </a:cubicBezTo>
                <a:cubicBezTo>
                  <a:pt x="4926736" y="237241"/>
                  <a:pt x="4926736" y="237241"/>
                  <a:pt x="4926736" y="245421"/>
                </a:cubicBezTo>
                <a:cubicBezTo>
                  <a:pt x="4926736" y="245421"/>
                  <a:pt x="4926736" y="245421"/>
                  <a:pt x="4934724" y="245421"/>
                </a:cubicBezTo>
                <a:cubicBezTo>
                  <a:pt x="4934724" y="245421"/>
                  <a:pt x="4934724" y="245421"/>
                  <a:pt x="4934724" y="242354"/>
                </a:cubicBezTo>
                <a:lnTo>
                  <a:pt x="4934724" y="237241"/>
                </a:lnTo>
                <a:cubicBezTo>
                  <a:pt x="4934724" y="237241"/>
                  <a:pt x="4934724" y="237241"/>
                  <a:pt x="4950701" y="237241"/>
                </a:cubicBezTo>
                <a:cubicBezTo>
                  <a:pt x="4950701" y="237241"/>
                  <a:pt x="4950701" y="237241"/>
                  <a:pt x="4950701" y="253602"/>
                </a:cubicBezTo>
                <a:cubicBezTo>
                  <a:pt x="4950701" y="253602"/>
                  <a:pt x="4950701" y="253602"/>
                  <a:pt x="5030586" y="253602"/>
                </a:cubicBezTo>
                <a:cubicBezTo>
                  <a:pt x="5030586" y="253602"/>
                  <a:pt x="5030586" y="253602"/>
                  <a:pt x="5030586" y="449939"/>
                </a:cubicBezTo>
                <a:cubicBezTo>
                  <a:pt x="5030586" y="449939"/>
                  <a:pt x="5030586" y="449939"/>
                  <a:pt x="5118459" y="449939"/>
                </a:cubicBezTo>
                <a:cubicBezTo>
                  <a:pt x="5118459" y="449939"/>
                  <a:pt x="5118459" y="449939"/>
                  <a:pt x="5118459" y="458119"/>
                </a:cubicBezTo>
                <a:cubicBezTo>
                  <a:pt x="5118459" y="458119"/>
                  <a:pt x="5118459" y="458119"/>
                  <a:pt x="5158401" y="163614"/>
                </a:cubicBezTo>
                <a:cubicBezTo>
                  <a:pt x="5158401" y="163614"/>
                  <a:pt x="5182367" y="32723"/>
                  <a:pt x="5182367" y="16362"/>
                </a:cubicBezTo>
                <a:cubicBezTo>
                  <a:pt x="5182367" y="8181"/>
                  <a:pt x="5190355" y="16362"/>
                  <a:pt x="5190355" y="16362"/>
                </a:cubicBezTo>
                <a:cubicBezTo>
                  <a:pt x="5190355" y="16362"/>
                  <a:pt x="5190355" y="16362"/>
                  <a:pt x="5206332" y="163614"/>
                </a:cubicBezTo>
                <a:cubicBezTo>
                  <a:pt x="5206332" y="163614"/>
                  <a:pt x="5206332" y="163614"/>
                  <a:pt x="5214321" y="163614"/>
                </a:cubicBezTo>
                <a:cubicBezTo>
                  <a:pt x="5214321" y="163614"/>
                  <a:pt x="5214321" y="163614"/>
                  <a:pt x="5222309" y="327228"/>
                </a:cubicBezTo>
                <a:cubicBezTo>
                  <a:pt x="5222309" y="327228"/>
                  <a:pt x="5230298" y="327228"/>
                  <a:pt x="5230298" y="327228"/>
                </a:cubicBezTo>
                <a:cubicBezTo>
                  <a:pt x="5238286" y="327228"/>
                  <a:pt x="5238286" y="335409"/>
                  <a:pt x="5238286" y="335409"/>
                </a:cubicBezTo>
                <a:cubicBezTo>
                  <a:pt x="5238286" y="335409"/>
                  <a:pt x="5238286" y="335409"/>
                  <a:pt x="5278229" y="335409"/>
                </a:cubicBezTo>
                <a:cubicBezTo>
                  <a:pt x="5278229" y="335409"/>
                  <a:pt x="5278229" y="335409"/>
                  <a:pt x="5278229" y="392674"/>
                </a:cubicBezTo>
                <a:cubicBezTo>
                  <a:pt x="5278229" y="392674"/>
                  <a:pt x="5278229" y="392674"/>
                  <a:pt x="5286217" y="392674"/>
                </a:cubicBezTo>
                <a:cubicBezTo>
                  <a:pt x="5286217" y="392674"/>
                  <a:pt x="5286217" y="392674"/>
                  <a:pt x="5286217" y="400855"/>
                </a:cubicBezTo>
                <a:cubicBezTo>
                  <a:pt x="5286217" y="400855"/>
                  <a:pt x="5286217" y="400855"/>
                  <a:pt x="5294205" y="400855"/>
                </a:cubicBezTo>
                <a:cubicBezTo>
                  <a:pt x="5294205" y="400855"/>
                  <a:pt x="5294205" y="400855"/>
                  <a:pt x="5294205" y="392674"/>
                </a:cubicBezTo>
                <a:cubicBezTo>
                  <a:pt x="5294205" y="392674"/>
                  <a:pt x="5294205" y="392674"/>
                  <a:pt x="5326159" y="392674"/>
                </a:cubicBezTo>
                <a:cubicBezTo>
                  <a:pt x="5326159" y="392674"/>
                  <a:pt x="5326159" y="392674"/>
                  <a:pt x="5326159" y="400855"/>
                </a:cubicBezTo>
                <a:cubicBezTo>
                  <a:pt x="5326159" y="400855"/>
                  <a:pt x="5326159" y="400855"/>
                  <a:pt x="5398056" y="400855"/>
                </a:cubicBezTo>
                <a:cubicBezTo>
                  <a:pt x="5398056" y="400855"/>
                  <a:pt x="5398056" y="343590"/>
                  <a:pt x="5398056" y="319048"/>
                </a:cubicBezTo>
                <a:cubicBezTo>
                  <a:pt x="5398056" y="286325"/>
                  <a:pt x="5414033" y="286325"/>
                  <a:pt x="5414033" y="286325"/>
                </a:cubicBezTo>
                <a:cubicBezTo>
                  <a:pt x="5414033" y="286325"/>
                  <a:pt x="5414033" y="286325"/>
                  <a:pt x="5422021" y="286325"/>
                </a:cubicBezTo>
                <a:cubicBezTo>
                  <a:pt x="5422021" y="286325"/>
                  <a:pt x="5422021" y="286325"/>
                  <a:pt x="5422021" y="278144"/>
                </a:cubicBezTo>
                <a:cubicBezTo>
                  <a:pt x="5422021" y="278144"/>
                  <a:pt x="5422021" y="278144"/>
                  <a:pt x="5437999" y="278144"/>
                </a:cubicBezTo>
                <a:cubicBezTo>
                  <a:pt x="5437999" y="278144"/>
                  <a:pt x="5437999" y="278144"/>
                  <a:pt x="5437999" y="286325"/>
                </a:cubicBezTo>
                <a:cubicBezTo>
                  <a:pt x="5437999" y="286325"/>
                  <a:pt x="5437999" y="286325"/>
                  <a:pt x="5445987" y="286325"/>
                </a:cubicBezTo>
                <a:cubicBezTo>
                  <a:pt x="5445987" y="286325"/>
                  <a:pt x="5445987" y="286325"/>
                  <a:pt x="5445987" y="278144"/>
                </a:cubicBezTo>
                <a:cubicBezTo>
                  <a:pt x="5445987" y="278144"/>
                  <a:pt x="5445987" y="278144"/>
                  <a:pt x="5453975" y="278144"/>
                </a:cubicBezTo>
                <a:cubicBezTo>
                  <a:pt x="5453975" y="278144"/>
                  <a:pt x="5453975" y="245421"/>
                  <a:pt x="5453975" y="237241"/>
                </a:cubicBezTo>
                <a:cubicBezTo>
                  <a:pt x="5453975" y="229060"/>
                  <a:pt x="5453975" y="229060"/>
                  <a:pt x="5461964" y="220879"/>
                </a:cubicBezTo>
                <a:cubicBezTo>
                  <a:pt x="5469952" y="220879"/>
                  <a:pt x="5485929" y="204518"/>
                  <a:pt x="5485929" y="204518"/>
                </a:cubicBezTo>
                <a:cubicBezTo>
                  <a:pt x="5485929" y="204518"/>
                  <a:pt x="5485929" y="204518"/>
                  <a:pt x="5485929" y="196337"/>
                </a:cubicBezTo>
                <a:cubicBezTo>
                  <a:pt x="5485929" y="196337"/>
                  <a:pt x="5485929" y="196337"/>
                  <a:pt x="5493918" y="196337"/>
                </a:cubicBezTo>
                <a:cubicBezTo>
                  <a:pt x="5493918" y="196337"/>
                  <a:pt x="5493918" y="196337"/>
                  <a:pt x="5493918" y="155434"/>
                </a:cubicBezTo>
                <a:cubicBezTo>
                  <a:pt x="5493918" y="155434"/>
                  <a:pt x="5493918" y="155434"/>
                  <a:pt x="5477941" y="171795"/>
                </a:cubicBezTo>
                <a:cubicBezTo>
                  <a:pt x="5477941" y="171795"/>
                  <a:pt x="5477941" y="155434"/>
                  <a:pt x="5477941" y="155434"/>
                </a:cubicBezTo>
                <a:cubicBezTo>
                  <a:pt x="5477941" y="155434"/>
                  <a:pt x="5501906" y="139072"/>
                  <a:pt x="5501906" y="139072"/>
                </a:cubicBezTo>
                <a:cubicBezTo>
                  <a:pt x="5501906" y="139072"/>
                  <a:pt x="5501906" y="139072"/>
                  <a:pt x="5501906" y="196337"/>
                </a:cubicBezTo>
                <a:cubicBezTo>
                  <a:pt x="5501906" y="196337"/>
                  <a:pt x="5501906" y="196337"/>
                  <a:pt x="5509895" y="196337"/>
                </a:cubicBezTo>
                <a:cubicBezTo>
                  <a:pt x="5509895" y="196337"/>
                  <a:pt x="5509895" y="196337"/>
                  <a:pt x="5509895" y="204518"/>
                </a:cubicBezTo>
                <a:cubicBezTo>
                  <a:pt x="5509895" y="204518"/>
                  <a:pt x="5509895" y="204518"/>
                  <a:pt x="5525871" y="220879"/>
                </a:cubicBezTo>
                <a:cubicBezTo>
                  <a:pt x="5525871" y="220879"/>
                  <a:pt x="5525871" y="220879"/>
                  <a:pt x="5533860" y="220879"/>
                </a:cubicBezTo>
                <a:cubicBezTo>
                  <a:pt x="5533860" y="220879"/>
                  <a:pt x="5533860" y="220879"/>
                  <a:pt x="5533860" y="229060"/>
                </a:cubicBezTo>
                <a:cubicBezTo>
                  <a:pt x="5533860" y="229060"/>
                  <a:pt x="5533860" y="229060"/>
                  <a:pt x="5541848" y="229060"/>
                </a:cubicBezTo>
                <a:cubicBezTo>
                  <a:pt x="5541848" y="229060"/>
                  <a:pt x="5541848" y="229060"/>
                  <a:pt x="5541848" y="286325"/>
                </a:cubicBezTo>
                <a:cubicBezTo>
                  <a:pt x="5541848" y="286325"/>
                  <a:pt x="5549837" y="286325"/>
                  <a:pt x="5549837" y="286325"/>
                </a:cubicBezTo>
                <a:cubicBezTo>
                  <a:pt x="5557825" y="294505"/>
                  <a:pt x="5557825" y="310867"/>
                  <a:pt x="5557825" y="310867"/>
                </a:cubicBezTo>
                <a:cubicBezTo>
                  <a:pt x="5557825" y="310867"/>
                  <a:pt x="5557825" y="310867"/>
                  <a:pt x="5557825" y="359951"/>
                </a:cubicBezTo>
                <a:cubicBezTo>
                  <a:pt x="5557825" y="359951"/>
                  <a:pt x="5557825" y="359951"/>
                  <a:pt x="5573802" y="359951"/>
                </a:cubicBezTo>
                <a:cubicBezTo>
                  <a:pt x="5573802" y="359951"/>
                  <a:pt x="5573802" y="359951"/>
                  <a:pt x="5573802" y="343590"/>
                </a:cubicBezTo>
                <a:cubicBezTo>
                  <a:pt x="5573802" y="343590"/>
                  <a:pt x="5573802" y="343590"/>
                  <a:pt x="5581791" y="343590"/>
                </a:cubicBezTo>
                <a:cubicBezTo>
                  <a:pt x="5581791" y="343590"/>
                  <a:pt x="5589779" y="335409"/>
                  <a:pt x="5597769" y="335409"/>
                </a:cubicBezTo>
                <a:cubicBezTo>
                  <a:pt x="5605756" y="327228"/>
                  <a:pt x="5621733" y="335409"/>
                  <a:pt x="5621733" y="335409"/>
                </a:cubicBezTo>
                <a:cubicBezTo>
                  <a:pt x="5621733" y="335409"/>
                  <a:pt x="5629722" y="335409"/>
                  <a:pt x="5637710" y="335409"/>
                </a:cubicBezTo>
                <a:cubicBezTo>
                  <a:pt x="5653687" y="335409"/>
                  <a:pt x="5661676" y="343590"/>
                  <a:pt x="5661676" y="343590"/>
                </a:cubicBezTo>
                <a:cubicBezTo>
                  <a:pt x="5661676" y="343590"/>
                  <a:pt x="5661676" y="343590"/>
                  <a:pt x="5669664" y="343590"/>
                </a:cubicBezTo>
                <a:cubicBezTo>
                  <a:pt x="5669664" y="343590"/>
                  <a:pt x="5669664" y="343590"/>
                  <a:pt x="5669664" y="220879"/>
                </a:cubicBezTo>
                <a:cubicBezTo>
                  <a:pt x="5669664" y="220879"/>
                  <a:pt x="5669664" y="220879"/>
                  <a:pt x="5693630" y="220879"/>
                </a:cubicBezTo>
                <a:cubicBezTo>
                  <a:pt x="5693630" y="220879"/>
                  <a:pt x="5693630" y="212698"/>
                  <a:pt x="5701618" y="204518"/>
                </a:cubicBezTo>
                <a:cubicBezTo>
                  <a:pt x="5709607" y="196337"/>
                  <a:pt x="5709607" y="155434"/>
                  <a:pt x="5709607" y="155434"/>
                </a:cubicBezTo>
                <a:cubicBezTo>
                  <a:pt x="5709607" y="155434"/>
                  <a:pt x="5709607" y="179976"/>
                  <a:pt x="5709607" y="196337"/>
                </a:cubicBezTo>
                <a:cubicBezTo>
                  <a:pt x="5709607" y="212698"/>
                  <a:pt x="5725584" y="220879"/>
                  <a:pt x="5725584" y="220879"/>
                </a:cubicBezTo>
                <a:cubicBezTo>
                  <a:pt x="5725584" y="220879"/>
                  <a:pt x="5725584" y="220879"/>
                  <a:pt x="5725584" y="204518"/>
                </a:cubicBezTo>
                <a:cubicBezTo>
                  <a:pt x="5725584" y="204518"/>
                  <a:pt x="5725584" y="204518"/>
                  <a:pt x="5805468" y="204518"/>
                </a:cubicBezTo>
                <a:cubicBezTo>
                  <a:pt x="5805468" y="204518"/>
                  <a:pt x="5805468" y="204518"/>
                  <a:pt x="5805468" y="294505"/>
                </a:cubicBezTo>
                <a:cubicBezTo>
                  <a:pt x="5805468" y="294505"/>
                  <a:pt x="5805468" y="294505"/>
                  <a:pt x="5877365" y="294505"/>
                </a:cubicBezTo>
                <a:cubicBezTo>
                  <a:pt x="5877365" y="294505"/>
                  <a:pt x="5877365" y="294505"/>
                  <a:pt x="5877365" y="310867"/>
                </a:cubicBezTo>
                <a:cubicBezTo>
                  <a:pt x="5877365" y="310867"/>
                  <a:pt x="5877365" y="310867"/>
                  <a:pt x="5909319" y="294505"/>
                </a:cubicBezTo>
                <a:cubicBezTo>
                  <a:pt x="5909319" y="294505"/>
                  <a:pt x="5909319" y="294505"/>
                  <a:pt x="5925296" y="310867"/>
                </a:cubicBezTo>
                <a:cubicBezTo>
                  <a:pt x="5925296" y="310867"/>
                  <a:pt x="5925296" y="310867"/>
                  <a:pt x="5925296" y="376312"/>
                </a:cubicBezTo>
                <a:cubicBezTo>
                  <a:pt x="5925296" y="376312"/>
                  <a:pt x="5925296" y="376312"/>
                  <a:pt x="5973227" y="327228"/>
                </a:cubicBezTo>
                <a:cubicBezTo>
                  <a:pt x="5973227" y="327228"/>
                  <a:pt x="5973227" y="327228"/>
                  <a:pt x="5973227" y="286325"/>
                </a:cubicBezTo>
                <a:lnTo>
                  <a:pt x="5981189" y="286325"/>
                </a:lnTo>
                <a:cubicBezTo>
                  <a:pt x="5981189" y="260760"/>
                  <a:pt x="5981189" y="245421"/>
                  <a:pt x="5981189" y="245421"/>
                </a:cubicBezTo>
                <a:cubicBezTo>
                  <a:pt x="5981189" y="245421"/>
                  <a:pt x="5981189" y="245421"/>
                  <a:pt x="5998146" y="245421"/>
                </a:cubicBezTo>
                <a:lnTo>
                  <a:pt x="6021157" y="245421"/>
                </a:lnTo>
                <a:cubicBezTo>
                  <a:pt x="6021157" y="245421"/>
                  <a:pt x="6021157" y="245421"/>
                  <a:pt x="6037134" y="245421"/>
                </a:cubicBezTo>
                <a:cubicBezTo>
                  <a:pt x="6037134" y="245421"/>
                  <a:pt x="6037134" y="245421"/>
                  <a:pt x="6037134" y="229060"/>
                </a:cubicBezTo>
                <a:cubicBezTo>
                  <a:pt x="6037134" y="229060"/>
                  <a:pt x="6101042" y="229060"/>
                  <a:pt x="6132996" y="229060"/>
                </a:cubicBezTo>
                <a:cubicBezTo>
                  <a:pt x="6132996" y="229060"/>
                  <a:pt x="6132996" y="294505"/>
                  <a:pt x="6132996" y="380403"/>
                </a:cubicBezTo>
                <a:lnTo>
                  <a:pt x="6132996" y="392674"/>
                </a:lnTo>
                <a:lnTo>
                  <a:pt x="6140787" y="392674"/>
                </a:lnTo>
                <a:cubicBezTo>
                  <a:pt x="6140787" y="392674"/>
                  <a:pt x="6140787" y="392674"/>
                  <a:pt x="6140787" y="376312"/>
                </a:cubicBezTo>
                <a:cubicBezTo>
                  <a:pt x="6140787" y="376312"/>
                  <a:pt x="6140787" y="376312"/>
                  <a:pt x="6156746" y="376312"/>
                </a:cubicBezTo>
                <a:cubicBezTo>
                  <a:pt x="6156746" y="376312"/>
                  <a:pt x="6156746" y="376312"/>
                  <a:pt x="6156746" y="368132"/>
                </a:cubicBezTo>
                <a:cubicBezTo>
                  <a:pt x="6156746" y="368132"/>
                  <a:pt x="6156746" y="368132"/>
                  <a:pt x="6180686" y="368132"/>
                </a:cubicBezTo>
                <a:cubicBezTo>
                  <a:pt x="6180686" y="368132"/>
                  <a:pt x="6180686" y="368132"/>
                  <a:pt x="6180686" y="245421"/>
                </a:cubicBezTo>
                <a:cubicBezTo>
                  <a:pt x="6180686" y="245421"/>
                  <a:pt x="6180686" y="245421"/>
                  <a:pt x="6188666" y="245421"/>
                </a:cubicBezTo>
                <a:cubicBezTo>
                  <a:pt x="6188666" y="245421"/>
                  <a:pt x="6188666" y="237241"/>
                  <a:pt x="6188666" y="229060"/>
                </a:cubicBezTo>
                <a:cubicBezTo>
                  <a:pt x="6188666" y="220879"/>
                  <a:pt x="6204626" y="220879"/>
                  <a:pt x="6204626" y="220879"/>
                </a:cubicBezTo>
                <a:cubicBezTo>
                  <a:pt x="6204626" y="220879"/>
                  <a:pt x="6204626" y="220879"/>
                  <a:pt x="6204626" y="130891"/>
                </a:cubicBezTo>
                <a:cubicBezTo>
                  <a:pt x="6204626" y="130891"/>
                  <a:pt x="6204626" y="130891"/>
                  <a:pt x="6212606" y="130891"/>
                </a:cubicBezTo>
                <a:cubicBezTo>
                  <a:pt x="6212606" y="130891"/>
                  <a:pt x="6212606" y="130891"/>
                  <a:pt x="6212606" y="106349"/>
                </a:cubicBezTo>
                <a:cubicBezTo>
                  <a:pt x="6212606" y="106349"/>
                  <a:pt x="6212606" y="106349"/>
                  <a:pt x="6220586" y="106349"/>
                </a:cubicBezTo>
                <a:cubicBezTo>
                  <a:pt x="6220586" y="106349"/>
                  <a:pt x="6220586" y="106349"/>
                  <a:pt x="6236546" y="98169"/>
                </a:cubicBezTo>
                <a:cubicBezTo>
                  <a:pt x="6236546" y="98169"/>
                  <a:pt x="6236546" y="98169"/>
                  <a:pt x="6260485" y="98169"/>
                </a:cubicBezTo>
                <a:cubicBezTo>
                  <a:pt x="6260485" y="98169"/>
                  <a:pt x="6260485" y="98169"/>
                  <a:pt x="6260485" y="106349"/>
                </a:cubicBezTo>
                <a:cubicBezTo>
                  <a:pt x="6260485" y="106349"/>
                  <a:pt x="6260485" y="106349"/>
                  <a:pt x="6268465" y="106349"/>
                </a:cubicBezTo>
                <a:cubicBezTo>
                  <a:pt x="6268465" y="106349"/>
                  <a:pt x="6268465" y="106349"/>
                  <a:pt x="6268465" y="122711"/>
                </a:cubicBezTo>
                <a:cubicBezTo>
                  <a:pt x="6268465" y="122711"/>
                  <a:pt x="6268465" y="122711"/>
                  <a:pt x="6332305" y="122711"/>
                </a:cubicBezTo>
                <a:cubicBezTo>
                  <a:pt x="6332305" y="122711"/>
                  <a:pt x="6332305" y="122711"/>
                  <a:pt x="6332305" y="106349"/>
                </a:cubicBezTo>
                <a:cubicBezTo>
                  <a:pt x="6332305" y="106349"/>
                  <a:pt x="6332305" y="106349"/>
                  <a:pt x="6340285" y="106349"/>
                </a:cubicBezTo>
                <a:cubicBezTo>
                  <a:pt x="6340285" y="106349"/>
                  <a:pt x="6340285" y="106349"/>
                  <a:pt x="6340285" y="98169"/>
                </a:cubicBezTo>
                <a:cubicBezTo>
                  <a:pt x="6340285" y="98169"/>
                  <a:pt x="6340285" y="98169"/>
                  <a:pt x="6380184" y="98169"/>
                </a:cubicBezTo>
                <a:cubicBezTo>
                  <a:pt x="6380184" y="98169"/>
                  <a:pt x="6380184" y="98169"/>
                  <a:pt x="6380184" y="106349"/>
                </a:cubicBezTo>
                <a:cubicBezTo>
                  <a:pt x="6380184" y="106349"/>
                  <a:pt x="6380184" y="106349"/>
                  <a:pt x="6396144" y="106349"/>
                </a:cubicBezTo>
                <a:cubicBezTo>
                  <a:pt x="6396144" y="106349"/>
                  <a:pt x="6396144" y="106349"/>
                  <a:pt x="6396144" y="122711"/>
                </a:cubicBezTo>
                <a:cubicBezTo>
                  <a:pt x="6396144" y="122711"/>
                  <a:pt x="6396144" y="122711"/>
                  <a:pt x="6404124" y="122711"/>
                </a:cubicBezTo>
                <a:cubicBezTo>
                  <a:pt x="6404124" y="122711"/>
                  <a:pt x="6404124" y="122711"/>
                  <a:pt x="6404124" y="130891"/>
                </a:cubicBezTo>
                <a:cubicBezTo>
                  <a:pt x="6404124" y="130891"/>
                  <a:pt x="6396144" y="139072"/>
                  <a:pt x="6396144" y="147253"/>
                </a:cubicBezTo>
                <a:cubicBezTo>
                  <a:pt x="6388164" y="147253"/>
                  <a:pt x="6404124" y="155434"/>
                  <a:pt x="6404124" y="155434"/>
                </a:cubicBezTo>
                <a:cubicBezTo>
                  <a:pt x="6404124" y="155434"/>
                  <a:pt x="6404124" y="155434"/>
                  <a:pt x="6404124" y="212698"/>
                </a:cubicBezTo>
                <a:cubicBezTo>
                  <a:pt x="6404124" y="212698"/>
                  <a:pt x="6404124" y="212698"/>
                  <a:pt x="6428064" y="212698"/>
                </a:cubicBezTo>
                <a:cubicBezTo>
                  <a:pt x="6428064" y="212698"/>
                  <a:pt x="6428064" y="212698"/>
                  <a:pt x="6428064" y="269963"/>
                </a:cubicBezTo>
                <a:cubicBezTo>
                  <a:pt x="6428064" y="269963"/>
                  <a:pt x="6428064" y="269963"/>
                  <a:pt x="6436044" y="269963"/>
                </a:cubicBezTo>
                <a:cubicBezTo>
                  <a:pt x="6436044" y="269963"/>
                  <a:pt x="6436044" y="269963"/>
                  <a:pt x="6436044" y="261783"/>
                </a:cubicBezTo>
                <a:cubicBezTo>
                  <a:pt x="6436044" y="261783"/>
                  <a:pt x="6436044" y="261783"/>
                  <a:pt x="6491903" y="261783"/>
                </a:cubicBezTo>
                <a:cubicBezTo>
                  <a:pt x="6491903" y="261783"/>
                  <a:pt x="6491903" y="261783"/>
                  <a:pt x="6491903" y="196337"/>
                </a:cubicBezTo>
                <a:cubicBezTo>
                  <a:pt x="6491903" y="196337"/>
                  <a:pt x="6491903" y="196337"/>
                  <a:pt x="6579682" y="196337"/>
                </a:cubicBezTo>
                <a:cubicBezTo>
                  <a:pt x="6579682" y="196337"/>
                  <a:pt x="6587662" y="179976"/>
                  <a:pt x="6595642" y="179976"/>
                </a:cubicBezTo>
                <a:cubicBezTo>
                  <a:pt x="6603622" y="179976"/>
                  <a:pt x="6603622" y="196337"/>
                  <a:pt x="6603622" y="196337"/>
                </a:cubicBezTo>
                <a:cubicBezTo>
                  <a:pt x="6603622" y="196337"/>
                  <a:pt x="6603622" y="196337"/>
                  <a:pt x="6627562" y="196337"/>
                </a:cubicBezTo>
                <a:cubicBezTo>
                  <a:pt x="6627562" y="196337"/>
                  <a:pt x="6627562" y="196337"/>
                  <a:pt x="6627562" y="204518"/>
                </a:cubicBezTo>
                <a:cubicBezTo>
                  <a:pt x="6627562" y="204518"/>
                  <a:pt x="6627562" y="204518"/>
                  <a:pt x="6747260" y="204518"/>
                </a:cubicBezTo>
                <a:cubicBezTo>
                  <a:pt x="6747260" y="204518"/>
                  <a:pt x="6747260" y="204518"/>
                  <a:pt x="6747260" y="212698"/>
                </a:cubicBezTo>
                <a:cubicBezTo>
                  <a:pt x="6747260" y="212698"/>
                  <a:pt x="6747260" y="212698"/>
                  <a:pt x="6755240" y="212698"/>
                </a:cubicBezTo>
                <a:cubicBezTo>
                  <a:pt x="6755240" y="212698"/>
                  <a:pt x="6755240" y="212698"/>
                  <a:pt x="6755240" y="261783"/>
                </a:cubicBezTo>
                <a:cubicBezTo>
                  <a:pt x="6755240" y="261783"/>
                  <a:pt x="6755240" y="261783"/>
                  <a:pt x="6787160" y="261783"/>
                </a:cubicBezTo>
                <a:cubicBezTo>
                  <a:pt x="6787160" y="261783"/>
                  <a:pt x="6787160" y="261783"/>
                  <a:pt x="6787160" y="253602"/>
                </a:cubicBezTo>
                <a:cubicBezTo>
                  <a:pt x="6787160" y="253602"/>
                  <a:pt x="6787160" y="253602"/>
                  <a:pt x="6827060" y="253602"/>
                </a:cubicBezTo>
                <a:cubicBezTo>
                  <a:pt x="6827060" y="253602"/>
                  <a:pt x="6827060" y="253602"/>
                  <a:pt x="6827060" y="237241"/>
                </a:cubicBezTo>
                <a:cubicBezTo>
                  <a:pt x="6827060" y="237241"/>
                  <a:pt x="6827060" y="237241"/>
                  <a:pt x="6835040" y="237241"/>
                </a:cubicBezTo>
                <a:cubicBezTo>
                  <a:pt x="6835040" y="237241"/>
                  <a:pt x="6835040" y="237241"/>
                  <a:pt x="6835040" y="253602"/>
                </a:cubicBezTo>
                <a:cubicBezTo>
                  <a:pt x="6835040" y="253602"/>
                  <a:pt x="6835040" y="253602"/>
                  <a:pt x="6874939" y="253602"/>
                </a:cubicBezTo>
                <a:cubicBezTo>
                  <a:pt x="6874939" y="253602"/>
                  <a:pt x="6874939" y="253602"/>
                  <a:pt x="6874939" y="245421"/>
                </a:cubicBezTo>
                <a:cubicBezTo>
                  <a:pt x="6874939" y="245421"/>
                  <a:pt x="6874939" y="245421"/>
                  <a:pt x="6882919" y="245421"/>
                </a:cubicBezTo>
                <a:cubicBezTo>
                  <a:pt x="6882919" y="245421"/>
                  <a:pt x="6882919" y="245421"/>
                  <a:pt x="6882919" y="229060"/>
                </a:cubicBezTo>
                <a:cubicBezTo>
                  <a:pt x="6882919" y="229060"/>
                  <a:pt x="6882919" y="229060"/>
                  <a:pt x="6994638" y="229060"/>
                </a:cubicBezTo>
                <a:cubicBezTo>
                  <a:pt x="6994638" y="229060"/>
                  <a:pt x="6994638" y="229060"/>
                  <a:pt x="7002618" y="220879"/>
                </a:cubicBezTo>
                <a:cubicBezTo>
                  <a:pt x="7002618" y="220879"/>
                  <a:pt x="7002618" y="220879"/>
                  <a:pt x="7018578" y="220879"/>
                </a:cubicBezTo>
                <a:cubicBezTo>
                  <a:pt x="7026558" y="220879"/>
                  <a:pt x="7018578" y="253602"/>
                  <a:pt x="7018578" y="253602"/>
                </a:cubicBezTo>
                <a:cubicBezTo>
                  <a:pt x="7018578" y="253602"/>
                  <a:pt x="7018578" y="253602"/>
                  <a:pt x="7034537" y="253602"/>
                </a:cubicBezTo>
                <a:cubicBezTo>
                  <a:pt x="7034537" y="253602"/>
                  <a:pt x="7034537" y="253602"/>
                  <a:pt x="7034537" y="237241"/>
                </a:cubicBezTo>
                <a:cubicBezTo>
                  <a:pt x="7034537" y="237241"/>
                  <a:pt x="7034537" y="237241"/>
                  <a:pt x="7082417" y="237241"/>
                </a:cubicBezTo>
                <a:cubicBezTo>
                  <a:pt x="7082417" y="237241"/>
                  <a:pt x="7082417" y="237241"/>
                  <a:pt x="7082417" y="229060"/>
                </a:cubicBezTo>
                <a:cubicBezTo>
                  <a:pt x="7082417" y="229060"/>
                  <a:pt x="7082417" y="229060"/>
                  <a:pt x="7130296" y="229060"/>
                </a:cubicBezTo>
                <a:cubicBezTo>
                  <a:pt x="7130296" y="229060"/>
                  <a:pt x="7130296" y="229060"/>
                  <a:pt x="7130296" y="212698"/>
                </a:cubicBezTo>
                <a:cubicBezTo>
                  <a:pt x="7130296" y="212698"/>
                  <a:pt x="7130296" y="212698"/>
                  <a:pt x="7154236" y="212698"/>
                </a:cubicBezTo>
                <a:cubicBezTo>
                  <a:pt x="7154236" y="212698"/>
                  <a:pt x="7154236" y="212698"/>
                  <a:pt x="7154236" y="204518"/>
                </a:cubicBezTo>
                <a:cubicBezTo>
                  <a:pt x="7154236" y="204518"/>
                  <a:pt x="7154236" y="204518"/>
                  <a:pt x="7178176" y="204518"/>
                </a:cubicBezTo>
                <a:cubicBezTo>
                  <a:pt x="7178176" y="204518"/>
                  <a:pt x="7178176" y="204518"/>
                  <a:pt x="7178176" y="171795"/>
                </a:cubicBezTo>
                <a:cubicBezTo>
                  <a:pt x="7178176" y="171795"/>
                  <a:pt x="7178176" y="171795"/>
                  <a:pt x="7186156" y="171795"/>
                </a:cubicBezTo>
                <a:cubicBezTo>
                  <a:pt x="7186156" y="171795"/>
                  <a:pt x="7186156" y="171795"/>
                  <a:pt x="7186156" y="147253"/>
                </a:cubicBezTo>
                <a:cubicBezTo>
                  <a:pt x="7186156" y="147253"/>
                  <a:pt x="7186156" y="147253"/>
                  <a:pt x="7194136" y="139072"/>
                </a:cubicBezTo>
                <a:cubicBezTo>
                  <a:pt x="7194136" y="139072"/>
                  <a:pt x="7194136" y="139072"/>
                  <a:pt x="7194136" y="196337"/>
                </a:cubicBezTo>
                <a:cubicBezTo>
                  <a:pt x="7194136" y="196337"/>
                  <a:pt x="7202116" y="204518"/>
                  <a:pt x="7210096" y="204518"/>
                </a:cubicBezTo>
                <a:cubicBezTo>
                  <a:pt x="7218076" y="204518"/>
                  <a:pt x="7218076" y="212698"/>
                  <a:pt x="7218076" y="212698"/>
                </a:cubicBezTo>
                <a:cubicBezTo>
                  <a:pt x="7218076" y="212698"/>
                  <a:pt x="7218076" y="212698"/>
                  <a:pt x="7242015" y="212698"/>
                </a:cubicBezTo>
                <a:cubicBezTo>
                  <a:pt x="7242015" y="212698"/>
                  <a:pt x="7242015" y="212698"/>
                  <a:pt x="7242015" y="319048"/>
                </a:cubicBezTo>
                <a:cubicBezTo>
                  <a:pt x="7242015" y="319048"/>
                  <a:pt x="7242015" y="319048"/>
                  <a:pt x="7281915" y="319048"/>
                </a:cubicBezTo>
                <a:lnTo>
                  <a:pt x="7281915" y="310867"/>
                </a:lnTo>
                <a:cubicBezTo>
                  <a:pt x="7281915" y="310867"/>
                  <a:pt x="7281915" y="310867"/>
                  <a:pt x="7297875" y="310867"/>
                </a:cubicBezTo>
                <a:cubicBezTo>
                  <a:pt x="7297875" y="310867"/>
                  <a:pt x="7297875" y="310867"/>
                  <a:pt x="7297875" y="278144"/>
                </a:cubicBezTo>
                <a:cubicBezTo>
                  <a:pt x="7297875" y="278144"/>
                  <a:pt x="7297875" y="278144"/>
                  <a:pt x="7385654" y="278144"/>
                </a:cubicBezTo>
                <a:cubicBezTo>
                  <a:pt x="7385654" y="278144"/>
                  <a:pt x="7385654" y="278144"/>
                  <a:pt x="7385654" y="310867"/>
                </a:cubicBezTo>
                <a:cubicBezTo>
                  <a:pt x="7385654" y="310867"/>
                  <a:pt x="7385654" y="310867"/>
                  <a:pt x="7401614" y="310867"/>
                </a:cubicBezTo>
                <a:cubicBezTo>
                  <a:pt x="7401614" y="310867"/>
                  <a:pt x="7401614" y="310867"/>
                  <a:pt x="7401614" y="319048"/>
                </a:cubicBezTo>
                <a:cubicBezTo>
                  <a:pt x="7401614" y="319048"/>
                  <a:pt x="7401614" y="319048"/>
                  <a:pt x="7409594" y="319048"/>
                </a:cubicBezTo>
                <a:cubicBezTo>
                  <a:pt x="7409594" y="319048"/>
                  <a:pt x="7409594" y="319048"/>
                  <a:pt x="7409594" y="40904"/>
                </a:cubicBezTo>
                <a:cubicBezTo>
                  <a:pt x="7409594" y="40904"/>
                  <a:pt x="7409594" y="40904"/>
                  <a:pt x="7449493" y="40904"/>
                </a:cubicBezTo>
                <a:cubicBezTo>
                  <a:pt x="7449493" y="40904"/>
                  <a:pt x="7449493" y="40904"/>
                  <a:pt x="7449493" y="0"/>
                </a:cubicBezTo>
                <a:cubicBezTo>
                  <a:pt x="7449493" y="0"/>
                  <a:pt x="7449493" y="0"/>
                  <a:pt x="7561212" y="0"/>
                </a:cubicBezTo>
                <a:cubicBezTo>
                  <a:pt x="7561212" y="0"/>
                  <a:pt x="7561212" y="0"/>
                  <a:pt x="7561212" y="32723"/>
                </a:cubicBezTo>
                <a:cubicBezTo>
                  <a:pt x="7561212" y="32723"/>
                  <a:pt x="7561212" y="32723"/>
                  <a:pt x="7601112" y="32723"/>
                </a:cubicBezTo>
                <a:cubicBezTo>
                  <a:pt x="7601112" y="32723"/>
                  <a:pt x="7601112" y="32723"/>
                  <a:pt x="7601112" y="253602"/>
                </a:cubicBezTo>
                <a:cubicBezTo>
                  <a:pt x="7601112" y="253602"/>
                  <a:pt x="7601112" y="253602"/>
                  <a:pt x="7617072" y="253602"/>
                </a:cubicBezTo>
                <a:cubicBezTo>
                  <a:pt x="7617072" y="253602"/>
                  <a:pt x="7617072" y="253602"/>
                  <a:pt x="7617072" y="294505"/>
                </a:cubicBezTo>
                <a:cubicBezTo>
                  <a:pt x="7617072" y="294505"/>
                  <a:pt x="7617072" y="294505"/>
                  <a:pt x="7633031" y="294505"/>
                </a:cubicBezTo>
                <a:cubicBezTo>
                  <a:pt x="7633031" y="294505"/>
                  <a:pt x="7633031" y="425397"/>
                  <a:pt x="7633031" y="433577"/>
                </a:cubicBezTo>
                <a:cubicBezTo>
                  <a:pt x="7633031" y="449939"/>
                  <a:pt x="7648991" y="449939"/>
                  <a:pt x="7648991" y="449939"/>
                </a:cubicBezTo>
                <a:cubicBezTo>
                  <a:pt x="7648991" y="449939"/>
                  <a:pt x="7648991" y="449939"/>
                  <a:pt x="7648991" y="409035"/>
                </a:cubicBezTo>
                <a:cubicBezTo>
                  <a:pt x="7648991" y="409035"/>
                  <a:pt x="7648991" y="409035"/>
                  <a:pt x="7664951" y="409035"/>
                </a:cubicBezTo>
                <a:cubicBezTo>
                  <a:pt x="7664951" y="409035"/>
                  <a:pt x="7664951" y="409035"/>
                  <a:pt x="7664951" y="400855"/>
                </a:cubicBezTo>
                <a:cubicBezTo>
                  <a:pt x="7664951" y="400855"/>
                  <a:pt x="7664951" y="400855"/>
                  <a:pt x="7648991" y="400855"/>
                </a:cubicBezTo>
                <a:cubicBezTo>
                  <a:pt x="7648991" y="400855"/>
                  <a:pt x="7648991" y="400855"/>
                  <a:pt x="7648991" y="392674"/>
                </a:cubicBezTo>
                <a:cubicBezTo>
                  <a:pt x="7648991" y="392674"/>
                  <a:pt x="7648991" y="392674"/>
                  <a:pt x="7680911" y="392674"/>
                </a:cubicBezTo>
                <a:cubicBezTo>
                  <a:pt x="7680911" y="392674"/>
                  <a:pt x="7680911" y="392674"/>
                  <a:pt x="7680911" y="376312"/>
                </a:cubicBezTo>
                <a:cubicBezTo>
                  <a:pt x="7680911" y="376312"/>
                  <a:pt x="7680911" y="376312"/>
                  <a:pt x="7752730" y="376312"/>
                </a:cubicBezTo>
                <a:cubicBezTo>
                  <a:pt x="7752730" y="376312"/>
                  <a:pt x="7752730" y="376312"/>
                  <a:pt x="7752730" y="384493"/>
                </a:cubicBezTo>
                <a:cubicBezTo>
                  <a:pt x="7752730" y="384493"/>
                  <a:pt x="7752730" y="384493"/>
                  <a:pt x="7760710" y="384493"/>
                </a:cubicBezTo>
                <a:cubicBezTo>
                  <a:pt x="7760710" y="384493"/>
                  <a:pt x="7816570" y="384493"/>
                  <a:pt x="7840509" y="392674"/>
                </a:cubicBezTo>
                <a:cubicBezTo>
                  <a:pt x="7864449" y="400855"/>
                  <a:pt x="7864449" y="409035"/>
                  <a:pt x="7864449" y="409035"/>
                </a:cubicBezTo>
                <a:cubicBezTo>
                  <a:pt x="7864449" y="409035"/>
                  <a:pt x="7864449" y="409035"/>
                  <a:pt x="7864449" y="253602"/>
                </a:cubicBezTo>
                <a:cubicBezTo>
                  <a:pt x="7864449" y="253602"/>
                  <a:pt x="7864449" y="253602"/>
                  <a:pt x="7896369" y="253602"/>
                </a:cubicBezTo>
                <a:cubicBezTo>
                  <a:pt x="7896369" y="253602"/>
                  <a:pt x="7896369" y="253602"/>
                  <a:pt x="7896369" y="245421"/>
                </a:cubicBezTo>
                <a:cubicBezTo>
                  <a:pt x="7896369" y="245421"/>
                  <a:pt x="7896369" y="245421"/>
                  <a:pt x="7912329" y="245421"/>
                </a:cubicBezTo>
                <a:cubicBezTo>
                  <a:pt x="7912329" y="245421"/>
                  <a:pt x="7912329" y="245421"/>
                  <a:pt x="7912329" y="237241"/>
                </a:cubicBezTo>
                <a:cubicBezTo>
                  <a:pt x="7912329" y="237241"/>
                  <a:pt x="7912329" y="237241"/>
                  <a:pt x="7920308" y="237241"/>
                </a:cubicBezTo>
                <a:cubicBezTo>
                  <a:pt x="7920308" y="237241"/>
                  <a:pt x="7920308" y="237241"/>
                  <a:pt x="7920308" y="245421"/>
                </a:cubicBezTo>
                <a:cubicBezTo>
                  <a:pt x="7920308" y="245421"/>
                  <a:pt x="7920308" y="245421"/>
                  <a:pt x="7928288" y="245421"/>
                </a:cubicBezTo>
                <a:cubicBezTo>
                  <a:pt x="7928288" y="245421"/>
                  <a:pt x="7928288" y="245421"/>
                  <a:pt x="7928288" y="220879"/>
                </a:cubicBezTo>
                <a:cubicBezTo>
                  <a:pt x="7928288" y="220879"/>
                  <a:pt x="7928288" y="220879"/>
                  <a:pt x="7920308" y="220879"/>
                </a:cubicBezTo>
                <a:cubicBezTo>
                  <a:pt x="7920308" y="220879"/>
                  <a:pt x="7920308" y="212698"/>
                  <a:pt x="7920308" y="212698"/>
                </a:cubicBezTo>
                <a:cubicBezTo>
                  <a:pt x="7920308" y="212698"/>
                  <a:pt x="7936268" y="204518"/>
                  <a:pt x="7936268" y="204518"/>
                </a:cubicBezTo>
                <a:cubicBezTo>
                  <a:pt x="7936268" y="204518"/>
                  <a:pt x="7936268" y="204518"/>
                  <a:pt x="7936268" y="237241"/>
                </a:cubicBezTo>
                <a:cubicBezTo>
                  <a:pt x="7936268" y="237241"/>
                  <a:pt x="7936268" y="237241"/>
                  <a:pt x="7944248" y="237241"/>
                </a:cubicBezTo>
                <a:cubicBezTo>
                  <a:pt x="7944248" y="237241"/>
                  <a:pt x="7944248" y="237241"/>
                  <a:pt x="7944248" y="253602"/>
                </a:cubicBezTo>
                <a:cubicBezTo>
                  <a:pt x="7944248" y="253602"/>
                  <a:pt x="7944248" y="253602"/>
                  <a:pt x="8024047" y="253602"/>
                </a:cubicBezTo>
                <a:cubicBezTo>
                  <a:pt x="8024047" y="253602"/>
                  <a:pt x="8024047" y="253602"/>
                  <a:pt x="8024047" y="449939"/>
                </a:cubicBezTo>
                <a:cubicBezTo>
                  <a:pt x="8024047" y="449939"/>
                  <a:pt x="8024047" y="449939"/>
                  <a:pt x="8111826" y="449939"/>
                </a:cubicBezTo>
                <a:cubicBezTo>
                  <a:pt x="8111826" y="449939"/>
                  <a:pt x="8111826" y="449939"/>
                  <a:pt x="8111826" y="458119"/>
                </a:cubicBezTo>
                <a:cubicBezTo>
                  <a:pt x="8111826" y="458119"/>
                  <a:pt x="8111826" y="458119"/>
                  <a:pt x="8119806" y="458119"/>
                </a:cubicBezTo>
                <a:cubicBezTo>
                  <a:pt x="8119806" y="458119"/>
                  <a:pt x="8119806" y="458119"/>
                  <a:pt x="8151726" y="163614"/>
                </a:cubicBezTo>
                <a:cubicBezTo>
                  <a:pt x="8151726" y="163614"/>
                  <a:pt x="8151726" y="163614"/>
                  <a:pt x="8159706" y="163614"/>
                </a:cubicBezTo>
                <a:cubicBezTo>
                  <a:pt x="8159706" y="163614"/>
                  <a:pt x="8175666" y="32723"/>
                  <a:pt x="8175666" y="16362"/>
                </a:cubicBezTo>
                <a:cubicBezTo>
                  <a:pt x="8175666" y="8181"/>
                  <a:pt x="8183646" y="16362"/>
                  <a:pt x="8183646" y="16362"/>
                </a:cubicBezTo>
                <a:cubicBezTo>
                  <a:pt x="8183646" y="16362"/>
                  <a:pt x="8183646" y="16362"/>
                  <a:pt x="8199606" y="163614"/>
                </a:cubicBezTo>
                <a:cubicBezTo>
                  <a:pt x="8199606" y="163614"/>
                  <a:pt x="8199606" y="163614"/>
                  <a:pt x="8207585" y="163614"/>
                </a:cubicBezTo>
                <a:cubicBezTo>
                  <a:pt x="8207585" y="163614"/>
                  <a:pt x="8207585" y="163614"/>
                  <a:pt x="8223545" y="327228"/>
                </a:cubicBezTo>
                <a:cubicBezTo>
                  <a:pt x="8223545" y="327228"/>
                  <a:pt x="8223545" y="327228"/>
                  <a:pt x="8231525" y="327228"/>
                </a:cubicBezTo>
                <a:cubicBezTo>
                  <a:pt x="8231525" y="327228"/>
                  <a:pt x="8231525" y="335409"/>
                  <a:pt x="8231525" y="335409"/>
                </a:cubicBezTo>
                <a:cubicBezTo>
                  <a:pt x="8231525" y="335409"/>
                  <a:pt x="8231525" y="335409"/>
                  <a:pt x="8271425" y="335409"/>
                </a:cubicBezTo>
                <a:cubicBezTo>
                  <a:pt x="8271425" y="335409"/>
                  <a:pt x="8271425" y="335409"/>
                  <a:pt x="8271425" y="392674"/>
                </a:cubicBezTo>
                <a:cubicBezTo>
                  <a:pt x="8271425" y="392674"/>
                  <a:pt x="8271425" y="392674"/>
                  <a:pt x="8279405" y="392674"/>
                </a:cubicBezTo>
                <a:cubicBezTo>
                  <a:pt x="8279405" y="392674"/>
                  <a:pt x="8279405" y="392674"/>
                  <a:pt x="8279405" y="400855"/>
                </a:cubicBezTo>
                <a:cubicBezTo>
                  <a:pt x="8279405" y="400855"/>
                  <a:pt x="8279405" y="400855"/>
                  <a:pt x="8287385" y="400855"/>
                </a:cubicBezTo>
                <a:cubicBezTo>
                  <a:pt x="8287385" y="400855"/>
                  <a:pt x="8287385" y="400855"/>
                  <a:pt x="8287385" y="392674"/>
                </a:cubicBezTo>
                <a:cubicBezTo>
                  <a:pt x="8287385" y="392674"/>
                  <a:pt x="8287385" y="392674"/>
                  <a:pt x="8319304" y="392674"/>
                </a:cubicBezTo>
                <a:cubicBezTo>
                  <a:pt x="8319304" y="392674"/>
                  <a:pt x="8319304" y="392674"/>
                  <a:pt x="8319304" y="400855"/>
                </a:cubicBezTo>
                <a:cubicBezTo>
                  <a:pt x="8319304" y="400855"/>
                  <a:pt x="8319304" y="400855"/>
                  <a:pt x="8399103" y="400855"/>
                </a:cubicBezTo>
                <a:cubicBezTo>
                  <a:pt x="8399103" y="400855"/>
                  <a:pt x="8399103" y="343590"/>
                  <a:pt x="8399103" y="319048"/>
                </a:cubicBezTo>
                <a:cubicBezTo>
                  <a:pt x="8399103" y="286325"/>
                  <a:pt x="8407083" y="286325"/>
                  <a:pt x="8407083" y="286325"/>
                </a:cubicBezTo>
                <a:cubicBezTo>
                  <a:pt x="8407083" y="286325"/>
                  <a:pt x="8407083" y="286325"/>
                  <a:pt x="8415063" y="286325"/>
                </a:cubicBezTo>
                <a:cubicBezTo>
                  <a:pt x="8415063" y="286325"/>
                  <a:pt x="8415063" y="286325"/>
                  <a:pt x="8415063" y="278144"/>
                </a:cubicBezTo>
                <a:cubicBezTo>
                  <a:pt x="8415063" y="278144"/>
                  <a:pt x="8415063" y="278144"/>
                  <a:pt x="8431023" y="278144"/>
                </a:cubicBezTo>
                <a:cubicBezTo>
                  <a:pt x="8431023" y="278144"/>
                  <a:pt x="8431023" y="278144"/>
                  <a:pt x="8431023" y="286325"/>
                </a:cubicBezTo>
                <a:cubicBezTo>
                  <a:pt x="8431023" y="286325"/>
                  <a:pt x="8431023" y="286325"/>
                  <a:pt x="8439003" y="286325"/>
                </a:cubicBezTo>
                <a:cubicBezTo>
                  <a:pt x="8439003" y="286325"/>
                  <a:pt x="8439003" y="286325"/>
                  <a:pt x="8439003" y="278144"/>
                </a:cubicBezTo>
                <a:cubicBezTo>
                  <a:pt x="8439003" y="278144"/>
                  <a:pt x="8439003" y="278144"/>
                  <a:pt x="8446983" y="278144"/>
                </a:cubicBezTo>
                <a:cubicBezTo>
                  <a:pt x="8446983" y="278144"/>
                  <a:pt x="8446983" y="245421"/>
                  <a:pt x="8446983" y="237241"/>
                </a:cubicBezTo>
                <a:cubicBezTo>
                  <a:pt x="8446983" y="229060"/>
                  <a:pt x="8446983" y="229060"/>
                  <a:pt x="8454963" y="220879"/>
                </a:cubicBezTo>
                <a:cubicBezTo>
                  <a:pt x="8462943" y="220879"/>
                  <a:pt x="8478903" y="204518"/>
                  <a:pt x="8478903" y="204518"/>
                </a:cubicBezTo>
                <a:cubicBezTo>
                  <a:pt x="8478903" y="204518"/>
                  <a:pt x="8478903" y="204518"/>
                  <a:pt x="8486883" y="196337"/>
                </a:cubicBezTo>
                <a:cubicBezTo>
                  <a:pt x="8486883" y="196337"/>
                  <a:pt x="8486883" y="196337"/>
                  <a:pt x="8494863" y="196337"/>
                </a:cubicBezTo>
                <a:cubicBezTo>
                  <a:pt x="8494863" y="196337"/>
                  <a:pt x="8494863" y="196337"/>
                  <a:pt x="8502842" y="196337"/>
                </a:cubicBezTo>
                <a:cubicBezTo>
                  <a:pt x="8502842" y="196337"/>
                  <a:pt x="8502842" y="196337"/>
                  <a:pt x="8502842" y="204518"/>
                </a:cubicBezTo>
                <a:cubicBezTo>
                  <a:pt x="8502842" y="204518"/>
                  <a:pt x="8502842" y="204518"/>
                  <a:pt x="8518802" y="220879"/>
                </a:cubicBezTo>
                <a:cubicBezTo>
                  <a:pt x="8518802" y="220879"/>
                  <a:pt x="8518802" y="220879"/>
                  <a:pt x="8526782" y="220879"/>
                </a:cubicBezTo>
                <a:cubicBezTo>
                  <a:pt x="8526782" y="220879"/>
                  <a:pt x="8526782" y="220879"/>
                  <a:pt x="8534762" y="229060"/>
                </a:cubicBezTo>
                <a:cubicBezTo>
                  <a:pt x="8534762" y="229060"/>
                  <a:pt x="8534762" y="229060"/>
                  <a:pt x="8542742" y="229060"/>
                </a:cubicBezTo>
                <a:cubicBezTo>
                  <a:pt x="8542742" y="229060"/>
                  <a:pt x="8542742" y="229060"/>
                  <a:pt x="8542742" y="286325"/>
                </a:cubicBezTo>
                <a:cubicBezTo>
                  <a:pt x="8542742" y="286325"/>
                  <a:pt x="8542742" y="286325"/>
                  <a:pt x="8550722" y="286325"/>
                </a:cubicBezTo>
                <a:cubicBezTo>
                  <a:pt x="8550722" y="294505"/>
                  <a:pt x="8550722" y="310867"/>
                  <a:pt x="8550722" y="310867"/>
                </a:cubicBezTo>
                <a:cubicBezTo>
                  <a:pt x="8550722" y="310867"/>
                  <a:pt x="8550722" y="310867"/>
                  <a:pt x="8550722" y="359951"/>
                </a:cubicBezTo>
                <a:cubicBezTo>
                  <a:pt x="8550722" y="359951"/>
                  <a:pt x="8550722" y="359951"/>
                  <a:pt x="8566682" y="359951"/>
                </a:cubicBezTo>
                <a:cubicBezTo>
                  <a:pt x="8566682" y="359951"/>
                  <a:pt x="8566682" y="359951"/>
                  <a:pt x="8566682" y="343590"/>
                </a:cubicBezTo>
                <a:cubicBezTo>
                  <a:pt x="8566682" y="343590"/>
                  <a:pt x="8566682" y="343590"/>
                  <a:pt x="8574661" y="343590"/>
                </a:cubicBezTo>
                <a:cubicBezTo>
                  <a:pt x="8574661" y="343590"/>
                  <a:pt x="8582641" y="335409"/>
                  <a:pt x="8590621" y="335409"/>
                </a:cubicBezTo>
                <a:cubicBezTo>
                  <a:pt x="8606581" y="327228"/>
                  <a:pt x="8614561" y="335409"/>
                  <a:pt x="8614561" y="335409"/>
                </a:cubicBezTo>
                <a:cubicBezTo>
                  <a:pt x="8614561" y="335409"/>
                  <a:pt x="8622541" y="335409"/>
                  <a:pt x="8638501" y="335409"/>
                </a:cubicBezTo>
                <a:cubicBezTo>
                  <a:pt x="8646481" y="335409"/>
                  <a:pt x="8654461" y="343590"/>
                  <a:pt x="8654461" y="343590"/>
                </a:cubicBezTo>
                <a:cubicBezTo>
                  <a:pt x="8654461" y="343590"/>
                  <a:pt x="8654461" y="343590"/>
                  <a:pt x="8662441" y="343590"/>
                </a:cubicBezTo>
                <a:cubicBezTo>
                  <a:pt x="8662441" y="343590"/>
                  <a:pt x="8662441" y="343590"/>
                  <a:pt x="8662441" y="220879"/>
                </a:cubicBezTo>
                <a:cubicBezTo>
                  <a:pt x="8662441" y="220879"/>
                  <a:pt x="8662441" y="220879"/>
                  <a:pt x="8694361" y="220879"/>
                </a:cubicBezTo>
                <a:cubicBezTo>
                  <a:pt x="8694361" y="220879"/>
                  <a:pt x="8694361" y="212698"/>
                  <a:pt x="8694361" y="204518"/>
                </a:cubicBezTo>
                <a:cubicBezTo>
                  <a:pt x="8702340" y="196337"/>
                  <a:pt x="8702340" y="155434"/>
                  <a:pt x="8702340" y="155434"/>
                </a:cubicBezTo>
                <a:cubicBezTo>
                  <a:pt x="8702340" y="155434"/>
                  <a:pt x="8702340" y="179976"/>
                  <a:pt x="8702340" y="196337"/>
                </a:cubicBezTo>
                <a:cubicBezTo>
                  <a:pt x="8702340" y="212698"/>
                  <a:pt x="8718300" y="220879"/>
                  <a:pt x="8718300" y="220879"/>
                </a:cubicBezTo>
                <a:cubicBezTo>
                  <a:pt x="8718300" y="220879"/>
                  <a:pt x="8718300" y="220879"/>
                  <a:pt x="8718300" y="204518"/>
                </a:cubicBezTo>
                <a:cubicBezTo>
                  <a:pt x="8718300" y="204518"/>
                  <a:pt x="8718300" y="204518"/>
                  <a:pt x="8798099" y="204518"/>
                </a:cubicBezTo>
                <a:cubicBezTo>
                  <a:pt x="8798099" y="204518"/>
                  <a:pt x="8798099" y="204518"/>
                  <a:pt x="8798099" y="294505"/>
                </a:cubicBezTo>
                <a:cubicBezTo>
                  <a:pt x="8798099" y="294505"/>
                  <a:pt x="8798099" y="294505"/>
                  <a:pt x="8869919" y="294505"/>
                </a:cubicBezTo>
                <a:cubicBezTo>
                  <a:pt x="8869919" y="294505"/>
                  <a:pt x="8869919" y="294505"/>
                  <a:pt x="8869919" y="310867"/>
                </a:cubicBezTo>
                <a:cubicBezTo>
                  <a:pt x="8869919" y="310867"/>
                  <a:pt x="8869919" y="310867"/>
                  <a:pt x="8901838" y="294505"/>
                </a:cubicBezTo>
                <a:cubicBezTo>
                  <a:pt x="8901838" y="294505"/>
                  <a:pt x="8901838" y="294505"/>
                  <a:pt x="8925778" y="310867"/>
                </a:cubicBezTo>
                <a:cubicBezTo>
                  <a:pt x="8925778" y="310867"/>
                  <a:pt x="8925778" y="310867"/>
                  <a:pt x="8925778" y="376312"/>
                </a:cubicBezTo>
                <a:cubicBezTo>
                  <a:pt x="8925778" y="376312"/>
                  <a:pt x="8925778" y="376312"/>
                  <a:pt x="8973657" y="327228"/>
                </a:cubicBezTo>
                <a:cubicBezTo>
                  <a:pt x="8973657" y="327228"/>
                  <a:pt x="8973657" y="327228"/>
                  <a:pt x="8973657" y="286325"/>
                </a:cubicBezTo>
                <a:cubicBezTo>
                  <a:pt x="8973657" y="286325"/>
                  <a:pt x="8973657" y="286325"/>
                  <a:pt x="9021537" y="286325"/>
                </a:cubicBezTo>
                <a:cubicBezTo>
                  <a:pt x="9021537" y="286325"/>
                  <a:pt x="9021537" y="286325"/>
                  <a:pt x="9021537" y="245421"/>
                </a:cubicBezTo>
                <a:cubicBezTo>
                  <a:pt x="9021537" y="245421"/>
                  <a:pt x="9021537" y="245421"/>
                  <a:pt x="9029517" y="245421"/>
                </a:cubicBezTo>
                <a:cubicBezTo>
                  <a:pt x="9029517" y="245421"/>
                  <a:pt x="9029517" y="245421"/>
                  <a:pt x="9029517" y="229060"/>
                </a:cubicBezTo>
                <a:cubicBezTo>
                  <a:pt x="9029517" y="229060"/>
                  <a:pt x="9093356" y="229060"/>
                  <a:pt x="9125276" y="229060"/>
                </a:cubicBezTo>
                <a:cubicBezTo>
                  <a:pt x="9125276" y="229060"/>
                  <a:pt x="9125276" y="265873"/>
                  <a:pt x="9125276" y="320517"/>
                </a:cubicBezTo>
                <a:lnTo>
                  <a:pt x="9125276" y="329972"/>
                </a:lnTo>
                <a:lnTo>
                  <a:pt x="9125791" y="315708"/>
                </a:lnTo>
                <a:cubicBezTo>
                  <a:pt x="9127739" y="261783"/>
                  <a:pt x="9127739" y="261783"/>
                  <a:pt x="9127739" y="261783"/>
                </a:cubicBezTo>
                <a:cubicBezTo>
                  <a:pt x="9175610" y="261783"/>
                  <a:pt x="9175610" y="261783"/>
                  <a:pt x="9175610" y="261783"/>
                </a:cubicBezTo>
                <a:cubicBezTo>
                  <a:pt x="9175610" y="253602"/>
                  <a:pt x="9175610" y="253602"/>
                  <a:pt x="9175610" y="253602"/>
                </a:cubicBezTo>
                <a:cubicBezTo>
                  <a:pt x="9191568" y="253602"/>
                  <a:pt x="9191568" y="253602"/>
                  <a:pt x="9191568" y="253602"/>
                </a:cubicBezTo>
                <a:cubicBezTo>
                  <a:pt x="9191568" y="229060"/>
                  <a:pt x="9191568" y="229060"/>
                  <a:pt x="9191568" y="229060"/>
                </a:cubicBezTo>
                <a:cubicBezTo>
                  <a:pt x="9303267" y="229060"/>
                  <a:pt x="9303267" y="229060"/>
                  <a:pt x="9303267" y="229060"/>
                </a:cubicBezTo>
                <a:cubicBezTo>
                  <a:pt x="9303267" y="245421"/>
                  <a:pt x="9303267" y="245421"/>
                  <a:pt x="9303267" y="245421"/>
                </a:cubicBezTo>
                <a:cubicBezTo>
                  <a:pt x="9319225" y="245421"/>
                  <a:pt x="9319225" y="245421"/>
                  <a:pt x="9319225" y="245421"/>
                </a:cubicBezTo>
                <a:cubicBezTo>
                  <a:pt x="9319225" y="286325"/>
                  <a:pt x="9319225" y="286325"/>
                  <a:pt x="9319225" y="286325"/>
                </a:cubicBezTo>
                <a:cubicBezTo>
                  <a:pt x="9367096" y="286325"/>
                  <a:pt x="9367096" y="286325"/>
                  <a:pt x="9367096" y="286325"/>
                </a:cubicBezTo>
                <a:cubicBezTo>
                  <a:pt x="9367096" y="327228"/>
                  <a:pt x="9367096" y="327228"/>
                  <a:pt x="9367096" y="327228"/>
                </a:cubicBezTo>
                <a:cubicBezTo>
                  <a:pt x="9414967" y="376312"/>
                  <a:pt x="9414967" y="376312"/>
                  <a:pt x="9414967" y="376312"/>
                </a:cubicBezTo>
                <a:cubicBezTo>
                  <a:pt x="9414967" y="310867"/>
                  <a:pt x="9414967" y="310867"/>
                  <a:pt x="9414967" y="310867"/>
                </a:cubicBezTo>
                <a:cubicBezTo>
                  <a:pt x="9430924" y="294505"/>
                  <a:pt x="9430924" y="294505"/>
                  <a:pt x="9430924" y="294505"/>
                </a:cubicBezTo>
                <a:cubicBezTo>
                  <a:pt x="9462839" y="310867"/>
                  <a:pt x="9462839" y="310867"/>
                  <a:pt x="9462839" y="310867"/>
                </a:cubicBezTo>
                <a:cubicBezTo>
                  <a:pt x="9462839" y="294505"/>
                  <a:pt x="9462839" y="294505"/>
                  <a:pt x="9462839" y="294505"/>
                </a:cubicBezTo>
                <a:cubicBezTo>
                  <a:pt x="9534646" y="294505"/>
                  <a:pt x="9534646" y="294505"/>
                  <a:pt x="9534646" y="294505"/>
                </a:cubicBezTo>
                <a:cubicBezTo>
                  <a:pt x="9534646" y="204518"/>
                  <a:pt x="9534646" y="204518"/>
                  <a:pt x="9534646" y="204518"/>
                </a:cubicBezTo>
                <a:cubicBezTo>
                  <a:pt x="9622410" y="204518"/>
                  <a:pt x="9622410" y="204518"/>
                  <a:pt x="9622410" y="204518"/>
                </a:cubicBezTo>
                <a:cubicBezTo>
                  <a:pt x="9622410" y="220879"/>
                  <a:pt x="9622410" y="220879"/>
                  <a:pt x="9622410" y="220879"/>
                </a:cubicBezTo>
                <a:cubicBezTo>
                  <a:pt x="9622410" y="220879"/>
                  <a:pt x="9630388" y="212698"/>
                  <a:pt x="9630388" y="196337"/>
                </a:cubicBezTo>
                <a:cubicBezTo>
                  <a:pt x="9630388" y="179976"/>
                  <a:pt x="9630388" y="155434"/>
                  <a:pt x="9630388" y="155434"/>
                </a:cubicBezTo>
                <a:cubicBezTo>
                  <a:pt x="9630388" y="155434"/>
                  <a:pt x="9630388" y="196337"/>
                  <a:pt x="9638367" y="204518"/>
                </a:cubicBezTo>
                <a:cubicBezTo>
                  <a:pt x="9646345" y="212698"/>
                  <a:pt x="9646345" y="220879"/>
                  <a:pt x="9646345" y="220879"/>
                </a:cubicBezTo>
                <a:cubicBezTo>
                  <a:pt x="9670281" y="220879"/>
                  <a:pt x="9670281" y="220879"/>
                  <a:pt x="9670281" y="220879"/>
                </a:cubicBezTo>
                <a:cubicBezTo>
                  <a:pt x="9670281" y="343590"/>
                  <a:pt x="9670281" y="343590"/>
                  <a:pt x="9670281" y="343590"/>
                </a:cubicBezTo>
                <a:cubicBezTo>
                  <a:pt x="9678260" y="343590"/>
                  <a:pt x="9678260" y="343590"/>
                  <a:pt x="9678260" y="343590"/>
                </a:cubicBezTo>
                <a:cubicBezTo>
                  <a:pt x="9678260" y="343590"/>
                  <a:pt x="9686238" y="335409"/>
                  <a:pt x="9702195" y="335409"/>
                </a:cubicBezTo>
                <a:cubicBezTo>
                  <a:pt x="9710174" y="335409"/>
                  <a:pt x="9718152" y="335409"/>
                  <a:pt x="9718152" y="335409"/>
                </a:cubicBezTo>
                <a:cubicBezTo>
                  <a:pt x="9718152" y="335409"/>
                  <a:pt x="9734110" y="327228"/>
                  <a:pt x="9742088" y="335409"/>
                </a:cubicBezTo>
                <a:cubicBezTo>
                  <a:pt x="9758045" y="335409"/>
                  <a:pt x="9758045" y="343590"/>
                  <a:pt x="9758045" y="343590"/>
                </a:cubicBezTo>
                <a:cubicBezTo>
                  <a:pt x="9774002" y="343590"/>
                  <a:pt x="9774002" y="343590"/>
                  <a:pt x="9774002" y="343590"/>
                </a:cubicBezTo>
                <a:cubicBezTo>
                  <a:pt x="9774002" y="359951"/>
                  <a:pt x="9774002" y="359951"/>
                  <a:pt x="9774002" y="359951"/>
                </a:cubicBezTo>
                <a:cubicBezTo>
                  <a:pt x="9781981" y="359951"/>
                  <a:pt x="9781981" y="359951"/>
                  <a:pt x="9781981" y="359951"/>
                </a:cubicBezTo>
                <a:cubicBezTo>
                  <a:pt x="9781981" y="310867"/>
                  <a:pt x="9781981" y="310867"/>
                  <a:pt x="9781981" y="310867"/>
                </a:cubicBezTo>
                <a:cubicBezTo>
                  <a:pt x="9781981" y="310867"/>
                  <a:pt x="9781981" y="294505"/>
                  <a:pt x="9789959" y="286325"/>
                </a:cubicBezTo>
                <a:cubicBezTo>
                  <a:pt x="9789959" y="286325"/>
                  <a:pt x="9797938" y="286325"/>
                  <a:pt x="9797938" y="286325"/>
                </a:cubicBezTo>
                <a:cubicBezTo>
                  <a:pt x="9797938" y="229060"/>
                  <a:pt x="9797938" y="229060"/>
                  <a:pt x="9797938" y="229060"/>
                </a:cubicBezTo>
                <a:cubicBezTo>
                  <a:pt x="9805917" y="229060"/>
                  <a:pt x="9805917" y="229060"/>
                  <a:pt x="9805917" y="229060"/>
                </a:cubicBezTo>
                <a:cubicBezTo>
                  <a:pt x="9805917" y="220879"/>
                  <a:pt x="9805917" y="220879"/>
                  <a:pt x="9805917" y="220879"/>
                </a:cubicBezTo>
                <a:cubicBezTo>
                  <a:pt x="9813895" y="220879"/>
                  <a:pt x="9813895" y="220879"/>
                  <a:pt x="9813895" y="220879"/>
                </a:cubicBezTo>
                <a:cubicBezTo>
                  <a:pt x="9837831" y="204518"/>
                  <a:pt x="9837831" y="204518"/>
                  <a:pt x="9837831" y="204518"/>
                </a:cubicBezTo>
                <a:cubicBezTo>
                  <a:pt x="9837831" y="196337"/>
                  <a:pt x="9837831" y="196337"/>
                  <a:pt x="9837831" y="196337"/>
                </a:cubicBezTo>
                <a:cubicBezTo>
                  <a:pt x="9845809" y="139072"/>
                  <a:pt x="9845809" y="139072"/>
                  <a:pt x="9845809" y="139072"/>
                </a:cubicBezTo>
                <a:cubicBezTo>
                  <a:pt x="9845809" y="139072"/>
                  <a:pt x="9861767" y="155434"/>
                  <a:pt x="9861767" y="155434"/>
                </a:cubicBezTo>
                <a:cubicBezTo>
                  <a:pt x="9869745" y="155434"/>
                  <a:pt x="9861767" y="171795"/>
                  <a:pt x="9861767" y="171795"/>
                </a:cubicBezTo>
                <a:cubicBezTo>
                  <a:pt x="9845809" y="155434"/>
                  <a:pt x="9845809" y="155434"/>
                  <a:pt x="9845809" y="155434"/>
                </a:cubicBezTo>
                <a:cubicBezTo>
                  <a:pt x="9845809" y="196337"/>
                  <a:pt x="9845809" y="196337"/>
                  <a:pt x="9845809" y="196337"/>
                </a:cubicBezTo>
                <a:cubicBezTo>
                  <a:pt x="9853788" y="196337"/>
                  <a:pt x="9853788" y="196337"/>
                  <a:pt x="9853788" y="196337"/>
                </a:cubicBezTo>
                <a:cubicBezTo>
                  <a:pt x="9853788" y="204518"/>
                  <a:pt x="9853788" y="204518"/>
                  <a:pt x="9853788" y="204518"/>
                </a:cubicBezTo>
                <a:cubicBezTo>
                  <a:pt x="9853788" y="204518"/>
                  <a:pt x="9869745" y="220879"/>
                  <a:pt x="9877724" y="220879"/>
                </a:cubicBezTo>
                <a:cubicBezTo>
                  <a:pt x="9885702" y="229060"/>
                  <a:pt x="9885702" y="229060"/>
                  <a:pt x="9885702" y="237241"/>
                </a:cubicBezTo>
                <a:cubicBezTo>
                  <a:pt x="9885702" y="245421"/>
                  <a:pt x="9885702" y="278144"/>
                  <a:pt x="9885702" y="278144"/>
                </a:cubicBezTo>
                <a:cubicBezTo>
                  <a:pt x="9893681" y="278144"/>
                  <a:pt x="9893681" y="278144"/>
                  <a:pt x="9893681" y="278144"/>
                </a:cubicBezTo>
                <a:cubicBezTo>
                  <a:pt x="9893681" y="286325"/>
                  <a:pt x="9893681" y="286325"/>
                  <a:pt x="9893681" y="286325"/>
                </a:cubicBezTo>
                <a:cubicBezTo>
                  <a:pt x="9901659" y="286325"/>
                  <a:pt x="9901659" y="286325"/>
                  <a:pt x="9901659" y="286325"/>
                </a:cubicBezTo>
                <a:cubicBezTo>
                  <a:pt x="9901659" y="278144"/>
                  <a:pt x="9901659" y="278144"/>
                  <a:pt x="9901659" y="278144"/>
                </a:cubicBezTo>
                <a:cubicBezTo>
                  <a:pt x="9917616" y="278144"/>
                  <a:pt x="9917616" y="278144"/>
                  <a:pt x="9917616" y="278144"/>
                </a:cubicBezTo>
                <a:cubicBezTo>
                  <a:pt x="9917616" y="286325"/>
                  <a:pt x="9917616" y="286325"/>
                  <a:pt x="9917616" y="286325"/>
                </a:cubicBezTo>
                <a:cubicBezTo>
                  <a:pt x="9933573" y="286325"/>
                  <a:pt x="9933573" y="286325"/>
                  <a:pt x="9933573" y="286325"/>
                </a:cubicBezTo>
                <a:cubicBezTo>
                  <a:pt x="9933573" y="286325"/>
                  <a:pt x="9941552" y="286325"/>
                  <a:pt x="9941552" y="319048"/>
                </a:cubicBezTo>
                <a:cubicBezTo>
                  <a:pt x="9941552" y="343590"/>
                  <a:pt x="9941552" y="400855"/>
                  <a:pt x="9941552" y="400855"/>
                </a:cubicBezTo>
                <a:cubicBezTo>
                  <a:pt x="10021338" y="400855"/>
                  <a:pt x="10021338" y="400855"/>
                  <a:pt x="10021338" y="400855"/>
                </a:cubicBezTo>
                <a:cubicBezTo>
                  <a:pt x="10021338" y="392674"/>
                  <a:pt x="10021338" y="392674"/>
                  <a:pt x="10021338" y="392674"/>
                </a:cubicBezTo>
                <a:cubicBezTo>
                  <a:pt x="10045273" y="392674"/>
                  <a:pt x="10045273" y="392674"/>
                  <a:pt x="10045273" y="392674"/>
                </a:cubicBezTo>
                <a:cubicBezTo>
                  <a:pt x="10045273" y="400855"/>
                  <a:pt x="10045273" y="400855"/>
                  <a:pt x="10045273" y="400855"/>
                </a:cubicBezTo>
                <a:cubicBezTo>
                  <a:pt x="10053252" y="400855"/>
                  <a:pt x="10053252" y="400855"/>
                  <a:pt x="10053252" y="400855"/>
                </a:cubicBezTo>
                <a:cubicBezTo>
                  <a:pt x="10053252" y="392674"/>
                  <a:pt x="10053252" y="392674"/>
                  <a:pt x="10053252" y="392674"/>
                </a:cubicBezTo>
                <a:cubicBezTo>
                  <a:pt x="10069209" y="392674"/>
                  <a:pt x="10069209" y="392674"/>
                  <a:pt x="10069209" y="392674"/>
                </a:cubicBezTo>
                <a:cubicBezTo>
                  <a:pt x="10069209" y="335409"/>
                  <a:pt x="10069209" y="335409"/>
                  <a:pt x="10069209" y="335409"/>
                </a:cubicBezTo>
                <a:cubicBezTo>
                  <a:pt x="10101123" y="335409"/>
                  <a:pt x="10101123" y="335409"/>
                  <a:pt x="10101123" y="335409"/>
                </a:cubicBezTo>
                <a:cubicBezTo>
                  <a:pt x="10101123" y="335409"/>
                  <a:pt x="10101123" y="327228"/>
                  <a:pt x="10109102" y="327228"/>
                </a:cubicBezTo>
                <a:cubicBezTo>
                  <a:pt x="10109102" y="327228"/>
                  <a:pt x="10117080" y="327228"/>
                  <a:pt x="10117080" y="327228"/>
                </a:cubicBezTo>
                <a:cubicBezTo>
                  <a:pt x="10133037" y="163614"/>
                  <a:pt x="10133037" y="163614"/>
                  <a:pt x="10133037" y="163614"/>
                </a:cubicBezTo>
                <a:cubicBezTo>
                  <a:pt x="10148995" y="16362"/>
                  <a:pt x="10148995" y="16362"/>
                  <a:pt x="10148995" y="16362"/>
                </a:cubicBezTo>
                <a:cubicBezTo>
                  <a:pt x="10148995" y="16362"/>
                  <a:pt x="10156973" y="8181"/>
                  <a:pt x="10156973" y="16362"/>
                </a:cubicBezTo>
                <a:cubicBezTo>
                  <a:pt x="10156973" y="32723"/>
                  <a:pt x="10180909" y="163614"/>
                  <a:pt x="10180909" y="163614"/>
                </a:cubicBezTo>
                <a:cubicBezTo>
                  <a:pt x="10220802" y="458119"/>
                  <a:pt x="10220802" y="458119"/>
                  <a:pt x="10220802" y="458119"/>
                </a:cubicBezTo>
                <a:cubicBezTo>
                  <a:pt x="10228780" y="458119"/>
                  <a:pt x="10228780" y="458119"/>
                  <a:pt x="10228780" y="458119"/>
                </a:cubicBezTo>
                <a:cubicBezTo>
                  <a:pt x="10228780" y="449939"/>
                  <a:pt x="10228780" y="449939"/>
                  <a:pt x="10228780" y="449939"/>
                </a:cubicBezTo>
                <a:cubicBezTo>
                  <a:pt x="10316544" y="449939"/>
                  <a:pt x="10316544" y="449939"/>
                  <a:pt x="10316544" y="449939"/>
                </a:cubicBezTo>
                <a:cubicBezTo>
                  <a:pt x="10316544" y="253602"/>
                  <a:pt x="10316544" y="253602"/>
                  <a:pt x="10316544" y="253602"/>
                </a:cubicBezTo>
                <a:cubicBezTo>
                  <a:pt x="10396330" y="253602"/>
                  <a:pt x="10396330" y="253602"/>
                  <a:pt x="10396330" y="253602"/>
                </a:cubicBezTo>
                <a:cubicBezTo>
                  <a:pt x="10396330" y="237241"/>
                  <a:pt x="10396330" y="237241"/>
                  <a:pt x="10396330" y="237241"/>
                </a:cubicBezTo>
                <a:cubicBezTo>
                  <a:pt x="10404308" y="237241"/>
                  <a:pt x="10404308" y="237241"/>
                  <a:pt x="10404308" y="237241"/>
                </a:cubicBezTo>
                <a:lnTo>
                  <a:pt x="10404308" y="242354"/>
                </a:lnTo>
                <a:cubicBezTo>
                  <a:pt x="10404308" y="245421"/>
                  <a:pt x="10404308" y="245421"/>
                  <a:pt x="10404308" y="245421"/>
                </a:cubicBezTo>
                <a:cubicBezTo>
                  <a:pt x="10412287" y="245421"/>
                  <a:pt x="10412287" y="245421"/>
                  <a:pt x="10412287" y="245421"/>
                </a:cubicBezTo>
                <a:cubicBezTo>
                  <a:pt x="10412287" y="237241"/>
                  <a:pt x="10412287" y="237241"/>
                  <a:pt x="10412287" y="237241"/>
                </a:cubicBezTo>
                <a:cubicBezTo>
                  <a:pt x="10420265" y="237241"/>
                  <a:pt x="10420265" y="237241"/>
                  <a:pt x="10420265" y="237241"/>
                </a:cubicBezTo>
                <a:cubicBezTo>
                  <a:pt x="10420265" y="245421"/>
                  <a:pt x="10420265" y="245421"/>
                  <a:pt x="10420265" y="245421"/>
                </a:cubicBezTo>
                <a:cubicBezTo>
                  <a:pt x="10436223" y="245421"/>
                  <a:pt x="10436223" y="245421"/>
                  <a:pt x="10436223" y="245421"/>
                </a:cubicBezTo>
                <a:cubicBezTo>
                  <a:pt x="10436223" y="237241"/>
                  <a:pt x="10436223" y="237241"/>
                  <a:pt x="10436223" y="237241"/>
                </a:cubicBezTo>
                <a:cubicBezTo>
                  <a:pt x="10452180" y="237241"/>
                  <a:pt x="10452180" y="237241"/>
                  <a:pt x="10452180" y="237241"/>
                </a:cubicBezTo>
                <a:cubicBezTo>
                  <a:pt x="10452180" y="245421"/>
                  <a:pt x="10452180" y="245421"/>
                  <a:pt x="10452180" y="245421"/>
                </a:cubicBezTo>
                <a:cubicBezTo>
                  <a:pt x="10444201" y="245421"/>
                  <a:pt x="10444201" y="245421"/>
                  <a:pt x="10444201" y="245421"/>
                </a:cubicBezTo>
                <a:cubicBezTo>
                  <a:pt x="10444201" y="253602"/>
                  <a:pt x="10444201" y="253602"/>
                  <a:pt x="10444201" y="253602"/>
                </a:cubicBezTo>
                <a:cubicBezTo>
                  <a:pt x="10476115" y="253602"/>
                  <a:pt x="10476115" y="253602"/>
                  <a:pt x="10476115" y="253602"/>
                </a:cubicBezTo>
                <a:cubicBezTo>
                  <a:pt x="10476115" y="409035"/>
                  <a:pt x="10476115" y="409035"/>
                  <a:pt x="10476115" y="409035"/>
                </a:cubicBezTo>
                <a:cubicBezTo>
                  <a:pt x="10476115" y="409035"/>
                  <a:pt x="10476115" y="400855"/>
                  <a:pt x="10492073" y="392674"/>
                </a:cubicBezTo>
                <a:cubicBezTo>
                  <a:pt x="10516008" y="384493"/>
                  <a:pt x="10571858" y="384493"/>
                  <a:pt x="10571858" y="384493"/>
                </a:cubicBezTo>
                <a:cubicBezTo>
                  <a:pt x="10587815" y="384493"/>
                  <a:pt x="10587815" y="384493"/>
                  <a:pt x="10587815" y="384493"/>
                </a:cubicBezTo>
                <a:cubicBezTo>
                  <a:pt x="10587815" y="376312"/>
                  <a:pt x="10587815" y="376312"/>
                  <a:pt x="10587815" y="376312"/>
                </a:cubicBezTo>
                <a:cubicBezTo>
                  <a:pt x="10651644" y="376312"/>
                  <a:pt x="10651644" y="376312"/>
                  <a:pt x="10651644" y="376312"/>
                </a:cubicBezTo>
                <a:cubicBezTo>
                  <a:pt x="10651644" y="392674"/>
                  <a:pt x="10651644" y="392674"/>
                  <a:pt x="10651644" y="392674"/>
                </a:cubicBezTo>
                <a:cubicBezTo>
                  <a:pt x="10691537" y="392674"/>
                  <a:pt x="10691537" y="392674"/>
                  <a:pt x="10691537" y="392674"/>
                </a:cubicBezTo>
                <a:cubicBezTo>
                  <a:pt x="10691537" y="400855"/>
                  <a:pt x="10691537" y="400855"/>
                  <a:pt x="10691537" y="400855"/>
                </a:cubicBezTo>
                <a:cubicBezTo>
                  <a:pt x="10667601" y="400855"/>
                  <a:pt x="10667601" y="400855"/>
                  <a:pt x="10667601" y="400855"/>
                </a:cubicBezTo>
                <a:cubicBezTo>
                  <a:pt x="10667601" y="409035"/>
                  <a:pt x="10667601" y="409035"/>
                  <a:pt x="10667601" y="409035"/>
                </a:cubicBezTo>
                <a:cubicBezTo>
                  <a:pt x="10683558" y="409035"/>
                  <a:pt x="10683558" y="409035"/>
                  <a:pt x="10683558" y="409035"/>
                </a:cubicBezTo>
                <a:cubicBezTo>
                  <a:pt x="10683558" y="449939"/>
                  <a:pt x="10683558" y="449939"/>
                  <a:pt x="10683558" y="449939"/>
                </a:cubicBezTo>
                <a:cubicBezTo>
                  <a:pt x="10683558" y="449939"/>
                  <a:pt x="10707494" y="449939"/>
                  <a:pt x="10707494" y="433577"/>
                </a:cubicBezTo>
                <a:cubicBezTo>
                  <a:pt x="10707494" y="425397"/>
                  <a:pt x="10707494" y="294505"/>
                  <a:pt x="10707494" y="294505"/>
                </a:cubicBezTo>
                <a:cubicBezTo>
                  <a:pt x="10723451" y="294505"/>
                  <a:pt x="10723451" y="294505"/>
                  <a:pt x="10723451" y="294505"/>
                </a:cubicBezTo>
                <a:cubicBezTo>
                  <a:pt x="10723451" y="253602"/>
                  <a:pt x="10723451" y="253602"/>
                  <a:pt x="10723451" y="253602"/>
                </a:cubicBezTo>
                <a:cubicBezTo>
                  <a:pt x="10731429" y="253602"/>
                  <a:pt x="10731429" y="253602"/>
                  <a:pt x="10731429" y="253602"/>
                </a:cubicBezTo>
                <a:cubicBezTo>
                  <a:pt x="10731429" y="32723"/>
                  <a:pt x="10731429" y="32723"/>
                  <a:pt x="10731429" y="32723"/>
                </a:cubicBezTo>
                <a:cubicBezTo>
                  <a:pt x="10771322" y="32723"/>
                  <a:pt x="10771322" y="32723"/>
                  <a:pt x="10771322" y="32723"/>
                </a:cubicBezTo>
                <a:cubicBezTo>
                  <a:pt x="10771322" y="0"/>
                  <a:pt x="10771322" y="0"/>
                  <a:pt x="10771322" y="0"/>
                </a:cubicBezTo>
                <a:cubicBezTo>
                  <a:pt x="10883022" y="0"/>
                  <a:pt x="10883022" y="0"/>
                  <a:pt x="10883022" y="0"/>
                </a:cubicBezTo>
                <a:cubicBezTo>
                  <a:pt x="10883022" y="40904"/>
                  <a:pt x="10883022" y="40904"/>
                  <a:pt x="10883022" y="40904"/>
                </a:cubicBezTo>
                <a:cubicBezTo>
                  <a:pt x="10930893" y="40904"/>
                  <a:pt x="10930893" y="40904"/>
                  <a:pt x="10930893" y="40904"/>
                </a:cubicBezTo>
                <a:cubicBezTo>
                  <a:pt x="10930893" y="319048"/>
                  <a:pt x="10930893" y="319048"/>
                  <a:pt x="10930893" y="319048"/>
                </a:cubicBezTo>
                <a:cubicBezTo>
                  <a:pt x="10938872" y="319048"/>
                  <a:pt x="10938872" y="319048"/>
                  <a:pt x="10938872" y="319048"/>
                </a:cubicBezTo>
                <a:cubicBezTo>
                  <a:pt x="10938872" y="310867"/>
                  <a:pt x="10938872" y="310867"/>
                  <a:pt x="10938872" y="310867"/>
                </a:cubicBezTo>
                <a:cubicBezTo>
                  <a:pt x="10954829" y="310867"/>
                  <a:pt x="10954829" y="310867"/>
                  <a:pt x="10954829" y="310867"/>
                </a:cubicBezTo>
                <a:cubicBezTo>
                  <a:pt x="10954829" y="278144"/>
                  <a:pt x="10954829" y="278144"/>
                  <a:pt x="10954829" y="278144"/>
                </a:cubicBezTo>
                <a:cubicBezTo>
                  <a:pt x="11034615" y="278144"/>
                  <a:pt x="11034615" y="278144"/>
                  <a:pt x="11034615" y="278144"/>
                </a:cubicBezTo>
                <a:cubicBezTo>
                  <a:pt x="11034615" y="310867"/>
                  <a:pt x="11034615" y="310867"/>
                  <a:pt x="11034615" y="310867"/>
                </a:cubicBezTo>
                <a:cubicBezTo>
                  <a:pt x="11050572" y="310867"/>
                  <a:pt x="11050572" y="310867"/>
                  <a:pt x="11050572" y="310867"/>
                </a:cubicBezTo>
                <a:cubicBezTo>
                  <a:pt x="11050572" y="335409"/>
                  <a:pt x="11050572" y="335409"/>
                  <a:pt x="11050572" y="335409"/>
                </a:cubicBezTo>
                <a:cubicBezTo>
                  <a:pt x="11058550" y="335409"/>
                  <a:pt x="11058550" y="335409"/>
                  <a:pt x="11058550" y="335409"/>
                </a:cubicBezTo>
                <a:cubicBezTo>
                  <a:pt x="11058550" y="319048"/>
                  <a:pt x="11058550" y="319048"/>
                  <a:pt x="11058550" y="319048"/>
                </a:cubicBezTo>
                <a:cubicBezTo>
                  <a:pt x="11090464" y="319048"/>
                  <a:pt x="11090464" y="319048"/>
                  <a:pt x="11090464" y="319048"/>
                </a:cubicBezTo>
                <a:cubicBezTo>
                  <a:pt x="11090464" y="212698"/>
                  <a:pt x="11090464" y="212698"/>
                  <a:pt x="11090464" y="212698"/>
                </a:cubicBezTo>
                <a:cubicBezTo>
                  <a:pt x="11114400" y="212698"/>
                  <a:pt x="11114400" y="212698"/>
                  <a:pt x="11114400" y="212698"/>
                </a:cubicBezTo>
                <a:cubicBezTo>
                  <a:pt x="11114400" y="212698"/>
                  <a:pt x="11122379" y="204518"/>
                  <a:pt x="11130357" y="204518"/>
                </a:cubicBezTo>
                <a:cubicBezTo>
                  <a:pt x="11138336" y="204518"/>
                  <a:pt x="11146314" y="196337"/>
                  <a:pt x="11146314" y="196337"/>
                </a:cubicBezTo>
                <a:cubicBezTo>
                  <a:pt x="11146314" y="139072"/>
                  <a:pt x="11146314" y="139072"/>
                  <a:pt x="11146314" y="139072"/>
                </a:cubicBezTo>
                <a:cubicBezTo>
                  <a:pt x="11154293" y="147253"/>
                  <a:pt x="11154293" y="147253"/>
                  <a:pt x="11154293" y="147253"/>
                </a:cubicBezTo>
                <a:cubicBezTo>
                  <a:pt x="11154293" y="171795"/>
                  <a:pt x="11154293" y="171795"/>
                  <a:pt x="11154293" y="171795"/>
                </a:cubicBezTo>
                <a:cubicBezTo>
                  <a:pt x="11162271" y="171795"/>
                  <a:pt x="11162271" y="171795"/>
                  <a:pt x="11162271" y="171795"/>
                </a:cubicBezTo>
                <a:cubicBezTo>
                  <a:pt x="11162271" y="204518"/>
                  <a:pt x="11162271" y="204518"/>
                  <a:pt x="11162271" y="204518"/>
                </a:cubicBezTo>
                <a:cubicBezTo>
                  <a:pt x="11186207" y="204518"/>
                  <a:pt x="11186207" y="204518"/>
                  <a:pt x="11186207" y="204518"/>
                </a:cubicBezTo>
                <a:cubicBezTo>
                  <a:pt x="11186207" y="212698"/>
                  <a:pt x="11186207" y="212698"/>
                  <a:pt x="11186207" y="212698"/>
                </a:cubicBezTo>
                <a:cubicBezTo>
                  <a:pt x="11210143" y="212698"/>
                  <a:pt x="11210143" y="212698"/>
                  <a:pt x="11210143" y="212698"/>
                </a:cubicBezTo>
                <a:cubicBezTo>
                  <a:pt x="11210143" y="229060"/>
                  <a:pt x="11210143" y="229060"/>
                  <a:pt x="11210143" y="229060"/>
                </a:cubicBezTo>
                <a:cubicBezTo>
                  <a:pt x="11250035" y="229060"/>
                  <a:pt x="11250035" y="229060"/>
                  <a:pt x="11250035" y="229060"/>
                </a:cubicBezTo>
                <a:cubicBezTo>
                  <a:pt x="11250035" y="237241"/>
                  <a:pt x="11250035" y="237241"/>
                  <a:pt x="11250035" y="237241"/>
                </a:cubicBezTo>
                <a:cubicBezTo>
                  <a:pt x="11305885" y="237241"/>
                  <a:pt x="11305885" y="237241"/>
                  <a:pt x="11305885" y="237241"/>
                </a:cubicBezTo>
                <a:cubicBezTo>
                  <a:pt x="11305885" y="253602"/>
                  <a:pt x="11305885" y="253602"/>
                  <a:pt x="11305885" y="253602"/>
                </a:cubicBezTo>
                <a:cubicBezTo>
                  <a:pt x="11321843" y="253602"/>
                  <a:pt x="11321843" y="253602"/>
                  <a:pt x="11321843" y="253602"/>
                </a:cubicBezTo>
                <a:cubicBezTo>
                  <a:pt x="11321843" y="253602"/>
                  <a:pt x="11305885" y="220879"/>
                  <a:pt x="11321843" y="220879"/>
                </a:cubicBezTo>
                <a:cubicBezTo>
                  <a:pt x="11329821" y="220879"/>
                  <a:pt x="11329821" y="220879"/>
                  <a:pt x="11329821" y="220879"/>
                </a:cubicBezTo>
                <a:cubicBezTo>
                  <a:pt x="11345778" y="229060"/>
                  <a:pt x="11345778" y="229060"/>
                  <a:pt x="11345778" y="229060"/>
                </a:cubicBezTo>
                <a:cubicBezTo>
                  <a:pt x="11457478" y="229060"/>
                  <a:pt x="11457478" y="229060"/>
                  <a:pt x="11457478" y="229060"/>
                </a:cubicBezTo>
                <a:cubicBezTo>
                  <a:pt x="11457478" y="245421"/>
                  <a:pt x="11457478" y="245421"/>
                  <a:pt x="11457478" y="245421"/>
                </a:cubicBezTo>
                <a:cubicBezTo>
                  <a:pt x="11465457" y="245421"/>
                  <a:pt x="11465457" y="245421"/>
                  <a:pt x="11465457" y="245421"/>
                </a:cubicBezTo>
                <a:cubicBezTo>
                  <a:pt x="11465457" y="253602"/>
                  <a:pt x="11465457" y="253602"/>
                  <a:pt x="11465457" y="253602"/>
                </a:cubicBezTo>
                <a:cubicBezTo>
                  <a:pt x="11505349" y="253602"/>
                  <a:pt x="11505349" y="253602"/>
                  <a:pt x="11505349" y="253602"/>
                </a:cubicBezTo>
                <a:cubicBezTo>
                  <a:pt x="11505349" y="237241"/>
                  <a:pt x="11505349" y="237241"/>
                  <a:pt x="11505349" y="237241"/>
                </a:cubicBezTo>
                <a:cubicBezTo>
                  <a:pt x="11513328" y="237241"/>
                  <a:pt x="11513328" y="237241"/>
                  <a:pt x="11513328" y="237241"/>
                </a:cubicBezTo>
                <a:cubicBezTo>
                  <a:pt x="11513328" y="253602"/>
                  <a:pt x="11513328" y="253602"/>
                  <a:pt x="11513328" y="253602"/>
                </a:cubicBezTo>
                <a:cubicBezTo>
                  <a:pt x="11545242" y="253602"/>
                  <a:pt x="11545242" y="253602"/>
                  <a:pt x="11545242" y="253602"/>
                </a:cubicBezTo>
                <a:cubicBezTo>
                  <a:pt x="11545242" y="261783"/>
                  <a:pt x="11545242" y="261783"/>
                  <a:pt x="11545242" y="261783"/>
                </a:cubicBezTo>
                <a:cubicBezTo>
                  <a:pt x="11585135" y="261783"/>
                  <a:pt x="11585135" y="261783"/>
                  <a:pt x="11585135" y="261783"/>
                </a:cubicBezTo>
                <a:cubicBezTo>
                  <a:pt x="11585135" y="212698"/>
                  <a:pt x="11585135" y="212698"/>
                  <a:pt x="11585135" y="212698"/>
                </a:cubicBezTo>
                <a:cubicBezTo>
                  <a:pt x="11585135" y="204518"/>
                  <a:pt x="11585135" y="204518"/>
                  <a:pt x="11585135" y="204518"/>
                </a:cubicBezTo>
                <a:cubicBezTo>
                  <a:pt x="11712792" y="204518"/>
                  <a:pt x="11712792" y="204518"/>
                  <a:pt x="11712792" y="204518"/>
                </a:cubicBezTo>
                <a:cubicBezTo>
                  <a:pt x="11712792" y="196337"/>
                  <a:pt x="11712792" y="196337"/>
                  <a:pt x="11712792" y="196337"/>
                </a:cubicBezTo>
                <a:cubicBezTo>
                  <a:pt x="11728749" y="196337"/>
                  <a:pt x="11728749" y="196337"/>
                  <a:pt x="11728749" y="196337"/>
                </a:cubicBezTo>
                <a:cubicBezTo>
                  <a:pt x="11728749" y="196337"/>
                  <a:pt x="11728749" y="179976"/>
                  <a:pt x="11736728" y="179976"/>
                </a:cubicBezTo>
                <a:cubicBezTo>
                  <a:pt x="11744706" y="179976"/>
                  <a:pt x="11760663" y="196337"/>
                  <a:pt x="11760663" y="196337"/>
                </a:cubicBezTo>
                <a:cubicBezTo>
                  <a:pt x="11848427" y="196337"/>
                  <a:pt x="11848427" y="196337"/>
                  <a:pt x="11848427" y="196337"/>
                </a:cubicBezTo>
                <a:cubicBezTo>
                  <a:pt x="11848427" y="261783"/>
                  <a:pt x="11848427" y="261783"/>
                  <a:pt x="11848427" y="261783"/>
                </a:cubicBezTo>
                <a:cubicBezTo>
                  <a:pt x="11896299" y="261783"/>
                  <a:pt x="11896299" y="261783"/>
                  <a:pt x="11896299" y="261783"/>
                </a:cubicBezTo>
                <a:cubicBezTo>
                  <a:pt x="11896299" y="269963"/>
                  <a:pt x="11896299" y="269963"/>
                  <a:pt x="11896299" y="269963"/>
                </a:cubicBezTo>
                <a:cubicBezTo>
                  <a:pt x="11912256" y="269963"/>
                  <a:pt x="11912256" y="269963"/>
                  <a:pt x="11912256" y="269963"/>
                </a:cubicBezTo>
                <a:cubicBezTo>
                  <a:pt x="11912256" y="212698"/>
                  <a:pt x="11912256" y="212698"/>
                  <a:pt x="11912256" y="212698"/>
                </a:cubicBezTo>
                <a:cubicBezTo>
                  <a:pt x="11936191" y="212698"/>
                  <a:pt x="11936191" y="212698"/>
                  <a:pt x="11936191" y="212698"/>
                </a:cubicBezTo>
                <a:cubicBezTo>
                  <a:pt x="11936191" y="155434"/>
                  <a:pt x="11936191" y="155434"/>
                  <a:pt x="11936191" y="155434"/>
                </a:cubicBezTo>
                <a:cubicBezTo>
                  <a:pt x="11936191" y="155434"/>
                  <a:pt x="11944170" y="147253"/>
                  <a:pt x="11944170" y="147253"/>
                </a:cubicBezTo>
                <a:cubicBezTo>
                  <a:pt x="11936191" y="139072"/>
                  <a:pt x="11928213" y="130891"/>
                  <a:pt x="11928213" y="130891"/>
                </a:cubicBezTo>
                <a:cubicBezTo>
                  <a:pt x="11928213" y="122711"/>
                  <a:pt x="11928213" y="122711"/>
                  <a:pt x="11928213" y="122711"/>
                </a:cubicBezTo>
                <a:cubicBezTo>
                  <a:pt x="11936191" y="122711"/>
                  <a:pt x="11936191" y="122711"/>
                  <a:pt x="11936191" y="122711"/>
                </a:cubicBezTo>
                <a:cubicBezTo>
                  <a:pt x="11936191" y="106349"/>
                  <a:pt x="11936191" y="106349"/>
                  <a:pt x="11936191" y="106349"/>
                </a:cubicBezTo>
                <a:cubicBezTo>
                  <a:pt x="11960127" y="106349"/>
                  <a:pt x="11960127" y="106349"/>
                  <a:pt x="11960127" y="106349"/>
                </a:cubicBezTo>
                <a:cubicBezTo>
                  <a:pt x="11960127" y="98169"/>
                  <a:pt x="11960127" y="98169"/>
                  <a:pt x="11960127" y="98169"/>
                </a:cubicBezTo>
                <a:cubicBezTo>
                  <a:pt x="11992041" y="98169"/>
                  <a:pt x="11992041" y="98169"/>
                  <a:pt x="11992041" y="98169"/>
                </a:cubicBezTo>
                <a:cubicBezTo>
                  <a:pt x="11992041" y="106349"/>
                  <a:pt x="11992041" y="106349"/>
                  <a:pt x="11992041" y="106349"/>
                </a:cubicBezTo>
                <a:cubicBezTo>
                  <a:pt x="12000020" y="106349"/>
                  <a:pt x="12000020" y="106349"/>
                  <a:pt x="12000020" y="106349"/>
                </a:cubicBezTo>
                <a:cubicBezTo>
                  <a:pt x="12000020" y="122711"/>
                  <a:pt x="12000020" y="122711"/>
                  <a:pt x="12000020" y="122711"/>
                </a:cubicBezTo>
                <a:cubicBezTo>
                  <a:pt x="12063849" y="122711"/>
                  <a:pt x="12063849" y="122711"/>
                  <a:pt x="12063849" y="122711"/>
                </a:cubicBezTo>
                <a:cubicBezTo>
                  <a:pt x="12063849" y="106349"/>
                  <a:pt x="12063849" y="106349"/>
                  <a:pt x="12063849" y="106349"/>
                </a:cubicBezTo>
                <a:cubicBezTo>
                  <a:pt x="12079806" y="106349"/>
                  <a:pt x="12079806" y="106349"/>
                  <a:pt x="12079806" y="106349"/>
                </a:cubicBezTo>
                <a:cubicBezTo>
                  <a:pt x="12079806" y="98169"/>
                  <a:pt x="12079806" y="98169"/>
                  <a:pt x="12079806" y="98169"/>
                </a:cubicBezTo>
                <a:cubicBezTo>
                  <a:pt x="12103741" y="98169"/>
                  <a:pt x="12103741" y="98169"/>
                  <a:pt x="12103741" y="98169"/>
                </a:cubicBezTo>
                <a:cubicBezTo>
                  <a:pt x="12111720" y="106349"/>
                  <a:pt x="12111720" y="106349"/>
                  <a:pt x="12111720" y="106349"/>
                </a:cubicBezTo>
                <a:cubicBezTo>
                  <a:pt x="12127677" y="106349"/>
                  <a:pt x="12127677" y="106349"/>
                  <a:pt x="12127677" y="106349"/>
                </a:cubicBezTo>
                <a:cubicBezTo>
                  <a:pt x="12127677" y="130891"/>
                  <a:pt x="12127677" y="130891"/>
                  <a:pt x="12127677" y="130891"/>
                </a:cubicBezTo>
                <a:cubicBezTo>
                  <a:pt x="12127677" y="130891"/>
                  <a:pt x="12127677" y="458119"/>
                  <a:pt x="12127677" y="654456"/>
                </a:cubicBezTo>
                <a:lnTo>
                  <a:pt x="9125276" y="654456"/>
                </a:lnTo>
                <a:lnTo>
                  <a:pt x="9111782" y="654456"/>
                </a:lnTo>
                <a:lnTo>
                  <a:pt x="6132996" y="654456"/>
                </a:lnTo>
                <a:lnTo>
                  <a:pt x="5981189" y="654456"/>
                </a:lnTo>
                <a:lnTo>
                  <a:pt x="3019269" y="654456"/>
                </a:lnTo>
                <a:lnTo>
                  <a:pt x="2985535" y="654456"/>
                </a:lnTo>
                <a:lnTo>
                  <a:pt x="0" y="654456"/>
                </a:lnTo>
                <a:cubicBezTo>
                  <a:pt x="0" y="458119"/>
                  <a:pt x="0" y="130891"/>
                  <a:pt x="0" y="130891"/>
                </a:cubicBezTo>
                <a:cubicBezTo>
                  <a:pt x="0" y="130891"/>
                  <a:pt x="7987" y="130891"/>
                  <a:pt x="7987" y="130891"/>
                </a:cubicBezTo>
                <a:cubicBezTo>
                  <a:pt x="7987" y="130891"/>
                  <a:pt x="7987" y="130891"/>
                  <a:pt x="7987" y="106349"/>
                </a:cubicBezTo>
                <a:cubicBezTo>
                  <a:pt x="7987" y="106349"/>
                  <a:pt x="7987" y="106349"/>
                  <a:pt x="15974" y="106349"/>
                </a:cubicBezTo>
                <a:cubicBezTo>
                  <a:pt x="15974" y="106349"/>
                  <a:pt x="15974" y="106349"/>
                  <a:pt x="23962" y="98169"/>
                </a:cubicBezTo>
                <a:cubicBezTo>
                  <a:pt x="23962" y="98169"/>
                  <a:pt x="23962" y="98169"/>
                  <a:pt x="55912" y="98169"/>
                </a:cubicBezTo>
                <a:cubicBezTo>
                  <a:pt x="55912" y="98169"/>
                  <a:pt x="55912" y="98169"/>
                  <a:pt x="55912" y="106349"/>
                </a:cubicBezTo>
                <a:cubicBezTo>
                  <a:pt x="55912" y="106349"/>
                  <a:pt x="55912" y="106349"/>
                  <a:pt x="63899" y="106349"/>
                </a:cubicBezTo>
                <a:cubicBezTo>
                  <a:pt x="63899" y="106349"/>
                  <a:pt x="63899" y="106349"/>
                  <a:pt x="63899" y="122711"/>
                </a:cubicBezTo>
                <a:cubicBezTo>
                  <a:pt x="63899" y="122711"/>
                  <a:pt x="63899" y="122711"/>
                  <a:pt x="127799" y="122711"/>
                </a:cubicBezTo>
                <a:cubicBezTo>
                  <a:pt x="127799" y="122711"/>
                  <a:pt x="127799" y="122711"/>
                  <a:pt x="127799" y="106349"/>
                </a:cubicBezTo>
                <a:cubicBezTo>
                  <a:pt x="127799" y="106349"/>
                  <a:pt x="127799" y="106349"/>
                  <a:pt x="135787" y="106349"/>
                </a:cubicBezTo>
                <a:cubicBezTo>
                  <a:pt x="135787" y="106349"/>
                  <a:pt x="135787" y="106349"/>
                  <a:pt x="135787" y="98169"/>
                </a:cubicBezTo>
                <a:cubicBezTo>
                  <a:pt x="135787" y="98169"/>
                  <a:pt x="135787" y="98169"/>
                  <a:pt x="167737" y="98169"/>
                </a:cubicBezTo>
                <a:cubicBezTo>
                  <a:pt x="167737" y="98169"/>
                  <a:pt x="167737" y="98169"/>
                  <a:pt x="167737" y="106349"/>
                </a:cubicBezTo>
                <a:cubicBezTo>
                  <a:pt x="167737" y="106349"/>
                  <a:pt x="167737" y="106349"/>
                  <a:pt x="191699" y="106349"/>
                </a:cubicBezTo>
                <a:cubicBezTo>
                  <a:pt x="191699" y="106349"/>
                  <a:pt x="191699" y="106349"/>
                  <a:pt x="191699" y="122711"/>
                </a:cubicBezTo>
                <a:cubicBezTo>
                  <a:pt x="191699" y="122711"/>
                  <a:pt x="191699" y="122711"/>
                  <a:pt x="199687" y="122711"/>
                </a:cubicBezTo>
                <a:cubicBezTo>
                  <a:pt x="199687" y="122711"/>
                  <a:pt x="199687" y="122711"/>
                  <a:pt x="199687" y="130891"/>
                </a:cubicBezTo>
                <a:cubicBezTo>
                  <a:pt x="199687" y="130891"/>
                  <a:pt x="191699" y="139072"/>
                  <a:pt x="191699" y="147253"/>
                </a:cubicBezTo>
                <a:cubicBezTo>
                  <a:pt x="183712" y="147253"/>
                  <a:pt x="199687" y="155434"/>
                  <a:pt x="199687" y="155434"/>
                </a:cubicBezTo>
                <a:cubicBezTo>
                  <a:pt x="199687" y="155434"/>
                  <a:pt x="199687" y="155434"/>
                  <a:pt x="199687" y="212698"/>
                </a:cubicBezTo>
                <a:cubicBezTo>
                  <a:pt x="199687" y="212698"/>
                  <a:pt x="199687" y="212698"/>
                  <a:pt x="223649" y="212698"/>
                </a:cubicBezTo>
                <a:cubicBezTo>
                  <a:pt x="223649" y="212698"/>
                  <a:pt x="223649" y="212698"/>
                  <a:pt x="223649" y="269963"/>
                </a:cubicBezTo>
                <a:cubicBezTo>
                  <a:pt x="223649" y="269963"/>
                  <a:pt x="223649" y="269963"/>
                  <a:pt x="231637" y="269963"/>
                </a:cubicBezTo>
                <a:cubicBezTo>
                  <a:pt x="231637" y="269963"/>
                  <a:pt x="231637" y="269963"/>
                  <a:pt x="231637" y="261783"/>
                </a:cubicBezTo>
                <a:cubicBezTo>
                  <a:pt x="231637" y="261783"/>
                  <a:pt x="231637" y="261783"/>
                  <a:pt x="279561" y="261783"/>
                </a:cubicBezTo>
                <a:cubicBezTo>
                  <a:pt x="279561" y="261783"/>
                  <a:pt x="279561" y="261783"/>
                  <a:pt x="279561" y="196337"/>
                </a:cubicBezTo>
                <a:cubicBezTo>
                  <a:pt x="279561" y="196337"/>
                  <a:pt x="279561" y="196337"/>
                  <a:pt x="375411" y="196337"/>
                </a:cubicBezTo>
                <a:cubicBezTo>
                  <a:pt x="375411" y="196337"/>
                  <a:pt x="383399" y="179976"/>
                  <a:pt x="391386" y="179976"/>
                </a:cubicBezTo>
                <a:cubicBezTo>
                  <a:pt x="399374" y="179976"/>
                  <a:pt x="399374" y="196337"/>
                  <a:pt x="399374" y="196337"/>
                </a:cubicBezTo>
                <a:cubicBezTo>
                  <a:pt x="399374" y="196337"/>
                  <a:pt x="399374" y="196337"/>
                  <a:pt x="415349" y="196337"/>
                </a:cubicBezTo>
                <a:cubicBezTo>
                  <a:pt x="415349" y="196337"/>
                  <a:pt x="415349" y="196337"/>
                  <a:pt x="415349" y="204518"/>
                </a:cubicBezTo>
                <a:cubicBezTo>
                  <a:pt x="415349" y="204518"/>
                  <a:pt x="415349" y="204518"/>
                  <a:pt x="543149" y="204518"/>
                </a:cubicBezTo>
                <a:cubicBezTo>
                  <a:pt x="543149" y="204518"/>
                  <a:pt x="543149" y="204518"/>
                  <a:pt x="543149" y="212698"/>
                </a:cubicBezTo>
                <a:cubicBezTo>
                  <a:pt x="543149" y="212698"/>
                  <a:pt x="543149" y="212698"/>
                  <a:pt x="543149" y="261783"/>
                </a:cubicBezTo>
                <a:cubicBezTo>
                  <a:pt x="543149" y="261783"/>
                  <a:pt x="543149" y="261783"/>
                  <a:pt x="583086" y="261783"/>
                </a:cubicBezTo>
                <a:cubicBezTo>
                  <a:pt x="583086" y="261783"/>
                  <a:pt x="583086" y="261783"/>
                  <a:pt x="583086" y="253602"/>
                </a:cubicBezTo>
                <a:cubicBezTo>
                  <a:pt x="583086" y="253602"/>
                  <a:pt x="583086" y="253602"/>
                  <a:pt x="615036" y="253602"/>
                </a:cubicBezTo>
                <a:cubicBezTo>
                  <a:pt x="615036" y="253602"/>
                  <a:pt x="615036" y="253602"/>
                  <a:pt x="615036" y="237241"/>
                </a:cubicBezTo>
                <a:cubicBezTo>
                  <a:pt x="615036" y="237241"/>
                  <a:pt x="615036" y="237241"/>
                  <a:pt x="623023" y="237241"/>
                </a:cubicBezTo>
                <a:cubicBezTo>
                  <a:pt x="623023" y="237241"/>
                  <a:pt x="623023" y="237241"/>
                  <a:pt x="623023" y="253602"/>
                </a:cubicBezTo>
                <a:cubicBezTo>
                  <a:pt x="623023" y="253602"/>
                  <a:pt x="623023" y="253602"/>
                  <a:pt x="662961" y="253602"/>
                </a:cubicBezTo>
                <a:cubicBezTo>
                  <a:pt x="662961" y="253602"/>
                  <a:pt x="662961" y="253602"/>
                  <a:pt x="662961" y="245421"/>
                </a:cubicBezTo>
                <a:cubicBezTo>
                  <a:pt x="662961" y="245421"/>
                  <a:pt x="662961" y="245421"/>
                  <a:pt x="670948" y="245421"/>
                </a:cubicBezTo>
                <a:cubicBezTo>
                  <a:pt x="670948" y="245421"/>
                  <a:pt x="670948" y="245421"/>
                  <a:pt x="670948" y="229060"/>
                </a:cubicBezTo>
                <a:cubicBezTo>
                  <a:pt x="670948" y="229060"/>
                  <a:pt x="670948" y="229060"/>
                  <a:pt x="790760" y="229060"/>
                </a:cubicBezTo>
                <a:cubicBezTo>
                  <a:pt x="790760" y="229060"/>
                  <a:pt x="790760" y="229060"/>
                  <a:pt x="798748" y="220879"/>
                </a:cubicBezTo>
                <a:cubicBezTo>
                  <a:pt x="798748" y="220879"/>
                  <a:pt x="798748" y="220879"/>
                  <a:pt x="814723" y="220879"/>
                </a:cubicBezTo>
                <a:cubicBezTo>
                  <a:pt x="822710" y="220879"/>
                  <a:pt x="814723" y="253602"/>
                  <a:pt x="814723" y="253602"/>
                </a:cubicBezTo>
                <a:cubicBezTo>
                  <a:pt x="814723" y="253602"/>
                  <a:pt x="814723" y="253602"/>
                  <a:pt x="822710" y="253602"/>
                </a:cubicBezTo>
                <a:cubicBezTo>
                  <a:pt x="822710" y="253602"/>
                  <a:pt x="822710" y="253602"/>
                  <a:pt x="822710" y="237241"/>
                </a:cubicBezTo>
                <a:cubicBezTo>
                  <a:pt x="822710" y="237241"/>
                  <a:pt x="822710" y="237241"/>
                  <a:pt x="878623" y="237241"/>
                </a:cubicBezTo>
                <a:cubicBezTo>
                  <a:pt x="878623" y="237241"/>
                  <a:pt x="878623" y="237241"/>
                  <a:pt x="878623" y="229060"/>
                </a:cubicBezTo>
                <a:cubicBezTo>
                  <a:pt x="878623" y="229060"/>
                  <a:pt x="878623" y="229060"/>
                  <a:pt x="926548" y="229060"/>
                </a:cubicBezTo>
                <a:cubicBezTo>
                  <a:pt x="926548" y="229060"/>
                  <a:pt x="926548" y="229060"/>
                  <a:pt x="926548" y="212698"/>
                </a:cubicBezTo>
                <a:cubicBezTo>
                  <a:pt x="926548" y="212698"/>
                  <a:pt x="926548" y="212698"/>
                  <a:pt x="950510" y="212698"/>
                </a:cubicBezTo>
                <a:cubicBezTo>
                  <a:pt x="950510" y="212698"/>
                  <a:pt x="950510" y="212698"/>
                  <a:pt x="950510" y="204518"/>
                </a:cubicBezTo>
                <a:cubicBezTo>
                  <a:pt x="950510" y="204518"/>
                  <a:pt x="950510" y="204518"/>
                  <a:pt x="974473" y="204518"/>
                </a:cubicBezTo>
                <a:cubicBezTo>
                  <a:pt x="974473" y="204518"/>
                  <a:pt x="974473" y="204518"/>
                  <a:pt x="974473" y="171795"/>
                </a:cubicBezTo>
                <a:cubicBezTo>
                  <a:pt x="974473" y="171795"/>
                  <a:pt x="974473" y="171795"/>
                  <a:pt x="974473" y="147253"/>
                </a:cubicBezTo>
                <a:cubicBezTo>
                  <a:pt x="974473" y="147253"/>
                  <a:pt x="974473" y="147253"/>
                  <a:pt x="990448" y="139072"/>
                </a:cubicBezTo>
                <a:cubicBezTo>
                  <a:pt x="990448" y="139072"/>
                  <a:pt x="990448" y="139072"/>
                  <a:pt x="990448" y="196337"/>
                </a:cubicBezTo>
                <a:cubicBezTo>
                  <a:pt x="990448" y="196337"/>
                  <a:pt x="990448" y="204518"/>
                  <a:pt x="1006423" y="204518"/>
                </a:cubicBezTo>
                <a:cubicBezTo>
                  <a:pt x="1014410" y="204518"/>
                  <a:pt x="1014410" y="212698"/>
                  <a:pt x="1014410" y="212698"/>
                </a:cubicBezTo>
                <a:cubicBezTo>
                  <a:pt x="1014410" y="212698"/>
                  <a:pt x="1014410" y="212698"/>
                  <a:pt x="1038373" y="212698"/>
                </a:cubicBezTo>
                <a:cubicBezTo>
                  <a:pt x="1038373" y="212698"/>
                  <a:pt x="1038373" y="212698"/>
                  <a:pt x="1038373" y="319048"/>
                </a:cubicBezTo>
                <a:cubicBezTo>
                  <a:pt x="1038373" y="319048"/>
                  <a:pt x="1038373" y="319048"/>
                  <a:pt x="1070323" y="319048"/>
                </a:cubicBezTo>
                <a:cubicBezTo>
                  <a:pt x="1070323" y="319048"/>
                  <a:pt x="1070323" y="319048"/>
                  <a:pt x="1070323" y="335409"/>
                </a:cubicBezTo>
                <a:cubicBezTo>
                  <a:pt x="1070323" y="335409"/>
                  <a:pt x="1070323" y="335409"/>
                  <a:pt x="1078310" y="335409"/>
                </a:cubicBezTo>
                <a:cubicBezTo>
                  <a:pt x="1078310" y="335409"/>
                  <a:pt x="1078310" y="335409"/>
                  <a:pt x="1078310" y="310867"/>
                </a:cubicBezTo>
                <a:cubicBezTo>
                  <a:pt x="1078310" y="310867"/>
                  <a:pt x="1078310" y="310867"/>
                  <a:pt x="1094285" y="310867"/>
                </a:cubicBezTo>
                <a:cubicBezTo>
                  <a:pt x="1094285" y="310867"/>
                  <a:pt x="1094285" y="310867"/>
                  <a:pt x="1094285" y="278144"/>
                </a:cubicBezTo>
                <a:cubicBezTo>
                  <a:pt x="1094285" y="278144"/>
                  <a:pt x="1094285" y="278144"/>
                  <a:pt x="1182147" y="278144"/>
                </a:cubicBezTo>
                <a:cubicBezTo>
                  <a:pt x="1182147" y="278144"/>
                  <a:pt x="1182147" y="278144"/>
                  <a:pt x="1182147" y="310867"/>
                </a:cubicBezTo>
                <a:cubicBezTo>
                  <a:pt x="1182147" y="310867"/>
                  <a:pt x="1182147" y="310867"/>
                  <a:pt x="1190135" y="310867"/>
                </a:cubicBezTo>
                <a:cubicBezTo>
                  <a:pt x="1190135" y="310867"/>
                  <a:pt x="1190135" y="310867"/>
                  <a:pt x="1190135" y="319048"/>
                </a:cubicBezTo>
                <a:cubicBezTo>
                  <a:pt x="1190135" y="319048"/>
                  <a:pt x="1190135" y="319048"/>
                  <a:pt x="1206110" y="319048"/>
                </a:cubicBezTo>
                <a:cubicBezTo>
                  <a:pt x="1206110" y="319048"/>
                  <a:pt x="1206110" y="319048"/>
                  <a:pt x="1206110" y="40904"/>
                </a:cubicBezTo>
                <a:cubicBezTo>
                  <a:pt x="1206110" y="40904"/>
                  <a:pt x="1206110" y="40904"/>
                  <a:pt x="1246047" y="40904"/>
                </a:cubicBezTo>
                <a:cubicBezTo>
                  <a:pt x="1246047" y="40904"/>
                  <a:pt x="1246047" y="40904"/>
                  <a:pt x="1246047" y="0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  <a:noAutofit/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9" name="任意多边形 8"/>
          <p:cNvSpPr/>
          <p:nvPr/>
        </p:nvSpPr>
        <p:spPr bwMode="auto">
          <a:xfrm>
            <a:off x="-1" y="5869387"/>
            <a:ext cx="12192001" cy="988614"/>
          </a:xfrm>
          <a:custGeom>
            <a:gdLst>
              <a:gd fmla="*/ 4998838 w 12137799" name="connsiteX0"/>
              <a:gd fmla="*/ 156235 h 526264" name="connsiteY0"/>
              <a:gd fmla="*/ 5006825 w 12137799" name="connsiteX1"/>
              <a:gd fmla="*/ 156235 h 526264" name="connsiteY1"/>
              <a:gd fmla="*/ 5006825 w 12137799" name="connsiteX2"/>
              <a:gd fmla="*/ 164458 h 526264" name="connsiteY2"/>
              <a:gd fmla="*/ 4998838 w 12137799" name="connsiteX3"/>
              <a:gd fmla="*/ 164458 h 526264" name="connsiteY3"/>
              <a:gd fmla="*/ 4998838 w 12137799" name="connsiteX4"/>
              <a:gd fmla="*/ 156235 h 526264" name="connsiteY4"/>
              <a:gd fmla="*/ 7498148 w 12137799" name="connsiteX5"/>
              <a:gd fmla="*/ 90452 h 526264" name="connsiteY5"/>
              <a:gd fmla="*/ 7498148 w 12137799" name="connsiteX6"/>
              <a:gd fmla="*/ 95591 h 526264" name="connsiteY6"/>
              <a:gd fmla="*/ 7498148 w 12137799" name="connsiteX7"/>
              <a:gd fmla="*/ 106898 h 526264" name="connsiteY7"/>
              <a:gd fmla="*/ 7482167 w 12137799" name="connsiteX8"/>
              <a:gd fmla="*/ 115120 h 526264" name="connsiteY8"/>
              <a:gd fmla="*/ 7482167 w 12137799" name="connsiteX9"/>
              <a:gd fmla="*/ 106898 h 526264" name="connsiteY9"/>
              <a:gd fmla="*/ 7498148 w 12137799" name="connsiteX10"/>
              <a:gd fmla="*/ 90452 h 526264" name="connsiteY10"/>
              <a:gd fmla="*/ 4599487 w 12137799" name="connsiteX11"/>
              <a:gd fmla="*/ 90452 h 526264" name="connsiteY11"/>
              <a:gd fmla="*/ 4615461 w 12137799" name="connsiteX12"/>
              <a:gd fmla="*/ 106898 h 526264" name="connsiteY12"/>
              <a:gd fmla="*/ 4615461 w 12137799" name="connsiteX13"/>
              <a:gd fmla="*/ 115120 h 526264" name="connsiteY13"/>
              <a:gd fmla="*/ 4599487 w 12137799" name="connsiteX14"/>
              <a:gd fmla="*/ 106898 h 526264" name="connsiteY14"/>
              <a:gd fmla="*/ 4599487 w 12137799" name="connsiteX15"/>
              <a:gd fmla="*/ 95591 h 526264" name="connsiteY15"/>
              <a:gd fmla="*/ 4599487 w 12137799" name="connsiteX16"/>
              <a:gd fmla="*/ 90452 h 526264" name="connsiteY16"/>
              <a:gd fmla="*/ 1086235 w 12137799" name="connsiteX17"/>
              <a:gd fmla="*/ 0 h 526264" name="connsiteY17"/>
              <a:gd fmla="*/ 1158119 w 12137799" name="connsiteX18"/>
              <a:gd fmla="*/ 0 h 526264" name="connsiteY18"/>
              <a:gd fmla="*/ 1158119 w 12137799" name="connsiteX19"/>
              <a:gd fmla="*/ 24669 h 526264" name="connsiteY19"/>
              <a:gd fmla="*/ 1182080 w 12137799" name="connsiteX20"/>
              <a:gd fmla="*/ 24669 h 526264" name="connsiteY20"/>
              <a:gd fmla="*/ 1182080 w 12137799" name="connsiteX21"/>
              <a:gd fmla="*/ 213795 h 526264" name="connsiteY21"/>
              <a:gd fmla="*/ 1190067 w 12137799" name="connsiteX22"/>
              <a:gd fmla="*/ 213795 h 526264" name="connsiteY22"/>
              <a:gd fmla="*/ 1190067 w 12137799" name="connsiteX23"/>
              <a:gd fmla="*/ 205572 h 526264" name="connsiteY23"/>
              <a:gd fmla="*/ 1198054 w 12137799" name="connsiteX24"/>
              <a:gd fmla="*/ 205572 h 526264" name="connsiteY24"/>
              <a:gd fmla="*/ 1198054 w 12137799" name="connsiteX25"/>
              <a:gd fmla="*/ 189126 h 526264" name="connsiteY25"/>
              <a:gd fmla="*/ 1261950 w 12137799" name="connsiteX26"/>
              <a:gd fmla="*/ 189126 h 526264" name="connsiteY26"/>
              <a:gd fmla="*/ 1261950 w 12137799" name="connsiteX27"/>
              <a:gd fmla="*/ 205572 h 526264" name="connsiteY27"/>
              <a:gd fmla="*/ 1269937 w 12137799" name="connsiteX28"/>
              <a:gd fmla="*/ 205572 h 526264" name="connsiteY28"/>
              <a:gd fmla="*/ 1269937 w 12137799" name="connsiteX29"/>
              <a:gd fmla="*/ 213795 h 526264" name="connsiteY29"/>
              <a:gd fmla="*/ 1293898 w 12137799" name="connsiteX30"/>
              <a:gd fmla="*/ 213795 h 526264" name="connsiteY30"/>
              <a:gd fmla="*/ 1293898 w 12137799" name="connsiteX31"/>
              <a:gd fmla="*/ 139789 h 526264" name="connsiteY31"/>
              <a:gd fmla="*/ 1309872 w 12137799" name="connsiteX32"/>
              <a:gd fmla="*/ 139789 h 526264" name="connsiteY32"/>
              <a:gd fmla="*/ 1317859 w 12137799" name="connsiteX33"/>
              <a:gd fmla="*/ 131566 h 526264" name="connsiteY33"/>
              <a:gd fmla="*/ 1325846 w 12137799" name="connsiteX34"/>
              <a:gd fmla="*/ 131566 h 526264" name="connsiteY34"/>
              <a:gd fmla="*/ 1325846 w 12137799" name="connsiteX35"/>
              <a:gd fmla="*/ 90452 h 526264" name="connsiteY35"/>
              <a:gd fmla="*/ 1333833 w 12137799" name="connsiteX36"/>
              <a:gd fmla="*/ 98675 h 526264" name="connsiteY36"/>
              <a:gd fmla="*/ 1333833 w 12137799" name="connsiteX37"/>
              <a:gd fmla="*/ 115120 h 526264" name="connsiteY37"/>
              <a:gd fmla="*/ 1341820 w 12137799" name="connsiteX38"/>
              <a:gd fmla="*/ 115120 h 526264" name="connsiteY38"/>
              <a:gd fmla="*/ 1341820 w 12137799" name="connsiteX39"/>
              <a:gd fmla="*/ 139789 h 526264" name="connsiteY39"/>
              <a:gd fmla="*/ 1357794 w 12137799" name="connsiteX40"/>
              <a:gd fmla="*/ 139789 h 526264" name="connsiteY40"/>
              <a:gd fmla="*/ 1373768 w 12137799" name="connsiteX41"/>
              <a:gd fmla="*/ 139789 h 526264" name="connsiteY41"/>
              <a:gd fmla="*/ 1373768 w 12137799" name="connsiteX42"/>
              <a:gd fmla="*/ 148012 h 526264" name="connsiteY42"/>
              <a:gd fmla="*/ 1405716 w 12137799" name="connsiteX43"/>
              <a:gd fmla="*/ 148012 h 526264" name="connsiteY43"/>
              <a:gd fmla="*/ 1405716 w 12137799" name="connsiteX44"/>
              <a:gd fmla="*/ 156235 h 526264" name="connsiteY44"/>
              <a:gd fmla="*/ 1437665 w 12137799" name="connsiteX45"/>
              <a:gd fmla="*/ 156235 h 526264" name="connsiteY45"/>
              <a:gd fmla="*/ 1437665 w 12137799" name="connsiteX46"/>
              <a:gd fmla="*/ 172681 h 526264" name="connsiteY46"/>
              <a:gd fmla="*/ 1445652 w 12137799" name="connsiteX47"/>
              <a:gd fmla="*/ 164458 h 526264" name="connsiteY47"/>
              <a:gd fmla="*/ 1445652 w 12137799" name="connsiteX48"/>
              <a:gd fmla="*/ 148012 h 526264" name="connsiteY48"/>
              <a:gd fmla="*/ 1453639 w 12137799" name="connsiteX49"/>
              <a:gd fmla="*/ 148012 h 526264" name="connsiteY49"/>
              <a:gd fmla="*/ 1461626 w 12137799" name="connsiteX50"/>
              <a:gd fmla="*/ 156235 h 526264" name="connsiteY50"/>
              <a:gd fmla="*/ 1541496 w 12137799" name="connsiteX51"/>
              <a:gd fmla="*/ 156235 h 526264" name="connsiteY51"/>
              <a:gd fmla="*/ 1541496 w 12137799" name="connsiteX52"/>
              <a:gd fmla="*/ 164458 h 526264" name="connsiteY52"/>
              <a:gd fmla="*/ 1573444 w 12137799" name="connsiteX53"/>
              <a:gd fmla="*/ 164458 h 526264" name="connsiteY53"/>
              <a:gd fmla="*/ 1597405 w 12137799" name="connsiteX54"/>
              <a:gd fmla="*/ 164458 h 526264" name="connsiteY54"/>
              <a:gd fmla="*/ 1597405 w 12137799" name="connsiteX55"/>
              <a:gd fmla="*/ 180903 h 526264" name="connsiteY55"/>
              <a:gd fmla="*/ 1621366 w 12137799" name="connsiteX56"/>
              <a:gd fmla="*/ 180903 h 526264" name="connsiteY56"/>
              <a:gd fmla="*/ 1621366 w 12137799" name="connsiteX57"/>
              <a:gd fmla="*/ 139789 h 526264" name="connsiteY57"/>
              <a:gd fmla="*/ 1629353 w 12137799" name="connsiteX58"/>
              <a:gd fmla="*/ 139789 h 526264" name="connsiteY58"/>
              <a:gd fmla="*/ 1629353 w 12137799" name="connsiteX59"/>
              <a:gd fmla="*/ 131566 h 526264" name="connsiteY59"/>
              <a:gd fmla="*/ 1709224 w 12137799" name="connsiteX60"/>
              <a:gd fmla="*/ 131566 h 526264" name="connsiteY60"/>
              <a:gd fmla="*/ 1725198 w 12137799" name="connsiteX61"/>
              <a:gd fmla="*/ 131566 h 526264" name="connsiteY61"/>
              <a:gd fmla="*/ 1725198 w 12137799" name="connsiteX62"/>
              <a:gd fmla="*/ 123343 h 526264" name="connsiteY62"/>
              <a:gd fmla="*/ 1741172 w 12137799" name="connsiteX63"/>
              <a:gd fmla="*/ 131566 h 526264" name="connsiteY63"/>
              <a:gd fmla="*/ 1805068 w 12137799" name="connsiteX64"/>
              <a:gd fmla="*/ 131566 h 526264" name="connsiteY64"/>
              <a:gd fmla="*/ 1805068 w 12137799" name="connsiteX65"/>
              <a:gd fmla="*/ 172681 h 526264" name="connsiteY65"/>
              <a:gd fmla="*/ 1837016 w 12137799" name="connsiteX66"/>
              <a:gd fmla="*/ 172681 h 526264" name="connsiteY66"/>
              <a:gd fmla="*/ 1837016 w 12137799" name="connsiteX67"/>
              <a:gd fmla="*/ 180903 h 526264" name="connsiteY67"/>
              <a:gd fmla="*/ 1845003 w 12137799" name="connsiteX68"/>
              <a:gd fmla="*/ 180903 h 526264" name="connsiteY68"/>
              <a:gd fmla="*/ 1845003 w 12137799" name="connsiteX69"/>
              <a:gd fmla="*/ 139789 h 526264" name="connsiteY69"/>
              <a:gd fmla="*/ 1860977 w 12137799" name="connsiteX70"/>
              <a:gd fmla="*/ 139789 h 526264" name="connsiteY70"/>
              <a:gd fmla="*/ 1860977 w 12137799" name="connsiteX71"/>
              <a:gd fmla="*/ 106898 h 526264" name="connsiteY71"/>
              <a:gd fmla="*/ 1860977 w 12137799" name="connsiteX72"/>
              <a:gd fmla="*/ 98675 h 526264" name="connsiteY72"/>
              <a:gd fmla="*/ 1860977 w 12137799" name="connsiteX73"/>
              <a:gd fmla="*/ 90452 h 526264" name="connsiteY73"/>
              <a:gd fmla="*/ 1860977 w 12137799" name="connsiteX74"/>
              <a:gd fmla="*/ 82229 h 526264" name="connsiteY74"/>
              <a:gd fmla="*/ 1860977 w 12137799" name="connsiteX75"/>
              <a:gd fmla="*/ 74006 h 526264" name="connsiteY75"/>
              <a:gd fmla="*/ 1876951 w 12137799" name="connsiteX76"/>
              <a:gd fmla="*/ 74006 h 526264" name="connsiteY76"/>
              <a:gd fmla="*/ 1876951 w 12137799" name="connsiteX77"/>
              <a:gd fmla="*/ 65783 h 526264" name="connsiteY77"/>
              <a:gd fmla="*/ 1900912 w 12137799" name="connsiteX78"/>
              <a:gd fmla="*/ 65783 h 526264" name="connsiteY78"/>
              <a:gd fmla="*/ 1900912 w 12137799" name="connsiteX79"/>
              <a:gd fmla="*/ 74006 h 526264" name="connsiteY79"/>
              <a:gd fmla="*/ 1900912 w 12137799" name="connsiteX80"/>
              <a:gd fmla="*/ 82229 h 526264" name="connsiteY80"/>
              <a:gd fmla="*/ 1948835 w 12137799" name="connsiteX81"/>
              <a:gd fmla="*/ 82229 h 526264" name="connsiteY81"/>
              <a:gd fmla="*/ 1948835 w 12137799" name="connsiteX82"/>
              <a:gd fmla="*/ 74006 h 526264" name="connsiteY82"/>
              <a:gd fmla="*/ 1956821 w 12137799" name="connsiteX83"/>
              <a:gd fmla="*/ 74006 h 526264" name="connsiteY83"/>
              <a:gd fmla="*/ 1956821 w 12137799" name="connsiteX84"/>
              <a:gd fmla="*/ 65783 h 526264" name="connsiteY84"/>
              <a:gd fmla="*/ 1972796 w 12137799" name="connsiteX85"/>
              <a:gd fmla="*/ 65783 h 526264" name="connsiteY85"/>
              <a:gd fmla="*/ 1980783 w 12137799" name="connsiteX86"/>
              <a:gd fmla="*/ 65783 h 526264" name="connsiteY86"/>
              <a:gd fmla="*/ 1988769 w 12137799" name="connsiteX87"/>
              <a:gd fmla="*/ 65783 h 526264" name="connsiteY87"/>
              <a:gd fmla="*/ 1988769 w 12137799" name="connsiteX88"/>
              <a:gd fmla="*/ 82229 h 526264" name="connsiteY88"/>
              <a:gd fmla="*/ 1988769 w 12137799" name="connsiteX89"/>
              <a:gd fmla="*/ 148012 h 526264" name="connsiteY89"/>
              <a:gd fmla="*/ 2004744 w 12137799" name="connsiteX90"/>
              <a:gd fmla="*/ 156235 h 526264" name="connsiteY90"/>
              <a:gd fmla="*/ 2004744 w 12137799" name="connsiteX91"/>
              <a:gd fmla="*/ 164458 h 526264" name="connsiteY91"/>
              <a:gd fmla="*/ 2004744 w 12137799" name="connsiteX92"/>
              <a:gd fmla="*/ 172681 h 526264" name="connsiteY92"/>
              <a:gd fmla="*/ 2011835 w 12137799" name="connsiteX93"/>
              <a:gd fmla="*/ 172681 h 526264" name="connsiteY93"/>
              <a:gd fmla="*/ 2011835 w 12137799" name="connsiteX94"/>
              <a:gd fmla="*/ 164458 h 526264" name="connsiteY94"/>
              <a:gd fmla="*/ 2019820 w 12137799" name="connsiteX95"/>
              <a:gd fmla="*/ 164458 h 526264" name="connsiteY95"/>
              <a:gd fmla="*/ 2019820 w 12137799" name="connsiteX96"/>
              <a:gd fmla="*/ 156235 h 526264" name="connsiteY96"/>
              <a:gd fmla="*/ 2091687 w 12137799" name="connsiteX97"/>
              <a:gd fmla="*/ 156235 h 526264" name="connsiteY97"/>
              <a:gd fmla="*/ 2091687 w 12137799" name="connsiteX98"/>
              <a:gd fmla="*/ 164458 h 526264" name="connsiteY98"/>
              <a:gd fmla="*/ 2099672 w 12137799" name="connsiteX99"/>
              <a:gd fmla="*/ 164458 h 526264" name="connsiteY99"/>
              <a:gd fmla="*/ 2099672 w 12137799" name="connsiteX100"/>
              <a:gd fmla="*/ 189126 h 526264" name="connsiteY100"/>
              <a:gd fmla="*/ 2131612 w 12137799" name="connsiteX101"/>
              <a:gd fmla="*/ 189126 h 526264" name="connsiteY101"/>
              <a:gd fmla="*/ 2131612 w 12137799" name="connsiteX102"/>
              <a:gd fmla="*/ 222018 h 526264" name="connsiteY102"/>
              <a:gd fmla="*/ 2163553 w 12137799" name="connsiteX103"/>
              <a:gd fmla="*/ 254909 h 526264" name="connsiteY103"/>
              <a:gd fmla="*/ 2163553 w 12137799" name="connsiteX104"/>
              <a:gd fmla="*/ 205572 h 526264" name="connsiteY104"/>
              <a:gd fmla="*/ 2179524 w 12137799" name="connsiteX105"/>
              <a:gd fmla="*/ 197349 h 526264" name="connsiteY105"/>
              <a:gd fmla="*/ 2203479 w 12137799" name="connsiteX106"/>
              <a:gd fmla="*/ 205572 h 526264" name="connsiteY106"/>
              <a:gd fmla="*/ 2203479 w 12137799" name="connsiteX107"/>
              <a:gd fmla="*/ 197349 h 526264" name="connsiteY107"/>
              <a:gd fmla="*/ 2251390 w 12137799" name="connsiteX108"/>
              <a:gd fmla="*/ 197349 h 526264" name="connsiteY108"/>
              <a:gd fmla="*/ 2251390 w 12137799" name="connsiteX109"/>
              <a:gd fmla="*/ 139789 h 526264" name="connsiteY109"/>
              <a:gd fmla="*/ 2307286 w 12137799" name="connsiteX110"/>
              <a:gd fmla="*/ 139789 h 526264" name="connsiteY110"/>
              <a:gd fmla="*/ 2307286 w 12137799" name="connsiteX111"/>
              <a:gd fmla="*/ 148012 h 526264" name="connsiteY111"/>
              <a:gd fmla="*/ 2315272 w 12137799" name="connsiteX112"/>
              <a:gd fmla="*/ 131566 h 526264" name="connsiteY112"/>
              <a:gd fmla="*/ 2315272 w 12137799" name="connsiteX113"/>
              <a:gd fmla="*/ 139789 h 526264" name="connsiteY113"/>
              <a:gd fmla="*/ 2323257 w 12137799" name="connsiteX114"/>
              <a:gd fmla="*/ 148012 h 526264" name="connsiteY114"/>
              <a:gd fmla="*/ 2339227 w 12137799" name="connsiteX115"/>
              <a:gd fmla="*/ 148012 h 526264" name="connsiteY115"/>
              <a:gd fmla="*/ 2339227 w 12137799" name="connsiteX116"/>
              <a:gd fmla="*/ 230241 h 526264" name="connsiteY116"/>
              <a:gd fmla="*/ 2347212 w 12137799" name="connsiteX117"/>
              <a:gd fmla="*/ 230241 h 526264" name="connsiteY117"/>
              <a:gd fmla="*/ 2355198 w 12137799" name="connsiteX118"/>
              <a:gd fmla="*/ 222018 h 526264" name="connsiteY118"/>
              <a:gd fmla="*/ 2371168 w 12137799" name="connsiteX119"/>
              <a:gd fmla="*/ 222018 h 526264" name="connsiteY119"/>
              <a:gd fmla="*/ 2387138 w 12137799" name="connsiteX120"/>
              <a:gd fmla="*/ 222018 h 526264" name="connsiteY120"/>
              <a:gd fmla="*/ 2395123 w 12137799" name="connsiteX121"/>
              <a:gd fmla="*/ 230241 h 526264" name="connsiteY121"/>
              <a:gd fmla="*/ 2403108 w 12137799" name="connsiteX122"/>
              <a:gd fmla="*/ 230241 h 526264" name="connsiteY122"/>
              <a:gd fmla="*/ 2403108 w 12137799" name="connsiteX123"/>
              <a:gd fmla="*/ 238464 h 526264" name="connsiteY123"/>
              <a:gd fmla="*/ 2411094 w 12137799" name="connsiteX124"/>
              <a:gd fmla="*/ 238464 h 526264" name="connsiteY124"/>
              <a:gd fmla="*/ 2411094 w 12137799" name="connsiteX125"/>
              <a:gd fmla="*/ 205572 h 526264" name="connsiteY125"/>
              <a:gd fmla="*/ 2419079 w 12137799" name="connsiteX126"/>
              <a:gd fmla="*/ 197349 h 526264" name="connsiteY126"/>
              <a:gd fmla="*/ 2427064 w 12137799" name="connsiteX127"/>
              <a:gd fmla="*/ 197349 h 526264" name="connsiteY127"/>
              <a:gd fmla="*/ 2427064 w 12137799" name="connsiteX128"/>
              <a:gd fmla="*/ 156235 h 526264" name="connsiteY128"/>
              <a:gd fmla="*/ 2427064 w 12137799" name="connsiteX129"/>
              <a:gd fmla="*/ 148012 h 526264" name="connsiteY129"/>
              <a:gd fmla="*/ 2435049 w 12137799" name="connsiteX130"/>
              <a:gd fmla="*/ 148012 h 526264" name="connsiteY130"/>
              <a:gd fmla="*/ 2451020 w 12137799" name="connsiteX131"/>
              <a:gd fmla="*/ 139789 h 526264" name="connsiteY131"/>
              <a:gd fmla="*/ 2451020 w 12137799" name="connsiteX132"/>
              <a:gd fmla="*/ 131566 h 526264" name="connsiteY132"/>
              <a:gd fmla="*/ 2451020 w 12137799" name="connsiteX133"/>
              <a:gd fmla="*/ 90452 h 526264" name="connsiteY133"/>
              <a:gd fmla="*/ 2466990 w 12137799" name="connsiteX134"/>
              <a:gd fmla="*/ 106898 h 526264" name="connsiteY134"/>
              <a:gd fmla="*/ 2466990 w 12137799" name="connsiteX135"/>
              <a:gd fmla="*/ 115120 h 526264" name="connsiteY135"/>
              <a:gd fmla="*/ 2459004 w 12137799" name="connsiteX136"/>
              <a:gd fmla="*/ 106898 h 526264" name="connsiteY136"/>
              <a:gd fmla="*/ 2459004 w 12137799" name="connsiteX137"/>
              <a:gd fmla="*/ 131566 h 526264" name="connsiteY137"/>
              <a:gd fmla="*/ 2466990 w 12137799" name="connsiteX138"/>
              <a:gd fmla="*/ 139789 h 526264" name="connsiteY138"/>
              <a:gd fmla="*/ 2474975 w 12137799" name="connsiteX139"/>
              <a:gd fmla="*/ 148012 h 526264" name="connsiteY139"/>
              <a:gd fmla="*/ 2482960 w 12137799" name="connsiteX140"/>
              <a:gd fmla="*/ 156235 h 526264" name="connsiteY140"/>
              <a:gd fmla="*/ 2482960 w 12137799" name="connsiteX141"/>
              <a:gd fmla="*/ 189126 h 526264" name="connsiteY141"/>
              <a:gd fmla="*/ 2490945 w 12137799" name="connsiteX142"/>
              <a:gd fmla="*/ 189126 h 526264" name="connsiteY142"/>
              <a:gd fmla="*/ 2506916 w 12137799" name="connsiteX143"/>
              <a:gd fmla="*/ 189126 h 526264" name="connsiteY143"/>
              <a:gd fmla="*/ 2514901 w 12137799" name="connsiteX144"/>
              <a:gd fmla="*/ 189126 h 526264" name="connsiteY144"/>
              <a:gd fmla="*/ 2522886 w 12137799" name="connsiteX145"/>
              <a:gd fmla="*/ 213795 h 526264" name="connsiteY145"/>
              <a:gd fmla="*/ 2522886 w 12137799" name="connsiteX146"/>
              <a:gd fmla="*/ 271355 h 526264" name="connsiteY146"/>
              <a:gd fmla="*/ 2570797 w 12137799" name="connsiteX147"/>
              <a:gd fmla="*/ 271355 h 526264" name="connsiteY147"/>
              <a:gd fmla="*/ 2570797 w 12137799" name="connsiteX148"/>
              <a:gd fmla="*/ 263132 h 526264" name="connsiteY148"/>
              <a:gd fmla="*/ 2586768 w 12137799" name="connsiteX149"/>
              <a:gd fmla="*/ 263132 h 526264" name="connsiteY149"/>
              <a:gd fmla="*/ 2586768 w 12137799" name="connsiteX150"/>
              <a:gd fmla="*/ 271355 h 526264" name="connsiteY150"/>
              <a:gd fmla="*/ 2594753 w 12137799" name="connsiteX151"/>
              <a:gd fmla="*/ 271355 h 526264" name="connsiteY151"/>
              <a:gd fmla="*/ 2594753 w 12137799" name="connsiteX152"/>
              <a:gd fmla="*/ 263132 h 526264" name="connsiteY152"/>
              <a:gd fmla="*/ 2602738 w 12137799" name="connsiteX153"/>
              <a:gd fmla="*/ 263132 h 526264" name="connsiteY153"/>
              <a:gd fmla="*/ 2602738 w 12137799" name="connsiteX154"/>
              <a:gd fmla="*/ 222018 h 526264" name="connsiteY154"/>
              <a:gd fmla="*/ 2626693 w 12137799" name="connsiteX155"/>
              <a:gd fmla="*/ 222018 h 526264" name="connsiteY155"/>
              <a:gd fmla="*/ 2634679 w 12137799" name="connsiteX156"/>
              <a:gd fmla="*/ 222018 h 526264" name="connsiteY156"/>
              <a:gd fmla="*/ 2642663 w 12137799" name="connsiteX157"/>
              <a:gd fmla="*/ 106898 h 526264" name="connsiteY157"/>
              <a:gd fmla="*/ 2650649 w 12137799" name="connsiteX158"/>
              <a:gd fmla="*/ 106898 h 526264" name="connsiteY158"/>
              <a:gd fmla="*/ 2658634 w 12137799" name="connsiteX159"/>
              <a:gd fmla="*/ 8223 h 526264" name="connsiteY159"/>
              <a:gd fmla="*/ 2666619 w 12137799" name="connsiteX160"/>
              <a:gd fmla="*/ 16446 h 526264" name="connsiteY160"/>
              <a:gd fmla="*/ 2682590 w 12137799" name="connsiteX161"/>
              <a:gd fmla="*/ 106898 h 526264" name="connsiteY161"/>
              <a:gd fmla="*/ 2706545 w 12137799" name="connsiteX162"/>
              <a:gd fmla="*/ 312469 h 526264" name="connsiteY162"/>
              <a:gd fmla="*/ 2706545 w 12137799" name="connsiteX163"/>
              <a:gd fmla="*/ 304247 h 526264" name="connsiteY163"/>
              <a:gd fmla="*/ 2770427 w 12137799" name="connsiteX164"/>
              <a:gd fmla="*/ 304247 h 526264" name="connsiteY164"/>
              <a:gd fmla="*/ 2770427 w 12137799" name="connsiteX165"/>
              <a:gd fmla="*/ 172681 h 526264" name="connsiteY165"/>
              <a:gd fmla="*/ 2826322 w 12137799" name="connsiteX166"/>
              <a:gd fmla="*/ 172681 h 526264" name="connsiteY166"/>
              <a:gd fmla="*/ 2826322 w 12137799" name="connsiteX167"/>
              <a:gd fmla="*/ 156235 h 526264" name="connsiteY167"/>
              <a:gd fmla="*/ 2826322 w 12137799" name="connsiteX168"/>
              <a:gd fmla="*/ 139789 h 526264" name="connsiteY168"/>
              <a:gd fmla="*/ 2834308 w 12137799" name="connsiteX169"/>
              <a:gd fmla="*/ 139789 h 526264" name="connsiteY169"/>
              <a:gd fmla="*/ 2842293 w 12137799" name="connsiteX170"/>
              <a:gd fmla="*/ 148012 h 526264" name="connsiteY170"/>
              <a:gd fmla="*/ 2834308 w 12137799" name="connsiteX171"/>
              <a:gd fmla="*/ 148012 h 526264" name="connsiteY171"/>
              <a:gd fmla="*/ 2834308 w 12137799" name="connsiteX172"/>
              <a:gd fmla="*/ 156235 h 526264" name="connsiteY172"/>
              <a:gd fmla="*/ 2842293 w 12137799" name="connsiteX173"/>
              <a:gd fmla="*/ 156235 h 526264" name="connsiteY173"/>
              <a:gd fmla="*/ 2842293 w 12137799" name="connsiteX174"/>
              <a:gd fmla="*/ 164458 h 526264" name="connsiteY174"/>
              <a:gd fmla="*/ 2850278 w 12137799" name="connsiteX175"/>
              <a:gd fmla="*/ 164458 h 526264" name="connsiteY175"/>
              <a:gd fmla="*/ 2850278 w 12137799" name="connsiteX176"/>
              <a:gd fmla="*/ 156235 h 526264" name="connsiteY176"/>
              <a:gd fmla="*/ 2858264 w 12137799" name="connsiteX177"/>
              <a:gd fmla="*/ 156235 h 526264" name="connsiteY177"/>
              <a:gd fmla="*/ 2858264 w 12137799" name="connsiteX178"/>
              <a:gd fmla="*/ 164458 h 526264" name="connsiteY178"/>
              <a:gd fmla="*/ 2858264 w 12137799" name="connsiteX179"/>
              <a:gd fmla="*/ 172681 h 526264" name="connsiteY179"/>
              <a:gd fmla="*/ 2874234 w 12137799" name="connsiteX180"/>
              <a:gd fmla="*/ 172681 h 526264" name="connsiteY180"/>
              <a:gd fmla="*/ 2874234 w 12137799" name="connsiteX181"/>
              <a:gd fmla="*/ 271355 h 526264" name="connsiteY181"/>
              <a:gd fmla="*/ 2890204 w 12137799" name="connsiteX182"/>
              <a:gd fmla="*/ 263132 h 526264" name="connsiteY182"/>
              <a:gd fmla="*/ 2938115 w 12137799" name="connsiteX183"/>
              <a:gd fmla="*/ 263132 h 526264" name="connsiteY183"/>
              <a:gd fmla="*/ 2946101 w 12137799" name="connsiteX184"/>
              <a:gd fmla="*/ 263132 h 526264" name="connsiteY184"/>
              <a:gd fmla="*/ 2946101 w 12137799" name="connsiteX185"/>
              <a:gd fmla="*/ 254909 h 526264" name="connsiteY185"/>
              <a:gd fmla="*/ 2994011 w 12137799" name="connsiteX186"/>
              <a:gd fmla="*/ 254909 h 526264" name="connsiteY186"/>
              <a:gd fmla="*/ 2994011 w 12137799" name="connsiteX187"/>
              <a:gd fmla="*/ 263132 h 526264" name="connsiteY187"/>
              <a:gd fmla="*/ 3017967 w 12137799" name="connsiteX188"/>
              <a:gd fmla="*/ 263132 h 526264" name="connsiteY188"/>
              <a:gd fmla="*/ 3017967 w 12137799" name="connsiteX189"/>
              <a:gd fmla="*/ 271355 h 526264" name="connsiteY189"/>
              <a:gd fmla="*/ 3009982 w 12137799" name="connsiteX190"/>
              <a:gd fmla="*/ 271355 h 526264" name="connsiteY190"/>
              <a:gd fmla="*/ 3009982 w 12137799" name="connsiteX191"/>
              <a:gd fmla="*/ 279578 h 526264" name="connsiteY191"/>
              <a:gd fmla="*/ 3017967 w 12137799" name="connsiteX192"/>
              <a:gd fmla="*/ 279578 h 526264" name="connsiteY192"/>
              <a:gd fmla="*/ 3017967 w 12137799" name="connsiteX193"/>
              <a:gd fmla="*/ 296024 h 526264" name="connsiteY193"/>
              <a:gd fmla="*/ 3033938 w 12137799" name="connsiteX194"/>
              <a:gd fmla="*/ 296024 h 526264" name="connsiteY194"/>
              <a:gd fmla="*/ 3033938 w 12137799" name="connsiteX195"/>
              <a:gd fmla="*/ 197349 h 526264" name="connsiteY195"/>
              <a:gd fmla="*/ 3041922 w 12137799" name="connsiteX196"/>
              <a:gd fmla="*/ 197349 h 526264" name="connsiteY196"/>
              <a:gd fmla="*/ 3041922 w 12137799" name="connsiteX197"/>
              <a:gd fmla="*/ 172681 h 526264" name="connsiteY197"/>
              <a:gd fmla="*/ 3049907 w 12137799" name="connsiteX198"/>
              <a:gd fmla="*/ 172681 h 526264" name="connsiteY198"/>
              <a:gd fmla="*/ 3049907 w 12137799" name="connsiteX199"/>
              <a:gd fmla="*/ 24669 h 526264" name="connsiteY199"/>
              <a:gd fmla="*/ 3081848 w 12137799" name="connsiteX200"/>
              <a:gd fmla="*/ 24669 h 526264" name="connsiteY200"/>
              <a:gd fmla="*/ 3081848 w 12137799" name="connsiteX201"/>
              <a:gd fmla="*/ 0 h 526264" name="connsiteY201"/>
              <a:gd fmla="*/ 3153715 w 12137799" name="connsiteX202"/>
              <a:gd fmla="*/ 0 h 526264" name="connsiteY202"/>
              <a:gd fmla="*/ 3153715 w 12137799" name="connsiteX203"/>
              <a:gd fmla="*/ 24669 h 526264" name="connsiteY203"/>
              <a:gd fmla="*/ 3177671 w 12137799" name="connsiteX204"/>
              <a:gd fmla="*/ 24669 h 526264" name="connsiteY204"/>
              <a:gd fmla="*/ 3177671 w 12137799" name="connsiteX205"/>
              <a:gd fmla="*/ 213795 h 526264" name="connsiteY205"/>
              <a:gd fmla="*/ 3185656 w 12137799" name="connsiteX206"/>
              <a:gd fmla="*/ 213795 h 526264" name="connsiteY206"/>
              <a:gd fmla="*/ 3185656 w 12137799" name="connsiteX207"/>
              <a:gd fmla="*/ 205572 h 526264" name="connsiteY207"/>
              <a:gd fmla="*/ 3193641 w 12137799" name="connsiteX208"/>
              <a:gd fmla="*/ 205572 h 526264" name="connsiteY208"/>
              <a:gd fmla="*/ 3193641 w 12137799" name="connsiteX209"/>
              <a:gd fmla="*/ 189126 h 526264" name="connsiteY209"/>
              <a:gd fmla="*/ 3257522 w 12137799" name="connsiteX210"/>
              <a:gd fmla="*/ 189126 h 526264" name="connsiteY210"/>
              <a:gd fmla="*/ 3257522 w 12137799" name="connsiteX211"/>
              <a:gd fmla="*/ 205572 h 526264" name="connsiteY211"/>
              <a:gd fmla="*/ 3265508 w 12137799" name="connsiteX212"/>
              <a:gd fmla="*/ 205572 h 526264" name="connsiteY212"/>
              <a:gd fmla="*/ 3265508 w 12137799" name="connsiteX213"/>
              <a:gd fmla="*/ 213795 h 526264" name="connsiteY213"/>
              <a:gd fmla="*/ 3289463 w 12137799" name="connsiteX214"/>
              <a:gd fmla="*/ 213795 h 526264" name="connsiteY214"/>
              <a:gd fmla="*/ 3289463 w 12137799" name="connsiteX215"/>
              <a:gd fmla="*/ 139789 h 526264" name="connsiteY215"/>
              <a:gd fmla="*/ 3305433 w 12137799" name="connsiteX216"/>
              <a:gd fmla="*/ 139789 h 526264" name="connsiteY216"/>
              <a:gd fmla="*/ 3313419 w 12137799" name="connsiteX217"/>
              <a:gd fmla="*/ 131566 h 526264" name="connsiteY217"/>
              <a:gd fmla="*/ 3321403 w 12137799" name="connsiteX218"/>
              <a:gd fmla="*/ 131566 h 526264" name="connsiteY218"/>
              <a:gd fmla="*/ 3321403 w 12137799" name="connsiteX219"/>
              <a:gd fmla="*/ 90452 h 526264" name="connsiteY219"/>
              <a:gd fmla="*/ 3329389 w 12137799" name="connsiteX220"/>
              <a:gd fmla="*/ 98675 h 526264" name="connsiteY220"/>
              <a:gd fmla="*/ 3329389 w 12137799" name="connsiteX221"/>
              <a:gd fmla="*/ 115120 h 526264" name="connsiteY221"/>
              <a:gd fmla="*/ 3337374 w 12137799" name="connsiteX222"/>
              <a:gd fmla="*/ 115120 h 526264" name="connsiteY222"/>
              <a:gd fmla="*/ 3337374 w 12137799" name="connsiteX223"/>
              <a:gd fmla="*/ 139789 h 526264" name="connsiteY223"/>
              <a:gd fmla="*/ 3353344 w 12137799" name="connsiteX224"/>
              <a:gd fmla="*/ 139789 h 526264" name="connsiteY224"/>
              <a:gd fmla="*/ 3369315 w 12137799" name="connsiteX225"/>
              <a:gd fmla="*/ 139789 h 526264" name="connsiteY225"/>
              <a:gd fmla="*/ 3369315 w 12137799" name="connsiteX226"/>
              <a:gd fmla="*/ 148012 h 526264" name="connsiteY226"/>
              <a:gd fmla="*/ 3401255 w 12137799" name="connsiteX227"/>
              <a:gd fmla="*/ 148012 h 526264" name="connsiteY227"/>
              <a:gd fmla="*/ 3401255 w 12137799" name="connsiteX228"/>
              <a:gd fmla="*/ 156235 h 526264" name="connsiteY228"/>
              <a:gd fmla="*/ 3433196 w 12137799" name="connsiteX229"/>
              <a:gd fmla="*/ 156235 h 526264" name="connsiteY229"/>
              <a:gd fmla="*/ 3433196 w 12137799" name="connsiteX230"/>
              <a:gd fmla="*/ 172681 h 526264" name="connsiteY230"/>
              <a:gd fmla="*/ 3441181 w 12137799" name="connsiteX231"/>
              <a:gd fmla="*/ 164458 h 526264" name="connsiteY231"/>
              <a:gd fmla="*/ 3441181 w 12137799" name="connsiteX232"/>
              <a:gd fmla="*/ 148012 h 526264" name="connsiteY232"/>
              <a:gd fmla="*/ 3449167 w 12137799" name="connsiteX233"/>
              <a:gd fmla="*/ 148012 h 526264" name="connsiteY233"/>
              <a:gd fmla="*/ 3457152 w 12137799" name="connsiteX234"/>
              <a:gd fmla="*/ 156235 h 526264" name="connsiteY234"/>
              <a:gd fmla="*/ 3537003 w 12137799" name="connsiteX235"/>
              <a:gd fmla="*/ 156235 h 526264" name="connsiteY235"/>
              <a:gd fmla="*/ 3537003 w 12137799" name="connsiteX236"/>
              <a:gd fmla="*/ 164458 h 526264" name="connsiteY236"/>
              <a:gd fmla="*/ 3568944 w 12137799" name="connsiteX237"/>
              <a:gd fmla="*/ 164458 h 526264" name="connsiteY237"/>
              <a:gd fmla="*/ 3592900 w 12137799" name="connsiteX238"/>
              <a:gd fmla="*/ 164458 h 526264" name="connsiteY238"/>
              <a:gd fmla="*/ 3592900 w 12137799" name="connsiteX239"/>
              <a:gd fmla="*/ 180903 h 526264" name="connsiteY239"/>
              <a:gd fmla="*/ 3616855 w 12137799" name="connsiteX240"/>
              <a:gd fmla="*/ 180903 h 526264" name="connsiteY240"/>
              <a:gd fmla="*/ 3616855 w 12137799" name="connsiteX241"/>
              <a:gd fmla="*/ 139789 h 526264" name="connsiteY241"/>
              <a:gd fmla="*/ 3624840 w 12137799" name="connsiteX242"/>
              <a:gd fmla="*/ 139789 h 526264" name="connsiteY242"/>
              <a:gd fmla="*/ 3624840 w 12137799" name="connsiteX243"/>
              <a:gd fmla="*/ 131566 h 526264" name="connsiteY243"/>
              <a:gd fmla="*/ 3704692 w 12137799" name="connsiteX244"/>
              <a:gd fmla="*/ 131566 h 526264" name="connsiteY244"/>
              <a:gd fmla="*/ 3720662 w 12137799" name="connsiteX245"/>
              <a:gd fmla="*/ 131566 h 526264" name="connsiteY245"/>
              <a:gd fmla="*/ 3720662 w 12137799" name="connsiteX246"/>
              <a:gd fmla="*/ 123343 h 526264" name="connsiteY246"/>
              <a:gd fmla="*/ 3736633 w 12137799" name="connsiteX247"/>
              <a:gd fmla="*/ 131566 h 526264" name="connsiteY247"/>
              <a:gd fmla="*/ 3792529 w 12137799" name="connsiteX248"/>
              <a:gd fmla="*/ 131566 h 526264" name="connsiteY248"/>
              <a:gd fmla="*/ 3792529 w 12137799" name="connsiteX249"/>
              <a:gd fmla="*/ 172681 h 526264" name="connsiteY249"/>
              <a:gd fmla="*/ 3832455 w 12137799" name="connsiteX250"/>
              <a:gd fmla="*/ 172681 h 526264" name="connsiteY250"/>
              <a:gd fmla="*/ 3832455 w 12137799" name="connsiteX251"/>
              <a:gd fmla="*/ 180903 h 526264" name="connsiteY251"/>
              <a:gd fmla="*/ 3840440 w 12137799" name="connsiteX252"/>
              <a:gd fmla="*/ 180903 h 526264" name="connsiteY252"/>
              <a:gd fmla="*/ 3840440 w 12137799" name="connsiteX253"/>
              <a:gd fmla="*/ 139789 h 526264" name="connsiteY253"/>
              <a:gd fmla="*/ 3856411 w 12137799" name="connsiteX254"/>
              <a:gd fmla="*/ 139789 h 526264" name="connsiteY254"/>
              <a:gd fmla="*/ 3856411 w 12137799" name="connsiteX255"/>
              <a:gd fmla="*/ 106898 h 526264" name="connsiteY255"/>
              <a:gd fmla="*/ 3856411 w 12137799" name="connsiteX256"/>
              <a:gd fmla="*/ 98675 h 526264" name="connsiteY256"/>
              <a:gd fmla="*/ 3848425 w 12137799" name="connsiteX257"/>
              <a:gd fmla="*/ 90452 h 526264" name="connsiteY257"/>
              <a:gd fmla="*/ 3848425 w 12137799" name="connsiteX258"/>
              <a:gd fmla="*/ 82229 h 526264" name="connsiteY258"/>
              <a:gd fmla="*/ 3856411 w 12137799" name="connsiteX259"/>
              <a:gd fmla="*/ 82229 h 526264" name="connsiteY259"/>
              <a:gd fmla="*/ 3856411 w 12137799" name="connsiteX260"/>
              <a:gd fmla="*/ 74006 h 526264" name="connsiteY260"/>
              <a:gd fmla="*/ 3872381 w 12137799" name="connsiteX261"/>
              <a:gd fmla="*/ 74006 h 526264" name="connsiteY261"/>
              <a:gd fmla="*/ 3872381 w 12137799" name="connsiteX262"/>
              <a:gd fmla="*/ 65783 h 526264" name="connsiteY262"/>
              <a:gd fmla="*/ 3896336 w 12137799" name="connsiteX263"/>
              <a:gd fmla="*/ 65783 h 526264" name="connsiteY263"/>
              <a:gd fmla="*/ 3896336 w 12137799" name="connsiteX264"/>
              <a:gd fmla="*/ 74006 h 526264" name="connsiteY264"/>
              <a:gd fmla="*/ 3896336 w 12137799" name="connsiteX265"/>
              <a:gd fmla="*/ 82229 h 526264" name="connsiteY265"/>
              <a:gd fmla="*/ 3944247 w 12137799" name="connsiteX266"/>
              <a:gd fmla="*/ 82229 h 526264" name="connsiteY266"/>
              <a:gd fmla="*/ 3944247 w 12137799" name="connsiteX267"/>
              <a:gd fmla="*/ 74006 h 526264" name="connsiteY267"/>
              <a:gd fmla="*/ 3952233 w 12137799" name="connsiteX268"/>
              <a:gd fmla="*/ 74006 h 526264" name="connsiteY268"/>
              <a:gd fmla="*/ 3952233 w 12137799" name="connsiteX269"/>
              <a:gd fmla="*/ 65783 h 526264" name="connsiteY269"/>
              <a:gd fmla="*/ 3968203 w 12137799" name="connsiteX270"/>
              <a:gd fmla="*/ 65783 h 526264" name="connsiteY270"/>
              <a:gd fmla="*/ 3976188 w 12137799" name="connsiteX271"/>
              <a:gd fmla="*/ 65783 h 526264" name="connsiteY271"/>
              <a:gd fmla="*/ 3984173 w 12137799" name="connsiteX272"/>
              <a:gd fmla="*/ 65783 h 526264" name="connsiteY272"/>
              <a:gd fmla="*/ 3984173 w 12137799" name="connsiteX273"/>
              <a:gd fmla="*/ 82229 h 526264" name="connsiteY273"/>
              <a:gd fmla="*/ 3984173 w 12137799" name="connsiteX274"/>
              <a:gd fmla="*/ 148012 h 526264" name="connsiteY274"/>
              <a:gd fmla="*/ 3992159 w 12137799" name="connsiteX275"/>
              <a:gd fmla="*/ 156235 h 526264" name="connsiteY275"/>
              <a:gd fmla="*/ 4000144 w 12137799" name="connsiteX276"/>
              <a:gd fmla="*/ 164458 h 526264" name="connsiteY276"/>
              <a:gd fmla="*/ 4000144 w 12137799" name="connsiteX277"/>
              <a:gd fmla="*/ 246686 h 526264" name="connsiteY277"/>
              <a:gd fmla="*/ 4016114 w 12137799" name="connsiteX278"/>
              <a:gd fmla="*/ 246686 h 526264" name="connsiteY278"/>
              <a:gd fmla="*/ 4016114 w 12137799" name="connsiteX279"/>
              <a:gd fmla="*/ 254909 h 526264" name="connsiteY279"/>
              <a:gd fmla="*/ 4024099 w 12137799" name="connsiteX280"/>
              <a:gd fmla="*/ 254909 h 526264" name="connsiteY280"/>
              <a:gd fmla="*/ 4024099 w 12137799" name="connsiteX281"/>
              <a:gd fmla="*/ 263132 h 526264" name="connsiteY281"/>
              <a:gd fmla="*/ 4040070 w 12137799" name="connsiteX282"/>
              <a:gd fmla="*/ 263132 h 526264" name="connsiteY282"/>
              <a:gd fmla="*/ 4048054 w 12137799" name="connsiteX283"/>
              <a:gd fmla="*/ 263132 h 526264" name="connsiteY283"/>
              <a:gd fmla="*/ 4048054 w 12137799" name="connsiteX284"/>
              <a:gd fmla="*/ 164458 h 526264" name="connsiteY284"/>
              <a:gd fmla="*/ 4135891 w 12137799" name="connsiteX285"/>
              <a:gd fmla="*/ 164458 h 526264" name="connsiteY285"/>
              <a:gd fmla="*/ 4135891 w 12137799" name="connsiteX286"/>
              <a:gd fmla="*/ 172681 h 526264" name="connsiteY286"/>
              <a:gd fmla="*/ 4152214 w 12137799" name="connsiteX287"/>
              <a:gd fmla="*/ 172681 h 526264" name="connsiteY287"/>
              <a:gd fmla="*/ 4152214 w 12137799" name="connsiteX288"/>
              <a:gd fmla="*/ 164458 h 526264" name="connsiteY288"/>
              <a:gd fmla="*/ 4160201 w 12137799" name="connsiteX289"/>
              <a:gd fmla="*/ 164458 h 526264" name="connsiteY289"/>
              <a:gd fmla="*/ 4168188 w 12137799" name="connsiteX290"/>
              <a:gd fmla="*/ 156235 h 526264" name="connsiteY290"/>
              <a:gd fmla="*/ 4240071 w 12137799" name="connsiteX291"/>
              <a:gd fmla="*/ 156235 h 526264" name="connsiteY291"/>
              <a:gd fmla="*/ 4240071 w 12137799" name="connsiteX292"/>
              <a:gd fmla="*/ 164458 h 526264" name="connsiteY292"/>
              <a:gd fmla="*/ 4248058 w 12137799" name="connsiteX293"/>
              <a:gd fmla="*/ 164458 h 526264" name="connsiteY293"/>
              <a:gd fmla="*/ 4248058 w 12137799" name="connsiteX294"/>
              <a:gd fmla="*/ 189126 h 526264" name="connsiteY294"/>
              <a:gd fmla="*/ 4280006 w 12137799" name="connsiteX295"/>
              <a:gd fmla="*/ 189126 h 526264" name="connsiteY295"/>
              <a:gd fmla="*/ 4280006 w 12137799" name="connsiteX296"/>
              <a:gd fmla="*/ 222018 h 526264" name="connsiteY296"/>
              <a:gd fmla="*/ 4311954 w 12137799" name="connsiteX297"/>
              <a:gd fmla="*/ 254909 h 526264" name="connsiteY297"/>
              <a:gd fmla="*/ 4311954 w 12137799" name="connsiteX298"/>
              <a:gd fmla="*/ 205572 h 526264" name="connsiteY298"/>
              <a:gd fmla="*/ 4327928 w 12137799" name="connsiteX299"/>
              <a:gd fmla="*/ 197349 h 526264" name="connsiteY299"/>
              <a:gd fmla="*/ 4343902 w 12137799" name="connsiteX300"/>
              <a:gd fmla="*/ 205572 h 526264" name="connsiteY300"/>
              <a:gd fmla="*/ 4343902 w 12137799" name="connsiteX301"/>
              <a:gd fmla="*/ 197349 h 526264" name="connsiteY301"/>
              <a:gd fmla="*/ 4399811 w 12137799" name="connsiteX302"/>
              <a:gd fmla="*/ 197349 h 526264" name="connsiteY302"/>
              <a:gd fmla="*/ 4399811 w 12137799" name="connsiteX303"/>
              <a:gd fmla="*/ 139789 h 526264" name="connsiteY303"/>
              <a:gd fmla="*/ 4447733 w 12137799" name="connsiteX304"/>
              <a:gd fmla="*/ 139789 h 526264" name="connsiteY304"/>
              <a:gd fmla="*/ 4447733 w 12137799" name="connsiteX305"/>
              <a:gd fmla="*/ 148012 h 526264" name="connsiteY305"/>
              <a:gd fmla="*/ 4455720 w 12137799" name="connsiteX306"/>
              <a:gd fmla="*/ 131566 h 526264" name="connsiteY306"/>
              <a:gd fmla="*/ 4455720 w 12137799" name="connsiteX307"/>
              <a:gd fmla="*/ 98675 h 526264" name="connsiteY307"/>
              <a:gd fmla="*/ 4463707 w 12137799" name="connsiteX308"/>
              <a:gd fmla="*/ 139789 h 526264" name="connsiteY308"/>
              <a:gd fmla="*/ 4471694 w 12137799" name="connsiteX309"/>
              <a:gd fmla="*/ 148012 h 526264" name="connsiteY309"/>
              <a:gd fmla="*/ 4487669 w 12137799" name="connsiteX310"/>
              <a:gd fmla="*/ 148012 h 526264" name="connsiteY310"/>
              <a:gd fmla="*/ 4487669 w 12137799" name="connsiteX311"/>
              <a:gd fmla="*/ 230241 h 526264" name="connsiteY311"/>
              <a:gd fmla="*/ 4495656 w 12137799" name="connsiteX312"/>
              <a:gd fmla="*/ 230241 h 526264" name="connsiteY312"/>
              <a:gd fmla="*/ 4503643 w 12137799" name="connsiteX313"/>
              <a:gd fmla="*/ 222018 h 526264" name="connsiteY313"/>
              <a:gd fmla="*/ 4519617 w 12137799" name="connsiteX314"/>
              <a:gd fmla="*/ 222018 h 526264" name="connsiteY314"/>
              <a:gd fmla="*/ 4535591 w 12137799" name="connsiteX315"/>
              <a:gd fmla="*/ 222018 h 526264" name="connsiteY315"/>
              <a:gd fmla="*/ 4543578 w 12137799" name="connsiteX316"/>
              <a:gd fmla="*/ 230241 h 526264" name="connsiteY316"/>
              <a:gd fmla="*/ 4551565 w 12137799" name="connsiteX317"/>
              <a:gd fmla="*/ 230241 h 526264" name="connsiteY317"/>
              <a:gd fmla="*/ 4551565 w 12137799" name="connsiteX318"/>
              <a:gd fmla="*/ 238464 h 526264" name="connsiteY318"/>
              <a:gd fmla="*/ 4559552 w 12137799" name="connsiteX319"/>
              <a:gd fmla="*/ 238464 h 526264" name="connsiteY319"/>
              <a:gd fmla="*/ 4559552 w 12137799" name="connsiteX320"/>
              <a:gd fmla="*/ 205572 h 526264" name="connsiteY320"/>
              <a:gd fmla="*/ 4567539 w 12137799" name="connsiteX321"/>
              <a:gd fmla="*/ 197349 h 526264" name="connsiteY321"/>
              <a:gd fmla="*/ 4567539 w 12137799" name="connsiteX322"/>
              <a:gd fmla="*/ 194266 h 526264" name="connsiteY322"/>
              <a:gd fmla="*/ 4567539 w 12137799" name="connsiteX323"/>
              <a:gd fmla="*/ 173580 h 526264" name="connsiteY323"/>
              <a:gd fmla="*/ 4567539 w 12137799" name="connsiteX324"/>
              <a:gd fmla="*/ 156235 h 526264" name="connsiteY324"/>
              <a:gd fmla="*/ 4575526 w 12137799" name="connsiteX325"/>
              <a:gd fmla="*/ 156235 h 526264" name="connsiteY325"/>
              <a:gd fmla="*/ 4575526 w 12137799" name="connsiteX326"/>
              <a:gd fmla="*/ 148012 h 526264" name="connsiteY326"/>
              <a:gd fmla="*/ 4583513 w 12137799" name="connsiteX327"/>
              <a:gd fmla="*/ 148012 h 526264" name="connsiteY327"/>
              <a:gd fmla="*/ 4599487 w 12137799" name="connsiteX328"/>
              <a:gd fmla="*/ 139789 h 526264" name="connsiteY328"/>
              <a:gd fmla="*/ 4599487 w 12137799" name="connsiteX329"/>
              <a:gd fmla="*/ 131566 h 526264" name="connsiteY329"/>
              <a:gd fmla="*/ 4607474 w 12137799" name="connsiteX330"/>
              <a:gd fmla="*/ 131566 h 526264" name="connsiteY330"/>
              <a:gd fmla="*/ 4607474 w 12137799" name="connsiteX331"/>
              <a:gd fmla="*/ 139789 h 526264" name="connsiteY331"/>
              <a:gd fmla="*/ 4623448 w 12137799" name="connsiteX332"/>
              <a:gd fmla="*/ 148012 h 526264" name="connsiteY332"/>
              <a:gd fmla="*/ 4631435 w 12137799" name="connsiteX333"/>
              <a:gd fmla="*/ 156235 h 526264" name="connsiteY333"/>
              <a:gd fmla="*/ 4631435 w 12137799" name="connsiteX334"/>
              <a:gd fmla="*/ 189126 h 526264" name="connsiteY334"/>
              <a:gd fmla="*/ 4639422 w 12137799" name="connsiteX335"/>
              <a:gd fmla="*/ 189126 h 526264" name="connsiteY335"/>
              <a:gd fmla="*/ 4647409 w 12137799" name="connsiteX336"/>
              <a:gd fmla="*/ 189126 h 526264" name="connsiteY336"/>
              <a:gd fmla="*/ 4663384 w 12137799" name="connsiteX337"/>
              <a:gd fmla="*/ 189126 h 526264" name="connsiteY337"/>
              <a:gd fmla="*/ 4663384 w 12137799" name="connsiteX338"/>
              <a:gd fmla="*/ 213795 h 526264" name="connsiteY338"/>
              <a:gd fmla="*/ 4663384 w 12137799" name="connsiteX339"/>
              <a:gd fmla="*/ 271355 h 526264" name="connsiteY339"/>
              <a:gd fmla="*/ 4719292 w 12137799" name="connsiteX340"/>
              <a:gd fmla="*/ 271355 h 526264" name="connsiteY340"/>
              <a:gd fmla="*/ 4719292 w 12137799" name="connsiteX341"/>
              <a:gd fmla="*/ 263132 h 526264" name="connsiteY341"/>
              <a:gd fmla="*/ 4735267 w 12137799" name="connsiteX342"/>
              <a:gd fmla="*/ 263132 h 526264" name="connsiteY342"/>
              <a:gd fmla="*/ 4735267 w 12137799" name="connsiteX343"/>
              <a:gd fmla="*/ 271355 h 526264" name="connsiteY343"/>
              <a:gd fmla="*/ 4743253 w 12137799" name="connsiteX344"/>
              <a:gd fmla="*/ 271355 h 526264" name="connsiteY344"/>
              <a:gd fmla="*/ 4743253 w 12137799" name="connsiteX345"/>
              <a:gd fmla="*/ 263132 h 526264" name="connsiteY345"/>
              <a:gd fmla="*/ 4751240 w 12137799" name="connsiteX346"/>
              <a:gd fmla="*/ 263132 h 526264" name="connsiteY346"/>
              <a:gd fmla="*/ 4751240 w 12137799" name="connsiteX347"/>
              <a:gd fmla="*/ 222018 h 526264" name="connsiteY347"/>
              <a:gd fmla="*/ 4775202 w 12137799" name="connsiteX348"/>
              <a:gd fmla="*/ 222018 h 526264" name="connsiteY348"/>
              <a:gd fmla="*/ 4783189 w 12137799" name="connsiteX349"/>
              <a:gd fmla="*/ 222018 h 526264" name="connsiteY349"/>
              <a:gd fmla="*/ 4791176 w 12137799" name="connsiteX350"/>
              <a:gd fmla="*/ 106898 h 526264" name="connsiteY350"/>
              <a:gd fmla="*/ 4799163 w 12137799" name="connsiteX351"/>
              <a:gd fmla="*/ 106898 h 526264" name="connsiteY351"/>
              <a:gd fmla="*/ 4807150 w 12137799" name="connsiteX352"/>
              <a:gd fmla="*/ 8223 h 526264" name="connsiteY352"/>
              <a:gd fmla="*/ 4815137 w 12137799" name="connsiteX353"/>
              <a:gd fmla="*/ 16446 h 526264" name="connsiteY353"/>
              <a:gd fmla="*/ 4823124 w 12137799" name="connsiteX354"/>
              <a:gd fmla="*/ 106898 h 526264" name="connsiteY354"/>
              <a:gd fmla="*/ 4831111 w 12137799" name="connsiteX355"/>
              <a:gd fmla="*/ 106898 h 526264" name="connsiteY355"/>
              <a:gd fmla="*/ 4855072 w 12137799" name="connsiteX356"/>
              <a:gd fmla="*/ 312469 h 526264" name="connsiteY356"/>
              <a:gd fmla="*/ 4855072 w 12137799" name="connsiteX357"/>
              <a:gd fmla="*/ 304247 h 526264" name="connsiteY357"/>
              <a:gd fmla="*/ 4918968 w 12137799" name="connsiteX358"/>
              <a:gd fmla="*/ 304247 h 526264" name="connsiteY358"/>
              <a:gd fmla="*/ 4918968 w 12137799" name="connsiteX359"/>
              <a:gd fmla="*/ 172681 h 526264" name="connsiteY359"/>
              <a:gd fmla="*/ 4966890 w 12137799" name="connsiteX360"/>
              <a:gd fmla="*/ 172681 h 526264" name="connsiteY360"/>
              <a:gd fmla="*/ 4966890 w 12137799" name="connsiteX361"/>
              <a:gd fmla="*/ 156235 h 526264" name="connsiteY361"/>
              <a:gd fmla="*/ 4974877 w 12137799" name="connsiteX362"/>
              <a:gd fmla="*/ 156235 h 526264" name="connsiteY362"/>
              <a:gd fmla="*/ 4974877 w 12137799" name="connsiteX363"/>
              <a:gd fmla="*/ 139789 h 526264" name="connsiteY363"/>
              <a:gd fmla="*/ 4982864 w 12137799" name="connsiteX364"/>
              <a:gd fmla="*/ 139789 h 526264" name="connsiteY364"/>
              <a:gd fmla="*/ 4982864 w 12137799" name="connsiteX365"/>
              <a:gd fmla="*/ 148012 h 526264" name="connsiteY365"/>
              <a:gd fmla="*/ 4982864 w 12137799" name="connsiteX366"/>
              <a:gd fmla="*/ 156235 h 526264" name="connsiteY366"/>
              <a:gd fmla="*/ 4990851 w 12137799" name="connsiteX367"/>
              <a:gd fmla="*/ 156235 h 526264" name="connsiteY367"/>
              <a:gd fmla="*/ 4990851 w 12137799" name="connsiteX368"/>
              <a:gd fmla="*/ 164458 h 526264" name="connsiteY368"/>
              <a:gd fmla="*/ 4998838 w 12137799" name="connsiteX369"/>
              <a:gd fmla="*/ 164458 h 526264" name="connsiteY369"/>
              <a:gd fmla="*/ 4998838 w 12137799" name="connsiteX370"/>
              <a:gd fmla="*/ 172681 h 526264" name="connsiteY370"/>
              <a:gd fmla="*/ 5022799 w 12137799" name="connsiteX371"/>
              <a:gd fmla="*/ 172681 h 526264" name="connsiteY371"/>
              <a:gd fmla="*/ 5022799 w 12137799" name="connsiteX372"/>
              <a:gd fmla="*/ 271355 h 526264" name="connsiteY372"/>
              <a:gd fmla="*/ 5038773 w 12137799" name="connsiteX373"/>
              <a:gd fmla="*/ 263132 h 526264" name="connsiteY373"/>
              <a:gd fmla="*/ 5086696 w 12137799" name="connsiteX374"/>
              <a:gd fmla="*/ 263132 h 526264" name="connsiteY374"/>
              <a:gd fmla="*/ 5094683 w 12137799" name="connsiteX375"/>
              <a:gd fmla="*/ 263132 h 526264" name="connsiteY375"/>
              <a:gd fmla="*/ 5094683 w 12137799" name="connsiteX376"/>
              <a:gd fmla="*/ 254909 h 526264" name="connsiteY376"/>
              <a:gd fmla="*/ 5142605 w 12137799" name="connsiteX377"/>
              <a:gd fmla="*/ 254909 h 526264" name="connsiteY377"/>
              <a:gd fmla="*/ 5142605 w 12137799" name="connsiteX378"/>
              <a:gd fmla="*/ 263132 h 526264" name="connsiteY378"/>
              <a:gd fmla="*/ 5166566 w 12137799" name="connsiteX379"/>
              <a:gd fmla="*/ 263132 h 526264" name="connsiteY379"/>
              <a:gd fmla="*/ 5166566 w 12137799" name="connsiteX380"/>
              <a:gd fmla="*/ 271355 h 526264" name="connsiteY380"/>
              <a:gd fmla="*/ 5158579 w 12137799" name="connsiteX381"/>
              <a:gd fmla="*/ 271355 h 526264" name="connsiteY381"/>
              <a:gd fmla="*/ 5158579 w 12137799" name="connsiteX382"/>
              <a:gd fmla="*/ 279578 h 526264" name="connsiteY382"/>
              <a:gd fmla="*/ 5166566 w 12137799" name="connsiteX383"/>
              <a:gd fmla="*/ 279578 h 526264" name="connsiteY383"/>
              <a:gd fmla="*/ 5166566 w 12137799" name="connsiteX384"/>
              <a:gd fmla="*/ 296024 h 526264" name="connsiteY384"/>
              <a:gd fmla="*/ 5174553 w 12137799" name="connsiteX385"/>
              <a:gd fmla="*/ 296024 h 526264" name="connsiteY385"/>
              <a:gd fmla="*/ 5174553 w 12137799" name="connsiteX386"/>
              <a:gd fmla="*/ 197349 h 526264" name="connsiteY386"/>
              <a:gd fmla="*/ 5190527 w 12137799" name="connsiteX387"/>
              <a:gd fmla="*/ 197349 h 526264" name="connsiteY387"/>
              <a:gd fmla="*/ 5190527 w 12137799" name="connsiteX388"/>
              <a:gd fmla="*/ 172681 h 526264" name="connsiteY388"/>
              <a:gd fmla="*/ 5198514 w 12137799" name="connsiteX389"/>
              <a:gd fmla="*/ 172681 h 526264" name="connsiteY389"/>
              <a:gd fmla="*/ 5198514 w 12137799" name="connsiteX390"/>
              <a:gd fmla="*/ 24669 h 526264" name="connsiteY390"/>
              <a:gd fmla="*/ 5222475 w 12137799" name="connsiteX391"/>
              <a:gd fmla="*/ 24669 h 526264" name="connsiteY391"/>
              <a:gd fmla="*/ 5222475 w 12137799" name="connsiteX392"/>
              <a:gd fmla="*/ 0 h 526264" name="connsiteY392"/>
              <a:gd fmla="*/ 5302345 w 12137799" name="connsiteX393"/>
              <a:gd fmla="*/ 0 h 526264" name="connsiteY393"/>
              <a:gd fmla="*/ 5302345 w 12137799" name="connsiteX394"/>
              <a:gd fmla="*/ 24669 h 526264" name="connsiteY394"/>
              <a:gd fmla="*/ 5326307 w 12137799" name="connsiteX395"/>
              <a:gd fmla="*/ 24669 h 526264" name="connsiteY395"/>
              <a:gd fmla="*/ 5326307 w 12137799" name="connsiteX396"/>
              <a:gd fmla="*/ 213795 h 526264" name="connsiteY396"/>
              <a:gd fmla="*/ 5334293 w 12137799" name="connsiteX397"/>
              <a:gd fmla="*/ 213795 h 526264" name="connsiteY397"/>
              <a:gd fmla="*/ 5334293 w 12137799" name="connsiteX398"/>
              <a:gd fmla="*/ 205572 h 526264" name="connsiteY398"/>
              <a:gd fmla="*/ 5342280 w 12137799" name="connsiteX399"/>
              <a:gd fmla="*/ 205572 h 526264" name="connsiteY399"/>
              <a:gd fmla="*/ 5342280 w 12137799" name="connsiteX400"/>
              <a:gd fmla="*/ 189126 h 526264" name="connsiteY400"/>
              <a:gd fmla="*/ 5398190 w 12137799" name="connsiteX401"/>
              <a:gd fmla="*/ 189126 h 526264" name="connsiteY401"/>
              <a:gd fmla="*/ 5398190 w 12137799" name="connsiteX402"/>
              <a:gd fmla="*/ 205572 h 526264" name="connsiteY402"/>
              <a:gd fmla="*/ 5414164 w 12137799" name="connsiteX403"/>
              <a:gd fmla="*/ 205572 h 526264" name="connsiteY403"/>
              <a:gd fmla="*/ 5414164 w 12137799" name="connsiteX404"/>
              <a:gd fmla="*/ 213795 h 526264" name="connsiteY404"/>
              <a:gd fmla="*/ 5438125 w 12137799" name="connsiteX405"/>
              <a:gd fmla="*/ 213795 h 526264" name="connsiteY405"/>
              <a:gd fmla="*/ 5438125 w 12137799" name="connsiteX406"/>
              <a:gd fmla="*/ 139789 h 526264" name="connsiteY406"/>
              <a:gd fmla="*/ 5454099 w 12137799" name="connsiteX407"/>
              <a:gd fmla="*/ 139789 h 526264" name="connsiteY407"/>
              <a:gd fmla="*/ 5462086 w 12137799" name="connsiteX408"/>
              <a:gd fmla="*/ 131566 h 526264" name="connsiteY408"/>
              <a:gd fmla="*/ 5470073 w 12137799" name="connsiteX409"/>
              <a:gd fmla="*/ 131566 h 526264" name="connsiteY409"/>
              <a:gd fmla="*/ 5470073 w 12137799" name="connsiteX410"/>
              <a:gd fmla="*/ 90452 h 526264" name="connsiteY410"/>
              <a:gd fmla="*/ 5478061 w 12137799" name="connsiteX411"/>
              <a:gd fmla="*/ 98675 h 526264" name="connsiteY411"/>
              <a:gd fmla="*/ 5478061 w 12137799" name="connsiteX412"/>
              <a:gd fmla="*/ 115120 h 526264" name="connsiteY412"/>
              <a:gd fmla="*/ 5486047 w 12137799" name="connsiteX413"/>
              <a:gd fmla="*/ 115120 h 526264" name="connsiteY413"/>
              <a:gd fmla="*/ 5486047 w 12137799" name="connsiteX414"/>
              <a:gd fmla="*/ 139789 h 526264" name="connsiteY414"/>
              <a:gd fmla="*/ 5494034 w 12137799" name="connsiteX415"/>
              <a:gd fmla="*/ 139789 h 526264" name="connsiteY415"/>
              <a:gd fmla="*/ 5517995 w 12137799" name="connsiteX416"/>
              <a:gd fmla="*/ 139789 h 526264" name="connsiteY416"/>
              <a:gd fmla="*/ 5517995 w 12137799" name="connsiteX417"/>
              <a:gd fmla="*/ 148012 h 526264" name="connsiteY417"/>
              <a:gd fmla="*/ 5541956 w 12137799" name="connsiteX418"/>
              <a:gd fmla="*/ 148012 h 526264" name="connsiteY418"/>
              <a:gd fmla="*/ 5541956 w 12137799" name="connsiteX419"/>
              <a:gd fmla="*/ 156235 h 526264" name="connsiteY419"/>
              <a:gd fmla="*/ 5581891 w 12137799" name="connsiteX420"/>
              <a:gd fmla="*/ 156235 h 526264" name="connsiteY420"/>
              <a:gd fmla="*/ 5581891 w 12137799" name="connsiteX421"/>
              <a:gd fmla="*/ 172681 h 526264" name="connsiteY421"/>
              <a:gd fmla="*/ 5589878 w 12137799" name="connsiteX422"/>
              <a:gd fmla="*/ 164458 h 526264" name="connsiteY422"/>
              <a:gd fmla="*/ 5589878 w 12137799" name="connsiteX423"/>
              <a:gd fmla="*/ 148012 h 526264" name="connsiteY423"/>
              <a:gd fmla="*/ 5597865 w 12137799" name="connsiteX424"/>
              <a:gd fmla="*/ 148012 h 526264" name="connsiteY424"/>
              <a:gd fmla="*/ 5605852 w 12137799" name="connsiteX425"/>
              <a:gd fmla="*/ 156235 h 526264" name="connsiteY425"/>
              <a:gd fmla="*/ 5677736 w 12137799" name="connsiteX426"/>
              <a:gd fmla="*/ 156235 h 526264" name="connsiteY426"/>
              <a:gd fmla="*/ 5677736 w 12137799" name="connsiteX427"/>
              <a:gd fmla="*/ 164458 h 526264" name="connsiteY427"/>
              <a:gd fmla="*/ 5685723 w 12137799" name="connsiteX428"/>
              <a:gd fmla="*/ 164458 h 526264" name="connsiteY428"/>
              <a:gd fmla="*/ 5709684 w 12137799" name="connsiteX429"/>
              <a:gd fmla="*/ 164458 h 526264" name="connsiteY429"/>
              <a:gd fmla="*/ 5717671 w 12137799" name="connsiteX430"/>
              <a:gd fmla="*/ 164458 h 526264" name="connsiteY430"/>
              <a:gd fmla="*/ 5741632 w 12137799" name="connsiteX431"/>
              <a:gd fmla="*/ 164458 h 526264" name="connsiteY431"/>
              <a:gd fmla="*/ 5741632 w 12137799" name="connsiteX432"/>
              <a:gd fmla="*/ 180903 h 526264" name="connsiteY432"/>
              <a:gd fmla="*/ 5765593 w 12137799" name="connsiteX433"/>
              <a:gd fmla="*/ 180903 h 526264" name="connsiteY433"/>
              <a:gd fmla="*/ 5765593 w 12137799" name="connsiteX434"/>
              <a:gd fmla="*/ 139789 h 526264" name="connsiteY434"/>
              <a:gd fmla="*/ 5773581 w 12137799" name="connsiteX435"/>
              <a:gd fmla="*/ 139789 h 526264" name="connsiteY435"/>
              <a:gd fmla="*/ 5773581 w 12137799" name="connsiteX436"/>
              <a:gd fmla="*/ 131566 h 526264" name="connsiteY436"/>
              <a:gd fmla="*/ 5836128 w 12137799" name="connsiteX437"/>
              <a:gd fmla="*/ 131566 h 526264" name="connsiteY437"/>
              <a:gd fmla="*/ 5836128 w 12137799" name="connsiteX438"/>
              <a:gd fmla="*/ 120260 h 526264" name="connsiteY438"/>
              <a:gd fmla="*/ 5836128 w 12137799" name="connsiteX439"/>
              <a:gd fmla="*/ 82229 h 526264" name="connsiteY439"/>
              <a:gd fmla="*/ 5836128 w 12137799" name="connsiteX440"/>
              <a:gd fmla="*/ 65783 h 526264" name="connsiteY440"/>
              <a:gd fmla="*/ 5852108 w 12137799" name="connsiteX441"/>
              <a:gd fmla="*/ 65783 h 526264" name="connsiteY441"/>
              <a:gd fmla="*/ 5876080 w 12137799" name="connsiteX442"/>
              <a:gd fmla="*/ 65783 h 526264" name="connsiteY442"/>
              <a:gd fmla="*/ 5876080 w 12137799" name="connsiteX443"/>
              <a:gd fmla="*/ 74006 h 526264" name="connsiteY443"/>
              <a:gd fmla="*/ 5884070 w 12137799" name="connsiteX444"/>
              <a:gd fmla="*/ 74006 h 526264" name="connsiteY444"/>
              <a:gd fmla="*/ 5884070 w 12137799" name="connsiteX445"/>
              <a:gd fmla="*/ 82229 h 526264" name="connsiteY445"/>
              <a:gd fmla="*/ 5932013 w 12137799" name="connsiteX446"/>
              <a:gd fmla="*/ 82229 h 526264" name="connsiteY446"/>
              <a:gd fmla="*/ 5932013 w 12137799" name="connsiteX447"/>
              <a:gd fmla="*/ 74006 h 526264" name="connsiteY447"/>
              <a:gd fmla="*/ 5932013 w 12137799" name="connsiteX448"/>
              <a:gd fmla="*/ 65783 h 526264" name="connsiteY448"/>
              <a:gd fmla="*/ 5955985 w 12137799" name="connsiteX449"/>
              <a:gd fmla="*/ 65783 h 526264" name="connsiteY449"/>
              <a:gd fmla="*/ 5955985 w 12137799" name="connsiteX450"/>
              <a:gd fmla="*/ 74006 h 526264" name="connsiteY450"/>
              <a:gd fmla="*/ 5971965 w 12137799" name="connsiteX451"/>
              <a:gd fmla="*/ 74006 h 526264" name="connsiteY451"/>
              <a:gd fmla="*/ 5971965 w 12137799" name="connsiteX452"/>
              <a:gd fmla="*/ 82229 h 526264" name="connsiteY452"/>
              <a:gd fmla="*/ 5979956 w 12137799" name="connsiteX453"/>
              <a:gd fmla="*/ 82229 h 526264" name="connsiteY453"/>
              <a:gd fmla="*/ 5979956 w 12137799" name="connsiteX454"/>
              <a:gd fmla="*/ 90452 h 526264" name="connsiteY454"/>
              <a:gd fmla="*/ 5971965 w 12137799" name="connsiteX455"/>
              <a:gd fmla="*/ 98675 h 526264" name="connsiteY455"/>
              <a:gd fmla="*/ 5979956 w 12137799" name="connsiteX456"/>
              <a:gd fmla="*/ 106898 h 526264" name="connsiteY456"/>
              <a:gd fmla="*/ 5979956 w 12137799" name="connsiteX457"/>
              <a:gd fmla="*/ 139789 h 526264" name="connsiteY457"/>
              <a:gd fmla="*/ 5981243 w 12137799" name="connsiteX458"/>
              <a:gd fmla="*/ 139789 h 526264" name="connsiteY458"/>
              <a:gd fmla="*/ 5995937 w 12137799" name="connsiteX459"/>
              <a:gd fmla="*/ 139789 h 526264" name="connsiteY459"/>
              <a:gd fmla="*/ 5997217 w 12137799" name="connsiteX460"/>
              <a:gd fmla="*/ 139789 h 526264" name="connsiteY460"/>
              <a:gd fmla="*/ 5997217 w 12137799" name="connsiteX461"/>
              <a:gd fmla="*/ 106898 h 526264" name="connsiteY461"/>
              <a:gd fmla="*/ 6005204 w 12137799" name="connsiteX462"/>
              <a:gd fmla="*/ 98675 h 526264" name="connsiteY462"/>
              <a:gd fmla="*/ 5997217 w 12137799" name="connsiteX463"/>
              <a:gd fmla="*/ 90452 h 526264" name="connsiteY463"/>
              <a:gd fmla="*/ 5997217 w 12137799" name="connsiteX464"/>
              <a:gd fmla="*/ 82229 h 526264" name="connsiteY464"/>
              <a:gd fmla="*/ 6005204 w 12137799" name="connsiteX465"/>
              <a:gd fmla="*/ 82229 h 526264" name="connsiteY465"/>
              <a:gd fmla="*/ 6005204 w 12137799" name="connsiteX466"/>
              <a:gd fmla="*/ 74006 h 526264" name="connsiteY466"/>
              <a:gd fmla="*/ 6021178 w 12137799" name="connsiteX467"/>
              <a:gd fmla="*/ 74006 h 526264" name="connsiteY467"/>
              <a:gd fmla="*/ 6021178 w 12137799" name="connsiteX468"/>
              <a:gd fmla="*/ 65783 h 526264" name="connsiteY468"/>
              <a:gd fmla="*/ 6037152 w 12137799" name="connsiteX469"/>
              <a:gd fmla="*/ 65783 h 526264" name="connsiteY469"/>
              <a:gd fmla="*/ 6037152 w 12137799" name="connsiteX470"/>
              <a:gd fmla="*/ 74006 h 526264" name="connsiteY470"/>
              <a:gd fmla="*/ 6045139 w 12137799" name="connsiteX471"/>
              <a:gd fmla="*/ 74006 h 526264" name="connsiteY471"/>
              <a:gd fmla="*/ 6045139 w 12137799" name="connsiteX472"/>
              <a:gd fmla="*/ 82229 h 526264" name="connsiteY472"/>
              <a:gd fmla="*/ 6085074 w 12137799" name="connsiteX473"/>
              <a:gd fmla="*/ 82229 h 526264" name="connsiteY473"/>
              <a:gd fmla="*/ 6085074 w 12137799" name="connsiteX474"/>
              <a:gd fmla="*/ 74006 h 526264" name="connsiteY474"/>
              <a:gd fmla="*/ 6093061 w 12137799" name="connsiteX475"/>
              <a:gd fmla="*/ 74006 h 526264" name="connsiteY475"/>
              <a:gd fmla="*/ 6093061 w 12137799" name="connsiteX476"/>
              <a:gd fmla="*/ 65783 h 526264" name="connsiteY476"/>
              <a:gd fmla="*/ 6117022 w 12137799" name="connsiteX477"/>
              <a:gd fmla="*/ 65783 h 526264" name="connsiteY477"/>
              <a:gd fmla="*/ 6125009 w 12137799" name="connsiteX478"/>
              <a:gd fmla="*/ 65783 h 526264" name="connsiteY478"/>
              <a:gd fmla="*/ 6125009 w 12137799" name="connsiteX479"/>
              <a:gd fmla="*/ 82229 h 526264" name="connsiteY479"/>
              <a:gd fmla="*/ 6132996 w 12137799" name="connsiteX480"/>
              <a:gd fmla="*/ 82229 h 526264" name="connsiteY480"/>
              <a:gd fmla="*/ 6132996 w 12137799" name="connsiteX481"/>
              <a:gd fmla="*/ 120260 h 526264" name="connsiteY481"/>
              <a:gd fmla="*/ 6132996 w 12137799" name="connsiteX482"/>
              <a:gd fmla="*/ 131566 h 526264" name="connsiteY482"/>
              <a:gd fmla="*/ 6139766 w 12137799" name="connsiteX483"/>
              <a:gd fmla="*/ 131566 h 526264" name="connsiteY483"/>
              <a:gd fmla="*/ 6227661 w 12137799" name="connsiteX484"/>
              <a:gd fmla="*/ 131566 h 526264" name="connsiteY484"/>
              <a:gd fmla="*/ 6227661 w 12137799" name="connsiteX485"/>
              <a:gd fmla="*/ 139789 h 526264" name="connsiteY485"/>
              <a:gd fmla="*/ 6235652 w 12137799" name="connsiteX486"/>
              <a:gd fmla="*/ 139789 h 526264" name="connsiteY486"/>
              <a:gd fmla="*/ 6235652 w 12137799" name="connsiteX487"/>
              <a:gd fmla="*/ 180903 h 526264" name="connsiteY487"/>
              <a:gd fmla="*/ 6259623 w 12137799" name="connsiteX488"/>
              <a:gd fmla="*/ 180903 h 526264" name="connsiteY488"/>
              <a:gd fmla="*/ 6259623 w 12137799" name="connsiteX489"/>
              <a:gd fmla="*/ 164458 h 526264" name="connsiteY489"/>
              <a:gd fmla="*/ 6283594 w 12137799" name="connsiteX490"/>
              <a:gd fmla="*/ 164458 h 526264" name="connsiteY490"/>
              <a:gd fmla="*/ 6291585 w 12137799" name="connsiteX491"/>
              <a:gd fmla="*/ 164458 h 526264" name="connsiteY491"/>
              <a:gd fmla="*/ 6315556 w 12137799" name="connsiteX492"/>
              <a:gd fmla="*/ 164458 h 526264" name="connsiteY492"/>
              <a:gd fmla="*/ 6323547 w 12137799" name="connsiteX493"/>
              <a:gd fmla="*/ 164458 h 526264" name="connsiteY493"/>
              <a:gd fmla="*/ 6323547 w 12137799" name="connsiteX494"/>
              <a:gd fmla="*/ 156235 h 526264" name="connsiteY494"/>
              <a:gd fmla="*/ 6403452 w 12137799" name="connsiteX495"/>
              <a:gd fmla="*/ 156235 h 526264" name="connsiteY495"/>
              <a:gd fmla="*/ 6419433 w 12137799" name="connsiteX496"/>
              <a:gd fmla="*/ 148012 h 526264" name="connsiteY496"/>
              <a:gd fmla="*/ 6427423 w 12137799" name="connsiteX497"/>
              <a:gd fmla="*/ 148012 h 526264" name="connsiteY497"/>
              <a:gd fmla="*/ 6427423 w 12137799" name="connsiteX498"/>
              <a:gd fmla="*/ 164458 h 526264" name="connsiteY498"/>
              <a:gd fmla="*/ 6435414 w 12137799" name="connsiteX499"/>
              <a:gd fmla="*/ 172681 h 526264" name="connsiteY499"/>
              <a:gd fmla="*/ 6435414 w 12137799" name="connsiteX500"/>
              <a:gd fmla="*/ 156235 h 526264" name="connsiteY500"/>
              <a:gd fmla="*/ 6475366 w 12137799" name="connsiteX501"/>
              <a:gd fmla="*/ 156235 h 526264" name="connsiteY501"/>
              <a:gd fmla="*/ 6475366 w 12137799" name="connsiteX502"/>
              <a:gd fmla="*/ 148012 h 526264" name="connsiteY502"/>
              <a:gd fmla="*/ 6507328 w 12137799" name="connsiteX503"/>
              <a:gd fmla="*/ 148012 h 526264" name="connsiteY503"/>
              <a:gd fmla="*/ 6507328 w 12137799" name="connsiteX504"/>
              <a:gd fmla="*/ 139789 h 526264" name="connsiteY504"/>
              <a:gd fmla="*/ 6523309 w 12137799" name="connsiteX505"/>
              <a:gd fmla="*/ 139789 h 526264" name="connsiteY505"/>
              <a:gd fmla="*/ 6539290 w 12137799" name="connsiteX506"/>
              <a:gd fmla="*/ 139789 h 526264" name="connsiteY506"/>
              <a:gd fmla="*/ 6539290 w 12137799" name="connsiteX507"/>
              <a:gd fmla="*/ 115120 h 526264" name="connsiteY507"/>
              <a:gd fmla="*/ 6547280 w 12137799" name="connsiteX508"/>
              <a:gd fmla="*/ 115120 h 526264" name="connsiteY508"/>
              <a:gd fmla="*/ 6547280 w 12137799" name="connsiteX509"/>
              <a:gd fmla="*/ 98675 h 526264" name="connsiteY509"/>
              <a:gd fmla="*/ 6555271 w 12137799" name="connsiteX510"/>
              <a:gd fmla="*/ 90452 h 526264" name="connsiteY510"/>
              <a:gd fmla="*/ 6555271 w 12137799" name="connsiteX511"/>
              <a:gd fmla="*/ 131566 h 526264" name="connsiteY511"/>
              <a:gd fmla="*/ 6563261 w 12137799" name="connsiteX512"/>
              <a:gd fmla="*/ 131566 h 526264" name="connsiteY512"/>
              <a:gd fmla="*/ 6571252 w 12137799" name="connsiteX513"/>
              <a:gd fmla="*/ 139789 h 526264" name="connsiteY513"/>
              <a:gd fmla="*/ 6587233 w 12137799" name="connsiteX514"/>
              <a:gd fmla="*/ 139789 h 526264" name="connsiteY514"/>
              <a:gd fmla="*/ 6587233 w 12137799" name="connsiteX515"/>
              <a:gd fmla="*/ 213795 h 526264" name="connsiteY515"/>
              <a:gd fmla="*/ 6611204 w 12137799" name="connsiteX516"/>
              <a:gd fmla="*/ 213795 h 526264" name="connsiteY516"/>
              <a:gd fmla="*/ 6611204 w 12137799" name="connsiteX517"/>
              <a:gd fmla="*/ 222018 h 526264" name="connsiteY517"/>
              <a:gd fmla="*/ 6619195 w 12137799" name="connsiteX518"/>
              <a:gd fmla="*/ 222018 h 526264" name="connsiteY518"/>
              <a:gd fmla="*/ 6619195 w 12137799" name="connsiteX519"/>
              <a:gd fmla="*/ 205572 h 526264" name="connsiteY519"/>
              <a:gd fmla="*/ 6627185 w 12137799" name="connsiteX520"/>
              <a:gd fmla="*/ 205572 h 526264" name="connsiteY520"/>
              <a:gd fmla="*/ 6627185 w 12137799" name="connsiteX521"/>
              <a:gd fmla="*/ 189126 h 526264" name="connsiteY521"/>
              <a:gd fmla="*/ 6691109 w 12137799" name="connsiteX522"/>
              <a:gd fmla="*/ 189126 h 526264" name="connsiteY522"/>
              <a:gd fmla="*/ 6691109 w 12137799" name="connsiteX523"/>
              <a:gd fmla="*/ 205572 h 526264" name="connsiteY523"/>
              <a:gd fmla="*/ 6699100 w 12137799" name="connsiteX524"/>
              <a:gd fmla="*/ 205572 h 526264" name="connsiteY524"/>
              <a:gd fmla="*/ 6699100 w 12137799" name="connsiteX525"/>
              <a:gd fmla="*/ 213795 h 526264" name="connsiteY525"/>
              <a:gd fmla="*/ 6707090 w 12137799" name="connsiteX526"/>
              <a:gd fmla="*/ 213795 h 526264" name="connsiteY526"/>
              <a:gd fmla="*/ 6707090 w 12137799" name="connsiteX527"/>
              <a:gd fmla="*/ 24669 h 526264" name="connsiteY527"/>
              <a:gd fmla="*/ 6739052 w 12137799" name="connsiteX528"/>
              <a:gd fmla="*/ 24669 h 526264" name="connsiteY528"/>
              <a:gd fmla="*/ 6739052 w 12137799" name="connsiteX529"/>
              <a:gd fmla="*/ 0 h 526264" name="connsiteY529"/>
              <a:gd fmla="*/ 6818957 w 12137799" name="connsiteX530"/>
              <a:gd fmla="*/ 0 h 526264" name="connsiteY530"/>
              <a:gd fmla="*/ 6818957 w 12137799" name="connsiteX531"/>
              <a:gd fmla="*/ 24669 h 526264" name="connsiteY531"/>
              <a:gd fmla="*/ 6850919 w 12137799" name="connsiteX532"/>
              <a:gd fmla="*/ 24669 h 526264" name="connsiteY532"/>
              <a:gd fmla="*/ 6850919 w 12137799" name="connsiteX533"/>
              <a:gd fmla="*/ 172681 h 526264" name="connsiteY533"/>
              <a:gd fmla="*/ 6858909 w 12137799" name="connsiteX534"/>
              <a:gd fmla="*/ 172681 h 526264" name="connsiteY534"/>
              <a:gd fmla="*/ 6858909 w 12137799" name="connsiteX535"/>
              <a:gd fmla="*/ 197349 h 526264" name="connsiteY535"/>
              <a:gd fmla="*/ 6866900 w 12137799" name="connsiteX536"/>
              <a:gd fmla="*/ 197349 h 526264" name="connsiteY536"/>
              <a:gd fmla="*/ 6866900 w 12137799" name="connsiteX537"/>
              <a:gd fmla="*/ 296024 h 526264" name="connsiteY537"/>
              <a:gd fmla="*/ 6882881 w 12137799" name="connsiteX538"/>
              <a:gd fmla="*/ 296024 h 526264" name="connsiteY538"/>
              <a:gd fmla="*/ 6882881 w 12137799" name="connsiteX539"/>
              <a:gd fmla="*/ 279578 h 526264" name="connsiteY539"/>
              <a:gd fmla="*/ 6890871 w 12137799" name="connsiteX540"/>
              <a:gd fmla="*/ 279578 h 526264" name="connsiteY540"/>
              <a:gd fmla="*/ 6890871 w 12137799" name="connsiteX541"/>
              <a:gd fmla="*/ 271355 h 526264" name="connsiteY541"/>
              <a:gd fmla="*/ 6882881 w 12137799" name="connsiteX542"/>
              <a:gd fmla="*/ 271355 h 526264" name="connsiteY542"/>
              <a:gd fmla="*/ 6882881 w 12137799" name="connsiteX543"/>
              <a:gd fmla="*/ 263132 h 526264" name="connsiteY543"/>
              <a:gd fmla="*/ 6906852 w 12137799" name="connsiteX544"/>
              <a:gd fmla="*/ 263132 h 526264" name="connsiteY544"/>
              <a:gd fmla="*/ 6906852 w 12137799" name="connsiteX545"/>
              <a:gd fmla="*/ 254909 h 526264" name="connsiteY545"/>
              <a:gd fmla="*/ 6954795 w 12137799" name="connsiteX546"/>
              <a:gd fmla="*/ 254909 h 526264" name="connsiteY546"/>
              <a:gd fmla="*/ 6954795 w 12137799" name="connsiteX547"/>
              <a:gd fmla="*/ 263132 h 526264" name="connsiteY547"/>
              <a:gd fmla="*/ 6962786 w 12137799" name="connsiteX548"/>
              <a:gd fmla="*/ 263132 h 526264" name="connsiteY548"/>
              <a:gd fmla="*/ 7018719 w 12137799" name="connsiteX549"/>
              <a:gd fmla="*/ 263132 h 526264" name="connsiteY549"/>
              <a:gd fmla="*/ 7034700 w 12137799" name="connsiteX550"/>
              <a:gd fmla="*/ 271355 h 526264" name="connsiteY550"/>
              <a:gd fmla="*/ 7034700 w 12137799" name="connsiteX551"/>
              <a:gd fmla="*/ 172681 h 526264" name="connsiteY551"/>
              <a:gd fmla="*/ 7058671 w 12137799" name="connsiteX552"/>
              <a:gd fmla="*/ 172681 h 526264" name="connsiteY552"/>
              <a:gd fmla="*/ 7058671 w 12137799" name="connsiteX553"/>
              <a:gd fmla="*/ 164458 h 526264" name="connsiteY553"/>
              <a:gd fmla="*/ 7058671 w 12137799" name="connsiteX554"/>
              <a:gd fmla="*/ 156235 h 526264" name="connsiteY554"/>
              <a:gd fmla="*/ 7066662 w 12137799" name="connsiteX555"/>
              <a:gd fmla="*/ 156235 h 526264" name="connsiteY555"/>
              <a:gd fmla="*/ 7066662 w 12137799" name="connsiteX556"/>
              <a:gd fmla="*/ 164458 h 526264" name="connsiteY556"/>
              <a:gd fmla="*/ 7074652 w 12137799" name="connsiteX557"/>
              <a:gd fmla="*/ 164458 h 526264" name="connsiteY557"/>
              <a:gd fmla="*/ 7074652 w 12137799" name="connsiteX558"/>
              <a:gd fmla="*/ 156235 h 526264" name="connsiteY558"/>
              <a:gd fmla="*/ 7082643 w 12137799" name="connsiteX559"/>
              <a:gd fmla="*/ 156235 h 526264" name="connsiteY559"/>
              <a:gd fmla="*/ 7082643 w 12137799" name="connsiteX560"/>
              <a:gd fmla="*/ 148012 h 526264" name="connsiteY560"/>
              <a:gd fmla="*/ 7074652 w 12137799" name="connsiteX561"/>
              <a:gd fmla="*/ 148012 h 526264" name="connsiteY561"/>
              <a:gd fmla="*/ 7082643 w 12137799" name="connsiteX562"/>
              <a:gd fmla="*/ 139789 h 526264" name="connsiteY562"/>
              <a:gd fmla="*/ 7090633 w 12137799" name="connsiteX563"/>
              <a:gd fmla="*/ 139789 h 526264" name="connsiteY563"/>
              <a:gd fmla="*/ 7090633 w 12137799" name="connsiteX564"/>
              <a:gd fmla="*/ 156235 h 526264" name="connsiteY564"/>
              <a:gd fmla="*/ 7098624 w 12137799" name="connsiteX565"/>
              <a:gd fmla="*/ 156235 h 526264" name="connsiteY565"/>
              <a:gd fmla="*/ 7098624 w 12137799" name="connsiteX566"/>
              <a:gd fmla="*/ 172681 h 526264" name="connsiteY566"/>
              <a:gd fmla="*/ 7154557 w 12137799" name="connsiteX567"/>
              <a:gd fmla="*/ 172681 h 526264" name="connsiteY567"/>
              <a:gd fmla="*/ 7154557 w 12137799" name="connsiteX568"/>
              <a:gd fmla="*/ 304247 h 526264" name="connsiteY568"/>
              <a:gd fmla="*/ 7218481 w 12137799" name="connsiteX569"/>
              <a:gd fmla="*/ 304247 h 526264" name="connsiteY569"/>
              <a:gd fmla="*/ 7218481 w 12137799" name="connsiteX570"/>
              <a:gd fmla="*/ 312469 h 526264" name="connsiteY570"/>
              <a:gd fmla="*/ 7250443 w 12137799" name="connsiteX571"/>
              <a:gd fmla="*/ 106898 h 526264" name="connsiteY571"/>
              <a:gd fmla="*/ 7266424 w 12137799" name="connsiteX572"/>
              <a:gd fmla="*/ 16446 h 526264" name="connsiteY572"/>
              <a:gd fmla="*/ 7274415 w 12137799" name="connsiteX573"/>
              <a:gd fmla="*/ 8223 h 526264" name="connsiteY573"/>
              <a:gd fmla="*/ 7282405 w 12137799" name="connsiteX574"/>
              <a:gd fmla="*/ 106898 h 526264" name="connsiteY574"/>
              <a:gd fmla="*/ 7290396 w 12137799" name="connsiteX575"/>
              <a:gd fmla="*/ 106898 h 526264" name="connsiteY575"/>
              <a:gd fmla="*/ 7298386 w 12137799" name="connsiteX576"/>
              <a:gd fmla="*/ 222018 h 526264" name="connsiteY576"/>
              <a:gd fmla="*/ 7306377 w 12137799" name="connsiteX577"/>
              <a:gd fmla="*/ 222018 h 526264" name="connsiteY577"/>
              <a:gd fmla="*/ 7330348 w 12137799" name="connsiteX578"/>
              <a:gd fmla="*/ 222018 h 526264" name="connsiteY578"/>
              <a:gd fmla="*/ 7330348 w 12137799" name="connsiteX579"/>
              <a:gd fmla="*/ 263132 h 526264" name="connsiteY579"/>
              <a:gd fmla="*/ 7338338 w 12137799" name="connsiteX580"/>
              <a:gd fmla="*/ 263132 h 526264" name="connsiteY580"/>
              <a:gd fmla="*/ 7338338 w 12137799" name="connsiteX581"/>
              <a:gd fmla="*/ 271355 h 526264" name="connsiteY581"/>
              <a:gd fmla="*/ 7346329 w 12137799" name="connsiteX582"/>
              <a:gd fmla="*/ 271355 h 526264" name="connsiteY582"/>
              <a:gd fmla="*/ 7346329 w 12137799" name="connsiteX583"/>
              <a:gd fmla="*/ 263132 h 526264" name="connsiteY583"/>
              <a:gd fmla="*/ 7370300 w 12137799" name="connsiteX584"/>
              <a:gd fmla="*/ 263132 h 526264" name="connsiteY584"/>
              <a:gd fmla="*/ 7370300 w 12137799" name="connsiteX585"/>
              <a:gd fmla="*/ 271355 h 526264" name="connsiteY585"/>
              <a:gd fmla="*/ 7426234 w 12137799" name="connsiteX586"/>
              <a:gd fmla="*/ 271355 h 526264" name="connsiteY586"/>
              <a:gd fmla="*/ 7426234 w 12137799" name="connsiteX587"/>
              <a:gd fmla="*/ 213795 h 526264" name="connsiteY587"/>
              <a:gd fmla="*/ 7434224 w 12137799" name="connsiteX588"/>
              <a:gd fmla="*/ 189126 h 526264" name="connsiteY588"/>
              <a:gd fmla="*/ 7442215 w 12137799" name="connsiteX589"/>
              <a:gd fmla="*/ 189126 h 526264" name="connsiteY589"/>
              <a:gd fmla="*/ 7450205 w 12137799" name="connsiteX590"/>
              <a:gd fmla="*/ 189126 h 526264" name="connsiteY590"/>
              <a:gd fmla="*/ 7458196 w 12137799" name="connsiteX591"/>
              <a:gd fmla="*/ 189126 h 526264" name="connsiteY591"/>
              <a:gd fmla="*/ 7466186 w 12137799" name="connsiteX592"/>
              <a:gd fmla="*/ 189126 h 526264" name="connsiteY592"/>
              <a:gd fmla="*/ 7466186 w 12137799" name="connsiteX593"/>
              <a:gd fmla="*/ 156235 h 526264" name="connsiteY593"/>
              <a:gd fmla="*/ 7466186 w 12137799" name="connsiteX594"/>
              <a:gd fmla="*/ 148012 h 526264" name="connsiteY594"/>
              <a:gd fmla="*/ 7482167 w 12137799" name="connsiteX595"/>
              <a:gd fmla="*/ 139789 h 526264" name="connsiteY595"/>
              <a:gd fmla="*/ 7490158 w 12137799" name="connsiteX596"/>
              <a:gd fmla="*/ 131566 h 526264" name="connsiteY596"/>
              <a:gd fmla="*/ 7498148 w 12137799" name="connsiteX597"/>
              <a:gd fmla="*/ 131566 h 526264" name="connsiteY597"/>
              <a:gd fmla="*/ 7498148 w 12137799" name="connsiteX598"/>
              <a:gd fmla="*/ 139789 h 526264" name="connsiteY598"/>
              <a:gd fmla="*/ 7514129 w 12137799" name="connsiteX599"/>
              <a:gd fmla="*/ 148012 h 526264" name="connsiteY599"/>
              <a:gd fmla="*/ 7522120 w 12137799" name="connsiteX600"/>
              <a:gd fmla="*/ 148012 h 526264" name="connsiteY600"/>
              <a:gd fmla="*/ 7522120 w 12137799" name="connsiteX601"/>
              <a:gd fmla="*/ 156235 h 526264" name="connsiteY601"/>
              <a:gd fmla="*/ 7530110 w 12137799" name="connsiteX602"/>
              <a:gd fmla="*/ 156235 h 526264" name="connsiteY602"/>
              <a:gd fmla="*/ 7530110 w 12137799" name="connsiteX603"/>
              <a:gd fmla="*/ 197349 h 526264" name="connsiteY603"/>
              <a:gd fmla="*/ 7538101 w 12137799" name="connsiteX604"/>
              <a:gd fmla="*/ 197349 h 526264" name="connsiteY604"/>
              <a:gd fmla="*/ 7538101 w 12137799" name="connsiteX605"/>
              <a:gd fmla="*/ 205572 h 526264" name="connsiteY605"/>
              <a:gd fmla="*/ 7538101 w 12137799" name="connsiteX606"/>
              <a:gd fmla="*/ 238464 h 526264" name="connsiteY606"/>
              <a:gd fmla="*/ 7546091 w 12137799" name="connsiteX607"/>
              <a:gd fmla="*/ 238464 h 526264" name="connsiteY607"/>
              <a:gd fmla="*/ 7546091 w 12137799" name="connsiteX608"/>
              <a:gd fmla="*/ 230241 h 526264" name="connsiteY608"/>
              <a:gd fmla="*/ 7554082 w 12137799" name="connsiteX609"/>
              <a:gd fmla="*/ 230241 h 526264" name="connsiteY609"/>
              <a:gd fmla="*/ 7570063 w 12137799" name="connsiteX610"/>
              <a:gd fmla="*/ 222018 h 526264" name="connsiteY610"/>
              <a:gd fmla="*/ 7586043 w 12137799" name="connsiteX611"/>
              <a:gd fmla="*/ 222018 h 526264" name="connsiteY611"/>
              <a:gd fmla="*/ 7602024 w 12137799" name="connsiteX612"/>
              <a:gd fmla="*/ 222018 h 526264" name="connsiteY612"/>
              <a:gd fmla="*/ 7610015 w 12137799" name="connsiteX613"/>
              <a:gd fmla="*/ 230241 h 526264" name="connsiteY613"/>
              <a:gd fmla="*/ 7618005 w 12137799" name="connsiteX614"/>
              <a:gd fmla="*/ 230241 h 526264" name="connsiteY614"/>
              <a:gd fmla="*/ 7618005 w 12137799" name="connsiteX615"/>
              <a:gd fmla="*/ 148012 h 526264" name="connsiteY615"/>
              <a:gd fmla="*/ 7641977 w 12137799" name="connsiteX616"/>
              <a:gd fmla="*/ 148012 h 526264" name="connsiteY616"/>
              <a:gd fmla="*/ 7641977 w 12137799" name="connsiteX617"/>
              <a:gd fmla="*/ 139789 h 526264" name="connsiteY617"/>
              <a:gd fmla="*/ 7649967 w 12137799" name="connsiteX618"/>
              <a:gd fmla="*/ 98675 h 526264" name="connsiteY618"/>
              <a:gd fmla="*/ 7649967 w 12137799" name="connsiteX619"/>
              <a:gd fmla="*/ 131566 h 526264" name="connsiteY619"/>
              <a:gd fmla="*/ 7657958 w 12137799" name="connsiteX620"/>
              <a:gd fmla="*/ 148012 h 526264" name="connsiteY620"/>
              <a:gd fmla="*/ 7657958 w 12137799" name="connsiteX621"/>
              <a:gd fmla="*/ 139789 h 526264" name="connsiteY621"/>
              <a:gd fmla="*/ 7713891 w 12137799" name="connsiteX622"/>
              <a:gd fmla="*/ 139789 h 526264" name="connsiteY622"/>
              <a:gd fmla="*/ 7713891 w 12137799" name="connsiteX623"/>
              <a:gd fmla="*/ 197349 h 526264" name="connsiteY623"/>
              <a:gd fmla="*/ 7769825 w 12137799" name="connsiteX624"/>
              <a:gd fmla="*/ 197349 h 526264" name="connsiteY624"/>
              <a:gd fmla="*/ 7769825 w 12137799" name="connsiteX625"/>
              <a:gd fmla="*/ 205572 h 526264" name="connsiteY625"/>
              <a:gd fmla="*/ 7793796 w 12137799" name="connsiteX626"/>
              <a:gd fmla="*/ 197349 h 526264" name="connsiteY626"/>
              <a:gd fmla="*/ 7809777 w 12137799" name="connsiteX627"/>
              <a:gd fmla="*/ 205572 h 526264" name="connsiteY627"/>
              <a:gd fmla="*/ 7809777 w 12137799" name="connsiteX628"/>
              <a:gd fmla="*/ 254909 h 526264" name="connsiteY628"/>
              <a:gd fmla="*/ 7841739 w 12137799" name="connsiteX629"/>
              <a:gd fmla="*/ 222018 h 526264" name="connsiteY629"/>
              <a:gd fmla="*/ 7841739 w 12137799" name="connsiteX630"/>
              <a:gd fmla="*/ 189126 h 526264" name="connsiteY630"/>
              <a:gd fmla="*/ 7873701 w 12137799" name="connsiteX631"/>
              <a:gd fmla="*/ 189126 h 526264" name="connsiteY631"/>
              <a:gd fmla="*/ 7873701 w 12137799" name="connsiteX632"/>
              <a:gd fmla="*/ 164458 h 526264" name="connsiteY632"/>
              <a:gd fmla="*/ 7881691 w 12137799" name="connsiteX633"/>
              <a:gd fmla="*/ 164458 h 526264" name="connsiteY633"/>
              <a:gd fmla="*/ 7881691 w 12137799" name="connsiteX634"/>
              <a:gd fmla="*/ 156235 h 526264" name="connsiteY634"/>
              <a:gd fmla="*/ 7969587 w 12137799" name="connsiteX635"/>
              <a:gd fmla="*/ 156235 h 526264" name="connsiteY635"/>
              <a:gd fmla="*/ 7969587 w 12137799" name="connsiteX636"/>
              <a:gd fmla="*/ 164458 h 526264" name="connsiteY636"/>
              <a:gd fmla="*/ 7977577 w 12137799" name="connsiteX637"/>
              <a:gd fmla="*/ 164458 h 526264" name="connsiteY637"/>
              <a:gd fmla="*/ 7977577 w 12137799" name="connsiteX638"/>
              <a:gd fmla="*/ 172681 h 526264" name="connsiteY638"/>
              <a:gd fmla="*/ 8001905 w 12137799" name="connsiteX639"/>
              <a:gd fmla="*/ 172681 h 526264" name="connsiteY639"/>
              <a:gd fmla="*/ 8001905 w 12137799" name="connsiteX640"/>
              <a:gd fmla="*/ 164458 h 526264" name="connsiteY640"/>
              <a:gd fmla="*/ 8089742 w 12137799" name="connsiteX641"/>
              <a:gd fmla="*/ 164458 h 526264" name="connsiteY641"/>
              <a:gd fmla="*/ 8089742 w 12137799" name="connsiteX642"/>
              <a:gd fmla="*/ 263132 h 526264" name="connsiteY642"/>
              <a:gd fmla="*/ 8097727 w 12137799" name="connsiteX643"/>
              <a:gd fmla="*/ 263132 h 526264" name="connsiteY643"/>
              <a:gd fmla="*/ 8113698 w 12137799" name="connsiteX644"/>
              <a:gd fmla="*/ 263132 h 526264" name="connsiteY644"/>
              <a:gd fmla="*/ 8113698 w 12137799" name="connsiteX645"/>
              <a:gd fmla="*/ 254909 h 526264" name="connsiteY645"/>
              <a:gd fmla="*/ 8121683 w 12137799" name="connsiteX646"/>
              <a:gd fmla="*/ 254909 h 526264" name="connsiteY646"/>
              <a:gd fmla="*/ 8121683 w 12137799" name="connsiteX647"/>
              <a:gd fmla="*/ 246686 h 526264" name="connsiteY647"/>
              <a:gd fmla="*/ 8137653 w 12137799" name="connsiteX648"/>
              <a:gd fmla="*/ 246686 h 526264" name="connsiteY648"/>
              <a:gd fmla="*/ 8137653 w 12137799" name="connsiteX649"/>
              <a:gd fmla="*/ 164458 h 526264" name="connsiteY649"/>
              <a:gd fmla="*/ 8145638 w 12137799" name="connsiteX650"/>
              <a:gd fmla="*/ 156235 h 526264" name="connsiteY650"/>
              <a:gd fmla="*/ 8153624 w 12137799" name="connsiteX651"/>
              <a:gd fmla="*/ 148012 h 526264" name="connsiteY651"/>
              <a:gd fmla="*/ 8153624 w 12137799" name="connsiteX652"/>
              <a:gd fmla="*/ 82229 h 526264" name="connsiteY652"/>
              <a:gd fmla="*/ 8153624 w 12137799" name="connsiteX653"/>
              <a:gd fmla="*/ 65783 h 526264" name="connsiteY653"/>
              <a:gd fmla="*/ 8161609 w 12137799" name="connsiteX654"/>
              <a:gd fmla="*/ 65783 h 526264" name="connsiteY654"/>
              <a:gd fmla="*/ 8169594 w 12137799" name="connsiteX655"/>
              <a:gd fmla="*/ 65783 h 526264" name="connsiteY655"/>
              <a:gd fmla="*/ 8185564 w 12137799" name="connsiteX656"/>
              <a:gd fmla="*/ 65783 h 526264" name="connsiteY656"/>
              <a:gd fmla="*/ 8185564 w 12137799" name="connsiteX657"/>
              <a:gd fmla="*/ 74006 h 526264" name="connsiteY657"/>
              <a:gd fmla="*/ 8193549 w 12137799" name="connsiteX658"/>
              <a:gd fmla="*/ 74006 h 526264" name="connsiteY658"/>
              <a:gd fmla="*/ 8193549 w 12137799" name="connsiteX659"/>
              <a:gd fmla="*/ 82229 h 526264" name="connsiteY659"/>
              <a:gd fmla="*/ 8241461 w 12137799" name="connsiteX660"/>
              <a:gd fmla="*/ 82229 h 526264" name="connsiteY660"/>
              <a:gd fmla="*/ 8241461 w 12137799" name="connsiteX661"/>
              <a:gd fmla="*/ 74006 h 526264" name="connsiteY661"/>
              <a:gd fmla="*/ 8249446 w 12137799" name="connsiteX662"/>
              <a:gd fmla="*/ 74006 h 526264" name="connsiteY662"/>
              <a:gd fmla="*/ 8249446 w 12137799" name="connsiteX663"/>
              <a:gd fmla="*/ 65783 h 526264" name="connsiteY663"/>
              <a:gd fmla="*/ 8265416 w 12137799" name="connsiteX664"/>
              <a:gd fmla="*/ 65783 h 526264" name="connsiteY664"/>
              <a:gd fmla="*/ 8265416 w 12137799" name="connsiteX665"/>
              <a:gd fmla="*/ 74006 h 526264" name="connsiteY665"/>
              <a:gd fmla="*/ 8281386 w 12137799" name="connsiteX666"/>
              <a:gd fmla="*/ 74006 h 526264" name="connsiteY666"/>
              <a:gd fmla="*/ 8281386 w 12137799" name="connsiteX667"/>
              <a:gd fmla="*/ 82229 h 526264" name="connsiteY667"/>
              <a:gd fmla="*/ 8289372 w 12137799" name="connsiteX668"/>
              <a:gd fmla="*/ 82229 h 526264" name="connsiteY668"/>
              <a:gd fmla="*/ 8289372 w 12137799" name="connsiteX669"/>
              <a:gd fmla="*/ 90452 h 526264" name="connsiteY669"/>
              <a:gd fmla="*/ 8281386 w 12137799" name="connsiteX670"/>
              <a:gd fmla="*/ 98675 h 526264" name="connsiteY670"/>
              <a:gd fmla="*/ 8281386 w 12137799" name="connsiteX671"/>
              <a:gd fmla="*/ 106898 h 526264" name="connsiteY671"/>
              <a:gd fmla="*/ 8281386 w 12137799" name="connsiteX672"/>
              <a:gd fmla="*/ 139789 h 526264" name="connsiteY672"/>
              <a:gd fmla="*/ 8297357 w 12137799" name="connsiteX673"/>
              <a:gd fmla="*/ 139789 h 526264" name="connsiteY673"/>
              <a:gd fmla="*/ 8297357 w 12137799" name="connsiteX674"/>
              <a:gd fmla="*/ 180903 h 526264" name="connsiteY674"/>
              <a:gd fmla="*/ 8305342 w 12137799" name="connsiteX675"/>
              <a:gd fmla="*/ 180903 h 526264" name="connsiteY675"/>
              <a:gd fmla="*/ 8305342 w 12137799" name="connsiteX676"/>
              <a:gd fmla="*/ 172681 h 526264" name="connsiteY676"/>
              <a:gd fmla="*/ 8345268 w 12137799" name="connsiteX677"/>
              <a:gd fmla="*/ 172681 h 526264" name="connsiteY677"/>
              <a:gd fmla="*/ 8345268 w 12137799" name="connsiteX678"/>
              <a:gd fmla="*/ 131566 h 526264" name="connsiteY678"/>
              <a:gd fmla="*/ 8401164 w 12137799" name="connsiteX679"/>
              <a:gd fmla="*/ 131566 h 526264" name="connsiteY679"/>
              <a:gd fmla="*/ 8417134 w 12137799" name="connsiteX680"/>
              <a:gd fmla="*/ 123343 h 526264" name="connsiteY680"/>
              <a:gd fmla="*/ 8417134 w 12137799" name="connsiteX681"/>
              <a:gd fmla="*/ 131566 h 526264" name="connsiteY681"/>
              <a:gd fmla="*/ 8433105 w 12137799" name="connsiteX682"/>
              <a:gd fmla="*/ 131566 h 526264" name="connsiteY682"/>
              <a:gd fmla="*/ 8512956 w 12137799" name="connsiteX683"/>
              <a:gd fmla="*/ 131566 h 526264" name="connsiteY683"/>
              <a:gd fmla="*/ 8512956 w 12137799" name="connsiteX684"/>
              <a:gd fmla="*/ 139789 h 526264" name="connsiteY684"/>
              <a:gd fmla="*/ 8520941 w 12137799" name="connsiteX685"/>
              <a:gd fmla="*/ 139789 h 526264" name="connsiteY685"/>
              <a:gd fmla="*/ 8520941 w 12137799" name="connsiteX686"/>
              <a:gd fmla="*/ 180903 h 526264" name="connsiteY686"/>
              <a:gd fmla="*/ 8544897 w 12137799" name="connsiteX687"/>
              <a:gd fmla="*/ 180903 h 526264" name="connsiteY687"/>
              <a:gd fmla="*/ 8544897 w 12137799" name="connsiteX688"/>
              <a:gd fmla="*/ 164458 h 526264" name="connsiteY688"/>
              <a:gd fmla="*/ 8568853 w 12137799" name="connsiteX689"/>
              <a:gd fmla="*/ 164458 h 526264" name="connsiteY689"/>
              <a:gd fmla="*/ 8600793 w 12137799" name="connsiteX690"/>
              <a:gd fmla="*/ 164458 h 526264" name="connsiteY690"/>
              <a:gd fmla="*/ 8600793 w 12137799" name="connsiteX691"/>
              <a:gd fmla="*/ 156235 h 526264" name="connsiteY691"/>
              <a:gd fmla="*/ 8680645 w 12137799" name="connsiteX692"/>
              <a:gd fmla="*/ 156235 h 526264" name="connsiteY692"/>
              <a:gd fmla="*/ 8688630 w 12137799" name="connsiteX693"/>
              <a:gd fmla="*/ 148012 h 526264" name="connsiteY693"/>
              <a:gd fmla="*/ 8696615 w 12137799" name="connsiteX694"/>
              <a:gd fmla="*/ 148012 h 526264" name="connsiteY694"/>
              <a:gd fmla="*/ 8696615 w 12137799" name="connsiteX695"/>
              <a:gd fmla="*/ 164458 h 526264" name="connsiteY695"/>
              <a:gd fmla="*/ 8704601 w 12137799" name="connsiteX696"/>
              <a:gd fmla="*/ 172681 h 526264" name="connsiteY696"/>
              <a:gd fmla="*/ 8704601 w 12137799" name="connsiteX697"/>
              <a:gd fmla="*/ 156235 h 526264" name="connsiteY697"/>
              <a:gd fmla="*/ 8736541 w 12137799" name="connsiteX698"/>
              <a:gd fmla="*/ 156235 h 526264" name="connsiteY698"/>
              <a:gd fmla="*/ 8736541 w 12137799" name="connsiteX699"/>
              <a:gd fmla="*/ 148012 h 526264" name="connsiteY699"/>
              <a:gd fmla="*/ 8768482 w 12137799" name="connsiteX700"/>
              <a:gd fmla="*/ 148012 h 526264" name="connsiteY700"/>
              <a:gd fmla="*/ 8768482 w 12137799" name="connsiteX701"/>
              <a:gd fmla="*/ 139789 h 526264" name="connsiteY701"/>
              <a:gd fmla="*/ 8784452 w 12137799" name="connsiteX702"/>
              <a:gd fmla="*/ 139789 h 526264" name="connsiteY702"/>
              <a:gd fmla="*/ 8800423 w 12137799" name="connsiteX703"/>
              <a:gd fmla="*/ 139789 h 526264" name="connsiteY703"/>
              <a:gd fmla="*/ 8800423 w 12137799" name="connsiteX704"/>
              <a:gd fmla="*/ 115120 h 526264" name="connsiteY704"/>
              <a:gd fmla="*/ 8808408 w 12137799" name="connsiteX705"/>
              <a:gd fmla="*/ 115120 h 526264" name="connsiteY705"/>
              <a:gd fmla="*/ 8808408 w 12137799" name="connsiteX706"/>
              <a:gd fmla="*/ 98675 h 526264" name="connsiteY706"/>
              <a:gd fmla="*/ 8816393 w 12137799" name="connsiteX707"/>
              <a:gd fmla="*/ 90452 h 526264" name="connsiteY707"/>
              <a:gd fmla="*/ 8816393 w 12137799" name="connsiteX708"/>
              <a:gd fmla="*/ 131566 h 526264" name="connsiteY708"/>
              <a:gd fmla="*/ 8824378 w 12137799" name="connsiteX709"/>
              <a:gd fmla="*/ 131566 h 526264" name="connsiteY709"/>
              <a:gd fmla="*/ 8832363 w 12137799" name="connsiteX710"/>
              <a:gd fmla="*/ 139789 h 526264" name="connsiteY710"/>
              <a:gd fmla="*/ 8848334 w 12137799" name="connsiteX711"/>
              <a:gd fmla="*/ 139789 h 526264" name="connsiteY711"/>
              <a:gd fmla="*/ 8848334 w 12137799" name="connsiteX712"/>
              <a:gd fmla="*/ 213795 h 526264" name="connsiteY712"/>
              <a:gd fmla="*/ 8872289 w 12137799" name="connsiteX713"/>
              <a:gd fmla="*/ 213795 h 526264" name="connsiteY713"/>
              <a:gd fmla="*/ 8872289 w 12137799" name="connsiteX714"/>
              <a:gd fmla="*/ 205572 h 526264" name="connsiteY714"/>
              <a:gd fmla="*/ 8880274 w 12137799" name="connsiteX715"/>
              <a:gd fmla="*/ 205572 h 526264" name="connsiteY715"/>
              <a:gd fmla="*/ 8880274 w 12137799" name="connsiteX716"/>
              <a:gd fmla="*/ 189126 h 526264" name="connsiteY716"/>
              <a:gd fmla="*/ 8944156 w 12137799" name="connsiteX717"/>
              <a:gd fmla="*/ 189126 h 526264" name="connsiteY717"/>
              <a:gd fmla="*/ 8944156 w 12137799" name="connsiteX718"/>
              <a:gd fmla="*/ 205572 h 526264" name="connsiteY718"/>
              <a:gd fmla="*/ 8952141 w 12137799" name="connsiteX719"/>
              <a:gd fmla="*/ 205572 h 526264" name="connsiteY719"/>
              <a:gd fmla="*/ 8952141 w 12137799" name="connsiteX720"/>
              <a:gd fmla="*/ 213795 h 526264" name="connsiteY720"/>
              <a:gd fmla="*/ 8960126 w 12137799" name="connsiteX721"/>
              <a:gd fmla="*/ 213795 h 526264" name="connsiteY721"/>
              <a:gd fmla="*/ 8960126 w 12137799" name="connsiteX722"/>
              <a:gd fmla="*/ 24669 h 526264" name="connsiteY722"/>
              <a:gd fmla="*/ 8984082 w 12137799" name="connsiteX723"/>
              <a:gd fmla="*/ 24669 h 526264" name="connsiteY723"/>
              <a:gd fmla="*/ 8984082 w 12137799" name="connsiteX724"/>
              <a:gd fmla="*/ 0 h 526264" name="connsiteY724"/>
              <a:gd fmla="*/ 9055948 w 12137799" name="connsiteX725"/>
              <a:gd fmla="*/ 0 h 526264" name="connsiteY725"/>
              <a:gd fmla="*/ 9055948 w 12137799" name="connsiteX726"/>
              <a:gd fmla="*/ 24669 h 526264" name="connsiteY726"/>
              <a:gd fmla="*/ 9087889 w 12137799" name="connsiteX727"/>
              <a:gd fmla="*/ 24669 h 526264" name="connsiteY727"/>
              <a:gd fmla="*/ 9087889 w 12137799" name="connsiteX728"/>
              <a:gd fmla="*/ 172681 h 526264" name="connsiteY728"/>
              <a:gd fmla="*/ 9095874 w 12137799" name="connsiteX729"/>
              <a:gd fmla="*/ 172681 h 526264" name="connsiteY729"/>
              <a:gd fmla="*/ 9095874 w 12137799" name="connsiteX730"/>
              <a:gd fmla="*/ 197349 h 526264" name="connsiteY730"/>
              <a:gd fmla="*/ 9103859 w 12137799" name="connsiteX731"/>
              <a:gd fmla="*/ 197349 h 526264" name="connsiteY731"/>
              <a:gd fmla="*/ 9103859 w 12137799" name="connsiteX732"/>
              <a:gd fmla="*/ 296024 h 526264" name="connsiteY732"/>
              <a:gd fmla="*/ 9119830 w 12137799" name="connsiteX733"/>
              <a:gd fmla="*/ 296024 h 526264" name="connsiteY733"/>
              <a:gd fmla="*/ 9119830 w 12137799" name="connsiteX734"/>
              <a:gd fmla="*/ 279578 h 526264" name="connsiteY734"/>
              <a:gd fmla="*/ 9127815 w 12137799" name="connsiteX735"/>
              <a:gd fmla="*/ 279578 h 526264" name="connsiteY735"/>
              <a:gd fmla="*/ 9127815 w 12137799" name="connsiteX736"/>
              <a:gd fmla="*/ 271355 h 526264" name="connsiteY736"/>
              <a:gd fmla="*/ 9119830 w 12137799" name="connsiteX737"/>
              <a:gd fmla="*/ 271355 h 526264" name="connsiteY737"/>
              <a:gd fmla="*/ 9119830 w 12137799" name="connsiteX738"/>
              <a:gd fmla="*/ 263132 h 526264" name="connsiteY738"/>
              <a:gd fmla="*/ 9143785 w 12137799" name="connsiteX739"/>
              <a:gd fmla="*/ 263132 h 526264" name="connsiteY739"/>
              <a:gd fmla="*/ 9143785 w 12137799" name="connsiteX740"/>
              <a:gd fmla="*/ 254909 h 526264" name="connsiteY740"/>
              <a:gd fmla="*/ 9191696 w 12137799" name="connsiteX741"/>
              <a:gd fmla="*/ 254909 h 526264" name="connsiteY741"/>
              <a:gd fmla="*/ 9191696 w 12137799" name="connsiteX742"/>
              <a:gd fmla="*/ 263132 h 526264" name="connsiteY742"/>
              <a:gd fmla="*/ 9199681 w 12137799" name="connsiteX743"/>
              <a:gd fmla="*/ 263132 h 526264" name="connsiteY743"/>
              <a:gd fmla="*/ 9247593 w 12137799" name="connsiteX744"/>
              <a:gd fmla="*/ 263132 h 526264" name="connsiteY744"/>
              <a:gd fmla="*/ 9263563 w 12137799" name="connsiteX745"/>
              <a:gd fmla="*/ 271355 h 526264" name="connsiteY745"/>
              <a:gd fmla="*/ 9263563 w 12137799" name="connsiteX746"/>
              <a:gd fmla="*/ 172681 h 526264" name="connsiteY746"/>
              <a:gd fmla="*/ 9279533 w 12137799" name="connsiteX747"/>
              <a:gd fmla="*/ 172681 h 526264" name="connsiteY747"/>
              <a:gd fmla="*/ 9279533 w 12137799" name="connsiteX748"/>
              <a:gd fmla="*/ 164458 h 526264" name="connsiteY748"/>
              <a:gd fmla="*/ 9279533 w 12137799" name="connsiteX749"/>
              <a:gd fmla="*/ 156235 h 526264" name="connsiteY749"/>
              <a:gd fmla="*/ 9287518 w 12137799" name="connsiteX750"/>
              <a:gd fmla="*/ 156235 h 526264" name="connsiteY750"/>
              <a:gd fmla="*/ 9287518 w 12137799" name="connsiteX751"/>
              <a:gd fmla="*/ 164458 h 526264" name="connsiteY751"/>
              <a:gd fmla="*/ 9295503 w 12137799" name="connsiteX752"/>
              <a:gd fmla="*/ 164458 h 526264" name="connsiteY752"/>
              <a:gd fmla="*/ 9295503 w 12137799" name="connsiteX753"/>
              <a:gd fmla="*/ 156235 h 526264" name="connsiteY753"/>
              <a:gd fmla="*/ 9303489 w 12137799" name="connsiteX754"/>
              <a:gd fmla="*/ 156235 h 526264" name="connsiteY754"/>
              <a:gd fmla="*/ 9303489 w 12137799" name="connsiteX755"/>
              <a:gd fmla="*/ 148012 h 526264" name="connsiteY755"/>
              <a:gd fmla="*/ 9295503 w 12137799" name="connsiteX756"/>
              <a:gd fmla="*/ 148012 h 526264" name="connsiteY756"/>
              <a:gd fmla="*/ 9303489 w 12137799" name="connsiteX757"/>
              <a:gd fmla="*/ 139789 h 526264" name="connsiteY757"/>
              <a:gd fmla="*/ 9311474 w 12137799" name="connsiteX758"/>
              <a:gd fmla="*/ 139789 h 526264" name="connsiteY758"/>
              <a:gd fmla="*/ 9311474 w 12137799" name="connsiteX759"/>
              <a:gd fmla="*/ 156235 h 526264" name="connsiteY759"/>
              <a:gd fmla="*/ 9311474 w 12137799" name="connsiteX760"/>
              <a:gd fmla="*/ 172681 h 526264" name="connsiteY760"/>
              <a:gd fmla="*/ 9367370 w 12137799" name="connsiteX761"/>
              <a:gd fmla="*/ 172681 h 526264" name="connsiteY761"/>
              <a:gd fmla="*/ 9367370 w 12137799" name="connsiteX762"/>
              <a:gd fmla="*/ 304247 h 526264" name="connsiteY762"/>
              <a:gd fmla="*/ 9431251 w 12137799" name="connsiteX763"/>
              <a:gd fmla="*/ 304247 h 526264" name="connsiteY763"/>
              <a:gd fmla="*/ 9431251 w 12137799" name="connsiteX764"/>
              <a:gd fmla="*/ 312469 h 526264" name="connsiteY764"/>
              <a:gd fmla="*/ 9455207 w 12137799" name="connsiteX765"/>
              <a:gd fmla="*/ 106898 h 526264" name="connsiteY765"/>
              <a:gd fmla="*/ 9471177 w 12137799" name="connsiteX766"/>
              <a:gd fmla="*/ 16446 h 526264" name="connsiteY766"/>
              <a:gd fmla="*/ 9479163 w 12137799" name="connsiteX767"/>
              <a:gd fmla="*/ 8223 h 526264" name="connsiteY767"/>
              <a:gd fmla="*/ 9487148 w 12137799" name="connsiteX768"/>
              <a:gd fmla="*/ 106898 h 526264" name="connsiteY768"/>
              <a:gd fmla="*/ 9495133 w 12137799" name="connsiteX769"/>
              <a:gd fmla="*/ 106898 h 526264" name="connsiteY769"/>
              <a:gd fmla="*/ 9503118 w 12137799" name="connsiteX770"/>
              <a:gd fmla="*/ 222018 h 526264" name="connsiteY770"/>
              <a:gd fmla="*/ 9511103 w 12137799" name="connsiteX771"/>
              <a:gd fmla="*/ 222018 h 526264" name="connsiteY771"/>
              <a:gd fmla="*/ 9535059 w 12137799" name="connsiteX772"/>
              <a:gd fmla="*/ 222018 h 526264" name="connsiteY772"/>
              <a:gd fmla="*/ 9535059 w 12137799" name="connsiteX773"/>
              <a:gd fmla="*/ 263132 h 526264" name="connsiteY773"/>
              <a:gd fmla="*/ 9543044 w 12137799" name="connsiteX774"/>
              <a:gd fmla="*/ 263132 h 526264" name="connsiteY774"/>
              <a:gd fmla="*/ 9543044 w 12137799" name="connsiteX775"/>
              <a:gd fmla="*/ 271355 h 526264" name="connsiteY775"/>
              <a:gd fmla="*/ 9551029 w 12137799" name="connsiteX776"/>
              <a:gd fmla="*/ 271355 h 526264" name="connsiteY776"/>
              <a:gd fmla="*/ 9551029 w 12137799" name="connsiteX777"/>
              <a:gd fmla="*/ 263132 h 526264" name="connsiteY777"/>
              <a:gd fmla="*/ 9566999 w 12137799" name="connsiteX778"/>
              <a:gd fmla="*/ 263132 h 526264" name="connsiteY778"/>
              <a:gd fmla="*/ 9566999 w 12137799" name="connsiteX779"/>
              <a:gd fmla="*/ 271355 h 526264" name="connsiteY779"/>
              <a:gd fmla="*/ 9614911 w 12137799" name="connsiteX780"/>
              <a:gd fmla="*/ 271355 h 526264" name="connsiteY780"/>
              <a:gd fmla="*/ 9614911 w 12137799" name="connsiteX781"/>
              <a:gd fmla="*/ 213795 h 526264" name="connsiteY781"/>
              <a:gd fmla="*/ 9622896 w 12137799" name="connsiteX782"/>
              <a:gd fmla="*/ 189126 h 526264" name="connsiteY782"/>
              <a:gd fmla="*/ 9630881 w 12137799" name="connsiteX783"/>
              <a:gd fmla="*/ 189126 h 526264" name="connsiteY783"/>
              <a:gd fmla="*/ 9646851 w 12137799" name="connsiteX784"/>
              <a:gd fmla="*/ 189126 h 526264" name="connsiteY784"/>
              <a:gd fmla="*/ 9654837 w 12137799" name="connsiteX785"/>
              <a:gd fmla="*/ 189126 h 526264" name="connsiteY785"/>
              <a:gd fmla="*/ 9654837 w 12137799" name="connsiteX786"/>
              <a:gd fmla="*/ 156235 h 526264" name="connsiteY786"/>
              <a:gd fmla="*/ 9662822 w 12137799" name="connsiteX787"/>
              <a:gd fmla="*/ 148012 h 526264" name="connsiteY787"/>
              <a:gd fmla="*/ 9670807 w 12137799" name="connsiteX788"/>
              <a:gd fmla="*/ 139789 h 526264" name="connsiteY788"/>
              <a:gd fmla="*/ 9678792 w 12137799" name="connsiteX789"/>
              <a:gd fmla="*/ 131566 h 526264" name="connsiteY789"/>
              <a:gd fmla="*/ 9678792 w 12137799" name="connsiteX790"/>
              <a:gd fmla="*/ 106898 h 526264" name="connsiteY790"/>
              <a:gd fmla="*/ 9670807 w 12137799" name="connsiteX791"/>
              <a:gd fmla="*/ 115120 h 526264" name="connsiteY791"/>
              <a:gd fmla="*/ 9670807 w 12137799" name="connsiteX792"/>
              <a:gd fmla="*/ 106898 h 526264" name="connsiteY792"/>
              <a:gd fmla="*/ 9686777 w 12137799" name="connsiteX793"/>
              <a:gd fmla="*/ 90452 h 526264" name="connsiteY793"/>
              <a:gd fmla="*/ 9686777 w 12137799" name="connsiteX794"/>
              <a:gd fmla="*/ 131566 h 526264" name="connsiteY794"/>
              <a:gd fmla="*/ 9686777 w 12137799" name="connsiteX795"/>
              <a:gd fmla="*/ 139789 h 526264" name="connsiteY795"/>
              <a:gd fmla="*/ 9702747 w 12137799" name="connsiteX796"/>
              <a:gd fmla="*/ 148012 h 526264" name="connsiteY796"/>
              <a:gd fmla="*/ 9710733 w 12137799" name="connsiteX797"/>
              <a:gd fmla="*/ 148012 h 526264" name="connsiteY797"/>
              <a:gd fmla="*/ 9710733 w 12137799" name="connsiteX798"/>
              <a:gd fmla="*/ 156235 h 526264" name="connsiteY798"/>
              <a:gd fmla="*/ 9710733 w 12137799" name="connsiteX799"/>
              <a:gd fmla="*/ 197349 h 526264" name="connsiteY799"/>
              <a:gd fmla="*/ 9718718 w 12137799" name="connsiteX800"/>
              <a:gd fmla="*/ 197349 h 526264" name="connsiteY800"/>
              <a:gd fmla="*/ 9726703 w 12137799" name="connsiteX801"/>
              <a:gd fmla="*/ 205572 h 526264" name="connsiteY801"/>
              <a:gd fmla="*/ 9726703 w 12137799" name="connsiteX802"/>
              <a:gd fmla="*/ 238464 h 526264" name="connsiteY802"/>
              <a:gd fmla="*/ 9734688 w 12137799" name="connsiteX803"/>
              <a:gd fmla="*/ 238464 h 526264" name="connsiteY803"/>
              <a:gd fmla="*/ 9734688 w 12137799" name="connsiteX804"/>
              <a:gd fmla="*/ 230241 h 526264" name="connsiteY804"/>
              <a:gd fmla="*/ 9742673 w 12137799" name="connsiteX805"/>
              <a:gd fmla="*/ 230241 h 526264" name="connsiteY805"/>
              <a:gd fmla="*/ 9750659 w 12137799" name="connsiteX806"/>
              <a:gd fmla="*/ 222018 h 526264" name="connsiteY806"/>
              <a:gd fmla="*/ 9766629 w 12137799" name="connsiteX807"/>
              <a:gd fmla="*/ 222018 h 526264" name="connsiteY807"/>
              <a:gd fmla="*/ 9782599 w 12137799" name="connsiteX808"/>
              <a:gd fmla="*/ 222018 h 526264" name="connsiteY808"/>
              <a:gd fmla="*/ 9790584 w 12137799" name="connsiteX809"/>
              <a:gd fmla="*/ 230241 h 526264" name="connsiteY809"/>
              <a:gd fmla="*/ 9798570 w 12137799" name="connsiteX810"/>
              <a:gd fmla="*/ 230241 h 526264" name="connsiteY810"/>
              <a:gd fmla="*/ 9798570 w 12137799" name="connsiteX811"/>
              <a:gd fmla="*/ 148012 h 526264" name="connsiteY811"/>
              <a:gd fmla="*/ 9814540 w 12137799" name="connsiteX812"/>
              <a:gd fmla="*/ 148012 h 526264" name="connsiteY812"/>
              <a:gd fmla="*/ 9822525 w 12137799" name="connsiteX813"/>
              <a:gd fmla="*/ 139789 h 526264" name="connsiteY813"/>
              <a:gd fmla="*/ 9822525 w 12137799" name="connsiteX814"/>
              <a:gd fmla="*/ 131566 h 526264" name="connsiteY814"/>
              <a:gd fmla="*/ 9830510 w 12137799" name="connsiteX815"/>
              <a:gd fmla="*/ 148012 h 526264" name="connsiteY815"/>
              <a:gd fmla="*/ 9830510 w 12137799" name="connsiteX816"/>
              <a:gd fmla="*/ 139789 h 526264" name="connsiteY816"/>
              <a:gd fmla="*/ 9886407 w 12137799" name="connsiteX817"/>
              <a:gd fmla="*/ 139789 h 526264" name="connsiteY817"/>
              <a:gd fmla="*/ 9886407 w 12137799" name="connsiteX818"/>
              <a:gd fmla="*/ 197349 h 526264" name="connsiteY818"/>
              <a:gd fmla="*/ 9934318 w 12137799" name="connsiteX819"/>
              <a:gd fmla="*/ 197349 h 526264" name="connsiteY819"/>
              <a:gd fmla="*/ 9934318 w 12137799" name="connsiteX820"/>
              <a:gd fmla="*/ 205572 h 526264" name="connsiteY820"/>
              <a:gd fmla="*/ 9958273 w 12137799" name="connsiteX821"/>
              <a:gd fmla="*/ 197349 h 526264" name="connsiteY821"/>
              <a:gd fmla="*/ 9974243 w 12137799" name="connsiteX822"/>
              <a:gd fmla="*/ 205572 h 526264" name="connsiteY822"/>
              <a:gd fmla="*/ 9974243 w 12137799" name="connsiteX823"/>
              <a:gd fmla="*/ 254909 h 526264" name="connsiteY823"/>
              <a:gd fmla="*/ 10006184 w 12137799" name="connsiteX824"/>
              <a:gd fmla="*/ 222018 h 526264" name="connsiteY824"/>
              <a:gd fmla="*/ 10006184 w 12137799" name="connsiteX825"/>
              <a:gd fmla="*/ 189126 h 526264" name="connsiteY825"/>
              <a:gd fmla="*/ 10038125 w 12137799" name="connsiteX826"/>
              <a:gd fmla="*/ 189126 h 526264" name="connsiteY826"/>
              <a:gd fmla="*/ 10038125 w 12137799" name="connsiteX827"/>
              <a:gd fmla="*/ 164458 h 526264" name="connsiteY827"/>
              <a:gd fmla="*/ 10046110 w 12137799" name="connsiteX828"/>
              <a:gd fmla="*/ 164458 h 526264" name="connsiteY828"/>
              <a:gd fmla="*/ 10046110 w 12137799" name="connsiteX829"/>
              <a:gd fmla="*/ 156235 h 526264" name="connsiteY829"/>
              <a:gd fmla="*/ 10117977 w 12137799" name="connsiteX830"/>
              <a:gd fmla="*/ 156235 h 526264" name="connsiteY830"/>
              <a:gd fmla="*/ 10117977 w 12137799" name="connsiteX831"/>
              <a:gd fmla="*/ 164458 h 526264" name="connsiteY831"/>
              <a:gd fmla="*/ 10125962 w 12137799" name="connsiteX832"/>
              <a:gd fmla="*/ 164458 h 526264" name="connsiteY832"/>
              <a:gd fmla="*/ 10125962 w 12137799" name="connsiteX833"/>
              <a:gd fmla="*/ 172681 h 526264" name="connsiteY833"/>
              <a:gd fmla="*/ 10133055 w 12137799" name="connsiteX834"/>
              <a:gd fmla="*/ 172681 h 526264" name="connsiteY834"/>
              <a:gd fmla="*/ 10133055 w 12137799" name="connsiteX835"/>
              <a:gd fmla="*/ 164458 h 526264" name="connsiteY835"/>
              <a:gd fmla="*/ 10133055 w 12137799" name="connsiteX836"/>
              <a:gd fmla="*/ 156235 h 526264" name="connsiteY836"/>
              <a:gd fmla="*/ 10149029 w 12137799" name="connsiteX837"/>
              <a:gd fmla="*/ 148012 h 526264" name="connsiteY837"/>
              <a:gd fmla="*/ 10149029 w 12137799" name="connsiteX838"/>
              <a:gd fmla="*/ 82229 h 526264" name="connsiteY838"/>
              <a:gd fmla="*/ 10149029 w 12137799" name="connsiteX839"/>
              <a:gd fmla="*/ 65783 h 526264" name="connsiteY839"/>
              <a:gd fmla="*/ 10157016 w 12137799" name="connsiteX840"/>
              <a:gd fmla="*/ 65783 h 526264" name="connsiteY840"/>
              <a:gd fmla="*/ 10165003 w 12137799" name="connsiteX841"/>
              <a:gd fmla="*/ 65783 h 526264" name="connsiteY841"/>
              <a:gd fmla="*/ 10180977 w 12137799" name="connsiteX842"/>
              <a:gd fmla="*/ 65783 h 526264" name="connsiteY842"/>
              <a:gd fmla="*/ 10180977 w 12137799" name="connsiteX843"/>
              <a:gd fmla="*/ 74006 h 526264" name="connsiteY843"/>
              <a:gd fmla="*/ 10188964 w 12137799" name="connsiteX844"/>
              <a:gd fmla="*/ 74006 h 526264" name="connsiteY844"/>
              <a:gd fmla="*/ 10188964 w 12137799" name="connsiteX845"/>
              <a:gd fmla="*/ 82229 h 526264" name="connsiteY845"/>
              <a:gd fmla="*/ 10236886 w 12137799" name="connsiteX846"/>
              <a:gd fmla="*/ 82229 h 526264" name="connsiteY846"/>
              <a:gd fmla="*/ 10236886 w 12137799" name="connsiteX847"/>
              <a:gd fmla="*/ 74006 h 526264" name="connsiteY847"/>
              <a:gd fmla="*/ 10236886 w 12137799" name="connsiteX848"/>
              <a:gd fmla="*/ 65783 h 526264" name="connsiteY848"/>
              <a:gd fmla="*/ 10260847 w 12137799" name="connsiteX849"/>
              <a:gd fmla="*/ 65783 h 526264" name="connsiteY849"/>
              <a:gd fmla="*/ 10260847 w 12137799" name="connsiteX850"/>
              <a:gd fmla="*/ 74006 h 526264" name="connsiteY850"/>
              <a:gd fmla="*/ 10276822 w 12137799" name="connsiteX851"/>
              <a:gd fmla="*/ 74006 h 526264" name="connsiteY851"/>
              <a:gd fmla="*/ 10276822 w 12137799" name="connsiteX852"/>
              <a:gd fmla="*/ 82229 h 526264" name="connsiteY852"/>
              <a:gd fmla="*/ 10276822 w 12137799" name="connsiteX853"/>
              <a:gd fmla="*/ 90452 h 526264" name="connsiteY853"/>
              <a:gd fmla="*/ 10276822 w 12137799" name="connsiteX854"/>
              <a:gd fmla="*/ 98675 h 526264" name="connsiteY854"/>
              <a:gd fmla="*/ 10276822 w 12137799" name="connsiteX855"/>
              <a:gd fmla="*/ 106898 h 526264" name="connsiteY855"/>
              <a:gd fmla="*/ 10276822 w 12137799" name="connsiteX856"/>
              <a:gd fmla="*/ 139789 h 526264" name="connsiteY856"/>
              <a:gd fmla="*/ 10292796 w 12137799" name="connsiteX857"/>
              <a:gd fmla="*/ 139789 h 526264" name="connsiteY857"/>
              <a:gd fmla="*/ 10292796 w 12137799" name="connsiteX858"/>
              <a:gd fmla="*/ 180903 h 526264" name="connsiteY858"/>
              <a:gd fmla="*/ 10300783 w 12137799" name="connsiteX859"/>
              <a:gd fmla="*/ 180903 h 526264" name="connsiteY859"/>
              <a:gd fmla="*/ 10300783 w 12137799" name="connsiteX860"/>
              <a:gd fmla="*/ 172681 h 526264" name="connsiteY860"/>
              <a:gd fmla="*/ 10332731 w 12137799" name="connsiteX861"/>
              <a:gd fmla="*/ 172681 h 526264" name="connsiteY861"/>
              <a:gd fmla="*/ 10332731 w 12137799" name="connsiteX862"/>
              <a:gd fmla="*/ 131566 h 526264" name="connsiteY862"/>
              <a:gd fmla="*/ 10396627 w 12137799" name="connsiteX863"/>
              <a:gd fmla="*/ 131566 h 526264" name="connsiteY863"/>
              <a:gd fmla="*/ 10412601 w 12137799" name="connsiteX864"/>
              <a:gd fmla="*/ 123343 h 526264" name="connsiteY864"/>
              <a:gd fmla="*/ 10412601 w 12137799" name="connsiteX865"/>
              <a:gd fmla="*/ 131566 h 526264" name="connsiteY865"/>
              <a:gd fmla="*/ 10428575 w 12137799" name="connsiteX866"/>
              <a:gd fmla="*/ 131566 h 526264" name="connsiteY866"/>
              <a:gd fmla="*/ 10508445 w 12137799" name="connsiteX867"/>
              <a:gd fmla="*/ 131566 h 526264" name="connsiteY867"/>
              <a:gd fmla="*/ 10508445 w 12137799" name="connsiteX868"/>
              <a:gd fmla="*/ 139789 h 526264" name="connsiteY868"/>
              <a:gd fmla="*/ 10516432 w 12137799" name="connsiteX869"/>
              <a:gd fmla="*/ 139789 h 526264" name="connsiteY869"/>
              <a:gd fmla="*/ 10516432 w 12137799" name="connsiteX870"/>
              <a:gd fmla="*/ 180903 h 526264" name="connsiteY870"/>
              <a:gd fmla="*/ 10540393 w 12137799" name="connsiteX871"/>
              <a:gd fmla="*/ 180903 h 526264" name="connsiteY871"/>
              <a:gd fmla="*/ 10540393 w 12137799" name="connsiteX872"/>
              <a:gd fmla="*/ 164458 h 526264" name="connsiteY872"/>
              <a:gd fmla="*/ 10564355 w 12137799" name="connsiteX873"/>
              <a:gd fmla="*/ 164458 h 526264" name="connsiteY873"/>
              <a:gd fmla="*/ 10596303 w 12137799" name="connsiteX874"/>
              <a:gd fmla="*/ 164458 h 526264" name="connsiteY874"/>
              <a:gd fmla="*/ 10596303 w 12137799" name="connsiteX875"/>
              <a:gd fmla="*/ 156235 h 526264" name="connsiteY875"/>
              <a:gd fmla="*/ 10676173 w 12137799" name="connsiteX876"/>
              <a:gd fmla="*/ 156235 h 526264" name="connsiteY876"/>
              <a:gd fmla="*/ 10684160 w 12137799" name="connsiteX877"/>
              <a:gd fmla="*/ 148012 h 526264" name="connsiteY877"/>
              <a:gd fmla="*/ 10692147 w 12137799" name="connsiteX878"/>
              <a:gd fmla="*/ 148012 h 526264" name="connsiteY878"/>
              <a:gd fmla="*/ 10692147 w 12137799" name="connsiteX879"/>
              <a:gd fmla="*/ 164458 h 526264" name="connsiteY879"/>
              <a:gd fmla="*/ 10700134 w 12137799" name="connsiteX880"/>
              <a:gd fmla="*/ 172681 h 526264" name="connsiteY880"/>
              <a:gd fmla="*/ 10700134 w 12137799" name="connsiteX881"/>
              <a:gd fmla="*/ 156235 h 526264" name="connsiteY881"/>
              <a:gd fmla="*/ 10732082 w 12137799" name="connsiteX882"/>
              <a:gd fmla="*/ 156235 h 526264" name="connsiteY882"/>
              <a:gd fmla="*/ 10732082 w 12137799" name="connsiteX883"/>
              <a:gd fmla="*/ 148012 h 526264" name="connsiteY883"/>
              <a:gd fmla="*/ 10764030 w 12137799" name="connsiteX884"/>
              <a:gd fmla="*/ 148012 h 526264" name="connsiteY884"/>
              <a:gd fmla="*/ 10764030 w 12137799" name="connsiteX885"/>
              <a:gd fmla="*/ 139789 h 526264" name="connsiteY885"/>
              <a:gd fmla="*/ 10780004 w 12137799" name="connsiteX886"/>
              <a:gd fmla="*/ 139789 h 526264" name="connsiteY886"/>
              <a:gd fmla="*/ 10795978 w 12137799" name="connsiteX887"/>
              <a:gd fmla="*/ 139789 h 526264" name="connsiteY887"/>
              <a:gd fmla="*/ 10795978 w 12137799" name="connsiteX888"/>
              <a:gd fmla="*/ 115120 h 526264" name="connsiteY888"/>
              <a:gd fmla="*/ 10803965 w 12137799" name="connsiteX889"/>
              <a:gd fmla="*/ 115120 h 526264" name="connsiteY889"/>
              <a:gd fmla="*/ 10803965 w 12137799" name="connsiteX890"/>
              <a:gd fmla="*/ 98675 h 526264" name="connsiteY890"/>
              <a:gd fmla="*/ 10811952 w 12137799" name="connsiteX891"/>
              <a:gd fmla="*/ 90452 h 526264" name="connsiteY891"/>
              <a:gd fmla="*/ 10811952 w 12137799" name="connsiteX892"/>
              <a:gd fmla="*/ 131566 h 526264" name="connsiteY892"/>
              <a:gd fmla="*/ 10819939 w 12137799" name="connsiteX893"/>
              <a:gd fmla="*/ 131566 h 526264" name="connsiteY893"/>
              <a:gd fmla="*/ 10827926 w 12137799" name="connsiteX894"/>
              <a:gd fmla="*/ 139789 h 526264" name="connsiteY894"/>
              <a:gd fmla="*/ 10843901 w 12137799" name="connsiteX895"/>
              <a:gd fmla="*/ 139789 h 526264" name="connsiteY895"/>
              <a:gd fmla="*/ 10843901 w 12137799" name="connsiteX896"/>
              <a:gd fmla="*/ 213795 h 526264" name="connsiteY896"/>
              <a:gd fmla="*/ 10867862 w 12137799" name="connsiteX897"/>
              <a:gd fmla="*/ 213795 h 526264" name="connsiteY897"/>
              <a:gd fmla="*/ 10867862 w 12137799" name="connsiteX898"/>
              <a:gd fmla="*/ 205572 h 526264" name="connsiteY898"/>
              <a:gd fmla="*/ 10875849 w 12137799" name="connsiteX899"/>
              <a:gd fmla="*/ 205572 h 526264" name="connsiteY899"/>
              <a:gd fmla="*/ 10875849 w 12137799" name="connsiteX900"/>
              <a:gd fmla="*/ 189126 h 526264" name="connsiteY900"/>
              <a:gd fmla="*/ 10939745 w 12137799" name="connsiteX901"/>
              <a:gd fmla="*/ 189126 h 526264" name="connsiteY901"/>
              <a:gd fmla="*/ 10939745 w 12137799" name="connsiteX902"/>
              <a:gd fmla="*/ 205572 h 526264" name="connsiteY902"/>
              <a:gd fmla="*/ 10947732 w 12137799" name="connsiteX903"/>
              <a:gd fmla="*/ 205572 h 526264" name="connsiteY903"/>
              <a:gd fmla="*/ 10947732 w 12137799" name="connsiteX904"/>
              <a:gd fmla="*/ 213795 h 526264" name="connsiteY904"/>
              <a:gd fmla="*/ 10955719 w 12137799" name="connsiteX905"/>
              <a:gd fmla="*/ 213795 h 526264" name="connsiteY905"/>
              <a:gd fmla="*/ 10955719 w 12137799" name="connsiteX906"/>
              <a:gd fmla="*/ 24669 h 526264" name="connsiteY906"/>
              <a:gd fmla="*/ 10979680 w 12137799" name="connsiteX907"/>
              <a:gd fmla="*/ 24669 h 526264" name="connsiteY907"/>
              <a:gd fmla="*/ 10979680 w 12137799" name="connsiteX908"/>
              <a:gd fmla="*/ 0 h 526264" name="connsiteY908"/>
              <a:gd fmla="*/ 11051563 w 12137799" name="connsiteX909"/>
              <a:gd fmla="*/ 0 h 526264" name="connsiteY909"/>
              <a:gd fmla="*/ 11051563 w 12137799" name="connsiteX910"/>
              <a:gd fmla="*/ 24669 h 526264" name="connsiteY910"/>
              <a:gd fmla="*/ 11083511 w 12137799" name="connsiteX911"/>
              <a:gd fmla="*/ 24669 h 526264" name="connsiteY911"/>
              <a:gd fmla="*/ 11083511 w 12137799" name="connsiteX912"/>
              <a:gd fmla="*/ 172681 h 526264" name="connsiteY912"/>
              <a:gd fmla="*/ 11091498 w 12137799" name="connsiteX913"/>
              <a:gd fmla="*/ 172681 h 526264" name="connsiteY913"/>
              <a:gd fmla="*/ 11091498 w 12137799" name="connsiteX914"/>
              <a:gd fmla="*/ 197349 h 526264" name="connsiteY914"/>
              <a:gd fmla="*/ 11099485 w 12137799" name="connsiteX915"/>
              <a:gd fmla="*/ 197349 h 526264" name="connsiteY915"/>
              <a:gd fmla="*/ 11099485 w 12137799" name="connsiteX916"/>
              <a:gd fmla="*/ 296024 h 526264" name="connsiteY916"/>
              <a:gd fmla="*/ 11115459 w 12137799" name="connsiteX917"/>
              <a:gd fmla="*/ 296024 h 526264" name="connsiteY917"/>
              <a:gd fmla="*/ 11115459 w 12137799" name="connsiteX918"/>
              <a:gd fmla="*/ 279578 h 526264" name="connsiteY918"/>
              <a:gd fmla="*/ 11123447 w 12137799" name="connsiteX919"/>
              <a:gd fmla="*/ 279578 h 526264" name="connsiteY919"/>
              <a:gd fmla="*/ 11123447 w 12137799" name="connsiteX920"/>
              <a:gd fmla="*/ 271355 h 526264" name="connsiteY920"/>
              <a:gd fmla="*/ 11115459 w 12137799" name="connsiteX921"/>
              <a:gd fmla="*/ 271355 h 526264" name="connsiteY921"/>
              <a:gd fmla="*/ 11115459 w 12137799" name="connsiteX922"/>
              <a:gd fmla="*/ 263132 h 526264" name="connsiteY922"/>
              <a:gd fmla="*/ 11139421 w 12137799" name="connsiteX923"/>
              <a:gd fmla="*/ 263132 h 526264" name="connsiteY923"/>
              <a:gd fmla="*/ 11139421 w 12137799" name="connsiteX924"/>
              <a:gd fmla="*/ 254909 h 526264" name="connsiteY924"/>
              <a:gd fmla="*/ 11179356 w 12137799" name="connsiteX925"/>
              <a:gd fmla="*/ 254909 h 526264" name="connsiteY925"/>
              <a:gd fmla="*/ 11179356 w 12137799" name="connsiteX926"/>
              <a:gd fmla="*/ 263132 h 526264" name="connsiteY926"/>
              <a:gd fmla="*/ 11187343 w 12137799" name="connsiteX927"/>
              <a:gd fmla="*/ 263132 h 526264" name="connsiteY927"/>
              <a:gd fmla="*/ 11243252 w 12137799" name="connsiteX928"/>
              <a:gd fmla="*/ 263132 h 526264" name="connsiteY928"/>
              <a:gd fmla="*/ 11259226 w 12137799" name="connsiteX929"/>
              <a:gd fmla="*/ 271355 h 526264" name="connsiteY929"/>
              <a:gd fmla="*/ 11259226 w 12137799" name="connsiteX930"/>
              <a:gd fmla="*/ 172681 h 526264" name="connsiteY930"/>
              <a:gd fmla="*/ 11275200 w 12137799" name="connsiteX931"/>
              <a:gd fmla="*/ 172681 h 526264" name="connsiteY931"/>
              <a:gd fmla="*/ 11275200 w 12137799" name="connsiteX932"/>
              <a:gd fmla="*/ 164458 h 526264" name="connsiteY932"/>
              <a:gd fmla="*/ 11275200 w 12137799" name="connsiteX933"/>
              <a:gd fmla="*/ 156235 h 526264" name="connsiteY933"/>
              <a:gd fmla="*/ 11283187 w 12137799" name="connsiteX934"/>
              <a:gd fmla="*/ 156235 h 526264" name="connsiteY934"/>
              <a:gd fmla="*/ 11283187 w 12137799" name="connsiteX935"/>
              <a:gd fmla="*/ 164458 h 526264" name="connsiteY935"/>
              <a:gd fmla="*/ 11291174 w 12137799" name="connsiteX936"/>
              <a:gd fmla="*/ 164458 h 526264" name="connsiteY936"/>
              <a:gd fmla="*/ 11291174 w 12137799" name="connsiteX937"/>
              <a:gd fmla="*/ 156235 h 526264" name="connsiteY937"/>
              <a:gd fmla="*/ 11299161 w 12137799" name="connsiteX938"/>
              <a:gd fmla="*/ 156235 h 526264" name="connsiteY938"/>
              <a:gd fmla="*/ 11299161 w 12137799" name="connsiteX939"/>
              <a:gd fmla="*/ 148012 h 526264" name="connsiteY939"/>
              <a:gd fmla="*/ 11291174 w 12137799" name="connsiteX940"/>
              <a:gd fmla="*/ 148012 h 526264" name="connsiteY940"/>
              <a:gd fmla="*/ 11299161 w 12137799" name="connsiteX941"/>
              <a:gd fmla="*/ 139789 h 526264" name="connsiteY941"/>
              <a:gd fmla="*/ 11307148 w 12137799" name="connsiteX942"/>
              <a:gd fmla="*/ 139789 h 526264" name="connsiteY942"/>
              <a:gd fmla="*/ 11307148 w 12137799" name="connsiteX943"/>
              <a:gd fmla="*/ 156235 h 526264" name="connsiteY943"/>
              <a:gd fmla="*/ 11307148 w 12137799" name="connsiteX944"/>
              <a:gd fmla="*/ 172681 h 526264" name="connsiteY944"/>
              <a:gd fmla="*/ 11363057 w 12137799" name="connsiteX945"/>
              <a:gd fmla="*/ 172681 h 526264" name="connsiteY945"/>
              <a:gd fmla="*/ 11363057 w 12137799" name="connsiteX946"/>
              <a:gd fmla="*/ 304247 h 526264" name="connsiteY946"/>
              <a:gd fmla="*/ 11418967 w 12137799" name="connsiteX947"/>
              <a:gd fmla="*/ 304247 h 526264" name="connsiteY947"/>
              <a:gd fmla="*/ 11418967 w 12137799" name="connsiteX948"/>
              <a:gd fmla="*/ 312469 h 526264" name="connsiteY948"/>
              <a:gd fmla="*/ 11426953 w 12137799" name="connsiteX949"/>
              <a:gd fmla="*/ 312469 h 526264" name="connsiteY949"/>
              <a:gd fmla="*/ 11450915 w 12137799" name="connsiteX950"/>
              <a:gd fmla="*/ 106898 h 526264" name="connsiteY950"/>
              <a:gd fmla="*/ 11466889 w 12137799" name="connsiteX951"/>
              <a:gd fmla="*/ 16446 h 526264" name="connsiteY951"/>
              <a:gd fmla="*/ 11474876 w 12137799" name="connsiteX952"/>
              <a:gd fmla="*/ 8223 h 526264" name="connsiteY952"/>
              <a:gd fmla="*/ 11482863 w 12137799" name="connsiteX953"/>
              <a:gd fmla="*/ 106898 h 526264" name="connsiteY953"/>
              <a:gd fmla="*/ 11490850 w 12137799" name="connsiteX954"/>
              <a:gd fmla="*/ 106898 h 526264" name="connsiteY954"/>
              <a:gd fmla="*/ 11498837 w 12137799" name="connsiteX955"/>
              <a:gd fmla="*/ 222018 h 526264" name="connsiteY955"/>
              <a:gd fmla="*/ 11506824 w 12137799" name="connsiteX956"/>
              <a:gd fmla="*/ 222018 h 526264" name="connsiteY956"/>
              <a:gd fmla="*/ 11530785 w 12137799" name="connsiteX957"/>
              <a:gd fmla="*/ 222018 h 526264" name="connsiteY957"/>
              <a:gd fmla="*/ 11530785 w 12137799" name="connsiteX958"/>
              <a:gd fmla="*/ 263132 h 526264" name="connsiteY958"/>
              <a:gd fmla="*/ 11538772 w 12137799" name="connsiteX959"/>
              <a:gd fmla="*/ 263132 h 526264" name="connsiteY959"/>
              <a:gd fmla="*/ 11562733 w 12137799" name="connsiteX960"/>
              <a:gd fmla="*/ 263132 h 526264" name="connsiteY960"/>
              <a:gd fmla="*/ 11562733 w 12137799" name="connsiteX961"/>
              <a:gd fmla="*/ 271355 h 526264" name="connsiteY961"/>
              <a:gd fmla="*/ 11610655 w 12137799" name="connsiteX962"/>
              <a:gd fmla="*/ 271355 h 526264" name="connsiteY962"/>
              <a:gd fmla="*/ 11610655 w 12137799" name="connsiteX963"/>
              <a:gd fmla="*/ 213795 h 526264" name="connsiteY963"/>
              <a:gd fmla="*/ 11618642 w 12137799" name="connsiteX964"/>
              <a:gd fmla="*/ 189126 h 526264" name="connsiteY964"/>
              <a:gd fmla="*/ 11626629 w 12137799" name="connsiteX965"/>
              <a:gd fmla="*/ 189126 h 526264" name="connsiteY965"/>
              <a:gd fmla="*/ 11642603 w 12137799" name="connsiteX966"/>
              <a:gd fmla="*/ 189126 h 526264" name="connsiteY966"/>
              <a:gd fmla="*/ 11650590 w 12137799" name="connsiteX967"/>
              <a:gd fmla="*/ 189126 h 526264" name="connsiteY967"/>
              <a:gd fmla="*/ 11650590 w 12137799" name="connsiteX968"/>
              <a:gd fmla="*/ 156235 h 526264" name="connsiteY968"/>
              <a:gd fmla="*/ 11658577 w 12137799" name="connsiteX969"/>
              <a:gd fmla="*/ 148012 h 526264" name="connsiteY969"/>
              <a:gd fmla="*/ 11666564 w 12137799" name="connsiteX970"/>
              <a:gd fmla="*/ 139789 h 526264" name="connsiteY970"/>
              <a:gd fmla="*/ 11674551 w 12137799" name="connsiteX971"/>
              <a:gd fmla="*/ 131566 h 526264" name="connsiteY971"/>
              <a:gd fmla="*/ 11674551 w 12137799" name="connsiteX972"/>
              <a:gd fmla="*/ 106898 h 526264" name="connsiteY972"/>
              <a:gd fmla="*/ 11666564 w 12137799" name="connsiteX973"/>
              <a:gd fmla="*/ 115120 h 526264" name="connsiteY973"/>
              <a:gd fmla="*/ 11666564 w 12137799" name="connsiteX974"/>
              <a:gd fmla="*/ 106898 h 526264" name="connsiteY974"/>
              <a:gd fmla="*/ 11682538 w 12137799" name="connsiteX975"/>
              <a:gd fmla="*/ 90452 h 526264" name="connsiteY975"/>
              <a:gd fmla="*/ 11682538 w 12137799" name="connsiteX976"/>
              <a:gd fmla="*/ 131566 h 526264" name="connsiteY976"/>
              <a:gd fmla="*/ 11682538 w 12137799" name="connsiteX977"/>
              <a:gd fmla="*/ 139789 h 526264" name="connsiteY977"/>
              <a:gd fmla="*/ 11698513 w 12137799" name="connsiteX978"/>
              <a:gd fmla="*/ 148012 h 526264" name="connsiteY978"/>
              <a:gd fmla="*/ 11706499 w 12137799" name="connsiteX979"/>
              <a:gd fmla="*/ 156235 h 526264" name="connsiteY979"/>
              <a:gd fmla="*/ 11706499 w 12137799" name="connsiteX980"/>
              <a:gd fmla="*/ 197349 h 526264" name="connsiteY980"/>
              <a:gd fmla="*/ 11714487 w 12137799" name="connsiteX981"/>
              <a:gd fmla="*/ 197349 h 526264" name="connsiteY981"/>
              <a:gd fmla="*/ 11722473 w 12137799" name="connsiteX982"/>
              <a:gd fmla="*/ 205572 h 526264" name="connsiteY982"/>
              <a:gd fmla="*/ 11722473 w 12137799" name="connsiteX983"/>
              <a:gd fmla="*/ 238464 h 526264" name="connsiteY983"/>
              <a:gd fmla="*/ 11730461 w 12137799" name="connsiteX984"/>
              <a:gd fmla="*/ 238464 h 526264" name="connsiteY984"/>
              <a:gd fmla="*/ 11730461 w 12137799" name="connsiteX985"/>
              <a:gd fmla="*/ 230241 h 526264" name="connsiteY985"/>
              <a:gd fmla="*/ 11746435 w 12137799" name="connsiteX986"/>
              <a:gd fmla="*/ 222018 h 526264" name="connsiteY986"/>
              <a:gd fmla="*/ 11762409 w 12137799" name="connsiteX987"/>
              <a:gd fmla="*/ 222018 h 526264" name="connsiteY987"/>
              <a:gd fmla="*/ 11770396 w 12137799" name="connsiteX988"/>
              <a:gd fmla="*/ 222018 h 526264" name="connsiteY988"/>
              <a:gd fmla="*/ 11786370 w 12137799" name="connsiteX989"/>
              <a:gd fmla="*/ 230241 h 526264" name="connsiteY989"/>
              <a:gd fmla="*/ 11794357 w 12137799" name="connsiteX990"/>
              <a:gd fmla="*/ 230241 h 526264" name="connsiteY990"/>
              <a:gd fmla="*/ 11794357 w 12137799" name="connsiteX991"/>
              <a:gd fmla="*/ 148012 h 526264" name="connsiteY991"/>
              <a:gd fmla="*/ 11810331 w 12137799" name="connsiteX992"/>
              <a:gd fmla="*/ 148012 h 526264" name="connsiteY992"/>
              <a:gd fmla="*/ 11818318 w 12137799" name="connsiteX993"/>
              <a:gd fmla="*/ 139789 h 526264" name="connsiteY993"/>
              <a:gd fmla="*/ 11818318 w 12137799" name="connsiteX994"/>
              <a:gd fmla="*/ 131566 h 526264" name="connsiteY994"/>
              <a:gd fmla="*/ 11826305 w 12137799" name="connsiteX995"/>
              <a:gd fmla="*/ 148012 h 526264" name="connsiteY995"/>
              <a:gd fmla="*/ 11826305 w 12137799" name="connsiteX996"/>
              <a:gd fmla="*/ 139789 h 526264" name="connsiteY996"/>
              <a:gd fmla="*/ 11882214 w 12137799" name="connsiteX997"/>
              <a:gd fmla="*/ 139789 h 526264" name="connsiteY997"/>
              <a:gd fmla="*/ 11882214 w 12137799" name="connsiteX998"/>
              <a:gd fmla="*/ 197349 h 526264" name="connsiteY998"/>
              <a:gd fmla="*/ 11930136 w 12137799" name="connsiteX999"/>
              <a:gd fmla="*/ 197349 h 526264" name="connsiteY999"/>
              <a:gd fmla="*/ 11930136 w 12137799" name="connsiteX1000"/>
              <a:gd fmla="*/ 205572 h 526264" name="connsiteY1000"/>
              <a:gd fmla="*/ 11954097 w 12137799" name="connsiteX1001"/>
              <a:gd fmla="*/ 197349 h 526264" name="connsiteY1001"/>
              <a:gd fmla="*/ 11962084 w 12137799" name="connsiteX1002"/>
              <a:gd fmla="*/ 205572 h 526264" name="connsiteY1002"/>
              <a:gd fmla="*/ 11962084 w 12137799" name="connsiteX1003"/>
              <a:gd fmla="*/ 254909 h 526264" name="connsiteY1003"/>
              <a:gd fmla="*/ 11994033 w 12137799" name="connsiteX1004"/>
              <a:gd fmla="*/ 222018 h 526264" name="connsiteY1004"/>
              <a:gd fmla="*/ 11994033 w 12137799" name="connsiteX1005"/>
              <a:gd fmla="*/ 189126 h 526264" name="connsiteY1005"/>
              <a:gd fmla="*/ 12033968 w 12137799" name="connsiteX1006"/>
              <a:gd fmla="*/ 189126 h 526264" name="connsiteY1006"/>
              <a:gd fmla="*/ 12033968 w 12137799" name="connsiteX1007"/>
              <a:gd fmla="*/ 164458 h 526264" name="connsiteY1007"/>
              <a:gd fmla="*/ 12033968 w 12137799" name="connsiteX1008"/>
              <a:gd fmla="*/ 156235 h 526264" name="connsiteY1008"/>
              <a:gd fmla="*/ 12113838 w 12137799" name="connsiteX1009"/>
              <a:gd fmla="*/ 156235 h 526264" name="connsiteY1009"/>
              <a:gd fmla="*/ 12113838 w 12137799" name="connsiteX1010"/>
              <a:gd fmla="*/ 164458 h 526264" name="connsiteY1010"/>
              <a:gd fmla="*/ 12121825 w 12137799" name="connsiteX1011"/>
              <a:gd fmla="*/ 164458 h 526264" name="connsiteY1011"/>
              <a:gd fmla="*/ 12121825 w 12137799" name="connsiteX1012"/>
              <a:gd fmla="*/ 172681 h 526264" name="connsiteY1012"/>
              <a:gd fmla="*/ 12137799 w 12137799" name="connsiteX1013"/>
              <a:gd fmla="*/ 172681 h 526264" name="connsiteY1013"/>
              <a:gd fmla="*/ 12137799 w 12137799" name="connsiteX1014"/>
              <a:gd fmla="*/ 526264 h 526264" name="connsiteY1014"/>
              <a:gd fmla="*/ 10570969 w 12137799" name="connsiteX1015"/>
              <a:gd fmla="*/ 526264 h 526264" name="connsiteY1015"/>
              <a:gd fmla="*/ 10133947 w 12137799" name="connsiteX1016"/>
              <a:gd fmla="*/ 526264 h 526264" name="connsiteY1016"/>
              <a:gd fmla="*/ 10117081 w 12137799" name="connsiteX1017"/>
              <a:gd fmla="*/ 526264 h 526264" name="connsiteY1017"/>
              <a:gd fmla="*/ 8025520 w 12137799" name="connsiteX1018"/>
              <a:gd fmla="*/ 526264 h 526264" name="connsiteY1018"/>
              <a:gd fmla="*/ 8001905 w 12137799" name="connsiteX1019"/>
              <a:gd fmla="*/ 526264 h 526264" name="connsiteY1019"/>
              <a:gd fmla="*/ 7868664 w 12137799" name="connsiteX1020"/>
              <a:gd fmla="*/ 526264 h 526264" name="connsiteY1020"/>
              <a:gd fmla="*/ 6400705 w 12137799" name="connsiteX1021"/>
              <a:gd fmla="*/ 526264 h 526264" name="connsiteY1021"/>
              <a:gd fmla="*/ 6132996 w 12137799" name="connsiteX1022"/>
              <a:gd fmla="*/ 526264 h 526264" name="connsiteY1022"/>
              <a:gd fmla="*/ 5836128 w 12137799" name="connsiteX1023"/>
              <a:gd fmla="*/ 526264 h 526264" name="connsiteY1023"/>
              <a:gd fmla="*/ 5690068 w 12137799" name="connsiteX1024"/>
              <a:gd fmla="*/ 526264 h 526264" name="connsiteY1024"/>
              <a:gd fmla="*/ 4179123 w 12137799" name="connsiteX1025"/>
              <a:gd fmla="*/ 526264 h 526264" name="connsiteY1025"/>
              <a:gd fmla="*/ 4135891 w 12137799" name="connsiteX1026"/>
              <a:gd fmla="*/ 526264 h 526264" name="connsiteY1026"/>
              <a:gd fmla="*/ 4112278 w 12137799" name="connsiteX1027"/>
              <a:gd fmla="*/ 526264 h 526264" name="connsiteY1027"/>
              <a:gd fmla="*/ 2020718 w 12137799" name="connsiteX1028"/>
              <a:gd fmla="*/ 526264 h 526264" name="connsiteY1028"/>
              <a:gd fmla="*/ 2003850 w 12137799" name="connsiteX1029"/>
              <a:gd fmla="*/ 526264 h 526264" name="connsiteY1029"/>
              <a:gd fmla="*/ 1826767 w 12137799" name="connsiteX1030"/>
              <a:gd fmla="*/ 526264 h 526264" name="connsiteY1030"/>
              <a:gd fmla="*/ 0 w 12137799" name="connsiteX1031"/>
              <a:gd fmla="*/ 526264 h 526264" name="connsiteY1031"/>
              <a:gd fmla="*/ 0 w 12137799" name="connsiteX1032"/>
              <a:gd fmla="*/ 172681 h 526264" name="connsiteY1032"/>
              <a:gd fmla="*/ 15974 w 12137799" name="connsiteX1033"/>
              <a:gd fmla="*/ 172681 h 526264" name="connsiteY1033"/>
              <a:gd fmla="*/ 15974 w 12137799" name="connsiteX1034"/>
              <a:gd fmla="*/ 164458 h 526264" name="connsiteY1034"/>
              <a:gd fmla="*/ 23961 w 12137799" name="connsiteX1035"/>
              <a:gd fmla="*/ 164458 h 526264" name="connsiteY1035"/>
              <a:gd fmla="*/ 23961 w 12137799" name="connsiteX1036"/>
              <a:gd fmla="*/ 156235 h 526264" name="connsiteY1036"/>
              <a:gd fmla="*/ 103831 w 12137799" name="connsiteX1037"/>
              <a:gd fmla="*/ 156235 h 526264" name="connsiteY1037"/>
              <a:gd fmla="*/ 103831 w 12137799" name="connsiteX1038"/>
              <a:gd fmla="*/ 164458 h 526264" name="connsiteY1038"/>
              <a:gd fmla="*/ 103831 w 12137799" name="connsiteX1039"/>
              <a:gd fmla="*/ 189126 h 526264" name="connsiteY1039"/>
              <a:gd fmla="*/ 143766 w 12137799" name="connsiteX1040"/>
              <a:gd fmla="*/ 189126 h 526264" name="connsiteY1040"/>
              <a:gd fmla="*/ 143766 w 12137799" name="connsiteX1041"/>
              <a:gd fmla="*/ 222018 h 526264" name="connsiteY1041"/>
              <a:gd fmla="*/ 175714 w 12137799" name="connsiteX1042"/>
              <a:gd fmla="*/ 254909 h 526264" name="connsiteY1042"/>
              <a:gd fmla="*/ 175714 w 12137799" name="connsiteX1043"/>
              <a:gd fmla="*/ 205572 h 526264" name="connsiteY1043"/>
              <a:gd fmla="*/ 183701 w 12137799" name="connsiteX1044"/>
              <a:gd fmla="*/ 197349 h 526264" name="connsiteY1044"/>
              <a:gd fmla="*/ 207662 w 12137799" name="connsiteX1045"/>
              <a:gd fmla="*/ 205572 h 526264" name="connsiteY1045"/>
              <a:gd fmla="*/ 207662 w 12137799" name="connsiteX1046"/>
              <a:gd fmla="*/ 197349 h 526264" name="connsiteY1046"/>
              <a:gd fmla="*/ 255585 w 12137799" name="connsiteX1047"/>
              <a:gd fmla="*/ 197349 h 526264" name="connsiteY1047"/>
              <a:gd fmla="*/ 255585 w 12137799" name="connsiteX1048"/>
              <a:gd fmla="*/ 139789 h 526264" name="connsiteY1048"/>
              <a:gd fmla="*/ 311494 w 12137799" name="connsiteX1049"/>
              <a:gd fmla="*/ 139789 h 526264" name="connsiteY1049"/>
              <a:gd fmla="*/ 311494 w 12137799" name="connsiteX1050"/>
              <a:gd fmla="*/ 148012 h 526264" name="connsiteY1050"/>
              <a:gd fmla="*/ 319481 w 12137799" name="connsiteX1051"/>
              <a:gd fmla="*/ 131566 h 526264" name="connsiteY1051"/>
              <a:gd fmla="*/ 319481 w 12137799" name="connsiteX1052"/>
              <a:gd fmla="*/ 139789 h 526264" name="connsiteY1052"/>
              <a:gd fmla="*/ 327468 w 12137799" name="connsiteX1053"/>
              <a:gd fmla="*/ 148012 h 526264" name="connsiteY1053"/>
              <a:gd fmla="*/ 343442 w 12137799" name="connsiteX1054"/>
              <a:gd fmla="*/ 148012 h 526264" name="connsiteY1054"/>
              <a:gd fmla="*/ 343442 w 12137799" name="connsiteX1055"/>
              <a:gd fmla="*/ 230241 h 526264" name="connsiteY1055"/>
              <a:gd fmla="*/ 351429 w 12137799" name="connsiteX1056"/>
              <a:gd fmla="*/ 230241 h 526264" name="connsiteY1056"/>
              <a:gd fmla="*/ 367403 w 12137799" name="connsiteX1057"/>
              <a:gd fmla="*/ 222018 h 526264" name="connsiteY1057"/>
              <a:gd fmla="*/ 375390 w 12137799" name="connsiteX1058"/>
              <a:gd fmla="*/ 222018 h 526264" name="connsiteY1058"/>
              <a:gd fmla="*/ 391364 w 12137799" name="connsiteX1059"/>
              <a:gd fmla="*/ 222018 h 526264" name="connsiteY1059"/>
              <a:gd fmla="*/ 407338 w 12137799" name="connsiteX1060"/>
              <a:gd fmla="*/ 230241 h 526264" name="connsiteY1060"/>
              <a:gd fmla="*/ 407338 w 12137799" name="connsiteX1061"/>
              <a:gd fmla="*/ 238464 h 526264" name="connsiteY1061"/>
              <a:gd fmla="*/ 415325 w 12137799" name="connsiteX1062"/>
              <a:gd fmla="*/ 238464 h 526264" name="connsiteY1062"/>
              <a:gd fmla="*/ 415325 w 12137799" name="connsiteX1063"/>
              <a:gd fmla="*/ 205572 h 526264" name="connsiteY1063"/>
              <a:gd fmla="*/ 423312 w 12137799" name="connsiteX1064"/>
              <a:gd fmla="*/ 197349 h 526264" name="connsiteY1064"/>
              <a:gd fmla="*/ 431299 w 12137799" name="connsiteX1065"/>
              <a:gd fmla="*/ 197349 h 526264" name="connsiteY1065"/>
              <a:gd fmla="*/ 431299 w 12137799" name="connsiteX1066"/>
              <a:gd fmla="*/ 156235 h 526264" name="connsiteY1066"/>
              <a:gd fmla="*/ 439286 w 12137799" name="connsiteX1067"/>
              <a:gd fmla="*/ 148012 h 526264" name="connsiteY1067"/>
              <a:gd fmla="*/ 455260 w 12137799" name="connsiteX1068"/>
              <a:gd fmla="*/ 139789 h 526264" name="connsiteY1068"/>
              <a:gd fmla="*/ 455260 w 12137799" name="connsiteX1069"/>
              <a:gd fmla="*/ 131566 h 526264" name="connsiteY1069"/>
              <a:gd fmla="*/ 455260 w 12137799" name="connsiteX1070"/>
              <a:gd fmla="*/ 90452 h 526264" name="connsiteY1070"/>
              <a:gd fmla="*/ 471234 w 12137799" name="connsiteX1071"/>
              <a:gd fmla="*/ 106898 h 526264" name="connsiteY1071"/>
              <a:gd fmla="*/ 471234 w 12137799" name="connsiteX1072"/>
              <a:gd fmla="*/ 115120 h 526264" name="connsiteY1072"/>
              <a:gd fmla="*/ 463247 w 12137799" name="connsiteX1073"/>
              <a:gd fmla="*/ 106898 h 526264" name="connsiteY1073"/>
              <a:gd fmla="*/ 463247 w 12137799" name="connsiteX1074"/>
              <a:gd fmla="*/ 131566 h 526264" name="connsiteY1074"/>
              <a:gd fmla="*/ 471234 w 12137799" name="connsiteX1075"/>
              <a:gd fmla="*/ 139789 h 526264" name="connsiteY1075"/>
              <a:gd fmla="*/ 479221 w 12137799" name="connsiteX1076"/>
              <a:gd fmla="*/ 148012 h 526264" name="connsiteY1076"/>
              <a:gd fmla="*/ 487208 w 12137799" name="connsiteX1077"/>
              <a:gd fmla="*/ 156235 h 526264" name="connsiteY1077"/>
              <a:gd fmla="*/ 487208 w 12137799" name="connsiteX1078"/>
              <a:gd fmla="*/ 189126 h 526264" name="connsiteY1078"/>
              <a:gd fmla="*/ 495195 w 12137799" name="connsiteX1079"/>
              <a:gd fmla="*/ 189126 h 526264" name="connsiteY1079"/>
              <a:gd fmla="*/ 511169 w 12137799" name="connsiteX1080"/>
              <a:gd fmla="*/ 189126 h 526264" name="connsiteY1080"/>
              <a:gd fmla="*/ 519157 w 12137799" name="connsiteX1081"/>
              <a:gd fmla="*/ 189126 h 526264" name="connsiteY1081"/>
              <a:gd fmla="*/ 527144 w 12137799" name="connsiteX1082"/>
              <a:gd fmla="*/ 213795 h 526264" name="connsiteY1082"/>
              <a:gd fmla="*/ 527144 w 12137799" name="connsiteX1083"/>
              <a:gd fmla="*/ 271355 h 526264" name="connsiteY1083"/>
              <a:gd fmla="*/ 575066 w 12137799" name="connsiteX1084"/>
              <a:gd fmla="*/ 271355 h 526264" name="connsiteY1084"/>
              <a:gd fmla="*/ 575066 w 12137799" name="connsiteX1085"/>
              <a:gd fmla="*/ 263132 h 526264" name="connsiteY1085"/>
              <a:gd fmla="*/ 599027 w 12137799" name="connsiteX1086"/>
              <a:gd fmla="*/ 263132 h 526264" name="connsiteY1086"/>
              <a:gd fmla="*/ 607014 w 12137799" name="connsiteX1087"/>
              <a:gd fmla="*/ 263132 h 526264" name="connsiteY1087"/>
              <a:gd fmla="*/ 607014 w 12137799" name="connsiteX1088"/>
              <a:gd fmla="*/ 222018 h 526264" name="connsiteY1088"/>
              <a:gd fmla="*/ 630975 w 12137799" name="connsiteX1089"/>
              <a:gd fmla="*/ 222018 h 526264" name="connsiteY1089"/>
              <a:gd fmla="*/ 638962 w 12137799" name="connsiteX1090"/>
              <a:gd fmla="*/ 222018 h 526264" name="connsiteY1090"/>
              <a:gd fmla="*/ 646949 w 12137799" name="connsiteX1091"/>
              <a:gd fmla="*/ 106898 h 526264" name="connsiteY1091"/>
              <a:gd fmla="*/ 654936 w 12137799" name="connsiteX1092"/>
              <a:gd fmla="*/ 106898 h 526264" name="connsiteY1092"/>
              <a:gd fmla="*/ 662923 w 12137799" name="connsiteX1093"/>
              <a:gd fmla="*/ 8223 h 526264" name="connsiteY1093"/>
              <a:gd fmla="*/ 670910 w 12137799" name="connsiteX1094"/>
              <a:gd fmla="*/ 16446 h 526264" name="connsiteY1094"/>
              <a:gd fmla="*/ 686884 w 12137799" name="connsiteX1095"/>
              <a:gd fmla="*/ 106898 h 526264" name="connsiteY1095"/>
              <a:gd fmla="*/ 710845 w 12137799" name="connsiteX1096"/>
              <a:gd fmla="*/ 312469 h 526264" name="connsiteY1096"/>
              <a:gd fmla="*/ 718832 w 12137799" name="connsiteX1097"/>
              <a:gd fmla="*/ 312469 h 526264" name="connsiteY1097"/>
              <a:gd fmla="*/ 718832 w 12137799" name="connsiteX1098"/>
              <a:gd fmla="*/ 304247 h 526264" name="connsiteY1098"/>
              <a:gd fmla="*/ 774741 w 12137799" name="connsiteX1099"/>
              <a:gd fmla="*/ 304247 h 526264" name="connsiteY1099"/>
              <a:gd fmla="*/ 774741 w 12137799" name="connsiteX1100"/>
              <a:gd fmla="*/ 172681 h 526264" name="connsiteY1100"/>
              <a:gd fmla="*/ 830651 w 12137799" name="connsiteX1101"/>
              <a:gd fmla="*/ 172681 h 526264" name="connsiteY1101"/>
              <a:gd fmla="*/ 830651 w 12137799" name="connsiteX1102"/>
              <a:gd fmla="*/ 156235 h 526264" name="connsiteY1102"/>
              <a:gd fmla="*/ 830651 w 12137799" name="connsiteX1103"/>
              <a:gd fmla="*/ 139789 h 526264" name="connsiteY1103"/>
              <a:gd fmla="*/ 838638 w 12137799" name="connsiteX1104"/>
              <a:gd fmla="*/ 139789 h 526264" name="connsiteY1104"/>
              <a:gd fmla="*/ 846625 w 12137799" name="connsiteX1105"/>
              <a:gd fmla="*/ 148012 h 526264" name="connsiteY1105"/>
              <a:gd fmla="*/ 838638 w 12137799" name="connsiteX1106"/>
              <a:gd fmla="*/ 148012 h 526264" name="connsiteY1106"/>
              <a:gd fmla="*/ 838638 w 12137799" name="connsiteX1107"/>
              <a:gd fmla="*/ 156235 h 526264" name="connsiteY1107"/>
              <a:gd fmla="*/ 846625 w 12137799" name="connsiteX1108"/>
              <a:gd fmla="*/ 156235 h 526264" name="connsiteY1108"/>
              <a:gd fmla="*/ 846625 w 12137799" name="connsiteX1109"/>
              <a:gd fmla="*/ 164458 h 526264" name="connsiteY1109"/>
              <a:gd fmla="*/ 854612 w 12137799" name="connsiteX1110"/>
              <a:gd fmla="*/ 164458 h 526264" name="connsiteY1110"/>
              <a:gd fmla="*/ 854612 w 12137799" name="connsiteX1111"/>
              <a:gd fmla="*/ 156235 h 526264" name="connsiteY1111"/>
              <a:gd fmla="*/ 862599 w 12137799" name="connsiteX1112"/>
              <a:gd fmla="*/ 156235 h 526264" name="connsiteY1112"/>
              <a:gd fmla="*/ 862599 w 12137799" name="connsiteX1113"/>
              <a:gd fmla="*/ 164458 h 526264" name="connsiteY1113"/>
              <a:gd fmla="*/ 862599 w 12137799" name="connsiteX1114"/>
              <a:gd fmla="*/ 172681 h 526264" name="connsiteY1114"/>
              <a:gd fmla="*/ 878573 w 12137799" name="connsiteX1115"/>
              <a:gd fmla="*/ 172681 h 526264" name="connsiteY1115"/>
              <a:gd fmla="*/ 878573 w 12137799" name="connsiteX1116"/>
              <a:gd fmla="*/ 271355 h 526264" name="connsiteY1116"/>
              <a:gd fmla="*/ 894547 w 12137799" name="connsiteX1117"/>
              <a:gd fmla="*/ 263132 h 526264" name="connsiteY1117"/>
              <a:gd fmla="*/ 950456 w 12137799" name="connsiteX1118"/>
              <a:gd fmla="*/ 263132 h 526264" name="connsiteY1118"/>
              <a:gd fmla="*/ 958443 w 12137799" name="connsiteX1119"/>
              <a:gd fmla="*/ 263132 h 526264" name="connsiteY1119"/>
              <a:gd fmla="*/ 958443 w 12137799" name="connsiteX1120"/>
              <a:gd fmla="*/ 254909 h 526264" name="connsiteY1120"/>
              <a:gd fmla="*/ 998378 w 12137799" name="connsiteX1121"/>
              <a:gd fmla="*/ 254909 h 526264" name="connsiteY1121"/>
              <a:gd fmla="*/ 998378 w 12137799" name="connsiteX1122"/>
              <a:gd fmla="*/ 263132 h 526264" name="connsiteY1122"/>
              <a:gd fmla="*/ 1022339 w 12137799" name="connsiteX1123"/>
              <a:gd fmla="*/ 263132 h 526264" name="connsiteY1123"/>
              <a:gd fmla="*/ 1022339 w 12137799" name="connsiteX1124"/>
              <a:gd fmla="*/ 271355 h 526264" name="connsiteY1124"/>
              <a:gd fmla="*/ 1014352 w 12137799" name="connsiteX1125"/>
              <a:gd fmla="*/ 271355 h 526264" name="connsiteY1125"/>
              <a:gd fmla="*/ 1014352 w 12137799" name="connsiteX1126"/>
              <a:gd fmla="*/ 279578 h 526264" name="connsiteY1126"/>
              <a:gd fmla="*/ 1022339 w 12137799" name="connsiteX1127"/>
              <a:gd fmla="*/ 279578 h 526264" name="connsiteY1127"/>
              <a:gd fmla="*/ 1022339 w 12137799" name="connsiteX1128"/>
              <a:gd fmla="*/ 296024 h 526264" name="connsiteY1128"/>
              <a:gd fmla="*/ 1038313 w 12137799" name="connsiteX1129"/>
              <a:gd fmla="*/ 296024 h 526264" name="connsiteY1129"/>
              <a:gd fmla="*/ 1038313 w 12137799" name="connsiteX1130"/>
              <a:gd fmla="*/ 197349 h 526264" name="connsiteY1130"/>
              <a:gd fmla="*/ 1046300 w 12137799" name="connsiteX1131"/>
              <a:gd fmla="*/ 197349 h 526264" name="connsiteY1131"/>
              <a:gd fmla="*/ 1046300 w 12137799" name="connsiteX1132"/>
              <a:gd fmla="*/ 172681 h 526264" name="connsiteY1132"/>
              <a:gd fmla="*/ 1054287 w 12137799" name="connsiteX1133"/>
              <a:gd fmla="*/ 172681 h 526264" name="connsiteY1133"/>
              <a:gd fmla="*/ 1054287 w 12137799" name="connsiteX1134"/>
              <a:gd fmla="*/ 24669 h 526264" name="connsiteY1134"/>
              <a:gd fmla="*/ 1086235 w 12137799" name="connsiteX1135"/>
              <a:gd fmla="*/ 24669 h 526264" name="connsiteY1135"/>
              <a:gd fmla="*/ 1086235 w 12137799" name="connsiteX1136"/>
              <a:gd fmla="*/ 0 h 526264" name="connsiteY113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</a:cxnLst>
            <a:rect b="b" l="l" r="r" t="t"/>
            <a:pathLst>
              <a:path h="526264" w="12137799">
                <a:moveTo>
                  <a:pt x="4998838" y="156235"/>
                </a:moveTo>
                <a:cubicBezTo>
                  <a:pt x="5006825" y="156235"/>
                  <a:pt x="5006825" y="156235"/>
                  <a:pt x="5006825" y="156235"/>
                </a:cubicBezTo>
                <a:cubicBezTo>
                  <a:pt x="5006825" y="164458"/>
                  <a:pt x="5006825" y="164458"/>
                  <a:pt x="5006825" y="164458"/>
                </a:cubicBezTo>
                <a:cubicBezTo>
                  <a:pt x="4998838" y="164458"/>
                  <a:pt x="4998838" y="164458"/>
                  <a:pt x="4998838" y="164458"/>
                </a:cubicBezTo>
                <a:cubicBezTo>
                  <a:pt x="4998838" y="156235"/>
                  <a:pt x="4998838" y="156235"/>
                  <a:pt x="4998838" y="156235"/>
                </a:cubicBezTo>
                <a:close/>
                <a:moveTo>
                  <a:pt x="7498148" y="90452"/>
                </a:moveTo>
                <a:cubicBezTo>
                  <a:pt x="7498148" y="90452"/>
                  <a:pt x="7498148" y="90452"/>
                  <a:pt x="7498148" y="95591"/>
                </a:cubicBezTo>
                <a:lnTo>
                  <a:pt x="7498148" y="106898"/>
                </a:lnTo>
                <a:cubicBezTo>
                  <a:pt x="7498148" y="106898"/>
                  <a:pt x="7498148" y="106898"/>
                  <a:pt x="7482167" y="115120"/>
                </a:cubicBezTo>
                <a:cubicBezTo>
                  <a:pt x="7482167" y="115120"/>
                  <a:pt x="7474177" y="106898"/>
                  <a:pt x="7482167" y="106898"/>
                </a:cubicBezTo>
                <a:cubicBezTo>
                  <a:pt x="7482167" y="106898"/>
                  <a:pt x="7498148" y="90452"/>
                  <a:pt x="7498148" y="90452"/>
                </a:cubicBezTo>
                <a:close/>
                <a:moveTo>
                  <a:pt x="4599487" y="90452"/>
                </a:moveTo>
                <a:cubicBezTo>
                  <a:pt x="4599487" y="90452"/>
                  <a:pt x="4615461" y="106898"/>
                  <a:pt x="4615461" y="106898"/>
                </a:cubicBezTo>
                <a:cubicBezTo>
                  <a:pt x="4615461" y="106898"/>
                  <a:pt x="4615461" y="115120"/>
                  <a:pt x="4615461" y="115120"/>
                </a:cubicBezTo>
                <a:cubicBezTo>
                  <a:pt x="4599487" y="106898"/>
                  <a:pt x="4599487" y="106898"/>
                  <a:pt x="4599487" y="106898"/>
                </a:cubicBezTo>
                <a:lnTo>
                  <a:pt x="4599487" y="95591"/>
                </a:lnTo>
                <a:cubicBezTo>
                  <a:pt x="4599487" y="90452"/>
                  <a:pt x="4599487" y="90452"/>
                  <a:pt x="4599487" y="90452"/>
                </a:cubicBezTo>
                <a:close/>
                <a:moveTo>
                  <a:pt x="1086235" y="0"/>
                </a:moveTo>
                <a:cubicBezTo>
                  <a:pt x="1158119" y="0"/>
                  <a:pt x="1158119" y="0"/>
                  <a:pt x="1158119" y="0"/>
                </a:cubicBezTo>
                <a:cubicBezTo>
                  <a:pt x="1158119" y="24669"/>
                  <a:pt x="1158119" y="24669"/>
                  <a:pt x="1158119" y="24669"/>
                </a:cubicBezTo>
                <a:cubicBezTo>
                  <a:pt x="1182080" y="24669"/>
                  <a:pt x="1182080" y="24669"/>
                  <a:pt x="1182080" y="24669"/>
                </a:cubicBezTo>
                <a:cubicBezTo>
                  <a:pt x="1182080" y="213795"/>
                  <a:pt x="1182080" y="213795"/>
                  <a:pt x="1182080" y="213795"/>
                </a:cubicBezTo>
                <a:cubicBezTo>
                  <a:pt x="1190067" y="213795"/>
                  <a:pt x="1190067" y="213795"/>
                  <a:pt x="1190067" y="213795"/>
                </a:cubicBezTo>
                <a:cubicBezTo>
                  <a:pt x="1190067" y="205572"/>
                  <a:pt x="1190067" y="205572"/>
                  <a:pt x="1190067" y="205572"/>
                </a:cubicBezTo>
                <a:cubicBezTo>
                  <a:pt x="1198054" y="205572"/>
                  <a:pt x="1198054" y="205572"/>
                  <a:pt x="1198054" y="205572"/>
                </a:cubicBezTo>
                <a:cubicBezTo>
                  <a:pt x="1198054" y="189126"/>
                  <a:pt x="1198054" y="189126"/>
                  <a:pt x="1198054" y="189126"/>
                </a:cubicBezTo>
                <a:cubicBezTo>
                  <a:pt x="1261950" y="189126"/>
                  <a:pt x="1261950" y="189126"/>
                  <a:pt x="1261950" y="189126"/>
                </a:cubicBezTo>
                <a:cubicBezTo>
                  <a:pt x="1261950" y="205572"/>
                  <a:pt x="1261950" y="205572"/>
                  <a:pt x="1261950" y="205572"/>
                </a:cubicBezTo>
                <a:cubicBezTo>
                  <a:pt x="1269937" y="205572"/>
                  <a:pt x="1269937" y="205572"/>
                  <a:pt x="1269937" y="205572"/>
                </a:cubicBezTo>
                <a:lnTo>
                  <a:pt x="1269937" y="213795"/>
                </a:lnTo>
                <a:cubicBezTo>
                  <a:pt x="1293898" y="213795"/>
                  <a:pt x="1293898" y="213795"/>
                  <a:pt x="1293898" y="213795"/>
                </a:cubicBezTo>
                <a:cubicBezTo>
                  <a:pt x="1293898" y="139789"/>
                  <a:pt x="1293898" y="139789"/>
                  <a:pt x="1293898" y="139789"/>
                </a:cubicBezTo>
                <a:cubicBezTo>
                  <a:pt x="1309872" y="139789"/>
                  <a:pt x="1309872" y="139789"/>
                  <a:pt x="1309872" y="139789"/>
                </a:cubicBezTo>
                <a:cubicBezTo>
                  <a:pt x="1309872" y="139789"/>
                  <a:pt x="1309872" y="131566"/>
                  <a:pt x="1317859" y="131566"/>
                </a:cubicBezTo>
                <a:cubicBezTo>
                  <a:pt x="1325846" y="131566"/>
                  <a:pt x="1325846" y="131566"/>
                  <a:pt x="1325846" y="131566"/>
                </a:cubicBezTo>
                <a:cubicBezTo>
                  <a:pt x="1325846" y="90452"/>
                  <a:pt x="1325846" y="90452"/>
                  <a:pt x="1325846" y="90452"/>
                </a:cubicBezTo>
                <a:cubicBezTo>
                  <a:pt x="1333833" y="98675"/>
                  <a:pt x="1333833" y="98675"/>
                  <a:pt x="1333833" y="98675"/>
                </a:cubicBezTo>
                <a:cubicBezTo>
                  <a:pt x="1333833" y="115120"/>
                  <a:pt x="1333833" y="115120"/>
                  <a:pt x="1333833" y="115120"/>
                </a:cubicBezTo>
                <a:cubicBezTo>
                  <a:pt x="1341820" y="115120"/>
                  <a:pt x="1341820" y="115120"/>
                  <a:pt x="1341820" y="115120"/>
                </a:cubicBezTo>
                <a:cubicBezTo>
                  <a:pt x="1341820" y="139789"/>
                  <a:pt x="1341820" y="139789"/>
                  <a:pt x="1341820" y="139789"/>
                </a:cubicBezTo>
                <a:cubicBezTo>
                  <a:pt x="1357794" y="139789"/>
                  <a:pt x="1357794" y="139789"/>
                  <a:pt x="1357794" y="139789"/>
                </a:cubicBezTo>
                <a:cubicBezTo>
                  <a:pt x="1373768" y="139789"/>
                  <a:pt x="1373768" y="139789"/>
                  <a:pt x="1373768" y="139789"/>
                </a:cubicBezTo>
                <a:cubicBezTo>
                  <a:pt x="1373768" y="148012"/>
                  <a:pt x="1373768" y="148012"/>
                  <a:pt x="1373768" y="148012"/>
                </a:cubicBezTo>
                <a:cubicBezTo>
                  <a:pt x="1405716" y="148012"/>
                  <a:pt x="1405716" y="148012"/>
                  <a:pt x="1405716" y="148012"/>
                </a:cubicBezTo>
                <a:cubicBezTo>
                  <a:pt x="1405716" y="156235"/>
                  <a:pt x="1405716" y="156235"/>
                  <a:pt x="1405716" y="156235"/>
                </a:cubicBezTo>
                <a:cubicBezTo>
                  <a:pt x="1437665" y="156235"/>
                  <a:pt x="1437665" y="156235"/>
                  <a:pt x="1437665" y="156235"/>
                </a:cubicBezTo>
                <a:cubicBezTo>
                  <a:pt x="1437665" y="172681"/>
                  <a:pt x="1437665" y="172681"/>
                  <a:pt x="1437665" y="172681"/>
                </a:cubicBezTo>
                <a:cubicBezTo>
                  <a:pt x="1445652" y="164458"/>
                  <a:pt x="1445652" y="164458"/>
                  <a:pt x="1445652" y="164458"/>
                </a:cubicBezTo>
                <a:cubicBezTo>
                  <a:pt x="1445652" y="164458"/>
                  <a:pt x="1437665" y="148012"/>
                  <a:pt x="1445652" y="148012"/>
                </a:cubicBezTo>
                <a:cubicBezTo>
                  <a:pt x="1453639" y="148012"/>
                  <a:pt x="1453639" y="148012"/>
                  <a:pt x="1453639" y="148012"/>
                </a:cubicBezTo>
                <a:cubicBezTo>
                  <a:pt x="1461626" y="156235"/>
                  <a:pt x="1461626" y="156235"/>
                  <a:pt x="1461626" y="156235"/>
                </a:cubicBezTo>
                <a:cubicBezTo>
                  <a:pt x="1541496" y="156235"/>
                  <a:pt x="1541496" y="156235"/>
                  <a:pt x="1541496" y="156235"/>
                </a:cubicBezTo>
                <a:cubicBezTo>
                  <a:pt x="1541496" y="164458"/>
                  <a:pt x="1541496" y="164458"/>
                  <a:pt x="1541496" y="164458"/>
                </a:cubicBezTo>
                <a:cubicBezTo>
                  <a:pt x="1573444" y="164458"/>
                  <a:pt x="1573444" y="164458"/>
                  <a:pt x="1573444" y="164458"/>
                </a:cubicBezTo>
                <a:cubicBezTo>
                  <a:pt x="1597405" y="164458"/>
                  <a:pt x="1597405" y="164458"/>
                  <a:pt x="1597405" y="164458"/>
                </a:cubicBezTo>
                <a:cubicBezTo>
                  <a:pt x="1597405" y="180903"/>
                  <a:pt x="1597405" y="180903"/>
                  <a:pt x="1597405" y="180903"/>
                </a:cubicBezTo>
                <a:cubicBezTo>
                  <a:pt x="1621366" y="180903"/>
                  <a:pt x="1621366" y="180903"/>
                  <a:pt x="1621366" y="180903"/>
                </a:cubicBezTo>
                <a:cubicBezTo>
                  <a:pt x="1621366" y="139789"/>
                  <a:pt x="1621366" y="139789"/>
                  <a:pt x="1621366" y="139789"/>
                </a:cubicBezTo>
                <a:cubicBezTo>
                  <a:pt x="1629353" y="139789"/>
                  <a:pt x="1629353" y="139789"/>
                  <a:pt x="1629353" y="139789"/>
                </a:cubicBezTo>
                <a:cubicBezTo>
                  <a:pt x="1629353" y="131566"/>
                  <a:pt x="1629353" y="131566"/>
                  <a:pt x="1629353" y="131566"/>
                </a:cubicBezTo>
                <a:cubicBezTo>
                  <a:pt x="1709224" y="131566"/>
                  <a:pt x="1709224" y="131566"/>
                  <a:pt x="1709224" y="131566"/>
                </a:cubicBezTo>
                <a:cubicBezTo>
                  <a:pt x="1725198" y="131566"/>
                  <a:pt x="1725198" y="131566"/>
                  <a:pt x="1725198" y="131566"/>
                </a:cubicBezTo>
                <a:cubicBezTo>
                  <a:pt x="1725198" y="131566"/>
                  <a:pt x="1725198" y="123343"/>
                  <a:pt x="1725198" y="123343"/>
                </a:cubicBezTo>
                <a:cubicBezTo>
                  <a:pt x="1733185" y="123343"/>
                  <a:pt x="1741172" y="131566"/>
                  <a:pt x="1741172" y="131566"/>
                </a:cubicBezTo>
                <a:cubicBezTo>
                  <a:pt x="1805068" y="131566"/>
                  <a:pt x="1805068" y="131566"/>
                  <a:pt x="1805068" y="131566"/>
                </a:cubicBezTo>
                <a:cubicBezTo>
                  <a:pt x="1805068" y="172681"/>
                  <a:pt x="1805068" y="172681"/>
                  <a:pt x="1805068" y="172681"/>
                </a:cubicBezTo>
                <a:cubicBezTo>
                  <a:pt x="1837016" y="172681"/>
                  <a:pt x="1837016" y="172681"/>
                  <a:pt x="1837016" y="172681"/>
                </a:cubicBezTo>
                <a:cubicBezTo>
                  <a:pt x="1837016" y="180903"/>
                  <a:pt x="1837016" y="180903"/>
                  <a:pt x="1837016" y="180903"/>
                </a:cubicBezTo>
                <a:cubicBezTo>
                  <a:pt x="1845003" y="180903"/>
                  <a:pt x="1845003" y="180903"/>
                  <a:pt x="1845003" y="180903"/>
                </a:cubicBezTo>
                <a:cubicBezTo>
                  <a:pt x="1845003" y="139789"/>
                  <a:pt x="1845003" y="139789"/>
                  <a:pt x="1845003" y="139789"/>
                </a:cubicBezTo>
                <a:cubicBezTo>
                  <a:pt x="1860977" y="139789"/>
                  <a:pt x="1860977" y="139789"/>
                  <a:pt x="1860977" y="139789"/>
                </a:cubicBezTo>
                <a:cubicBezTo>
                  <a:pt x="1860977" y="106898"/>
                  <a:pt x="1860977" y="106898"/>
                  <a:pt x="1860977" y="106898"/>
                </a:cubicBezTo>
                <a:cubicBezTo>
                  <a:pt x="1860977" y="106898"/>
                  <a:pt x="1868964" y="98675"/>
                  <a:pt x="1860977" y="98675"/>
                </a:cubicBezTo>
                <a:cubicBezTo>
                  <a:pt x="1860977" y="90452"/>
                  <a:pt x="1860977" y="90452"/>
                  <a:pt x="1860977" y="90452"/>
                </a:cubicBezTo>
                <a:cubicBezTo>
                  <a:pt x="1860977" y="82229"/>
                  <a:pt x="1860977" y="82229"/>
                  <a:pt x="1860977" y="82229"/>
                </a:cubicBezTo>
                <a:cubicBezTo>
                  <a:pt x="1860977" y="74006"/>
                  <a:pt x="1860977" y="74006"/>
                  <a:pt x="1860977" y="74006"/>
                </a:cubicBezTo>
                <a:cubicBezTo>
                  <a:pt x="1876951" y="74006"/>
                  <a:pt x="1876951" y="74006"/>
                  <a:pt x="1876951" y="74006"/>
                </a:cubicBezTo>
                <a:cubicBezTo>
                  <a:pt x="1876951" y="65783"/>
                  <a:pt x="1876951" y="65783"/>
                  <a:pt x="1876951" y="65783"/>
                </a:cubicBezTo>
                <a:cubicBezTo>
                  <a:pt x="1900912" y="65783"/>
                  <a:pt x="1900912" y="65783"/>
                  <a:pt x="1900912" y="65783"/>
                </a:cubicBezTo>
                <a:cubicBezTo>
                  <a:pt x="1900912" y="74006"/>
                  <a:pt x="1900912" y="74006"/>
                  <a:pt x="1900912" y="74006"/>
                </a:cubicBezTo>
                <a:cubicBezTo>
                  <a:pt x="1900912" y="82229"/>
                  <a:pt x="1900912" y="82229"/>
                  <a:pt x="1900912" y="82229"/>
                </a:cubicBezTo>
                <a:cubicBezTo>
                  <a:pt x="1948835" y="82229"/>
                  <a:pt x="1948835" y="82229"/>
                  <a:pt x="1948835" y="82229"/>
                </a:cubicBezTo>
                <a:cubicBezTo>
                  <a:pt x="1948835" y="74006"/>
                  <a:pt x="1948835" y="74006"/>
                  <a:pt x="1948835" y="74006"/>
                </a:cubicBezTo>
                <a:cubicBezTo>
                  <a:pt x="1956821" y="74006"/>
                  <a:pt x="1956821" y="74006"/>
                  <a:pt x="1956821" y="74006"/>
                </a:cubicBezTo>
                <a:cubicBezTo>
                  <a:pt x="1956821" y="65783"/>
                  <a:pt x="1956821" y="65783"/>
                  <a:pt x="1956821" y="65783"/>
                </a:cubicBezTo>
                <a:cubicBezTo>
                  <a:pt x="1972796" y="65783"/>
                  <a:pt x="1972796" y="65783"/>
                  <a:pt x="1972796" y="65783"/>
                </a:cubicBezTo>
                <a:cubicBezTo>
                  <a:pt x="1980783" y="65783"/>
                  <a:pt x="1980783" y="65783"/>
                  <a:pt x="1980783" y="65783"/>
                </a:cubicBezTo>
                <a:cubicBezTo>
                  <a:pt x="1988769" y="65783"/>
                  <a:pt x="1988769" y="65783"/>
                  <a:pt x="1988769" y="65783"/>
                </a:cubicBezTo>
                <a:cubicBezTo>
                  <a:pt x="1988769" y="82229"/>
                  <a:pt x="1988769" y="82229"/>
                  <a:pt x="1988769" y="82229"/>
                </a:cubicBezTo>
                <a:cubicBezTo>
                  <a:pt x="1988769" y="148012"/>
                  <a:pt x="1988769" y="148012"/>
                  <a:pt x="1988769" y="148012"/>
                </a:cubicBezTo>
                <a:cubicBezTo>
                  <a:pt x="1988769" y="148012"/>
                  <a:pt x="2004744" y="148012"/>
                  <a:pt x="2004744" y="156235"/>
                </a:cubicBezTo>
                <a:cubicBezTo>
                  <a:pt x="2004744" y="156235"/>
                  <a:pt x="2004744" y="164458"/>
                  <a:pt x="2004744" y="164458"/>
                </a:cubicBezTo>
                <a:lnTo>
                  <a:pt x="2004744" y="172681"/>
                </a:lnTo>
                <a:lnTo>
                  <a:pt x="2011835" y="172681"/>
                </a:lnTo>
                <a:cubicBezTo>
                  <a:pt x="2011835" y="164458"/>
                  <a:pt x="2011835" y="164458"/>
                  <a:pt x="2011835" y="164458"/>
                </a:cubicBezTo>
                <a:cubicBezTo>
                  <a:pt x="2019820" y="164458"/>
                  <a:pt x="2019820" y="164458"/>
                  <a:pt x="2019820" y="164458"/>
                </a:cubicBezTo>
                <a:cubicBezTo>
                  <a:pt x="2019820" y="156235"/>
                  <a:pt x="2019820" y="156235"/>
                  <a:pt x="2019820" y="156235"/>
                </a:cubicBezTo>
                <a:cubicBezTo>
                  <a:pt x="2091687" y="156235"/>
                  <a:pt x="2091687" y="156235"/>
                  <a:pt x="2091687" y="156235"/>
                </a:cubicBezTo>
                <a:cubicBezTo>
                  <a:pt x="2091687" y="164458"/>
                  <a:pt x="2091687" y="164458"/>
                  <a:pt x="2091687" y="164458"/>
                </a:cubicBezTo>
                <a:cubicBezTo>
                  <a:pt x="2099672" y="164458"/>
                  <a:pt x="2099672" y="164458"/>
                  <a:pt x="2099672" y="164458"/>
                </a:cubicBezTo>
                <a:cubicBezTo>
                  <a:pt x="2099672" y="189126"/>
                  <a:pt x="2099672" y="189126"/>
                  <a:pt x="2099672" y="189126"/>
                </a:cubicBezTo>
                <a:cubicBezTo>
                  <a:pt x="2131612" y="189126"/>
                  <a:pt x="2131612" y="189126"/>
                  <a:pt x="2131612" y="189126"/>
                </a:cubicBezTo>
                <a:cubicBezTo>
                  <a:pt x="2131612" y="222018"/>
                  <a:pt x="2131612" y="222018"/>
                  <a:pt x="2131612" y="222018"/>
                </a:cubicBezTo>
                <a:cubicBezTo>
                  <a:pt x="2163553" y="254909"/>
                  <a:pt x="2163553" y="254909"/>
                  <a:pt x="2163553" y="254909"/>
                </a:cubicBezTo>
                <a:cubicBezTo>
                  <a:pt x="2163553" y="205572"/>
                  <a:pt x="2163553" y="205572"/>
                  <a:pt x="2163553" y="205572"/>
                </a:cubicBezTo>
                <a:cubicBezTo>
                  <a:pt x="2179524" y="197349"/>
                  <a:pt x="2179524" y="197349"/>
                  <a:pt x="2179524" y="197349"/>
                </a:cubicBezTo>
                <a:cubicBezTo>
                  <a:pt x="2203479" y="205572"/>
                  <a:pt x="2203479" y="205572"/>
                  <a:pt x="2203479" y="205572"/>
                </a:cubicBezTo>
                <a:cubicBezTo>
                  <a:pt x="2203479" y="197349"/>
                  <a:pt x="2203479" y="197349"/>
                  <a:pt x="2203479" y="197349"/>
                </a:cubicBezTo>
                <a:cubicBezTo>
                  <a:pt x="2251390" y="197349"/>
                  <a:pt x="2251390" y="197349"/>
                  <a:pt x="2251390" y="197349"/>
                </a:cubicBezTo>
                <a:cubicBezTo>
                  <a:pt x="2251390" y="139789"/>
                  <a:pt x="2251390" y="139789"/>
                  <a:pt x="2251390" y="139789"/>
                </a:cubicBezTo>
                <a:cubicBezTo>
                  <a:pt x="2307286" y="139789"/>
                  <a:pt x="2307286" y="139789"/>
                  <a:pt x="2307286" y="139789"/>
                </a:cubicBezTo>
                <a:cubicBezTo>
                  <a:pt x="2307286" y="148012"/>
                  <a:pt x="2307286" y="148012"/>
                  <a:pt x="2307286" y="148012"/>
                </a:cubicBezTo>
                <a:cubicBezTo>
                  <a:pt x="2307286" y="148012"/>
                  <a:pt x="2315272" y="139789"/>
                  <a:pt x="2315272" y="131566"/>
                </a:cubicBezTo>
                <a:lnTo>
                  <a:pt x="2315272" y="139789"/>
                </a:lnTo>
                <a:cubicBezTo>
                  <a:pt x="2323257" y="139789"/>
                  <a:pt x="2323257" y="148012"/>
                  <a:pt x="2323257" y="148012"/>
                </a:cubicBezTo>
                <a:cubicBezTo>
                  <a:pt x="2339227" y="148012"/>
                  <a:pt x="2339227" y="148012"/>
                  <a:pt x="2339227" y="148012"/>
                </a:cubicBezTo>
                <a:cubicBezTo>
                  <a:pt x="2339227" y="230241"/>
                  <a:pt x="2339227" y="230241"/>
                  <a:pt x="2339227" y="230241"/>
                </a:cubicBezTo>
                <a:cubicBezTo>
                  <a:pt x="2347212" y="230241"/>
                  <a:pt x="2347212" y="230241"/>
                  <a:pt x="2347212" y="230241"/>
                </a:cubicBezTo>
                <a:cubicBezTo>
                  <a:pt x="2347212" y="230241"/>
                  <a:pt x="2347212" y="222018"/>
                  <a:pt x="2355198" y="222018"/>
                </a:cubicBezTo>
                <a:cubicBezTo>
                  <a:pt x="2363183" y="222018"/>
                  <a:pt x="2371168" y="222018"/>
                  <a:pt x="2371168" y="222018"/>
                </a:cubicBezTo>
                <a:cubicBezTo>
                  <a:pt x="2371168" y="222018"/>
                  <a:pt x="2379153" y="222018"/>
                  <a:pt x="2387138" y="222018"/>
                </a:cubicBezTo>
                <a:cubicBezTo>
                  <a:pt x="2395123" y="222018"/>
                  <a:pt x="2395123" y="230241"/>
                  <a:pt x="2395123" y="230241"/>
                </a:cubicBezTo>
                <a:cubicBezTo>
                  <a:pt x="2403108" y="230241"/>
                  <a:pt x="2403108" y="230241"/>
                  <a:pt x="2403108" y="230241"/>
                </a:cubicBezTo>
                <a:cubicBezTo>
                  <a:pt x="2403108" y="238464"/>
                  <a:pt x="2403108" y="238464"/>
                  <a:pt x="2403108" y="238464"/>
                </a:cubicBezTo>
                <a:cubicBezTo>
                  <a:pt x="2411094" y="238464"/>
                  <a:pt x="2411094" y="238464"/>
                  <a:pt x="2411094" y="238464"/>
                </a:cubicBezTo>
                <a:cubicBezTo>
                  <a:pt x="2411094" y="205572"/>
                  <a:pt x="2411094" y="205572"/>
                  <a:pt x="2411094" y="205572"/>
                </a:cubicBezTo>
                <a:cubicBezTo>
                  <a:pt x="2411094" y="205572"/>
                  <a:pt x="2419079" y="197349"/>
                  <a:pt x="2419079" y="197349"/>
                </a:cubicBezTo>
                <a:cubicBezTo>
                  <a:pt x="2419079" y="189126"/>
                  <a:pt x="2427064" y="197349"/>
                  <a:pt x="2427064" y="197349"/>
                </a:cubicBezTo>
                <a:cubicBezTo>
                  <a:pt x="2427064" y="156235"/>
                  <a:pt x="2427064" y="156235"/>
                  <a:pt x="2427064" y="156235"/>
                </a:cubicBezTo>
                <a:cubicBezTo>
                  <a:pt x="2427064" y="148012"/>
                  <a:pt x="2427064" y="148012"/>
                  <a:pt x="2427064" y="148012"/>
                </a:cubicBezTo>
                <a:cubicBezTo>
                  <a:pt x="2435049" y="148012"/>
                  <a:pt x="2435049" y="148012"/>
                  <a:pt x="2435049" y="148012"/>
                </a:cubicBezTo>
                <a:cubicBezTo>
                  <a:pt x="2451020" y="139789"/>
                  <a:pt x="2451020" y="139789"/>
                  <a:pt x="2451020" y="139789"/>
                </a:cubicBezTo>
                <a:cubicBezTo>
                  <a:pt x="2451020" y="131566"/>
                  <a:pt x="2451020" y="131566"/>
                  <a:pt x="2451020" y="131566"/>
                </a:cubicBezTo>
                <a:cubicBezTo>
                  <a:pt x="2451020" y="90452"/>
                  <a:pt x="2451020" y="90452"/>
                  <a:pt x="2451020" y="90452"/>
                </a:cubicBezTo>
                <a:cubicBezTo>
                  <a:pt x="2451020" y="90452"/>
                  <a:pt x="2466990" y="106898"/>
                  <a:pt x="2466990" y="106898"/>
                </a:cubicBezTo>
                <a:cubicBezTo>
                  <a:pt x="2466990" y="106898"/>
                  <a:pt x="2466990" y="115120"/>
                  <a:pt x="2466990" y="115120"/>
                </a:cubicBezTo>
                <a:cubicBezTo>
                  <a:pt x="2459004" y="106898"/>
                  <a:pt x="2459004" y="106898"/>
                  <a:pt x="2459004" y="106898"/>
                </a:cubicBezTo>
                <a:cubicBezTo>
                  <a:pt x="2459004" y="131566"/>
                  <a:pt x="2459004" y="131566"/>
                  <a:pt x="2459004" y="131566"/>
                </a:cubicBezTo>
                <a:cubicBezTo>
                  <a:pt x="2466990" y="139789"/>
                  <a:pt x="2466990" y="139789"/>
                  <a:pt x="2466990" y="139789"/>
                </a:cubicBezTo>
                <a:cubicBezTo>
                  <a:pt x="2466990" y="139789"/>
                  <a:pt x="2474975" y="148012"/>
                  <a:pt x="2474975" y="148012"/>
                </a:cubicBezTo>
                <a:cubicBezTo>
                  <a:pt x="2482960" y="148012"/>
                  <a:pt x="2482960" y="156235"/>
                  <a:pt x="2482960" y="156235"/>
                </a:cubicBezTo>
                <a:cubicBezTo>
                  <a:pt x="2482960" y="164458"/>
                  <a:pt x="2482960" y="189126"/>
                  <a:pt x="2482960" y="189126"/>
                </a:cubicBezTo>
                <a:cubicBezTo>
                  <a:pt x="2490945" y="189126"/>
                  <a:pt x="2490945" y="189126"/>
                  <a:pt x="2490945" y="189126"/>
                </a:cubicBezTo>
                <a:cubicBezTo>
                  <a:pt x="2506916" y="189126"/>
                  <a:pt x="2506916" y="189126"/>
                  <a:pt x="2506916" y="189126"/>
                </a:cubicBezTo>
                <a:cubicBezTo>
                  <a:pt x="2514901" y="189126"/>
                  <a:pt x="2514901" y="189126"/>
                  <a:pt x="2514901" y="189126"/>
                </a:cubicBezTo>
                <a:cubicBezTo>
                  <a:pt x="2514901" y="189126"/>
                  <a:pt x="2522886" y="189126"/>
                  <a:pt x="2522886" y="213795"/>
                </a:cubicBezTo>
                <a:cubicBezTo>
                  <a:pt x="2522886" y="230241"/>
                  <a:pt x="2522886" y="271355"/>
                  <a:pt x="2522886" y="271355"/>
                </a:cubicBezTo>
                <a:cubicBezTo>
                  <a:pt x="2570797" y="271355"/>
                  <a:pt x="2570797" y="271355"/>
                  <a:pt x="2570797" y="271355"/>
                </a:cubicBezTo>
                <a:cubicBezTo>
                  <a:pt x="2570797" y="263132"/>
                  <a:pt x="2570797" y="263132"/>
                  <a:pt x="2570797" y="263132"/>
                </a:cubicBezTo>
                <a:cubicBezTo>
                  <a:pt x="2586768" y="263132"/>
                  <a:pt x="2586768" y="263132"/>
                  <a:pt x="2586768" y="263132"/>
                </a:cubicBezTo>
                <a:cubicBezTo>
                  <a:pt x="2586768" y="271355"/>
                  <a:pt x="2586768" y="271355"/>
                  <a:pt x="2586768" y="271355"/>
                </a:cubicBezTo>
                <a:cubicBezTo>
                  <a:pt x="2594753" y="271355"/>
                  <a:pt x="2594753" y="271355"/>
                  <a:pt x="2594753" y="271355"/>
                </a:cubicBezTo>
                <a:cubicBezTo>
                  <a:pt x="2594753" y="263132"/>
                  <a:pt x="2594753" y="263132"/>
                  <a:pt x="2594753" y="263132"/>
                </a:cubicBezTo>
                <a:cubicBezTo>
                  <a:pt x="2602738" y="263132"/>
                  <a:pt x="2602738" y="263132"/>
                  <a:pt x="2602738" y="263132"/>
                </a:cubicBezTo>
                <a:cubicBezTo>
                  <a:pt x="2602738" y="222018"/>
                  <a:pt x="2602738" y="222018"/>
                  <a:pt x="2602738" y="222018"/>
                </a:cubicBezTo>
                <a:cubicBezTo>
                  <a:pt x="2626693" y="222018"/>
                  <a:pt x="2626693" y="222018"/>
                  <a:pt x="2626693" y="222018"/>
                </a:cubicBezTo>
                <a:cubicBezTo>
                  <a:pt x="2626693" y="222018"/>
                  <a:pt x="2626693" y="222018"/>
                  <a:pt x="2634679" y="222018"/>
                </a:cubicBezTo>
                <a:cubicBezTo>
                  <a:pt x="2642663" y="106898"/>
                  <a:pt x="2642663" y="106898"/>
                  <a:pt x="2642663" y="106898"/>
                </a:cubicBezTo>
                <a:cubicBezTo>
                  <a:pt x="2650649" y="106898"/>
                  <a:pt x="2650649" y="106898"/>
                  <a:pt x="2650649" y="106898"/>
                </a:cubicBezTo>
                <a:cubicBezTo>
                  <a:pt x="2658634" y="8223"/>
                  <a:pt x="2658634" y="8223"/>
                  <a:pt x="2658634" y="8223"/>
                </a:cubicBezTo>
                <a:cubicBezTo>
                  <a:pt x="2658634" y="8223"/>
                  <a:pt x="2666619" y="8223"/>
                  <a:pt x="2666619" y="16446"/>
                </a:cubicBezTo>
                <a:cubicBezTo>
                  <a:pt x="2666619" y="24669"/>
                  <a:pt x="2682590" y="106898"/>
                  <a:pt x="2682590" y="106898"/>
                </a:cubicBezTo>
                <a:cubicBezTo>
                  <a:pt x="2706545" y="312469"/>
                  <a:pt x="2706545" y="312469"/>
                  <a:pt x="2706545" y="312469"/>
                </a:cubicBezTo>
                <a:cubicBezTo>
                  <a:pt x="2706545" y="304247"/>
                  <a:pt x="2706545" y="304247"/>
                  <a:pt x="2706545" y="304247"/>
                </a:cubicBezTo>
                <a:cubicBezTo>
                  <a:pt x="2770427" y="304247"/>
                  <a:pt x="2770427" y="304247"/>
                  <a:pt x="2770427" y="304247"/>
                </a:cubicBezTo>
                <a:cubicBezTo>
                  <a:pt x="2770427" y="172681"/>
                  <a:pt x="2770427" y="172681"/>
                  <a:pt x="2770427" y="172681"/>
                </a:cubicBezTo>
                <a:cubicBezTo>
                  <a:pt x="2826322" y="172681"/>
                  <a:pt x="2826322" y="172681"/>
                  <a:pt x="2826322" y="172681"/>
                </a:cubicBezTo>
                <a:cubicBezTo>
                  <a:pt x="2826322" y="156235"/>
                  <a:pt x="2826322" y="156235"/>
                  <a:pt x="2826322" y="156235"/>
                </a:cubicBezTo>
                <a:cubicBezTo>
                  <a:pt x="2826322" y="139789"/>
                  <a:pt x="2826322" y="139789"/>
                  <a:pt x="2826322" y="139789"/>
                </a:cubicBezTo>
                <a:cubicBezTo>
                  <a:pt x="2826322" y="139789"/>
                  <a:pt x="2834308" y="139789"/>
                  <a:pt x="2834308" y="139789"/>
                </a:cubicBezTo>
                <a:cubicBezTo>
                  <a:pt x="2842293" y="139789"/>
                  <a:pt x="2842293" y="148012"/>
                  <a:pt x="2842293" y="148012"/>
                </a:cubicBezTo>
                <a:cubicBezTo>
                  <a:pt x="2834308" y="148012"/>
                  <a:pt x="2834308" y="148012"/>
                  <a:pt x="2834308" y="148012"/>
                </a:cubicBezTo>
                <a:lnTo>
                  <a:pt x="2834308" y="156235"/>
                </a:lnTo>
                <a:cubicBezTo>
                  <a:pt x="2842293" y="156235"/>
                  <a:pt x="2842293" y="156235"/>
                  <a:pt x="2842293" y="156235"/>
                </a:cubicBezTo>
                <a:cubicBezTo>
                  <a:pt x="2842293" y="164458"/>
                  <a:pt x="2842293" y="164458"/>
                  <a:pt x="2842293" y="164458"/>
                </a:cubicBezTo>
                <a:cubicBezTo>
                  <a:pt x="2850278" y="164458"/>
                  <a:pt x="2850278" y="164458"/>
                  <a:pt x="2850278" y="164458"/>
                </a:cubicBezTo>
                <a:cubicBezTo>
                  <a:pt x="2850278" y="156235"/>
                  <a:pt x="2850278" y="156235"/>
                  <a:pt x="2850278" y="156235"/>
                </a:cubicBezTo>
                <a:cubicBezTo>
                  <a:pt x="2858264" y="156235"/>
                  <a:pt x="2858264" y="156235"/>
                  <a:pt x="2858264" y="156235"/>
                </a:cubicBezTo>
                <a:cubicBezTo>
                  <a:pt x="2858264" y="164458"/>
                  <a:pt x="2858264" y="164458"/>
                  <a:pt x="2858264" y="164458"/>
                </a:cubicBezTo>
                <a:cubicBezTo>
                  <a:pt x="2858264" y="172681"/>
                  <a:pt x="2858264" y="172681"/>
                  <a:pt x="2858264" y="172681"/>
                </a:cubicBezTo>
                <a:cubicBezTo>
                  <a:pt x="2874234" y="172681"/>
                  <a:pt x="2874234" y="172681"/>
                  <a:pt x="2874234" y="172681"/>
                </a:cubicBezTo>
                <a:cubicBezTo>
                  <a:pt x="2874234" y="271355"/>
                  <a:pt x="2874234" y="271355"/>
                  <a:pt x="2874234" y="271355"/>
                </a:cubicBezTo>
                <a:cubicBezTo>
                  <a:pt x="2874234" y="271355"/>
                  <a:pt x="2874234" y="271355"/>
                  <a:pt x="2890204" y="263132"/>
                </a:cubicBezTo>
                <a:cubicBezTo>
                  <a:pt x="2906174" y="263132"/>
                  <a:pt x="2938115" y="263132"/>
                  <a:pt x="2938115" y="263132"/>
                </a:cubicBezTo>
                <a:cubicBezTo>
                  <a:pt x="2946101" y="263132"/>
                  <a:pt x="2946101" y="263132"/>
                  <a:pt x="2946101" y="263132"/>
                </a:cubicBezTo>
                <a:cubicBezTo>
                  <a:pt x="2946101" y="254909"/>
                  <a:pt x="2946101" y="254909"/>
                  <a:pt x="2946101" y="254909"/>
                </a:cubicBezTo>
                <a:cubicBezTo>
                  <a:pt x="2994011" y="254909"/>
                  <a:pt x="2994011" y="254909"/>
                  <a:pt x="2994011" y="254909"/>
                </a:cubicBezTo>
                <a:cubicBezTo>
                  <a:pt x="2994011" y="263132"/>
                  <a:pt x="2994011" y="263132"/>
                  <a:pt x="2994011" y="263132"/>
                </a:cubicBezTo>
                <a:cubicBezTo>
                  <a:pt x="3017967" y="263132"/>
                  <a:pt x="3017967" y="263132"/>
                  <a:pt x="3017967" y="263132"/>
                </a:cubicBezTo>
                <a:cubicBezTo>
                  <a:pt x="3017967" y="271355"/>
                  <a:pt x="3017967" y="271355"/>
                  <a:pt x="3017967" y="271355"/>
                </a:cubicBezTo>
                <a:cubicBezTo>
                  <a:pt x="3009982" y="271355"/>
                  <a:pt x="3009982" y="271355"/>
                  <a:pt x="3009982" y="271355"/>
                </a:cubicBezTo>
                <a:cubicBezTo>
                  <a:pt x="3009982" y="279578"/>
                  <a:pt x="3009982" y="279578"/>
                  <a:pt x="3009982" y="279578"/>
                </a:cubicBezTo>
                <a:cubicBezTo>
                  <a:pt x="3017967" y="279578"/>
                  <a:pt x="3017967" y="279578"/>
                  <a:pt x="3017967" y="279578"/>
                </a:cubicBezTo>
                <a:cubicBezTo>
                  <a:pt x="3017967" y="296024"/>
                  <a:pt x="3017967" y="296024"/>
                  <a:pt x="3017967" y="296024"/>
                </a:cubicBezTo>
                <a:cubicBezTo>
                  <a:pt x="3017967" y="296024"/>
                  <a:pt x="3033938" y="296024"/>
                  <a:pt x="3033938" y="296024"/>
                </a:cubicBezTo>
                <a:cubicBezTo>
                  <a:pt x="3033938" y="287801"/>
                  <a:pt x="3033938" y="197349"/>
                  <a:pt x="3033938" y="197349"/>
                </a:cubicBezTo>
                <a:cubicBezTo>
                  <a:pt x="3041922" y="197349"/>
                  <a:pt x="3041922" y="197349"/>
                  <a:pt x="3041922" y="197349"/>
                </a:cubicBezTo>
                <a:cubicBezTo>
                  <a:pt x="3041922" y="172681"/>
                  <a:pt x="3041922" y="172681"/>
                  <a:pt x="3041922" y="172681"/>
                </a:cubicBezTo>
                <a:cubicBezTo>
                  <a:pt x="3049907" y="172681"/>
                  <a:pt x="3049907" y="172681"/>
                  <a:pt x="3049907" y="172681"/>
                </a:cubicBezTo>
                <a:cubicBezTo>
                  <a:pt x="3049907" y="24669"/>
                  <a:pt x="3049907" y="24669"/>
                  <a:pt x="3049907" y="24669"/>
                </a:cubicBezTo>
                <a:cubicBezTo>
                  <a:pt x="3081848" y="24669"/>
                  <a:pt x="3081848" y="24669"/>
                  <a:pt x="3081848" y="24669"/>
                </a:cubicBezTo>
                <a:cubicBezTo>
                  <a:pt x="3081848" y="0"/>
                  <a:pt x="3081848" y="0"/>
                  <a:pt x="3081848" y="0"/>
                </a:cubicBezTo>
                <a:cubicBezTo>
                  <a:pt x="3153715" y="0"/>
                  <a:pt x="3153715" y="0"/>
                  <a:pt x="3153715" y="0"/>
                </a:cubicBezTo>
                <a:cubicBezTo>
                  <a:pt x="3153715" y="24669"/>
                  <a:pt x="3153715" y="24669"/>
                  <a:pt x="3153715" y="24669"/>
                </a:cubicBezTo>
                <a:cubicBezTo>
                  <a:pt x="3177671" y="24669"/>
                  <a:pt x="3177671" y="24669"/>
                  <a:pt x="3177671" y="24669"/>
                </a:cubicBezTo>
                <a:cubicBezTo>
                  <a:pt x="3177671" y="213795"/>
                  <a:pt x="3177671" y="213795"/>
                  <a:pt x="3177671" y="213795"/>
                </a:cubicBezTo>
                <a:cubicBezTo>
                  <a:pt x="3185656" y="213795"/>
                  <a:pt x="3185656" y="213795"/>
                  <a:pt x="3185656" y="213795"/>
                </a:cubicBezTo>
                <a:cubicBezTo>
                  <a:pt x="3185656" y="205572"/>
                  <a:pt x="3185656" y="205572"/>
                  <a:pt x="3185656" y="205572"/>
                </a:cubicBezTo>
                <a:cubicBezTo>
                  <a:pt x="3193641" y="205572"/>
                  <a:pt x="3193641" y="205572"/>
                  <a:pt x="3193641" y="205572"/>
                </a:cubicBezTo>
                <a:cubicBezTo>
                  <a:pt x="3193641" y="189126"/>
                  <a:pt x="3193641" y="189126"/>
                  <a:pt x="3193641" y="189126"/>
                </a:cubicBezTo>
                <a:cubicBezTo>
                  <a:pt x="3257522" y="189126"/>
                  <a:pt x="3257522" y="189126"/>
                  <a:pt x="3257522" y="189126"/>
                </a:cubicBezTo>
                <a:cubicBezTo>
                  <a:pt x="3257522" y="205572"/>
                  <a:pt x="3257522" y="205572"/>
                  <a:pt x="3257522" y="205572"/>
                </a:cubicBezTo>
                <a:cubicBezTo>
                  <a:pt x="3265508" y="205572"/>
                  <a:pt x="3265508" y="205572"/>
                  <a:pt x="3265508" y="205572"/>
                </a:cubicBezTo>
                <a:lnTo>
                  <a:pt x="3265508" y="213795"/>
                </a:lnTo>
                <a:cubicBezTo>
                  <a:pt x="3289463" y="213795"/>
                  <a:pt x="3289463" y="213795"/>
                  <a:pt x="3289463" y="213795"/>
                </a:cubicBezTo>
                <a:cubicBezTo>
                  <a:pt x="3289463" y="139789"/>
                  <a:pt x="3289463" y="139789"/>
                  <a:pt x="3289463" y="139789"/>
                </a:cubicBezTo>
                <a:cubicBezTo>
                  <a:pt x="3305433" y="139789"/>
                  <a:pt x="3305433" y="139789"/>
                  <a:pt x="3305433" y="139789"/>
                </a:cubicBezTo>
                <a:cubicBezTo>
                  <a:pt x="3305433" y="139789"/>
                  <a:pt x="3305433" y="131566"/>
                  <a:pt x="3313419" y="131566"/>
                </a:cubicBezTo>
                <a:cubicBezTo>
                  <a:pt x="3321403" y="131566"/>
                  <a:pt x="3321403" y="131566"/>
                  <a:pt x="3321403" y="131566"/>
                </a:cubicBezTo>
                <a:cubicBezTo>
                  <a:pt x="3321403" y="90452"/>
                  <a:pt x="3321403" y="90452"/>
                  <a:pt x="3321403" y="90452"/>
                </a:cubicBezTo>
                <a:cubicBezTo>
                  <a:pt x="3329389" y="98675"/>
                  <a:pt x="3329389" y="98675"/>
                  <a:pt x="3329389" y="98675"/>
                </a:cubicBezTo>
                <a:cubicBezTo>
                  <a:pt x="3329389" y="115120"/>
                  <a:pt x="3329389" y="115120"/>
                  <a:pt x="3329389" y="115120"/>
                </a:cubicBezTo>
                <a:cubicBezTo>
                  <a:pt x="3337374" y="115120"/>
                  <a:pt x="3337374" y="115120"/>
                  <a:pt x="3337374" y="115120"/>
                </a:cubicBezTo>
                <a:cubicBezTo>
                  <a:pt x="3337374" y="139789"/>
                  <a:pt x="3337374" y="139789"/>
                  <a:pt x="3337374" y="139789"/>
                </a:cubicBezTo>
                <a:cubicBezTo>
                  <a:pt x="3353344" y="139789"/>
                  <a:pt x="3353344" y="139789"/>
                  <a:pt x="3353344" y="139789"/>
                </a:cubicBezTo>
                <a:cubicBezTo>
                  <a:pt x="3369315" y="139789"/>
                  <a:pt x="3369315" y="139789"/>
                  <a:pt x="3369315" y="139789"/>
                </a:cubicBezTo>
                <a:cubicBezTo>
                  <a:pt x="3369315" y="148012"/>
                  <a:pt x="3369315" y="148012"/>
                  <a:pt x="3369315" y="148012"/>
                </a:cubicBezTo>
                <a:cubicBezTo>
                  <a:pt x="3401255" y="148012"/>
                  <a:pt x="3401255" y="148012"/>
                  <a:pt x="3401255" y="148012"/>
                </a:cubicBezTo>
                <a:cubicBezTo>
                  <a:pt x="3401255" y="156235"/>
                  <a:pt x="3401255" y="156235"/>
                  <a:pt x="3401255" y="156235"/>
                </a:cubicBezTo>
                <a:cubicBezTo>
                  <a:pt x="3433196" y="156235"/>
                  <a:pt x="3433196" y="156235"/>
                  <a:pt x="3433196" y="156235"/>
                </a:cubicBezTo>
                <a:cubicBezTo>
                  <a:pt x="3433196" y="172681"/>
                  <a:pt x="3433196" y="172681"/>
                  <a:pt x="3433196" y="172681"/>
                </a:cubicBezTo>
                <a:cubicBezTo>
                  <a:pt x="3441181" y="164458"/>
                  <a:pt x="3441181" y="164458"/>
                  <a:pt x="3441181" y="164458"/>
                </a:cubicBezTo>
                <a:cubicBezTo>
                  <a:pt x="3441181" y="164458"/>
                  <a:pt x="3433196" y="148012"/>
                  <a:pt x="3441181" y="148012"/>
                </a:cubicBezTo>
                <a:cubicBezTo>
                  <a:pt x="3449167" y="148012"/>
                  <a:pt x="3449167" y="148012"/>
                  <a:pt x="3449167" y="148012"/>
                </a:cubicBezTo>
                <a:cubicBezTo>
                  <a:pt x="3457152" y="156235"/>
                  <a:pt x="3457152" y="156235"/>
                  <a:pt x="3457152" y="156235"/>
                </a:cubicBezTo>
                <a:cubicBezTo>
                  <a:pt x="3537003" y="156235"/>
                  <a:pt x="3537003" y="156235"/>
                  <a:pt x="3537003" y="156235"/>
                </a:cubicBezTo>
                <a:cubicBezTo>
                  <a:pt x="3537003" y="164458"/>
                  <a:pt x="3537003" y="164458"/>
                  <a:pt x="3537003" y="164458"/>
                </a:cubicBezTo>
                <a:cubicBezTo>
                  <a:pt x="3568944" y="164458"/>
                  <a:pt x="3568944" y="164458"/>
                  <a:pt x="3568944" y="164458"/>
                </a:cubicBezTo>
                <a:cubicBezTo>
                  <a:pt x="3592900" y="164458"/>
                  <a:pt x="3592900" y="164458"/>
                  <a:pt x="3592900" y="164458"/>
                </a:cubicBezTo>
                <a:cubicBezTo>
                  <a:pt x="3592900" y="180903"/>
                  <a:pt x="3592900" y="180903"/>
                  <a:pt x="3592900" y="180903"/>
                </a:cubicBezTo>
                <a:cubicBezTo>
                  <a:pt x="3616855" y="180903"/>
                  <a:pt x="3616855" y="180903"/>
                  <a:pt x="3616855" y="180903"/>
                </a:cubicBezTo>
                <a:cubicBezTo>
                  <a:pt x="3616855" y="139789"/>
                  <a:pt x="3616855" y="139789"/>
                  <a:pt x="3616855" y="139789"/>
                </a:cubicBezTo>
                <a:cubicBezTo>
                  <a:pt x="3624840" y="139789"/>
                  <a:pt x="3624840" y="139789"/>
                  <a:pt x="3624840" y="139789"/>
                </a:cubicBezTo>
                <a:cubicBezTo>
                  <a:pt x="3624840" y="131566"/>
                  <a:pt x="3624840" y="131566"/>
                  <a:pt x="3624840" y="131566"/>
                </a:cubicBezTo>
                <a:cubicBezTo>
                  <a:pt x="3704692" y="131566"/>
                  <a:pt x="3704692" y="131566"/>
                  <a:pt x="3704692" y="131566"/>
                </a:cubicBezTo>
                <a:cubicBezTo>
                  <a:pt x="3720662" y="131566"/>
                  <a:pt x="3720662" y="131566"/>
                  <a:pt x="3720662" y="131566"/>
                </a:cubicBezTo>
                <a:cubicBezTo>
                  <a:pt x="3720662" y="131566"/>
                  <a:pt x="3720662" y="123343"/>
                  <a:pt x="3720662" y="123343"/>
                </a:cubicBezTo>
                <a:cubicBezTo>
                  <a:pt x="3728647" y="123343"/>
                  <a:pt x="3736633" y="131566"/>
                  <a:pt x="3736633" y="131566"/>
                </a:cubicBezTo>
                <a:cubicBezTo>
                  <a:pt x="3792529" y="131566"/>
                  <a:pt x="3792529" y="131566"/>
                  <a:pt x="3792529" y="131566"/>
                </a:cubicBezTo>
                <a:cubicBezTo>
                  <a:pt x="3792529" y="172681"/>
                  <a:pt x="3792529" y="172681"/>
                  <a:pt x="3792529" y="172681"/>
                </a:cubicBezTo>
                <a:cubicBezTo>
                  <a:pt x="3832455" y="172681"/>
                  <a:pt x="3832455" y="172681"/>
                  <a:pt x="3832455" y="172681"/>
                </a:cubicBezTo>
                <a:cubicBezTo>
                  <a:pt x="3832455" y="180903"/>
                  <a:pt x="3832455" y="180903"/>
                  <a:pt x="3832455" y="180903"/>
                </a:cubicBezTo>
                <a:cubicBezTo>
                  <a:pt x="3840440" y="180903"/>
                  <a:pt x="3840440" y="180903"/>
                  <a:pt x="3840440" y="180903"/>
                </a:cubicBezTo>
                <a:cubicBezTo>
                  <a:pt x="3840440" y="139789"/>
                  <a:pt x="3840440" y="139789"/>
                  <a:pt x="3840440" y="139789"/>
                </a:cubicBezTo>
                <a:cubicBezTo>
                  <a:pt x="3856411" y="139789"/>
                  <a:pt x="3856411" y="139789"/>
                  <a:pt x="3856411" y="139789"/>
                </a:cubicBezTo>
                <a:cubicBezTo>
                  <a:pt x="3856411" y="106898"/>
                  <a:pt x="3856411" y="106898"/>
                  <a:pt x="3856411" y="106898"/>
                </a:cubicBezTo>
                <a:cubicBezTo>
                  <a:pt x="3856411" y="106898"/>
                  <a:pt x="3864396" y="98675"/>
                  <a:pt x="3856411" y="98675"/>
                </a:cubicBezTo>
                <a:cubicBezTo>
                  <a:pt x="3856411" y="90452"/>
                  <a:pt x="3848425" y="90452"/>
                  <a:pt x="3848425" y="90452"/>
                </a:cubicBezTo>
                <a:cubicBezTo>
                  <a:pt x="3848425" y="82229"/>
                  <a:pt x="3848425" y="82229"/>
                  <a:pt x="3848425" y="82229"/>
                </a:cubicBezTo>
                <a:cubicBezTo>
                  <a:pt x="3856411" y="82229"/>
                  <a:pt x="3856411" y="82229"/>
                  <a:pt x="3856411" y="82229"/>
                </a:cubicBezTo>
                <a:cubicBezTo>
                  <a:pt x="3856411" y="74006"/>
                  <a:pt x="3856411" y="74006"/>
                  <a:pt x="3856411" y="74006"/>
                </a:cubicBezTo>
                <a:cubicBezTo>
                  <a:pt x="3872381" y="74006"/>
                  <a:pt x="3872381" y="74006"/>
                  <a:pt x="3872381" y="74006"/>
                </a:cubicBezTo>
                <a:cubicBezTo>
                  <a:pt x="3872381" y="65783"/>
                  <a:pt x="3872381" y="65783"/>
                  <a:pt x="3872381" y="65783"/>
                </a:cubicBezTo>
                <a:cubicBezTo>
                  <a:pt x="3896336" y="65783"/>
                  <a:pt x="3896336" y="65783"/>
                  <a:pt x="3896336" y="65783"/>
                </a:cubicBezTo>
                <a:cubicBezTo>
                  <a:pt x="3896336" y="74006"/>
                  <a:pt x="3896336" y="74006"/>
                  <a:pt x="3896336" y="74006"/>
                </a:cubicBezTo>
                <a:cubicBezTo>
                  <a:pt x="3896336" y="82229"/>
                  <a:pt x="3896336" y="82229"/>
                  <a:pt x="3896336" y="82229"/>
                </a:cubicBezTo>
                <a:cubicBezTo>
                  <a:pt x="3944247" y="82229"/>
                  <a:pt x="3944247" y="82229"/>
                  <a:pt x="3944247" y="82229"/>
                </a:cubicBezTo>
                <a:cubicBezTo>
                  <a:pt x="3944247" y="74006"/>
                  <a:pt x="3944247" y="74006"/>
                  <a:pt x="3944247" y="74006"/>
                </a:cubicBezTo>
                <a:cubicBezTo>
                  <a:pt x="3952233" y="74006"/>
                  <a:pt x="3952233" y="74006"/>
                  <a:pt x="3952233" y="74006"/>
                </a:cubicBezTo>
                <a:cubicBezTo>
                  <a:pt x="3952233" y="65783"/>
                  <a:pt x="3952233" y="65783"/>
                  <a:pt x="3952233" y="65783"/>
                </a:cubicBezTo>
                <a:cubicBezTo>
                  <a:pt x="3968203" y="65783"/>
                  <a:pt x="3968203" y="65783"/>
                  <a:pt x="3968203" y="65783"/>
                </a:cubicBezTo>
                <a:cubicBezTo>
                  <a:pt x="3976188" y="65783"/>
                  <a:pt x="3976188" y="65783"/>
                  <a:pt x="3976188" y="65783"/>
                </a:cubicBezTo>
                <a:cubicBezTo>
                  <a:pt x="3984173" y="65783"/>
                  <a:pt x="3984173" y="65783"/>
                  <a:pt x="3984173" y="65783"/>
                </a:cubicBezTo>
                <a:cubicBezTo>
                  <a:pt x="3984173" y="82229"/>
                  <a:pt x="3984173" y="82229"/>
                  <a:pt x="3984173" y="82229"/>
                </a:cubicBezTo>
                <a:cubicBezTo>
                  <a:pt x="3984173" y="148012"/>
                  <a:pt x="3984173" y="148012"/>
                  <a:pt x="3984173" y="148012"/>
                </a:cubicBezTo>
                <a:cubicBezTo>
                  <a:pt x="3984173" y="148012"/>
                  <a:pt x="3992159" y="148012"/>
                  <a:pt x="3992159" y="156235"/>
                </a:cubicBezTo>
                <a:cubicBezTo>
                  <a:pt x="3992159" y="156235"/>
                  <a:pt x="4000144" y="164458"/>
                  <a:pt x="4000144" y="164458"/>
                </a:cubicBezTo>
                <a:cubicBezTo>
                  <a:pt x="4000144" y="246686"/>
                  <a:pt x="4000144" y="246686"/>
                  <a:pt x="4000144" y="246686"/>
                </a:cubicBezTo>
                <a:cubicBezTo>
                  <a:pt x="4016114" y="246686"/>
                  <a:pt x="4016114" y="246686"/>
                  <a:pt x="4016114" y="246686"/>
                </a:cubicBezTo>
                <a:cubicBezTo>
                  <a:pt x="4016114" y="254909"/>
                  <a:pt x="4016114" y="254909"/>
                  <a:pt x="4016114" y="254909"/>
                </a:cubicBezTo>
                <a:cubicBezTo>
                  <a:pt x="4024099" y="254909"/>
                  <a:pt x="4024099" y="254909"/>
                  <a:pt x="4024099" y="254909"/>
                </a:cubicBezTo>
                <a:cubicBezTo>
                  <a:pt x="4024099" y="263132"/>
                  <a:pt x="4024099" y="263132"/>
                  <a:pt x="4024099" y="263132"/>
                </a:cubicBezTo>
                <a:cubicBezTo>
                  <a:pt x="4040070" y="263132"/>
                  <a:pt x="4040070" y="263132"/>
                  <a:pt x="4040070" y="263132"/>
                </a:cubicBezTo>
                <a:cubicBezTo>
                  <a:pt x="4048054" y="263132"/>
                  <a:pt x="4048054" y="263132"/>
                  <a:pt x="4048054" y="263132"/>
                </a:cubicBezTo>
                <a:cubicBezTo>
                  <a:pt x="4048054" y="164458"/>
                  <a:pt x="4048054" y="164458"/>
                  <a:pt x="4048054" y="164458"/>
                </a:cubicBezTo>
                <a:cubicBezTo>
                  <a:pt x="4135891" y="164458"/>
                  <a:pt x="4135891" y="164458"/>
                  <a:pt x="4135891" y="164458"/>
                </a:cubicBezTo>
                <a:lnTo>
                  <a:pt x="4135891" y="172681"/>
                </a:lnTo>
                <a:lnTo>
                  <a:pt x="4152214" y="172681"/>
                </a:lnTo>
                <a:cubicBezTo>
                  <a:pt x="4152214" y="164458"/>
                  <a:pt x="4152214" y="164458"/>
                  <a:pt x="4152214" y="164458"/>
                </a:cubicBezTo>
                <a:cubicBezTo>
                  <a:pt x="4160201" y="164458"/>
                  <a:pt x="4160201" y="164458"/>
                  <a:pt x="4160201" y="164458"/>
                </a:cubicBezTo>
                <a:cubicBezTo>
                  <a:pt x="4168188" y="156235"/>
                  <a:pt x="4168188" y="156235"/>
                  <a:pt x="4168188" y="156235"/>
                </a:cubicBezTo>
                <a:cubicBezTo>
                  <a:pt x="4240071" y="156235"/>
                  <a:pt x="4240071" y="156235"/>
                  <a:pt x="4240071" y="156235"/>
                </a:cubicBezTo>
                <a:cubicBezTo>
                  <a:pt x="4240071" y="164458"/>
                  <a:pt x="4240071" y="164458"/>
                  <a:pt x="4240071" y="164458"/>
                </a:cubicBezTo>
                <a:cubicBezTo>
                  <a:pt x="4248058" y="164458"/>
                  <a:pt x="4248058" y="164458"/>
                  <a:pt x="4248058" y="164458"/>
                </a:cubicBezTo>
                <a:cubicBezTo>
                  <a:pt x="4248058" y="189126"/>
                  <a:pt x="4248058" y="189126"/>
                  <a:pt x="4248058" y="189126"/>
                </a:cubicBezTo>
                <a:cubicBezTo>
                  <a:pt x="4280006" y="189126"/>
                  <a:pt x="4280006" y="189126"/>
                  <a:pt x="4280006" y="189126"/>
                </a:cubicBezTo>
                <a:cubicBezTo>
                  <a:pt x="4280006" y="222018"/>
                  <a:pt x="4280006" y="222018"/>
                  <a:pt x="4280006" y="222018"/>
                </a:cubicBezTo>
                <a:cubicBezTo>
                  <a:pt x="4311954" y="254909"/>
                  <a:pt x="4311954" y="254909"/>
                  <a:pt x="4311954" y="254909"/>
                </a:cubicBezTo>
                <a:cubicBezTo>
                  <a:pt x="4311954" y="205572"/>
                  <a:pt x="4311954" y="205572"/>
                  <a:pt x="4311954" y="205572"/>
                </a:cubicBezTo>
                <a:cubicBezTo>
                  <a:pt x="4327928" y="197349"/>
                  <a:pt x="4327928" y="197349"/>
                  <a:pt x="4327928" y="197349"/>
                </a:cubicBezTo>
                <a:cubicBezTo>
                  <a:pt x="4343902" y="205572"/>
                  <a:pt x="4343902" y="205572"/>
                  <a:pt x="4343902" y="205572"/>
                </a:cubicBezTo>
                <a:cubicBezTo>
                  <a:pt x="4343902" y="197349"/>
                  <a:pt x="4343902" y="197349"/>
                  <a:pt x="4343902" y="197349"/>
                </a:cubicBezTo>
                <a:cubicBezTo>
                  <a:pt x="4399811" y="197349"/>
                  <a:pt x="4399811" y="197349"/>
                  <a:pt x="4399811" y="197349"/>
                </a:cubicBezTo>
                <a:cubicBezTo>
                  <a:pt x="4399811" y="139789"/>
                  <a:pt x="4399811" y="139789"/>
                  <a:pt x="4399811" y="139789"/>
                </a:cubicBezTo>
                <a:cubicBezTo>
                  <a:pt x="4447733" y="139789"/>
                  <a:pt x="4447733" y="139789"/>
                  <a:pt x="4447733" y="139789"/>
                </a:cubicBezTo>
                <a:cubicBezTo>
                  <a:pt x="4447733" y="148012"/>
                  <a:pt x="4447733" y="148012"/>
                  <a:pt x="4447733" y="148012"/>
                </a:cubicBezTo>
                <a:cubicBezTo>
                  <a:pt x="4447733" y="148012"/>
                  <a:pt x="4455720" y="139789"/>
                  <a:pt x="4455720" y="131566"/>
                </a:cubicBezTo>
                <a:cubicBezTo>
                  <a:pt x="4455720" y="115120"/>
                  <a:pt x="4455720" y="98675"/>
                  <a:pt x="4455720" y="98675"/>
                </a:cubicBezTo>
                <a:cubicBezTo>
                  <a:pt x="4455720" y="98675"/>
                  <a:pt x="4463707" y="131566"/>
                  <a:pt x="4463707" y="139789"/>
                </a:cubicBezTo>
                <a:cubicBezTo>
                  <a:pt x="4471694" y="139789"/>
                  <a:pt x="4471694" y="148012"/>
                  <a:pt x="4471694" y="148012"/>
                </a:cubicBezTo>
                <a:cubicBezTo>
                  <a:pt x="4487669" y="148012"/>
                  <a:pt x="4487669" y="148012"/>
                  <a:pt x="4487669" y="148012"/>
                </a:cubicBezTo>
                <a:cubicBezTo>
                  <a:pt x="4487669" y="230241"/>
                  <a:pt x="4487669" y="230241"/>
                  <a:pt x="4487669" y="230241"/>
                </a:cubicBezTo>
                <a:cubicBezTo>
                  <a:pt x="4495656" y="230241"/>
                  <a:pt x="4495656" y="230241"/>
                  <a:pt x="4495656" y="230241"/>
                </a:cubicBezTo>
                <a:cubicBezTo>
                  <a:pt x="4495656" y="230241"/>
                  <a:pt x="4495656" y="222018"/>
                  <a:pt x="4503643" y="222018"/>
                </a:cubicBezTo>
                <a:cubicBezTo>
                  <a:pt x="4511630" y="222018"/>
                  <a:pt x="4519617" y="222018"/>
                  <a:pt x="4519617" y="222018"/>
                </a:cubicBezTo>
                <a:cubicBezTo>
                  <a:pt x="4519617" y="222018"/>
                  <a:pt x="4527604" y="222018"/>
                  <a:pt x="4535591" y="222018"/>
                </a:cubicBezTo>
                <a:cubicBezTo>
                  <a:pt x="4543578" y="222018"/>
                  <a:pt x="4543578" y="230241"/>
                  <a:pt x="4543578" y="230241"/>
                </a:cubicBezTo>
                <a:cubicBezTo>
                  <a:pt x="4551565" y="230241"/>
                  <a:pt x="4551565" y="230241"/>
                  <a:pt x="4551565" y="230241"/>
                </a:cubicBezTo>
                <a:cubicBezTo>
                  <a:pt x="4551565" y="238464"/>
                  <a:pt x="4551565" y="238464"/>
                  <a:pt x="4551565" y="238464"/>
                </a:cubicBezTo>
                <a:cubicBezTo>
                  <a:pt x="4559552" y="238464"/>
                  <a:pt x="4559552" y="238464"/>
                  <a:pt x="4559552" y="238464"/>
                </a:cubicBezTo>
                <a:cubicBezTo>
                  <a:pt x="4559552" y="205572"/>
                  <a:pt x="4559552" y="205572"/>
                  <a:pt x="4559552" y="205572"/>
                </a:cubicBezTo>
                <a:cubicBezTo>
                  <a:pt x="4559552" y="205572"/>
                  <a:pt x="4559552" y="197349"/>
                  <a:pt x="4567539" y="197349"/>
                </a:cubicBezTo>
                <a:cubicBezTo>
                  <a:pt x="4567539" y="197349"/>
                  <a:pt x="4567539" y="195293"/>
                  <a:pt x="4567539" y="194266"/>
                </a:cubicBezTo>
                <a:lnTo>
                  <a:pt x="4567539" y="173580"/>
                </a:lnTo>
                <a:cubicBezTo>
                  <a:pt x="4567539" y="156235"/>
                  <a:pt x="4567539" y="156235"/>
                  <a:pt x="4567539" y="156235"/>
                </a:cubicBezTo>
                <a:cubicBezTo>
                  <a:pt x="4575526" y="156235"/>
                  <a:pt x="4575526" y="156235"/>
                  <a:pt x="4575526" y="156235"/>
                </a:cubicBezTo>
                <a:cubicBezTo>
                  <a:pt x="4575526" y="148012"/>
                  <a:pt x="4575526" y="148012"/>
                  <a:pt x="4575526" y="148012"/>
                </a:cubicBezTo>
                <a:cubicBezTo>
                  <a:pt x="4583513" y="148012"/>
                  <a:pt x="4583513" y="148012"/>
                  <a:pt x="4583513" y="148012"/>
                </a:cubicBezTo>
                <a:cubicBezTo>
                  <a:pt x="4599487" y="139789"/>
                  <a:pt x="4599487" y="139789"/>
                  <a:pt x="4599487" y="139789"/>
                </a:cubicBezTo>
                <a:cubicBezTo>
                  <a:pt x="4599487" y="131566"/>
                  <a:pt x="4599487" y="131566"/>
                  <a:pt x="4599487" y="131566"/>
                </a:cubicBezTo>
                <a:cubicBezTo>
                  <a:pt x="4607474" y="131566"/>
                  <a:pt x="4607474" y="131566"/>
                  <a:pt x="4607474" y="131566"/>
                </a:cubicBezTo>
                <a:cubicBezTo>
                  <a:pt x="4607474" y="139789"/>
                  <a:pt x="4607474" y="139789"/>
                  <a:pt x="4607474" y="139789"/>
                </a:cubicBezTo>
                <a:cubicBezTo>
                  <a:pt x="4607474" y="139789"/>
                  <a:pt x="4623448" y="148012"/>
                  <a:pt x="4623448" y="148012"/>
                </a:cubicBezTo>
                <a:cubicBezTo>
                  <a:pt x="4631435" y="148012"/>
                  <a:pt x="4631435" y="156235"/>
                  <a:pt x="4631435" y="156235"/>
                </a:cubicBezTo>
                <a:cubicBezTo>
                  <a:pt x="4631435" y="164458"/>
                  <a:pt x="4631435" y="189126"/>
                  <a:pt x="4631435" y="189126"/>
                </a:cubicBezTo>
                <a:cubicBezTo>
                  <a:pt x="4639422" y="189126"/>
                  <a:pt x="4639422" y="189126"/>
                  <a:pt x="4639422" y="189126"/>
                </a:cubicBezTo>
                <a:cubicBezTo>
                  <a:pt x="4647409" y="189126"/>
                  <a:pt x="4647409" y="189126"/>
                  <a:pt x="4647409" y="189126"/>
                </a:cubicBezTo>
                <a:cubicBezTo>
                  <a:pt x="4663384" y="189126"/>
                  <a:pt x="4663384" y="189126"/>
                  <a:pt x="4663384" y="189126"/>
                </a:cubicBezTo>
                <a:cubicBezTo>
                  <a:pt x="4663384" y="189126"/>
                  <a:pt x="4663384" y="189126"/>
                  <a:pt x="4663384" y="213795"/>
                </a:cubicBezTo>
                <a:cubicBezTo>
                  <a:pt x="4663384" y="230241"/>
                  <a:pt x="4663384" y="271355"/>
                  <a:pt x="4663384" y="271355"/>
                </a:cubicBezTo>
                <a:cubicBezTo>
                  <a:pt x="4719292" y="271355"/>
                  <a:pt x="4719292" y="271355"/>
                  <a:pt x="4719292" y="271355"/>
                </a:cubicBezTo>
                <a:cubicBezTo>
                  <a:pt x="4719292" y="263132"/>
                  <a:pt x="4719292" y="263132"/>
                  <a:pt x="4719292" y="263132"/>
                </a:cubicBezTo>
                <a:cubicBezTo>
                  <a:pt x="4735267" y="263132"/>
                  <a:pt x="4735267" y="263132"/>
                  <a:pt x="4735267" y="263132"/>
                </a:cubicBezTo>
                <a:cubicBezTo>
                  <a:pt x="4735267" y="271355"/>
                  <a:pt x="4735267" y="271355"/>
                  <a:pt x="4735267" y="271355"/>
                </a:cubicBezTo>
                <a:cubicBezTo>
                  <a:pt x="4743253" y="271355"/>
                  <a:pt x="4743253" y="271355"/>
                  <a:pt x="4743253" y="271355"/>
                </a:cubicBezTo>
                <a:cubicBezTo>
                  <a:pt x="4743253" y="263132"/>
                  <a:pt x="4743253" y="263132"/>
                  <a:pt x="4743253" y="263132"/>
                </a:cubicBezTo>
                <a:cubicBezTo>
                  <a:pt x="4751240" y="263132"/>
                  <a:pt x="4751240" y="263132"/>
                  <a:pt x="4751240" y="263132"/>
                </a:cubicBezTo>
                <a:cubicBezTo>
                  <a:pt x="4751240" y="222018"/>
                  <a:pt x="4751240" y="222018"/>
                  <a:pt x="4751240" y="222018"/>
                </a:cubicBezTo>
                <a:cubicBezTo>
                  <a:pt x="4775202" y="222018"/>
                  <a:pt x="4775202" y="222018"/>
                  <a:pt x="4775202" y="222018"/>
                </a:cubicBezTo>
                <a:cubicBezTo>
                  <a:pt x="4783189" y="222018"/>
                  <a:pt x="4783189" y="222018"/>
                  <a:pt x="4783189" y="222018"/>
                </a:cubicBezTo>
                <a:cubicBezTo>
                  <a:pt x="4791176" y="106898"/>
                  <a:pt x="4791176" y="106898"/>
                  <a:pt x="4791176" y="106898"/>
                </a:cubicBezTo>
                <a:cubicBezTo>
                  <a:pt x="4799163" y="106898"/>
                  <a:pt x="4799163" y="106898"/>
                  <a:pt x="4799163" y="106898"/>
                </a:cubicBezTo>
                <a:cubicBezTo>
                  <a:pt x="4807150" y="8223"/>
                  <a:pt x="4807150" y="8223"/>
                  <a:pt x="4807150" y="8223"/>
                </a:cubicBezTo>
                <a:cubicBezTo>
                  <a:pt x="4807150" y="8223"/>
                  <a:pt x="4815137" y="8223"/>
                  <a:pt x="4815137" y="16446"/>
                </a:cubicBezTo>
                <a:cubicBezTo>
                  <a:pt x="4815137" y="24669"/>
                  <a:pt x="4823124" y="106898"/>
                  <a:pt x="4823124" y="106898"/>
                </a:cubicBezTo>
                <a:cubicBezTo>
                  <a:pt x="4831111" y="106898"/>
                  <a:pt x="4831111" y="106898"/>
                  <a:pt x="4831111" y="106898"/>
                </a:cubicBezTo>
                <a:cubicBezTo>
                  <a:pt x="4855072" y="312469"/>
                  <a:pt x="4855072" y="312469"/>
                  <a:pt x="4855072" y="312469"/>
                </a:cubicBezTo>
                <a:cubicBezTo>
                  <a:pt x="4855072" y="304247"/>
                  <a:pt x="4855072" y="304247"/>
                  <a:pt x="4855072" y="304247"/>
                </a:cubicBezTo>
                <a:cubicBezTo>
                  <a:pt x="4918968" y="304247"/>
                  <a:pt x="4918968" y="304247"/>
                  <a:pt x="4918968" y="304247"/>
                </a:cubicBezTo>
                <a:cubicBezTo>
                  <a:pt x="4918968" y="172681"/>
                  <a:pt x="4918968" y="172681"/>
                  <a:pt x="4918968" y="172681"/>
                </a:cubicBezTo>
                <a:cubicBezTo>
                  <a:pt x="4966890" y="172681"/>
                  <a:pt x="4966890" y="172681"/>
                  <a:pt x="4966890" y="172681"/>
                </a:cubicBezTo>
                <a:cubicBezTo>
                  <a:pt x="4966890" y="156235"/>
                  <a:pt x="4966890" y="156235"/>
                  <a:pt x="4966890" y="156235"/>
                </a:cubicBezTo>
                <a:cubicBezTo>
                  <a:pt x="4974877" y="156235"/>
                  <a:pt x="4974877" y="156235"/>
                  <a:pt x="4974877" y="156235"/>
                </a:cubicBezTo>
                <a:cubicBezTo>
                  <a:pt x="4974877" y="139789"/>
                  <a:pt x="4974877" y="139789"/>
                  <a:pt x="4974877" y="139789"/>
                </a:cubicBezTo>
                <a:cubicBezTo>
                  <a:pt x="4974877" y="139789"/>
                  <a:pt x="4982864" y="139789"/>
                  <a:pt x="4982864" y="139789"/>
                </a:cubicBezTo>
                <a:cubicBezTo>
                  <a:pt x="4982864" y="139789"/>
                  <a:pt x="4982864" y="148012"/>
                  <a:pt x="4982864" y="148012"/>
                </a:cubicBezTo>
                <a:lnTo>
                  <a:pt x="4982864" y="156235"/>
                </a:lnTo>
                <a:cubicBezTo>
                  <a:pt x="4990851" y="156235"/>
                  <a:pt x="4990851" y="156235"/>
                  <a:pt x="4990851" y="156235"/>
                </a:cubicBezTo>
                <a:cubicBezTo>
                  <a:pt x="4990851" y="164458"/>
                  <a:pt x="4990851" y="164458"/>
                  <a:pt x="4990851" y="164458"/>
                </a:cubicBezTo>
                <a:cubicBezTo>
                  <a:pt x="4998838" y="164458"/>
                  <a:pt x="4998838" y="164458"/>
                  <a:pt x="4998838" y="164458"/>
                </a:cubicBezTo>
                <a:cubicBezTo>
                  <a:pt x="4998838" y="172681"/>
                  <a:pt x="4998838" y="172681"/>
                  <a:pt x="4998838" y="172681"/>
                </a:cubicBezTo>
                <a:cubicBezTo>
                  <a:pt x="5022799" y="172681"/>
                  <a:pt x="5022799" y="172681"/>
                  <a:pt x="5022799" y="172681"/>
                </a:cubicBezTo>
                <a:cubicBezTo>
                  <a:pt x="5022799" y="271355"/>
                  <a:pt x="5022799" y="271355"/>
                  <a:pt x="5022799" y="271355"/>
                </a:cubicBezTo>
                <a:cubicBezTo>
                  <a:pt x="5022799" y="271355"/>
                  <a:pt x="5022799" y="271355"/>
                  <a:pt x="5038773" y="263132"/>
                </a:cubicBezTo>
                <a:cubicBezTo>
                  <a:pt x="5054747" y="263132"/>
                  <a:pt x="5086696" y="263132"/>
                  <a:pt x="5086696" y="263132"/>
                </a:cubicBezTo>
                <a:cubicBezTo>
                  <a:pt x="5094683" y="263132"/>
                  <a:pt x="5094683" y="263132"/>
                  <a:pt x="5094683" y="263132"/>
                </a:cubicBezTo>
                <a:cubicBezTo>
                  <a:pt x="5094683" y="254909"/>
                  <a:pt x="5094683" y="254909"/>
                  <a:pt x="5094683" y="254909"/>
                </a:cubicBezTo>
                <a:cubicBezTo>
                  <a:pt x="5142605" y="254909"/>
                  <a:pt x="5142605" y="254909"/>
                  <a:pt x="5142605" y="254909"/>
                </a:cubicBezTo>
                <a:cubicBezTo>
                  <a:pt x="5142605" y="263132"/>
                  <a:pt x="5142605" y="263132"/>
                  <a:pt x="5142605" y="263132"/>
                </a:cubicBezTo>
                <a:cubicBezTo>
                  <a:pt x="5166566" y="263132"/>
                  <a:pt x="5166566" y="263132"/>
                  <a:pt x="5166566" y="263132"/>
                </a:cubicBezTo>
                <a:cubicBezTo>
                  <a:pt x="5166566" y="271355"/>
                  <a:pt x="5166566" y="271355"/>
                  <a:pt x="5166566" y="271355"/>
                </a:cubicBezTo>
                <a:cubicBezTo>
                  <a:pt x="5158579" y="271355"/>
                  <a:pt x="5158579" y="271355"/>
                  <a:pt x="5158579" y="271355"/>
                </a:cubicBezTo>
                <a:cubicBezTo>
                  <a:pt x="5158579" y="279578"/>
                  <a:pt x="5158579" y="279578"/>
                  <a:pt x="5158579" y="279578"/>
                </a:cubicBezTo>
                <a:cubicBezTo>
                  <a:pt x="5166566" y="279578"/>
                  <a:pt x="5166566" y="279578"/>
                  <a:pt x="5166566" y="279578"/>
                </a:cubicBezTo>
                <a:cubicBezTo>
                  <a:pt x="5166566" y="296024"/>
                  <a:pt x="5166566" y="296024"/>
                  <a:pt x="5166566" y="296024"/>
                </a:cubicBezTo>
                <a:cubicBezTo>
                  <a:pt x="5166566" y="296024"/>
                  <a:pt x="5174553" y="296024"/>
                  <a:pt x="5174553" y="296024"/>
                </a:cubicBezTo>
                <a:cubicBezTo>
                  <a:pt x="5174553" y="287801"/>
                  <a:pt x="5174553" y="197349"/>
                  <a:pt x="5174553" y="197349"/>
                </a:cubicBezTo>
                <a:cubicBezTo>
                  <a:pt x="5190527" y="197349"/>
                  <a:pt x="5190527" y="197349"/>
                  <a:pt x="5190527" y="197349"/>
                </a:cubicBezTo>
                <a:cubicBezTo>
                  <a:pt x="5190527" y="172681"/>
                  <a:pt x="5190527" y="172681"/>
                  <a:pt x="5190527" y="172681"/>
                </a:cubicBezTo>
                <a:cubicBezTo>
                  <a:pt x="5198514" y="172681"/>
                  <a:pt x="5198514" y="172681"/>
                  <a:pt x="5198514" y="172681"/>
                </a:cubicBezTo>
                <a:cubicBezTo>
                  <a:pt x="5198514" y="24669"/>
                  <a:pt x="5198514" y="24669"/>
                  <a:pt x="5198514" y="24669"/>
                </a:cubicBezTo>
                <a:cubicBezTo>
                  <a:pt x="5222475" y="24669"/>
                  <a:pt x="5222475" y="24669"/>
                  <a:pt x="5222475" y="24669"/>
                </a:cubicBezTo>
                <a:cubicBezTo>
                  <a:pt x="5222475" y="0"/>
                  <a:pt x="5222475" y="0"/>
                  <a:pt x="5222475" y="0"/>
                </a:cubicBezTo>
                <a:cubicBezTo>
                  <a:pt x="5302345" y="0"/>
                  <a:pt x="5302345" y="0"/>
                  <a:pt x="5302345" y="0"/>
                </a:cubicBezTo>
                <a:cubicBezTo>
                  <a:pt x="5302345" y="24669"/>
                  <a:pt x="5302345" y="24669"/>
                  <a:pt x="5302345" y="24669"/>
                </a:cubicBezTo>
                <a:cubicBezTo>
                  <a:pt x="5326307" y="24669"/>
                  <a:pt x="5326307" y="24669"/>
                  <a:pt x="5326307" y="24669"/>
                </a:cubicBezTo>
                <a:cubicBezTo>
                  <a:pt x="5326307" y="213795"/>
                  <a:pt x="5326307" y="213795"/>
                  <a:pt x="5326307" y="213795"/>
                </a:cubicBezTo>
                <a:cubicBezTo>
                  <a:pt x="5334293" y="213795"/>
                  <a:pt x="5334293" y="213795"/>
                  <a:pt x="5334293" y="213795"/>
                </a:cubicBezTo>
                <a:cubicBezTo>
                  <a:pt x="5334293" y="205572"/>
                  <a:pt x="5334293" y="205572"/>
                  <a:pt x="5334293" y="205572"/>
                </a:cubicBezTo>
                <a:cubicBezTo>
                  <a:pt x="5342280" y="205572"/>
                  <a:pt x="5342280" y="205572"/>
                  <a:pt x="5342280" y="205572"/>
                </a:cubicBezTo>
                <a:cubicBezTo>
                  <a:pt x="5342280" y="189126"/>
                  <a:pt x="5342280" y="189126"/>
                  <a:pt x="5342280" y="189126"/>
                </a:cubicBezTo>
                <a:cubicBezTo>
                  <a:pt x="5398190" y="189126"/>
                  <a:pt x="5398190" y="189126"/>
                  <a:pt x="5398190" y="189126"/>
                </a:cubicBezTo>
                <a:cubicBezTo>
                  <a:pt x="5398190" y="205572"/>
                  <a:pt x="5398190" y="205572"/>
                  <a:pt x="5398190" y="205572"/>
                </a:cubicBezTo>
                <a:cubicBezTo>
                  <a:pt x="5414164" y="205572"/>
                  <a:pt x="5414164" y="205572"/>
                  <a:pt x="5414164" y="205572"/>
                </a:cubicBezTo>
                <a:lnTo>
                  <a:pt x="5414164" y="213795"/>
                </a:lnTo>
                <a:cubicBezTo>
                  <a:pt x="5438125" y="213795"/>
                  <a:pt x="5438125" y="213795"/>
                  <a:pt x="5438125" y="213795"/>
                </a:cubicBezTo>
                <a:cubicBezTo>
                  <a:pt x="5438125" y="139789"/>
                  <a:pt x="5438125" y="139789"/>
                  <a:pt x="5438125" y="139789"/>
                </a:cubicBezTo>
                <a:cubicBezTo>
                  <a:pt x="5454099" y="139789"/>
                  <a:pt x="5454099" y="139789"/>
                  <a:pt x="5454099" y="139789"/>
                </a:cubicBezTo>
                <a:cubicBezTo>
                  <a:pt x="5454099" y="139789"/>
                  <a:pt x="5454099" y="131566"/>
                  <a:pt x="5462086" y="131566"/>
                </a:cubicBezTo>
                <a:cubicBezTo>
                  <a:pt x="5470073" y="131566"/>
                  <a:pt x="5470073" y="131566"/>
                  <a:pt x="5470073" y="131566"/>
                </a:cubicBezTo>
                <a:cubicBezTo>
                  <a:pt x="5470073" y="90452"/>
                  <a:pt x="5470073" y="90452"/>
                  <a:pt x="5470073" y="90452"/>
                </a:cubicBezTo>
                <a:cubicBezTo>
                  <a:pt x="5478061" y="98675"/>
                  <a:pt x="5478061" y="98675"/>
                  <a:pt x="5478061" y="98675"/>
                </a:cubicBezTo>
                <a:cubicBezTo>
                  <a:pt x="5478061" y="115120"/>
                  <a:pt x="5478061" y="115120"/>
                  <a:pt x="5478061" y="115120"/>
                </a:cubicBezTo>
                <a:cubicBezTo>
                  <a:pt x="5486047" y="115120"/>
                  <a:pt x="5486047" y="115120"/>
                  <a:pt x="5486047" y="115120"/>
                </a:cubicBezTo>
                <a:cubicBezTo>
                  <a:pt x="5486047" y="139789"/>
                  <a:pt x="5486047" y="139789"/>
                  <a:pt x="5486047" y="139789"/>
                </a:cubicBezTo>
                <a:cubicBezTo>
                  <a:pt x="5494034" y="139789"/>
                  <a:pt x="5494034" y="139789"/>
                  <a:pt x="5494034" y="139789"/>
                </a:cubicBezTo>
                <a:cubicBezTo>
                  <a:pt x="5517995" y="139789"/>
                  <a:pt x="5517995" y="139789"/>
                  <a:pt x="5517995" y="139789"/>
                </a:cubicBezTo>
                <a:cubicBezTo>
                  <a:pt x="5517995" y="148012"/>
                  <a:pt x="5517995" y="148012"/>
                  <a:pt x="5517995" y="148012"/>
                </a:cubicBezTo>
                <a:cubicBezTo>
                  <a:pt x="5541956" y="148012"/>
                  <a:pt x="5541956" y="148012"/>
                  <a:pt x="5541956" y="148012"/>
                </a:cubicBezTo>
                <a:cubicBezTo>
                  <a:pt x="5541956" y="156235"/>
                  <a:pt x="5541956" y="156235"/>
                  <a:pt x="5541956" y="156235"/>
                </a:cubicBezTo>
                <a:cubicBezTo>
                  <a:pt x="5581891" y="156235"/>
                  <a:pt x="5581891" y="156235"/>
                  <a:pt x="5581891" y="156235"/>
                </a:cubicBezTo>
                <a:cubicBezTo>
                  <a:pt x="5581891" y="172681"/>
                  <a:pt x="5581891" y="172681"/>
                  <a:pt x="5581891" y="172681"/>
                </a:cubicBezTo>
                <a:cubicBezTo>
                  <a:pt x="5589878" y="164458"/>
                  <a:pt x="5589878" y="164458"/>
                  <a:pt x="5589878" y="164458"/>
                </a:cubicBezTo>
                <a:cubicBezTo>
                  <a:pt x="5589878" y="164458"/>
                  <a:pt x="5581891" y="148012"/>
                  <a:pt x="5589878" y="148012"/>
                </a:cubicBezTo>
                <a:cubicBezTo>
                  <a:pt x="5597865" y="148012"/>
                  <a:pt x="5597865" y="148012"/>
                  <a:pt x="5597865" y="148012"/>
                </a:cubicBezTo>
                <a:cubicBezTo>
                  <a:pt x="5605852" y="156235"/>
                  <a:pt x="5605852" y="156235"/>
                  <a:pt x="5605852" y="156235"/>
                </a:cubicBezTo>
                <a:cubicBezTo>
                  <a:pt x="5677736" y="156235"/>
                  <a:pt x="5677736" y="156235"/>
                  <a:pt x="5677736" y="156235"/>
                </a:cubicBezTo>
                <a:cubicBezTo>
                  <a:pt x="5677736" y="164458"/>
                  <a:pt x="5677736" y="164458"/>
                  <a:pt x="5677736" y="164458"/>
                </a:cubicBezTo>
                <a:cubicBezTo>
                  <a:pt x="5685723" y="164458"/>
                  <a:pt x="5685723" y="164458"/>
                  <a:pt x="5685723" y="164458"/>
                </a:cubicBezTo>
                <a:cubicBezTo>
                  <a:pt x="5709684" y="164458"/>
                  <a:pt x="5709684" y="164458"/>
                  <a:pt x="5709684" y="164458"/>
                </a:cubicBezTo>
                <a:cubicBezTo>
                  <a:pt x="5717671" y="164458"/>
                  <a:pt x="5717671" y="164458"/>
                  <a:pt x="5717671" y="164458"/>
                </a:cubicBezTo>
                <a:cubicBezTo>
                  <a:pt x="5741632" y="164458"/>
                  <a:pt x="5741632" y="164458"/>
                  <a:pt x="5741632" y="164458"/>
                </a:cubicBezTo>
                <a:cubicBezTo>
                  <a:pt x="5741632" y="180903"/>
                  <a:pt x="5741632" y="180903"/>
                  <a:pt x="5741632" y="180903"/>
                </a:cubicBezTo>
                <a:cubicBezTo>
                  <a:pt x="5765593" y="180903"/>
                  <a:pt x="5765593" y="180903"/>
                  <a:pt x="5765593" y="180903"/>
                </a:cubicBezTo>
                <a:cubicBezTo>
                  <a:pt x="5765593" y="139789"/>
                  <a:pt x="5765593" y="139789"/>
                  <a:pt x="5765593" y="139789"/>
                </a:cubicBezTo>
                <a:cubicBezTo>
                  <a:pt x="5773581" y="139789"/>
                  <a:pt x="5773581" y="139789"/>
                  <a:pt x="5773581" y="139789"/>
                </a:cubicBezTo>
                <a:cubicBezTo>
                  <a:pt x="5773581" y="131566"/>
                  <a:pt x="5773581" y="131566"/>
                  <a:pt x="5773581" y="131566"/>
                </a:cubicBezTo>
                <a:lnTo>
                  <a:pt x="5836128" y="131566"/>
                </a:lnTo>
                <a:lnTo>
                  <a:pt x="5836128" y="120260"/>
                </a:lnTo>
                <a:cubicBezTo>
                  <a:pt x="5836128" y="111009"/>
                  <a:pt x="5836128" y="98675"/>
                  <a:pt x="5836128" y="82229"/>
                </a:cubicBezTo>
                <a:cubicBezTo>
                  <a:pt x="5836128" y="82229"/>
                  <a:pt x="5836128" y="82229"/>
                  <a:pt x="5836128" y="65783"/>
                </a:cubicBezTo>
                <a:cubicBezTo>
                  <a:pt x="5836128" y="65783"/>
                  <a:pt x="5836128" y="65783"/>
                  <a:pt x="5852108" y="65783"/>
                </a:cubicBezTo>
                <a:cubicBezTo>
                  <a:pt x="5852108" y="65783"/>
                  <a:pt x="5852108" y="65783"/>
                  <a:pt x="5876080" y="65783"/>
                </a:cubicBezTo>
                <a:cubicBezTo>
                  <a:pt x="5876080" y="65783"/>
                  <a:pt x="5876080" y="65783"/>
                  <a:pt x="5876080" y="74006"/>
                </a:cubicBezTo>
                <a:cubicBezTo>
                  <a:pt x="5876080" y="74006"/>
                  <a:pt x="5876080" y="74006"/>
                  <a:pt x="5884070" y="74006"/>
                </a:cubicBezTo>
                <a:cubicBezTo>
                  <a:pt x="5884070" y="74006"/>
                  <a:pt x="5884070" y="74006"/>
                  <a:pt x="5884070" y="82229"/>
                </a:cubicBezTo>
                <a:cubicBezTo>
                  <a:pt x="5884070" y="82229"/>
                  <a:pt x="5884070" y="82229"/>
                  <a:pt x="5932013" y="82229"/>
                </a:cubicBezTo>
                <a:cubicBezTo>
                  <a:pt x="5932013" y="82229"/>
                  <a:pt x="5932013" y="82229"/>
                  <a:pt x="5932013" y="74006"/>
                </a:cubicBezTo>
                <a:cubicBezTo>
                  <a:pt x="5932013" y="74006"/>
                  <a:pt x="5932013" y="74006"/>
                  <a:pt x="5932013" y="65783"/>
                </a:cubicBezTo>
                <a:cubicBezTo>
                  <a:pt x="5932013" y="65783"/>
                  <a:pt x="5932013" y="65783"/>
                  <a:pt x="5955985" y="65783"/>
                </a:cubicBezTo>
                <a:cubicBezTo>
                  <a:pt x="5955985" y="65783"/>
                  <a:pt x="5955985" y="65783"/>
                  <a:pt x="5955985" y="74006"/>
                </a:cubicBezTo>
                <a:cubicBezTo>
                  <a:pt x="5955985" y="74006"/>
                  <a:pt x="5955985" y="74006"/>
                  <a:pt x="5971965" y="74006"/>
                </a:cubicBezTo>
                <a:cubicBezTo>
                  <a:pt x="5971965" y="74006"/>
                  <a:pt x="5971965" y="74006"/>
                  <a:pt x="5971965" y="82229"/>
                </a:cubicBezTo>
                <a:cubicBezTo>
                  <a:pt x="5971965" y="82229"/>
                  <a:pt x="5971965" y="82229"/>
                  <a:pt x="5979956" y="82229"/>
                </a:cubicBezTo>
                <a:cubicBezTo>
                  <a:pt x="5979956" y="82229"/>
                  <a:pt x="5979956" y="82229"/>
                  <a:pt x="5979956" y="90452"/>
                </a:cubicBezTo>
                <a:cubicBezTo>
                  <a:pt x="5979956" y="90452"/>
                  <a:pt x="5979956" y="90452"/>
                  <a:pt x="5971965" y="98675"/>
                </a:cubicBezTo>
                <a:cubicBezTo>
                  <a:pt x="5971965" y="98675"/>
                  <a:pt x="5979956" y="106898"/>
                  <a:pt x="5979956" y="106898"/>
                </a:cubicBezTo>
                <a:cubicBezTo>
                  <a:pt x="5979956" y="106898"/>
                  <a:pt x="5979956" y="106898"/>
                  <a:pt x="5979956" y="139789"/>
                </a:cubicBezTo>
                <a:lnTo>
                  <a:pt x="5981243" y="139789"/>
                </a:lnTo>
                <a:lnTo>
                  <a:pt x="5995937" y="139789"/>
                </a:lnTo>
                <a:lnTo>
                  <a:pt x="5997217" y="139789"/>
                </a:lnTo>
                <a:cubicBezTo>
                  <a:pt x="5997217" y="106898"/>
                  <a:pt x="5997217" y="106898"/>
                  <a:pt x="5997217" y="106898"/>
                </a:cubicBezTo>
                <a:cubicBezTo>
                  <a:pt x="5997217" y="106898"/>
                  <a:pt x="6005204" y="98675"/>
                  <a:pt x="6005204" y="98675"/>
                </a:cubicBezTo>
                <a:cubicBezTo>
                  <a:pt x="6005204" y="90452"/>
                  <a:pt x="5997217" y="90452"/>
                  <a:pt x="5997217" y="90452"/>
                </a:cubicBezTo>
                <a:cubicBezTo>
                  <a:pt x="5997217" y="82229"/>
                  <a:pt x="5997217" y="82229"/>
                  <a:pt x="5997217" y="82229"/>
                </a:cubicBezTo>
                <a:cubicBezTo>
                  <a:pt x="6005204" y="82229"/>
                  <a:pt x="6005204" y="82229"/>
                  <a:pt x="6005204" y="82229"/>
                </a:cubicBezTo>
                <a:cubicBezTo>
                  <a:pt x="6005204" y="74006"/>
                  <a:pt x="6005204" y="74006"/>
                  <a:pt x="6005204" y="74006"/>
                </a:cubicBezTo>
                <a:cubicBezTo>
                  <a:pt x="6021178" y="74006"/>
                  <a:pt x="6021178" y="74006"/>
                  <a:pt x="6021178" y="74006"/>
                </a:cubicBezTo>
                <a:cubicBezTo>
                  <a:pt x="6021178" y="65783"/>
                  <a:pt x="6021178" y="65783"/>
                  <a:pt x="6021178" y="65783"/>
                </a:cubicBezTo>
                <a:cubicBezTo>
                  <a:pt x="6037152" y="65783"/>
                  <a:pt x="6037152" y="65783"/>
                  <a:pt x="6037152" y="65783"/>
                </a:cubicBezTo>
                <a:cubicBezTo>
                  <a:pt x="6037152" y="74006"/>
                  <a:pt x="6037152" y="74006"/>
                  <a:pt x="6037152" y="74006"/>
                </a:cubicBezTo>
                <a:cubicBezTo>
                  <a:pt x="6045139" y="74006"/>
                  <a:pt x="6045139" y="74006"/>
                  <a:pt x="6045139" y="74006"/>
                </a:cubicBezTo>
                <a:cubicBezTo>
                  <a:pt x="6045139" y="82229"/>
                  <a:pt x="6045139" y="82229"/>
                  <a:pt x="6045139" y="82229"/>
                </a:cubicBezTo>
                <a:cubicBezTo>
                  <a:pt x="6085074" y="82229"/>
                  <a:pt x="6085074" y="82229"/>
                  <a:pt x="6085074" y="82229"/>
                </a:cubicBezTo>
                <a:cubicBezTo>
                  <a:pt x="6085074" y="74006"/>
                  <a:pt x="6085074" y="74006"/>
                  <a:pt x="6085074" y="74006"/>
                </a:cubicBezTo>
                <a:cubicBezTo>
                  <a:pt x="6093061" y="74006"/>
                  <a:pt x="6093061" y="74006"/>
                  <a:pt x="6093061" y="74006"/>
                </a:cubicBezTo>
                <a:cubicBezTo>
                  <a:pt x="6093061" y="65783"/>
                  <a:pt x="6093061" y="65783"/>
                  <a:pt x="6093061" y="65783"/>
                </a:cubicBezTo>
                <a:cubicBezTo>
                  <a:pt x="6117022" y="65783"/>
                  <a:pt x="6117022" y="65783"/>
                  <a:pt x="6117022" y="65783"/>
                </a:cubicBezTo>
                <a:cubicBezTo>
                  <a:pt x="6125009" y="65783"/>
                  <a:pt x="6125009" y="65783"/>
                  <a:pt x="6125009" y="65783"/>
                </a:cubicBezTo>
                <a:cubicBezTo>
                  <a:pt x="6125009" y="82229"/>
                  <a:pt x="6125009" y="82229"/>
                  <a:pt x="6125009" y="82229"/>
                </a:cubicBezTo>
                <a:cubicBezTo>
                  <a:pt x="6132996" y="82229"/>
                  <a:pt x="6132996" y="82229"/>
                  <a:pt x="6132996" y="82229"/>
                </a:cubicBezTo>
                <a:cubicBezTo>
                  <a:pt x="6132996" y="98675"/>
                  <a:pt x="6132996" y="111009"/>
                  <a:pt x="6132996" y="120260"/>
                </a:cubicBezTo>
                <a:lnTo>
                  <a:pt x="6132996" y="131566"/>
                </a:lnTo>
                <a:lnTo>
                  <a:pt x="6139766" y="131566"/>
                </a:lnTo>
                <a:cubicBezTo>
                  <a:pt x="6139766" y="131566"/>
                  <a:pt x="6139766" y="131566"/>
                  <a:pt x="6227661" y="131566"/>
                </a:cubicBezTo>
                <a:cubicBezTo>
                  <a:pt x="6227661" y="131566"/>
                  <a:pt x="6227661" y="131566"/>
                  <a:pt x="6227661" y="139789"/>
                </a:cubicBezTo>
                <a:cubicBezTo>
                  <a:pt x="6227661" y="139789"/>
                  <a:pt x="6227661" y="139789"/>
                  <a:pt x="6235652" y="139789"/>
                </a:cubicBezTo>
                <a:cubicBezTo>
                  <a:pt x="6235652" y="139789"/>
                  <a:pt x="6235652" y="139789"/>
                  <a:pt x="6235652" y="180903"/>
                </a:cubicBezTo>
                <a:cubicBezTo>
                  <a:pt x="6235652" y="180903"/>
                  <a:pt x="6235652" y="180903"/>
                  <a:pt x="6259623" y="180903"/>
                </a:cubicBezTo>
                <a:cubicBezTo>
                  <a:pt x="6259623" y="180903"/>
                  <a:pt x="6259623" y="180903"/>
                  <a:pt x="6259623" y="164458"/>
                </a:cubicBezTo>
                <a:cubicBezTo>
                  <a:pt x="6259623" y="164458"/>
                  <a:pt x="6259623" y="164458"/>
                  <a:pt x="6283594" y="164458"/>
                </a:cubicBezTo>
                <a:cubicBezTo>
                  <a:pt x="6283594" y="164458"/>
                  <a:pt x="6283594" y="164458"/>
                  <a:pt x="6291585" y="164458"/>
                </a:cubicBezTo>
                <a:cubicBezTo>
                  <a:pt x="6291585" y="164458"/>
                  <a:pt x="6291585" y="164458"/>
                  <a:pt x="6315556" y="164458"/>
                </a:cubicBezTo>
                <a:cubicBezTo>
                  <a:pt x="6315556" y="164458"/>
                  <a:pt x="6315556" y="164458"/>
                  <a:pt x="6323547" y="164458"/>
                </a:cubicBezTo>
                <a:cubicBezTo>
                  <a:pt x="6323547" y="164458"/>
                  <a:pt x="6323547" y="164458"/>
                  <a:pt x="6323547" y="156235"/>
                </a:cubicBezTo>
                <a:cubicBezTo>
                  <a:pt x="6323547" y="156235"/>
                  <a:pt x="6323547" y="156235"/>
                  <a:pt x="6403452" y="156235"/>
                </a:cubicBezTo>
                <a:cubicBezTo>
                  <a:pt x="6403452" y="156235"/>
                  <a:pt x="6403452" y="156235"/>
                  <a:pt x="6419433" y="148012"/>
                </a:cubicBezTo>
                <a:cubicBezTo>
                  <a:pt x="6419433" y="148012"/>
                  <a:pt x="6419433" y="148012"/>
                  <a:pt x="6427423" y="148012"/>
                </a:cubicBezTo>
                <a:cubicBezTo>
                  <a:pt x="6435414" y="148012"/>
                  <a:pt x="6427423" y="164458"/>
                  <a:pt x="6427423" y="164458"/>
                </a:cubicBezTo>
                <a:cubicBezTo>
                  <a:pt x="6427423" y="164458"/>
                  <a:pt x="6427423" y="164458"/>
                  <a:pt x="6435414" y="172681"/>
                </a:cubicBezTo>
                <a:cubicBezTo>
                  <a:pt x="6435414" y="172681"/>
                  <a:pt x="6435414" y="172681"/>
                  <a:pt x="6435414" y="156235"/>
                </a:cubicBezTo>
                <a:cubicBezTo>
                  <a:pt x="6435414" y="156235"/>
                  <a:pt x="6435414" y="156235"/>
                  <a:pt x="6475366" y="156235"/>
                </a:cubicBezTo>
                <a:cubicBezTo>
                  <a:pt x="6475366" y="156235"/>
                  <a:pt x="6475366" y="156235"/>
                  <a:pt x="6475366" y="148012"/>
                </a:cubicBezTo>
                <a:cubicBezTo>
                  <a:pt x="6475366" y="148012"/>
                  <a:pt x="6475366" y="148012"/>
                  <a:pt x="6507328" y="148012"/>
                </a:cubicBezTo>
                <a:cubicBezTo>
                  <a:pt x="6507328" y="148012"/>
                  <a:pt x="6507328" y="148012"/>
                  <a:pt x="6507328" y="139789"/>
                </a:cubicBezTo>
                <a:cubicBezTo>
                  <a:pt x="6507328" y="139789"/>
                  <a:pt x="6507328" y="139789"/>
                  <a:pt x="6523309" y="139789"/>
                </a:cubicBezTo>
                <a:cubicBezTo>
                  <a:pt x="6523309" y="139789"/>
                  <a:pt x="6523309" y="139789"/>
                  <a:pt x="6539290" y="139789"/>
                </a:cubicBezTo>
                <a:cubicBezTo>
                  <a:pt x="6539290" y="139789"/>
                  <a:pt x="6539290" y="139789"/>
                  <a:pt x="6539290" y="115120"/>
                </a:cubicBezTo>
                <a:cubicBezTo>
                  <a:pt x="6539290" y="115120"/>
                  <a:pt x="6539290" y="115120"/>
                  <a:pt x="6547280" y="115120"/>
                </a:cubicBezTo>
                <a:cubicBezTo>
                  <a:pt x="6547280" y="115120"/>
                  <a:pt x="6547280" y="115120"/>
                  <a:pt x="6547280" y="98675"/>
                </a:cubicBezTo>
                <a:cubicBezTo>
                  <a:pt x="6547280" y="98675"/>
                  <a:pt x="6547280" y="98675"/>
                  <a:pt x="6555271" y="90452"/>
                </a:cubicBezTo>
                <a:cubicBezTo>
                  <a:pt x="6555271" y="90452"/>
                  <a:pt x="6555271" y="90452"/>
                  <a:pt x="6555271" y="131566"/>
                </a:cubicBezTo>
                <a:cubicBezTo>
                  <a:pt x="6555271" y="131566"/>
                  <a:pt x="6555271" y="131566"/>
                  <a:pt x="6563261" y="131566"/>
                </a:cubicBezTo>
                <a:cubicBezTo>
                  <a:pt x="6571252" y="131566"/>
                  <a:pt x="6571252" y="139789"/>
                  <a:pt x="6571252" y="139789"/>
                </a:cubicBezTo>
                <a:cubicBezTo>
                  <a:pt x="6571252" y="139789"/>
                  <a:pt x="6571252" y="139789"/>
                  <a:pt x="6587233" y="139789"/>
                </a:cubicBezTo>
                <a:cubicBezTo>
                  <a:pt x="6587233" y="139789"/>
                  <a:pt x="6587233" y="139789"/>
                  <a:pt x="6587233" y="213795"/>
                </a:cubicBezTo>
                <a:cubicBezTo>
                  <a:pt x="6587233" y="213795"/>
                  <a:pt x="6587233" y="213795"/>
                  <a:pt x="6611204" y="213795"/>
                </a:cubicBezTo>
                <a:cubicBezTo>
                  <a:pt x="6611204" y="213795"/>
                  <a:pt x="6611204" y="213795"/>
                  <a:pt x="6611204" y="222018"/>
                </a:cubicBezTo>
                <a:cubicBezTo>
                  <a:pt x="6611204" y="222018"/>
                  <a:pt x="6611204" y="222018"/>
                  <a:pt x="6619195" y="222018"/>
                </a:cubicBezTo>
                <a:cubicBezTo>
                  <a:pt x="6619195" y="222018"/>
                  <a:pt x="6619195" y="222018"/>
                  <a:pt x="6619195" y="205572"/>
                </a:cubicBezTo>
                <a:cubicBezTo>
                  <a:pt x="6619195" y="205572"/>
                  <a:pt x="6619195" y="205572"/>
                  <a:pt x="6627185" y="205572"/>
                </a:cubicBezTo>
                <a:cubicBezTo>
                  <a:pt x="6627185" y="205572"/>
                  <a:pt x="6627185" y="205572"/>
                  <a:pt x="6627185" y="189126"/>
                </a:cubicBezTo>
                <a:cubicBezTo>
                  <a:pt x="6627185" y="189126"/>
                  <a:pt x="6627185" y="189126"/>
                  <a:pt x="6691109" y="189126"/>
                </a:cubicBezTo>
                <a:cubicBezTo>
                  <a:pt x="6691109" y="189126"/>
                  <a:pt x="6691109" y="189126"/>
                  <a:pt x="6691109" y="205572"/>
                </a:cubicBezTo>
                <a:cubicBezTo>
                  <a:pt x="6691109" y="205572"/>
                  <a:pt x="6691109" y="205572"/>
                  <a:pt x="6699100" y="205572"/>
                </a:cubicBezTo>
                <a:cubicBezTo>
                  <a:pt x="6699100" y="205572"/>
                  <a:pt x="6699100" y="205572"/>
                  <a:pt x="6699100" y="213795"/>
                </a:cubicBezTo>
                <a:cubicBezTo>
                  <a:pt x="6699100" y="213795"/>
                  <a:pt x="6699100" y="213795"/>
                  <a:pt x="6707090" y="213795"/>
                </a:cubicBezTo>
                <a:cubicBezTo>
                  <a:pt x="6707090" y="213795"/>
                  <a:pt x="6707090" y="213795"/>
                  <a:pt x="6707090" y="24669"/>
                </a:cubicBezTo>
                <a:cubicBezTo>
                  <a:pt x="6707090" y="24669"/>
                  <a:pt x="6707090" y="24669"/>
                  <a:pt x="6739052" y="24669"/>
                </a:cubicBezTo>
                <a:cubicBezTo>
                  <a:pt x="6739052" y="24669"/>
                  <a:pt x="6739052" y="24669"/>
                  <a:pt x="6739052" y="0"/>
                </a:cubicBezTo>
                <a:cubicBezTo>
                  <a:pt x="6739052" y="0"/>
                  <a:pt x="6739052" y="0"/>
                  <a:pt x="6818957" y="0"/>
                </a:cubicBezTo>
                <a:cubicBezTo>
                  <a:pt x="6818957" y="0"/>
                  <a:pt x="6818957" y="0"/>
                  <a:pt x="6818957" y="24669"/>
                </a:cubicBezTo>
                <a:cubicBezTo>
                  <a:pt x="6818957" y="24669"/>
                  <a:pt x="6818957" y="24669"/>
                  <a:pt x="6850919" y="24669"/>
                </a:cubicBezTo>
                <a:cubicBezTo>
                  <a:pt x="6850919" y="24669"/>
                  <a:pt x="6850919" y="24669"/>
                  <a:pt x="6850919" y="172681"/>
                </a:cubicBezTo>
                <a:cubicBezTo>
                  <a:pt x="6850919" y="172681"/>
                  <a:pt x="6850919" y="172681"/>
                  <a:pt x="6858909" y="172681"/>
                </a:cubicBezTo>
                <a:cubicBezTo>
                  <a:pt x="6858909" y="172681"/>
                  <a:pt x="6858909" y="172681"/>
                  <a:pt x="6858909" y="197349"/>
                </a:cubicBezTo>
                <a:cubicBezTo>
                  <a:pt x="6858909" y="197349"/>
                  <a:pt x="6858909" y="197349"/>
                  <a:pt x="6866900" y="197349"/>
                </a:cubicBezTo>
                <a:cubicBezTo>
                  <a:pt x="6866900" y="197349"/>
                  <a:pt x="6866900" y="287801"/>
                  <a:pt x="6866900" y="296024"/>
                </a:cubicBezTo>
                <a:cubicBezTo>
                  <a:pt x="6866900" y="296024"/>
                  <a:pt x="6882881" y="296024"/>
                  <a:pt x="6882881" y="296024"/>
                </a:cubicBezTo>
                <a:cubicBezTo>
                  <a:pt x="6882881" y="296024"/>
                  <a:pt x="6882881" y="296024"/>
                  <a:pt x="6882881" y="279578"/>
                </a:cubicBezTo>
                <a:cubicBezTo>
                  <a:pt x="6882881" y="279578"/>
                  <a:pt x="6882881" y="279578"/>
                  <a:pt x="6890871" y="279578"/>
                </a:cubicBezTo>
                <a:cubicBezTo>
                  <a:pt x="6890871" y="279578"/>
                  <a:pt x="6890871" y="279578"/>
                  <a:pt x="6890871" y="271355"/>
                </a:cubicBezTo>
                <a:cubicBezTo>
                  <a:pt x="6890871" y="271355"/>
                  <a:pt x="6890871" y="271355"/>
                  <a:pt x="6882881" y="271355"/>
                </a:cubicBezTo>
                <a:cubicBezTo>
                  <a:pt x="6882881" y="271355"/>
                  <a:pt x="6882881" y="271355"/>
                  <a:pt x="6882881" y="263132"/>
                </a:cubicBezTo>
                <a:cubicBezTo>
                  <a:pt x="6882881" y="263132"/>
                  <a:pt x="6882881" y="263132"/>
                  <a:pt x="6906852" y="263132"/>
                </a:cubicBezTo>
                <a:cubicBezTo>
                  <a:pt x="6906852" y="263132"/>
                  <a:pt x="6906852" y="263132"/>
                  <a:pt x="6906852" y="254909"/>
                </a:cubicBezTo>
                <a:cubicBezTo>
                  <a:pt x="6906852" y="254909"/>
                  <a:pt x="6906852" y="254909"/>
                  <a:pt x="6954795" y="254909"/>
                </a:cubicBezTo>
                <a:cubicBezTo>
                  <a:pt x="6954795" y="254909"/>
                  <a:pt x="6954795" y="254909"/>
                  <a:pt x="6954795" y="263132"/>
                </a:cubicBezTo>
                <a:cubicBezTo>
                  <a:pt x="6954795" y="263132"/>
                  <a:pt x="6954795" y="263132"/>
                  <a:pt x="6962786" y="263132"/>
                </a:cubicBezTo>
                <a:cubicBezTo>
                  <a:pt x="6962786" y="263132"/>
                  <a:pt x="7010729" y="263132"/>
                  <a:pt x="7018719" y="263132"/>
                </a:cubicBezTo>
                <a:cubicBezTo>
                  <a:pt x="7034700" y="271355"/>
                  <a:pt x="7034700" y="271355"/>
                  <a:pt x="7034700" y="271355"/>
                </a:cubicBezTo>
                <a:cubicBezTo>
                  <a:pt x="7034700" y="271355"/>
                  <a:pt x="7034700" y="271355"/>
                  <a:pt x="7034700" y="172681"/>
                </a:cubicBezTo>
                <a:cubicBezTo>
                  <a:pt x="7034700" y="172681"/>
                  <a:pt x="7034700" y="172681"/>
                  <a:pt x="7058671" y="172681"/>
                </a:cubicBezTo>
                <a:cubicBezTo>
                  <a:pt x="7058671" y="172681"/>
                  <a:pt x="7058671" y="172681"/>
                  <a:pt x="7058671" y="164458"/>
                </a:cubicBezTo>
                <a:cubicBezTo>
                  <a:pt x="7058671" y="164458"/>
                  <a:pt x="7058671" y="164458"/>
                  <a:pt x="7058671" y="156235"/>
                </a:cubicBezTo>
                <a:cubicBezTo>
                  <a:pt x="7058671" y="156235"/>
                  <a:pt x="7058671" y="156235"/>
                  <a:pt x="7066662" y="156235"/>
                </a:cubicBezTo>
                <a:cubicBezTo>
                  <a:pt x="7066662" y="156235"/>
                  <a:pt x="7066662" y="156235"/>
                  <a:pt x="7066662" y="164458"/>
                </a:cubicBezTo>
                <a:cubicBezTo>
                  <a:pt x="7066662" y="164458"/>
                  <a:pt x="7066662" y="164458"/>
                  <a:pt x="7074652" y="164458"/>
                </a:cubicBezTo>
                <a:cubicBezTo>
                  <a:pt x="7074652" y="164458"/>
                  <a:pt x="7074652" y="164458"/>
                  <a:pt x="7074652" y="156235"/>
                </a:cubicBezTo>
                <a:cubicBezTo>
                  <a:pt x="7074652" y="156235"/>
                  <a:pt x="7074652" y="156235"/>
                  <a:pt x="7082643" y="156235"/>
                </a:cubicBezTo>
                <a:lnTo>
                  <a:pt x="7082643" y="148012"/>
                </a:lnTo>
                <a:cubicBezTo>
                  <a:pt x="7082643" y="148012"/>
                  <a:pt x="7082643" y="148012"/>
                  <a:pt x="7074652" y="148012"/>
                </a:cubicBezTo>
                <a:cubicBezTo>
                  <a:pt x="7074652" y="148012"/>
                  <a:pt x="7074652" y="139789"/>
                  <a:pt x="7082643" y="139789"/>
                </a:cubicBezTo>
                <a:cubicBezTo>
                  <a:pt x="7082643" y="139789"/>
                  <a:pt x="7090633" y="139789"/>
                  <a:pt x="7090633" y="139789"/>
                </a:cubicBezTo>
                <a:cubicBezTo>
                  <a:pt x="7090633" y="139789"/>
                  <a:pt x="7090633" y="139789"/>
                  <a:pt x="7090633" y="156235"/>
                </a:cubicBezTo>
                <a:cubicBezTo>
                  <a:pt x="7090633" y="156235"/>
                  <a:pt x="7090633" y="156235"/>
                  <a:pt x="7098624" y="156235"/>
                </a:cubicBezTo>
                <a:cubicBezTo>
                  <a:pt x="7098624" y="156235"/>
                  <a:pt x="7098624" y="156235"/>
                  <a:pt x="7098624" y="172681"/>
                </a:cubicBezTo>
                <a:cubicBezTo>
                  <a:pt x="7098624" y="172681"/>
                  <a:pt x="7098624" y="172681"/>
                  <a:pt x="7154557" y="172681"/>
                </a:cubicBezTo>
                <a:cubicBezTo>
                  <a:pt x="7154557" y="172681"/>
                  <a:pt x="7154557" y="172681"/>
                  <a:pt x="7154557" y="304247"/>
                </a:cubicBezTo>
                <a:cubicBezTo>
                  <a:pt x="7154557" y="304247"/>
                  <a:pt x="7154557" y="304247"/>
                  <a:pt x="7218481" y="304247"/>
                </a:cubicBezTo>
                <a:cubicBezTo>
                  <a:pt x="7218481" y="304247"/>
                  <a:pt x="7218481" y="304247"/>
                  <a:pt x="7218481" y="312469"/>
                </a:cubicBezTo>
                <a:cubicBezTo>
                  <a:pt x="7218481" y="312469"/>
                  <a:pt x="7218481" y="312469"/>
                  <a:pt x="7250443" y="106898"/>
                </a:cubicBezTo>
                <a:cubicBezTo>
                  <a:pt x="7250443" y="106898"/>
                  <a:pt x="7266424" y="24669"/>
                  <a:pt x="7266424" y="16446"/>
                </a:cubicBezTo>
                <a:cubicBezTo>
                  <a:pt x="7266424" y="8223"/>
                  <a:pt x="7274415" y="8223"/>
                  <a:pt x="7274415" y="8223"/>
                </a:cubicBezTo>
                <a:cubicBezTo>
                  <a:pt x="7274415" y="8223"/>
                  <a:pt x="7274415" y="8223"/>
                  <a:pt x="7282405" y="106898"/>
                </a:cubicBezTo>
                <a:cubicBezTo>
                  <a:pt x="7282405" y="106898"/>
                  <a:pt x="7282405" y="106898"/>
                  <a:pt x="7290396" y="106898"/>
                </a:cubicBezTo>
                <a:cubicBezTo>
                  <a:pt x="7290396" y="106898"/>
                  <a:pt x="7290396" y="106898"/>
                  <a:pt x="7298386" y="222018"/>
                </a:cubicBezTo>
                <a:cubicBezTo>
                  <a:pt x="7298386" y="222018"/>
                  <a:pt x="7298386" y="222018"/>
                  <a:pt x="7306377" y="222018"/>
                </a:cubicBezTo>
                <a:cubicBezTo>
                  <a:pt x="7306377" y="222018"/>
                  <a:pt x="7306377" y="222018"/>
                  <a:pt x="7330348" y="222018"/>
                </a:cubicBezTo>
                <a:cubicBezTo>
                  <a:pt x="7330348" y="222018"/>
                  <a:pt x="7330348" y="222018"/>
                  <a:pt x="7330348" y="263132"/>
                </a:cubicBezTo>
                <a:cubicBezTo>
                  <a:pt x="7330348" y="263132"/>
                  <a:pt x="7330348" y="263132"/>
                  <a:pt x="7338338" y="263132"/>
                </a:cubicBezTo>
                <a:cubicBezTo>
                  <a:pt x="7338338" y="263132"/>
                  <a:pt x="7338338" y="263132"/>
                  <a:pt x="7338338" y="271355"/>
                </a:cubicBezTo>
                <a:cubicBezTo>
                  <a:pt x="7338338" y="271355"/>
                  <a:pt x="7338338" y="271355"/>
                  <a:pt x="7346329" y="271355"/>
                </a:cubicBezTo>
                <a:cubicBezTo>
                  <a:pt x="7346329" y="271355"/>
                  <a:pt x="7346329" y="271355"/>
                  <a:pt x="7346329" y="263132"/>
                </a:cubicBezTo>
                <a:cubicBezTo>
                  <a:pt x="7346329" y="263132"/>
                  <a:pt x="7346329" y="263132"/>
                  <a:pt x="7370300" y="263132"/>
                </a:cubicBezTo>
                <a:cubicBezTo>
                  <a:pt x="7370300" y="263132"/>
                  <a:pt x="7370300" y="263132"/>
                  <a:pt x="7370300" y="271355"/>
                </a:cubicBezTo>
                <a:cubicBezTo>
                  <a:pt x="7370300" y="271355"/>
                  <a:pt x="7370300" y="271355"/>
                  <a:pt x="7426234" y="271355"/>
                </a:cubicBezTo>
                <a:cubicBezTo>
                  <a:pt x="7426234" y="271355"/>
                  <a:pt x="7426234" y="230241"/>
                  <a:pt x="7426234" y="213795"/>
                </a:cubicBezTo>
                <a:cubicBezTo>
                  <a:pt x="7426234" y="189126"/>
                  <a:pt x="7434224" y="189126"/>
                  <a:pt x="7434224" y="189126"/>
                </a:cubicBezTo>
                <a:cubicBezTo>
                  <a:pt x="7434224" y="189126"/>
                  <a:pt x="7434224" y="189126"/>
                  <a:pt x="7442215" y="189126"/>
                </a:cubicBezTo>
                <a:cubicBezTo>
                  <a:pt x="7442215" y="189126"/>
                  <a:pt x="7442215" y="189126"/>
                  <a:pt x="7450205" y="189126"/>
                </a:cubicBezTo>
                <a:cubicBezTo>
                  <a:pt x="7450205" y="189126"/>
                  <a:pt x="7450205" y="189126"/>
                  <a:pt x="7458196" y="189126"/>
                </a:cubicBezTo>
                <a:cubicBezTo>
                  <a:pt x="7458196" y="189126"/>
                  <a:pt x="7458196" y="189126"/>
                  <a:pt x="7466186" y="189126"/>
                </a:cubicBezTo>
                <a:cubicBezTo>
                  <a:pt x="7466186" y="189126"/>
                  <a:pt x="7466186" y="164458"/>
                  <a:pt x="7466186" y="156235"/>
                </a:cubicBezTo>
                <a:cubicBezTo>
                  <a:pt x="7466186" y="156235"/>
                  <a:pt x="7466186" y="148012"/>
                  <a:pt x="7466186" y="148012"/>
                </a:cubicBezTo>
                <a:cubicBezTo>
                  <a:pt x="7474177" y="148012"/>
                  <a:pt x="7482167" y="139789"/>
                  <a:pt x="7482167" y="139789"/>
                </a:cubicBezTo>
                <a:cubicBezTo>
                  <a:pt x="7482167" y="139789"/>
                  <a:pt x="7482167" y="139789"/>
                  <a:pt x="7490158" y="131566"/>
                </a:cubicBezTo>
                <a:cubicBezTo>
                  <a:pt x="7490158" y="131566"/>
                  <a:pt x="7490158" y="131566"/>
                  <a:pt x="7498148" y="131566"/>
                </a:cubicBezTo>
                <a:cubicBezTo>
                  <a:pt x="7498148" y="131566"/>
                  <a:pt x="7498148" y="131566"/>
                  <a:pt x="7498148" y="139789"/>
                </a:cubicBezTo>
                <a:cubicBezTo>
                  <a:pt x="7498148" y="139789"/>
                  <a:pt x="7498148" y="139789"/>
                  <a:pt x="7514129" y="148012"/>
                </a:cubicBezTo>
                <a:cubicBezTo>
                  <a:pt x="7514129" y="148012"/>
                  <a:pt x="7514129" y="148012"/>
                  <a:pt x="7522120" y="148012"/>
                </a:cubicBezTo>
                <a:cubicBezTo>
                  <a:pt x="7522120" y="148012"/>
                  <a:pt x="7522120" y="148012"/>
                  <a:pt x="7522120" y="156235"/>
                </a:cubicBezTo>
                <a:cubicBezTo>
                  <a:pt x="7522120" y="156235"/>
                  <a:pt x="7522120" y="156235"/>
                  <a:pt x="7530110" y="156235"/>
                </a:cubicBezTo>
                <a:cubicBezTo>
                  <a:pt x="7530110" y="156235"/>
                  <a:pt x="7530110" y="156235"/>
                  <a:pt x="7530110" y="197349"/>
                </a:cubicBezTo>
                <a:cubicBezTo>
                  <a:pt x="7530110" y="197349"/>
                  <a:pt x="7530110" y="189126"/>
                  <a:pt x="7538101" y="197349"/>
                </a:cubicBezTo>
                <a:cubicBezTo>
                  <a:pt x="7538101" y="197349"/>
                  <a:pt x="7538101" y="205572"/>
                  <a:pt x="7538101" y="205572"/>
                </a:cubicBezTo>
                <a:cubicBezTo>
                  <a:pt x="7538101" y="205572"/>
                  <a:pt x="7538101" y="205572"/>
                  <a:pt x="7538101" y="238464"/>
                </a:cubicBezTo>
                <a:cubicBezTo>
                  <a:pt x="7538101" y="238464"/>
                  <a:pt x="7538101" y="238464"/>
                  <a:pt x="7546091" y="238464"/>
                </a:cubicBezTo>
                <a:cubicBezTo>
                  <a:pt x="7546091" y="238464"/>
                  <a:pt x="7546091" y="238464"/>
                  <a:pt x="7546091" y="230241"/>
                </a:cubicBezTo>
                <a:cubicBezTo>
                  <a:pt x="7546091" y="230241"/>
                  <a:pt x="7546091" y="230241"/>
                  <a:pt x="7554082" y="230241"/>
                </a:cubicBezTo>
                <a:cubicBezTo>
                  <a:pt x="7554082" y="230241"/>
                  <a:pt x="7562072" y="222018"/>
                  <a:pt x="7570063" y="222018"/>
                </a:cubicBezTo>
                <a:cubicBezTo>
                  <a:pt x="7578053" y="222018"/>
                  <a:pt x="7586043" y="222018"/>
                  <a:pt x="7586043" y="222018"/>
                </a:cubicBezTo>
                <a:cubicBezTo>
                  <a:pt x="7586043" y="222018"/>
                  <a:pt x="7594034" y="222018"/>
                  <a:pt x="7602024" y="222018"/>
                </a:cubicBezTo>
                <a:cubicBezTo>
                  <a:pt x="7610015" y="222018"/>
                  <a:pt x="7610015" y="230241"/>
                  <a:pt x="7610015" y="230241"/>
                </a:cubicBezTo>
                <a:cubicBezTo>
                  <a:pt x="7610015" y="230241"/>
                  <a:pt x="7610015" y="230241"/>
                  <a:pt x="7618005" y="230241"/>
                </a:cubicBezTo>
                <a:cubicBezTo>
                  <a:pt x="7618005" y="230241"/>
                  <a:pt x="7618005" y="230241"/>
                  <a:pt x="7618005" y="148012"/>
                </a:cubicBezTo>
                <a:cubicBezTo>
                  <a:pt x="7618005" y="148012"/>
                  <a:pt x="7618005" y="148012"/>
                  <a:pt x="7641977" y="148012"/>
                </a:cubicBezTo>
                <a:cubicBezTo>
                  <a:pt x="7641977" y="148012"/>
                  <a:pt x="7641977" y="139789"/>
                  <a:pt x="7641977" y="139789"/>
                </a:cubicBezTo>
                <a:cubicBezTo>
                  <a:pt x="7649967" y="131566"/>
                  <a:pt x="7649967" y="98675"/>
                  <a:pt x="7649967" y="98675"/>
                </a:cubicBezTo>
                <a:cubicBezTo>
                  <a:pt x="7649967" y="98675"/>
                  <a:pt x="7649967" y="115120"/>
                  <a:pt x="7649967" y="131566"/>
                </a:cubicBezTo>
                <a:cubicBezTo>
                  <a:pt x="7649967" y="139789"/>
                  <a:pt x="7657958" y="148012"/>
                  <a:pt x="7657958" y="148012"/>
                </a:cubicBezTo>
                <a:cubicBezTo>
                  <a:pt x="7657958" y="148012"/>
                  <a:pt x="7657958" y="148012"/>
                  <a:pt x="7657958" y="139789"/>
                </a:cubicBezTo>
                <a:cubicBezTo>
                  <a:pt x="7657958" y="139789"/>
                  <a:pt x="7657958" y="139789"/>
                  <a:pt x="7713891" y="139789"/>
                </a:cubicBezTo>
                <a:cubicBezTo>
                  <a:pt x="7713891" y="139789"/>
                  <a:pt x="7713891" y="139789"/>
                  <a:pt x="7713891" y="197349"/>
                </a:cubicBezTo>
                <a:cubicBezTo>
                  <a:pt x="7713891" y="197349"/>
                  <a:pt x="7713891" y="197349"/>
                  <a:pt x="7769825" y="197349"/>
                </a:cubicBezTo>
                <a:cubicBezTo>
                  <a:pt x="7769825" y="197349"/>
                  <a:pt x="7769825" y="197349"/>
                  <a:pt x="7769825" y="205572"/>
                </a:cubicBezTo>
                <a:cubicBezTo>
                  <a:pt x="7769825" y="205572"/>
                  <a:pt x="7769825" y="205572"/>
                  <a:pt x="7793796" y="197349"/>
                </a:cubicBezTo>
                <a:cubicBezTo>
                  <a:pt x="7793796" y="197349"/>
                  <a:pt x="7793796" y="197349"/>
                  <a:pt x="7809777" y="205572"/>
                </a:cubicBezTo>
                <a:cubicBezTo>
                  <a:pt x="7809777" y="205572"/>
                  <a:pt x="7809777" y="205572"/>
                  <a:pt x="7809777" y="254909"/>
                </a:cubicBezTo>
                <a:cubicBezTo>
                  <a:pt x="7809777" y="254909"/>
                  <a:pt x="7809777" y="254909"/>
                  <a:pt x="7841739" y="222018"/>
                </a:cubicBezTo>
                <a:cubicBezTo>
                  <a:pt x="7841739" y="222018"/>
                  <a:pt x="7841739" y="222018"/>
                  <a:pt x="7841739" y="189126"/>
                </a:cubicBezTo>
                <a:cubicBezTo>
                  <a:pt x="7841739" y="189126"/>
                  <a:pt x="7841739" y="189126"/>
                  <a:pt x="7873701" y="189126"/>
                </a:cubicBezTo>
                <a:cubicBezTo>
                  <a:pt x="7873701" y="189126"/>
                  <a:pt x="7873701" y="189126"/>
                  <a:pt x="7873701" y="164458"/>
                </a:cubicBezTo>
                <a:cubicBezTo>
                  <a:pt x="7873701" y="164458"/>
                  <a:pt x="7873701" y="164458"/>
                  <a:pt x="7881691" y="164458"/>
                </a:cubicBezTo>
                <a:cubicBezTo>
                  <a:pt x="7881691" y="164458"/>
                  <a:pt x="7881691" y="164458"/>
                  <a:pt x="7881691" y="156235"/>
                </a:cubicBezTo>
                <a:cubicBezTo>
                  <a:pt x="7881691" y="156235"/>
                  <a:pt x="7881691" y="156235"/>
                  <a:pt x="7969587" y="156235"/>
                </a:cubicBezTo>
                <a:cubicBezTo>
                  <a:pt x="7969587" y="156235"/>
                  <a:pt x="7969587" y="156235"/>
                  <a:pt x="7969587" y="164458"/>
                </a:cubicBezTo>
                <a:cubicBezTo>
                  <a:pt x="7969587" y="164458"/>
                  <a:pt x="7969587" y="164458"/>
                  <a:pt x="7977577" y="164458"/>
                </a:cubicBezTo>
                <a:cubicBezTo>
                  <a:pt x="7977577" y="164458"/>
                  <a:pt x="7977577" y="164458"/>
                  <a:pt x="7977577" y="172681"/>
                </a:cubicBezTo>
                <a:lnTo>
                  <a:pt x="8001905" y="172681"/>
                </a:lnTo>
                <a:lnTo>
                  <a:pt x="8001905" y="164458"/>
                </a:lnTo>
                <a:cubicBezTo>
                  <a:pt x="8001905" y="164458"/>
                  <a:pt x="8001905" y="164458"/>
                  <a:pt x="8089742" y="164458"/>
                </a:cubicBezTo>
                <a:cubicBezTo>
                  <a:pt x="8089742" y="164458"/>
                  <a:pt x="8089742" y="164458"/>
                  <a:pt x="8089742" y="263132"/>
                </a:cubicBezTo>
                <a:cubicBezTo>
                  <a:pt x="8089742" y="263132"/>
                  <a:pt x="8089742" y="263132"/>
                  <a:pt x="8097727" y="263132"/>
                </a:cubicBezTo>
                <a:cubicBezTo>
                  <a:pt x="8097727" y="263132"/>
                  <a:pt x="8097727" y="263132"/>
                  <a:pt x="8113698" y="263132"/>
                </a:cubicBezTo>
                <a:cubicBezTo>
                  <a:pt x="8113698" y="263132"/>
                  <a:pt x="8113698" y="263132"/>
                  <a:pt x="8113698" y="254909"/>
                </a:cubicBezTo>
                <a:cubicBezTo>
                  <a:pt x="8113698" y="254909"/>
                  <a:pt x="8113698" y="254909"/>
                  <a:pt x="8121683" y="254909"/>
                </a:cubicBezTo>
                <a:cubicBezTo>
                  <a:pt x="8121683" y="254909"/>
                  <a:pt x="8121683" y="254909"/>
                  <a:pt x="8121683" y="246686"/>
                </a:cubicBezTo>
                <a:cubicBezTo>
                  <a:pt x="8121683" y="246686"/>
                  <a:pt x="8121683" y="246686"/>
                  <a:pt x="8137653" y="246686"/>
                </a:cubicBezTo>
                <a:cubicBezTo>
                  <a:pt x="8137653" y="246686"/>
                  <a:pt x="8137653" y="246686"/>
                  <a:pt x="8137653" y="164458"/>
                </a:cubicBezTo>
                <a:cubicBezTo>
                  <a:pt x="8137653" y="164458"/>
                  <a:pt x="8145638" y="156235"/>
                  <a:pt x="8145638" y="156235"/>
                </a:cubicBezTo>
                <a:cubicBezTo>
                  <a:pt x="8145638" y="148012"/>
                  <a:pt x="8153624" y="148012"/>
                  <a:pt x="8153624" y="148012"/>
                </a:cubicBezTo>
                <a:cubicBezTo>
                  <a:pt x="8153624" y="148012"/>
                  <a:pt x="8153624" y="148012"/>
                  <a:pt x="8153624" y="82229"/>
                </a:cubicBezTo>
                <a:cubicBezTo>
                  <a:pt x="8153624" y="82229"/>
                  <a:pt x="8153624" y="82229"/>
                  <a:pt x="8153624" y="65783"/>
                </a:cubicBezTo>
                <a:cubicBezTo>
                  <a:pt x="8153624" y="65783"/>
                  <a:pt x="8153624" y="65783"/>
                  <a:pt x="8161609" y="65783"/>
                </a:cubicBezTo>
                <a:cubicBezTo>
                  <a:pt x="8161609" y="65783"/>
                  <a:pt x="8161609" y="65783"/>
                  <a:pt x="8169594" y="65783"/>
                </a:cubicBezTo>
                <a:cubicBezTo>
                  <a:pt x="8169594" y="65783"/>
                  <a:pt x="8169594" y="65783"/>
                  <a:pt x="8185564" y="65783"/>
                </a:cubicBezTo>
                <a:cubicBezTo>
                  <a:pt x="8185564" y="65783"/>
                  <a:pt x="8185564" y="65783"/>
                  <a:pt x="8185564" y="74006"/>
                </a:cubicBezTo>
                <a:cubicBezTo>
                  <a:pt x="8185564" y="74006"/>
                  <a:pt x="8185564" y="74006"/>
                  <a:pt x="8193549" y="74006"/>
                </a:cubicBezTo>
                <a:cubicBezTo>
                  <a:pt x="8193549" y="74006"/>
                  <a:pt x="8193549" y="74006"/>
                  <a:pt x="8193549" y="82229"/>
                </a:cubicBezTo>
                <a:cubicBezTo>
                  <a:pt x="8193549" y="82229"/>
                  <a:pt x="8193549" y="82229"/>
                  <a:pt x="8241461" y="82229"/>
                </a:cubicBezTo>
                <a:cubicBezTo>
                  <a:pt x="8241461" y="82229"/>
                  <a:pt x="8241461" y="82229"/>
                  <a:pt x="8241461" y="74006"/>
                </a:cubicBezTo>
                <a:cubicBezTo>
                  <a:pt x="8241461" y="74006"/>
                  <a:pt x="8241461" y="74006"/>
                  <a:pt x="8249446" y="74006"/>
                </a:cubicBezTo>
                <a:cubicBezTo>
                  <a:pt x="8249446" y="74006"/>
                  <a:pt x="8249446" y="74006"/>
                  <a:pt x="8249446" y="65783"/>
                </a:cubicBezTo>
                <a:cubicBezTo>
                  <a:pt x="8249446" y="65783"/>
                  <a:pt x="8249446" y="65783"/>
                  <a:pt x="8265416" y="65783"/>
                </a:cubicBezTo>
                <a:cubicBezTo>
                  <a:pt x="8265416" y="65783"/>
                  <a:pt x="8265416" y="65783"/>
                  <a:pt x="8265416" y="74006"/>
                </a:cubicBezTo>
                <a:cubicBezTo>
                  <a:pt x="8265416" y="74006"/>
                  <a:pt x="8265416" y="74006"/>
                  <a:pt x="8281386" y="74006"/>
                </a:cubicBezTo>
                <a:cubicBezTo>
                  <a:pt x="8281386" y="74006"/>
                  <a:pt x="8281386" y="74006"/>
                  <a:pt x="8281386" y="82229"/>
                </a:cubicBezTo>
                <a:cubicBezTo>
                  <a:pt x="8281386" y="82229"/>
                  <a:pt x="8281386" y="82229"/>
                  <a:pt x="8289372" y="82229"/>
                </a:cubicBezTo>
                <a:cubicBezTo>
                  <a:pt x="8289372" y="82229"/>
                  <a:pt x="8289372" y="82229"/>
                  <a:pt x="8289372" y="90452"/>
                </a:cubicBezTo>
                <a:cubicBezTo>
                  <a:pt x="8289372" y="90452"/>
                  <a:pt x="8281386" y="90452"/>
                  <a:pt x="8281386" y="98675"/>
                </a:cubicBezTo>
                <a:cubicBezTo>
                  <a:pt x="8273401" y="98675"/>
                  <a:pt x="8281386" y="106898"/>
                  <a:pt x="8281386" y="106898"/>
                </a:cubicBezTo>
                <a:cubicBezTo>
                  <a:pt x="8281386" y="106898"/>
                  <a:pt x="8281386" y="106898"/>
                  <a:pt x="8281386" y="139789"/>
                </a:cubicBezTo>
                <a:cubicBezTo>
                  <a:pt x="8281386" y="139789"/>
                  <a:pt x="8281386" y="139789"/>
                  <a:pt x="8297357" y="139789"/>
                </a:cubicBezTo>
                <a:cubicBezTo>
                  <a:pt x="8297357" y="139789"/>
                  <a:pt x="8297357" y="139789"/>
                  <a:pt x="8297357" y="180903"/>
                </a:cubicBezTo>
                <a:cubicBezTo>
                  <a:pt x="8297357" y="180903"/>
                  <a:pt x="8297357" y="180903"/>
                  <a:pt x="8305342" y="180903"/>
                </a:cubicBezTo>
                <a:cubicBezTo>
                  <a:pt x="8305342" y="180903"/>
                  <a:pt x="8305342" y="180903"/>
                  <a:pt x="8305342" y="172681"/>
                </a:cubicBezTo>
                <a:cubicBezTo>
                  <a:pt x="8305342" y="172681"/>
                  <a:pt x="8305342" y="172681"/>
                  <a:pt x="8345268" y="172681"/>
                </a:cubicBezTo>
                <a:cubicBezTo>
                  <a:pt x="8345268" y="172681"/>
                  <a:pt x="8345268" y="172681"/>
                  <a:pt x="8345268" y="131566"/>
                </a:cubicBezTo>
                <a:cubicBezTo>
                  <a:pt x="8345268" y="131566"/>
                  <a:pt x="8345268" y="131566"/>
                  <a:pt x="8401164" y="131566"/>
                </a:cubicBezTo>
                <a:cubicBezTo>
                  <a:pt x="8401164" y="131566"/>
                  <a:pt x="8409149" y="123343"/>
                  <a:pt x="8417134" y="123343"/>
                </a:cubicBezTo>
                <a:cubicBezTo>
                  <a:pt x="8417134" y="123343"/>
                  <a:pt x="8417134" y="131566"/>
                  <a:pt x="8417134" y="131566"/>
                </a:cubicBezTo>
                <a:cubicBezTo>
                  <a:pt x="8417134" y="131566"/>
                  <a:pt x="8417134" y="131566"/>
                  <a:pt x="8433105" y="131566"/>
                </a:cubicBezTo>
                <a:cubicBezTo>
                  <a:pt x="8433105" y="131566"/>
                  <a:pt x="8433105" y="131566"/>
                  <a:pt x="8512956" y="131566"/>
                </a:cubicBezTo>
                <a:cubicBezTo>
                  <a:pt x="8512956" y="131566"/>
                  <a:pt x="8512956" y="131566"/>
                  <a:pt x="8512956" y="139789"/>
                </a:cubicBezTo>
                <a:cubicBezTo>
                  <a:pt x="8512956" y="139789"/>
                  <a:pt x="8512956" y="139789"/>
                  <a:pt x="8520941" y="139789"/>
                </a:cubicBezTo>
                <a:cubicBezTo>
                  <a:pt x="8520941" y="139789"/>
                  <a:pt x="8520941" y="139789"/>
                  <a:pt x="8520941" y="180903"/>
                </a:cubicBezTo>
                <a:cubicBezTo>
                  <a:pt x="8520941" y="180903"/>
                  <a:pt x="8520941" y="180903"/>
                  <a:pt x="8544897" y="180903"/>
                </a:cubicBezTo>
                <a:cubicBezTo>
                  <a:pt x="8544897" y="180903"/>
                  <a:pt x="8544897" y="180903"/>
                  <a:pt x="8544897" y="164458"/>
                </a:cubicBezTo>
                <a:cubicBezTo>
                  <a:pt x="8544897" y="164458"/>
                  <a:pt x="8544897" y="164458"/>
                  <a:pt x="8568853" y="164458"/>
                </a:cubicBezTo>
                <a:cubicBezTo>
                  <a:pt x="8568853" y="164458"/>
                  <a:pt x="8568853" y="164458"/>
                  <a:pt x="8600793" y="164458"/>
                </a:cubicBezTo>
                <a:cubicBezTo>
                  <a:pt x="8600793" y="164458"/>
                  <a:pt x="8600793" y="164458"/>
                  <a:pt x="8600793" y="156235"/>
                </a:cubicBezTo>
                <a:cubicBezTo>
                  <a:pt x="8600793" y="156235"/>
                  <a:pt x="8600793" y="156235"/>
                  <a:pt x="8680645" y="156235"/>
                </a:cubicBezTo>
                <a:cubicBezTo>
                  <a:pt x="8680645" y="156235"/>
                  <a:pt x="8680645" y="156235"/>
                  <a:pt x="8688630" y="148012"/>
                </a:cubicBezTo>
                <a:cubicBezTo>
                  <a:pt x="8688630" y="148012"/>
                  <a:pt x="8688630" y="148012"/>
                  <a:pt x="8696615" y="148012"/>
                </a:cubicBezTo>
                <a:cubicBezTo>
                  <a:pt x="8704601" y="148012"/>
                  <a:pt x="8696615" y="164458"/>
                  <a:pt x="8696615" y="164458"/>
                </a:cubicBezTo>
                <a:cubicBezTo>
                  <a:pt x="8696615" y="164458"/>
                  <a:pt x="8696615" y="164458"/>
                  <a:pt x="8704601" y="172681"/>
                </a:cubicBezTo>
                <a:cubicBezTo>
                  <a:pt x="8704601" y="172681"/>
                  <a:pt x="8704601" y="172681"/>
                  <a:pt x="8704601" y="156235"/>
                </a:cubicBezTo>
                <a:cubicBezTo>
                  <a:pt x="8704601" y="156235"/>
                  <a:pt x="8704601" y="156235"/>
                  <a:pt x="8736541" y="156235"/>
                </a:cubicBezTo>
                <a:cubicBezTo>
                  <a:pt x="8736541" y="156235"/>
                  <a:pt x="8736541" y="156235"/>
                  <a:pt x="8736541" y="148012"/>
                </a:cubicBezTo>
                <a:cubicBezTo>
                  <a:pt x="8736541" y="148012"/>
                  <a:pt x="8736541" y="148012"/>
                  <a:pt x="8768482" y="148012"/>
                </a:cubicBezTo>
                <a:cubicBezTo>
                  <a:pt x="8768482" y="148012"/>
                  <a:pt x="8768482" y="148012"/>
                  <a:pt x="8768482" y="139789"/>
                </a:cubicBezTo>
                <a:cubicBezTo>
                  <a:pt x="8768482" y="139789"/>
                  <a:pt x="8768482" y="139789"/>
                  <a:pt x="8784452" y="139789"/>
                </a:cubicBezTo>
                <a:cubicBezTo>
                  <a:pt x="8784452" y="139789"/>
                  <a:pt x="8784452" y="139789"/>
                  <a:pt x="8800423" y="139789"/>
                </a:cubicBezTo>
                <a:cubicBezTo>
                  <a:pt x="8800423" y="139789"/>
                  <a:pt x="8800423" y="139789"/>
                  <a:pt x="8800423" y="115120"/>
                </a:cubicBezTo>
                <a:cubicBezTo>
                  <a:pt x="8800423" y="115120"/>
                  <a:pt x="8800423" y="115120"/>
                  <a:pt x="8808408" y="115120"/>
                </a:cubicBezTo>
                <a:cubicBezTo>
                  <a:pt x="8808408" y="115120"/>
                  <a:pt x="8808408" y="115120"/>
                  <a:pt x="8808408" y="98675"/>
                </a:cubicBezTo>
                <a:cubicBezTo>
                  <a:pt x="8808408" y="98675"/>
                  <a:pt x="8808408" y="98675"/>
                  <a:pt x="8816393" y="90452"/>
                </a:cubicBezTo>
                <a:cubicBezTo>
                  <a:pt x="8816393" y="90452"/>
                  <a:pt x="8816393" y="90452"/>
                  <a:pt x="8816393" y="131566"/>
                </a:cubicBezTo>
                <a:cubicBezTo>
                  <a:pt x="8816393" y="131566"/>
                  <a:pt x="8816393" y="131566"/>
                  <a:pt x="8824378" y="131566"/>
                </a:cubicBezTo>
                <a:cubicBezTo>
                  <a:pt x="8832363" y="131566"/>
                  <a:pt x="8832363" y="139789"/>
                  <a:pt x="8832363" y="139789"/>
                </a:cubicBezTo>
                <a:cubicBezTo>
                  <a:pt x="8832363" y="139789"/>
                  <a:pt x="8832363" y="139789"/>
                  <a:pt x="8848334" y="139789"/>
                </a:cubicBezTo>
                <a:cubicBezTo>
                  <a:pt x="8848334" y="139789"/>
                  <a:pt x="8848334" y="139789"/>
                  <a:pt x="8848334" y="213795"/>
                </a:cubicBezTo>
                <a:cubicBezTo>
                  <a:pt x="8848334" y="213795"/>
                  <a:pt x="8848334" y="213795"/>
                  <a:pt x="8872289" y="213795"/>
                </a:cubicBezTo>
                <a:lnTo>
                  <a:pt x="8872289" y="205572"/>
                </a:lnTo>
                <a:cubicBezTo>
                  <a:pt x="8872289" y="205572"/>
                  <a:pt x="8872289" y="205572"/>
                  <a:pt x="8880274" y="205572"/>
                </a:cubicBezTo>
                <a:cubicBezTo>
                  <a:pt x="8880274" y="205572"/>
                  <a:pt x="8880274" y="205572"/>
                  <a:pt x="8880274" y="189126"/>
                </a:cubicBezTo>
                <a:cubicBezTo>
                  <a:pt x="8880274" y="189126"/>
                  <a:pt x="8880274" y="189126"/>
                  <a:pt x="8944156" y="189126"/>
                </a:cubicBezTo>
                <a:cubicBezTo>
                  <a:pt x="8944156" y="189126"/>
                  <a:pt x="8944156" y="189126"/>
                  <a:pt x="8944156" y="205572"/>
                </a:cubicBezTo>
                <a:cubicBezTo>
                  <a:pt x="8944156" y="205572"/>
                  <a:pt x="8944156" y="205572"/>
                  <a:pt x="8952141" y="205572"/>
                </a:cubicBezTo>
                <a:cubicBezTo>
                  <a:pt x="8952141" y="205572"/>
                  <a:pt x="8952141" y="205572"/>
                  <a:pt x="8952141" y="213795"/>
                </a:cubicBezTo>
                <a:cubicBezTo>
                  <a:pt x="8952141" y="213795"/>
                  <a:pt x="8952141" y="213795"/>
                  <a:pt x="8960126" y="213795"/>
                </a:cubicBezTo>
                <a:cubicBezTo>
                  <a:pt x="8960126" y="213795"/>
                  <a:pt x="8960126" y="213795"/>
                  <a:pt x="8960126" y="24669"/>
                </a:cubicBezTo>
                <a:cubicBezTo>
                  <a:pt x="8960126" y="24669"/>
                  <a:pt x="8960126" y="24669"/>
                  <a:pt x="8984082" y="24669"/>
                </a:cubicBezTo>
                <a:cubicBezTo>
                  <a:pt x="8984082" y="24669"/>
                  <a:pt x="8984082" y="24669"/>
                  <a:pt x="8984082" y="0"/>
                </a:cubicBezTo>
                <a:cubicBezTo>
                  <a:pt x="8984082" y="0"/>
                  <a:pt x="8984082" y="0"/>
                  <a:pt x="9055948" y="0"/>
                </a:cubicBezTo>
                <a:cubicBezTo>
                  <a:pt x="9055948" y="0"/>
                  <a:pt x="9055948" y="0"/>
                  <a:pt x="9055948" y="24669"/>
                </a:cubicBezTo>
                <a:cubicBezTo>
                  <a:pt x="9055948" y="24669"/>
                  <a:pt x="9055948" y="24669"/>
                  <a:pt x="9087889" y="24669"/>
                </a:cubicBezTo>
                <a:cubicBezTo>
                  <a:pt x="9087889" y="24669"/>
                  <a:pt x="9087889" y="24669"/>
                  <a:pt x="9087889" y="172681"/>
                </a:cubicBezTo>
                <a:cubicBezTo>
                  <a:pt x="9087889" y="172681"/>
                  <a:pt x="9087889" y="172681"/>
                  <a:pt x="9095874" y="172681"/>
                </a:cubicBezTo>
                <a:cubicBezTo>
                  <a:pt x="9095874" y="172681"/>
                  <a:pt x="9095874" y="172681"/>
                  <a:pt x="9095874" y="197349"/>
                </a:cubicBezTo>
                <a:cubicBezTo>
                  <a:pt x="9095874" y="197349"/>
                  <a:pt x="9095874" y="197349"/>
                  <a:pt x="9103859" y="197349"/>
                </a:cubicBezTo>
                <a:cubicBezTo>
                  <a:pt x="9103859" y="197349"/>
                  <a:pt x="9103859" y="287801"/>
                  <a:pt x="9103859" y="296024"/>
                </a:cubicBezTo>
                <a:cubicBezTo>
                  <a:pt x="9103859" y="296024"/>
                  <a:pt x="9119830" y="296024"/>
                  <a:pt x="9119830" y="296024"/>
                </a:cubicBezTo>
                <a:cubicBezTo>
                  <a:pt x="9119830" y="296024"/>
                  <a:pt x="9119830" y="296024"/>
                  <a:pt x="9119830" y="279578"/>
                </a:cubicBezTo>
                <a:cubicBezTo>
                  <a:pt x="9119830" y="279578"/>
                  <a:pt x="9119830" y="279578"/>
                  <a:pt x="9127815" y="279578"/>
                </a:cubicBezTo>
                <a:cubicBezTo>
                  <a:pt x="9127815" y="279578"/>
                  <a:pt x="9127815" y="279578"/>
                  <a:pt x="9127815" y="271355"/>
                </a:cubicBezTo>
                <a:cubicBezTo>
                  <a:pt x="9127815" y="271355"/>
                  <a:pt x="9127815" y="271355"/>
                  <a:pt x="9119830" y="271355"/>
                </a:cubicBezTo>
                <a:cubicBezTo>
                  <a:pt x="9119830" y="271355"/>
                  <a:pt x="9119830" y="271355"/>
                  <a:pt x="9119830" y="263132"/>
                </a:cubicBezTo>
                <a:cubicBezTo>
                  <a:pt x="9119830" y="263132"/>
                  <a:pt x="9119830" y="263132"/>
                  <a:pt x="9143785" y="263132"/>
                </a:cubicBezTo>
                <a:cubicBezTo>
                  <a:pt x="9143785" y="263132"/>
                  <a:pt x="9143785" y="263132"/>
                  <a:pt x="9143785" y="254909"/>
                </a:cubicBezTo>
                <a:cubicBezTo>
                  <a:pt x="9143785" y="254909"/>
                  <a:pt x="9143785" y="254909"/>
                  <a:pt x="9191696" y="254909"/>
                </a:cubicBezTo>
                <a:cubicBezTo>
                  <a:pt x="9191696" y="254909"/>
                  <a:pt x="9191696" y="254909"/>
                  <a:pt x="9191696" y="263132"/>
                </a:cubicBezTo>
                <a:cubicBezTo>
                  <a:pt x="9191696" y="263132"/>
                  <a:pt x="9191696" y="263132"/>
                  <a:pt x="9199681" y="263132"/>
                </a:cubicBezTo>
                <a:cubicBezTo>
                  <a:pt x="9199681" y="263132"/>
                  <a:pt x="9231622" y="263132"/>
                  <a:pt x="9247593" y="263132"/>
                </a:cubicBezTo>
                <a:cubicBezTo>
                  <a:pt x="9263563" y="271355"/>
                  <a:pt x="9263563" y="271355"/>
                  <a:pt x="9263563" y="271355"/>
                </a:cubicBezTo>
                <a:cubicBezTo>
                  <a:pt x="9263563" y="271355"/>
                  <a:pt x="9263563" y="271355"/>
                  <a:pt x="9263563" y="172681"/>
                </a:cubicBezTo>
                <a:cubicBezTo>
                  <a:pt x="9263563" y="172681"/>
                  <a:pt x="9263563" y="172681"/>
                  <a:pt x="9279533" y="172681"/>
                </a:cubicBezTo>
                <a:cubicBezTo>
                  <a:pt x="9279533" y="172681"/>
                  <a:pt x="9279533" y="172681"/>
                  <a:pt x="9279533" y="164458"/>
                </a:cubicBezTo>
                <a:cubicBezTo>
                  <a:pt x="9279533" y="164458"/>
                  <a:pt x="9279533" y="164458"/>
                  <a:pt x="9279533" y="156235"/>
                </a:cubicBezTo>
                <a:cubicBezTo>
                  <a:pt x="9279533" y="156235"/>
                  <a:pt x="9279533" y="156235"/>
                  <a:pt x="9287518" y="156235"/>
                </a:cubicBezTo>
                <a:cubicBezTo>
                  <a:pt x="9287518" y="156235"/>
                  <a:pt x="9287518" y="156235"/>
                  <a:pt x="9287518" y="164458"/>
                </a:cubicBezTo>
                <a:cubicBezTo>
                  <a:pt x="9287518" y="164458"/>
                  <a:pt x="9287518" y="164458"/>
                  <a:pt x="9295503" y="164458"/>
                </a:cubicBezTo>
                <a:cubicBezTo>
                  <a:pt x="9295503" y="164458"/>
                  <a:pt x="9295503" y="164458"/>
                  <a:pt x="9295503" y="156235"/>
                </a:cubicBezTo>
                <a:cubicBezTo>
                  <a:pt x="9295503" y="156235"/>
                  <a:pt x="9295503" y="156235"/>
                  <a:pt x="9303489" y="156235"/>
                </a:cubicBezTo>
                <a:lnTo>
                  <a:pt x="9303489" y="148012"/>
                </a:lnTo>
                <a:cubicBezTo>
                  <a:pt x="9303489" y="148012"/>
                  <a:pt x="9303489" y="148012"/>
                  <a:pt x="9295503" y="148012"/>
                </a:cubicBezTo>
                <a:cubicBezTo>
                  <a:pt x="9295503" y="148012"/>
                  <a:pt x="9295503" y="139789"/>
                  <a:pt x="9303489" y="139789"/>
                </a:cubicBezTo>
                <a:cubicBezTo>
                  <a:pt x="9303489" y="139789"/>
                  <a:pt x="9311474" y="139789"/>
                  <a:pt x="9311474" y="139789"/>
                </a:cubicBezTo>
                <a:cubicBezTo>
                  <a:pt x="9311474" y="139789"/>
                  <a:pt x="9311474" y="139789"/>
                  <a:pt x="9311474" y="156235"/>
                </a:cubicBezTo>
                <a:cubicBezTo>
                  <a:pt x="9311474" y="156235"/>
                  <a:pt x="9311474" y="156235"/>
                  <a:pt x="9311474" y="172681"/>
                </a:cubicBezTo>
                <a:cubicBezTo>
                  <a:pt x="9311474" y="172681"/>
                  <a:pt x="9311474" y="172681"/>
                  <a:pt x="9367370" y="172681"/>
                </a:cubicBezTo>
                <a:cubicBezTo>
                  <a:pt x="9367370" y="172681"/>
                  <a:pt x="9367370" y="172681"/>
                  <a:pt x="9367370" y="304247"/>
                </a:cubicBezTo>
                <a:cubicBezTo>
                  <a:pt x="9367370" y="304247"/>
                  <a:pt x="9367370" y="304247"/>
                  <a:pt x="9431251" y="304247"/>
                </a:cubicBezTo>
                <a:cubicBezTo>
                  <a:pt x="9431251" y="304247"/>
                  <a:pt x="9431251" y="304247"/>
                  <a:pt x="9431251" y="312469"/>
                </a:cubicBezTo>
                <a:cubicBezTo>
                  <a:pt x="9431251" y="312469"/>
                  <a:pt x="9431251" y="312469"/>
                  <a:pt x="9455207" y="106898"/>
                </a:cubicBezTo>
                <a:cubicBezTo>
                  <a:pt x="9455207" y="106898"/>
                  <a:pt x="9471177" y="24669"/>
                  <a:pt x="9471177" y="16446"/>
                </a:cubicBezTo>
                <a:cubicBezTo>
                  <a:pt x="9471177" y="8223"/>
                  <a:pt x="9479163" y="8223"/>
                  <a:pt x="9479163" y="8223"/>
                </a:cubicBezTo>
                <a:cubicBezTo>
                  <a:pt x="9479163" y="8223"/>
                  <a:pt x="9479163" y="8223"/>
                  <a:pt x="9487148" y="106898"/>
                </a:cubicBezTo>
                <a:cubicBezTo>
                  <a:pt x="9487148" y="106898"/>
                  <a:pt x="9487148" y="106898"/>
                  <a:pt x="9495133" y="106898"/>
                </a:cubicBezTo>
                <a:cubicBezTo>
                  <a:pt x="9495133" y="106898"/>
                  <a:pt x="9495133" y="106898"/>
                  <a:pt x="9503118" y="222018"/>
                </a:cubicBezTo>
                <a:cubicBezTo>
                  <a:pt x="9511103" y="222018"/>
                  <a:pt x="9511103" y="222018"/>
                  <a:pt x="9511103" y="222018"/>
                </a:cubicBezTo>
                <a:cubicBezTo>
                  <a:pt x="9511103" y="222018"/>
                  <a:pt x="9511103" y="222018"/>
                  <a:pt x="9535059" y="222018"/>
                </a:cubicBezTo>
                <a:cubicBezTo>
                  <a:pt x="9535059" y="222018"/>
                  <a:pt x="9535059" y="222018"/>
                  <a:pt x="9535059" y="263132"/>
                </a:cubicBezTo>
                <a:cubicBezTo>
                  <a:pt x="9535059" y="263132"/>
                  <a:pt x="9535059" y="263132"/>
                  <a:pt x="9543044" y="263132"/>
                </a:cubicBezTo>
                <a:cubicBezTo>
                  <a:pt x="9543044" y="263132"/>
                  <a:pt x="9543044" y="263132"/>
                  <a:pt x="9543044" y="271355"/>
                </a:cubicBezTo>
                <a:cubicBezTo>
                  <a:pt x="9543044" y="271355"/>
                  <a:pt x="9543044" y="271355"/>
                  <a:pt x="9551029" y="271355"/>
                </a:cubicBezTo>
                <a:cubicBezTo>
                  <a:pt x="9551029" y="271355"/>
                  <a:pt x="9551029" y="271355"/>
                  <a:pt x="9551029" y="263132"/>
                </a:cubicBezTo>
                <a:cubicBezTo>
                  <a:pt x="9551029" y="263132"/>
                  <a:pt x="9551029" y="263132"/>
                  <a:pt x="9566999" y="263132"/>
                </a:cubicBezTo>
                <a:cubicBezTo>
                  <a:pt x="9566999" y="263132"/>
                  <a:pt x="9566999" y="263132"/>
                  <a:pt x="9566999" y="271355"/>
                </a:cubicBezTo>
                <a:cubicBezTo>
                  <a:pt x="9566999" y="271355"/>
                  <a:pt x="9566999" y="271355"/>
                  <a:pt x="9614911" y="271355"/>
                </a:cubicBezTo>
                <a:cubicBezTo>
                  <a:pt x="9614911" y="271355"/>
                  <a:pt x="9614911" y="230241"/>
                  <a:pt x="9614911" y="213795"/>
                </a:cubicBezTo>
                <a:cubicBezTo>
                  <a:pt x="9614911" y="189126"/>
                  <a:pt x="9622896" y="189126"/>
                  <a:pt x="9622896" y="189126"/>
                </a:cubicBezTo>
                <a:cubicBezTo>
                  <a:pt x="9622896" y="189126"/>
                  <a:pt x="9622896" y="189126"/>
                  <a:pt x="9630881" y="189126"/>
                </a:cubicBezTo>
                <a:cubicBezTo>
                  <a:pt x="9630881" y="189126"/>
                  <a:pt x="9630881" y="189126"/>
                  <a:pt x="9646851" y="189126"/>
                </a:cubicBezTo>
                <a:cubicBezTo>
                  <a:pt x="9646851" y="189126"/>
                  <a:pt x="9646851" y="189126"/>
                  <a:pt x="9654837" y="189126"/>
                </a:cubicBezTo>
                <a:cubicBezTo>
                  <a:pt x="9654837" y="189126"/>
                  <a:pt x="9654837" y="164458"/>
                  <a:pt x="9654837" y="156235"/>
                </a:cubicBezTo>
                <a:cubicBezTo>
                  <a:pt x="9654837" y="156235"/>
                  <a:pt x="9654837" y="148012"/>
                  <a:pt x="9662822" y="148012"/>
                </a:cubicBezTo>
                <a:cubicBezTo>
                  <a:pt x="9662822" y="148012"/>
                  <a:pt x="9670807" y="139789"/>
                  <a:pt x="9670807" y="139789"/>
                </a:cubicBezTo>
                <a:cubicBezTo>
                  <a:pt x="9670807" y="139789"/>
                  <a:pt x="9670807" y="139789"/>
                  <a:pt x="9678792" y="131566"/>
                </a:cubicBezTo>
                <a:cubicBezTo>
                  <a:pt x="9678792" y="131566"/>
                  <a:pt x="9678792" y="131566"/>
                  <a:pt x="9678792" y="106898"/>
                </a:cubicBezTo>
                <a:cubicBezTo>
                  <a:pt x="9678792" y="106898"/>
                  <a:pt x="9678792" y="106898"/>
                  <a:pt x="9670807" y="115120"/>
                </a:cubicBezTo>
                <a:cubicBezTo>
                  <a:pt x="9670807" y="115120"/>
                  <a:pt x="9670807" y="106898"/>
                  <a:pt x="9670807" y="106898"/>
                </a:cubicBezTo>
                <a:cubicBezTo>
                  <a:pt x="9670807" y="106898"/>
                  <a:pt x="9686777" y="90452"/>
                  <a:pt x="9686777" y="90452"/>
                </a:cubicBezTo>
                <a:cubicBezTo>
                  <a:pt x="9686777" y="90452"/>
                  <a:pt x="9686777" y="90452"/>
                  <a:pt x="9686777" y="131566"/>
                </a:cubicBezTo>
                <a:cubicBezTo>
                  <a:pt x="9686777" y="131566"/>
                  <a:pt x="9686777" y="131566"/>
                  <a:pt x="9686777" y="139789"/>
                </a:cubicBezTo>
                <a:cubicBezTo>
                  <a:pt x="9686777" y="139789"/>
                  <a:pt x="9686777" y="139789"/>
                  <a:pt x="9702747" y="148012"/>
                </a:cubicBezTo>
                <a:cubicBezTo>
                  <a:pt x="9702747" y="148012"/>
                  <a:pt x="9702747" y="148012"/>
                  <a:pt x="9710733" y="148012"/>
                </a:cubicBezTo>
                <a:cubicBezTo>
                  <a:pt x="9710733" y="148012"/>
                  <a:pt x="9710733" y="148012"/>
                  <a:pt x="9710733" y="156235"/>
                </a:cubicBezTo>
                <a:cubicBezTo>
                  <a:pt x="9710733" y="156235"/>
                  <a:pt x="9710733" y="156235"/>
                  <a:pt x="9710733" y="197349"/>
                </a:cubicBezTo>
                <a:cubicBezTo>
                  <a:pt x="9710733" y="197349"/>
                  <a:pt x="9718718" y="189126"/>
                  <a:pt x="9718718" y="197349"/>
                </a:cubicBezTo>
                <a:cubicBezTo>
                  <a:pt x="9718718" y="197349"/>
                  <a:pt x="9726703" y="205572"/>
                  <a:pt x="9726703" y="205572"/>
                </a:cubicBezTo>
                <a:cubicBezTo>
                  <a:pt x="9726703" y="205572"/>
                  <a:pt x="9726703" y="205572"/>
                  <a:pt x="9726703" y="238464"/>
                </a:cubicBezTo>
                <a:cubicBezTo>
                  <a:pt x="9726703" y="238464"/>
                  <a:pt x="9726703" y="238464"/>
                  <a:pt x="9734688" y="238464"/>
                </a:cubicBezTo>
                <a:cubicBezTo>
                  <a:pt x="9734688" y="238464"/>
                  <a:pt x="9734688" y="238464"/>
                  <a:pt x="9734688" y="230241"/>
                </a:cubicBezTo>
                <a:cubicBezTo>
                  <a:pt x="9734688" y="230241"/>
                  <a:pt x="9734688" y="230241"/>
                  <a:pt x="9742673" y="230241"/>
                </a:cubicBezTo>
                <a:cubicBezTo>
                  <a:pt x="9742673" y="230241"/>
                  <a:pt x="9742673" y="222018"/>
                  <a:pt x="9750659" y="222018"/>
                </a:cubicBezTo>
                <a:cubicBezTo>
                  <a:pt x="9758644" y="222018"/>
                  <a:pt x="9766629" y="222018"/>
                  <a:pt x="9766629" y="222018"/>
                </a:cubicBezTo>
                <a:cubicBezTo>
                  <a:pt x="9766629" y="222018"/>
                  <a:pt x="9774614" y="222018"/>
                  <a:pt x="9782599" y="222018"/>
                </a:cubicBezTo>
                <a:cubicBezTo>
                  <a:pt x="9790584" y="222018"/>
                  <a:pt x="9790584" y="230241"/>
                  <a:pt x="9790584" y="230241"/>
                </a:cubicBezTo>
                <a:cubicBezTo>
                  <a:pt x="9790584" y="230241"/>
                  <a:pt x="9790584" y="230241"/>
                  <a:pt x="9798570" y="230241"/>
                </a:cubicBezTo>
                <a:cubicBezTo>
                  <a:pt x="9798570" y="230241"/>
                  <a:pt x="9798570" y="230241"/>
                  <a:pt x="9798570" y="148012"/>
                </a:cubicBezTo>
                <a:cubicBezTo>
                  <a:pt x="9798570" y="148012"/>
                  <a:pt x="9798570" y="148012"/>
                  <a:pt x="9814540" y="148012"/>
                </a:cubicBezTo>
                <a:cubicBezTo>
                  <a:pt x="9814540" y="148012"/>
                  <a:pt x="9814540" y="139789"/>
                  <a:pt x="9822525" y="139789"/>
                </a:cubicBezTo>
                <a:lnTo>
                  <a:pt x="9822525" y="131566"/>
                </a:lnTo>
                <a:cubicBezTo>
                  <a:pt x="9822525" y="139789"/>
                  <a:pt x="9830510" y="148012"/>
                  <a:pt x="9830510" y="148012"/>
                </a:cubicBezTo>
                <a:cubicBezTo>
                  <a:pt x="9830510" y="148012"/>
                  <a:pt x="9830510" y="148012"/>
                  <a:pt x="9830510" y="139789"/>
                </a:cubicBezTo>
                <a:cubicBezTo>
                  <a:pt x="9830510" y="139789"/>
                  <a:pt x="9830510" y="139789"/>
                  <a:pt x="9886407" y="139789"/>
                </a:cubicBezTo>
                <a:cubicBezTo>
                  <a:pt x="9886407" y="139789"/>
                  <a:pt x="9886407" y="139789"/>
                  <a:pt x="9886407" y="197349"/>
                </a:cubicBezTo>
                <a:cubicBezTo>
                  <a:pt x="9886407" y="197349"/>
                  <a:pt x="9886407" y="197349"/>
                  <a:pt x="9934318" y="197349"/>
                </a:cubicBezTo>
                <a:cubicBezTo>
                  <a:pt x="9934318" y="197349"/>
                  <a:pt x="9934318" y="197349"/>
                  <a:pt x="9934318" y="205572"/>
                </a:cubicBezTo>
                <a:cubicBezTo>
                  <a:pt x="9934318" y="205572"/>
                  <a:pt x="9934318" y="205572"/>
                  <a:pt x="9958273" y="197349"/>
                </a:cubicBezTo>
                <a:cubicBezTo>
                  <a:pt x="9958273" y="197349"/>
                  <a:pt x="9958273" y="197349"/>
                  <a:pt x="9974243" y="205572"/>
                </a:cubicBezTo>
                <a:cubicBezTo>
                  <a:pt x="9974243" y="205572"/>
                  <a:pt x="9974243" y="205572"/>
                  <a:pt x="9974243" y="254909"/>
                </a:cubicBezTo>
                <a:cubicBezTo>
                  <a:pt x="9974243" y="254909"/>
                  <a:pt x="9974243" y="254909"/>
                  <a:pt x="10006184" y="222018"/>
                </a:cubicBezTo>
                <a:cubicBezTo>
                  <a:pt x="10006184" y="222018"/>
                  <a:pt x="10006184" y="222018"/>
                  <a:pt x="10006184" y="189126"/>
                </a:cubicBezTo>
                <a:cubicBezTo>
                  <a:pt x="10006184" y="189126"/>
                  <a:pt x="10006184" y="189126"/>
                  <a:pt x="10038125" y="189126"/>
                </a:cubicBezTo>
                <a:cubicBezTo>
                  <a:pt x="10038125" y="189126"/>
                  <a:pt x="10038125" y="189126"/>
                  <a:pt x="10038125" y="164458"/>
                </a:cubicBezTo>
                <a:cubicBezTo>
                  <a:pt x="10038125" y="164458"/>
                  <a:pt x="10038125" y="164458"/>
                  <a:pt x="10046110" y="164458"/>
                </a:cubicBezTo>
                <a:cubicBezTo>
                  <a:pt x="10046110" y="164458"/>
                  <a:pt x="10046110" y="164458"/>
                  <a:pt x="10046110" y="156235"/>
                </a:cubicBezTo>
                <a:cubicBezTo>
                  <a:pt x="10046110" y="156235"/>
                  <a:pt x="10046110" y="156235"/>
                  <a:pt x="10117977" y="156235"/>
                </a:cubicBezTo>
                <a:cubicBezTo>
                  <a:pt x="10117977" y="156235"/>
                  <a:pt x="10117977" y="156235"/>
                  <a:pt x="10117977" y="164458"/>
                </a:cubicBezTo>
                <a:cubicBezTo>
                  <a:pt x="10117977" y="164458"/>
                  <a:pt x="10117977" y="164458"/>
                  <a:pt x="10125962" y="164458"/>
                </a:cubicBezTo>
                <a:cubicBezTo>
                  <a:pt x="10125962" y="164458"/>
                  <a:pt x="10125962" y="164458"/>
                  <a:pt x="10125962" y="172681"/>
                </a:cubicBezTo>
                <a:lnTo>
                  <a:pt x="10133055" y="172681"/>
                </a:lnTo>
                <a:lnTo>
                  <a:pt x="10133055" y="164458"/>
                </a:lnTo>
                <a:cubicBezTo>
                  <a:pt x="10133055" y="164458"/>
                  <a:pt x="10133055" y="156235"/>
                  <a:pt x="10133055" y="156235"/>
                </a:cubicBezTo>
                <a:cubicBezTo>
                  <a:pt x="10133055" y="148012"/>
                  <a:pt x="10149029" y="148012"/>
                  <a:pt x="10149029" y="148012"/>
                </a:cubicBezTo>
                <a:cubicBezTo>
                  <a:pt x="10149029" y="148012"/>
                  <a:pt x="10149029" y="148012"/>
                  <a:pt x="10149029" y="82229"/>
                </a:cubicBezTo>
                <a:cubicBezTo>
                  <a:pt x="10149029" y="82229"/>
                  <a:pt x="10149029" y="82229"/>
                  <a:pt x="10149029" y="65783"/>
                </a:cubicBezTo>
                <a:cubicBezTo>
                  <a:pt x="10149029" y="65783"/>
                  <a:pt x="10149029" y="65783"/>
                  <a:pt x="10157016" y="65783"/>
                </a:cubicBezTo>
                <a:cubicBezTo>
                  <a:pt x="10157016" y="65783"/>
                  <a:pt x="10157016" y="65783"/>
                  <a:pt x="10165003" y="65783"/>
                </a:cubicBezTo>
                <a:cubicBezTo>
                  <a:pt x="10165003" y="65783"/>
                  <a:pt x="10165003" y="65783"/>
                  <a:pt x="10180977" y="65783"/>
                </a:cubicBezTo>
                <a:cubicBezTo>
                  <a:pt x="10180977" y="65783"/>
                  <a:pt x="10180977" y="65783"/>
                  <a:pt x="10180977" y="74006"/>
                </a:cubicBezTo>
                <a:cubicBezTo>
                  <a:pt x="10180977" y="74006"/>
                  <a:pt x="10180977" y="74006"/>
                  <a:pt x="10188964" y="74006"/>
                </a:cubicBezTo>
                <a:cubicBezTo>
                  <a:pt x="10188964" y="74006"/>
                  <a:pt x="10188964" y="74006"/>
                  <a:pt x="10188964" y="82229"/>
                </a:cubicBezTo>
                <a:cubicBezTo>
                  <a:pt x="10188964" y="82229"/>
                  <a:pt x="10188964" y="82229"/>
                  <a:pt x="10236886" y="82229"/>
                </a:cubicBezTo>
                <a:cubicBezTo>
                  <a:pt x="10236886" y="82229"/>
                  <a:pt x="10236886" y="82229"/>
                  <a:pt x="10236886" y="74006"/>
                </a:cubicBezTo>
                <a:cubicBezTo>
                  <a:pt x="10236886" y="74006"/>
                  <a:pt x="10236886" y="74006"/>
                  <a:pt x="10236886" y="65783"/>
                </a:cubicBezTo>
                <a:cubicBezTo>
                  <a:pt x="10236886" y="65783"/>
                  <a:pt x="10236886" y="65783"/>
                  <a:pt x="10260847" y="65783"/>
                </a:cubicBezTo>
                <a:cubicBezTo>
                  <a:pt x="10260847" y="65783"/>
                  <a:pt x="10260847" y="65783"/>
                  <a:pt x="10260847" y="74006"/>
                </a:cubicBezTo>
                <a:cubicBezTo>
                  <a:pt x="10260847" y="74006"/>
                  <a:pt x="10260847" y="74006"/>
                  <a:pt x="10276822" y="74006"/>
                </a:cubicBezTo>
                <a:cubicBezTo>
                  <a:pt x="10276822" y="74006"/>
                  <a:pt x="10276822" y="74006"/>
                  <a:pt x="10276822" y="82229"/>
                </a:cubicBezTo>
                <a:cubicBezTo>
                  <a:pt x="10276822" y="82229"/>
                  <a:pt x="10276822" y="82229"/>
                  <a:pt x="10276822" y="90452"/>
                </a:cubicBezTo>
                <a:cubicBezTo>
                  <a:pt x="10276822" y="90452"/>
                  <a:pt x="10276822" y="90452"/>
                  <a:pt x="10276822" y="98675"/>
                </a:cubicBezTo>
                <a:cubicBezTo>
                  <a:pt x="10268835" y="98675"/>
                  <a:pt x="10276822" y="106898"/>
                  <a:pt x="10276822" y="106898"/>
                </a:cubicBezTo>
                <a:cubicBezTo>
                  <a:pt x="10276822" y="106898"/>
                  <a:pt x="10276822" y="106898"/>
                  <a:pt x="10276822" y="139789"/>
                </a:cubicBezTo>
                <a:cubicBezTo>
                  <a:pt x="10276822" y="139789"/>
                  <a:pt x="10276822" y="139789"/>
                  <a:pt x="10292796" y="139789"/>
                </a:cubicBezTo>
                <a:cubicBezTo>
                  <a:pt x="10292796" y="139789"/>
                  <a:pt x="10292796" y="139789"/>
                  <a:pt x="10292796" y="180903"/>
                </a:cubicBezTo>
                <a:cubicBezTo>
                  <a:pt x="10292796" y="180903"/>
                  <a:pt x="10292796" y="180903"/>
                  <a:pt x="10300783" y="180903"/>
                </a:cubicBezTo>
                <a:cubicBezTo>
                  <a:pt x="10300783" y="180903"/>
                  <a:pt x="10300783" y="180903"/>
                  <a:pt x="10300783" y="172681"/>
                </a:cubicBezTo>
                <a:cubicBezTo>
                  <a:pt x="10300783" y="172681"/>
                  <a:pt x="10300783" y="172681"/>
                  <a:pt x="10332731" y="172681"/>
                </a:cubicBezTo>
                <a:cubicBezTo>
                  <a:pt x="10332731" y="172681"/>
                  <a:pt x="10332731" y="172681"/>
                  <a:pt x="10332731" y="131566"/>
                </a:cubicBezTo>
                <a:cubicBezTo>
                  <a:pt x="10332731" y="131566"/>
                  <a:pt x="10332731" y="131566"/>
                  <a:pt x="10396627" y="131566"/>
                </a:cubicBezTo>
                <a:cubicBezTo>
                  <a:pt x="10396627" y="131566"/>
                  <a:pt x="10404614" y="123343"/>
                  <a:pt x="10412601" y="123343"/>
                </a:cubicBezTo>
                <a:cubicBezTo>
                  <a:pt x="10412601" y="123343"/>
                  <a:pt x="10412601" y="131566"/>
                  <a:pt x="10412601" y="131566"/>
                </a:cubicBezTo>
                <a:cubicBezTo>
                  <a:pt x="10412601" y="131566"/>
                  <a:pt x="10412601" y="131566"/>
                  <a:pt x="10428575" y="131566"/>
                </a:cubicBezTo>
                <a:cubicBezTo>
                  <a:pt x="10428575" y="131566"/>
                  <a:pt x="10428575" y="131566"/>
                  <a:pt x="10508445" y="131566"/>
                </a:cubicBezTo>
                <a:cubicBezTo>
                  <a:pt x="10508445" y="131566"/>
                  <a:pt x="10508445" y="131566"/>
                  <a:pt x="10508445" y="139789"/>
                </a:cubicBezTo>
                <a:cubicBezTo>
                  <a:pt x="10508445" y="139789"/>
                  <a:pt x="10508445" y="139789"/>
                  <a:pt x="10516432" y="139789"/>
                </a:cubicBezTo>
                <a:cubicBezTo>
                  <a:pt x="10516432" y="139789"/>
                  <a:pt x="10516432" y="139789"/>
                  <a:pt x="10516432" y="180903"/>
                </a:cubicBezTo>
                <a:cubicBezTo>
                  <a:pt x="10516432" y="180903"/>
                  <a:pt x="10516432" y="180903"/>
                  <a:pt x="10540393" y="180903"/>
                </a:cubicBezTo>
                <a:cubicBezTo>
                  <a:pt x="10540393" y="180903"/>
                  <a:pt x="10540393" y="180903"/>
                  <a:pt x="10540393" y="164458"/>
                </a:cubicBezTo>
                <a:cubicBezTo>
                  <a:pt x="10540393" y="164458"/>
                  <a:pt x="10540393" y="164458"/>
                  <a:pt x="10564355" y="164458"/>
                </a:cubicBezTo>
                <a:cubicBezTo>
                  <a:pt x="10564355" y="164458"/>
                  <a:pt x="10564355" y="164458"/>
                  <a:pt x="10596303" y="164458"/>
                </a:cubicBezTo>
                <a:cubicBezTo>
                  <a:pt x="10596303" y="164458"/>
                  <a:pt x="10596303" y="164458"/>
                  <a:pt x="10596303" y="156235"/>
                </a:cubicBezTo>
                <a:cubicBezTo>
                  <a:pt x="10596303" y="156235"/>
                  <a:pt x="10596303" y="156235"/>
                  <a:pt x="10676173" y="156235"/>
                </a:cubicBezTo>
                <a:cubicBezTo>
                  <a:pt x="10676173" y="156235"/>
                  <a:pt x="10676173" y="156235"/>
                  <a:pt x="10684160" y="148012"/>
                </a:cubicBezTo>
                <a:cubicBezTo>
                  <a:pt x="10684160" y="148012"/>
                  <a:pt x="10684160" y="148012"/>
                  <a:pt x="10692147" y="148012"/>
                </a:cubicBezTo>
                <a:cubicBezTo>
                  <a:pt x="10700134" y="148012"/>
                  <a:pt x="10692147" y="164458"/>
                  <a:pt x="10692147" y="164458"/>
                </a:cubicBezTo>
                <a:cubicBezTo>
                  <a:pt x="10692147" y="164458"/>
                  <a:pt x="10692147" y="164458"/>
                  <a:pt x="10700134" y="172681"/>
                </a:cubicBezTo>
                <a:cubicBezTo>
                  <a:pt x="10700134" y="172681"/>
                  <a:pt x="10700134" y="172681"/>
                  <a:pt x="10700134" y="156235"/>
                </a:cubicBezTo>
                <a:cubicBezTo>
                  <a:pt x="10700134" y="156235"/>
                  <a:pt x="10700134" y="156235"/>
                  <a:pt x="10732082" y="156235"/>
                </a:cubicBezTo>
                <a:cubicBezTo>
                  <a:pt x="10732082" y="156235"/>
                  <a:pt x="10732082" y="156235"/>
                  <a:pt x="10732082" y="148012"/>
                </a:cubicBezTo>
                <a:cubicBezTo>
                  <a:pt x="10732082" y="148012"/>
                  <a:pt x="10732082" y="148012"/>
                  <a:pt x="10764030" y="148012"/>
                </a:cubicBezTo>
                <a:cubicBezTo>
                  <a:pt x="10764030" y="148012"/>
                  <a:pt x="10764030" y="148012"/>
                  <a:pt x="10764030" y="139789"/>
                </a:cubicBezTo>
                <a:cubicBezTo>
                  <a:pt x="10764030" y="139789"/>
                  <a:pt x="10764030" y="139789"/>
                  <a:pt x="10780004" y="139789"/>
                </a:cubicBezTo>
                <a:cubicBezTo>
                  <a:pt x="10780004" y="139789"/>
                  <a:pt x="10780004" y="139789"/>
                  <a:pt x="10795978" y="139789"/>
                </a:cubicBezTo>
                <a:cubicBezTo>
                  <a:pt x="10795978" y="139789"/>
                  <a:pt x="10795978" y="139789"/>
                  <a:pt x="10795978" y="115120"/>
                </a:cubicBezTo>
                <a:cubicBezTo>
                  <a:pt x="10795978" y="115120"/>
                  <a:pt x="10795978" y="115120"/>
                  <a:pt x="10803965" y="115120"/>
                </a:cubicBezTo>
                <a:cubicBezTo>
                  <a:pt x="10803965" y="115120"/>
                  <a:pt x="10803965" y="115120"/>
                  <a:pt x="10803965" y="98675"/>
                </a:cubicBezTo>
                <a:cubicBezTo>
                  <a:pt x="10803965" y="98675"/>
                  <a:pt x="10803965" y="98675"/>
                  <a:pt x="10811952" y="90452"/>
                </a:cubicBezTo>
                <a:cubicBezTo>
                  <a:pt x="10811952" y="90452"/>
                  <a:pt x="10811952" y="90452"/>
                  <a:pt x="10811952" y="131566"/>
                </a:cubicBezTo>
                <a:cubicBezTo>
                  <a:pt x="10811952" y="131566"/>
                  <a:pt x="10811952" y="131566"/>
                  <a:pt x="10819939" y="131566"/>
                </a:cubicBezTo>
                <a:cubicBezTo>
                  <a:pt x="10827926" y="131566"/>
                  <a:pt x="10827926" y="139789"/>
                  <a:pt x="10827926" y="139789"/>
                </a:cubicBezTo>
                <a:cubicBezTo>
                  <a:pt x="10827926" y="139789"/>
                  <a:pt x="10827926" y="139789"/>
                  <a:pt x="10843901" y="139789"/>
                </a:cubicBezTo>
                <a:cubicBezTo>
                  <a:pt x="10843901" y="139789"/>
                  <a:pt x="10843901" y="139789"/>
                  <a:pt x="10843901" y="213795"/>
                </a:cubicBezTo>
                <a:cubicBezTo>
                  <a:pt x="10843901" y="213795"/>
                  <a:pt x="10843901" y="213795"/>
                  <a:pt x="10867862" y="213795"/>
                </a:cubicBezTo>
                <a:lnTo>
                  <a:pt x="10867862" y="205572"/>
                </a:lnTo>
                <a:cubicBezTo>
                  <a:pt x="10867862" y="205572"/>
                  <a:pt x="10867862" y="205572"/>
                  <a:pt x="10875849" y="205572"/>
                </a:cubicBezTo>
                <a:cubicBezTo>
                  <a:pt x="10875849" y="205572"/>
                  <a:pt x="10875849" y="205572"/>
                  <a:pt x="10875849" y="189126"/>
                </a:cubicBezTo>
                <a:cubicBezTo>
                  <a:pt x="10875849" y="189126"/>
                  <a:pt x="10875849" y="189126"/>
                  <a:pt x="10939745" y="189126"/>
                </a:cubicBezTo>
                <a:cubicBezTo>
                  <a:pt x="10939745" y="189126"/>
                  <a:pt x="10939745" y="189126"/>
                  <a:pt x="10939745" y="205572"/>
                </a:cubicBezTo>
                <a:cubicBezTo>
                  <a:pt x="10939745" y="205572"/>
                  <a:pt x="10939745" y="205572"/>
                  <a:pt x="10947732" y="205572"/>
                </a:cubicBezTo>
                <a:cubicBezTo>
                  <a:pt x="10947732" y="205572"/>
                  <a:pt x="10947732" y="205572"/>
                  <a:pt x="10947732" y="213795"/>
                </a:cubicBezTo>
                <a:cubicBezTo>
                  <a:pt x="10947732" y="213795"/>
                  <a:pt x="10947732" y="213795"/>
                  <a:pt x="10955719" y="213795"/>
                </a:cubicBezTo>
                <a:cubicBezTo>
                  <a:pt x="10955719" y="213795"/>
                  <a:pt x="10955719" y="213795"/>
                  <a:pt x="10955719" y="24669"/>
                </a:cubicBezTo>
                <a:cubicBezTo>
                  <a:pt x="10955719" y="24669"/>
                  <a:pt x="10955719" y="24669"/>
                  <a:pt x="10979680" y="24669"/>
                </a:cubicBezTo>
                <a:cubicBezTo>
                  <a:pt x="10979680" y="24669"/>
                  <a:pt x="10979680" y="24669"/>
                  <a:pt x="10979680" y="0"/>
                </a:cubicBezTo>
                <a:cubicBezTo>
                  <a:pt x="10979680" y="0"/>
                  <a:pt x="10979680" y="0"/>
                  <a:pt x="11051563" y="0"/>
                </a:cubicBezTo>
                <a:cubicBezTo>
                  <a:pt x="11051563" y="0"/>
                  <a:pt x="11051563" y="0"/>
                  <a:pt x="11051563" y="24669"/>
                </a:cubicBezTo>
                <a:cubicBezTo>
                  <a:pt x="11051563" y="24669"/>
                  <a:pt x="11051563" y="24669"/>
                  <a:pt x="11083511" y="24669"/>
                </a:cubicBezTo>
                <a:cubicBezTo>
                  <a:pt x="11083511" y="24669"/>
                  <a:pt x="11083511" y="24669"/>
                  <a:pt x="11083511" y="172681"/>
                </a:cubicBezTo>
                <a:cubicBezTo>
                  <a:pt x="11083511" y="172681"/>
                  <a:pt x="11083511" y="172681"/>
                  <a:pt x="11091498" y="172681"/>
                </a:cubicBezTo>
                <a:cubicBezTo>
                  <a:pt x="11091498" y="172681"/>
                  <a:pt x="11091498" y="172681"/>
                  <a:pt x="11091498" y="197349"/>
                </a:cubicBezTo>
                <a:cubicBezTo>
                  <a:pt x="11091498" y="197349"/>
                  <a:pt x="11091498" y="197349"/>
                  <a:pt x="11099485" y="197349"/>
                </a:cubicBezTo>
                <a:cubicBezTo>
                  <a:pt x="11099485" y="197349"/>
                  <a:pt x="11099485" y="287801"/>
                  <a:pt x="11099485" y="296024"/>
                </a:cubicBezTo>
                <a:cubicBezTo>
                  <a:pt x="11099485" y="296024"/>
                  <a:pt x="11115459" y="296024"/>
                  <a:pt x="11115459" y="296024"/>
                </a:cubicBezTo>
                <a:cubicBezTo>
                  <a:pt x="11115459" y="296024"/>
                  <a:pt x="11115459" y="296024"/>
                  <a:pt x="11115459" y="279578"/>
                </a:cubicBezTo>
                <a:cubicBezTo>
                  <a:pt x="11115459" y="279578"/>
                  <a:pt x="11115459" y="279578"/>
                  <a:pt x="11123447" y="279578"/>
                </a:cubicBezTo>
                <a:cubicBezTo>
                  <a:pt x="11123447" y="279578"/>
                  <a:pt x="11123447" y="279578"/>
                  <a:pt x="11123447" y="271355"/>
                </a:cubicBezTo>
                <a:cubicBezTo>
                  <a:pt x="11123447" y="271355"/>
                  <a:pt x="11123447" y="271355"/>
                  <a:pt x="11115459" y="271355"/>
                </a:cubicBezTo>
                <a:cubicBezTo>
                  <a:pt x="11115459" y="271355"/>
                  <a:pt x="11115459" y="271355"/>
                  <a:pt x="11115459" y="263132"/>
                </a:cubicBezTo>
                <a:cubicBezTo>
                  <a:pt x="11115459" y="263132"/>
                  <a:pt x="11115459" y="263132"/>
                  <a:pt x="11139421" y="263132"/>
                </a:cubicBezTo>
                <a:cubicBezTo>
                  <a:pt x="11139421" y="263132"/>
                  <a:pt x="11139421" y="263132"/>
                  <a:pt x="11139421" y="254909"/>
                </a:cubicBezTo>
                <a:cubicBezTo>
                  <a:pt x="11139421" y="254909"/>
                  <a:pt x="11139421" y="254909"/>
                  <a:pt x="11179356" y="254909"/>
                </a:cubicBezTo>
                <a:cubicBezTo>
                  <a:pt x="11179356" y="254909"/>
                  <a:pt x="11179356" y="254909"/>
                  <a:pt x="11179356" y="263132"/>
                </a:cubicBezTo>
                <a:cubicBezTo>
                  <a:pt x="11179356" y="263132"/>
                  <a:pt x="11179356" y="263132"/>
                  <a:pt x="11187343" y="263132"/>
                </a:cubicBezTo>
                <a:cubicBezTo>
                  <a:pt x="11187343" y="263132"/>
                  <a:pt x="11227278" y="263132"/>
                  <a:pt x="11243252" y="263132"/>
                </a:cubicBezTo>
                <a:cubicBezTo>
                  <a:pt x="11259226" y="271355"/>
                  <a:pt x="11259226" y="271355"/>
                  <a:pt x="11259226" y="271355"/>
                </a:cubicBezTo>
                <a:cubicBezTo>
                  <a:pt x="11259226" y="271355"/>
                  <a:pt x="11259226" y="271355"/>
                  <a:pt x="11259226" y="172681"/>
                </a:cubicBezTo>
                <a:cubicBezTo>
                  <a:pt x="11259226" y="172681"/>
                  <a:pt x="11259226" y="172681"/>
                  <a:pt x="11275200" y="172681"/>
                </a:cubicBezTo>
                <a:cubicBezTo>
                  <a:pt x="11275200" y="172681"/>
                  <a:pt x="11275200" y="172681"/>
                  <a:pt x="11275200" y="164458"/>
                </a:cubicBezTo>
                <a:cubicBezTo>
                  <a:pt x="11275200" y="164458"/>
                  <a:pt x="11275200" y="164458"/>
                  <a:pt x="11275200" y="156235"/>
                </a:cubicBezTo>
                <a:cubicBezTo>
                  <a:pt x="11275200" y="156235"/>
                  <a:pt x="11275200" y="156235"/>
                  <a:pt x="11283187" y="156235"/>
                </a:cubicBezTo>
                <a:cubicBezTo>
                  <a:pt x="11283187" y="156235"/>
                  <a:pt x="11283187" y="156235"/>
                  <a:pt x="11283187" y="164458"/>
                </a:cubicBezTo>
                <a:cubicBezTo>
                  <a:pt x="11283187" y="164458"/>
                  <a:pt x="11283187" y="164458"/>
                  <a:pt x="11291174" y="164458"/>
                </a:cubicBezTo>
                <a:cubicBezTo>
                  <a:pt x="11291174" y="164458"/>
                  <a:pt x="11291174" y="164458"/>
                  <a:pt x="11291174" y="156235"/>
                </a:cubicBezTo>
                <a:cubicBezTo>
                  <a:pt x="11291174" y="156235"/>
                  <a:pt x="11291174" y="156235"/>
                  <a:pt x="11299161" y="156235"/>
                </a:cubicBezTo>
                <a:lnTo>
                  <a:pt x="11299161" y="148012"/>
                </a:lnTo>
                <a:cubicBezTo>
                  <a:pt x="11299161" y="148012"/>
                  <a:pt x="11299161" y="148012"/>
                  <a:pt x="11291174" y="148012"/>
                </a:cubicBezTo>
                <a:cubicBezTo>
                  <a:pt x="11291174" y="148012"/>
                  <a:pt x="11291174" y="139789"/>
                  <a:pt x="11299161" y="139789"/>
                </a:cubicBezTo>
                <a:cubicBezTo>
                  <a:pt x="11299161" y="139789"/>
                  <a:pt x="11307148" y="139789"/>
                  <a:pt x="11307148" y="139789"/>
                </a:cubicBezTo>
                <a:cubicBezTo>
                  <a:pt x="11307148" y="139789"/>
                  <a:pt x="11307148" y="139789"/>
                  <a:pt x="11307148" y="156235"/>
                </a:cubicBezTo>
                <a:cubicBezTo>
                  <a:pt x="11307148" y="156235"/>
                  <a:pt x="11307148" y="156235"/>
                  <a:pt x="11307148" y="172681"/>
                </a:cubicBezTo>
                <a:cubicBezTo>
                  <a:pt x="11307148" y="172681"/>
                  <a:pt x="11307148" y="172681"/>
                  <a:pt x="11363057" y="172681"/>
                </a:cubicBezTo>
                <a:cubicBezTo>
                  <a:pt x="11363057" y="172681"/>
                  <a:pt x="11363057" y="172681"/>
                  <a:pt x="11363057" y="304247"/>
                </a:cubicBezTo>
                <a:cubicBezTo>
                  <a:pt x="11363057" y="304247"/>
                  <a:pt x="11363057" y="304247"/>
                  <a:pt x="11418967" y="304247"/>
                </a:cubicBezTo>
                <a:cubicBezTo>
                  <a:pt x="11418967" y="304247"/>
                  <a:pt x="11418967" y="304247"/>
                  <a:pt x="11418967" y="312469"/>
                </a:cubicBezTo>
                <a:cubicBezTo>
                  <a:pt x="11418967" y="312469"/>
                  <a:pt x="11418967" y="312469"/>
                  <a:pt x="11426953" y="312469"/>
                </a:cubicBezTo>
                <a:cubicBezTo>
                  <a:pt x="11426953" y="312469"/>
                  <a:pt x="11426953" y="312469"/>
                  <a:pt x="11450915" y="106898"/>
                </a:cubicBezTo>
                <a:cubicBezTo>
                  <a:pt x="11450915" y="106898"/>
                  <a:pt x="11466889" y="24669"/>
                  <a:pt x="11466889" y="16446"/>
                </a:cubicBezTo>
                <a:cubicBezTo>
                  <a:pt x="11466889" y="8223"/>
                  <a:pt x="11474876" y="8223"/>
                  <a:pt x="11474876" y="8223"/>
                </a:cubicBezTo>
                <a:cubicBezTo>
                  <a:pt x="11474876" y="8223"/>
                  <a:pt x="11474876" y="8223"/>
                  <a:pt x="11482863" y="106898"/>
                </a:cubicBezTo>
                <a:cubicBezTo>
                  <a:pt x="11482863" y="106898"/>
                  <a:pt x="11482863" y="106898"/>
                  <a:pt x="11490850" y="106898"/>
                </a:cubicBezTo>
                <a:cubicBezTo>
                  <a:pt x="11490850" y="106898"/>
                  <a:pt x="11490850" y="106898"/>
                  <a:pt x="11498837" y="222018"/>
                </a:cubicBezTo>
                <a:cubicBezTo>
                  <a:pt x="11506824" y="222018"/>
                  <a:pt x="11506824" y="222018"/>
                  <a:pt x="11506824" y="222018"/>
                </a:cubicBezTo>
                <a:cubicBezTo>
                  <a:pt x="11506824" y="222018"/>
                  <a:pt x="11506824" y="222018"/>
                  <a:pt x="11530785" y="222018"/>
                </a:cubicBezTo>
                <a:cubicBezTo>
                  <a:pt x="11530785" y="222018"/>
                  <a:pt x="11530785" y="222018"/>
                  <a:pt x="11530785" y="263132"/>
                </a:cubicBezTo>
                <a:cubicBezTo>
                  <a:pt x="11530785" y="263132"/>
                  <a:pt x="11530785" y="263132"/>
                  <a:pt x="11538772" y="263132"/>
                </a:cubicBezTo>
                <a:cubicBezTo>
                  <a:pt x="11538772" y="263132"/>
                  <a:pt x="11538772" y="263132"/>
                  <a:pt x="11562733" y="263132"/>
                </a:cubicBezTo>
                <a:cubicBezTo>
                  <a:pt x="11562733" y="263132"/>
                  <a:pt x="11562733" y="263132"/>
                  <a:pt x="11562733" y="271355"/>
                </a:cubicBezTo>
                <a:cubicBezTo>
                  <a:pt x="11562733" y="271355"/>
                  <a:pt x="11562733" y="271355"/>
                  <a:pt x="11610655" y="271355"/>
                </a:cubicBezTo>
                <a:cubicBezTo>
                  <a:pt x="11610655" y="271355"/>
                  <a:pt x="11610655" y="230241"/>
                  <a:pt x="11610655" y="213795"/>
                </a:cubicBezTo>
                <a:cubicBezTo>
                  <a:pt x="11610655" y="189126"/>
                  <a:pt x="11618642" y="189126"/>
                  <a:pt x="11618642" y="189126"/>
                </a:cubicBezTo>
                <a:cubicBezTo>
                  <a:pt x="11618642" y="189126"/>
                  <a:pt x="11618642" y="189126"/>
                  <a:pt x="11626629" y="189126"/>
                </a:cubicBezTo>
                <a:cubicBezTo>
                  <a:pt x="11626629" y="189126"/>
                  <a:pt x="11626629" y="189126"/>
                  <a:pt x="11642603" y="189126"/>
                </a:cubicBezTo>
                <a:cubicBezTo>
                  <a:pt x="11642603" y="189126"/>
                  <a:pt x="11642603" y="189126"/>
                  <a:pt x="11650590" y="189126"/>
                </a:cubicBezTo>
                <a:cubicBezTo>
                  <a:pt x="11650590" y="189126"/>
                  <a:pt x="11650590" y="164458"/>
                  <a:pt x="11650590" y="156235"/>
                </a:cubicBezTo>
                <a:cubicBezTo>
                  <a:pt x="11650590" y="156235"/>
                  <a:pt x="11650590" y="148012"/>
                  <a:pt x="11658577" y="148012"/>
                </a:cubicBezTo>
                <a:cubicBezTo>
                  <a:pt x="11658577" y="148012"/>
                  <a:pt x="11666564" y="139789"/>
                  <a:pt x="11666564" y="139789"/>
                </a:cubicBezTo>
                <a:cubicBezTo>
                  <a:pt x="11666564" y="139789"/>
                  <a:pt x="11666564" y="139789"/>
                  <a:pt x="11674551" y="131566"/>
                </a:cubicBezTo>
                <a:cubicBezTo>
                  <a:pt x="11674551" y="131566"/>
                  <a:pt x="11674551" y="131566"/>
                  <a:pt x="11674551" y="106898"/>
                </a:cubicBezTo>
                <a:cubicBezTo>
                  <a:pt x="11674551" y="106898"/>
                  <a:pt x="11674551" y="106898"/>
                  <a:pt x="11666564" y="115120"/>
                </a:cubicBezTo>
                <a:cubicBezTo>
                  <a:pt x="11666564" y="115120"/>
                  <a:pt x="11658577" y="106898"/>
                  <a:pt x="11666564" y="106898"/>
                </a:cubicBezTo>
                <a:cubicBezTo>
                  <a:pt x="11666564" y="106898"/>
                  <a:pt x="11682538" y="90452"/>
                  <a:pt x="11682538" y="90452"/>
                </a:cubicBezTo>
                <a:cubicBezTo>
                  <a:pt x="11682538" y="90452"/>
                  <a:pt x="11682538" y="90452"/>
                  <a:pt x="11682538" y="131566"/>
                </a:cubicBezTo>
                <a:cubicBezTo>
                  <a:pt x="11682538" y="131566"/>
                  <a:pt x="11682538" y="131566"/>
                  <a:pt x="11682538" y="139789"/>
                </a:cubicBezTo>
                <a:cubicBezTo>
                  <a:pt x="11682538" y="139789"/>
                  <a:pt x="11682538" y="139789"/>
                  <a:pt x="11698513" y="148012"/>
                </a:cubicBezTo>
                <a:cubicBezTo>
                  <a:pt x="11698513" y="148012"/>
                  <a:pt x="11698513" y="148012"/>
                  <a:pt x="11706499" y="156235"/>
                </a:cubicBezTo>
                <a:cubicBezTo>
                  <a:pt x="11706499" y="156235"/>
                  <a:pt x="11706499" y="156235"/>
                  <a:pt x="11706499" y="197349"/>
                </a:cubicBezTo>
                <a:cubicBezTo>
                  <a:pt x="11706499" y="197349"/>
                  <a:pt x="11714487" y="189126"/>
                  <a:pt x="11714487" y="197349"/>
                </a:cubicBezTo>
                <a:cubicBezTo>
                  <a:pt x="11714487" y="197349"/>
                  <a:pt x="11722473" y="205572"/>
                  <a:pt x="11722473" y="205572"/>
                </a:cubicBezTo>
                <a:cubicBezTo>
                  <a:pt x="11722473" y="205572"/>
                  <a:pt x="11722473" y="205572"/>
                  <a:pt x="11722473" y="238464"/>
                </a:cubicBezTo>
                <a:cubicBezTo>
                  <a:pt x="11722473" y="238464"/>
                  <a:pt x="11722473" y="238464"/>
                  <a:pt x="11730461" y="238464"/>
                </a:cubicBezTo>
                <a:cubicBezTo>
                  <a:pt x="11730461" y="238464"/>
                  <a:pt x="11730461" y="238464"/>
                  <a:pt x="11730461" y="230241"/>
                </a:cubicBezTo>
                <a:cubicBezTo>
                  <a:pt x="11730461" y="230241"/>
                  <a:pt x="11738448" y="222018"/>
                  <a:pt x="11746435" y="222018"/>
                </a:cubicBezTo>
                <a:cubicBezTo>
                  <a:pt x="11754422" y="222018"/>
                  <a:pt x="11762409" y="222018"/>
                  <a:pt x="11762409" y="222018"/>
                </a:cubicBezTo>
                <a:cubicBezTo>
                  <a:pt x="11762409" y="222018"/>
                  <a:pt x="11762409" y="222018"/>
                  <a:pt x="11770396" y="222018"/>
                </a:cubicBezTo>
                <a:cubicBezTo>
                  <a:pt x="11778383" y="222018"/>
                  <a:pt x="11786370" y="230241"/>
                  <a:pt x="11786370" y="230241"/>
                </a:cubicBezTo>
                <a:cubicBezTo>
                  <a:pt x="11786370" y="230241"/>
                  <a:pt x="11786370" y="230241"/>
                  <a:pt x="11794357" y="230241"/>
                </a:cubicBezTo>
                <a:cubicBezTo>
                  <a:pt x="11794357" y="230241"/>
                  <a:pt x="11794357" y="230241"/>
                  <a:pt x="11794357" y="148012"/>
                </a:cubicBezTo>
                <a:cubicBezTo>
                  <a:pt x="11794357" y="148012"/>
                  <a:pt x="11794357" y="148012"/>
                  <a:pt x="11810331" y="148012"/>
                </a:cubicBezTo>
                <a:cubicBezTo>
                  <a:pt x="11810331" y="148012"/>
                  <a:pt x="11810331" y="139789"/>
                  <a:pt x="11818318" y="139789"/>
                </a:cubicBezTo>
                <a:lnTo>
                  <a:pt x="11818318" y="131566"/>
                </a:lnTo>
                <a:cubicBezTo>
                  <a:pt x="11818318" y="139789"/>
                  <a:pt x="11826305" y="148012"/>
                  <a:pt x="11826305" y="148012"/>
                </a:cubicBezTo>
                <a:cubicBezTo>
                  <a:pt x="11826305" y="148012"/>
                  <a:pt x="11826305" y="148012"/>
                  <a:pt x="11826305" y="139789"/>
                </a:cubicBezTo>
                <a:cubicBezTo>
                  <a:pt x="11826305" y="139789"/>
                  <a:pt x="11826305" y="139789"/>
                  <a:pt x="11882214" y="139789"/>
                </a:cubicBezTo>
                <a:cubicBezTo>
                  <a:pt x="11882214" y="139789"/>
                  <a:pt x="11882214" y="139789"/>
                  <a:pt x="11882214" y="197349"/>
                </a:cubicBezTo>
                <a:cubicBezTo>
                  <a:pt x="11882214" y="197349"/>
                  <a:pt x="11882214" y="197349"/>
                  <a:pt x="11930136" y="197349"/>
                </a:cubicBezTo>
                <a:cubicBezTo>
                  <a:pt x="11930136" y="197349"/>
                  <a:pt x="11930136" y="197349"/>
                  <a:pt x="11930136" y="205572"/>
                </a:cubicBezTo>
                <a:cubicBezTo>
                  <a:pt x="11930136" y="205572"/>
                  <a:pt x="11930136" y="205572"/>
                  <a:pt x="11954097" y="197349"/>
                </a:cubicBezTo>
                <a:cubicBezTo>
                  <a:pt x="11954097" y="197349"/>
                  <a:pt x="11954097" y="197349"/>
                  <a:pt x="11962084" y="205572"/>
                </a:cubicBezTo>
                <a:cubicBezTo>
                  <a:pt x="11962084" y="205572"/>
                  <a:pt x="11962084" y="205572"/>
                  <a:pt x="11962084" y="254909"/>
                </a:cubicBezTo>
                <a:cubicBezTo>
                  <a:pt x="11962084" y="254909"/>
                  <a:pt x="11962084" y="254909"/>
                  <a:pt x="11994033" y="222018"/>
                </a:cubicBezTo>
                <a:cubicBezTo>
                  <a:pt x="11994033" y="222018"/>
                  <a:pt x="11994033" y="222018"/>
                  <a:pt x="11994033" y="189126"/>
                </a:cubicBezTo>
                <a:cubicBezTo>
                  <a:pt x="11994033" y="189126"/>
                  <a:pt x="11994033" y="189126"/>
                  <a:pt x="12033968" y="189126"/>
                </a:cubicBezTo>
                <a:cubicBezTo>
                  <a:pt x="12033968" y="189126"/>
                  <a:pt x="12033968" y="189126"/>
                  <a:pt x="12033968" y="164458"/>
                </a:cubicBezTo>
                <a:cubicBezTo>
                  <a:pt x="12033968" y="164458"/>
                  <a:pt x="12033968" y="164458"/>
                  <a:pt x="12033968" y="156235"/>
                </a:cubicBezTo>
                <a:cubicBezTo>
                  <a:pt x="12033968" y="156235"/>
                  <a:pt x="12033968" y="156235"/>
                  <a:pt x="12113838" y="156235"/>
                </a:cubicBezTo>
                <a:cubicBezTo>
                  <a:pt x="12113838" y="156235"/>
                  <a:pt x="12113838" y="156235"/>
                  <a:pt x="12113838" y="164458"/>
                </a:cubicBezTo>
                <a:cubicBezTo>
                  <a:pt x="12113838" y="164458"/>
                  <a:pt x="12113838" y="164458"/>
                  <a:pt x="12121825" y="164458"/>
                </a:cubicBezTo>
                <a:cubicBezTo>
                  <a:pt x="12121825" y="164458"/>
                  <a:pt x="12121825" y="164458"/>
                  <a:pt x="12121825" y="172681"/>
                </a:cubicBezTo>
                <a:cubicBezTo>
                  <a:pt x="12121825" y="172681"/>
                  <a:pt x="12129812" y="172681"/>
                  <a:pt x="12137799" y="172681"/>
                </a:cubicBezTo>
                <a:lnTo>
                  <a:pt x="12137799" y="526264"/>
                </a:lnTo>
                <a:cubicBezTo>
                  <a:pt x="11958091" y="526264"/>
                  <a:pt x="11140419" y="526264"/>
                  <a:pt x="10570969" y="526264"/>
                </a:cubicBezTo>
                <a:lnTo>
                  <a:pt x="10133947" y="526264"/>
                </a:lnTo>
                <a:lnTo>
                  <a:pt x="10117081" y="526264"/>
                </a:lnTo>
                <a:lnTo>
                  <a:pt x="8025520" y="526264"/>
                </a:lnTo>
                <a:lnTo>
                  <a:pt x="8001905" y="526264"/>
                </a:lnTo>
                <a:lnTo>
                  <a:pt x="7868664" y="526264"/>
                </a:lnTo>
                <a:cubicBezTo>
                  <a:pt x="7573387" y="526264"/>
                  <a:pt x="6918151" y="526264"/>
                  <a:pt x="6400705" y="526264"/>
                </a:cubicBezTo>
                <a:lnTo>
                  <a:pt x="6132996" y="526264"/>
                </a:lnTo>
                <a:lnTo>
                  <a:pt x="5836128" y="526264"/>
                </a:lnTo>
                <a:lnTo>
                  <a:pt x="5690068" y="526264"/>
                </a:lnTo>
                <a:cubicBezTo>
                  <a:pt x="5150948" y="526264"/>
                  <a:pt x="4404261" y="526264"/>
                  <a:pt x="4179123" y="526264"/>
                </a:cubicBezTo>
                <a:lnTo>
                  <a:pt x="4135891" y="526264"/>
                </a:lnTo>
                <a:lnTo>
                  <a:pt x="4112278" y="526264"/>
                </a:lnTo>
                <a:lnTo>
                  <a:pt x="2020718" y="526264"/>
                </a:lnTo>
                <a:lnTo>
                  <a:pt x="2003850" y="526264"/>
                </a:lnTo>
                <a:lnTo>
                  <a:pt x="1826767" y="526264"/>
                </a:lnTo>
                <a:cubicBezTo>
                  <a:pt x="1287658" y="526264"/>
                  <a:pt x="209659" y="526264"/>
                  <a:pt x="0" y="526264"/>
                </a:cubicBezTo>
                <a:lnTo>
                  <a:pt x="0" y="172681"/>
                </a:lnTo>
                <a:cubicBezTo>
                  <a:pt x="7987" y="172681"/>
                  <a:pt x="15974" y="172681"/>
                  <a:pt x="15974" y="172681"/>
                </a:cubicBezTo>
                <a:cubicBezTo>
                  <a:pt x="15974" y="164458"/>
                  <a:pt x="15974" y="164458"/>
                  <a:pt x="15974" y="164458"/>
                </a:cubicBezTo>
                <a:cubicBezTo>
                  <a:pt x="23961" y="164458"/>
                  <a:pt x="23961" y="164458"/>
                  <a:pt x="23961" y="164458"/>
                </a:cubicBezTo>
                <a:cubicBezTo>
                  <a:pt x="23961" y="156235"/>
                  <a:pt x="23961" y="156235"/>
                  <a:pt x="23961" y="156235"/>
                </a:cubicBezTo>
                <a:cubicBezTo>
                  <a:pt x="103831" y="156235"/>
                  <a:pt x="103831" y="156235"/>
                  <a:pt x="103831" y="156235"/>
                </a:cubicBezTo>
                <a:cubicBezTo>
                  <a:pt x="103831" y="164458"/>
                  <a:pt x="103831" y="164458"/>
                  <a:pt x="103831" y="164458"/>
                </a:cubicBezTo>
                <a:cubicBezTo>
                  <a:pt x="103831" y="189126"/>
                  <a:pt x="103831" y="189126"/>
                  <a:pt x="103831" y="189126"/>
                </a:cubicBezTo>
                <a:cubicBezTo>
                  <a:pt x="143766" y="189126"/>
                  <a:pt x="143766" y="189126"/>
                  <a:pt x="143766" y="189126"/>
                </a:cubicBezTo>
                <a:cubicBezTo>
                  <a:pt x="143766" y="222018"/>
                  <a:pt x="143766" y="222018"/>
                  <a:pt x="143766" y="222018"/>
                </a:cubicBezTo>
                <a:cubicBezTo>
                  <a:pt x="175714" y="254909"/>
                  <a:pt x="175714" y="254909"/>
                  <a:pt x="175714" y="254909"/>
                </a:cubicBezTo>
                <a:cubicBezTo>
                  <a:pt x="175714" y="205572"/>
                  <a:pt x="175714" y="205572"/>
                  <a:pt x="175714" y="205572"/>
                </a:cubicBezTo>
                <a:cubicBezTo>
                  <a:pt x="183701" y="197349"/>
                  <a:pt x="183701" y="197349"/>
                  <a:pt x="183701" y="197349"/>
                </a:cubicBezTo>
                <a:cubicBezTo>
                  <a:pt x="207662" y="205572"/>
                  <a:pt x="207662" y="205572"/>
                  <a:pt x="207662" y="205572"/>
                </a:cubicBezTo>
                <a:cubicBezTo>
                  <a:pt x="207662" y="197349"/>
                  <a:pt x="207662" y="197349"/>
                  <a:pt x="207662" y="197349"/>
                </a:cubicBezTo>
                <a:cubicBezTo>
                  <a:pt x="255585" y="197349"/>
                  <a:pt x="255585" y="197349"/>
                  <a:pt x="255585" y="197349"/>
                </a:cubicBezTo>
                <a:cubicBezTo>
                  <a:pt x="255585" y="139789"/>
                  <a:pt x="255585" y="139789"/>
                  <a:pt x="255585" y="139789"/>
                </a:cubicBezTo>
                <a:cubicBezTo>
                  <a:pt x="311494" y="139789"/>
                  <a:pt x="311494" y="139789"/>
                  <a:pt x="311494" y="139789"/>
                </a:cubicBezTo>
                <a:cubicBezTo>
                  <a:pt x="311494" y="148012"/>
                  <a:pt x="311494" y="148012"/>
                  <a:pt x="311494" y="148012"/>
                </a:cubicBezTo>
                <a:cubicBezTo>
                  <a:pt x="311494" y="148012"/>
                  <a:pt x="319481" y="139789"/>
                  <a:pt x="319481" y="131566"/>
                </a:cubicBezTo>
                <a:lnTo>
                  <a:pt x="319481" y="139789"/>
                </a:lnTo>
                <a:cubicBezTo>
                  <a:pt x="327468" y="139789"/>
                  <a:pt x="327468" y="148012"/>
                  <a:pt x="327468" y="148012"/>
                </a:cubicBezTo>
                <a:cubicBezTo>
                  <a:pt x="343442" y="148012"/>
                  <a:pt x="343442" y="148012"/>
                  <a:pt x="343442" y="148012"/>
                </a:cubicBezTo>
                <a:cubicBezTo>
                  <a:pt x="343442" y="230241"/>
                  <a:pt x="343442" y="230241"/>
                  <a:pt x="343442" y="230241"/>
                </a:cubicBezTo>
                <a:cubicBezTo>
                  <a:pt x="351429" y="230241"/>
                  <a:pt x="351429" y="230241"/>
                  <a:pt x="351429" y="230241"/>
                </a:cubicBezTo>
                <a:cubicBezTo>
                  <a:pt x="351429" y="230241"/>
                  <a:pt x="359416" y="222018"/>
                  <a:pt x="367403" y="222018"/>
                </a:cubicBezTo>
                <a:cubicBezTo>
                  <a:pt x="375390" y="222018"/>
                  <a:pt x="375390" y="222018"/>
                  <a:pt x="375390" y="222018"/>
                </a:cubicBezTo>
                <a:cubicBezTo>
                  <a:pt x="375390" y="222018"/>
                  <a:pt x="383377" y="222018"/>
                  <a:pt x="391364" y="222018"/>
                </a:cubicBezTo>
                <a:cubicBezTo>
                  <a:pt x="399351" y="222018"/>
                  <a:pt x="407338" y="230241"/>
                  <a:pt x="407338" y="230241"/>
                </a:cubicBezTo>
                <a:cubicBezTo>
                  <a:pt x="407338" y="238464"/>
                  <a:pt x="407338" y="238464"/>
                  <a:pt x="407338" y="238464"/>
                </a:cubicBezTo>
                <a:cubicBezTo>
                  <a:pt x="415325" y="238464"/>
                  <a:pt x="415325" y="238464"/>
                  <a:pt x="415325" y="238464"/>
                </a:cubicBezTo>
                <a:cubicBezTo>
                  <a:pt x="415325" y="205572"/>
                  <a:pt x="415325" y="205572"/>
                  <a:pt x="415325" y="205572"/>
                </a:cubicBezTo>
                <a:cubicBezTo>
                  <a:pt x="415325" y="205572"/>
                  <a:pt x="423312" y="197349"/>
                  <a:pt x="423312" y="197349"/>
                </a:cubicBezTo>
                <a:cubicBezTo>
                  <a:pt x="423312" y="189126"/>
                  <a:pt x="431299" y="197349"/>
                  <a:pt x="431299" y="197349"/>
                </a:cubicBezTo>
                <a:cubicBezTo>
                  <a:pt x="431299" y="156235"/>
                  <a:pt x="431299" y="156235"/>
                  <a:pt x="431299" y="156235"/>
                </a:cubicBezTo>
                <a:cubicBezTo>
                  <a:pt x="439286" y="148012"/>
                  <a:pt x="439286" y="148012"/>
                  <a:pt x="439286" y="148012"/>
                </a:cubicBezTo>
                <a:cubicBezTo>
                  <a:pt x="455260" y="139789"/>
                  <a:pt x="455260" y="139789"/>
                  <a:pt x="455260" y="139789"/>
                </a:cubicBezTo>
                <a:cubicBezTo>
                  <a:pt x="455260" y="131566"/>
                  <a:pt x="455260" y="131566"/>
                  <a:pt x="455260" y="131566"/>
                </a:cubicBezTo>
                <a:cubicBezTo>
                  <a:pt x="455260" y="90452"/>
                  <a:pt x="455260" y="90452"/>
                  <a:pt x="455260" y="90452"/>
                </a:cubicBezTo>
                <a:cubicBezTo>
                  <a:pt x="455260" y="90452"/>
                  <a:pt x="471234" y="106898"/>
                  <a:pt x="471234" y="106898"/>
                </a:cubicBezTo>
                <a:cubicBezTo>
                  <a:pt x="479221" y="106898"/>
                  <a:pt x="471234" y="115120"/>
                  <a:pt x="471234" y="115120"/>
                </a:cubicBezTo>
                <a:cubicBezTo>
                  <a:pt x="463247" y="106898"/>
                  <a:pt x="463247" y="106898"/>
                  <a:pt x="463247" y="106898"/>
                </a:cubicBezTo>
                <a:cubicBezTo>
                  <a:pt x="463247" y="131566"/>
                  <a:pt x="463247" y="131566"/>
                  <a:pt x="463247" y="131566"/>
                </a:cubicBezTo>
                <a:cubicBezTo>
                  <a:pt x="471234" y="139789"/>
                  <a:pt x="471234" y="139789"/>
                  <a:pt x="471234" y="139789"/>
                </a:cubicBezTo>
                <a:cubicBezTo>
                  <a:pt x="471234" y="139789"/>
                  <a:pt x="479221" y="148012"/>
                  <a:pt x="479221" y="148012"/>
                </a:cubicBezTo>
                <a:cubicBezTo>
                  <a:pt x="487208" y="148012"/>
                  <a:pt x="487208" y="156235"/>
                  <a:pt x="487208" y="156235"/>
                </a:cubicBezTo>
                <a:cubicBezTo>
                  <a:pt x="487208" y="164458"/>
                  <a:pt x="487208" y="189126"/>
                  <a:pt x="487208" y="189126"/>
                </a:cubicBezTo>
                <a:cubicBezTo>
                  <a:pt x="495195" y="189126"/>
                  <a:pt x="495195" y="189126"/>
                  <a:pt x="495195" y="189126"/>
                </a:cubicBezTo>
                <a:cubicBezTo>
                  <a:pt x="511169" y="189126"/>
                  <a:pt x="511169" y="189126"/>
                  <a:pt x="511169" y="189126"/>
                </a:cubicBezTo>
                <a:cubicBezTo>
                  <a:pt x="519157" y="189126"/>
                  <a:pt x="519157" y="189126"/>
                  <a:pt x="519157" y="189126"/>
                </a:cubicBezTo>
                <a:cubicBezTo>
                  <a:pt x="519157" y="189126"/>
                  <a:pt x="527144" y="189126"/>
                  <a:pt x="527144" y="213795"/>
                </a:cubicBezTo>
                <a:cubicBezTo>
                  <a:pt x="527144" y="230241"/>
                  <a:pt x="527144" y="271355"/>
                  <a:pt x="527144" y="271355"/>
                </a:cubicBezTo>
                <a:cubicBezTo>
                  <a:pt x="575066" y="271355"/>
                  <a:pt x="575066" y="271355"/>
                  <a:pt x="575066" y="271355"/>
                </a:cubicBezTo>
                <a:cubicBezTo>
                  <a:pt x="575066" y="263132"/>
                  <a:pt x="575066" y="263132"/>
                  <a:pt x="575066" y="263132"/>
                </a:cubicBezTo>
                <a:cubicBezTo>
                  <a:pt x="599027" y="263132"/>
                  <a:pt x="599027" y="263132"/>
                  <a:pt x="599027" y="263132"/>
                </a:cubicBezTo>
                <a:cubicBezTo>
                  <a:pt x="607014" y="263132"/>
                  <a:pt x="607014" y="263132"/>
                  <a:pt x="607014" y="263132"/>
                </a:cubicBezTo>
                <a:cubicBezTo>
                  <a:pt x="607014" y="222018"/>
                  <a:pt x="607014" y="222018"/>
                  <a:pt x="607014" y="222018"/>
                </a:cubicBezTo>
                <a:cubicBezTo>
                  <a:pt x="630975" y="222018"/>
                  <a:pt x="630975" y="222018"/>
                  <a:pt x="630975" y="222018"/>
                </a:cubicBezTo>
                <a:cubicBezTo>
                  <a:pt x="630975" y="222018"/>
                  <a:pt x="630975" y="222018"/>
                  <a:pt x="638962" y="222018"/>
                </a:cubicBezTo>
                <a:cubicBezTo>
                  <a:pt x="646949" y="106898"/>
                  <a:pt x="646949" y="106898"/>
                  <a:pt x="646949" y="106898"/>
                </a:cubicBezTo>
                <a:cubicBezTo>
                  <a:pt x="654936" y="106898"/>
                  <a:pt x="654936" y="106898"/>
                  <a:pt x="654936" y="106898"/>
                </a:cubicBezTo>
                <a:cubicBezTo>
                  <a:pt x="662923" y="8223"/>
                  <a:pt x="662923" y="8223"/>
                  <a:pt x="662923" y="8223"/>
                </a:cubicBezTo>
                <a:cubicBezTo>
                  <a:pt x="662923" y="8223"/>
                  <a:pt x="670910" y="8223"/>
                  <a:pt x="670910" y="16446"/>
                </a:cubicBezTo>
                <a:cubicBezTo>
                  <a:pt x="670910" y="24669"/>
                  <a:pt x="686884" y="106898"/>
                  <a:pt x="686884" y="106898"/>
                </a:cubicBezTo>
                <a:cubicBezTo>
                  <a:pt x="710845" y="312469"/>
                  <a:pt x="710845" y="312469"/>
                  <a:pt x="710845" y="312469"/>
                </a:cubicBezTo>
                <a:cubicBezTo>
                  <a:pt x="718832" y="312469"/>
                  <a:pt x="718832" y="312469"/>
                  <a:pt x="718832" y="312469"/>
                </a:cubicBezTo>
                <a:cubicBezTo>
                  <a:pt x="718832" y="304247"/>
                  <a:pt x="718832" y="304247"/>
                  <a:pt x="718832" y="304247"/>
                </a:cubicBezTo>
                <a:cubicBezTo>
                  <a:pt x="774741" y="304247"/>
                  <a:pt x="774741" y="304247"/>
                  <a:pt x="774741" y="304247"/>
                </a:cubicBezTo>
                <a:cubicBezTo>
                  <a:pt x="774741" y="172681"/>
                  <a:pt x="774741" y="172681"/>
                  <a:pt x="774741" y="172681"/>
                </a:cubicBezTo>
                <a:cubicBezTo>
                  <a:pt x="830651" y="172681"/>
                  <a:pt x="830651" y="172681"/>
                  <a:pt x="830651" y="172681"/>
                </a:cubicBezTo>
                <a:cubicBezTo>
                  <a:pt x="830651" y="156235"/>
                  <a:pt x="830651" y="156235"/>
                  <a:pt x="830651" y="156235"/>
                </a:cubicBezTo>
                <a:cubicBezTo>
                  <a:pt x="830651" y="139789"/>
                  <a:pt x="830651" y="139789"/>
                  <a:pt x="830651" y="139789"/>
                </a:cubicBezTo>
                <a:cubicBezTo>
                  <a:pt x="830651" y="139789"/>
                  <a:pt x="838638" y="139789"/>
                  <a:pt x="838638" y="139789"/>
                </a:cubicBezTo>
                <a:cubicBezTo>
                  <a:pt x="846625" y="139789"/>
                  <a:pt x="846625" y="148012"/>
                  <a:pt x="846625" y="148012"/>
                </a:cubicBezTo>
                <a:cubicBezTo>
                  <a:pt x="838638" y="148012"/>
                  <a:pt x="838638" y="148012"/>
                  <a:pt x="838638" y="148012"/>
                </a:cubicBezTo>
                <a:lnTo>
                  <a:pt x="838638" y="156235"/>
                </a:lnTo>
                <a:cubicBezTo>
                  <a:pt x="846625" y="156235"/>
                  <a:pt x="846625" y="156235"/>
                  <a:pt x="846625" y="156235"/>
                </a:cubicBezTo>
                <a:cubicBezTo>
                  <a:pt x="846625" y="164458"/>
                  <a:pt x="846625" y="164458"/>
                  <a:pt x="846625" y="164458"/>
                </a:cubicBezTo>
                <a:cubicBezTo>
                  <a:pt x="854612" y="164458"/>
                  <a:pt x="854612" y="164458"/>
                  <a:pt x="854612" y="164458"/>
                </a:cubicBezTo>
                <a:cubicBezTo>
                  <a:pt x="854612" y="156235"/>
                  <a:pt x="854612" y="156235"/>
                  <a:pt x="854612" y="156235"/>
                </a:cubicBezTo>
                <a:cubicBezTo>
                  <a:pt x="862599" y="156235"/>
                  <a:pt x="862599" y="156235"/>
                  <a:pt x="862599" y="156235"/>
                </a:cubicBezTo>
                <a:cubicBezTo>
                  <a:pt x="862599" y="164458"/>
                  <a:pt x="862599" y="164458"/>
                  <a:pt x="862599" y="164458"/>
                </a:cubicBezTo>
                <a:cubicBezTo>
                  <a:pt x="862599" y="172681"/>
                  <a:pt x="862599" y="172681"/>
                  <a:pt x="862599" y="172681"/>
                </a:cubicBezTo>
                <a:cubicBezTo>
                  <a:pt x="878573" y="172681"/>
                  <a:pt x="878573" y="172681"/>
                  <a:pt x="878573" y="172681"/>
                </a:cubicBezTo>
                <a:cubicBezTo>
                  <a:pt x="878573" y="271355"/>
                  <a:pt x="878573" y="271355"/>
                  <a:pt x="878573" y="271355"/>
                </a:cubicBezTo>
                <a:cubicBezTo>
                  <a:pt x="878573" y="271355"/>
                  <a:pt x="878573" y="271355"/>
                  <a:pt x="894547" y="263132"/>
                </a:cubicBezTo>
                <a:cubicBezTo>
                  <a:pt x="910521" y="263132"/>
                  <a:pt x="950456" y="263132"/>
                  <a:pt x="950456" y="263132"/>
                </a:cubicBezTo>
                <a:cubicBezTo>
                  <a:pt x="958443" y="263132"/>
                  <a:pt x="958443" y="263132"/>
                  <a:pt x="958443" y="263132"/>
                </a:cubicBezTo>
                <a:cubicBezTo>
                  <a:pt x="958443" y="254909"/>
                  <a:pt x="958443" y="254909"/>
                  <a:pt x="958443" y="254909"/>
                </a:cubicBezTo>
                <a:cubicBezTo>
                  <a:pt x="998378" y="254909"/>
                  <a:pt x="998378" y="254909"/>
                  <a:pt x="998378" y="254909"/>
                </a:cubicBezTo>
                <a:cubicBezTo>
                  <a:pt x="998378" y="263132"/>
                  <a:pt x="998378" y="263132"/>
                  <a:pt x="998378" y="263132"/>
                </a:cubicBezTo>
                <a:cubicBezTo>
                  <a:pt x="1022339" y="263132"/>
                  <a:pt x="1022339" y="263132"/>
                  <a:pt x="1022339" y="263132"/>
                </a:cubicBezTo>
                <a:cubicBezTo>
                  <a:pt x="1022339" y="271355"/>
                  <a:pt x="1022339" y="271355"/>
                  <a:pt x="1022339" y="271355"/>
                </a:cubicBezTo>
                <a:cubicBezTo>
                  <a:pt x="1014352" y="271355"/>
                  <a:pt x="1014352" y="271355"/>
                  <a:pt x="1014352" y="271355"/>
                </a:cubicBezTo>
                <a:cubicBezTo>
                  <a:pt x="1014352" y="279578"/>
                  <a:pt x="1014352" y="279578"/>
                  <a:pt x="1014352" y="279578"/>
                </a:cubicBezTo>
                <a:cubicBezTo>
                  <a:pt x="1022339" y="279578"/>
                  <a:pt x="1022339" y="279578"/>
                  <a:pt x="1022339" y="279578"/>
                </a:cubicBezTo>
                <a:cubicBezTo>
                  <a:pt x="1022339" y="296024"/>
                  <a:pt x="1022339" y="296024"/>
                  <a:pt x="1022339" y="296024"/>
                </a:cubicBezTo>
                <a:cubicBezTo>
                  <a:pt x="1022339" y="296024"/>
                  <a:pt x="1038313" y="296024"/>
                  <a:pt x="1038313" y="296024"/>
                </a:cubicBezTo>
                <a:cubicBezTo>
                  <a:pt x="1038313" y="287801"/>
                  <a:pt x="1038313" y="197349"/>
                  <a:pt x="1038313" y="197349"/>
                </a:cubicBezTo>
                <a:cubicBezTo>
                  <a:pt x="1046300" y="197349"/>
                  <a:pt x="1046300" y="197349"/>
                  <a:pt x="1046300" y="197349"/>
                </a:cubicBezTo>
                <a:cubicBezTo>
                  <a:pt x="1046300" y="172681"/>
                  <a:pt x="1046300" y="172681"/>
                  <a:pt x="1046300" y="172681"/>
                </a:cubicBezTo>
                <a:cubicBezTo>
                  <a:pt x="1054287" y="172681"/>
                  <a:pt x="1054287" y="172681"/>
                  <a:pt x="1054287" y="172681"/>
                </a:cubicBezTo>
                <a:cubicBezTo>
                  <a:pt x="1054287" y="24669"/>
                  <a:pt x="1054287" y="24669"/>
                  <a:pt x="1054287" y="24669"/>
                </a:cubicBezTo>
                <a:cubicBezTo>
                  <a:pt x="1086235" y="24669"/>
                  <a:pt x="1086235" y="24669"/>
                  <a:pt x="1086235" y="24669"/>
                </a:cubicBezTo>
                <a:cubicBezTo>
                  <a:pt x="1086235" y="0"/>
                  <a:pt x="1086235" y="0"/>
                  <a:pt x="1086235" y="0"/>
                </a:cubicBezTo>
                <a:close/>
              </a:path>
            </a:pathLst>
          </a:custGeom>
          <a:solidFill>
            <a:schemeClr val="tx1">
              <a:lumMod val="50000"/>
            </a:schemeClr>
          </a:solidFill>
          <a:ln>
            <a:noFill/>
          </a:ln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  <a:noAutofit/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13" name="Freeform 6"/>
          <p:cNvSpPr/>
          <p:nvPr/>
        </p:nvSpPr>
        <p:spPr bwMode="auto">
          <a:xfrm>
            <a:off x="696819" y="518614"/>
            <a:ext cx="846766" cy="850339"/>
          </a:xfrm>
          <a:custGeom>
            <a:gdLst>
              <a:gd fmla="*/ 67 w 97" name="T0"/>
              <a:gd fmla="*/ 84 h 98" name="T1"/>
              <a:gd fmla="*/ 13 w 97" name="T2"/>
              <a:gd fmla="*/ 31 h 98" name="T3"/>
              <a:gd fmla="*/ 23 w 97" name="T4"/>
              <a:gd fmla="*/ 0 h 98" name="T5"/>
              <a:gd fmla="*/ 0 w 97" name="T6"/>
              <a:gd fmla="*/ 44 h 98" name="T7"/>
              <a:gd fmla="*/ 53 w 97" name="T8"/>
              <a:gd fmla="*/ 98 h 98" name="T9"/>
              <a:gd fmla="*/ 97 w 97" name="T10"/>
              <a:gd fmla="*/ 75 h 98" name="T11"/>
              <a:gd fmla="*/ 67 w 97" name="T12"/>
              <a:gd fmla="*/ 84 h 98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98" w="97">
                <a:moveTo>
                  <a:pt x="67" y="84"/>
                </a:moveTo>
                <a:cubicBezTo>
                  <a:pt x="37" y="84"/>
                  <a:pt x="13" y="60"/>
                  <a:pt x="13" y="31"/>
                </a:cubicBezTo>
                <a:cubicBezTo>
                  <a:pt x="13" y="19"/>
                  <a:pt x="17" y="9"/>
                  <a:pt x="23" y="0"/>
                </a:cubicBezTo>
                <a:cubicBezTo>
                  <a:pt x="9" y="10"/>
                  <a:pt x="0" y="26"/>
                  <a:pt x="0" y="44"/>
                </a:cubicBezTo>
                <a:cubicBezTo>
                  <a:pt x="0" y="74"/>
                  <a:pt x="24" y="98"/>
                  <a:pt x="53" y="98"/>
                </a:cubicBezTo>
                <a:cubicBezTo>
                  <a:pt x="72" y="98"/>
                  <a:pt x="88" y="89"/>
                  <a:pt x="97" y="75"/>
                </a:cubicBezTo>
                <a:cubicBezTo>
                  <a:pt x="89" y="81"/>
                  <a:pt x="78" y="84"/>
                  <a:pt x="67" y="8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17" name="Oval 10"/>
          <p:cNvSpPr>
            <a:spLocks noChangeArrowheads="1"/>
          </p:cNvSpPr>
          <p:nvPr/>
        </p:nvSpPr>
        <p:spPr bwMode="auto">
          <a:xfrm>
            <a:off x="6248145" y="366902"/>
            <a:ext cx="47370" cy="47370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18" name="Oval 11"/>
          <p:cNvSpPr>
            <a:spLocks noChangeArrowheads="1"/>
          </p:cNvSpPr>
          <p:nvPr/>
        </p:nvSpPr>
        <p:spPr bwMode="auto">
          <a:xfrm>
            <a:off x="5888131" y="1442207"/>
            <a:ext cx="47370" cy="56844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19" name="Oval 12"/>
          <p:cNvSpPr>
            <a:spLocks noChangeArrowheads="1"/>
          </p:cNvSpPr>
          <p:nvPr/>
        </p:nvSpPr>
        <p:spPr bwMode="auto">
          <a:xfrm>
            <a:off x="4163852" y="1806960"/>
            <a:ext cx="42635" cy="42635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20" name="Oval 13"/>
          <p:cNvSpPr>
            <a:spLocks noChangeArrowheads="1"/>
          </p:cNvSpPr>
          <p:nvPr/>
        </p:nvSpPr>
        <p:spPr bwMode="auto">
          <a:xfrm>
            <a:off x="3434349" y="570593"/>
            <a:ext cx="42635" cy="47370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21" name="Oval 14"/>
          <p:cNvSpPr>
            <a:spLocks noChangeArrowheads="1"/>
          </p:cNvSpPr>
          <p:nvPr/>
        </p:nvSpPr>
        <p:spPr bwMode="auto">
          <a:xfrm>
            <a:off x="6574999" y="1214829"/>
            <a:ext cx="56844" cy="56844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22" name="Oval 15"/>
          <p:cNvSpPr>
            <a:spLocks noChangeArrowheads="1"/>
          </p:cNvSpPr>
          <p:nvPr/>
        </p:nvSpPr>
        <p:spPr bwMode="auto">
          <a:xfrm>
            <a:off x="3140653" y="1091666"/>
            <a:ext cx="47370" cy="47370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23" name="Oval 16"/>
          <p:cNvSpPr>
            <a:spLocks noChangeArrowheads="1"/>
          </p:cNvSpPr>
          <p:nvPr/>
        </p:nvSpPr>
        <p:spPr bwMode="auto">
          <a:xfrm>
            <a:off x="5665489" y="750600"/>
            <a:ext cx="47370" cy="47370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24" name="Oval 17"/>
          <p:cNvSpPr>
            <a:spLocks noChangeArrowheads="1"/>
          </p:cNvSpPr>
          <p:nvPr/>
        </p:nvSpPr>
        <p:spPr bwMode="auto">
          <a:xfrm>
            <a:off x="7403981" y="1603266"/>
            <a:ext cx="66318" cy="66318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25" name="Oval 18"/>
          <p:cNvSpPr>
            <a:spLocks noChangeArrowheads="1"/>
          </p:cNvSpPr>
          <p:nvPr/>
        </p:nvSpPr>
        <p:spPr bwMode="auto">
          <a:xfrm>
            <a:off x="4220696" y="1082192"/>
            <a:ext cx="42635" cy="42635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26" name="Oval 19"/>
          <p:cNvSpPr>
            <a:spLocks noChangeArrowheads="1"/>
          </p:cNvSpPr>
          <p:nvPr/>
        </p:nvSpPr>
        <p:spPr bwMode="auto">
          <a:xfrm>
            <a:off x="1738492" y="177421"/>
            <a:ext cx="66318" cy="66318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27" name="Oval 20"/>
          <p:cNvSpPr>
            <a:spLocks noChangeArrowheads="1"/>
          </p:cNvSpPr>
          <p:nvPr/>
        </p:nvSpPr>
        <p:spPr bwMode="auto">
          <a:xfrm>
            <a:off x="1852181" y="1996441"/>
            <a:ext cx="42635" cy="47370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28" name="Oval 21"/>
          <p:cNvSpPr>
            <a:spLocks noChangeArrowheads="1"/>
          </p:cNvSpPr>
          <p:nvPr/>
        </p:nvSpPr>
        <p:spPr bwMode="auto">
          <a:xfrm>
            <a:off x="8412967" y="243739"/>
            <a:ext cx="47370" cy="42635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29" name="Oval 22"/>
          <p:cNvSpPr>
            <a:spLocks noChangeArrowheads="1"/>
          </p:cNvSpPr>
          <p:nvPr/>
        </p:nvSpPr>
        <p:spPr bwMode="auto">
          <a:xfrm>
            <a:off x="5854970" y="807445"/>
            <a:ext cx="47370" cy="47370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30" name="Oval 23"/>
          <p:cNvSpPr>
            <a:spLocks noChangeArrowheads="1"/>
          </p:cNvSpPr>
          <p:nvPr/>
        </p:nvSpPr>
        <p:spPr bwMode="auto">
          <a:xfrm>
            <a:off x="8943515" y="196369"/>
            <a:ext cx="33161" cy="33161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31" name="Oval 24"/>
          <p:cNvSpPr>
            <a:spLocks noChangeArrowheads="1"/>
          </p:cNvSpPr>
          <p:nvPr/>
        </p:nvSpPr>
        <p:spPr bwMode="auto">
          <a:xfrm>
            <a:off x="772138" y="229527"/>
            <a:ext cx="56844" cy="56844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32" name="Oval 25"/>
          <p:cNvSpPr>
            <a:spLocks noChangeArrowheads="1"/>
          </p:cNvSpPr>
          <p:nvPr/>
        </p:nvSpPr>
        <p:spPr bwMode="auto">
          <a:xfrm>
            <a:off x="0" y="357428"/>
            <a:ext cx="33161" cy="33161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33" name="Oval 26"/>
          <p:cNvSpPr>
            <a:spLocks noChangeArrowheads="1"/>
          </p:cNvSpPr>
          <p:nvPr/>
        </p:nvSpPr>
        <p:spPr bwMode="auto">
          <a:xfrm>
            <a:off x="9256159" y="527961"/>
            <a:ext cx="47370" cy="42635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34" name="Oval 27"/>
          <p:cNvSpPr>
            <a:spLocks noChangeArrowheads="1"/>
          </p:cNvSpPr>
          <p:nvPr/>
        </p:nvSpPr>
        <p:spPr bwMode="auto">
          <a:xfrm>
            <a:off x="11681519" y="2271189"/>
            <a:ext cx="56844" cy="56844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35" name="Oval 28"/>
          <p:cNvSpPr>
            <a:spLocks noChangeArrowheads="1"/>
          </p:cNvSpPr>
          <p:nvPr/>
        </p:nvSpPr>
        <p:spPr bwMode="auto">
          <a:xfrm>
            <a:off x="5641806" y="2313820"/>
            <a:ext cx="47370" cy="47370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36" name="Oval 29"/>
          <p:cNvSpPr>
            <a:spLocks noChangeArrowheads="1"/>
          </p:cNvSpPr>
          <p:nvPr/>
        </p:nvSpPr>
        <p:spPr bwMode="auto">
          <a:xfrm>
            <a:off x="6461310" y="594280"/>
            <a:ext cx="47370" cy="47370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37" name="Oval 30"/>
          <p:cNvSpPr>
            <a:spLocks noChangeArrowheads="1"/>
          </p:cNvSpPr>
          <p:nvPr/>
        </p:nvSpPr>
        <p:spPr bwMode="auto">
          <a:xfrm>
            <a:off x="6361834" y="674808"/>
            <a:ext cx="42635" cy="42635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38" name="Oval 31"/>
          <p:cNvSpPr>
            <a:spLocks noChangeArrowheads="1"/>
          </p:cNvSpPr>
          <p:nvPr/>
        </p:nvSpPr>
        <p:spPr bwMode="auto">
          <a:xfrm>
            <a:off x="7238183" y="1986967"/>
            <a:ext cx="42635" cy="56844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39" name="Oval 32"/>
          <p:cNvSpPr>
            <a:spLocks noChangeArrowheads="1"/>
          </p:cNvSpPr>
          <p:nvPr/>
        </p:nvSpPr>
        <p:spPr bwMode="auto">
          <a:xfrm>
            <a:off x="7664516" y="2020125"/>
            <a:ext cx="56844" cy="47370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40" name="Oval 33"/>
          <p:cNvSpPr>
            <a:spLocks noChangeArrowheads="1"/>
          </p:cNvSpPr>
          <p:nvPr/>
        </p:nvSpPr>
        <p:spPr bwMode="auto">
          <a:xfrm>
            <a:off x="9871973" y="1456419"/>
            <a:ext cx="47370" cy="42635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41" name="Oval 34"/>
          <p:cNvSpPr>
            <a:spLocks noChangeArrowheads="1"/>
          </p:cNvSpPr>
          <p:nvPr/>
        </p:nvSpPr>
        <p:spPr bwMode="auto">
          <a:xfrm>
            <a:off x="3311186" y="2384877"/>
            <a:ext cx="42635" cy="42635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42" name="Oval 35"/>
          <p:cNvSpPr>
            <a:spLocks noChangeArrowheads="1"/>
          </p:cNvSpPr>
          <p:nvPr/>
        </p:nvSpPr>
        <p:spPr bwMode="auto">
          <a:xfrm>
            <a:off x="3206972" y="2157500"/>
            <a:ext cx="47370" cy="42635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43" name="Oval 36"/>
          <p:cNvSpPr>
            <a:spLocks noChangeArrowheads="1"/>
          </p:cNvSpPr>
          <p:nvPr/>
        </p:nvSpPr>
        <p:spPr bwMode="auto">
          <a:xfrm>
            <a:off x="3131179" y="220053"/>
            <a:ext cx="56844" cy="47370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45" name="Oval 38"/>
          <p:cNvSpPr>
            <a:spLocks noChangeArrowheads="1"/>
          </p:cNvSpPr>
          <p:nvPr/>
        </p:nvSpPr>
        <p:spPr bwMode="auto">
          <a:xfrm>
            <a:off x="369488" y="2271189"/>
            <a:ext cx="47370" cy="42635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46" name="Oval 39"/>
          <p:cNvSpPr>
            <a:spLocks noChangeArrowheads="1"/>
          </p:cNvSpPr>
          <p:nvPr/>
        </p:nvSpPr>
        <p:spPr bwMode="auto">
          <a:xfrm>
            <a:off x="8517182" y="2645413"/>
            <a:ext cx="42635" cy="56844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47" name="Oval 40"/>
          <p:cNvSpPr>
            <a:spLocks noChangeArrowheads="1"/>
          </p:cNvSpPr>
          <p:nvPr/>
        </p:nvSpPr>
        <p:spPr bwMode="auto">
          <a:xfrm>
            <a:off x="8247173" y="2053285"/>
            <a:ext cx="56844" cy="56844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48" name="Oval 41"/>
          <p:cNvSpPr>
            <a:spLocks noChangeArrowheads="1"/>
          </p:cNvSpPr>
          <p:nvPr/>
        </p:nvSpPr>
        <p:spPr bwMode="auto">
          <a:xfrm>
            <a:off x="8806142" y="2304346"/>
            <a:ext cx="56844" cy="47370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49" name="Oval 42"/>
          <p:cNvSpPr>
            <a:spLocks noChangeArrowheads="1"/>
          </p:cNvSpPr>
          <p:nvPr/>
        </p:nvSpPr>
        <p:spPr bwMode="auto">
          <a:xfrm>
            <a:off x="819508" y="2555411"/>
            <a:ext cx="56844" cy="56844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52" name="Oval 45"/>
          <p:cNvSpPr>
            <a:spLocks noChangeArrowheads="1"/>
          </p:cNvSpPr>
          <p:nvPr/>
        </p:nvSpPr>
        <p:spPr bwMode="auto">
          <a:xfrm>
            <a:off x="270012" y="1352205"/>
            <a:ext cx="56844" cy="56844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53" name="Oval 46"/>
          <p:cNvSpPr>
            <a:spLocks noChangeArrowheads="1"/>
          </p:cNvSpPr>
          <p:nvPr/>
        </p:nvSpPr>
        <p:spPr bwMode="auto">
          <a:xfrm>
            <a:off x="1615329" y="570593"/>
            <a:ext cx="66318" cy="56844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55" name="Oval 48"/>
          <p:cNvSpPr>
            <a:spLocks noChangeArrowheads="1"/>
          </p:cNvSpPr>
          <p:nvPr/>
        </p:nvSpPr>
        <p:spPr bwMode="auto">
          <a:xfrm>
            <a:off x="1089517" y="1840117"/>
            <a:ext cx="56844" cy="56844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56" name="Oval 49"/>
          <p:cNvSpPr>
            <a:spLocks noChangeArrowheads="1"/>
          </p:cNvSpPr>
          <p:nvPr/>
        </p:nvSpPr>
        <p:spPr bwMode="auto">
          <a:xfrm>
            <a:off x="2017975" y="2460670"/>
            <a:ext cx="56844" cy="56844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57" name="Oval 50"/>
          <p:cNvSpPr>
            <a:spLocks noChangeArrowheads="1"/>
          </p:cNvSpPr>
          <p:nvPr/>
        </p:nvSpPr>
        <p:spPr bwMode="auto">
          <a:xfrm>
            <a:off x="9995136" y="537435"/>
            <a:ext cx="47370" cy="47370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58" name="Oval 51"/>
          <p:cNvSpPr>
            <a:spLocks noChangeArrowheads="1"/>
          </p:cNvSpPr>
          <p:nvPr/>
        </p:nvSpPr>
        <p:spPr bwMode="auto">
          <a:xfrm>
            <a:off x="9819867" y="390586"/>
            <a:ext cx="42635" cy="42635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59" name="Oval 52"/>
          <p:cNvSpPr>
            <a:spLocks noChangeArrowheads="1"/>
          </p:cNvSpPr>
          <p:nvPr/>
        </p:nvSpPr>
        <p:spPr bwMode="auto">
          <a:xfrm>
            <a:off x="8223486" y="390586"/>
            <a:ext cx="47370" cy="42635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60" name="Oval 53"/>
          <p:cNvSpPr>
            <a:spLocks noChangeArrowheads="1"/>
          </p:cNvSpPr>
          <p:nvPr/>
        </p:nvSpPr>
        <p:spPr bwMode="auto">
          <a:xfrm>
            <a:off x="7740309" y="1067983"/>
            <a:ext cx="56844" cy="56844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61" name="Oval 54"/>
          <p:cNvSpPr>
            <a:spLocks noChangeArrowheads="1"/>
          </p:cNvSpPr>
          <p:nvPr/>
        </p:nvSpPr>
        <p:spPr bwMode="auto">
          <a:xfrm>
            <a:off x="7550828" y="1195881"/>
            <a:ext cx="47370" cy="42635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62" name="Oval 55"/>
          <p:cNvSpPr>
            <a:spLocks noChangeArrowheads="1"/>
          </p:cNvSpPr>
          <p:nvPr/>
        </p:nvSpPr>
        <p:spPr bwMode="auto">
          <a:xfrm>
            <a:off x="7418191" y="1352205"/>
            <a:ext cx="52109" cy="56844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63" name="Oval 56"/>
          <p:cNvSpPr>
            <a:spLocks noChangeArrowheads="1"/>
          </p:cNvSpPr>
          <p:nvPr/>
        </p:nvSpPr>
        <p:spPr bwMode="auto">
          <a:xfrm>
            <a:off x="10994651" y="854815"/>
            <a:ext cx="47370" cy="47370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1024" name="Oval 57"/>
          <p:cNvSpPr>
            <a:spLocks noChangeArrowheads="1"/>
          </p:cNvSpPr>
          <p:nvPr/>
        </p:nvSpPr>
        <p:spPr bwMode="auto">
          <a:xfrm>
            <a:off x="213168" y="1939597"/>
            <a:ext cx="42635" cy="47370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sp>
        <p:nvSpPr>
          <p:cNvPr id="1027" name="Oval 59"/>
          <p:cNvSpPr>
            <a:spLocks noChangeArrowheads="1"/>
          </p:cNvSpPr>
          <p:nvPr/>
        </p:nvSpPr>
        <p:spPr bwMode="auto">
          <a:xfrm>
            <a:off x="222642" y="845341"/>
            <a:ext cx="47370" cy="42635"/>
          </a:xfrm>
          <a:prstGeom prst="ellipse">
            <a:avLst/>
          </a:prstGeom>
          <a:solidFill>
            <a:srgbClr val="B7FBFA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>
              <a:cs typeface="+mn-ea"/>
              <a:sym typeface="+mn-lt"/>
            </a:endParaRPr>
          </a:p>
        </p:txBody>
      </p:sp>
      <p:grpSp>
        <p:nvGrpSpPr>
          <p:cNvPr id="99" name="组合 98"/>
          <p:cNvGrpSpPr/>
          <p:nvPr/>
        </p:nvGrpSpPr>
        <p:grpSpPr>
          <a:xfrm rot="3064441">
            <a:off x="10227900" y="125463"/>
            <a:ext cx="606416" cy="1411332"/>
            <a:chOff x="4687888" y="141288"/>
            <a:chExt cx="2822576" cy="6569076"/>
          </a:xfrm>
        </p:grpSpPr>
        <p:sp>
          <p:nvSpPr>
            <p:cNvPr id="100" name="Freeform 159"/>
            <p:cNvSpPr/>
            <p:nvPr/>
          </p:nvSpPr>
          <p:spPr bwMode="auto">
            <a:xfrm>
              <a:off x="5414963" y="4238626"/>
              <a:ext cx="1482725" cy="2471738"/>
            </a:xfrm>
            <a:custGeom>
              <a:gdLst>
                <a:gd fmla="*/ 1 w 394" name="T0"/>
                <a:gd fmla="*/ 267 h 658" name="T1"/>
                <a:gd fmla="*/ 0 w 394" name="T2"/>
                <a:gd fmla="*/ 267 h 658" name="T3"/>
                <a:gd fmla="*/ 0 w 394" name="T4"/>
                <a:gd fmla="*/ 267 h 658" name="T5"/>
                <a:gd fmla="*/ 1 w 394" name="T6"/>
                <a:gd fmla="*/ 270 h 658" name="T7"/>
                <a:gd fmla="*/ 2 w 394" name="T8"/>
                <a:gd fmla="*/ 282 h 658" name="T9"/>
                <a:gd fmla="*/ 3 w 394" name="T10"/>
                <a:gd fmla="*/ 284 h 658" name="T11"/>
                <a:gd fmla="*/ 45 w 394" name="T12"/>
                <a:gd fmla="*/ 417 h 658" name="T13"/>
                <a:gd fmla="*/ 89 w 394" name="T14"/>
                <a:gd fmla="*/ 290 h 658" name="T15"/>
                <a:gd fmla="*/ 169 w 394" name="T16"/>
                <a:gd fmla="*/ 440 h 658" name="T17"/>
                <a:gd fmla="*/ 143 w 394" name="T18"/>
                <a:gd fmla="*/ 564 h 658" name="T19"/>
                <a:gd fmla="*/ 199 w 394" name="T20"/>
                <a:gd fmla="*/ 658 h 658" name="T21"/>
                <a:gd fmla="*/ 169 w 394" name="T22"/>
                <a:gd fmla="*/ 604 h 658" name="T23"/>
                <a:gd fmla="*/ 179 w 394" name="T24"/>
                <a:gd fmla="*/ 528 h 658" name="T25"/>
                <a:gd fmla="*/ 226 w 394" name="T26"/>
                <a:gd fmla="*/ 462 h 658" name="T27"/>
                <a:gd fmla="*/ 269 w 394" name="T28"/>
                <a:gd fmla="*/ 386 h 658" name="T29"/>
                <a:gd fmla="*/ 277 w 394" name="T30"/>
                <a:gd fmla="*/ 362 h 658" name="T31"/>
                <a:gd fmla="*/ 305 w 394" name="T32"/>
                <a:gd fmla="*/ 484 h 658" name="T33"/>
                <a:gd fmla="*/ 322 w 394" name="T34"/>
                <a:gd fmla="*/ 406 h 658" name="T35"/>
                <a:gd fmla="*/ 367 w 394" name="T36"/>
                <a:gd fmla="*/ 197 h 658" name="T37"/>
                <a:gd fmla="*/ 186 w 394" name="T38"/>
                <a:gd fmla="*/ 0 h 658" name="T39"/>
                <a:gd fmla="*/ 1 w 394" name="T40"/>
                <a:gd fmla="*/ 253 h 658" name="T41"/>
                <a:gd fmla="*/ 1 w 394" name="T42"/>
                <a:gd fmla="*/ 267 h 658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658" w="394">
                  <a:moveTo>
                    <a:pt x="1" y="267"/>
                  </a:moveTo>
                  <a:cubicBezTo>
                    <a:pt x="1" y="266"/>
                    <a:pt x="0" y="263"/>
                    <a:pt x="0" y="267"/>
                  </a:cubicBezTo>
                  <a:cubicBezTo>
                    <a:pt x="0" y="267"/>
                    <a:pt x="0" y="267"/>
                    <a:pt x="0" y="267"/>
                  </a:cubicBezTo>
                  <a:cubicBezTo>
                    <a:pt x="0" y="268"/>
                    <a:pt x="1" y="269"/>
                    <a:pt x="1" y="270"/>
                  </a:cubicBezTo>
                  <a:cubicBezTo>
                    <a:pt x="1" y="274"/>
                    <a:pt x="2" y="278"/>
                    <a:pt x="2" y="282"/>
                  </a:cubicBezTo>
                  <a:cubicBezTo>
                    <a:pt x="2" y="282"/>
                    <a:pt x="3" y="283"/>
                    <a:pt x="3" y="284"/>
                  </a:cubicBezTo>
                  <a:cubicBezTo>
                    <a:pt x="7" y="334"/>
                    <a:pt x="22" y="380"/>
                    <a:pt x="45" y="417"/>
                  </a:cubicBezTo>
                  <a:cubicBezTo>
                    <a:pt x="20" y="377"/>
                    <a:pt x="35" y="298"/>
                    <a:pt x="89" y="290"/>
                  </a:cubicBezTo>
                  <a:cubicBezTo>
                    <a:pt x="156" y="279"/>
                    <a:pt x="167" y="399"/>
                    <a:pt x="169" y="440"/>
                  </a:cubicBezTo>
                  <a:cubicBezTo>
                    <a:pt x="171" y="484"/>
                    <a:pt x="143" y="520"/>
                    <a:pt x="143" y="564"/>
                  </a:cubicBezTo>
                  <a:cubicBezTo>
                    <a:pt x="143" y="613"/>
                    <a:pt x="167" y="653"/>
                    <a:pt x="199" y="658"/>
                  </a:cubicBezTo>
                  <a:cubicBezTo>
                    <a:pt x="184" y="656"/>
                    <a:pt x="171" y="615"/>
                    <a:pt x="169" y="604"/>
                  </a:cubicBezTo>
                  <a:cubicBezTo>
                    <a:pt x="166" y="580"/>
                    <a:pt x="172" y="551"/>
                    <a:pt x="179" y="528"/>
                  </a:cubicBezTo>
                  <a:cubicBezTo>
                    <a:pt x="187" y="501"/>
                    <a:pt x="208" y="482"/>
                    <a:pt x="226" y="462"/>
                  </a:cubicBezTo>
                  <a:cubicBezTo>
                    <a:pt x="245" y="439"/>
                    <a:pt x="259" y="413"/>
                    <a:pt x="269" y="386"/>
                  </a:cubicBezTo>
                  <a:cubicBezTo>
                    <a:pt x="272" y="378"/>
                    <a:pt x="275" y="370"/>
                    <a:pt x="277" y="362"/>
                  </a:cubicBezTo>
                  <a:cubicBezTo>
                    <a:pt x="281" y="420"/>
                    <a:pt x="305" y="484"/>
                    <a:pt x="305" y="484"/>
                  </a:cubicBezTo>
                  <a:cubicBezTo>
                    <a:pt x="296" y="437"/>
                    <a:pt x="322" y="406"/>
                    <a:pt x="322" y="406"/>
                  </a:cubicBezTo>
                  <a:cubicBezTo>
                    <a:pt x="394" y="291"/>
                    <a:pt x="367" y="197"/>
                    <a:pt x="367" y="197"/>
                  </a:cubicBezTo>
                  <a:cubicBezTo>
                    <a:pt x="348" y="84"/>
                    <a:pt x="274" y="0"/>
                    <a:pt x="186" y="0"/>
                  </a:cubicBezTo>
                  <a:cubicBezTo>
                    <a:pt x="84" y="0"/>
                    <a:pt x="1" y="113"/>
                    <a:pt x="1" y="253"/>
                  </a:cubicBezTo>
                  <a:cubicBezTo>
                    <a:pt x="1" y="258"/>
                    <a:pt x="1" y="263"/>
                    <a:pt x="1" y="267"/>
                  </a:cubicBezTo>
                </a:path>
              </a:pathLst>
            </a:custGeom>
            <a:solidFill>
              <a:srgbClr val="FF7463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  <p:grpSp>
          <p:nvGrpSpPr>
            <p:cNvPr id="101" name="组合 100"/>
            <p:cNvGrpSpPr/>
            <p:nvPr/>
          </p:nvGrpSpPr>
          <p:grpSpPr>
            <a:xfrm>
              <a:off x="4687888" y="141288"/>
              <a:ext cx="2822576" cy="5753100"/>
              <a:chOff x="4687888" y="141288"/>
              <a:chExt cx="2822576" cy="5753100"/>
            </a:xfrm>
          </p:grpSpPr>
          <p:sp>
            <p:nvSpPr>
              <p:cNvPr id="102" name="Freeform 165"/>
              <p:cNvSpPr/>
              <p:nvPr/>
            </p:nvSpPr>
            <p:spPr bwMode="auto">
              <a:xfrm>
                <a:off x="4687888" y="3059113"/>
                <a:ext cx="1177925" cy="1855788"/>
              </a:xfrm>
              <a:custGeom>
                <a:gdLst>
                  <a:gd fmla="*/ 157 w 313" name="T0"/>
                  <a:gd fmla="*/ 0 h 494" name="T1"/>
                  <a:gd fmla="*/ 0 w 313" name="T2"/>
                  <a:gd fmla="*/ 156 h 494" name="T3"/>
                  <a:gd fmla="*/ 0 w 313" name="T4"/>
                  <a:gd fmla="*/ 159 h 494" name="T5"/>
                  <a:gd fmla="*/ 0 w 313" name="T6"/>
                  <a:gd fmla="*/ 159 h 494" name="T7"/>
                  <a:gd fmla="*/ 101 w 313" name="T8"/>
                  <a:gd fmla="*/ 477 h 494" name="T9"/>
                  <a:gd fmla="*/ 106 w 313" name="T10"/>
                  <a:gd fmla="*/ 485 h 494" name="T11"/>
                  <a:gd fmla="*/ 106 w 313" name="T12"/>
                  <a:gd fmla="*/ 485 h 494" name="T13"/>
                  <a:gd fmla="*/ 106 w 313" name="T14"/>
                  <a:gd fmla="*/ 485 h 494" name="T15"/>
                  <a:gd fmla="*/ 128 w 313" name="T16"/>
                  <a:gd fmla="*/ 494 h 494" name="T17"/>
                  <a:gd fmla="*/ 159 w 313" name="T18"/>
                  <a:gd fmla="*/ 467 h 494" name="T19"/>
                  <a:gd fmla="*/ 157 w 313" name="T20"/>
                  <a:gd fmla="*/ 459 h 494" name="T21"/>
                  <a:gd fmla="*/ 157 w 313" name="T22"/>
                  <a:gd fmla="*/ 459 h 494" name="T23"/>
                  <a:gd fmla="*/ 148 w 313" name="T24"/>
                  <a:gd fmla="*/ 412 h 494" name="T25"/>
                  <a:gd fmla="*/ 191 w 313" name="T26"/>
                  <a:gd fmla="*/ 310 h 494" name="T27"/>
                  <a:gd fmla="*/ 191 w 313" name="T28"/>
                  <a:gd fmla="*/ 309 h 494" name="T29"/>
                  <a:gd fmla="*/ 270 w 313" name="T30"/>
                  <a:gd fmla="*/ 264 h 494" name="T31"/>
                  <a:gd fmla="*/ 313 w 313" name="T32"/>
                  <a:gd fmla="*/ 156 h 494" name="T33"/>
                  <a:gd fmla="*/ 157 w 313" name="T34"/>
                  <a:gd fmla="*/ 0 h 494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492" w="313">
                    <a:moveTo>
                      <a:pt x="157" y="0"/>
                    </a:moveTo>
                    <a:cubicBezTo>
                      <a:pt x="70" y="0"/>
                      <a:pt x="0" y="70"/>
                      <a:pt x="0" y="156"/>
                    </a:cubicBezTo>
                    <a:cubicBezTo>
                      <a:pt x="0" y="157"/>
                      <a:pt x="0" y="159"/>
                      <a:pt x="0" y="159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0" y="279"/>
                      <a:pt x="38" y="386"/>
                      <a:pt x="101" y="477"/>
                    </a:cubicBezTo>
                    <a:cubicBezTo>
                      <a:pt x="102" y="480"/>
                      <a:pt x="104" y="482"/>
                      <a:pt x="106" y="485"/>
                    </a:cubicBezTo>
                    <a:cubicBezTo>
                      <a:pt x="106" y="485"/>
                      <a:pt x="106" y="485"/>
                      <a:pt x="106" y="485"/>
                    </a:cubicBezTo>
                    <a:cubicBezTo>
                      <a:pt x="106" y="485"/>
                      <a:pt x="106" y="485"/>
                      <a:pt x="106" y="485"/>
                    </a:cubicBezTo>
                    <a:cubicBezTo>
                      <a:pt x="112" y="491"/>
                      <a:pt x="119" y="494"/>
                      <a:pt x="128" y="494"/>
                    </a:cubicBezTo>
                    <a:cubicBezTo>
                      <a:pt x="145" y="494"/>
                      <a:pt x="159" y="483"/>
                      <a:pt x="159" y="467"/>
                    </a:cubicBezTo>
                    <a:cubicBezTo>
                      <a:pt x="159" y="463"/>
                      <a:pt x="158" y="459"/>
                      <a:pt x="157" y="459"/>
                    </a:cubicBezTo>
                    <a:cubicBezTo>
                      <a:pt x="157" y="459"/>
                      <a:pt x="157" y="459"/>
                      <a:pt x="157" y="459"/>
                    </a:cubicBezTo>
                    <a:cubicBezTo>
                      <a:pt x="152" y="439"/>
                      <a:pt x="146" y="428"/>
                      <a:pt x="148" y="412"/>
                    </a:cubicBezTo>
                    <a:cubicBezTo>
                      <a:pt x="155" y="371"/>
                      <a:pt x="164" y="338"/>
                      <a:pt x="191" y="310"/>
                    </a:cubicBezTo>
                    <a:cubicBezTo>
                      <a:pt x="191" y="309"/>
                      <a:pt x="191" y="309"/>
                      <a:pt x="191" y="309"/>
                    </a:cubicBezTo>
                    <a:cubicBezTo>
                      <a:pt x="212" y="287"/>
                      <a:pt x="239" y="270"/>
                      <a:pt x="270" y="264"/>
                    </a:cubicBezTo>
                    <a:cubicBezTo>
                      <a:pt x="297" y="236"/>
                      <a:pt x="313" y="198"/>
                      <a:pt x="313" y="156"/>
                    </a:cubicBezTo>
                    <a:cubicBezTo>
                      <a:pt x="313" y="70"/>
                      <a:pt x="243" y="0"/>
                      <a:pt x="157" y="0"/>
                    </a:cubicBezTo>
                  </a:path>
                </a:pathLst>
              </a:custGeom>
              <a:solidFill>
                <a:srgbClr val="FE736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03" name="Freeform 166"/>
              <p:cNvSpPr/>
              <p:nvPr/>
            </p:nvSpPr>
            <p:spPr bwMode="auto">
              <a:xfrm>
                <a:off x="6337301" y="3059113"/>
                <a:ext cx="1173163" cy="1855788"/>
              </a:xfrm>
              <a:custGeom>
                <a:gdLst>
                  <a:gd fmla="*/ 156 w 312" name="T0"/>
                  <a:gd fmla="*/ 0 h 494" name="T1"/>
                  <a:gd fmla="*/ 312 w 312" name="T2"/>
                  <a:gd fmla="*/ 156 h 494" name="T3"/>
                  <a:gd fmla="*/ 312 w 312" name="T4"/>
                  <a:gd fmla="*/ 159 h 494" name="T5"/>
                  <a:gd fmla="*/ 312 w 312" name="T6"/>
                  <a:gd fmla="*/ 159 h 494" name="T7"/>
                  <a:gd fmla="*/ 212 w 312" name="T8"/>
                  <a:gd fmla="*/ 477 h 494" name="T9"/>
                  <a:gd fmla="*/ 207 w 312" name="T10"/>
                  <a:gd fmla="*/ 485 h 494" name="T11"/>
                  <a:gd fmla="*/ 207 w 312" name="T12"/>
                  <a:gd fmla="*/ 485 h 494" name="T13"/>
                  <a:gd fmla="*/ 207 w 312" name="T14"/>
                  <a:gd fmla="*/ 485 h 494" name="T15"/>
                  <a:gd fmla="*/ 185 w 312" name="T16"/>
                  <a:gd fmla="*/ 494 h 494" name="T17"/>
                  <a:gd fmla="*/ 154 w 312" name="T18"/>
                  <a:gd fmla="*/ 467 h 494" name="T19"/>
                  <a:gd fmla="*/ 156 w 312" name="T20"/>
                  <a:gd fmla="*/ 459 h 494" name="T21"/>
                  <a:gd fmla="*/ 156 w 312" name="T22"/>
                  <a:gd fmla="*/ 459 h 494" name="T23"/>
                  <a:gd fmla="*/ 165 w 312" name="T24"/>
                  <a:gd fmla="*/ 412 h 494" name="T25"/>
                  <a:gd fmla="*/ 122 w 312" name="T26"/>
                  <a:gd fmla="*/ 310 h 494" name="T27"/>
                  <a:gd fmla="*/ 122 w 312" name="T28"/>
                  <a:gd fmla="*/ 309 h 494" name="T29"/>
                  <a:gd fmla="*/ 43 w 312" name="T30"/>
                  <a:gd fmla="*/ 264 h 494" name="T31"/>
                  <a:gd fmla="*/ 0 w 312" name="T32"/>
                  <a:gd fmla="*/ 156 h 494" name="T33"/>
                  <a:gd fmla="*/ 156 w 312" name="T34"/>
                  <a:gd fmla="*/ 0 h 494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492" w="312">
                    <a:moveTo>
                      <a:pt x="156" y="0"/>
                    </a:moveTo>
                    <a:cubicBezTo>
                      <a:pt x="242" y="0"/>
                      <a:pt x="312" y="70"/>
                      <a:pt x="312" y="156"/>
                    </a:cubicBezTo>
                    <a:cubicBezTo>
                      <a:pt x="312" y="157"/>
                      <a:pt x="312" y="159"/>
                      <a:pt x="312" y="159"/>
                    </a:cubicBezTo>
                    <a:cubicBezTo>
                      <a:pt x="312" y="159"/>
                      <a:pt x="312" y="159"/>
                      <a:pt x="312" y="159"/>
                    </a:cubicBezTo>
                    <a:cubicBezTo>
                      <a:pt x="312" y="279"/>
                      <a:pt x="275" y="386"/>
                      <a:pt x="212" y="477"/>
                    </a:cubicBezTo>
                    <a:cubicBezTo>
                      <a:pt x="210" y="480"/>
                      <a:pt x="209" y="482"/>
                      <a:pt x="207" y="485"/>
                    </a:cubicBezTo>
                    <a:cubicBezTo>
                      <a:pt x="207" y="485"/>
                      <a:pt x="207" y="485"/>
                      <a:pt x="207" y="485"/>
                    </a:cubicBezTo>
                    <a:cubicBezTo>
                      <a:pt x="207" y="485"/>
                      <a:pt x="207" y="485"/>
                      <a:pt x="207" y="485"/>
                    </a:cubicBezTo>
                    <a:cubicBezTo>
                      <a:pt x="201" y="491"/>
                      <a:pt x="193" y="494"/>
                      <a:pt x="185" y="494"/>
                    </a:cubicBezTo>
                    <a:cubicBezTo>
                      <a:pt x="168" y="494"/>
                      <a:pt x="154" y="483"/>
                      <a:pt x="154" y="467"/>
                    </a:cubicBezTo>
                    <a:cubicBezTo>
                      <a:pt x="154" y="463"/>
                      <a:pt x="155" y="459"/>
                      <a:pt x="156" y="459"/>
                    </a:cubicBezTo>
                    <a:cubicBezTo>
                      <a:pt x="156" y="459"/>
                      <a:pt x="156" y="459"/>
                      <a:pt x="156" y="459"/>
                    </a:cubicBezTo>
                    <a:cubicBezTo>
                      <a:pt x="160" y="439"/>
                      <a:pt x="167" y="428"/>
                      <a:pt x="165" y="412"/>
                    </a:cubicBezTo>
                    <a:cubicBezTo>
                      <a:pt x="158" y="371"/>
                      <a:pt x="148" y="338"/>
                      <a:pt x="122" y="310"/>
                    </a:cubicBezTo>
                    <a:cubicBezTo>
                      <a:pt x="122" y="309"/>
                      <a:pt x="122" y="309"/>
                      <a:pt x="122" y="309"/>
                    </a:cubicBezTo>
                    <a:cubicBezTo>
                      <a:pt x="101" y="287"/>
                      <a:pt x="74" y="270"/>
                      <a:pt x="43" y="264"/>
                    </a:cubicBezTo>
                    <a:cubicBezTo>
                      <a:pt x="16" y="236"/>
                      <a:pt x="0" y="198"/>
                      <a:pt x="0" y="156"/>
                    </a:cubicBezTo>
                    <a:cubicBezTo>
                      <a:pt x="0" y="70"/>
                      <a:pt x="70" y="0"/>
                      <a:pt x="156" y="0"/>
                    </a:cubicBezTo>
                  </a:path>
                </a:pathLst>
              </a:custGeom>
              <a:solidFill>
                <a:srgbClr val="FE736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04" name="任意多边形 103"/>
              <p:cNvSpPr/>
              <p:nvPr/>
            </p:nvSpPr>
            <p:spPr>
              <a:xfrm>
                <a:off x="5080390" y="625796"/>
                <a:ext cx="2088372" cy="3616005"/>
              </a:xfrm>
              <a:custGeom>
                <a:gdLst>
                  <a:gd fmla="*/ 1549408 w 2088372" name="connsiteX0"/>
                  <a:gd fmla="*/ 0 h 3616005" name="connsiteY0"/>
                  <a:gd fmla="*/ 1594845 w 2088372" name="connsiteX1"/>
                  <a:gd fmla="*/ 54341 h 3616005" name="connsiteY1"/>
                  <a:gd fmla="*/ 2084372 w 2088372" name="connsiteX2"/>
                  <a:gd fmla="*/ 1438077 h 3616005" name="connsiteY2"/>
                  <a:gd fmla="*/ 1568981 w 2088372" name="connsiteX3"/>
                  <a:gd fmla="*/ 3616005 h 3616005" name="connsiteY3"/>
                  <a:gd fmla="*/ 1042305 w 2088372" name="connsiteX4"/>
                  <a:gd fmla="*/ 3616005 h 3616005" name="connsiteY4"/>
                  <a:gd fmla="*/ 519390 w 2088372" name="connsiteX5"/>
                  <a:gd fmla="*/ 3616005 h 3616005" name="connsiteY5"/>
                  <a:gd fmla="*/ 4000 w 2088372" name="connsiteX6"/>
                  <a:gd fmla="*/ 1438077 h 3616005" name="connsiteY6"/>
                  <a:gd fmla="*/ 493527 w 2088372" name="connsiteX7"/>
                  <a:gd fmla="*/ 54341 h 3616005" name="connsiteY7"/>
                  <a:gd fmla="*/ 538964 w 2088372" name="connsiteX8"/>
                  <a:gd fmla="*/ 1 h 3616005" name="connsiteY8"/>
                  <a:gd fmla="*/ 625259 w 2088372" name="connsiteX9"/>
                  <a:gd fmla="*/ 52666 h 3616005" name="connsiteY9"/>
                  <a:gd fmla="*/ 1044185 w 2088372" name="connsiteX10"/>
                  <a:gd fmla="*/ 147318 h 3616005" name="connsiteY10"/>
                  <a:gd fmla="*/ 1463111 w 2088372" name="connsiteX11"/>
                  <a:gd fmla="*/ 52666 h 3616005" name="connsiteY11"/>
                  <a:gd fmla="*/ 1549408 w 2088372" name="connsiteX12"/>
                  <a:gd fmla="*/ 0 h 3616005" name="connsiteY1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b="b" l="l" r="r" t="t"/>
                <a:pathLst>
                  <a:path h="3616005" w="2088372">
                    <a:moveTo>
                      <a:pt x="1549408" y="0"/>
                    </a:moveTo>
                    <a:lnTo>
                      <a:pt x="1594845" y="54341"/>
                    </a:lnTo>
                    <a:cubicBezTo>
                      <a:pt x="1864296" y="394173"/>
                      <a:pt x="2123873" y="874820"/>
                      <a:pt x="2084372" y="1438077"/>
                    </a:cubicBezTo>
                    <a:cubicBezTo>
                      <a:pt x="2084372" y="1438077"/>
                      <a:pt x="2050514" y="2609652"/>
                      <a:pt x="1568981" y="3616005"/>
                    </a:cubicBezTo>
                    <a:cubicBezTo>
                      <a:pt x="1042305" y="3616005"/>
                      <a:pt x="1042305" y="3616005"/>
                      <a:pt x="1042305" y="3616005"/>
                    </a:cubicBezTo>
                    <a:cubicBezTo>
                      <a:pt x="519390" y="3616005"/>
                      <a:pt x="519390" y="3616005"/>
                      <a:pt x="519390" y="3616005"/>
                    </a:cubicBezTo>
                    <a:cubicBezTo>
                      <a:pt x="37857" y="2609652"/>
                      <a:pt x="4000" y="1438077"/>
                      <a:pt x="4000" y="1438077"/>
                    </a:cubicBezTo>
                    <a:cubicBezTo>
                      <a:pt x="-35501" y="874820"/>
                      <a:pt x="224075" y="394173"/>
                      <a:pt x="493527" y="54341"/>
                    </a:cubicBezTo>
                    <a:lnTo>
                      <a:pt x="538964" y="1"/>
                    </a:lnTo>
                    <a:lnTo>
                      <a:pt x="625259" y="52666"/>
                    </a:lnTo>
                    <a:cubicBezTo>
                      <a:pt x="744844" y="112424"/>
                      <a:pt x="889005" y="147318"/>
                      <a:pt x="1044185" y="147318"/>
                    </a:cubicBezTo>
                    <a:cubicBezTo>
                      <a:pt x="1199365" y="147318"/>
                      <a:pt x="1343527" y="112424"/>
                      <a:pt x="1463111" y="52666"/>
                    </a:cubicBezTo>
                    <a:lnTo>
                      <a:pt x="1549408" y="0"/>
                    </a:lnTo>
                    <a:close/>
                  </a:path>
                </a:pathLst>
              </a:custGeom>
              <a:solidFill>
                <a:srgbClr val="F0F1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05" name="Freeform 160"/>
              <p:cNvSpPr/>
              <p:nvPr/>
            </p:nvSpPr>
            <p:spPr bwMode="auto">
              <a:xfrm>
                <a:off x="5535613" y="4324351"/>
                <a:ext cx="1219200" cy="1558925"/>
              </a:xfrm>
              <a:custGeom>
                <a:gdLst>
                  <a:gd fmla="*/ 154 w 324" name="T0"/>
                  <a:gd fmla="*/ 0 h 415" name="T1"/>
                  <a:gd fmla="*/ 305 w 324" name="T2"/>
                  <a:gd fmla="*/ 172 h 415" name="T3"/>
                  <a:gd fmla="*/ 305 w 324" name="T4"/>
                  <a:gd fmla="*/ 174 h 415" name="T5"/>
                  <a:gd fmla="*/ 305 w 324" name="T6"/>
                  <a:gd fmla="*/ 175 h 415" name="T7"/>
                  <a:gd fmla="*/ 276 w 324" name="T8"/>
                  <a:gd fmla="*/ 338 h 415" name="T9"/>
                  <a:gd fmla="*/ 255 w 324" name="T10"/>
                  <a:gd fmla="*/ 260 h 415" name="T11"/>
                  <a:gd fmla="*/ 230 w 324" name="T12"/>
                  <a:gd fmla="*/ 301 h 415" name="T13"/>
                  <a:gd fmla="*/ 170 w 324" name="T14"/>
                  <a:gd fmla="*/ 411 h 415" name="T15"/>
                  <a:gd fmla="*/ 167 w 324" name="T16"/>
                  <a:gd fmla="*/ 415 h 415" name="T17"/>
                  <a:gd fmla="*/ 167 w 324" name="T18"/>
                  <a:gd fmla="*/ 408 h 415" name="T19"/>
                  <a:gd fmla="*/ 65 w 324" name="T20"/>
                  <a:gd fmla="*/ 228 h 415" name="T21"/>
                  <a:gd fmla="*/ 52 w 324" name="T22"/>
                  <a:gd fmla="*/ 229 h 415" name="T23"/>
                  <a:gd fmla="*/ 2 w 324" name="T24"/>
                  <a:gd fmla="*/ 256 h 415" name="T25"/>
                  <a:gd fmla="*/ 1 w 324" name="T26"/>
                  <a:gd fmla="*/ 250 h 415" name="T27"/>
                  <a:gd fmla="*/ 1 w 324" name="T28"/>
                  <a:gd fmla="*/ 248 h 415" name="T29"/>
                  <a:gd fmla="*/ 0 w 324" name="T30"/>
                  <a:gd fmla="*/ 238 h 415" name="T31"/>
                  <a:gd fmla="*/ 0 w 324" name="T32"/>
                  <a:gd fmla="*/ 235 h 415" name="T33"/>
                  <a:gd fmla="*/ 0 w 324" name="T34"/>
                  <a:gd fmla="*/ 223 h 415" name="T35"/>
                  <a:gd fmla="*/ 154 w 324" name="T36"/>
                  <a:gd fmla="*/ 0 h 415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415" w="324">
                    <a:moveTo>
                      <a:pt x="154" y="0"/>
                    </a:moveTo>
                    <a:cubicBezTo>
                      <a:pt x="225" y="0"/>
                      <a:pt x="288" y="72"/>
                      <a:pt x="305" y="172"/>
                    </a:cubicBezTo>
                    <a:cubicBezTo>
                      <a:pt x="305" y="174"/>
                      <a:pt x="305" y="174"/>
                      <a:pt x="305" y="174"/>
                    </a:cubicBezTo>
                    <a:cubicBezTo>
                      <a:pt x="305" y="175"/>
                      <a:pt x="305" y="175"/>
                      <a:pt x="305" y="175"/>
                    </a:cubicBezTo>
                    <a:cubicBezTo>
                      <a:pt x="306" y="178"/>
                      <a:pt x="324" y="247"/>
                      <a:pt x="276" y="338"/>
                    </a:cubicBezTo>
                    <a:cubicBezTo>
                      <a:pt x="276" y="335"/>
                      <a:pt x="256" y="263"/>
                      <a:pt x="255" y="260"/>
                    </a:cubicBezTo>
                    <a:cubicBezTo>
                      <a:pt x="256" y="270"/>
                      <a:pt x="235" y="291"/>
                      <a:pt x="230" y="301"/>
                    </a:cubicBezTo>
                    <a:cubicBezTo>
                      <a:pt x="209" y="338"/>
                      <a:pt x="198" y="379"/>
                      <a:pt x="170" y="411"/>
                    </a:cubicBezTo>
                    <a:cubicBezTo>
                      <a:pt x="169" y="412"/>
                      <a:pt x="168" y="414"/>
                      <a:pt x="167" y="415"/>
                    </a:cubicBezTo>
                    <a:cubicBezTo>
                      <a:pt x="167" y="412"/>
                      <a:pt x="167" y="410"/>
                      <a:pt x="167" y="408"/>
                    </a:cubicBezTo>
                    <a:cubicBezTo>
                      <a:pt x="159" y="259"/>
                      <a:pt x="107" y="228"/>
                      <a:pt x="65" y="228"/>
                    </a:cubicBezTo>
                    <a:cubicBezTo>
                      <a:pt x="61" y="228"/>
                      <a:pt x="57" y="228"/>
                      <a:pt x="52" y="229"/>
                    </a:cubicBezTo>
                    <a:cubicBezTo>
                      <a:pt x="33" y="232"/>
                      <a:pt x="15" y="241"/>
                      <a:pt x="2" y="256"/>
                    </a:cubicBezTo>
                    <a:cubicBezTo>
                      <a:pt x="2" y="254"/>
                      <a:pt x="1" y="252"/>
                      <a:pt x="1" y="250"/>
                    </a:cubicBezTo>
                    <a:cubicBezTo>
                      <a:pt x="1" y="248"/>
                      <a:pt x="1" y="248"/>
                      <a:pt x="1" y="248"/>
                    </a:cubicBezTo>
                    <a:cubicBezTo>
                      <a:pt x="1" y="245"/>
                      <a:pt x="1" y="242"/>
                      <a:pt x="0" y="238"/>
                    </a:cubicBezTo>
                    <a:cubicBezTo>
                      <a:pt x="0" y="235"/>
                      <a:pt x="0" y="235"/>
                      <a:pt x="0" y="235"/>
                    </a:cubicBezTo>
                    <a:cubicBezTo>
                      <a:pt x="0" y="231"/>
                      <a:pt x="0" y="227"/>
                      <a:pt x="0" y="223"/>
                    </a:cubicBezTo>
                    <a:cubicBezTo>
                      <a:pt x="0" y="100"/>
                      <a:pt x="69" y="0"/>
                      <a:pt x="154" y="0"/>
                    </a:cubicBezTo>
                  </a:path>
                </a:pathLst>
              </a:custGeom>
              <a:solidFill>
                <a:srgbClr val="FFA29A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06" name="Rectangle 162"/>
              <p:cNvSpPr>
                <a:spLocks noChangeArrowheads="1"/>
              </p:cNvSpPr>
              <p:nvPr/>
            </p:nvSpPr>
            <p:spPr bwMode="auto">
              <a:xfrm>
                <a:off x="5535613" y="4332288"/>
                <a:ext cx="1233488" cy="156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07" name="Freeform 163"/>
              <p:cNvSpPr/>
              <p:nvPr/>
            </p:nvSpPr>
            <p:spPr bwMode="auto">
              <a:xfrm>
                <a:off x="5764213" y="4411663"/>
                <a:ext cx="801688" cy="1122363"/>
              </a:xfrm>
              <a:custGeom>
                <a:gdLst>
                  <a:gd fmla="*/ 43 w 213" name="T0"/>
                  <a:gd fmla="*/ 141 h 299" name="T1"/>
                  <a:gd fmla="*/ 34 w 213" name="T2"/>
                  <a:gd fmla="*/ 142 h 299" name="T3"/>
                  <a:gd fmla="*/ 1 w 213" name="T4"/>
                  <a:gd fmla="*/ 159 h 299" name="T5"/>
                  <a:gd fmla="*/ 1 w 213" name="T6"/>
                  <a:gd fmla="*/ 155 h 299" name="T7"/>
                  <a:gd fmla="*/ 1 w 213" name="T8"/>
                  <a:gd fmla="*/ 154 h 299" name="T9"/>
                  <a:gd fmla="*/ 0 w 213" name="T10"/>
                  <a:gd fmla="*/ 148 h 299" name="T11"/>
                  <a:gd fmla="*/ 0 w 213" name="T12"/>
                  <a:gd fmla="*/ 146 h 299" name="T13"/>
                  <a:gd fmla="*/ 0 w 213" name="T14"/>
                  <a:gd fmla="*/ 138 h 299" name="T15"/>
                  <a:gd fmla="*/ 101 w 213" name="T16"/>
                  <a:gd fmla="*/ 0 h 299" name="T17"/>
                  <a:gd fmla="*/ 200 w 213" name="T18"/>
                  <a:gd fmla="*/ 106 h 299" name="T19"/>
                  <a:gd fmla="*/ 200 w 213" name="T20"/>
                  <a:gd fmla="*/ 108 h 299" name="T21"/>
                  <a:gd fmla="*/ 200 w 213" name="T22"/>
                  <a:gd fmla="*/ 109 h 299" name="T23"/>
                  <a:gd fmla="*/ 181 w 213" name="T24"/>
                  <a:gd fmla="*/ 209 h 299" name="T25"/>
                  <a:gd fmla="*/ 167 w 213" name="T26"/>
                  <a:gd fmla="*/ 161 h 299" name="T27"/>
                  <a:gd fmla="*/ 151 w 213" name="T28"/>
                  <a:gd fmla="*/ 187 h 299" name="T29"/>
                  <a:gd fmla="*/ 121 w 213" name="T30"/>
                  <a:gd fmla="*/ 299 h 299" name="T31"/>
                  <a:gd fmla="*/ 43 w 213" name="T32"/>
                  <a:gd fmla="*/ 141 h 299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299" w="213">
                    <a:moveTo>
                      <a:pt x="43" y="141"/>
                    </a:moveTo>
                    <a:cubicBezTo>
                      <a:pt x="40" y="142"/>
                      <a:pt x="37" y="141"/>
                      <a:pt x="34" y="142"/>
                    </a:cubicBezTo>
                    <a:cubicBezTo>
                      <a:pt x="21" y="144"/>
                      <a:pt x="10" y="150"/>
                      <a:pt x="1" y="159"/>
                    </a:cubicBezTo>
                    <a:cubicBezTo>
                      <a:pt x="1" y="157"/>
                      <a:pt x="1" y="156"/>
                      <a:pt x="1" y="155"/>
                    </a:cubicBezTo>
                    <a:cubicBezTo>
                      <a:pt x="1" y="154"/>
                      <a:pt x="1" y="154"/>
                      <a:pt x="1" y="154"/>
                    </a:cubicBezTo>
                    <a:cubicBezTo>
                      <a:pt x="1" y="152"/>
                      <a:pt x="0" y="150"/>
                      <a:pt x="0" y="148"/>
                    </a:cubicBezTo>
                    <a:cubicBezTo>
                      <a:pt x="0" y="146"/>
                      <a:pt x="0" y="146"/>
                      <a:pt x="0" y="146"/>
                    </a:cubicBezTo>
                    <a:cubicBezTo>
                      <a:pt x="0" y="143"/>
                      <a:pt x="0" y="140"/>
                      <a:pt x="0" y="138"/>
                    </a:cubicBezTo>
                    <a:cubicBezTo>
                      <a:pt x="0" y="62"/>
                      <a:pt x="45" y="0"/>
                      <a:pt x="101" y="0"/>
                    </a:cubicBezTo>
                    <a:cubicBezTo>
                      <a:pt x="147" y="0"/>
                      <a:pt x="189" y="45"/>
                      <a:pt x="200" y="106"/>
                    </a:cubicBezTo>
                    <a:cubicBezTo>
                      <a:pt x="200" y="108"/>
                      <a:pt x="200" y="108"/>
                      <a:pt x="200" y="108"/>
                    </a:cubicBezTo>
                    <a:cubicBezTo>
                      <a:pt x="200" y="109"/>
                      <a:pt x="200" y="109"/>
                      <a:pt x="200" y="109"/>
                    </a:cubicBezTo>
                    <a:cubicBezTo>
                      <a:pt x="201" y="111"/>
                      <a:pt x="213" y="153"/>
                      <a:pt x="181" y="209"/>
                    </a:cubicBezTo>
                    <a:cubicBezTo>
                      <a:pt x="181" y="208"/>
                      <a:pt x="167" y="163"/>
                      <a:pt x="167" y="161"/>
                    </a:cubicBezTo>
                    <a:cubicBezTo>
                      <a:pt x="168" y="167"/>
                      <a:pt x="154" y="181"/>
                      <a:pt x="151" y="187"/>
                    </a:cubicBezTo>
                    <a:cubicBezTo>
                      <a:pt x="137" y="210"/>
                      <a:pt x="126" y="274"/>
                      <a:pt x="121" y="299"/>
                    </a:cubicBezTo>
                    <a:cubicBezTo>
                      <a:pt x="121" y="299"/>
                      <a:pt x="94" y="134"/>
                      <a:pt x="43" y="141"/>
                    </a:cubicBezTo>
                  </a:path>
                </a:pathLst>
              </a:custGeom>
              <a:solidFill>
                <a:srgbClr val="FDEBAE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08" name="Freeform 164"/>
              <p:cNvSpPr/>
              <p:nvPr/>
            </p:nvSpPr>
            <p:spPr bwMode="auto">
              <a:xfrm>
                <a:off x="5719763" y="4156076"/>
                <a:ext cx="790575" cy="250825"/>
              </a:xfrm>
              <a:custGeom>
                <a:gdLst>
                  <a:gd fmla="*/ 210 w 210" name="T0"/>
                  <a:gd fmla="*/ 45 h 67" name="T1"/>
                  <a:gd fmla="*/ 188 w 210" name="T2"/>
                  <a:gd fmla="*/ 67 h 67" name="T3"/>
                  <a:gd fmla="*/ 22 w 210" name="T4"/>
                  <a:gd fmla="*/ 67 h 67" name="T5"/>
                  <a:gd fmla="*/ 0 w 210" name="T6"/>
                  <a:gd fmla="*/ 45 h 67" name="T7"/>
                  <a:gd fmla="*/ 0 w 210" name="T8"/>
                  <a:gd fmla="*/ 22 h 67" name="T9"/>
                  <a:gd fmla="*/ 22 w 210" name="T10"/>
                  <a:gd fmla="*/ 0 h 67" name="T11"/>
                  <a:gd fmla="*/ 188 w 210" name="T12"/>
                  <a:gd fmla="*/ 0 h 67" name="T13"/>
                  <a:gd fmla="*/ 210 w 210" name="T14"/>
                  <a:gd fmla="*/ 22 h 67" name="T15"/>
                  <a:gd fmla="*/ 210 w 210" name="T16"/>
                  <a:gd fmla="*/ 45 h 67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67" w="210">
                    <a:moveTo>
                      <a:pt x="210" y="45"/>
                    </a:moveTo>
                    <a:cubicBezTo>
                      <a:pt x="210" y="57"/>
                      <a:pt x="200" y="67"/>
                      <a:pt x="188" y="67"/>
                    </a:cubicBezTo>
                    <a:cubicBezTo>
                      <a:pt x="22" y="67"/>
                      <a:pt x="22" y="67"/>
                      <a:pt x="22" y="67"/>
                    </a:cubicBezTo>
                    <a:cubicBezTo>
                      <a:pt x="10" y="67"/>
                      <a:pt x="0" y="57"/>
                      <a:pt x="0" y="45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10"/>
                      <a:pt x="10" y="0"/>
                      <a:pt x="22" y="0"/>
                    </a:cubicBezTo>
                    <a:cubicBezTo>
                      <a:pt x="188" y="0"/>
                      <a:pt x="188" y="0"/>
                      <a:pt x="188" y="0"/>
                    </a:cubicBezTo>
                    <a:cubicBezTo>
                      <a:pt x="200" y="0"/>
                      <a:pt x="210" y="10"/>
                      <a:pt x="210" y="22"/>
                    </a:cubicBezTo>
                    <a:cubicBezTo>
                      <a:pt x="210" y="45"/>
                      <a:pt x="210" y="45"/>
                      <a:pt x="210" y="45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09" name="Freeform 169"/>
              <p:cNvSpPr/>
              <p:nvPr/>
            </p:nvSpPr>
            <p:spPr bwMode="auto">
              <a:xfrm>
                <a:off x="5132388" y="2533651"/>
                <a:ext cx="1990725" cy="641350"/>
              </a:xfrm>
              <a:custGeom>
                <a:gdLst>
                  <a:gd fmla="*/ 508 w 529" name="T0"/>
                  <a:gd fmla="*/ 124 h 171" name="T1"/>
                  <a:gd fmla="*/ 529 w 529" name="T2"/>
                  <a:gd fmla="*/ 0 h 171" name="T3"/>
                  <a:gd fmla="*/ 248 w 529" name="T4"/>
                  <a:gd fmla="*/ 66 h 171" name="T5"/>
                  <a:gd fmla="*/ 0 w 529" name="T6"/>
                  <a:gd fmla="*/ 15 h 171" name="T7"/>
                  <a:gd fmla="*/ 21 w 529" name="T8"/>
                  <a:gd fmla="*/ 135 h 171" name="T9"/>
                  <a:gd fmla="*/ 248 w 529" name="T10"/>
                  <a:gd fmla="*/ 171 h 171" name="T11"/>
                  <a:gd fmla="*/ 508 w 529" name="T12"/>
                  <a:gd fmla="*/ 124 h 17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71" w="529">
                    <a:moveTo>
                      <a:pt x="508" y="124"/>
                    </a:moveTo>
                    <a:cubicBezTo>
                      <a:pt x="517" y="78"/>
                      <a:pt x="524" y="36"/>
                      <a:pt x="529" y="0"/>
                    </a:cubicBezTo>
                    <a:cubicBezTo>
                      <a:pt x="444" y="42"/>
                      <a:pt x="349" y="66"/>
                      <a:pt x="248" y="66"/>
                    </a:cubicBezTo>
                    <a:cubicBezTo>
                      <a:pt x="160" y="66"/>
                      <a:pt x="76" y="47"/>
                      <a:pt x="0" y="15"/>
                    </a:cubicBezTo>
                    <a:cubicBezTo>
                      <a:pt x="5" y="50"/>
                      <a:pt x="12" y="91"/>
                      <a:pt x="21" y="135"/>
                    </a:cubicBezTo>
                    <a:cubicBezTo>
                      <a:pt x="93" y="159"/>
                      <a:pt x="169" y="171"/>
                      <a:pt x="248" y="171"/>
                    </a:cubicBezTo>
                    <a:cubicBezTo>
                      <a:pt x="340" y="171"/>
                      <a:pt x="427" y="154"/>
                      <a:pt x="508" y="124"/>
                    </a:cubicBezTo>
                  </a:path>
                </a:pathLst>
              </a:custGeom>
              <a:solidFill>
                <a:srgbClr val="FFD447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10" name="Freeform 170"/>
              <p:cNvSpPr/>
              <p:nvPr/>
            </p:nvSpPr>
            <p:spPr bwMode="auto">
              <a:xfrm>
                <a:off x="5072063" y="1703388"/>
                <a:ext cx="2100263" cy="525463"/>
              </a:xfrm>
              <a:custGeom>
                <a:gdLst>
                  <a:gd fmla="*/ 557 w 558" name="T0"/>
                  <a:gd fmla="*/ 79 h 140" name="T1"/>
                  <a:gd fmla="*/ 552 w 558" name="T2"/>
                  <a:gd fmla="*/ 0 h 140" name="T3"/>
                  <a:gd fmla="*/ 278 w 558" name="T4"/>
                  <a:gd fmla="*/ 61 h 140" name="T5"/>
                  <a:gd fmla="*/ 6 w 558" name="T6"/>
                  <a:gd fmla="*/ 1 h 140" name="T7"/>
                  <a:gd fmla="*/ 2 w 558" name="T8"/>
                  <a:gd fmla="*/ 92 h 140" name="T9"/>
                  <a:gd fmla="*/ 264 w 558" name="T10"/>
                  <a:gd fmla="*/ 140 h 140" name="T11"/>
                  <a:gd fmla="*/ 557 w 558" name="T12"/>
                  <a:gd fmla="*/ 79 h 14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40" w="558">
                    <a:moveTo>
                      <a:pt x="557" y="79"/>
                    </a:moveTo>
                    <a:cubicBezTo>
                      <a:pt x="558" y="52"/>
                      <a:pt x="556" y="25"/>
                      <a:pt x="552" y="0"/>
                    </a:cubicBezTo>
                    <a:cubicBezTo>
                      <a:pt x="469" y="39"/>
                      <a:pt x="376" y="61"/>
                      <a:pt x="278" y="61"/>
                    </a:cubicBezTo>
                    <a:cubicBezTo>
                      <a:pt x="181" y="61"/>
                      <a:pt x="89" y="40"/>
                      <a:pt x="6" y="1"/>
                    </a:cubicBezTo>
                    <a:cubicBezTo>
                      <a:pt x="2" y="30"/>
                      <a:pt x="0" y="61"/>
                      <a:pt x="2" y="92"/>
                    </a:cubicBezTo>
                    <a:cubicBezTo>
                      <a:pt x="84" y="123"/>
                      <a:pt x="172" y="140"/>
                      <a:pt x="264" y="140"/>
                    </a:cubicBezTo>
                    <a:cubicBezTo>
                      <a:pt x="368" y="140"/>
                      <a:pt x="467" y="118"/>
                      <a:pt x="557" y="79"/>
                    </a:cubicBezTo>
                  </a:path>
                </a:pathLst>
              </a:custGeom>
              <a:solidFill>
                <a:srgbClr val="FFD447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11" name="Freeform 178"/>
              <p:cNvSpPr/>
              <p:nvPr/>
            </p:nvSpPr>
            <p:spPr bwMode="auto">
              <a:xfrm>
                <a:off x="5972176" y="3059113"/>
                <a:ext cx="293688" cy="1858963"/>
              </a:xfrm>
              <a:custGeom>
                <a:gdLst>
                  <a:gd fmla="*/ 77 w 78" name="T0"/>
                  <a:gd fmla="*/ 48 h 495" name="T1"/>
                  <a:gd fmla="*/ 78 w 78" name="T2"/>
                  <a:gd fmla="*/ 39 h 495" name="T3"/>
                  <a:gd fmla="*/ 39 w 78" name="T4"/>
                  <a:gd fmla="*/ 0 h 495" name="T5"/>
                  <a:gd fmla="*/ 0 w 78" name="T6"/>
                  <a:gd fmla="*/ 40 h 495" name="T7"/>
                  <a:gd fmla="*/ 18 w 78" name="T8"/>
                  <a:gd fmla="*/ 476 h 495" name="T9"/>
                  <a:gd fmla="*/ 20 w 78" name="T10"/>
                  <a:gd fmla="*/ 476 h 495" name="T11"/>
                  <a:gd fmla="*/ 19 w 78" name="T12"/>
                  <a:gd fmla="*/ 475 h 495" name="T13"/>
                  <a:gd fmla="*/ 40 w 78" name="T14"/>
                  <a:gd fmla="*/ 495 h 495" name="T15"/>
                  <a:gd fmla="*/ 61 w 78" name="T16"/>
                  <a:gd fmla="*/ 475 h 495" name="T17"/>
                  <a:gd fmla="*/ 61 w 78" name="T18"/>
                  <a:gd fmla="*/ 476 h 495" name="T19"/>
                  <a:gd fmla="*/ 61 w 78" name="T20"/>
                  <a:gd fmla="*/ 476 h 495" name="T21"/>
                  <a:gd fmla="*/ 77 w 78" name="T22"/>
                  <a:gd fmla="*/ 48 h 495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495" w="78">
                    <a:moveTo>
                      <a:pt x="77" y="48"/>
                    </a:moveTo>
                    <a:cubicBezTo>
                      <a:pt x="77" y="45"/>
                      <a:pt x="78" y="42"/>
                      <a:pt x="78" y="39"/>
                    </a:cubicBezTo>
                    <a:cubicBezTo>
                      <a:pt x="78" y="18"/>
                      <a:pt x="60" y="0"/>
                      <a:pt x="39" y="0"/>
                    </a:cubicBezTo>
                    <a:cubicBezTo>
                      <a:pt x="17" y="0"/>
                      <a:pt x="0" y="18"/>
                      <a:pt x="0" y="40"/>
                    </a:cubicBezTo>
                    <a:cubicBezTo>
                      <a:pt x="18" y="476"/>
                      <a:pt x="18" y="476"/>
                      <a:pt x="18" y="476"/>
                    </a:cubicBezTo>
                    <a:cubicBezTo>
                      <a:pt x="20" y="476"/>
                      <a:pt x="20" y="476"/>
                      <a:pt x="20" y="476"/>
                    </a:cubicBezTo>
                    <a:cubicBezTo>
                      <a:pt x="19" y="475"/>
                      <a:pt x="19" y="475"/>
                      <a:pt x="19" y="475"/>
                    </a:cubicBezTo>
                    <a:cubicBezTo>
                      <a:pt x="19" y="487"/>
                      <a:pt x="29" y="495"/>
                      <a:pt x="40" y="495"/>
                    </a:cubicBezTo>
                    <a:cubicBezTo>
                      <a:pt x="52" y="495"/>
                      <a:pt x="61" y="487"/>
                      <a:pt x="61" y="475"/>
                    </a:cubicBezTo>
                    <a:cubicBezTo>
                      <a:pt x="61" y="476"/>
                      <a:pt x="61" y="476"/>
                      <a:pt x="61" y="476"/>
                    </a:cubicBezTo>
                    <a:cubicBezTo>
                      <a:pt x="61" y="476"/>
                      <a:pt x="61" y="476"/>
                      <a:pt x="61" y="476"/>
                    </a:cubicBezTo>
                    <a:lnTo>
                      <a:pt x="77" y="48"/>
                    </a:lnTo>
                    <a:close/>
                  </a:path>
                </a:pathLst>
              </a:custGeom>
              <a:solidFill>
                <a:srgbClr val="FE736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12" name="Oval 179"/>
              <p:cNvSpPr>
                <a:spLocks noChangeArrowheads="1"/>
              </p:cNvSpPr>
              <p:nvPr/>
            </p:nvSpPr>
            <p:spPr bwMode="auto">
              <a:xfrm>
                <a:off x="5788026" y="963613"/>
                <a:ext cx="658813" cy="657225"/>
              </a:xfrm>
              <a:prstGeom prst="ellipse">
                <a:avLst/>
              </a:prstGeom>
              <a:solidFill>
                <a:srgbClr val="1978B8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13" name="Freeform 181"/>
              <p:cNvSpPr>
                <a:spLocks noEditPoints="1"/>
              </p:cNvSpPr>
              <p:nvPr/>
            </p:nvSpPr>
            <p:spPr bwMode="auto">
              <a:xfrm>
                <a:off x="5722938" y="898526"/>
                <a:ext cx="790575" cy="788988"/>
              </a:xfrm>
              <a:custGeom>
                <a:gdLst>
                  <a:gd fmla="*/ 105 w 210" name="T0"/>
                  <a:gd fmla="*/ 0 h 210" name="T1"/>
                  <a:gd fmla="*/ 0 w 210" name="T2"/>
                  <a:gd fmla="*/ 105 h 210" name="T3"/>
                  <a:gd fmla="*/ 105 w 210" name="T4"/>
                  <a:gd fmla="*/ 210 h 210" name="T5"/>
                  <a:gd fmla="*/ 210 w 210" name="T6"/>
                  <a:gd fmla="*/ 105 h 210" name="T7"/>
                  <a:gd fmla="*/ 105 w 210" name="T8"/>
                  <a:gd fmla="*/ 0 h 210" name="T9"/>
                  <a:gd fmla="*/ 105 w 210" name="T10"/>
                  <a:gd fmla="*/ 192 h 210" name="T11"/>
                  <a:gd fmla="*/ 17 w 210" name="T12"/>
                  <a:gd fmla="*/ 105 h 210" name="T13"/>
                  <a:gd fmla="*/ 105 w 210" name="T14"/>
                  <a:gd fmla="*/ 17 h 210" name="T15"/>
                  <a:gd fmla="*/ 192 w 210" name="T16"/>
                  <a:gd fmla="*/ 105 h 210" name="T17"/>
                  <a:gd fmla="*/ 105 w 210" name="T18"/>
                  <a:gd fmla="*/ 192 h 21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10" w="210">
                    <a:moveTo>
                      <a:pt x="105" y="0"/>
                    </a:moveTo>
                    <a:cubicBezTo>
                      <a:pt x="47" y="0"/>
                      <a:pt x="0" y="47"/>
                      <a:pt x="0" y="105"/>
                    </a:cubicBezTo>
                    <a:cubicBezTo>
                      <a:pt x="0" y="163"/>
                      <a:pt x="47" y="210"/>
                      <a:pt x="105" y="210"/>
                    </a:cubicBezTo>
                    <a:cubicBezTo>
                      <a:pt x="163" y="210"/>
                      <a:pt x="210" y="163"/>
                      <a:pt x="210" y="105"/>
                    </a:cubicBezTo>
                    <a:cubicBezTo>
                      <a:pt x="210" y="47"/>
                      <a:pt x="163" y="0"/>
                      <a:pt x="105" y="0"/>
                    </a:cubicBezTo>
                    <a:close/>
                    <a:moveTo>
                      <a:pt x="105" y="192"/>
                    </a:moveTo>
                    <a:cubicBezTo>
                      <a:pt x="56" y="192"/>
                      <a:pt x="17" y="153"/>
                      <a:pt x="17" y="105"/>
                    </a:cubicBezTo>
                    <a:cubicBezTo>
                      <a:pt x="17" y="56"/>
                      <a:pt x="56" y="17"/>
                      <a:pt x="105" y="17"/>
                    </a:cubicBezTo>
                    <a:cubicBezTo>
                      <a:pt x="153" y="17"/>
                      <a:pt x="192" y="56"/>
                      <a:pt x="192" y="105"/>
                    </a:cubicBezTo>
                    <a:cubicBezTo>
                      <a:pt x="192" y="153"/>
                      <a:pt x="153" y="192"/>
                      <a:pt x="105" y="192"/>
                    </a:cubicBezTo>
                    <a:close/>
                  </a:path>
                </a:pathLst>
              </a:custGeom>
              <a:solidFill>
                <a:srgbClr val="FFD447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14" name="Oval 182"/>
              <p:cNvSpPr>
                <a:spLocks noChangeArrowheads="1"/>
              </p:cNvSpPr>
              <p:nvPr/>
            </p:nvSpPr>
            <p:spPr bwMode="auto">
              <a:xfrm>
                <a:off x="5991226" y="1954213"/>
                <a:ext cx="255588" cy="255588"/>
              </a:xfrm>
              <a:prstGeom prst="ellipse">
                <a:avLst/>
              </a:prstGeom>
              <a:solidFill>
                <a:srgbClr val="22B19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15" name="Oval 184"/>
              <p:cNvSpPr>
                <a:spLocks noChangeArrowheads="1"/>
              </p:cNvSpPr>
              <p:nvPr/>
            </p:nvSpPr>
            <p:spPr bwMode="auto">
              <a:xfrm>
                <a:off x="6005513" y="2374901"/>
                <a:ext cx="207963" cy="203200"/>
              </a:xfrm>
              <a:prstGeom prst="ellipse">
                <a:avLst/>
              </a:prstGeom>
              <a:solidFill>
                <a:srgbClr val="22B19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16" name="Oval 186"/>
              <p:cNvSpPr>
                <a:spLocks noChangeArrowheads="1"/>
              </p:cNvSpPr>
              <p:nvPr/>
            </p:nvSpPr>
            <p:spPr bwMode="auto">
              <a:xfrm>
                <a:off x="6005513" y="2728913"/>
                <a:ext cx="207963" cy="201613"/>
              </a:xfrm>
              <a:prstGeom prst="ellipse">
                <a:avLst/>
              </a:prstGeom>
              <a:solidFill>
                <a:srgbClr val="22B19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17" name="Freeform 190"/>
              <p:cNvSpPr/>
              <p:nvPr/>
            </p:nvSpPr>
            <p:spPr bwMode="auto">
              <a:xfrm>
                <a:off x="5192713" y="1747838"/>
                <a:ext cx="128588" cy="49213"/>
              </a:xfrm>
              <a:custGeom>
                <a:gdLst>
                  <a:gd fmla="*/ 0 w 34" name="T0"/>
                  <a:gd fmla="*/ 0 h 13" name="T1"/>
                  <a:gd fmla="*/ 0 w 34" name="T2"/>
                  <a:gd fmla="*/ 0 h 13" name="T3"/>
                  <a:gd fmla="*/ 34 w 34" name="T4"/>
                  <a:gd fmla="*/ 13 h 13" name="T5"/>
                  <a:gd fmla="*/ 34 w 34" name="T6"/>
                  <a:gd fmla="*/ 13 h 13" name="T7"/>
                  <a:gd fmla="*/ 0 w 34" name="T8"/>
                  <a:gd fmla="*/ 0 h 1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3" w="34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1" y="5"/>
                      <a:pt x="22" y="9"/>
                      <a:pt x="34" y="13"/>
                    </a:cubicBezTo>
                    <a:cubicBezTo>
                      <a:pt x="34" y="13"/>
                      <a:pt x="34" y="13"/>
                      <a:pt x="34" y="13"/>
                    </a:cubicBezTo>
                    <a:cubicBezTo>
                      <a:pt x="22" y="9"/>
                      <a:pt x="11" y="5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18" name="Freeform 191"/>
              <p:cNvSpPr/>
              <p:nvPr/>
            </p:nvSpPr>
            <p:spPr bwMode="auto">
              <a:xfrm>
                <a:off x="5173663" y="1747838"/>
                <a:ext cx="147638" cy="379413"/>
              </a:xfrm>
              <a:custGeom>
                <a:gdLst>
                  <a:gd fmla="*/ 5 w 39" name="T0"/>
                  <a:gd fmla="*/ 0 h 101" name="T1"/>
                  <a:gd fmla="*/ 2 w 39" name="T2"/>
                  <a:gd fmla="*/ 84 h 101" name="T3"/>
                  <a:gd fmla="*/ 3 w 39" name="T4"/>
                  <a:gd fmla="*/ 90 h 101" name="T5"/>
                  <a:gd fmla="*/ 39 w 39" name="T6"/>
                  <a:gd fmla="*/ 101 h 101" name="T7"/>
                  <a:gd fmla="*/ 38 w 39" name="T8"/>
                  <a:gd fmla="*/ 84 h 101" name="T9"/>
                  <a:gd fmla="*/ 39 w 39" name="T10"/>
                  <a:gd fmla="*/ 13 h 101" name="T11"/>
                  <a:gd fmla="*/ 5 w 39" name="T12"/>
                  <a:gd fmla="*/ 0 h 10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00" w="39">
                    <a:moveTo>
                      <a:pt x="5" y="0"/>
                    </a:moveTo>
                    <a:cubicBezTo>
                      <a:pt x="1" y="27"/>
                      <a:pt x="0" y="55"/>
                      <a:pt x="2" y="84"/>
                    </a:cubicBezTo>
                    <a:cubicBezTo>
                      <a:pt x="2" y="84"/>
                      <a:pt x="2" y="86"/>
                      <a:pt x="3" y="90"/>
                    </a:cubicBezTo>
                    <a:cubicBezTo>
                      <a:pt x="15" y="94"/>
                      <a:pt x="27" y="97"/>
                      <a:pt x="39" y="101"/>
                    </a:cubicBezTo>
                    <a:cubicBezTo>
                      <a:pt x="38" y="90"/>
                      <a:pt x="38" y="84"/>
                      <a:pt x="38" y="84"/>
                    </a:cubicBezTo>
                    <a:cubicBezTo>
                      <a:pt x="37" y="60"/>
                      <a:pt x="37" y="36"/>
                      <a:pt x="39" y="13"/>
                    </a:cubicBezTo>
                    <a:cubicBezTo>
                      <a:pt x="27" y="9"/>
                      <a:pt x="16" y="5"/>
                      <a:pt x="5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19" name="Freeform 192"/>
              <p:cNvSpPr/>
              <p:nvPr/>
            </p:nvSpPr>
            <p:spPr bwMode="auto">
              <a:xfrm>
                <a:off x="5368926" y="1816101"/>
                <a:ext cx="131763" cy="36513"/>
              </a:xfrm>
              <a:custGeom>
                <a:gdLst>
                  <a:gd fmla="*/ 0 w 35" name="T0"/>
                  <a:gd fmla="*/ 0 h 10" name="T1"/>
                  <a:gd fmla="*/ 0 w 35" name="T2"/>
                  <a:gd fmla="*/ 0 h 10" name="T3"/>
                  <a:gd fmla="*/ 35 w 35" name="T4"/>
                  <a:gd fmla="*/ 10 h 10" name="T5"/>
                  <a:gd fmla="*/ 35 w 35" name="T6"/>
                  <a:gd fmla="*/ 10 h 10" name="T7"/>
                  <a:gd fmla="*/ 0 w 35" name="T8"/>
                  <a:gd fmla="*/ 0 h 1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0" w="3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2" y="4"/>
                      <a:pt x="23" y="7"/>
                      <a:pt x="35" y="10"/>
                    </a:cubicBezTo>
                    <a:cubicBezTo>
                      <a:pt x="35" y="10"/>
                      <a:pt x="35" y="10"/>
                      <a:pt x="35" y="10"/>
                    </a:cubicBezTo>
                    <a:cubicBezTo>
                      <a:pt x="23" y="7"/>
                      <a:pt x="12" y="4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20" name="Freeform 193"/>
              <p:cNvSpPr/>
              <p:nvPr/>
            </p:nvSpPr>
            <p:spPr bwMode="auto">
              <a:xfrm>
                <a:off x="5362576" y="1816101"/>
                <a:ext cx="146050" cy="357188"/>
              </a:xfrm>
              <a:custGeom>
                <a:gdLst>
                  <a:gd fmla="*/ 2 w 39" name="T0"/>
                  <a:gd fmla="*/ 0 h 95" name="T1"/>
                  <a:gd fmla="*/ 2 w 39" name="T2"/>
                  <a:gd fmla="*/ 66 h 95" name="T3"/>
                  <a:gd fmla="*/ 3 w 39" name="T4"/>
                  <a:gd fmla="*/ 87 h 95" name="T5"/>
                  <a:gd fmla="*/ 39 w 39" name="T6"/>
                  <a:gd fmla="*/ 95 h 95" name="T7"/>
                  <a:gd fmla="*/ 37 w 39" name="T8"/>
                  <a:gd fmla="*/ 66 h 95" name="T9"/>
                  <a:gd fmla="*/ 37 w 39" name="T10"/>
                  <a:gd fmla="*/ 10 h 95" name="T11"/>
                  <a:gd fmla="*/ 2 w 39" name="T12"/>
                  <a:gd fmla="*/ 0 h 9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95" w="39">
                    <a:moveTo>
                      <a:pt x="2" y="0"/>
                    </a:moveTo>
                    <a:cubicBezTo>
                      <a:pt x="0" y="21"/>
                      <a:pt x="0" y="44"/>
                      <a:pt x="2" y="66"/>
                    </a:cubicBezTo>
                    <a:cubicBezTo>
                      <a:pt x="2" y="66"/>
                      <a:pt x="2" y="73"/>
                      <a:pt x="3" y="87"/>
                    </a:cubicBezTo>
                    <a:cubicBezTo>
                      <a:pt x="15" y="90"/>
                      <a:pt x="27" y="92"/>
                      <a:pt x="39" y="95"/>
                    </a:cubicBezTo>
                    <a:cubicBezTo>
                      <a:pt x="38" y="77"/>
                      <a:pt x="37" y="66"/>
                      <a:pt x="37" y="66"/>
                    </a:cubicBezTo>
                    <a:cubicBezTo>
                      <a:pt x="36" y="47"/>
                      <a:pt x="36" y="29"/>
                      <a:pt x="37" y="10"/>
                    </a:cubicBezTo>
                    <a:cubicBezTo>
                      <a:pt x="25" y="7"/>
                      <a:pt x="14" y="4"/>
                      <a:pt x="2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21" name="Freeform 194"/>
              <p:cNvSpPr/>
              <p:nvPr/>
            </p:nvSpPr>
            <p:spPr bwMode="auto">
              <a:xfrm>
                <a:off x="5237163" y="2630488"/>
                <a:ext cx="144463" cy="49213"/>
              </a:xfrm>
              <a:custGeom>
                <a:gdLst>
                  <a:gd fmla="*/ 0 w 38" name="T0"/>
                  <a:gd fmla="*/ 0 h 13" name="T1"/>
                  <a:gd fmla="*/ 0 w 38" name="T2"/>
                  <a:gd fmla="*/ 0 h 13" name="T3"/>
                  <a:gd fmla="*/ 38 w 38" name="T4"/>
                  <a:gd fmla="*/ 13 h 13" name="T5"/>
                  <a:gd fmla="*/ 38 w 38" name="T6"/>
                  <a:gd fmla="*/ 13 h 13" name="T7"/>
                  <a:gd fmla="*/ 0 w 38" name="T8"/>
                  <a:gd fmla="*/ 0 h 1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3" w="38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3" y="5"/>
                      <a:pt x="25" y="9"/>
                      <a:pt x="38" y="13"/>
                    </a:cubicBezTo>
                    <a:cubicBezTo>
                      <a:pt x="38" y="13"/>
                      <a:pt x="38" y="13"/>
                      <a:pt x="38" y="13"/>
                    </a:cubicBezTo>
                    <a:cubicBezTo>
                      <a:pt x="25" y="9"/>
                      <a:pt x="13" y="5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22" name="Freeform 195"/>
              <p:cNvSpPr/>
              <p:nvPr/>
            </p:nvSpPr>
            <p:spPr bwMode="auto">
              <a:xfrm>
                <a:off x="5237163" y="2630488"/>
                <a:ext cx="222250" cy="477838"/>
              </a:xfrm>
              <a:custGeom>
                <a:gdLst>
                  <a:gd fmla="*/ 0 w 59" name="T0"/>
                  <a:gd fmla="*/ 0 h 127" name="T1"/>
                  <a:gd fmla="*/ 21 w 59" name="T2"/>
                  <a:gd fmla="*/ 118 h 127" name="T3"/>
                  <a:gd fmla="*/ 59 w 59" name="T4"/>
                  <a:gd fmla="*/ 127 h 127" name="T5"/>
                  <a:gd fmla="*/ 38 w 59" name="T6"/>
                  <a:gd fmla="*/ 13 h 127" name="T7"/>
                  <a:gd fmla="*/ 0 w 59" name="T8"/>
                  <a:gd fmla="*/ 0 h 12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27" w="59">
                    <a:moveTo>
                      <a:pt x="0" y="0"/>
                    </a:moveTo>
                    <a:cubicBezTo>
                      <a:pt x="5" y="35"/>
                      <a:pt x="12" y="75"/>
                      <a:pt x="21" y="118"/>
                    </a:cubicBezTo>
                    <a:cubicBezTo>
                      <a:pt x="34" y="121"/>
                      <a:pt x="46" y="124"/>
                      <a:pt x="59" y="127"/>
                    </a:cubicBezTo>
                    <a:cubicBezTo>
                      <a:pt x="50" y="86"/>
                      <a:pt x="43" y="47"/>
                      <a:pt x="38" y="13"/>
                    </a:cubicBezTo>
                    <a:cubicBezTo>
                      <a:pt x="25" y="9"/>
                      <a:pt x="13" y="5"/>
                      <a:pt x="0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23" name="Freeform 196"/>
              <p:cNvSpPr/>
              <p:nvPr/>
            </p:nvSpPr>
            <p:spPr bwMode="auto">
              <a:xfrm>
                <a:off x="5434013" y="2693988"/>
                <a:ext cx="139700" cy="34925"/>
              </a:xfrm>
              <a:custGeom>
                <a:gdLst>
                  <a:gd fmla="*/ 0 w 37" name="T0"/>
                  <a:gd fmla="*/ 0 h 9" name="T1"/>
                  <a:gd fmla="*/ 0 w 37" name="T2"/>
                  <a:gd fmla="*/ 0 h 9" name="T3"/>
                  <a:gd fmla="*/ 37 w 37" name="T4"/>
                  <a:gd fmla="*/ 9 h 9" name="T5"/>
                  <a:gd fmla="*/ 37 w 37" name="T6"/>
                  <a:gd fmla="*/ 9 h 9" name="T7"/>
                  <a:gd fmla="*/ 0 w 37" name="T8"/>
                  <a:gd fmla="*/ 0 h 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9" w="37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2" y="3"/>
                      <a:pt x="25" y="6"/>
                      <a:pt x="37" y="9"/>
                    </a:cubicBezTo>
                    <a:cubicBezTo>
                      <a:pt x="37" y="9"/>
                      <a:pt x="37" y="9"/>
                      <a:pt x="37" y="9"/>
                    </a:cubicBezTo>
                    <a:cubicBezTo>
                      <a:pt x="25" y="6"/>
                      <a:pt x="12" y="3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24" name="Freeform 197"/>
              <p:cNvSpPr/>
              <p:nvPr/>
            </p:nvSpPr>
            <p:spPr bwMode="auto">
              <a:xfrm>
                <a:off x="5434013" y="2693988"/>
                <a:ext cx="217488" cy="450850"/>
              </a:xfrm>
              <a:custGeom>
                <a:gdLst>
                  <a:gd fmla="*/ 0 w 58" name="T0"/>
                  <a:gd fmla="*/ 0 h 120" name="T1"/>
                  <a:gd fmla="*/ 21 w 58" name="T2"/>
                  <a:gd fmla="*/ 113 h 120" name="T3"/>
                  <a:gd fmla="*/ 58 w 58" name="T4"/>
                  <a:gd fmla="*/ 120 h 120" name="T5"/>
                  <a:gd fmla="*/ 37 w 58" name="T6"/>
                  <a:gd fmla="*/ 9 h 120" name="T7"/>
                  <a:gd fmla="*/ 0 w 58" name="T8"/>
                  <a:gd fmla="*/ 0 h 12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20" w="57">
                    <a:moveTo>
                      <a:pt x="0" y="0"/>
                    </a:moveTo>
                    <a:cubicBezTo>
                      <a:pt x="5" y="34"/>
                      <a:pt x="12" y="73"/>
                      <a:pt x="21" y="113"/>
                    </a:cubicBezTo>
                    <a:cubicBezTo>
                      <a:pt x="33" y="116"/>
                      <a:pt x="46" y="118"/>
                      <a:pt x="58" y="120"/>
                    </a:cubicBezTo>
                    <a:cubicBezTo>
                      <a:pt x="50" y="80"/>
                      <a:pt x="43" y="43"/>
                      <a:pt x="37" y="9"/>
                    </a:cubicBezTo>
                    <a:cubicBezTo>
                      <a:pt x="25" y="6"/>
                      <a:pt x="12" y="3"/>
                      <a:pt x="0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25" name="任意多边形 124"/>
              <p:cNvSpPr/>
              <p:nvPr/>
            </p:nvSpPr>
            <p:spPr>
              <a:xfrm>
                <a:off x="5619354" y="141288"/>
                <a:ext cx="1010444" cy="631826"/>
              </a:xfrm>
              <a:custGeom>
                <a:gdLst>
                  <a:gd fmla="*/ 503341 w 1010444" name="connsiteX0"/>
                  <a:gd fmla="*/ 0 h 631826" name="connsiteY0"/>
                  <a:gd fmla="*/ 507103 w 1010444" name="connsiteX1"/>
                  <a:gd fmla="*/ 0 h 631826" name="connsiteY1"/>
                  <a:gd fmla="*/ 954939 w 1010444" name="connsiteX2"/>
                  <a:gd fmla="*/ 418127 h 631826" name="connsiteY2"/>
                  <a:gd fmla="*/ 1010444 w 1010444" name="connsiteX3"/>
                  <a:gd fmla="*/ 484508 h 631826" name="connsiteY3"/>
                  <a:gd fmla="*/ 924147 w 1010444" name="connsiteX4"/>
                  <a:gd fmla="*/ 537174 h 631826" name="connsiteY4"/>
                  <a:gd fmla="*/ 505221 w 1010444" name="connsiteX5"/>
                  <a:gd fmla="*/ 631826 h 631826" name="connsiteY5"/>
                  <a:gd fmla="*/ 86295 w 1010444" name="connsiteX6"/>
                  <a:gd fmla="*/ 537174 h 631826" name="connsiteY6"/>
                  <a:gd fmla="*/ 0 w 1010444" name="connsiteX7"/>
                  <a:gd fmla="*/ 484509 h 631826" name="connsiteY7"/>
                  <a:gd fmla="*/ 55505 w 1010444" name="connsiteX8"/>
                  <a:gd fmla="*/ 418127 h 631826" name="connsiteY8"/>
                  <a:gd fmla="*/ 503341 w 1010444" name="connsiteX9"/>
                  <a:gd fmla="*/ 0 h 631826" name="connsiteY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b="b" l="l" r="r" t="t"/>
                <a:pathLst>
                  <a:path h="631826" w="1010444">
                    <a:moveTo>
                      <a:pt x="503341" y="0"/>
                    </a:moveTo>
                    <a:cubicBezTo>
                      <a:pt x="507103" y="0"/>
                      <a:pt x="507103" y="0"/>
                      <a:pt x="507103" y="0"/>
                    </a:cubicBezTo>
                    <a:cubicBezTo>
                      <a:pt x="507103" y="0"/>
                      <a:pt x="720963" y="152373"/>
                      <a:pt x="954939" y="418127"/>
                    </a:cubicBezTo>
                    <a:lnTo>
                      <a:pt x="1010444" y="484508"/>
                    </a:lnTo>
                    <a:lnTo>
                      <a:pt x="924147" y="537174"/>
                    </a:lnTo>
                    <a:cubicBezTo>
                      <a:pt x="804563" y="596932"/>
                      <a:pt x="660401" y="631826"/>
                      <a:pt x="505221" y="631826"/>
                    </a:cubicBezTo>
                    <a:cubicBezTo>
                      <a:pt x="350041" y="631826"/>
                      <a:pt x="205880" y="596932"/>
                      <a:pt x="86295" y="537174"/>
                    </a:cubicBezTo>
                    <a:lnTo>
                      <a:pt x="0" y="484509"/>
                    </a:lnTo>
                    <a:lnTo>
                      <a:pt x="55505" y="418127"/>
                    </a:lnTo>
                    <a:cubicBezTo>
                      <a:pt x="289482" y="152373"/>
                      <a:pt x="503341" y="0"/>
                      <a:pt x="503341" y="0"/>
                    </a:cubicBezTo>
                    <a:close/>
                  </a:path>
                </a:pathLst>
              </a:custGeom>
              <a:solidFill>
                <a:srgbClr val="FF746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sp>
        <p:nvSpPr>
          <p:cNvPr id="126" name="文本框 125"/>
          <p:cNvSpPr txBox="1"/>
          <p:nvPr/>
        </p:nvSpPr>
        <p:spPr>
          <a:xfrm>
            <a:off x="936895" y="2875003"/>
            <a:ext cx="10318210" cy="1097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lang="en-US" sz="6600">
                <a:solidFill>
                  <a:schemeClr val="bg1"/>
                </a:solidFill>
                <a:cs typeface="+mn-ea"/>
                <a:sym typeface="+mn-lt"/>
              </a:rPr>
              <a:t>THANK YOU VERY MUCH！</a:t>
            </a:r>
          </a:p>
        </p:txBody>
      </p:sp>
    </p:spTree>
    <p:extLst>
      <p:ext uri="{BB962C8B-B14F-4D97-AF65-F5344CB8AC3E}">
        <p14:creationId val="879125366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546081" y="165835"/>
            <a:ext cx="3345435" cy="584775"/>
            <a:chOff x="1058032" y="512943"/>
            <a:chExt cx="3345435" cy="584775"/>
          </a:xfrm>
        </p:grpSpPr>
        <p:sp>
          <p:nvSpPr>
            <p:cNvPr id="5" name="文本框 4"/>
            <p:cNvSpPr txBox="1"/>
            <p:nvPr/>
          </p:nvSpPr>
          <p:spPr>
            <a:xfrm>
              <a:off x="2170667" y="574498"/>
              <a:ext cx="2232800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400">
                  <a:solidFill>
                    <a:schemeClr val="accent1"/>
                  </a:solidFill>
                  <a:cs typeface="+mn-ea"/>
                  <a:sym typeface="+mn-lt"/>
                </a:rPr>
                <a:t>CONTENTS</a:t>
              </a: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1058032" y="512943"/>
              <a:ext cx="1007792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3200">
                  <a:solidFill>
                    <a:schemeClr val="accent1"/>
                  </a:solidFill>
                  <a:cs typeface="+mn-ea"/>
                  <a:sym typeface="+mn-lt"/>
                </a:rPr>
                <a:t>目录</a:t>
              </a:r>
            </a:p>
          </p:txBody>
        </p:sp>
        <p:cxnSp>
          <p:nvCxnSpPr>
            <p:cNvPr id="7" name="直接连接符 6"/>
            <p:cNvCxnSpPr/>
            <p:nvPr/>
          </p:nvCxnSpPr>
          <p:spPr>
            <a:xfrm flipH="1">
              <a:off x="2118246" y="518727"/>
              <a:ext cx="0" cy="573206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L 形 7"/>
          <p:cNvSpPr/>
          <p:nvPr/>
        </p:nvSpPr>
        <p:spPr>
          <a:xfrm rot="13500000">
            <a:off x="264454" y="364922"/>
            <a:ext cx="211593" cy="211593"/>
          </a:xfrm>
          <a:prstGeom prst="corner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 rot="2700000">
            <a:off x="4635365" y="397959"/>
            <a:ext cx="2720722" cy="6332029"/>
            <a:chOff x="4687888" y="141288"/>
            <a:chExt cx="2822576" cy="6569076"/>
          </a:xfrm>
        </p:grpSpPr>
        <p:sp>
          <p:nvSpPr>
            <p:cNvPr id="10" name="Freeform 159"/>
            <p:cNvSpPr/>
            <p:nvPr/>
          </p:nvSpPr>
          <p:spPr bwMode="auto">
            <a:xfrm>
              <a:off x="5414963" y="4238626"/>
              <a:ext cx="1482725" cy="2471738"/>
            </a:xfrm>
            <a:custGeom>
              <a:gdLst>
                <a:gd fmla="*/ 1 w 394" name="T0"/>
                <a:gd fmla="*/ 267 h 658" name="T1"/>
                <a:gd fmla="*/ 0 w 394" name="T2"/>
                <a:gd fmla="*/ 267 h 658" name="T3"/>
                <a:gd fmla="*/ 0 w 394" name="T4"/>
                <a:gd fmla="*/ 267 h 658" name="T5"/>
                <a:gd fmla="*/ 1 w 394" name="T6"/>
                <a:gd fmla="*/ 270 h 658" name="T7"/>
                <a:gd fmla="*/ 2 w 394" name="T8"/>
                <a:gd fmla="*/ 282 h 658" name="T9"/>
                <a:gd fmla="*/ 3 w 394" name="T10"/>
                <a:gd fmla="*/ 284 h 658" name="T11"/>
                <a:gd fmla="*/ 45 w 394" name="T12"/>
                <a:gd fmla="*/ 417 h 658" name="T13"/>
                <a:gd fmla="*/ 89 w 394" name="T14"/>
                <a:gd fmla="*/ 290 h 658" name="T15"/>
                <a:gd fmla="*/ 169 w 394" name="T16"/>
                <a:gd fmla="*/ 440 h 658" name="T17"/>
                <a:gd fmla="*/ 143 w 394" name="T18"/>
                <a:gd fmla="*/ 564 h 658" name="T19"/>
                <a:gd fmla="*/ 199 w 394" name="T20"/>
                <a:gd fmla="*/ 658 h 658" name="T21"/>
                <a:gd fmla="*/ 169 w 394" name="T22"/>
                <a:gd fmla="*/ 604 h 658" name="T23"/>
                <a:gd fmla="*/ 179 w 394" name="T24"/>
                <a:gd fmla="*/ 528 h 658" name="T25"/>
                <a:gd fmla="*/ 226 w 394" name="T26"/>
                <a:gd fmla="*/ 462 h 658" name="T27"/>
                <a:gd fmla="*/ 269 w 394" name="T28"/>
                <a:gd fmla="*/ 386 h 658" name="T29"/>
                <a:gd fmla="*/ 277 w 394" name="T30"/>
                <a:gd fmla="*/ 362 h 658" name="T31"/>
                <a:gd fmla="*/ 305 w 394" name="T32"/>
                <a:gd fmla="*/ 484 h 658" name="T33"/>
                <a:gd fmla="*/ 322 w 394" name="T34"/>
                <a:gd fmla="*/ 406 h 658" name="T35"/>
                <a:gd fmla="*/ 367 w 394" name="T36"/>
                <a:gd fmla="*/ 197 h 658" name="T37"/>
                <a:gd fmla="*/ 186 w 394" name="T38"/>
                <a:gd fmla="*/ 0 h 658" name="T39"/>
                <a:gd fmla="*/ 1 w 394" name="T40"/>
                <a:gd fmla="*/ 253 h 658" name="T41"/>
                <a:gd fmla="*/ 1 w 394" name="T42"/>
                <a:gd fmla="*/ 267 h 658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658" w="394">
                  <a:moveTo>
                    <a:pt x="1" y="267"/>
                  </a:moveTo>
                  <a:cubicBezTo>
                    <a:pt x="1" y="266"/>
                    <a:pt x="0" y="263"/>
                    <a:pt x="0" y="267"/>
                  </a:cubicBezTo>
                  <a:cubicBezTo>
                    <a:pt x="0" y="267"/>
                    <a:pt x="0" y="267"/>
                    <a:pt x="0" y="267"/>
                  </a:cubicBezTo>
                  <a:cubicBezTo>
                    <a:pt x="0" y="268"/>
                    <a:pt x="1" y="269"/>
                    <a:pt x="1" y="270"/>
                  </a:cubicBezTo>
                  <a:cubicBezTo>
                    <a:pt x="1" y="274"/>
                    <a:pt x="2" y="278"/>
                    <a:pt x="2" y="282"/>
                  </a:cubicBezTo>
                  <a:cubicBezTo>
                    <a:pt x="2" y="282"/>
                    <a:pt x="3" y="283"/>
                    <a:pt x="3" y="284"/>
                  </a:cubicBezTo>
                  <a:cubicBezTo>
                    <a:pt x="7" y="334"/>
                    <a:pt x="22" y="380"/>
                    <a:pt x="45" y="417"/>
                  </a:cubicBezTo>
                  <a:cubicBezTo>
                    <a:pt x="20" y="377"/>
                    <a:pt x="35" y="298"/>
                    <a:pt x="89" y="290"/>
                  </a:cubicBezTo>
                  <a:cubicBezTo>
                    <a:pt x="156" y="279"/>
                    <a:pt x="167" y="399"/>
                    <a:pt x="169" y="440"/>
                  </a:cubicBezTo>
                  <a:cubicBezTo>
                    <a:pt x="171" y="484"/>
                    <a:pt x="143" y="520"/>
                    <a:pt x="143" y="564"/>
                  </a:cubicBezTo>
                  <a:cubicBezTo>
                    <a:pt x="143" y="613"/>
                    <a:pt x="167" y="653"/>
                    <a:pt x="199" y="658"/>
                  </a:cubicBezTo>
                  <a:cubicBezTo>
                    <a:pt x="184" y="656"/>
                    <a:pt x="171" y="615"/>
                    <a:pt x="169" y="604"/>
                  </a:cubicBezTo>
                  <a:cubicBezTo>
                    <a:pt x="166" y="580"/>
                    <a:pt x="172" y="551"/>
                    <a:pt x="179" y="528"/>
                  </a:cubicBezTo>
                  <a:cubicBezTo>
                    <a:pt x="187" y="501"/>
                    <a:pt x="208" y="482"/>
                    <a:pt x="226" y="462"/>
                  </a:cubicBezTo>
                  <a:cubicBezTo>
                    <a:pt x="245" y="439"/>
                    <a:pt x="259" y="413"/>
                    <a:pt x="269" y="386"/>
                  </a:cubicBezTo>
                  <a:cubicBezTo>
                    <a:pt x="272" y="378"/>
                    <a:pt x="275" y="370"/>
                    <a:pt x="277" y="362"/>
                  </a:cubicBezTo>
                  <a:cubicBezTo>
                    <a:pt x="281" y="420"/>
                    <a:pt x="305" y="484"/>
                    <a:pt x="305" y="484"/>
                  </a:cubicBezTo>
                  <a:cubicBezTo>
                    <a:pt x="296" y="437"/>
                    <a:pt x="322" y="406"/>
                    <a:pt x="322" y="406"/>
                  </a:cubicBezTo>
                  <a:cubicBezTo>
                    <a:pt x="394" y="291"/>
                    <a:pt x="367" y="197"/>
                    <a:pt x="367" y="197"/>
                  </a:cubicBezTo>
                  <a:cubicBezTo>
                    <a:pt x="348" y="84"/>
                    <a:pt x="274" y="0"/>
                    <a:pt x="186" y="0"/>
                  </a:cubicBezTo>
                  <a:cubicBezTo>
                    <a:pt x="84" y="0"/>
                    <a:pt x="1" y="113"/>
                    <a:pt x="1" y="253"/>
                  </a:cubicBezTo>
                  <a:cubicBezTo>
                    <a:pt x="1" y="258"/>
                    <a:pt x="1" y="263"/>
                    <a:pt x="1" y="267"/>
                  </a:cubicBezTo>
                </a:path>
              </a:pathLst>
            </a:custGeom>
            <a:solidFill>
              <a:srgbClr val="FF7463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  <p:grpSp>
          <p:nvGrpSpPr>
            <p:cNvPr id="11" name="组合 10"/>
            <p:cNvGrpSpPr/>
            <p:nvPr/>
          </p:nvGrpSpPr>
          <p:grpSpPr>
            <a:xfrm>
              <a:off x="4687888" y="141288"/>
              <a:ext cx="2822576" cy="5753100"/>
              <a:chOff x="4687888" y="141288"/>
              <a:chExt cx="2822576" cy="5753100"/>
            </a:xfrm>
          </p:grpSpPr>
          <p:sp>
            <p:nvSpPr>
              <p:cNvPr id="12" name="Freeform 165"/>
              <p:cNvSpPr/>
              <p:nvPr/>
            </p:nvSpPr>
            <p:spPr bwMode="auto">
              <a:xfrm>
                <a:off x="4687888" y="3059113"/>
                <a:ext cx="1177925" cy="1855788"/>
              </a:xfrm>
              <a:custGeom>
                <a:gdLst>
                  <a:gd fmla="*/ 157 w 313" name="T0"/>
                  <a:gd fmla="*/ 0 h 494" name="T1"/>
                  <a:gd fmla="*/ 0 w 313" name="T2"/>
                  <a:gd fmla="*/ 156 h 494" name="T3"/>
                  <a:gd fmla="*/ 0 w 313" name="T4"/>
                  <a:gd fmla="*/ 159 h 494" name="T5"/>
                  <a:gd fmla="*/ 0 w 313" name="T6"/>
                  <a:gd fmla="*/ 159 h 494" name="T7"/>
                  <a:gd fmla="*/ 101 w 313" name="T8"/>
                  <a:gd fmla="*/ 477 h 494" name="T9"/>
                  <a:gd fmla="*/ 106 w 313" name="T10"/>
                  <a:gd fmla="*/ 485 h 494" name="T11"/>
                  <a:gd fmla="*/ 106 w 313" name="T12"/>
                  <a:gd fmla="*/ 485 h 494" name="T13"/>
                  <a:gd fmla="*/ 106 w 313" name="T14"/>
                  <a:gd fmla="*/ 485 h 494" name="T15"/>
                  <a:gd fmla="*/ 128 w 313" name="T16"/>
                  <a:gd fmla="*/ 494 h 494" name="T17"/>
                  <a:gd fmla="*/ 159 w 313" name="T18"/>
                  <a:gd fmla="*/ 467 h 494" name="T19"/>
                  <a:gd fmla="*/ 157 w 313" name="T20"/>
                  <a:gd fmla="*/ 459 h 494" name="T21"/>
                  <a:gd fmla="*/ 157 w 313" name="T22"/>
                  <a:gd fmla="*/ 459 h 494" name="T23"/>
                  <a:gd fmla="*/ 148 w 313" name="T24"/>
                  <a:gd fmla="*/ 412 h 494" name="T25"/>
                  <a:gd fmla="*/ 191 w 313" name="T26"/>
                  <a:gd fmla="*/ 310 h 494" name="T27"/>
                  <a:gd fmla="*/ 191 w 313" name="T28"/>
                  <a:gd fmla="*/ 309 h 494" name="T29"/>
                  <a:gd fmla="*/ 270 w 313" name="T30"/>
                  <a:gd fmla="*/ 264 h 494" name="T31"/>
                  <a:gd fmla="*/ 313 w 313" name="T32"/>
                  <a:gd fmla="*/ 156 h 494" name="T33"/>
                  <a:gd fmla="*/ 157 w 313" name="T34"/>
                  <a:gd fmla="*/ 0 h 494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492" w="313">
                    <a:moveTo>
                      <a:pt x="157" y="0"/>
                    </a:moveTo>
                    <a:cubicBezTo>
                      <a:pt x="70" y="0"/>
                      <a:pt x="0" y="70"/>
                      <a:pt x="0" y="156"/>
                    </a:cubicBezTo>
                    <a:cubicBezTo>
                      <a:pt x="0" y="157"/>
                      <a:pt x="0" y="159"/>
                      <a:pt x="0" y="159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0" y="279"/>
                      <a:pt x="38" y="386"/>
                      <a:pt x="101" y="477"/>
                    </a:cubicBezTo>
                    <a:cubicBezTo>
                      <a:pt x="102" y="480"/>
                      <a:pt x="104" y="482"/>
                      <a:pt x="106" y="485"/>
                    </a:cubicBezTo>
                    <a:cubicBezTo>
                      <a:pt x="106" y="485"/>
                      <a:pt x="106" y="485"/>
                      <a:pt x="106" y="485"/>
                    </a:cubicBezTo>
                    <a:cubicBezTo>
                      <a:pt x="106" y="485"/>
                      <a:pt x="106" y="485"/>
                      <a:pt x="106" y="485"/>
                    </a:cubicBezTo>
                    <a:cubicBezTo>
                      <a:pt x="112" y="491"/>
                      <a:pt x="119" y="494"/>
                      <a:pt x="128" y="494"/>
                    </a:cubicBezTo>
                    <a:cubicBezTo>
                      <a:pt x="145" y="494"/>
                      <a:pt x="159" y="483"/>
                      <a:pt x="159" y="467"/>
                    </a:cubicBezTo>
                    <a:cubicBezTo>
                      <a:pt x="159" y="463"/>
                      <a:pt x="158" y="459"/>
                      <a:pt x="157" y="459"/>
                    </a:cubicBezTo>
                    <a:cubicBezTo>
                      <a:pt x="157" y="459"/>
                      <a:pt x="157" y="459"/>
                      <a:pt x="157" y="459"/>
                    </a:cubicBezTo>
                    <a:cubicBezTo>
                      <a:pt x="152" y="439"/>
                      <a:pt x="146" y="428"/>
                      <a:pt x="148" y="412"/>
                    </a:cubicBezTo>
                    <a:cubicBezTo>
                      <a:pt x="155" y="371"/>
                      <a:pt x="164" y="338"/>
                      <a:pt x="191" y="310"/>
                    </a:cubicBezTo>
                    <a:cubicBezTo>
                      <a:pt x="191" y="309"/>
                      <a:pt x="191" y="309"/>
                      <a:pt x="191" y="309"/>
                    </a:cubicBezTo>
                    <a:cubicBezTo>
                      <a:pt x="212" y="287"/>
                      <a:pt x="239" y="270"/>
                      <a:pt x="270" y="264"/>
                    </a:cubicBezTo>
                    <a:cubicBezTo>
                      <a:pt x="297" y="236"/>
                      <a:pt x="313" y="198"/>
                      <a:pt x="313" y="156"/>
                    </a:cubicBezTo>
                    <a:cubicBezTo>
                      <a:pt x="313" y="70"/>
                      <a:pt x="243" y="0"/>
                      <a:pt x="157" y="0"/>
                    </a:cubicBezTo>
                  </a:path>
                </a:pathLst>
              </a:custGeom>
              <a:solidFill>
                <a:srgbClr val="FE736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3" name="Freeform 166"/>
              <p:cNvSpPr/>
              <p:nvPr/>
            </p:nvSpPr>
            <p:spPr bwMode="auto">
              <a:xfrm>
                <a:off x="6337301" y="3059113"/>
                <a:ext cx="1173163" cy="1855788"/>
              </a:xfrm>
              <a:custGeom>
                <a:gdLst>
                  <a:gd fmla="*/ 156 w 312" name="T0"/>
                  <a:gd fmla="*/ 0 h 494" name="T1"/>
                  <a:gd fmla="*/ 312 w 312" name="T2"/>
                  <a:gd fmla="*/ 156 h 494" name="T3"/>
                  <a:gd fmla="*/ 312 w 312" name="T4"/>
                  <a:gd fmla="*/ 159 h 494" name="T5"/>
                  <a:gd fmla="*/ 312 w 312" name="T6"/>
                  <a:gd fmla="*/ 159 h 494" name="T7"/>
                  <a:gd fmla="*/ 212 w 312" name="T8"/>
                  <a:gd fmla="*/ 477 h 494" name="T9"/>
                  <a:gd fmla="*/ 207 w 312" name="T10"/>
                  <a:gd fmla="*/ 485 h 494" name="T11"/>
                  <a:gd fmla="*/ 207 w 312" name="T12"/>
                  <a:gd fmla="*/ 485 h 494" name="T13"/>
                  <a:gd fmla="*/ 207 w 312" name="T14"/>
                  <a:gd fmla="*/ 485 h 494" name="T15"/>
                  <a:gd fmla="*/ 185 w 312" name="T16"/>
                  <a:gd fmla="*/ 494 h 494" name="T17"/>
                  <a:gd fmla="*/ 154 w 312" name="T18"/>
                  <a:gd fmla="*/ 467 h 494" name="T19"/>
                  <a:gd fmla="*/ 156 w 312" name="T20"/>
                  <a:gd fmla="*/ 459 h 494" name="T21"/>
                  <a:gd fmla="*/ 156 w 312" name="T22"/>
                  <a:gd fmla="*/ 459 h 494" name="T23"/>
                  <a:gd fmla="*/ 165 w 312" name="T24"/>
                  <a:gd fmla="*/ 412 h 494" name="T25"/>
                  <a:gd fmla="*/ 122 w 312" name="T26"/>
                  <a:gd fmla="*/ 310 h 494" name="T27"/>
                  <a:gd fmla="*/ 122 w 312" name="T28"/>
                  <a:gd fmla="*/ 309 h 494" name="T29"/>
                  <a:gd fmla="*/ 43 w 312" name="T30"/>
                  <a:gd fmla="*/ 264 h 494" name="T31"/>
                  <a:gd fmla="*/ 0 w 312" name="T32"/>
                  <a:gd fmla="*/ 156 h 494" name="T33"/>
                  <a:gd fmla="*/ 156 w 312" name="T34"/>
                  <a:gd fmla="*/ 0 h 494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492" w="312">
                    <a:moveTo>
                      <a:pt x="156" y="0"/>
                    </a:moveTo>
                    <a:cubicBezTo>
                      <a:pt x="242" y="0"/>
                      <a:pt x="312" y="70"/>
                      <a:pt x="312" y="156"/>
                    </a:cubicBezTo>
                    <a:cubicBezTo>
                      <a:pt x="312" y="157"/>
                      <a:pt x="312" y="159"/>
                      <a:pt x="312" y="159"/>
                    </a:cubicBezTo>
                    <a:cubicBezTo>
                      <a:pt x="312" y="159"/>
                      <a:pt x="312" y="159"/>
                      <a:pt x="312" y="159"/>
                    </a:cubicBezTo>
                    <a:cubicBezTo>
                      <a:pt x="312" y="279"/>
                      <a:pt x="275" y="386"/>
                      <a:pt x="212" y="477"/>
                    </a:cubicBezTo>
                    <a:cubicBezTo>
                      <a:pt x="210" y="480"/>
                      <a:pt x="209" y="482"/>
                      <a:pt x="207" y="485"/>
                    </a:cubicBezTo>
                    <a:cubicBezTo>
                      <a:pt x="207" y="485"/>
                      <a:pt x="207" y="485"/>
                      <a:pt x="207" y="485"/>
                    </a:cubicBezTo>
                    <a:cubicBezTo>
                      <a:pt x="207" y="485"/>
                      <a:pt x="207" y="485"/>
                      <a:pt x="207" y="485"/>
                    </a:cubicBezTo>
                    <a:cubicBezTo>
                      <a:pt x="201" y="491"/>
                      <a:pt x="193" y="494"/>
                      <a:pt x="185" y="494"/>
                    </a:cubicBezTo>
                    <a:cubicBezTo>
                      <a:pt x="168" y="494"/>
                      <a:pt x="154" y="483"/>
                      <a:pt x="154" y="467"/>
                    </a:cubicBezTo>
                    <a:cubicBezTo>
                      <a:pt x="154" y="463"/>
                      <a:pt x="155" y="459"/>
                      <a:pt x="156" y="459"/>
                    </a:cubicBezTo>
                    <a:cubicBezTo>
                      <a:pt x="156" y="459"/>
                      <a:pt x="156" y="459"/>
                      <a:pt x="156" y="459"/>
                    </a:cubicBezTo>
                    <a:cubicBezTo>
                      <a:pt x="160" y="439"/>
                      <a:pt x="167" y="428"/>
                      <a:pt x="165" y="412"/>
                    </a:cubicBezTo>
                    <a:cubicBezTo>
                      <a:pt x="158" y="371"/>
                      <a:pt x="148" y="338"/>
                      <a:pt x="122" y="310"/>
                    </a:cubicBezTo>
                    <a:cubicBezTo>
                      <a:pt x="122" y="309"/>
                      <a:pt x="122" y="309"/>
                      <a:pt x="122" y="309"/>
                    </a:cubicBezTo>
                    <a:cubicBezTo>
                      <a:pt x="101" y="287"/>
                      <a:pt x="74" y="270"/>
                      <a:pt x="43" y="264"/>
                    </a:cubicBezTo>
                    <a:cubicBezTo>
                      <a:pt x="16" y="236"/>
                      <a:pt x="0" y="198"/>
                      <a:pt x="0" y="156"/>
                    </a:cubicBezTo>
                    <a:cubicBezTo>
                      <a:pt x="0" y="70"/>
                      <a:pt x="70" y="0"/>
                      <a:pt x="156" y="0"/>
                    </a:cubicBezTo>
                  </a:path>
                </a:pathLst>
              </a:custGeom>
              <a:solidFill>
                <a:srgbClr val="FE736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4" name="任意多边形 13"/>
              <p:cNvSpPr/>
              <p:nvPr/>
            </p:nvSpPr>
            <p:spPr>
              <a:xfrm>
                <a:off x="5080390" y="625796"/>
                <a:ext cx="2088372" cy="3616005"/>
              </a:xfrm>
              <a:custGeom>
                <a:gdLst>
                  <a:gd fmla="*/ 1549408 w 2088372" name="connsiteX0"/>
                  <a:gd fmla="*/ 0 h 3616005" name="connsiteY0"/>
                  <a:gd fmla="*/ 1594845 w 2088372" name="connsiteX1"/>
                  <a:gd fmla="*/ 54341 h 3616005" name="connsiteY1"/>
                  <a:gd fmla="*/ 2084372 w 2088372" name="connsiteX2"/>
                  <a:gd fmla="*/ 1438077 h 3616005" name="connsiteY2"/>
                  <a:gd fmla="*/ 1568981 w 2088372" name="connsiteX3"/>
                  <a:gd fmla="*/ 3616005 h 3616005" name="connsiteY3"/>
                  <a:gd fmla="*/ 1042305 w 2088372" name="connsiteX4"/>
                  <a:gd fmla="*/ 3616005 h 3616005" name="connsiteY4"/>
                  <a:gd fmla="*/ 519390 w 2088372" name="connsiteX5"/>
                  <a:gd fmla="*/ 3616005 h 3616005" name="connsiteY5"/>
                  <a:gd fmla="*/ 4000 w 2088372" name="connsiteX6"/>
                  <a:gd fmla="*/ 1438077 h 3616005" name="connsiteY6"/>
                  <a:gd fmla="*/ 493527 w 2088372" name="connsiteX7"/>
                  <a:gd fmla="*/ 54341 h 3616005" name="connsiteY7"/>
                  <a:gd fmla="*/ 538964 w 2088372" name="connsiteX8"/>
                  <a:gd fmla="*/ 1 h 3616005" name="connsiteY8"/>
                  <a:gd fmla="*/ 625259 w 2088372" name="connsiteX9"/>
                  <a:gd fmla="*/ 52666 h 3616005" name="connsiteY9"/>
                  <a:gd fmla="*/ 1044185 w 2088372" name="connsiteX10"/>
                  <a:gd fmla="*/ 147318 h 3616005" name="connsiteY10"/>
                  <a:gd fmla="*/ 1463111 w 2088372" name="connsiteX11"/>
                  <a:gd fmla="*/ 52666 h 3616005" name="connsiteY11"/>
                  <a:gd fmla="*/ 1549408 w 2088372" name="connsiteX12"/>
                  <a:gd fmla="*/ 0 h 3616005" name="connsiteY1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b="b" l="l" r="r" t="t"/>
                <a:pathLst>
                  <a:path h="3616005" w="2088372">
                    <a:moveTo>
                      <a:pt x="1549408" y="0"/>
                    </a:moveTo>
                    <a:lnTo>
                      <a:pt x="1594845" y="54341"/>
                    </a:lnTo>
                    <a:cubicBezTo>
                      <a:pt x="1864296" y="394173"/>
                      <a:pt x="2123873" y="874820"/>
                      <a:pt x="2084372" y="1438077"/>
                    </a:cubicBezTo>
                    <a:cubicBezTo>
                      <a:pt x="2084372" y="1438077"/>
                      <a:pt x="2050514" y="2609652"/>
                      <a:pt x="1568981" y="3616005"/>
                    </a:cubicBezTo>
                    <a:cubicBezTo>
                      <a:pt x="1042305" y="3616005"/>
                      <a:pt x="1042305" y="3616005"/>
                      <a:pt x="1042305" y="3616005"/>
                    </a:cubicBezTo>
                    <a:cubicBezTo>
                      <a:pt x="519390" y="3616005"/>
                      <a:pt x="519390" y="3616005"/>
                      <a:pt x="519390" y="3616005"/>
                    </a:cubicBezTo>
                    <a:cubicBezTo>
                      <a:pt x="37857" y="2609652"/>
                      <a:pt x="4000" y="1438077"/>
                      <a:pt x="4000" y="1438077"/>
                    </a:cubicBezTo>
                    <a:cubicBezTo>
                      <a:pt x="-35501" y="874820"/>
                      <a:pt x="224075" y="394173"/>
                      <a:pt x="493527" y="54341"/>
                    </a:cubicBezTo>
                    <a:lnTo>
                      <a:pt x="538964" y="1"/>
                    </a:lnTo>
                    <a:lnTo>
                      <a:pt x="625259" y="52666"/>
                    </a:lnTo>
                    <a:cubicBezTo>
                      <a:pt x="744844" y="112424"/>
                      <a:pt x="889005" y="147318"/>
                      <a:pt x="1044185" y="147318"/>
                    </a:cubicBezTo>
                    <a:cubicBezTo>
                      <a:pt x="1199365" y="147318"/>
                      <a:pt x="1343527" y="112424"/>
                      <a:pt x="1463111" y="52666"/>
                    </a:cubicBezTo>
                    <a:lnTo>
                      <a:pt x="1549408" y="0"/>
                    </a:lnTo>
                    <a:close/>
                  </a:path>
                </a:pathLst>
              </a:custGeom>
              <a:solidFill>
                <a:srgbClr val="F0F1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5" name="Freeform 160"/>
              <p:cNvSpPr/>
              <p:nvPr/>
            </p:nvSpPr>
            <p:spPr bwMode="auto">
              <a:xfrm>
                <a:off x="5535613" y="4324351"/>
                <a:ext cx="1219200" cy="1558925"/>
              </a:xfrm>
              <a:custGeom>
                <a:gdLst>
                  <a:gd fmla="*/ 154 w 324" name="T0"/>
                  <a:gd fmla="*/ 0 h 415" name="T1"/>
                  <a:gd fmla="*/ 305 w 324" name="T2"/>
                  <a:gd fmla="*/ 172 h 415" name="T3"/>
                  <a:gd fmla="*/ 305 w 324" name="T4"/>
                  <a:gd fmla="*/ 174 h 415" name="T5"/>
                  <a:gd fmla="*/ 305 w 324" name="T6"/>
                  <a:gd fmla="*/ 175 h 415" name="T7"/>
                  <a:gd fmla="*/ 276 w 324" name="T8"/>
                  <a:gd fmla="*/ 338 h 415" name="T9"/>
                  <a:gd fmla="*/ 255 w 324" name="T10"/>
                  <a:gd fmla="*/ 260 h 415" name="T11"/>
                  <a:gd fmla="*/ 230 w 324" name="T12"/>
                  <a:gd fmla="*/ 301 h 415" name="T13"/>
                  <a:gd fmla="*/ 170 w 324" name="T14"/>
                  <a:gd fmla="*/ 411 h 415" name="T15"/>
                  <a:gd fmla="*/ 167 w 324" name="T16"/>
                  <a:gd fmla="*/ 415 h 415" name="T17"/>
                  <a:gd fmla="*/ 167 w 324" name="T18"/>
                  <a:gd fmla="*/ 408 h 415" name="T19"/>
                  <a:gd fmla="*/ 65 w 324" name="T20"/>
                  <a:gd fmla="*/ 228 h 415" name="T21"/>
                  <a:gd fmla="*/ 52 w 324" name="T22"/>
                  <a:gd fmla="*/ 229 h 415" name="T23"/>
                  <a:gd fmla="*/ 2 w 324" name="T24"/>
                  <a:gd fmla="*/ 256 h 415" name="T25"/>
                  <a:gd fmla="*/ 1 w 324" name="T26"/>
                  <a:gd fmla="*/ 250 h 415" name="T27"/>
                  <a:gd fmla="*/ 1 w 324" name="T28"/>
                  <a:gd fmla="*/ 248 h 415" name="T29"/>
                  <a:gd fmla="*/ 0 w 324" name="T30"/>
                  <a:gd fmla="*/ 238 h 415" name="T31"/>
                  <a:gd fmla="*/ 0 w 324" name="T32"/>
                  <a:gd fmla="*/ 235 h 415" name="T33"/>
                  <a:gd fmla="*/ 0 w 324" name="T34"/>
                  <a:gd fmla="*/ 223 h 415" name="T35"/>
                  <a:gd fmla="*/ 154 w 324" name="T36"/>
                  <a:gd fmla="*/ 0 h 415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415" w="324">
                    <a:moveTo>
                      <a:pt x="154" y="0"/>
                    </a:moveTo>
                    <a:cubicBezTo>
                      <a:pt x="225" y="0"/>
                      <a:pt x="288" y="72"/>
                      <a:pt x="305" y="172"/>
                    </a:cubicBezTo>
                    <a:cubicBezTo>
                      <a:pt x="305" y="174"/>
                      <a:pt x="305" y="174"/>
                      <a:pt x="305" y="174"/>
                    </a:cubicBezTo>
                    <a:cubicBezTo>
                      <a:pt x="305" y="175"/>
                      <a:pt x="305" y="175"/>
                      <a:pt x="305" y="175"/>
                    </a:cubicBezTo>
                    <a:cubicBezTo>
                      <a:pt x="306" y="178"/>
                      <a:pt x="324" y="247"/>
                      <a:pt x="276" y="338"/>
                    </a:cubicBezTo>
                    <a:cubicBezTo>
                      <a:pt x="276" y="335"/>
                      <a:pt x="256" y="263"/>
                      <a:pt x="255" y="260"/>
                    </a:cubicBezTo>
                    <a:cubicBezTo>
                      <a:pt x="256" y="270"/>
                      <a:pt x="235" y="291"/>
                      <a:pt x="230" y="301"/>
                    </a:cubicBezTo>
                    <a:cubicBezTo>
                      <a:pt x="209" y="338"/>
                      <a:pt x="198" y="379"/>
                      <a:pt x="170" y="411"/>
                    </a:cubicBezTo>
                    <a:cubicBezTo>
                      <a:pt x="169" y="412"/>
                      <a:pt x="168" y="414"/>
                      <a:pt x="167" y="415"/>
                    </a:cubicBezTo>
                    <a:cubicBezTo>
                      <a:pt x="167" y="412"/>
                      <a:pt x="167" y="410"/>
                      <a:pt x="167" y="408"/>
                    </a:cubicBezTo>
                    <a:cubicBezTo>
                      <a:pt x="159" y="259"/>
                      <a:pt x="107" y="228"/>
                      <a:pt x="65" y="228"/>
                    </a:cubicBezTo>
                    <a:cubicBezTo>
                      <a:pt x="61" y="228"/>
                      <a:pt x="57" y="228"/>
                      <a:pt x="52" y="229"/>
                    </a:cubicBezTo>
                    <a:cubicBezTo>
                      <a:pt x="33" y="232"/>
                      <a:pt x="15" y="241"/>
                      <a:pt x="2" y="256"/>
                    </a:cubicBezTo>
                    <a:cubicBezTo>
                      <a:pt x="2" y="254"/>
                      <a:pt x="1" y="252"/>
                      <a:pt x="1" y="250"/>
                    </a:cubicBezTo>
                    <a:cubicBezTo>
                      <a:pt x="1" y="248"/>
                      <a:pt x="1" y="248"/>
                      <a:pt x="1" y="248"/>
                    </a:cubicBezTo>
                    <a:cubicBezTo>
                      <a:pt x="1" y="245"/>
                      <a:pt x="1" y="242"/>
                      <a:pt x="0" y="238"/>
                    </a:cubicBezTo>
                    <a:cubicBezTo>
                      <a:pt x="0" y="235"/>
                      <a:pt x="0" y="235"/>
                      <a:pt x="0" y="235"/>
                    </a:cubicBezTo>
                    <a:cubicBezTo>
                      <a:pt x="0" y="231"/>
                      <a:pt x="0" y="227"/>
                      <a:pt x="0" y="223"/>
                    </a:cubicBezTo>
                    <a:cubicBezTo>
                      <a:pt x="0" y="100"/>
                      <a:pt x="69" y="0"/>
                      <a:pt x="154" y="0"/>
                    </a:cubicBezTo>
                  </a:path>
                </a:pathLst>
              </a:custGeom>
              <a:solidFill>
                <a:srgbClr val="FFA29A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6" name="Rectangle 162"/>
              <p:cNvSpPr>
                <a:spLocks noChangeArrowheads="1"/>
              </p:cNvSpPr>
              <p:nvPr/>
            </p:nvSpPr>
            <p:spPr bwMode="auto">
              <a:xfrm>
                <a:off x="5535613" y="4332288"/>
                <a:ext cx="1233488" cy="156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7" name="Freeform 163"/>
              <p:cNvSpPr/>
              <p:nvPr/>
            </p:nvSpPr>
            <p:spPr bwMode="auto">
              <a:xfrm>
                <a:off x="5764213" y="4411663"/>
                <a:ext cx="801688" cy="1122363"/>
              </a:xfrm>
              <a:custGeom>
                <a:gdLst>
                  <a:gd fmla="*/ 43 w 213" name="T0"/>
                  <a:gd fmla="*/ 141 h 299" name="T1"/>
                  <a:gd fmla="*/ 34 w 213" name="T2"/>
                  <a:gd fmla="*/ 142 h 299" name="T3"/>
                  <a:gd fmla="*/ 1 w 213" name="T4"/>
                  <a:gd fmla="*/ 159 h 299" name="T5"/>
                  <a:gd fmla="*/ 1 w 213" name="T6"/>
                  <a:gd fmla="*/ 155 h 299" name="T7"/>
                  <a:gd fmla="*/ 1 w 213" name="T8"/>
                  <a:gd fmla="*/ 154 h 299" name="T9"/>
                  <a:gd fmla="*/ 0 w 213" name="T10"/>
                  <a:gd fmla="*/ 148 h 299" name="T11"/>
                  <a:gd fmla="*/ 0 w 213" name="T12"/>
                  <a:gd fmla="*/ 146 h 299" name="T13"/>
                  <a:gd fmla="*/ 0 w 213" name="T14"/>
                  <a:gd fmla="*/ 138 h 299" name="T15"/>
                  <a:gd fmla="*/ 101 w 213" name="T16"/>
                  <a:gd fmla="*/ 0 h 299" name="T17"/>
                  <a:gd fmla="*/ 200 w 213" name="T18"/>
                  <a:gd fmla="*/ 106 h 299" name="T19"/>
                  <a:gd fmla="*/ 200 w 213" name="T20"/>
                  <a:gd fmla="*/ 108 h 299" name="T21"/>
                  <a:gd fmla="*/ 200 w 213" name="T22"/>
                  <a:gd fmla="*/ 109 h 299" name="T23"/>
                  <a:gd fmla="*/ 181 w 213" name="T24"/>
                  <a:gd fmla="*/ 209 h 299" name="T25"/>
                  <a:gd fmla="*/ 167 w 213" name="T26"/>
                  <a:gd fmla="*/ 161 h 299" name="T27"/>
                  <a:gd fmla="*/ 151 w 213" name="T28"/>
                  <a:gd fmla="*/ 187 h 299" name="T29"/>
                  <a:gd fmla="*/ 121 w 213" name="T30"/>
                  <a:gd fmla="*/ 299 h 299" name="T31"/>
                  <a:gd fmla="*/ 43 w 213" name="T32"/>
                  <a:gd fmla="*/ 141 h 299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299" w="213">
                    <a:moveTo>
                      <a:pt x="43" y="141"/>
                    </a:moveTo>
                    <a:cubicBezTo>
                      <a:pt x="40" y="142"/>
                      <a:pt x="37" y="141"/>
                      <a:pt x="34" y="142"/>
                    </a:cubicBezTo>
                    <a:cubicBezTo>
                      <a:pt x="21" y="144"/>
                      <a:pt x="10" y="150"/>
                      <a:pt x="1" y="159"/>
                    </a:cubicBezTo>
                    <a:cubicBezTo>
                      <a:pt x="1" y="157"/>
                      <a:pt x="1" y="156"/>
                      <a:pt x="1" y="155"/>
                    </a:cubicBezTo>
                    <a:cubicBezTo>
                      <a:pt x="1" y="154"/>
                      <a:pt x="1" y="154"/>
                      <a:pt x="1" y="154"/>
                    </a:cubicBezTo>
                    <a:cubicBezTo>
                      <a:pt x="1" y="152"/>
                      <a:pt x="0" y="150"/>
                      <a:pt x="0" y="148"/>
                    </a:cubicBezTo>
                    <a:cubicBezTo>
                      <a:pt x="0" y="146"/>
                      <a:pt x="0" y="146"/>
                      <a:pt x="0" y="146"/>
                    </a:cubicBezTo>
                    <a:cubicBezTo>
                      <a:pt x="0" y="143"/>
                      <a:pt x="0" y="140"/>
                      <a:pt x="0" y="138"/>
                    </a:cubicBezTo>
                    <a:cubicBezTo>
                      <a:pt x="0" y="62"/>
                      <a:pt x="45" y="0"/>
                      <a:pt x="101" y="0"/>
                    </a:cubicBezTo>
                    <a:cubicBezTo>
                      <a:pt x="147" y="0"/>
                      <a:pt x="189" y="45"/>
                      <a:pt x="200" y="106"/>
                    </a:cubicBezTo>
                    <a:cubicBezTo>
                      <a:pt x="200" y="108"/>
                      <a:pt x="200" y="108"/>
                      <a:pt x="200" y="108"/>
                    </a:cubicBezTo>
                    <a:cubicBezTo>
                      <a:pt x="200" y="109"/>
                      <a:pt x="200" y="109"/>
                      <a:pt x="200" y="109"/>
                    </a:cubicBezTo>
                    <a:cubicBezTo>
                      <a:pt x="201" y="111"/>
                      <a:pt x="213" y="153"/>
                      <a:pt x="181" y="209"/>
                    </a:cubicBezTo>
                    <a:cubicBezTo>
                      <a:pt x="181" y="208"/>
                      <a:pt x="167" y="163"/>
                      <a:pt x="167" y="161"/>
                    </a:cubicBezTo>
                    <a:cubicBezTo>
                      <a:pt x="168" y="167"/>
                      <a:pt x="154" y="181"/>
                      <a:pt x="151" y="187"/>
                    </a:cubicBezTo>
                    <a:cubicBezTo>
                      <a:pt x="137" y="210"/>
                      <a:pt x="126" y="274"/>
                      <a:pt x="121" y="299"/>
                    </a:cubicBezTo>
                    <a:cubicBezTo>
                      <a:pt x="121" y="299"/>
                      <a:pt x="94" y="134"/>
                      <a:pt x="43" y="141"/>
                    </a:cubicBezTo>
                  </a:path>
                </a:pathLst>
              </a:custGeom>
              <a:solidFill>
                <a:srgbClr val="FDEBAE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8" name="Freeform 164"/>
              <p:cNvSpPr/>
              <p:nvPr/>
            </p:nvSpPr>
            <p:spPr bwMode="auto">
              <a:xfrm>
                <a:off x="5719763" y="4156076"/>
                <a:ext cx="790575" cy="250825"/>
              </a:xfrm>
              <a:custGeom>
                <a:gdLst>
                  <a:gd fmla="*/ 210 w 210" name="T0"/>
                  <a:gd fmla="*/ 45 h 67" name="T1"/>
                  <a:gd fmla="*/ 188 w 210" name="T2"/>
                  <a:gd fmla="*/ 67 h 67" name="T3"/>
                  <a:gd fmla="*/ 22 w 210" name="T4"/>
                  <a:gd fmla="*/ 67 h 67" name="T5"/>
                  <a:gd fmla="*/ 0 w 210" name="T6"/>
                  <a:gd fmla="*/ 45 h 67" name="T7"/>
                  <a:gd fmla="*/ 0 w 210" name="T8"/>
                  <a:gd fmla="*/ 22 h 67" name="T9"/>
                  <a:gd fmla="*/ 22 w 210" name="T10"/>
                  <a:gd fmla="*/ 0 h 67" name="T11"/>
                  <a:gd fmla="*/ 188 w 210" name="T12"/>
                  <a:gd fmla="*/ 0 h 67" name="T13"/>
                  <a:gd fmla="*/ 210 w 210" name="T14"/>
                  <a:gd fmla="*/ 22 h 67" name="T15"/>
                  <a:gd fmla="*/ 210 w 210" name="T16"/>
                  <a:gd fmla="*/ 45 h 67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67" w="210">
                    <a:moveTo>
                      <a:pt x="210" y="45"/>
                    </a:moveTo>
                    <a:cubicBezTo>
                      <a:pt x="210" y="57"/>
                      <a:pt x="200" y="67"/>
                      <a:pt x="188" y="67"/>
                    </a:cubicBezTo>
                    <a:cubicBezTo>
                      <a:pt x="22" y="67"/>
                      <a:pt x="22" y="67"/>
                      <a:pt x="22" y="67"/>
                    </a:cubicBezTo>
                    <a:cubicBezTo>
                      <a:pt x="10" y="67"/>
                      <a:pt x="0" y="57"/>
                      <a:pt x="0" y="45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10"/>
                      <a:pt x="10" y="0"/>
                      <a:pt x="22" y="0"/>
                    </a:cubicBezTo>
                    <a:cubicBezTo>
                      <a:pt x="188" y="0"/>
                      <a:pt x="188" y="0"/>
                      <a:pt x="188" y="0"/>
                    </a:cubicBezTo>
                    <a:cubicBezTo>
                      <a:pt x="200" y="0"/>
                      <a:pt x="210" y="10"/>
                      <a:pt x="210" y="22"/>
                    </a:cubicBezTo>
                    <a:cubicBezTo>
                      <a:pt x="210" y="45"/>
                      <a:pt x="210" y="45"/>
                      <a:pt x="210" y="45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9" name="Freeform 169"/>
              <p:cNvSpPr/>
              <p:nvPr/>
            </p:nvSpPr>
            <p:spPr bwMode="auto">
              <a:xfrm>
                <a:off x="5132388" y="2533651"/>
                <a:ext cx="1990725" cy="641350"/>
              </a:xfrm>
              <a:custGeom>
                <a:gdLst>
                  <a:gd fmla="*/ 508 w 529" name="T0"/>
                  <a:gd fmla="*/ 124 h 171" name="T1"/>
                  <a:gd fmla="*/ 529 w 529" name="T2"/>
                  <a:gd fmla="*/ 0 h 171" name="T3"/>
                  <a:gd fmla="*/ 248 w 529" name="T4"/>
                  <a:gd fmla="*/ 66 h 171" name="T5"/>
                  <a:gd fmla="*/ 0 w 529" name="T6"/>
                  <a:gd fmla="*/ 15 h 171" name="T7"/>
                  <a:gd fmla="*/ 21 w 529" name="T8"/>
                  <a:gd fmla="*/ 135 h 171" name="T9"/>
                  <a:gd fmla="*/ 248 w 529" name="T10"/>
                  <a:gd fmla="*/ 171 h 171" name="T11"/>
                  <a:gd fmla="*/ 508 w 529" name="T12"/>
                  <a:gd fmla="*/ 124 h 17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71" w="529">
                    <a:moveTo>
                      <a:pt x="508" y="124"/>
                    </a:moveTo>
                    <a:cubicBezTo>
                      <a:pt x="517" y="78"/>
                      <a:pt x="524" y="36"/>
                      <a:pt x="529" y="0"/>
                    </a:cubicBezTo>
                    <a:cubicBezTo>
                      <a:pt x="444" y="42"/>
                      <a:pt x="349" y="66"/>
                      <a:pt x="248" y="66"/>
                    </a:cubicBezTo>
                    <a:cubicBezTo>
                      <a:pt x="160" y="66"/>
                      <a:pt x="76" y="47"/>
                      <a:pt x="0" y="15"/>
                    </a:cubicBezTo>
                    <a:cubicBezTo>
                      <a:pt x="5" y="50"/>
                      <a:pt x="12" y="91"/>
                      <a:pt x="21" y="135"/>
                    </a:cubicBezTo>
                    <a:cubicBezTo>
                      <a:pt x="93" y="159"/>
                      <a:pt x="169" y="171"/>
                      <a:pt x="248" y="171"/>
                    </a:cubicBezTo>
                    <a:cubicBezTo>
                      <a:pt x="340" y="171"/>
                      <a:pt x="427" y="154"/>
                      <a:pt x="508" y="124"/>
                    </a:cubicBezTo>
                  </a:path>
                </a:pathLst>
              </a:custGeom>
              <a:solidFill>
                <a:srgbClr val="FFD447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0" name="Freeform 170"/>
              <p:cNvSpPr/>
              <p:nvPr/>
            </p:nvSpPr>
            <p:spPr bwMode="auto">
              <a:xfrm>
                <a:off x="5072063" y="1703388"/>
                <a:ext cx="2100263" cy="525463"/>
              </a:xfrm>
              <a:custGeom>
                <a:gdLst>
                  <a:gd fmla="*/ 557 w 558" name="T0"/>
                  <a:gd fmla="*/ 79 h 140" name="T1"/>
                  <a:gd fmla="*/ 552 w 558" name="T2"/>
                  <a:gd fmla="*/ 0 h 140" name="T3"/>
                  <a:gd fmla="*/ 278 w 558" name="T4"/>
                  <a:gd fmla="*/ 61 h 140" name="T5"/>
                  <a:gd fmla="*/ 6 w 558" name="T6"/>
                  <a:gd fmla="*/ 1 h 140" name="T7"/>
                  <a:gd fmla="*/ 2 w 558" name="T8"/>
                  <a:gd fmla="*/ 92 h 140" name="T9"/>
                  <a:gd fmla="*/ 264 w 558" name="T10"/>
                  <a:gd fmla="*/ 140 h 140" name="T11"/>
                  <a:gd fmla="*/ 557 w 558" name="T12"/>
                  <a:gd fmla="*/ 79 h 14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40" w="558">
                    <a:moveTo>
                      <a:pt x="557" y="79"/>
                    </a:moveTo>
                    <a:cubicBezTo>
                      <a:pt x="558" y="52"/>
                      <a:pt x="556" y="25"/>
                      <a:pt x="552" y="0"/>
                    </a:cubicBezTo>
                    <a:cubicBezTo>
                      <a:pt x="469" y="39"/>
                      <a:pt x="376" y="61"/>
                      <a:pt x="278" y="61"/>
                    </a:cubicBezTo>
                    <a:cubicBezTo>
                      <a:pt x="181" y="61"/>
                      <a:pt x="89" y="40"/>
                      <a:pt x="6" y="1"/>
                    </a:cubicBezTo>
                    <a:cubicBezTo>
                      <a:pt x="2" y="30"/>
                      <a:pt x="0" y="61"/>
                      <a:pt x="2" y="92"/>
                    </a:cubicBezTo>
                    <a:cubicBezTo>
                      <a:pt x="84" y="123"/>
                      <a:pt x="172" y="140"/>
                      <a:pt x="264" y="140"/>
                    </a:cubicBezTo>
                    <a:cubicBezTo>
                      <a:pt x="368" y="140"/>
                      <a:pt x="467" y="118"/>
                      <a:pt x="557" y="79"/>
                    </a:cubicBezTo>
                  </a:path>
                </a:pathLst>
              </a:custGeom>
              <a:solidFill>
                <a:srgbClr val="FFD447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1" name="Freeform 178"/>
              <p:cNvSpPr/>
              <p:nvPr/>
            </p:nvSpPr>
            <p:spPr bwMode="auto">
              <a:xfrm>
                <a:off x="5972176" y="3059113"/>
                <a:ext cx="293688" cy="1858963"/>
              </a:xfrm>
              <a:custGeom>
                <a:gdLst>
                  <a:gd fmla="*/ 77 w 78" name="T0"/>
                  <a:gd fmla="*/ 48 h 495" name="T1"/>
                  <a:gd fmla="*/ 78 w 78" name="T2"/>
                  <a:gd fmla="*/ 39 h 495" name="T3"/>
                  <a:gd fmla="*/ 39 w 78" name="T4"/>
                  <a:gd fmla="*/ 0 h 495" name="T5"/>
                  <a:gd fmla="*/ 0 w 78" name="T6"/>
                  <a:gd fmla="*/ 40 h 495" name="T7"/>
                  <a:gd fmla="*/ 18 w 78" name="T8"/>
                  <a:gd fmla="*/ 476 h 495" name="T9"/>
                  <a:gd fmla="*/ 20 w 78" name="T10"/>
                  <a:gd fmla="*/ 476 h 495" name="T11"/>
                  <a:gd fmla="*/ 19 w 78" name="T12"/>
                  <a:gd fmla="*/ 475 h 495" name="T13"/>
                  <a:gd fmla="*/ 40 w 78" name="T14"/>
                  <a:gd fmla="*/ 495 h 495" name="T15"/>
                  <a:gd fmla="*/ 61 w 78" name="T16"/>
                  <a:gd fmla="*/ 475 h 495" name="T17"/>
                  <a:gd fmla="*/ 61 w 78" name="T18"/>
                  <a:gd fmla="*/ 476 h 495" name="T19"/>
                  <a:gd fmla="*/ 61 w 78" name="T20"/>
                  <a:gd fmla="*/ 476 h 495" name="T21"/>
                  <a:gd fmla="*/ 77 w 78" name="T22"/>
                  <a:gd fmla="*/ 48 h 495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495" w="78">
                    <a:moveTo>
                      <a:pt x="77" y="48"/>
                    </a:moveTo>
                    <a:cubicBezTo>
                      <a:pt x="77" y="45"/>
                      <a:pt x="78" y="42"/>
                      <a:pt x="78" y="39"/>
                    </a:cubicBezTo>
                    <a:cubicBezTo>
                      <a:pt x="78" y="18"/>
                      <a:pt x="60" y="0"/>
                      <a:pt x="39" y="0"/>
                    </a:cubicBezTo>
                    <a:cubicBezTo>
                      <a:pt x="17" y="0"/>
                      <a:pt x="0" y="18"/>
                      <a:pt x="0" y="40"/>
                    </a:cubicBezTo>
                    <a:cubicBezTo>
                      <a:pt x="18" y="476"/>
                      <a:pt x="18" y="476"/>
                      <a:pt x="18" y="476"/>
                    </a:cubicBezTo>
                    <a:cubicBezTo>
                      <a:pt x="20" y="476"/>
                      <a:pt x="20" y="476"/>
                      <a:pt x="20" y="476"/>
                    </a:cubicBezTo>
                    <a:cubicBezTo>
                      <a:pt x="19" y="475"/>
                      <a:pt x="19" y="475"/>
                      <a:pt x="19" y="475"/>
                    </a:cubicBezTo>
                    <a:cubicBezTo>
                      <a:pt x="19" y="487"/>
                      <a:pt x="29" y="495"/>
                      <a:pt x="40" y="495"/>
                    </a:cubicBezTo>
                    <a:cubicBezTo>
                      <a:pt x="52" y="495"/>
                      <a:pt x="61" y="487"/>
                      <a:pt x="61" y="475"/>
                    </a:cubicBezTo>
                    <a:cubicBezTo>
                      <a:pt x="61" y="476"/>
                      <a:pt x="61" y="476"/>
                      <a:pt x="61" y="476"/>
                    </a:cubicBezTo>
                    <a:cubicBezTo>
                      <a:pt x="61" y="476"/>
                      <a:pt x="61" y="476"/>
                      <a:pt x="61" y="476"/>
                    </a:cubicBezTo>
                    <a:lnTo>
                      <a:pt x="77" y="48"/>
                    </a:lnTo>
                    <a:close/>
                  </a:path>
                </a:pathLst>
              </a:custGeom>
              <a:solidFill>
                <a:srgbClr val="FE736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2" name="Oval 179"/>
              <p:cNvSpPr>
                <a:spLocks noChangeArrowheads="1"/>
              </p:cNvSpPr>
              <p:nvPr/>
            </p:nvSpPr>
            <p:spPr bwMode="auto">
              <a:xfrm>
                <a:off x="5788026" y="963613"/>
                <a:ext cx="658813" cy="657225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3" name="Freeform 181"/>
              <p:cNvSpPr>
                <a:spLocks noEditPoints="1"/>
              </p:cNvSpPr>
              <p:nvPr/>
            </p:nvSpPr>
            <p:spPr bwMode="auto">
              <a:xfrm>
                <a:off x="5722938" y="898526"/>
                <a:ext cx="790575" cy="788988"/>
              </a:xfrm>
              <a:custGeom>
                <a:gdLst>
                  <a:gd fmla="*/ 105 w 210" name="T0"/>
                  <a:gd fmla="*/ 0 h 210" name="T1"/>
                  <a:gd fmla="*/ 0 w 210" name="T2"/>
                  <a:gd fmla="*/ 105 h 210" name="T3"/>
                  <a:gd fmla="*/ 105 w 210" name="T4"/>
                  <a:gd fmla="*/ 210 h 210" name="T5"/>
                  <a:gd fmla="*/ 210 w 210" name="T6"/>
                  <a:gd fmla="*/ 105 h 210" name="T7"/>
                  <a:gd fmla="*/ 105 w 210" name="T8"/>
                  <a:gd fmla="*/ 0 h 210" name="T9"/>
                  <a:gd fmla="*/ 105 w 210" name="T10"/>
                  <a:gd fmla="*/ 192 h 210" name="T11"/>
                  <a:gd fmla="*/ 17 w 210" name="T12"/>
                  <a:gd fmla="*/ 105 h 210" name="T13"/>
                  <a:gd fmla="*/ 105 w 210" name="T14"/>
                  <a:gd fmla="*/ 17 h 210" name="T15"/>
                  <a:gd fmla="*/ 192 w 210" name="T16"/>
                  <a:gd fmla="*/ 105 h 210" name="T17"/>
                  <a:gd fmla="*/ 105 w 210" name="T18"/>
                  <a:gd fmla="*/ 192 h 21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10" w="210">
                    <a:moveTo>
                      <a:pt x="105" y="0"/>
                    </a:moveTo>
                    <a:cubicBezTo>
                      <a:pt x="47" y="0"/>
                      <a:pt x="0" y="47"/>
                      <a:pt x="0" y="105"/>
                    </a:cubicBezTo>
                    <a:cubicBezTo>
                      <a:pt x="0" y="163"/>
                      <a:pt x="47" y="210"/>
                      <a:pt x="105" y="210"/>
                    </a:cubicBezTo>
                    <a:cubicBezTo>
                      <a:pt x="163" y="210"/>
                      <a:pt x="210" y="163"/>
                      <a:pt x="210" y="105"/>
                    </a:cubicBezTo>
                    <a:cubicBezTo>
                      <a:pt x="210" y="47"/>
                      <a:pt x="163" y="0"/>
                      <a:pt x="105" y="0"/>
                    </a:cubicBezTo>
                    <a:close/>
                    <a:moveTo>
                      <a:pt x="105" y="192"/>
                    </a:moveTo>
                    <a:cubicBezTo>
                      <a:pt x="56" y="192"/>
                      <a:pt x="17" y="153"/>
                      <a:pt x="17" y="105"/>
                    </a:cubicBezTo>
                    <a:cubicBezTo>
                      <a:pt x="17" y="56"/>
                      <a:pt x="56" y="17"/>
                      <a:pt x="105" y="17"/>
                    </a:cubicBezTo>
                    <a:cubicBezTo>
                      <a:pt x="153" y="17"/>
                      <a:pt x="192" y="56"/>
                      <a:pt x="192" y="105"/>
                    </a:cubicBezTo>
                    <a:cubicBezTo>
                      <a:pt x="192" y="153"/>
                      <a:pt x="153" y="192"/>
                      <a:pt x="105" y="192"/>
                    </a:cubicBezTo>
                    <a:close/>
                  </a:path>
                </a:pathLst>
              </a:custGeom>
              <a:solidFill>
                <a:srgbClr val="FFD447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4" name="Oval 182"/>
              <p:cNvSpPr>
                <a:spLocks noChangeArrowheads="1"/>
              </p:cNvSpPr>
              <p:nvPr/>
            </p:nvSpPr>
            <p:spPr bwMode="auto">
              <a:xfrm>
                <a:off x="5991226" y="1954213"/>
                <a:ext cx="255588" cy="255588"/>
              </a:xfrm>
              <a:prstGeom prst="ellipse">
                <a:avLst/>
              </a:prstGeom>
              <a:solidFill>
                <a:srgbClr val="22B19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5" name="Oval 184"/>
              <p:cNvSpPr>
                <a:spLocks noChangeArrowheads="1"/>
              </p:cNvSpPr>
              <p:nvPr/>
            </p:nvSpPr>
            <p:spPr bwMode="auto">
              <a:xfrm>
                <a:off x="6005513" y="2374901"/>
                <a:ext cx="207963" cy="203200"/>
              </a:xfrm>
              <a:prstGeom prst="ellipse">
                <a:avLst/>
              </a:prstGeom>
              <a:solidFill>
                <a:srgbClr val="22B19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6" name="Oval 186"/>
              <p:cNvSpPr>
                <a:spLocks noChangeArrowheads="1"/>
              </p:cNvSpPr>
              <p:nvPr/>
            </p:nvSpPr>
            <p:spPr bwMode="auto">
              <a:xfrm>
                <a:off x="6005513" y="2728913"/>
                <a:ext cx="207963" cy="201613"/>
              </a:xfrm>
              <a:prstGeom prst="ellipse">
                <a:avLst/>
              </a:prstGeom>
              <a:solidFill>
                <a:srgbClr val="22B19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7" name="Freeform 190"/>
              <p:cNvSpPr/>
              <p:nvPr/>
            </p:nvSpPr>
            <p:spPr bwMode="auto">
              <a:xfrm>
                <a:off x="5192713" y="1747838"/>
                <a:ext cx="128588" cy="49213"/>
              </a:xfrm>
              <a:custGeom>
                <a:gdLst>
                  <a:gd fmla="*/ 0 w 34" name="T0"/>
                  <a:gd fmla="*/ 0 h 13" name="T1"/>
                  <a:gd fmla="*/ 0 w 34" name="T2"/>
                  <a:gd fmla="*/ 0 h 13" name="T3"/>
                  <a:gd fmla="*/ 34 w 34" name="T4"/>
                  <a:gd fmla="*/ 13 h 13" name="T5"/>
                  <a:gd fmla="*/ 34 w 34" name="T6"/>
                  <a:gd fmla="*/ 13 h 13" name="T7"/>
                  <a:gd fmla="*/ 0 w 34" name="T8"/>
                  <a:gd fmla="*/ 0 h 1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3" w="34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1" y="5"/>
                      <a:pt x="22" y="9"/>
                      <a:pt x="34" y="13"/>
                    </a:cubicBezTo>
                    <a:cubicBezTo>
                      <a:pt x="34" y="13"/>
                      <a:pt x="34" y="13"/>
                      <a:pt x="34" y="13"/>
                    </a:cubicBezTo>
                    <a:cubicBezTo>
                      <a:pt x="22" y="9"/>
                      <a:pt x="11" y="5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8" name="Freeform 191"/>
              <p:cNvSpPr/>
              <p:nvPr/>
            </p:nvSpPr>
            <p:spPr bwMode="auto">
              <a:xfrm>
                <a:off x="5173663" y="1747838"/>
                <a:ext cx="147638" cy="379413"/>
              </a:xfrm>
              <a:custGeom>
                <a:gdLst>
                  <a:gd fmla="*/ 5 w 39" name="T0"/>
                  <a:gd fmla="*/ 0 h 101" name="T1"/>
                  <a:gd fmla="*/ 2 w 39" name="T2"/>
                  <a:gd fmla="*/ 84 h 101" name="T3"/>
                  <a:gd fmla="*/ 3 w 39" name="T4"/>
                  <a:gd fmla="*/ 90 h 101" name="T5"/>
                  <a:gd fmla="*/ 39 w 39" name="T6"/>
                  <a:gd fmla="*/ 101 h 101" name="T7"/>
                  <a:gd fmla="*/ 38 w 39" name="T8"/>
                  <a:gd fmla="*/ 84 h 101" name="T9"/>
                  <a:gd fmla="*/ 39 w 39" name="T10"/>
                  <a:gd fmla="*/ 13 h 101" name="T11"/>
                  <a:gd fmla="*/ 5 w 39" name="T12"/>
                  <a:gd fmla="*/ 0 h 10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00" w="39">
                    <a:moveTo>
                      <a:pt x="5" y="0"/>
                    </a:moveTo>
                    <a:cubicBezTo>
                      <a:pt x="1" y="27"/>
                      <a:pt x="0" y="55"/>
                      <a:pt x="2" y="84"/>
                    </a:cubicBezTo>
                    <a:cubicBezTo>
                      <a:pt x="2" y="84"/>
                      <a:pt x="2" y="86"/>
                      <a:pt x="3" y="90"/>
                    </a:cubicBezTo>
                    <a:cubicBezTo>
                      <a:pt x="15" y="94"/>
                      <a:pt x="27" y="97"/>
                      <a:pt x="39" y="101"/>
                    </a:cubicBezTo>
                    <a:cubicBezTo>
                      <a:pt x="38" y="90"/>
                      <a:pt x="38" y="84"/>
                      <a:pt x="38" y="84"/>
                    </a:cubicBezTo>
                    <a:cubicBezTo>
                      <a:pt x="37" y="60"/>
                      <a:pt x="37" y="36"/>
                      <a:pt x="39" y="13"/>
                    </a:cubicBezTo>
                    <a:cubicBezTo>
                      <a:pt x="27" y="9"/>
                      <a:pt x="16" y="5"/>
                      <a:pt x="5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9" name="Freeform 192"/>
              <p:cNvSpPr/>
              <p:nvPr/>
            </p:nvSpPr>
            <p:spPr bwMode="auto">
              <a:xfrm>
                <a:off x="5368926" y="1816101"/>
                <a:ext cx="131763" cy="36513"/>
              </a:xfrm>
              <a:custGeom>
                <a:gdLst>
                  <a:gd fmla="*/ 0 w 35" name="T0"/>
                  <a:gd fmla="*/ 0 h 10" name="T1"/>
                  <a:gd fmla="*/ 0 w 35" name="T2"/>
                  <a:gd fmla="*/ 0 h 10" name="T3"/>
                  <a:gd fmla="*/ 35 w 35" name="T4"/>
                  <a:gd fmla="*/ 10 h 10" name="T5"/>
                  <a:gd fmla="*/ 35 w 35" name="T6"/>
                  <a:gd fmla="*/ 10 h 10" name="T7"/>
                  <a:gd fmla="*/ 0 w 35" name="T8"/>
                  <a:gd fmla="*/ 0 h 1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0" w="3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2" y="4"/>
                      <a:pt x="23" y="7"/>
                      <a:pt x="35" y="10"/>
                    </a:cubicBezTo>
                    <a:cubicBezTo>
                      <a:pt x="35" y="10"/>
                      <a:pt x="35" y="10"/>
                      <a:pt x="35" y="10"/>
                    </a:cubicBezTo>
                    <a:cubicBezTo>
                      <a:pt x="23" y="7"/>
                      <a:pt x="12" y="4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0" name="Freeform 193"/>
              <p:cNvSpPr/>
              <p:nvPr/>
            </p:nvSpPr>
            <p:spPr bwMode="auto">
              <a:xfrm>
                <a:off x="5362576" y="1816101"/>
                <a:ext cx="146050" cy="357188"/>
              </a:xfrm>
              <a:custGeom>
                <a:gdLst>
                  <a:gd fmla="*/ 2 w 39" name="T0"/>
                  <a:gd fmla="*/ 0 h 95" name="T1"/>
                  <a:gd fmla="*/ 2 w 39" name="T2"/>
                  <a:gd fmla="*/ 66 h 95" name="T3"/>
                  <a:gd fmla="*/ 3 w 39" name="T4"/>
                  <a:gd fmla="*/ 87 h 95" name="T5"/>
                  <a:gd fmla="*/ 39 w 39" name="T6"/>
                  <a:gd fmla="*/ 95 h 95" name="T7"/>
                  <a:gd fmla="*/ 37 w 39" name="T8"/>
                  <a:gd fmla="*/ 66 h 95" name="T9"/>
                  <a:gd fmla="*/ 37 w 39" name="T10"/>
                  <a:gd fmla="*/ 10 h 95" name="T11"/>
                  <a:gd fmla="*/ 2 w 39" name="T12"/>
                  <a:gd fmla="*/ 0 h 9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95" w="39">
                    <a:moveTo>
                      <a:pt x="2" y="0"/>
                    </a:moveTo>
                    <a:cubicBezTo>
                      <a:pt x="0" y="21"/>
                      <a:pt x="0" y="44"/>
                      <a:pt x="2" y="66"/>
                    </a:cubicBezTo>
                    <a:cubicBezTo>
                      <a:pt x="2" y="66"/>
                      <a:pt x="2" y="73"/>
                      <a:pt x="3" y="87"/>
                    </a:cubicBezTo>
                    <a:cubicBezTo>
                      <a:pt x="15" y="90"/>
                      <a:pt x="27" y="92"/>
                      <a:pt x="39" y="95"/>
                    </a:cubicBezTo>
                    <a:cubicBezTo>
                      <a:pt x="38" y="77"/>
                      <a:pt x="37" y="66"/>
                      <a:pt x="37" y="66"/>
                    </a:cubicBezTo>
                    <a:cubicBezTo>
                      <a:pt x="36" y="47"/>
                      <a:pt x="36" y="29"/>
                      <a:pt x="37" y="10"/>
                    </a:cubicBezTo>
                    <a:cubicBezTo>
                      <a:pt x="25" y="7"/>
                      <a:pt x="14" y="4"/>
                      <a:pt x="2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1" name="Freeform 194"/>
              <p:cNvSpPr/>
              <p:nvPr/>
            </p:nvSpPr>
            <p:spPr bwMode="auto">
              <a:xfrm>
                <a:off x="5237163" y="2630488"/>
                <a:ext cx="144463" cy="49213"/>
              </a:xfrm>
              <a:custGeom>
                <a:gdLst>
                  <a:gd fmla="*/ 0 w 38" name="T0"/>
                  <a:gd fmla="*/ 0 h 13" name="T1"/>
                  <a:gd fmla="*/ 0 w 38" name="T2"/>
                  <a:gd fmla="*/ 0 h 13" name="T3"/>
                  <a:gd fmla="*/ 38 w 38" name="T4"/>
                  <a:gd fmla="*/ 13 h 13" name="T5"/>
                  <a:gd fmla="*/ 38 w 38" name="T6"/>
                  <a:gd fmla="*/ 13 h 13" name="T7"/>
                  <a:gd fmla="*/ 0 w 38" name="T8"/>
                  <a:gd fmla="*/ 0 h 1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3" w="38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3" y="5"/>
                      <a:pt x="25" y="9"/>
                      <a:pt x="38" y="13"/>
                    </a:cubicBezTo>
                    <a:cubicBezTo>
                      <a:pt x="38" y="13"/>
                      <a:pt x="38" y="13"/>
                      <a:pt x="38" y="13"/>
                    </a:cubicBezTo>
                    <a:cubicBezTo>
                      <a:pt x="25" y="9"/>
                      <a:pt x="13" y="5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2" name="Freeform 195"/>
              <p:cNvSpPr/>
              <p:nvPr/>
            </p:nvSpPr>
            <p:spPr bwMode="auto">
              <a:xfrm>
                <a:off x="5237163" y="2630488"/>
                <a:ext cx="222250" cy="477838"/>
              </a:xfrm>
              <a:custGeom>
                <a:gdLst>
                  <a:gd fmla="*/ 0 w 59" name="T0"/>
                  <a:gd fmla="*/ 0 h 127" name="T1"/>
                  <a:gd fmla="*/ 21 w 59" name="T2"/>
                  <a:gd fmla="*/ 118 h 127" name="T3"/>
                  <a:gd fmla="*/ 59 w 59" name="T4"/>
                  <a:gd fmla="*/ 127 h 127" name="T5"/>
                  <a:gd fmla="*/ 38 w 59" name="T6"/>
                  <a:gd fmla="*/ 13 h 127" name="T7"/>
                  <a:gd fmla="*/ 0 w 59" name="T8"/>
                  <a:gd fmla="*/ 0 h 12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27" w="59">
                    <a:moveTo>
                      <a:pt x="0" y="0"/>
                    </a:moveTo>
                    <a:cubicBezTo>
                      <a:pt x="5" y="35"/>
                      <a:pt x="12" y="75"/>
                      <a:pt x="21" y="118"/>
                    </a:cubicBezTo>
                    <a:cubicBezTo>
                      <a:pt x="34" y="121"/>
                      <a:pt x="46" y="124"/>
                      <a:pt x="59" y="127"/>
                    </a:cubicBezTo>
                    <a:cubicBezTo>
                      <a:pt x="50" y="86"/>
                      <a:pt x="43" y="47"/>
                      <a:pt x="38" y="13"/>
                    </a:cubicBezTo>
                    <a:cubicBezTo>
                      <a:pt x="25" y="9"/>
                      <a:pt x="13" y="5"/>
                      <a:pt x="0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3" name="Freeform 196"/>
              <p:cNvSpPr/>
              <p:nvPr/>
            </p:nvSpPr>
            <p:spPr bwMode="auto">
              <a:xfrm>
                <a:off x="5434013" y="2693988"/>
                <a:ext cx="139700" cy="34925"/>
              </a:xfrm>
              <a:custGeom>
                <a:gdLst>
                  <a:gd fmla="*/ 0 w 37" name="T0"/>
                  <a:gd fmla="*/ 0 h 9" name="T1"/>
                  <a:gd fmla="*/ 0 w 37" name="T2"/>
                  <a:gd fmla="*/ 0 h 9" name="T3"/>
                  <a:gd fmla="*/ 37 w 37" name="T4"/>
                  <a:gd fmla="*/ 9 h 9" name="T5"/>
                  <a:gd fmla="*/ 37 w 37" name="T6"/>
                  <a:gd fmla="*/ 9 h 9" name="T7"/>
                  <a:gd fmla="*/ 0 w 37" name="T8"/>
                  <a:gd fmla="*/ 0 h 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9" w="37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2" y="3"/>
                      <a:pt x="25" y="6"/>
                      <a:pt x="37" y="9"/>
                    </a:cubicBezTo>
                    <a:cubicBezTo>
                      <a:pt x="37" y="9"/>
                      <a:pt x="37" y="9"/>
                      <a:pt x="37" y="9"/>
                    </a:cubicBezTo>
                    <a:cubicBezTo>
                      <a:pt x="25" y="6"/>
                      <a:pt x="12" y="3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4" name="Freeform 197"/>
              <p:cNvSpPr/>
              <p:nvPr/>
            </p:nvSpPr>
            <p:spPr bwMode="auto">
              <a:xfrm>
                <a:off x="5434013" y="2693988"/>
                <a:ext cx="217488" cy="450850"/>
              </a:xfrm>
              <a:custGeom>
                <a:gdLst>
                  <a:gd fmla="*/ 0 w 58" name="T0"/>
                  <a:gd fmla="*/ 0 h 120" name="T1"/>
                  <a:gd fmla="*/ 21 w 58" name="T2"/>
                  <a:gd fmla="*/ 113 h 120" name="T3"/>
                  <a:gd fmla="*/ 58 w 58" name="T4"/>
                  <a:gd fmla="*/ 120 h 120" name="T5"/>
                  <a:gd fmla="*/ 37 w 58" name="T6"/>
                  <a:gd fmla="*/ 9 h 120" name="T7"/>
                  <a:gd fmla="*/ 0 w 58" name="T8"/>
                  <a:gd fmla="*/ 0 h 12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20" w="57">
                    <a:moveTo>
                      <a:pt x="0" y="0"/>
                    </a:moveTo>
                    <a:cubicBezTo>
                      <a:pt x="5" y="34"/>
                      <a:pt x="12" y="73"/>
                      <a:pt x="21" y="113"/>
                    </a:cubicBezTo>
                    <a:cubicBezTo>
                      <a:pt x="33" y="116"/>
                      <a:pt x="46" y="118"/>
                      <a:pt x="58" y="120"/>
                    </a:cubicBezTo>
                    <a:cubicBezTo>
                      <a:pt x="50" y="80"/>
                      <a:pt x="43" y="43"/>
                      <a:pt x="37" y="9"/>
                    </a:cubicBezTo>
                    <a:cubicBezTo>
                      <a:pt x="25" y="6"/>
                      <a:pt x="12" y="3"/>
                      <a:pt x="0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cs"/>
                  <a:sym typeface="+mn-lt"/>
                </a:endParaRPr>
              </a:p>
            </p:txBody>
          </p:sp>
          <p:sp>
            <p:nvSpPr>
              <p:cNvPr id="35" name="任意多边形 34"/>
              <p:cNvSpPr/>
              <p:nvPr/>
            </p:nvSpPr>
            <p:spPr>
              <a:xfrm>
                <a:off x="5619354" y="141288"/>
                <a:ext cx="1010444" cy="631826"/>
              </a:xfrm>
              <a:custGeom>
                <a:gdLst>
                  <a:gd fmla="*/ 503341 w 1010444" name="connsiteX0"/>
                  <a:gd fmla="*/ 0 h 631826" name="connsiteY0"/>
                  <a:gd fmla="*/ 507103 w 1010444" name="connsiteX1"/>
                  <a:gd fmla="*/ 0 h 631826" name="connsiteY1"/>
                  <a:gd fmla="*/ 954939 w 1010444" name="connsiteX2"/>
                  <a:gd fmla="*/ 418127 h 631826" name="connsiteY2"/>
                  <a:gd fmla="*/ 1010444 w 1010444" name="connsiteX3"/>
                  <a:gd fmla="*/ 484508 h 631826" name="connsiteY3"/>
                  <a:gd fmla="*/ 924147 w 1010444" name="connsiteX4"/>
                  <a:gd fmla="*/ 537174 h 631826" name="connsiteY4"/>
                  <a:gd fmla="*/ 505221 w 1010444" name="connsiteX5"/>
                  <a:gd fmla="*/ 631826 h 631826" name="connsiteY5"/>
                  <a:gd fmla="*/ 86295 w 1010444" name="connsiteX6"/>
                  <a:gd fmla="*/ 537174 h 631826" name="connsiteY6"/>
                  <a:gd fmla="*/ 0 w 1010444" name="connsiteX7"/>
                  <a:gd fmla="*/ 484509 h 631826" name="connsiteY7"/>
                  <a:gd fmla="*/ 55505 w 1010444" name="connsiteX8"/>
                  <a:gd fmla="*/ 418127 h 631826" name="connsiteY8"/>
                  <a:gd fmla="*/ 503341 w 1010444" name="connsiteX9"/>
                  <a:gd fmla="*/ 0 h 631826" name="connsiteY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b="b" l="l" r="r" t="t"/>
                <a:pathLst>
                  <a:path h="631826" w="1010444">
                    <a:moveTo>
                      <a:pt x="503341" y="0"/>
                    </a:moveTo>
                    <a:cubicBezTo>
                      <a:pt x="507103" y="0"/>
                      <a:pt x="507103" y="0"/>
                      <a:pt x="507103" y="0"/>
                    </a:cubicBezTo>
                    <a:cubicBezTo>
                      <a:pt x="507103" y="0"/>
                      <a:pt x="720963" y="152373"/>
                      <a:pt x="954939" y="418127"/>
                    </a:cubicBezTo>
                    <a:lnTo>
                      <a:pt x="1010444" y="484508"/>
                    </a:lnTo>
                    <a:lnTo>
                      <a:pt x="924147" y="537174"/>
                    </a:lnTo>
                    <a:cubicBezTo>
                      <a:pt x="804563" y="596932"/>
                      <a:pt x="660401" y="631826"/>
                      <a:pt x="505221" y="631826"/>
                    </a:cubicBezTo>
                    <a:cubicBezTo>
                      <a:pt x="350041" y="631826"/>
                      <a:pt x="205880" y="596932"/>
                      <a:pt x="86295" y="537174"/>
                    </a:cubicBezTo>
                    <a:lnTo>
                      <a:pt x="0" y="484509"/>
                    </a:lnTo>
                    <a:lnTo>
                      <a:pt x="55505" y="418127"/>
                    </a:lnTo>
                    <a:cubicBezTo>
                      <a:pt x="289482" y="152373"/>
                      <a:pt x="503341" y="0"/>
                      <a:pt x="503341" y="0"/>
                    </a:cubicBezTo>
                    <a:close/>
                  </a:path>
                </a:pathLst>
              </a:custGeom>
              <a:solidFill>
                <a:srgbClr val="FF746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sp>
        <p:nvSpPr>
          <p:cNvPr id="36" name="椭圆 35"/>
          <p:cNvSpPr/>
          <p:nvPr/>
        </p:nvSpPr>
        <p:spPr>
          <a:xfrm>
            <a:off x="3642564" y="2108910"/>
            <a:ext cx="600501" cy="60050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4400">
                <a:solidFill>
                  <a:schemeClr val="accent1"/>
                </a:solidFill>
                <a:cs typeface="+mn-ea"/>
                <a:sym typeface="+mn-lt"/>
              </a:rPr>
              <a:t>1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928445" y="2224494"/>
            <a:ext cx="26847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zh-CN" b="1" lang="da-DK">
                <a:solidFill>
                  <a:schemeClr val="accent1"/>
                </a:solidFill>
                <a:cs typeface="+mn-ea"/>
                <a:sym typeface="+mn-lt"/>
              </a:rPr>
              <a:t>LOREM IPSUM DOLOR</a:t>
            </a:r>
          </a:p>
        </p:txBody>
      </p:sp>
      <p:cxnSp>
        <p:nvCxnSpPr>
          <p:cNvPr id="38" name="直接连接符 37"/>
          <p:cNvCxnSpPr>
            <a:stCxn id="36" idx="6"/>
          </p:cNvCxnSpPr>
          <p:nvPr/>
        </p:nvCxnSpPr>
        <p:spPr>
          <a:xfrm>
            <a:off x="4243065" y="2409161"/>
            <a:ext cx="2340420" cy="0"/>
          </a:xfrm>
          <a:prstGeom prst="line">
            <a:avLst/>
          </a:prstGeom>
          <a:ln w="19050"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文本框 38"/>
          <p:cNvSpPr txBox="1"/>
          <p:nvPr/>
        </p:nvSpPr>
        <p:spPr>
          <a:xfrm>
            <a:off x="435865" y="3394696"/>
            <a:ext cx="26847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zh-CN" b="1" lang="da-DK">
                <a:solidFill>
                  <a:schemeClr val="accent1"/>
                </a:solidFill>
                <a:cs typeface="+mn-ea"/>
                <a:sym typeface="+mn-lt"/>
              </a:rPr>
              <a:t>LOREM IPSUM DOLOR</a:t>
            </a:r>
          </a:p>
        </p:txBody>
      </p:sp>
      <p:cxnSp>
        <p:nvCxnSpPr>
          <p:cNvPr id="40" name="直接连接符 39"/>
          <p:cNvCxnSpPr/>
          <p:nvPr/>
        </p:nvCxnSpPr>
        <p:spPr>
          <a:xfrm>
            <a:off x="3717465" y="3563974"/>
            <a:ext cx="1027705" cy="0"/>
          </a:xfrm>
          <a:prstGeom prst="line">
            <a:avLst/>
          </a:prstGeom>
          <a:ln w="19050"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椭圆 40"/>
          <p:cNvSpPr/>
          <p:nvPr/>
        </p:nvSpPr>
        <p:spPr>
          <a:xfrm>
            <a:off x="3116964" y="3263723"/>
            <a:ext cx="600501" cy="60050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4400">
                <a:solidFill>
                  <a:schemeClr val="accent1"/>
                </a:solidFill>
                <a:cs typeface="+mn-ea"/>
                <a:sym typeface="+mn-lt"/>
              </a:rPr>
              <a:t>2</a:t>
            </a:r>
          </a:p>
        </p:txBody>
      </p:sp>
    </p:spTree>
    <p:extLst>
      <p:ext uri="{BB962C8B-B14F-4D97-AF65-F5344CB8AC3E}">
        <p14:creationId val="1250786025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546081" y="165835"/>
            <a:ext cx="3345435" cy="584775"/>
            <a:chOff x="1058032" y="512943"/>
            <a:chExt cx="3345435" cy="584775"/>
          </a:xfrm>
        </p:grpSpPr>
        <p:sp>
          <p:nvSpPr>
            <p:cNvPr id="5" name="文本框 4"/>
            <p:cNvSpPr txBox="1"/>
            <p:nvPr/>
          </p:nvSpPr>
          <p:spPr>
            <a:xfrm>
              <a:off x="2170667" y="574498"/>
              <a:ext cx="2232800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400">
                  <a:solidFill>
                    <a:schemeClr val="accent1"/>
                  </a:solidFill>
                  <a:cs typeface="+mn-ea"/>
                  <a:sym typeface="+mn-lt"/>
                </a:rPr>
                <a:t>CONTENTS</a:t>
              </a: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1058032" y="512943"/>
              <a:ext cx="1007792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3200">
                  <a:solidFill>
                    <a:schemeClr val="accent1"/>
                  </a:solidFill>
                  <a:cs typeface="+mn-ea"/>
                  <a:sym typeface="+mn-lt"/>
                </a:rPr>
                <a:t>目录</a:t>
              </a:r>
            </a:p>
          </p:txBody>
        </p:sp>
        <p:cxnSp>
          <p:nvCxnSpPr>
            <p:cNvPr id="7" name="直接连接符 6"/>
            <p:cNvCxnSpPr/>
            <p:nvPr/>
          </p:nvCxnSpPr>
          <p:spPr>
            <a:xfrm flipH="1">
              <a:off x="2118246" y="518727"/>
              <a:ext cx="0" cy="573206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L 形 7"/>
          <p:cNvSpPr/>
          <p:nvPr/>
        </p:nvSpPr>
        <p:spPr>
          <a:xfrm rot="13500000">
            <a:off x="264454" y="364922"/>
            <a:ext cx="211593" cy="211593"/>
          </a:xfrm>
          <a:prstGeom prst="corner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 rot="2700000">
            <a:off x="4635365" y="397959"/>
            <a:ext cx="2720722" cy="6332029"/>
            <a:chOff x="4687888" y="141288"/>
            <a:chExt cx="2822576" cy="6569076"/>
          </a:xfrm>
        </p:grpSpPr>
        <p:sp>
          <p:nvSpPr>
            <p:cNvPr id="10" name="Freeform 159"/>
            <p:cNvSpPr/>
            <p:nvPr/>
          </p:nvSpPr>
          <p:spPr bwMode="auto">
            <a:xfrm>
              <a:off x="5414963" y="4238626"/>
              <a:ext cx="1482725" cy="2471738"/>
            </a:xfrm>
            <a:custGeom>
              <a:gdLst>
                <a:gd fmla="*/ 1 w 394" name="T0"/>
                <a:gd fmla="*/ 267 h 658" name="T1"/>
                <a:gd fmla="*/ 0 w 394" name="T2"/>
                <a:gd fmla="*/ 267 h 658" name="T3"/>
                <a:gd fmla="*/ 0 w 394" name="T4"/>
                <a:gd fmla="*/ 267 h 658" name="T5"/>
                <a:gd fmla="*/ 1 w 394" name="T6"/>
                <a:gd fmla="*/ 270 h 658" name="T7"/>
                <a:gd fmla="*/ 2 w 394" name="T8"/>
                <a:gd fmla="*/ 282 h 658" name="T9"/>
                <a:gd fmla="*/ 3 w 394" name="T10"/>
                <a:gd fmla="*/ 284 h 658" name="T11"/>
                <a:gd fmla="*/ 45 w 394" name="T12"/>
                <a:gd fmla="*/ 417 h 658" name="T13"/>
                <a:gd fmla="*/ 89 w 394" name="T14"/>
                <a:gd fmla="*/ 290 h 658" name="T15"/>
                <a:gd fmla="*/ 169 w 394" name="T16"/>
                <a:gd fmla="*/ 440 h 658" name="T17"/>
                <a:gd fmla="*/ 143 w 394" name="T18"/>
                <a:gd fmla="*/ 564 h 658" name="T19"/>
                <a:gd fmla="*/ 199 w 394" name="T20"/>
                <a:gd fmla="*/ 658 h 658" name="T21"/>
                <a:gd fmla="*/ 169 w 394" name="T22"/>
                <a:gd fmla="*/ 604 h 658" name="T23"/>
                <a:gd fmla="*/ 179 w 394" name="T24"/>
                <a:gd fmla="*/ 528 h 658" name="T25"/>
                <a:gd fmla="*/ 226 w 394" name="T26"/>
                <a:gd fmla="*/ 462 h 658" name="T27"/>
                <a:gd fmla="*/ 269 w 394" name="T28"/>
                <a:gd fmla="*/ 386 h 658" name="T29"/>
                <a:gd fmla="*/ 277 w 394" name="T30"/>
                <a:gd fmla="*/ 362 h 658" name="T31"/>
                <a:gd fmla="*/ 305 w 394" name="T32"/>
                <a:gd fmla="*/ 484 h 658" name="T33"/>
                <a:gd fmla="*/ 322 w 394" name="T34"/>
                <a:gd fmla="*/ 406 h 658" name="T35"/>
                <a:gd fmla="*/ 367 w 394" name="T36"/>
                <a:gd fmla="*/ 197 h 658" name="T37"/>
                <a:gd fmla="*/ 186 w 394" name="T38"/>
                <a:gd fmla="*/ 0 h 658" name="T39"/>
                <a:gd fmla="*/ 1 w 394" name="T40"/>
                <a:gd fmla="*/ 253 h 658" name="T41"/>
                <a:gd fmla="*/ 1 w 394" name="T42"/>
                <a:gd fmla="*/ 267 h 658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658" w="394">
                  <a:moveTo>
                    <a:pt x="1" y="267"/>
                  </a:moveTo>
                  <a:cubicBezTo>
                    <a:pt x="1" y="266"/>
                    <a:pt x="0" y="263"/>
                    <a:pt x="0" y="267"/>
                  </a:cubicBezTo>
                  <a:cubicBezTo>
                    <a:pt x="0" y="267"/>
                    <a:pt x="0" y="267"/>
                    <a:pt x="0" y="267"/>
                  </a:cubicBezTo>
                  <a:cubicBezTo>
                    <a:pt x="0" y="268"/>
                    <a:pt x="1" y="269"/>
                    <a:pt x="1" y="270"/>
                  </a:cubicBezTo>
                  <a:cubicBezTo>
                    <a:pt x="1" y="274"/>
                    <a:pt x="2" y="278"/>
                    <a:pt x="2" y="282"/>
                  </a:cubicBezTo>
                  <a:cubicBezTo>
                    <a:pt x="2" y="282"/>
                    <a:pt x="3" y="283"/>
                    <a:pt x="3" y="284"/>
                  </a:cubicBezTo>
                  <a:cubicBezTo>
                    <a:pt x="7" y="334"/>
                    <a:pt x="22" y="380"/>
                    <a:pt x="45" y="417"/>
                  </a:cubicBezTo>
                  <a:cubicBezTo>
                    <a:pt x="20" y="377"/>
                    <a:pt x="35" y="298"/>
                    <a:pt x="89" y="290"/>
                  </a:cubicBezTo>
                  <a:cubicBezTo>
                    <a:pt x="156" y="279"/>
                    <a:pt x="167" y="399"/>
                    <a:pt x="169" y="440"/>
                  </a:cubicBezTo>
                  <a:cubicBezTo>
                    <a:pt x="171" y="484"/>
                    <a:pt x="143" y="520"/>
                    <a:pt x="143" y="564"/>
                  </a:cubicBezTo>
                  <a:cubicBezTo>
                    <a:pt x="143" y="613"/>
                    <a:pt x="167" y="653"/>
                    <a:pt x="199" y="658"/>
                  </a:cubicBezTo>
                  <a:cubicBezTo>
                    <a:pt x="184" y="656"/>
                    <a:pt x="171" y="615"/>
                    <a:pt x="169" y="604"/>
                  </a:cubicBezTo>
                  <a:cubicBezTo>
                    <a:pt x="166" y="580"/>
                    <a:pt x="172" y="551"/>
                    <a:pt x="179" y="528"/>
                  </a:cubicBezTo>
                  <a:cubicBezTo>
                    <a:pt x="187" y="501"/>
                    <a:pt x="208" y="482"/>
                    <a:pt x="226" y="462"/>
                  </a:cubicBezTo>
                  <a:cubicBezTo>
                    <a:pt x="245" y="439"/>
                    <a:pt x="259" y="413"/>
                    <a:pt x="269" y="386"/>
                  </a:cubicBezTo>
                  <a:cubicBezTo>
                    <a:pt x="272" y="378"/>
                    <a:pt x="275" y="370"/>
                    <a:pt x="277" y="362"/>
                  </a:cubicBezTo>
                  <a:cubicBezTo>
                    <a:pt x="281" y="420"/>
                    <a:pt x="305" y="484"/>
                    <a:pt x="305" y="484"/>
                  </a:cubicBezTo>
                  <a:cubicBezTo>
                    <a:pt x="296" y="437"/>
                    <a:pt x="322" y="406"/>
                    <a:pt x="322" y="406"/>
                  </a:cubicBezTo>
                  <a:cubicBezTo>
                    <a:pt x="394" y="291"/>
                    <a:pt x="367" y="197"/>
                    <a:pt x="367" y="197"/>
                  </a:cubicBezTo>
                  <a:cubicBezTo>
                    <a:pt x="348" y="84"/>
                    <a:pt x="274" y="0"/>
                    <a:pt x="186" y="0"/>
                  </a:cubicBezTo>
                  <a:cubicBezTo>
                    <a:pt x="84" y="0"/>
                    <a:pt x="1" y="113"/>
                    <a:pt x="1" y="253"/>
                  </a:cubicBezTo>
                  <a:cubicBezTo>
                    <a:pt x="1" y="258"/>
                    <a:pt x="1" y="263"/>
                    <a:pt x="1" y="267"/>
                  </a:cubicBezTo>
                </a:path>
              </a:pathLst>
            </a:custGeom>
            <a:solidFill>
              <a:srgbClr val="FF7463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  <p:grpSp>
          <p:nvGrpSpPr>
            <p:cNvPr id="11" name="组合 10"/>
            <p:cNvGrpSpPr/>
            <p:nvPr/>
          </p:nvGrpSpPr>
          <p:grpSpPr>
            <a:xfrm>
              <a:off x="4687888" y="141288"/>
              <a:ext cx="2822576" cy="5753100"/>
              <a:chOff x="4687888" y="141288"/>
              <a:chExt cx="2822576" cy="5753100"/>
            </a:xfrm>
          </p:grpSpPr>
          <p:sp>
            <p:nvSpPr>
              <p:cNvPr id="12" name="Freeform 165"/>
              <p:cNvSpPr/>
              <p:nvPr/>
            </p:nvSpPr>
            <p:spPr bwMode="auto">
              <a:xfrm>
                <a:off x="4687888" y="3059113"/>
                <a:ext cx="1177925" cy="1855788"/>
              </a:xfrm>
              <a:custGeom>
                <a:gdLst>
                  <a:gd fmla="*/ 157 w 313" name="T0"/>
                  <a:gd fmla="*/ 0 h 494" name="T1"/>
                  <a:gd fmla="*/ 0 w 313" name="T2"/>
                  <a:gd fmla="*/ 156 h 494" name="T3"/>
                  <a:gd fmla="*/ 0 w 313" name="T4"/>
                  <a:gd fmla="*/ 159 h 494" name="T5"/>
                  <a:gd fmla="*/ 0 w 313" name="T6"/>
                  <a:gd fmla="*/ 159 h 494" name="T7"/>
                  <a:gd fmla="*/ 101 w 313" name="T8"/>
                  <a:gd fmla="*/ 477 h 494" name="T9"/>
                  <a:gd fmla="*/ 106 w 313" name="T10"/>
                  <a:gd fmla="*/ 485 h 494" name="T11"/>
                  <a:gd fmla="*/ 106 w 313" name="T12"/>
                  <a:gd fmla="*/ 485 h 494" name="T13"/>
                  <a:gd fmla="*/ 106 w 313" name="T14"/>
                  <a:gd fmla="*/ 485 h 494" name="T15"/>
                  <a:gd fmla="*/ 128 w 313" name="T16"/>
                  <a:gd fmla="*/ 494 h 494" name="T17"/>
                  <a:gd fmla="*/ 159 w 313" name="T18"/>
                  <a:gd fmla="*/ 467 h 494" name="T19"/>
                  <a:gd fmla="*/ 157 w 313" name="T20"/>
                  <a:gd fmla="*/ 459 h 494" name="T21"/>
                  <a:gd fmla="*/ 157 w 313" name="T22"/>
                  <a:gd fmla="*/ 459 h 494" name="T23"/>
                  <a:gd fmla="*/ 148 w 313" name="T24"/>
                  <a:gd fmla="*/ 412 h 494" name="T25"/>
                  <a:gd fmla="*/ 191 w 313" name="T26"/>
                  <a:gd fmla="*/ 310 h 494" name="T27"/>
                  <a:gd fmla="*/ 191 w 313" name="T28"/>
                  <a:gd fmla="*/ 309 h 494" name="T29"/>
                  <a:gd fmla="*/ 270 w 313" name="T30"/>
                  <a:gd fmla="*/ 264 h 494" name="T31"/>
                  <a:gd fmla="*/ 313 w 313" name="T32"/>
                  <a:gd fmla="*/ 156 h 494" name="T33"/>
                  <a:gd fmla="*/ 157 w 313" name="T34"/>
                  <a:gd fmla="*/ 0 h 494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492" w="313">
                    <a:moveTo>
                      <a:pt x="157" y="0"/>
                    </a:moveTo>
                    <a:cubicBezTo>
                      <a:pt x="70" y="0"/>
                      <a:pt x="0" y="70"/>
                      <a:pt x="0" y="156"/>
                    </a:cubicBezTo>
                    <a:cubicBezTo>
                      <a:pt x="0" y="157"/>
                      <a:pt x="0" y="159"/>
                      <a:pt x="0" y="159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0" y="279"/>
                      <a:pt x="38" y="386"/>
                      <a:pt x="101" y="477"/>
                    </a:cubicBezTo>
                    <a:cubicBezTo>
                      <a:pt x="102" y="480"/>
                      <a:pt x="104" y="482"/>
                      <a:pt x="106" y="485"/>
                    </a:cubicBezTo>
                    <a:cubicBezTo>
                      <a:pt x="106" y="485"/>
                      <a:pt x="106" y="485"/>
                      <a:pt x="106" y="485"/>
                    </a:cubicBezTo>
                    <a:cubicBezTo>
                      <a:pt x="106" y="485"/>
                      <a:pt x="106" y="485"/>
                      <a:pt x="106" y="485"/>
                    </a:cubicBezTo>
                    <a:cubicBezTo>
                      <a:pt x="112" y="491"/>
                      <a:pt x="119" y="494"/>
                      <a:pt x="128" y="494"/>
                    </a:cubicBezTo>
                    <a:cubicBezTo>
                      <a:pt x="145" y="494"/>
                      <a:pt x="159" y="483"/>
                      <a:pt x="159" y="467"/>
                    </a:cubicBezTo>
                    <a:cubicBezTo>
                      <a:pt x="159" y="463"/>
                      <a:pt x="158" y="459"/>
                      <a:pt x="157" y="459"/>
                    </a:cubicBezTo>
                    <a:cubicBezTo>
                      <a:pt x="157" y="459"/>
                      <a:pt x="157" y="459"/>
                      <a:pt x="157" y="459"/>
                    </a:cubicBezTo>
                    <a:cubicBezTo>
                      <a:pt x="152" y="439"/>
                      <a:pt x="146" y="428"/>
                      <a:pt x="148" y="412"/>
                    </a:cubicBezTo>
                    <a:cubicBezTo>
                      <a:pt x="155" y="371"/>
                      <a:pt x="164" y="338"/>
                      <a:pt x="191" y="310"/>
                    </a:cubicBezTo>
                    <a:cubicBezTo>
                      <a:pt x="191" y="309"/>
                      <a:pt x="191" y="309"/>
                      <a:pt x="191" y="309"/>
                    </a:cubicBezTo>
                    <a:cubicBezTo>
                      <a:pt x="212" y="287"/>
                      <a:pt x="239" y="270"/>
                      <a:pt x="270" y="264"/>
                    </a:cubicBezTo>
                    <a:cubicBezTo>
                      <a:pt x="297" y="236"/>
                      <a:pt x="313" y="198"/>
                      <a:pt x="313" y="156"/>
                    </a:cubicBezTo>
                    <a:cubicBezTo>
                      <a:pt x="313" y="70"/>
                      <a:pt x="243" y="0"/>
                      <a:pt x="157" y="0"/>
                    </a:cubicBezTo>
                  </a:path>
                </a:pathLst>
              </a:custGeom>
              <a:solidFill>
                <a:srgbClr val="FE736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3" name="Freeform 166"/>
              <p:cNvSpPr/>
              <p:nvPr/>
            </p:nvSpPr>
            <p:spPr bwMode="auto">
              <a:xfrm>
                <a:off x="6337301" y="3059113"/>
                <a:ext cx="1173163" cy="1855788"/>
              </a:xfrm>
              <a:custGeom>
                <a:gdLst>
                  <a:gd fmla="*/ 156 w 312" name="T0"/>
                  <a:gd fmla="*/ 0 h 494" name="T1"/>
                  <a:gd fmla="*/ 312 w 312" name="T2"/>
                  <a:gd fmla="*/ 156 h 494" name="T3"/>
                  <a:gd fmla="*/ 312 w 312" name="T4"/>
                  <a:gd fmla="*/ 159 h 494" name="T5"/>
                  <a:gd fmla="*/ 312 w 312" name="T6"/>
                  <a:gd fmla="*/ 159 h 494" name="T7"/>
                  <a:gd fmla="*/ 212 w 312" name="T8"/>
                  <a:gd fmla="*/ 477 h 494" name="T9"/>
                  <a:gd fmla="*/ 207 w 312" name="T10"/>
                  <a:gd fmla="*/ 485 h 494" name="T11"/>
                  <a:gd fmla="*/ 207 w 312" name="T12"/>
                  <a:gd fmla="*/ 485 h 494" name="T13"/>
                  <a:gd fmla="*/ 207 w 312" name="T14"/>
                  <a:gd fmla="*/ 485 h 494" name="T15"/>
                  <a:gd fmla="*/ 185 w 312" name="T16"/>
                  <a:gd fmla="*/ 494 h 494" name="T17"/>
                  <a:gd fmla="*/ 154 w 312" name="T18"/>
                  <a:gd fmla="*/ 467 h 494" name="T19"/>
                  <a:gd fmla="*/ 156 w 312" name="T20"/>
                  <a:gd fmla="*/ 459 h 494" name="T21"/>
                  <a:gd fmla="*/ 156 w 312" name="T22"/>
                  <a:gd fmla="*/ 459 h 494" name="T23"/>
                  <a:gd fmla="*/ 165 w 312" name="T24"/>
                  <a:gd fmla="*/ 412 h 494" name="T25"/>
                  <a:gd fmla="*/ 122 w 312" name="T26"/>
                  <a:gd fmla="*/ 310 h 494" name="T27"/>
                  <a:gd fmla="*/ 122 w 312" name="T28"/>
                  <a:gd fmla="*/ 309 h 494" name="T29"/>
                  <a:gd fmla="*/ 43 w 312" name="T30"/>
                  <a:gd fmla="*/ 264 h 494" name="T31"/>
                  <a:gd fmla="*/ 0 w 312" name="T32"/>
                  <a:gd fmla="*/ 156 h 494" name="T33"/>
                  <a:gd fmla="*/ 156 w 312" name="T34"/>
                  <a:gd fmla="*/ 0 h 494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492" w="312">
                    <a:moveTo>
                      <a:pt x="156" y="0"/>
                    </a:moveTo>
                    <a:cubicBezTo>
                      <a:pt x="242" y="0"/>
                      <a:pt x="312" y="70"/>
                      <a:pt x="312" y="156"/>
                    </a:cubicBezTo>
                    <a:cubicBezTo>
                      <a:pt x="312" y="157"/>
                      <a:pt x="312" y="159"/>
                      <a:pt x="312" y="159"/>
                    </a:cubicBezTo>
                    <a:cubicBezTo>
                      <a:pt x="312" y="159"/>
                      <a:pt x="312" y="159"/>
                      <a:pt x="312" y="159"/>
                    </a:cubicBezTo>
                    <a:cubicBezTo>
                      <a:pt x="312" y="279"/>
                      <a:pt x="275" y="386"/>
                      <a:pt x="212" y="477"/>
                    </a:cubicBezTo>
                    <a:cubicBezTo>
                      <a:pt x="210" y="480"/>
                      <a:pt x="209" y="482"/>
                      <a:pt x="207" y="485"/>
                    </a:cubicBezTo>
                    <a:cubicBezTo>
                      <a:pt x="207" y="485"/>
                      <a:pt x="207" y="485"/>
                      <a:pt x="207" y="485"/>
                    </a:cubicBezTo>
                    <a:cubicBezTo>
                      <a:pt x="207" y="485"/>
                      <a:pt x="207" y="485"/>
                      <a:pt x="207" y="485"/>
                    </a:cubicBezTo>
                    <a:cubicBezTo>
                      <a:pt x="201" y="491"/>
                      <a:pt x="193" y="494"/>
                      <a:pt x="185" y="494"/>
                    </a:cubicBezTo>
                    <a:cubicBezTo>
                      <a:pt x="168" y="494"/>
                      <a:pt x="154" y="483"/>
                      <a:pt x="154" y="467"/>
                    </a:cubicBezTo>
                    <a:cubicBezTo>
                      <a:pt x="154" y="463"/>
                      <a:pt x="155" y="459"/>
                      <a:pt x="156" y="459"/>
                    </a:cubicBezTo>
                    <a:cubicBezTo>
                      <a:pt x="156" y="459"/>
                      <a:pt x="156" y="459"/>
                      <a:pt x="156" y="459"/>
                    </a:cubicBezTo>
                    <a:cubicBezTo>
                      <a:pt x="160" y="439"/>
                      <a:pt x="167" y="428"/>
                      <a:pt x="165" y="412"/>
                    </a:cubicBezTo>
                    <a:cubicBezTo>
                      <a:pt x="158" y="371"/>
                      <a:pt x="148" y="338"/>
                      <a:pt x="122" y="310"/>
                    </a:cubicBezTo>
                    <a:cubicBezTo>
                      <a:pt x="122" y="309"/>
                      <a:pt x="122" y="309"/>
                      <a:pt x="122" y="309"/>
                    </a:cubicBezTo>
                    <a:cubicBezTo>
                      <a:pt x="101" y="287"/>
                      <a:pt x="74" y="270"/>
                      <a:pt x="43" y="264"/>
                    </a:cubicBezTo>
                    <a:cubicBezTo>
                      <a:pt x="16" y="236"/>
                      <a:pt x="0" y="198"/>
                      <a:pt x="0" y="156"/>
                    </a:cubicBezTo>
                    <a:cubicBezTo>
                      <a:pt x="0" y="70"/>
                      <a:pt x="70" y="0"/>
                      <a:pt x="156" y="0"/>
                    </a:cubicBezTo>
                  </a:path>
                </a:pathLst>
              </a:custGeom>
              <a:solidFill>
                <a:srgbClr val="FE736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4" name="任意多边形 13"/>
              <p:cNvSpPr/>
              <p:nvPr/>
            </p:nvSpPr>
            <p:spPr>
              <a:xfrm>
                <a:off x="5080390" y="625796"/>
                <a:ext cx="2088372" cy="3616005"/>
              </a:xfrm>
              <a:custGeom>
                <a:gdLst>
                  <a:gd fmla="*/ 1549408 w 2088372" name="connsiteX0"/>
                  <a:gd fmla="*/ 0 h 3616005" name="connsiteY0"/>
                  <a:gd fmla="*/ 1594845 w 2088372" name="connsiteX1"/>
                  <a:gd fmla="*/ 54341 h 3616005" name="connsiteY1"/>
                  <a:gd fmla="*/ 2084372 w 2088372" name="connsiteX2"/>
                  <a:gd fmla="*/ 1438077 h 3616005" name="connsiteY2"/>
                  <a:gd fmla="*/ 1568981 w 2088372" name="connsiteX3"/>
                  <a:gd fmla="*/ 3616005 h 3616005" name="connsiteY3"/>
                  <a:gd fmla="*/ 1042305 w 2088372" name="connsiteX4"/>
                  <a:gd fmla="*/ 3616005 h 3616005" name="connsiteY4"/>
                  <a:gd fmla="*/ 519390 w 2088372" name="connsiteX5"/>
                  <a:gd fmla="*/ 3616005 h 3616005" name="connsiteY5"/>
                  <a:gd fmla="*/ 4000 w 2088372" name="connsiteX6"/>
                  <a:gd fmla="*/ 1438077 h 3616005" name="connsiteY6"/>
                  <a:gd fmla="*/ 493527 w 2088372" name="connsiteX7"/>
                  <a:gd fmla="*/ 54341 h 3616005" name="connsiteY7"/>
                  <a:gd fmla="*/ 538964 w 2088372" name="connsiteX8"/>
                  <a:gd fmla="*/ 1 h 3616005" name="connsiteY8"/>
                  <a:gd fmla="*/ 625259 w 2088372" name="connsiteX9"/>
                  <a:gd fmla="*/ 52666 h 3616005" name="connsiteY9"/>
                  <a:gd fmla="*/ 1044185 w 2088372" name="connsiteX10"/>
                  <a:gd fmla="*/ 147318 h 3616005" name="connsiteY10"/>
                  <a:gd fmla="*/ 1463111 w 2088372" name="connsiteX11"/>
                  <a:gd fmla="*/ 52666 h 3616005" name="connsiteY11"/>
                  <a:gd fmla="*/ 1549408 w 2088372" name="connsiteX12"/>
                  <a:gd fmla="*/ 0 h 3616005" name="connsiteY1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b="b" l="l" r="r" t="t"/>
                <a:pathLst>
                  <a:path h="3616005" w="2088372">
                    <a:moveTo>
                      <a:pt x="1549408" y="0"/>
                    </a:moveTo>
                    <a:lnTo>
                      <a:pt x="1594845" y="54341"/>
                    </a:lnTo>
                    <a:cubicBezTo>
                      <a:pt x="1864296" y="394173"/>
                      <a:pt x="2123873" y="874820"/>
                      <a:pt x="2084372" y="1438077"/>
                    </a:cubicBezTo>
                    <a:cubicBezTo>
                      <a:pt x="2084372" y="1438077"/>
                      <a:pt x="2050514" y="2609652"/>
                      <a:pt x="1568981" y="3616005"/>
                    </a:cubicBezTo>
                    <a:cubicBezTo>
                      <a:pt x="1042305" y="3616005"/>
                      <a:pt x="1042305" y="3616005"/>
                      <a:pt x="1042305" y="3616005"/>
                    </a:cubicBezTo>
                    <a:cubicBezTo>
                      <a:pt x="519390" y="3616005"/>
                      <a:pt x="519390" y="3616005"/>
                      <a:pt x="519390" y="3616005"/>
                    </a:cubicBezTo>
                    <a:cubicBezTo>
                      <a:pt x="37857" y="2609652"/>
                      <a:pt x="4000" y="1438077"/>
                      <a:pt x="4000" y="1438077"/>
                    </a:cubicBezTo>
                    <a:cubicBezTo>
                      <a:pt x="-35501" y="874820"/>
                      <a:pt x="224075" y="394173"/>
                      <a:pt x="493527" y="54341"/>
                    </a:cubicBezTo>
                    <a:lnTo>
                      <a:pt x="538964" y="1"/>
                    </a:lnTo>
                    <a:lnTo>
                      <a:pt x="625259" y="52666"/>
                    </a:lnTo>
                    <a:cubicBezTo>
                      <a:pt x="744844" y="112424"/>
                      <a:pt x="889005" y="147318"/>
                      <a:pt x="1044185" y="147318"/>
                    </a:cubicBezTo>
                    <a:cubicBezTo>
                      <a:pt x="1199365" y="147318"/>
                      <a:pt x="1343527" y="112424"/>
                      <a:pt x="1463111" y="52666"/>
                    </a:cubicBezTo>
                    <a:lnTo>
                      <a:pt x="1549408" y="0"/>
                    </a:lnTo>
                    <a:close/>
                  </a:path>
                </a:pathLst>
              </a:custGeom>
              <a:solidFill>
                <a:srgbClr val="F0F1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5" name="Freeform 160"/>
              <p:cNvSpPr/>
              <p:nvPr/>
            </p:nvSpPr>
            <p:spPr bwMode="auto">
              <a:xfrm>
                <a:off x="5535613" y="4324351"/>
                <a:ext cx="1219200" cy="1558925"/>
              </a:xfrm>
              <a:custGeom>
                <a:gdLst>
                  <a:gd fmla="*/ 154 w 324" name="T0"/>
                  <a:gd fmla="*/ 0 h 415" name="T1"/>
                  <a:gd fmla="*/ 305 w 324" name="T2"/>
                  <a:gd fmla="*/ 172 h 415" name="T3"/>
                  <a:gd fmla="*/ 305 w 324" name="T4"/>
                  <a:gd fmla="*/ 174 h 415" name="T5"/>
                  <a:gd fmla="*/ 305 w 324" name="T6"/>
                  <a:gd fmla="*/ 175 h 415" name="T7"/>
                  <a:gd fmla="*/ 276 w 324" name="T8"/>
                  <a:gd fmla="*/ 338 h 415" name="T9"/>
                  <a:gd fmla="*/ 255 w 324" name="T10"/>
                  <a:gd fmla="*/ 260 h 415" name="T11"/>
                  <a:gd fmla="*/ 230 w 324" name="T12"/>
                  <a:gd fmla="*/ 301 h 415" name="T13"/>
                  <a:gd fmla="*/ 170 w 324" name="T14"/>
                  <a:gd fmla="*/ 411 h 415" name="T15"/>
                  <a:gd fmla="*/ 167 w 324" name="T16"/>
                  <a:gd fmla="*/ 415 h 415" name="T17"/>
                  <a:gd fmla="*/ 167 w 324" name="T18"/>
                  <a:gd fmla="*/ 408 h 415" name="T19"/>
                  <a:gd fmla="*/ 65 w 324" name="T20"/>
                  <a:gd fmla="*/ 228 h 415" name="T21"/>
                  <a:gd fmla="*/ 52 w 324" name="T22"/>
                  <a:gd fmla="*/ 229 h 415" name="T23"/>
                  <a:gd fmla="*/ 2 w 324" name="T24"/>
                  <a:gd fmla="*/ 256 h 415" name="T25"/>
                  <a:gd fmla="*/ 1 w 324" name="T26"/>
                  <a:gd fmla="*/ 250 h 415" name="T27"/>
                  <a:gd fmla="*/ 1 w 324" name="T28"/>
                  <a:gd fmla="*/ 248 h 415" name="T29"/>
                  <a:gd fmla="*/ 0 w 324" name="T30"/>
                  <a:gd fmla="*/ 238 h 415" name="T31"/>
                  <a:gd fmla="*/ 0 w 324" name="T32"/>
                  <a:gd fmla="*/ 235 h 415" name="T33"/>
                  <a:gd fmla="*/ 0 w 324" name="T34"/>
                  <a:gd fmla="*/ 223 h 415" name="T35"/>
                  <a:gd fmla="*/ 154 w 324" name="T36"/>
                  <a:gd fmla="*/ 0 h 415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415" w="324">
                    <a:moveTo>
                      <a:pt x="154" y="0"/>
                    </a:moveTo>
                    <a:cubicBezTo>
                      <a:pt x="225" y="0"/>
                      <a:pt x="288" y="72"/>
                      <a:pt x="305" y="172"/>
                    </a:cubicBezTo>
                    <a:cubicBezTo>
                      <a:pt x="305" y="174"/>
                      <a:pt x="305" y="174"/>
                      <a:pt x="305" y="174"/>
                    </a:cubicBezTo>
                    <a:cubicBezTo>
                      <a:pt x="305" y="175"/>
                      <a:pt x="305" y="175"/>
                      <a:pt x="305" y="175"/>
                    </a:cubicBezTo>
                    <a:cubicBezTo>
                      <a:pt x="306" y="178"/>
                      <a:pt x="324" y="247"/>
                      <a:pt x="276" y="338"/>
                    </a:cubicBezTo>
                    <a:cubicBezTo>
                      <a:pt x="276" y="335"/>
                      <a:pt x="256" y="263"/>
                      <a:pt x="255" y="260"/>
                    </a:cubicBezTo>
                    <a:cubicBezTo>
                      <a:pt x="256" y="270"/>
                      <a:pt x="235" y="291"/>
                      <a:pt x="230" y="301"/>
                    </a:cubicBezTo>
                    <a:cubicBezTo>
                      <a:pt x="209" y="338"/>
                      <a:pt x="198" y="379"/>
                      <a:pt x="170" y="411"/>
                    </a:cubicBezTo>
                    <a:cubicBezTo>
                      <a:pt x="169" y="412"/>
                      <a:pt x="168" y="414"/>
                      <a:pt x="167" y="415"/>
                    </a:cubicBezTo>
                    <a:cubicBezTo>
                      <a:pt x="167" y="412"/>
                      <a:pt x="167" y="410"/>
                      <a:pt x="167" y="408"/>
                    </a:cubicBezTo>
                    <a:cubicBezTo>
                      <a:pt x="159" y="259"/>
                      <a:pt x="107" y="228"/>
                      <a:pt x="65" y="228"/>
                    </a:cubicBezTo>
                    <a:cubicBezTo>
                      <a:pt x="61" y="228"/>
                      <a:pt x="57" y="228"/>
                      <a:pt x="52" y="229"/>
                    </a:cubicBezTo>
                    <a:cubicBezTo>
                      <a:pt x="33" y="232"/>
                      <a:pt x="15" y="241"/>
                      <a:pt x="2" y="256"/>
                    </a:cubicBezTo>
                    <a:cubicBezTo>
                      <a:pt x="2" y="254"/>
                      <a:pt x="1" y="252"/>
                      <a:pt x="1" y="250"/>
                    </a:cubicBezTo>
                    <a:cubicBezTo>
                      <a:pt x="1" y="248"/>
                      <a:pt x="1" y="248"/>
                      <a:pt x="1" y="248"/>
                    </a:cubicBezTo>
                    <a:cubicBezTo>
                      <a:pt x="1" y="245"/>
                      <a:pt x="1" y="242"/>
                      <a:pt x="0" y="238"/>
                    </a:cubicBezTo>
                    <a:cubicBezTo>
                      <a:pt x="0" y="235"/>
                      <a:pt x="0" y="235"/>
                      <a:pt x="0" y="235"/>
                    </a:cubicBezTo>
                    <a:cubicBezTo>
                      <a:pt x="0" y="231"/>
                      <a:pt x="0" y="227"/>
                      <a:pt x="0" y="223"/>
                    </a:cubicBezTo>
                    <a:cubicBezTo>
                      <a:pt x="0" y="100"/>
                      <a:pt x="69" y="0"/>
                      <a:pt x="154" y="0"/>
                    </a:cubicBezTo>
                  </a:path>
                </a:pathLst>
              </a:custGeom>
              <a:solidFill>
                <a:srgbClr val="FFA29A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6" name="Rectangle 162"/>
              <p:cNvSpPr>
                <a:spLocks noChangeArrowheads="1"/>
              </p:cNvSpPr>
              <p:nvPr/>
            </p:nvSpPr>
            <p:spPr bwMode="auto">
              <a:xfrm>
                <a:off x="5535613" y="4332288"/>
                <a:ext cx="1233488" cy="156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7" name="Freeform 163"/>
              <p:cNvSpPr/>
              <p:nvPr/>
            </p:nvSpPr>
            <p:spPr bwMode="auto">
              <a:xfrm>
                <a:off x="5764213" y="4411663"/>
                <a:ext cx="801688" cy="1122363"/>
              </a:xfrm>
              <a:custGeom>
                <a:gdLst>
                  <a:gd fmla="*/ 43 w 213" name="T0"/>
                  <a:gd fmla="*/ 141 h 299" name="T1"/>
                  <a:gd fmla="*/ 34 w 213" name="T2"/>
                  <a:gd fmla="*/ 142 h 299" name="T3"/>
                  <a:gd fmla="*/ 1 w 213" name="T4"/>
                  <a:gd fmla="*/ 159 h 299" name="T5"/>
                  <a:gd fmla="*/ 1 w 213" name="T6"/>
                  <a:gd fmla="*/ 155 h 299" name="T7"/>
                  <a:gd fmla="*/ 1 w 213" name="T8"/>
                  <a:gd fmla="*/ 154 h 299" name="T9"/>
                  <a:gd fmla="*/ 0 w 213" name="T10"/>
                  <a:gd fmla="*/ 148 h 299" name="T11"/>
                  <a:gd fmla="*/ 0 w 213" name="T12"/>
                  <a:gd fmla="*/ 146 h 299" name="T13"/>
                  <a:gd fmla="*/ 0 w 213" name="T14"/>
                  <a:gd fmla="*/ 138 h 299" name="T15"/>
                  <a:gd fmla="*/ 101 w 213" name="T16"/>
                  <a:gd fmla="*/ 0 h 299" name="T17"/>
                  <a:gd fmla="*/ 200 w 213" name="T18"/>
                  <a:gd fmla="*/ 106 h 299" name="T19"/>
                  <a:gd fmla="*/ 200 w 213" name="T20"/>
                  <a:gd fmla="*/ 108 h 299" name="T21"/>
                  <a:gd fmla="*/ 200 w 213" name="T22"/>
                  <a:gd fmla="*/ 109 h 299" name="T23"/>
                  <a:gd fmla="*/ 181 w 213" name="T24"/>
                  <a:gd fmla="*/ 209 h 299" name="T25"/>
                  <a:gd fmla="*/ 167 w 213" name="T26"/>
                  <a:gd fmla="*/ 161 h 299" name="T27"/>
                  <a:gd fmla="*/ 151 w 213" name="T28"/>
                  <a:gd fmla="*/ 187 h 299" name="T29"/>
                  <a:gd fmla="*/ 121 w 213" name="T30"/>
                  <a:gd fmla="*/ 299 h 299" name="T31"/>
                  <a:gd fmla="*/ 43 w 213" name="T32"/>
                  <a:gd fmla="*/ 141 h 299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299" w="213">
                    <a:moveTo>
                      <a:pt x="43" y="141"/>
                    </a:moveTo>
                    <a:cubicBezTo>
                      <a:pt x="40" y="142"/>
                      <a:pt x="37" y="141"/>
                      <a:pt x="34" y="142"/>
                    </a:cubicBezTo>
                    <a:cubicBezTo>
                      <a:pt x="21" y="144"/>
                      <a:pt x="10" y="150"/>
                      <a:pt x="1" y="159"/>
                    </a:cubicBezTo>
                    <a:cubicBezTo>
                      <a:pt x="1" y="157"/>
                      <a:pt x="1" y="156"/>
                      <a:pt x="1" y="155"/>
                    </a:cubicBezTo>
                    <a:cubicBezTo>
                      <a:pt x="1" y="154"/>
                      <a:pt x="1" y="154"/>
                      <a:pt x="1" y="154"/>
                    </a:cubicBezTo>
                    <a:cubicBezTo>
                      <a:pt x="1" y="152"/>
                      <a:pt x="0" y="150"/>
                      <a:pt x="0" y="148"/>
                    </a:cubicBezTo>
                    <a:cubicBezTo>
                      <a:pt x="0" y="146"/>
                      <a:pt x="0" y="146"/>
                      <a:pt x="0" y="146"/>
                    </a:cubicBezTo>
                    <a:cubicBezTo>
                      <a:pt x="0" y="143"/>
                      <a:pt x="0" y="140"/>
                      <a:pt x="0" y="138"/>
                    </a:cubicBezTo>
                    <a:cubicBezTo>
                      <a:pt x="0" y="62"/>
                      <a:pt x="45" y="0"/>
                      <a:pt x="101" y="0"/>
                    </a:cubicBezTo>
                    <a:cubicBezTo>
                      <a:pt x="147" y="0"/>
                      <a:pt x="189" y="45"/>
                      <a:pt x="200" y="106"/>
                    </a:cubicBezTo>
                    <a:cubicBezTo>
                      <a:pt x="200" y="108"/>
                      <a:pt x="200" y="108"/>
                      <a:pt x="200" y="108"/>
                    </a:cubicBezTo>
                    <a:cubicBezTo>
                      <a:pt x="200" y="109"/>
                      <a:pt x="200" y="109"/>
                      <a:pt x="200" y="109"/>
                    </a:cubicBezTo>
                    <a:cubicBezTo>
                      <a:pt x="201" y="111"/>
                      <a:pt x="213" y="153"/>
                      <a:pt x="181" y="209"/>
                    </a:cubicBezTo>
                    <a:cubicBezTo>
                      <a:pt x="181" y="208"/>
                      <a:pt x="167" y="163"/>
                      <a:pt x="167" y="161"/>
                    </a:cubicBezTo>
                    <a:cubicBezTo>
                      <a:pt x="168" y="167"/>
                      <a:pt x="154" y="181"/>
                      <a:pt x="151" y="187"/>
                    </a:cubicBezTo>
                    <a:cubicBezTo>
                      <a:pt x="137" y="210"/>
                      <a:pt x="126" y="274"/>
                      <a:pt x="121" y="299"/>
                    </a:cubicBezTo>
                    <a:cubicBezTo>
                      <a:pt x="121" y="299"/>
                      <a:pt x="94" y="134"/>
                      <a:pt x="43" y="141"/>
                    </a:cubicBezTo>
                  </a:path>
                </a:pathLst>
              </a:custGeom>
              <a:solidFill>
                <a:srgbClr val="FDEBAE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8" name="Freeform 164"/>
              <p:cNvSpPr/>
              <p:nvPr/>
            </p:nvSpPr>
            <p:spPr bwMode="auto">
              <a:xfrm>
                <a:off x="5719763" y="4156076"/>
                <a:ext cx="790575" cy="250825"/>
              </a:xfrm>
              <a:custGeom>
                <a:gdLst>
                  <a:gd fmla="*/ 210 w 210" name="T0"/>
                  <a:gd fmla="*/ 45 h 67" name="T1"/>
                  <a:gd fmla="*/ 188 w 210" name="T2"/>
                  <a:gd fmla="*/ 67 h 67" name="T3"/>
                  <a:gd fmla="*/ 22 w 210" name="T4"/>
                  <a:gd fmla="*/ 67 h 67" name="T5"/>
                  <a:gd fmla="*/ 0 w 210" name="T6"/>
                  <a:gd fmla="*/ 45 h 67" name="T7"/>
                  <a:gd fmla="*/ 0 w 210" name="T8"/>
                  <a:gd fmla="*/ 22 h 67" name="T9"/>
                  <a:gd fmla="*/ 22 w 210" name="T10"/>
                  <a:gd fmla="*/ 0 h 67" name="T11"/>
                  <a:gd fmla="*/ 188 w 210" name="T12"/>
                  <a:gd fmla="*/ 0 h 67" name="T13"/>
                  <a:gd fmla="*/ 210 w 210" name="T14"/>
                  <a:gd fmla="*/ 22 h 67" name="T15"/>
                  <a:gd fmla="*/ 210 w 210" name="T16"/>
                  <a:gd fmla="*/ 45 h 67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67" w="210">
                    <a:moveTo>
                      <a:pt x="210" y="45"/>
                    </a:moveTo>
                    <a:cubicBezTo>
                      <a:pt x="210" y="57"/>
                      <a:pt x="200" y="67"/>
                      <a:pt x="188" y="67"/>
                    </a:cubicBezTo>
                    <a:cubicBezTo>
                      <a:pt x="22" y="67"/>
                      <a:pt x="22" y="67"/>
                      <a:pt x="22" y="67"/>
                    </a:cubicBezTo>
                    <a:cubicBezTo>
                      <a:pt x="10" y="67"/>
                      <a:pt x="0" y="57"/>
                      <a:pt x="0" y="45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10"/>
                      <a:pt x="10" y="0"/>
                      <a:pt x="22" y="0"/>
                    </a:cubicBezTo>
                    <a:cubicBezTo>
                      <a:pt x="188" y="0"/>
                      <a:pt x="188" y="0"/>
                      <a:pt x="188" y="0"/>
                    </a:cubicBezTo>
                    <a:cubicBezTo>
                      <a:pt x="200" y="0"/>
                      <a:pt x="210" y="10"/>
                      <a:pt x="210" y="22"/>
                    </a:cubicBezTo>
                    <a:cubicBezTo>
                      <a:pt x="210" y="45"/>
                      <a:pt x="210" y="45"/>
                      <a:pt x="210" y="45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9" name="Freeform 169"/>
              <p:cNvSpPr/>
              <p:nvPr/>
            </p:nvSpPr>
            <p:spPr bwMode="auto">
              <a:xfrm>
                <a:off x="5132388" y="2533651"/>
                <a:ext cx="1990725" cy="641350"/>
              </a:xfrm>
              <a:custGeom>
                <a:gdLst>
                  <a:gd fmla="*/ 508 w 529" name="T0"/>
                  <a:gd fmla="*/ 124 h 171" name="T1"/>
                  <a:gd fmla="*/ 529 w 529" name="T2"/>
                  <a:gd fmla="*/ 0 h 171" name="T3"/>
                  <a:gd fmla="*/ 248 w 529" name="T4"/>
                  <a:gd fmla="*/ 66 h 171" name="T5"/>
                  <a:gd fmla="*/ 0 w 529" name="T6"/>
                  <a:gd fmla="*/ 15 h 171" name="T7"/>
                  <a:gd fmla="*/ 21 w 529" name="T8"/>
                  <a:gd fmla="*/ 135 h 171" name="T9"/>
                  <a:gd fmla="*/ 248 w 529" name="T10"/>
                  <a:gd fmla="*/ 171 h 171" name="T11"/>
                  <a:gd fmla="*/ 508 w 529" name="T12"/>
                  <a:gd fmla="*/ 124 h 17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71" w="529">
                    <a:moveTo>
                      <a:pt x="508" y="124"/>
                    </a:moveTo>
                    <a:cubicBezTo>
                      <a:pt x="517" y="78"/>
                      <a:pt x="524" y="36"/>
                      <a:pt x="529" y="0"/>
                    </a:cubicBezTo>
                    <a:cubicBezTo>
                      <a:pt x="444" y="42"/>
                      <a:pt x="349" y="66"/>
                      <a:pt x="248" y="66"/>
                    </a:cubicBezTo>
                    <a:cubicBezTo>
                      <a:pt x="160" y="66"/>
                      <a:pt x="76" y="47"/>
                      <a:pt x="0" y="15"/>
                    </a:cubicBezTo>
                    <a:cubicBezTo>
                      <a:pt x="5" y="50"/>
                      <a:pt x="12" y="91"/>
                      <a:pt x="21" y="135"/>
                    </a:cubicBezTo>
                    <a:cubicBezTo>
                      <a:pt x="93" y="159"/>
                      <a:pt x="169" y="171"/>
                      <a:pt x="248" y="171"/>
                    </a:cubicBezTo>
                    <a:cubicBezTo>
                      <a:pt x="340" y="171"/>
                      <a:pt x="427" y="154"/>
                      <a:pt x="508" y="124"/>
                    </a:cubicBezTo>
                  </a:path>
                </a:pathLst>
              </a:custGeom>
              <a:solidFill>
                <a:srgbClr val="FFD447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0" name="Freeform 170"/>
              <p:cNvSpPr/>
              <p:nvPr/>
            </p:nvSpPr>
            <p:spPr bwMode="auto">
              <a:xfrm>
                <a:off x="5072063" y="1703388"/>
                <a:ext cx="2100263" cy="525463"/>
              </a:xfrm>
              <a:custGeom>
                <a:gdLst>
                  <a:gd fmla="*/ 557 w 558" name="T0"/>
                  <a:gd fmla="*/ 79 h 140" name="T1"/>
                  <a:gd fmla="*/ 552 w 558" name="T2"/>
                  <a:gd fmla="*/ 0 h 140" name="T3"/>
                  <a:gd fmla="*/ 278 w 558" name="T4"/>
                  <a:gd fmla="*/ 61 h 140" name="T5"/>
                  <a:gd fmla="*/ 6 w 558" name="T6"/>
                  <a:gd fmla="*/ 1 h 140" name="T7"/>
                  <a:gd fmla="*/ 2 w 558" name="T8"/>
                  <a:gd fmla="*/ 92 h 140" name="T9"/>
                  <a:gd fmla="*/ 264 w 558" name="T10"/>
                  <a:gd fmla="*/ 140 h 140" name="T11"/>
                  <a:gd fmla="*/ 557 w 558" name="T12"/>
                  <a:gd fmla="*/ 79 h 14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40" w="558">
                    <a:moveTo>
                      <a:pt x="557" y="79"/>
                    </a:moveTo>
                    <a:cubicBezTo>
                      <a:pt x="558" y="52"/>
                      <a:pt x="556" y="25"/>
                      <a:pt x="552" y="0"/>
                    </a:cubicBezTo>
                    <a:cubicBezTo>
                      <a:pt x="469" y="39"/>
                      <a:pt x="376" y="61"/>
                      <a:pt x="278" y="61"/>
                    </a:cubicBezTo>
                    <a:cubicBezTo>
                      <a:pt x="181" y="61"/>
                      <a:pt x="89" y="40"/>
                      <a:pt x="6" y="1"/>
                    </a:cubicBezTo>
                    <a:cubicBezTo>
                      <a:pt x="2" y="30"/>
                      <a:pt x="0" y="61"/>
                      <a:pt x="2" y="92"/>
                    </a:cubicBezTo>
                    <a:cubicBezTo>
                      <a:pt x="84" y="123"/>
                      <a:pt x="172" y="140"/>
                      <a:pt x="264" y="140"/>
                    </a:cubicBezTo>
                    <a:cubicBezTo>
                      <a:pt x="368" y="140"/>
                      <a:pt x="467" y="118"/>
                      <a:pt x="557" y="79"/>
                    </a:cubicBezTo>
                  </a:path>
                </a:pathLst>
              </a:custGeom>
              <a:solidFill>
                <a:srgbClr val="FFD447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1" name="Freeform 178"/>
              <p:cNvSpPr/>
              <p:nvPr/>
            </p:nvSpPr>
            <p:spPr bwMode="auto">
              <a:xfrm>
                <a:off x="5972176" y="3059113"/>
                <a:ext cx="293688" cy="1858963"/>
              </a:xfrm>
              <a:custGeom>
                <a:gdLst>
                  <a:gd fmla="*/ 77 w 78" name="T0"/>
                  <a:gd fmla="*/ 48 h 495" name="T1"/>
                  <a:gd fmla="*/ 78 w 78" name="T2"/>
                  <a:gd fmla="*/ 39 h 495" name="T3"/>
                  <a:gd fmla="*/ 39 w 78" name="T4"/>
                  <a:gd fmla="*/ 0 h 495" name="T5"/>
                  <a:gd fmla="*/ 0 w 78" name="T6"/>
                  <a:gd fmla="*/ 40 h 495" name="T7"/>
                  <a:gd fmla="*/ 18 w 78" name="T8"/>
                  <a:gd fmla="*/ 476 h 495" name="T9"/>
                  <a:gd fmla="*/ 20 w 78" name="T10"/>
                  <a:gd fmla="*/ 476 h 495" name="T11"/>
                  <a:gd fmla="*/ 19 w 78" name="T12"/>
                  <a:gd fmla="*/ 475 h 495" name="T13"/>
                  <a:gd fmla="*/ 40 w 78" name="T14"/>
                  <a:gd fmla="*/ 495 h 495" name="T15"/>
                  <a:gd fmla="*/ 61 w 78" name="T16"/>
                  <a:gd fmla="*/ 475 h 495" name="T17"/>
                  <a:gd fmla="*/ 61 w 78" name="T18"/>
                  <a:gd fmla="*/ 476 h 495" name="T19"/>
                  <a:gd fmla="*/ 61 w 78" name="T20"/>
                  <a:gd fmla="*/ 476 h 495" name="T21"/>
                  <a:gd fmla="*/ 77 w 78" name="T22"/>
                  <a:gd fmla="*/ 48 h 495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495" w="78">
                    <a:moveTo>
                      <a:pt x="77" y="48"/>
                    </a:moveTo>
                    <a:cubicBezTo>
                      <a:pt x="77" y="45"/>
                      <a:pt x="78" y="42"/>
                      <a:pt x="78" y="39"/>
                    </a:cubicBezTo>
                    <a:cubicBezTo>
                      <a:pt x="78" y="18"/>
                      <a:pt x="60" y="0"/>
                      <a:pt x="39" y="0"/>
                    </a:cubicBezTo>
                    <a:cubicBezTo>
                      <a:pt x="17" y="0"/>
                      <a:pt x="0" y="18"/>
                      <a:pt x="0" y="40"/>
                    </a:cubicBezTo>
                    <a:cubicBezTo>
                      <a:pt x="18" y="476"/>
                      <a:pt x="18" y="476"/>
                      <a:pt x="18" y="476"/>
                    </a:cubicBezTo>
                    <a:cubicBezTo>
                      <a:pt x="20" y="476"/>
                      <a:pt x="20" y="476"/>
                      <a:pt x="20" y="476"/>
                    </a:cubicBezTo>
                    <a:cubicBezTo>
                      <a:pt x="19" y="475"/>
                      <a:pt x="19" y="475"/>
                      <a:pt x="19" y="475"/>
                    </a:cubicBezTo>
                    <a:cubicBezTo>
                      <a:pt x="19" y="487"/>
                      <a:pt x="29" y="495"/>
                      <a:pt x="40" y="495"/>
                    </a:cubicBezTo>
                    <a:cubicBezTo>
                      <a:pt x="52" y="495"/>
                      <a:pt x="61" y="487"/>
                      <a:pt x="61" y="475"/>
                    </a:cubicBezTo>
                    <a:cubicBezTo>
                      <a:pt x="61" y="476"/>
                      <a:pt x="61" y="476"/>
                      <a:pt x="61" y="476"/>
                    </a:cubicBezTo>
                    <a:cubicBezTo>
                      <a:pt x="61" y="476"/>
                      <a:pt x="61" y="476"/>
                      <a:pt x="61" y="476"/>
                    </a:cubicBezTo>
                    <a:lnTo>
                      <a:pt x="77" y="48"/>
                    </a:lnTo>
                    <a:close/>
                  </a:path>
                </a:pathLst>
              </a:custGeom>
              <a:solidFill>
                <a:srgbClr val="FE736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2" name="Oval 179"/>
              <p:cNvSpPr>
                <a:spLocks noChangeArrowheads="1"/>
              </p:cNvSpPr>
              <p:nvPr/>
            </p:nvSpPr>
            <p:spPr bwMode="auto">
              <a:xfrm>
                <a:off x="5788026" y="963613"/>
                <a:ext cx="658813" cy="657225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3" name="Freeform 181"/>
              <p:cNvSpPr>
                <a:spLocks noEditPoints="1"/>
              </p:cNvSpPr>
              <p:nvPr/>
            </p:nvSpPr>
            <p:spPr bwMode="auto">
              <a:xfrm>
                <a:off x="5722938" y="898526"/>
                <a:ext cx="790575" cy="788988"/>
              </a:xfrm>
              <a:custGeom>
                <a:gdLst>
                  <a:gd fmla="*/ 105 w 210" name="T0"/>
                  <a:gd fmla="*/ 0 h 210" name="T1"/>
                  <a:gd fmla="*/ 0 w 210" name="T2"/>
                  <a:gd fmla="*/ 105 h 210" name="T3"/>
                  <a:gd fmla="*/ 105 w 210" name="T4"/>
                  <a:gd fmla="*/ 210 h 210" name="T5"/>
                  <a:gd fmla="*/ 210 w 210" name="T6"/>
                  <a:gd fmla="*/ 105 h 210" name="T7"/>
                  <a:gd fmla="*/ 105 w 210" name="T8"/>
                  <a:gd fmla="*/ 0 h 210" name="T9"/>
                  <a:gd fmla="*/ 105 w 210" name="T10"/>
                  <a:gd fmla="*/ 192 h 210" name="T11"/>
                  <a:gd fmla="*/ 17 w 210" name="T12"/>
                  <a:gd fmla="*/ 105 h 210" name="T13"/>
                  <a:gd fmla="*/ 105 w 210" name="T14"/>
                  <a:gd fmla="*/ 17 h 210" name="T15"/>
                  <a:gd fmla="*/ 192 w 210" name="T16"/>
                  <a:gd fmla="*/ 105 h 210" name="T17"/>
                  <a:gd fmla="*/ 105 w 210" name="T18"/>
                  <a:gd fmla="*/ 192 h 21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10" w="210">
                    <a:moveTo>
                      <a:pt x="105" y="0"/>
                    </a:moveTo>
                    <a:cubicBezTo>
                      <a:pt x="47" y="0"/>
                      <a:pt x="0" y="47"/>
                      <a:pt x="0" y="105"/>
                    </a:cubicBezTo>
                    <a:cubicBezTo>
                      <a:pt x="0" y="163"/>
                      <a:pt x="47" y="210"/>
                      <a:pt x="105" y="210"/>
                    </a:cubicBezTo>
                    <a:cubicBezTo>
                      <a:pt x="163" y="210"/>
                      <a:pt x="210" y="163"/>
                      <a:pt x="210" y="105"/>
                    </a:cubicBezTo>
                    <a:cubicBezTo>
                      <a:pt x="210" y="47"/>
                      <a:pt x="163" y="0"/>
                      <a:pt x="105" y="0"/>
                    </a:cubicBezTo>
                    <a:close/>
                    <a:moveTo>
                      <a:pt x="105" y="192"/>
                    </a:moveTo>
                    <a:cubicBezTo>
                      <a:pt x="56" y="192"/>
                      <a:pt x="17" y="153"/>
                      <a:pt x="17" y="105"/>
                    </a:cubicBezTo>
                    <a:cubicBezTo>
                      <a:pt x="17" y="56"/>
                      <a:pt x="56" y="17"/>
                      <a:pt x="105" y="17"/>
                    </a:cubicBezTo>
                    <a:cubicBezTo>
                      <a:pt x="153" y="17"/>
                      <a:pt x="192" y="56"/>
                      <a:pt x="192" y="105"/>
                    </a:cubicBezTo>
                    <a:cubicBezTo>
                      <a:pt x="192" y="153"/>
                      <a:pt x="153" y="192"/>
                      <a:pt x="105" y="192"/>
                    </a:cubicBezTo>
                    <a:close/>
                  </a:path>
                </a:pathLst>
              </a:custGeom>
              <a:solidFill>
                <a:srgbClr val="FFD447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4" name="Oval 182"/>
              <p:cNvSpPr>
                <a:spLocks noChangeArrowheads="1"/>
              </p:cNvSpPr>
              <p:nvPr/>
            </p:nvSpPr>
            <p:spPr bwMode="auto">
              <a:xfrm>
                <a:off x="5991226" y="1954213"/>
                <a:ext cx="255588" cy="255588"/>
              </a:xfrm>
              <a:prstGeom prst="ellipse">
                <a:avLst/>
              </a:prstGeom>
              <a:solidFill>
                <a:srgbClr val="22B19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5" name="Oval 184"/>
              <p:cNvSpPr>
                <a:spLocks noChangeArrowheads="1"/>
              </p:cNvSpPr>
              <p:nvPr/>
            </p:nvSpPr>
            <p:spPr bwMode="auto">
              <a:xfrm>
                <a:off x="6005513" y="2374901"/>
                <a:ext cx="207963" cy="203200"/>
              </a:xfrm>
              <a:prstGeom prst="ellipse">
                <a:avLst/>
              </a:prstGeom>
              <a:solidFill>
                <a:srgbClr val="22B19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6" name="Oval 186"/>
              <p:cNvSpPr>
                <a:spLocks noChangeArrowheads="1"/>
              </p:cNvSpPr>
              <p:nvPr/>
            </p:nvSpPr>
            <p:spPr bwMode="auto">
              <a:xfrm>
                <a:off x="6005513" y="2728913"/>
                <a:ext cx="207963" cy="201613"/>
              </a:xfrm>
              <a:prstGeom prst="ellipse">
                <a:avLst/>
              </a:prstGeom>
              <a:solidFill>
                <a:srgbClr val="22B19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7" name="Freeform 190"/>
              <p:cNvSpPr/>
              <p:nvPr/>
            </p:nvSpPr>
            <p:spPr bwMode="auto">
              <a:xfrm>
                <a:off x="5192713" y="1747838"/>
                <a:ext cx="128588" cy="49213"/>
              </a:xfrm>
              <a:custGeom>
                <a:gdLst>
                  <a:gd fmla="*/ 0 w 34" name="T0"/>
                  <a:gd fmla="*/ 0 h 13" name="T1"/>
                  <a:gd fmla="*/ 0 w 34" name="T2"/>
                  <a:gd fmla="*/ 0 h 13" name="T3"/>
                  <a:gd fmla="*/ 34 w 34" name="T4"/>
                  <a:gd fmla="*/ 13 h 13" name="T5"/>
                  <a:gd fmla="*/ 34 w 34" name="T6"/>
                  <a:gd fmla="*/ 13 h 13" name="T7"/>
                  <a:gd fmla="*/ 0 w 34" name="T8"/>
                  <a:gd fmla="*/ 0 h 1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3" w="34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1" y="5"/>
                      <a:pt x="22" y="9"/>
                      <a:pt x="34" y="13"/>
                    </a:cubicBezTo>
                    <a:cubicBezTo>
                      <a:pt x="34" y="13"/>
                      <a:pt x="34" y="13"/>
                      <a:pt x="34" y="13"/>
                    </a:cubicBezTo>
                    <a:cubicBezTo>
                      <a:pt x="22" y="9"/>
                      <a:pt x="11" y="5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8" name="Freeform 191"/>
              <p:cNvSpPr/>
              <p:nvPr/>
            </p:nvSpPr>
            <p:spPr bwMode="auto">
              <a:xfrm>
                <a:off x="5173663" y="1747838"/>
                <a:ext cx="147638" cy="379413"/>
              </a:xfrm>
              <a:custGeom>
                <a:gdLst>
                  <a:gd fmla="*/ 5 w 39" name="T0"/>
                  <a:gd fmla="*/ 0 h 101" name="T1"/>
                  <a:gd fmla="*/ 2 w 39" name="T2"/>
                  <a:gd fmla="*/ 84 h 101" name="T3"/>
                  <a:gd fmla="*/ 3 w 39" name="T4"/>
                  <a:gd fmla="*/ 90 h 101" name="T5"/>
                  <a:gd fmla="*/ 39 w 39" name="T6"/>
                  <a:gd fmla="*/ 101 h 101" name="T7"/>
                  <a:gd fmla="*/ 38 w 39" name="T8"/>
                  <a:gd fmla="*/ 84 h 101" name="T9"/>
                  <a:gd fmla="*/ 39 w 39" name="T10"/>
                  <a:gd fmla="*/ 13 h 101" name="T11"/>
                  <a:gd fmla="*/ 5 w 39" name="T12"/>
                  <a:gd fmla="*/ 0 h 10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00" w="39">
                    <a:moveTo>
                      <a:pt x="5" y="0"/>
                    </a:moveTo>
                    <a:cubicBezTo>
                      <a:pt x="1" y="27"/>
                      <a:pt x="0" y="55"/>
                      <a:pt x="2" y="84"/>
                    </a:cubicBezTo>
                    <a:cubicBezTo>
                      <a:pt x="2" y="84"/>
                      <a:pt x="2" y="86"/>
                      <a:pt x="3" y="90"/>
                    </a:cubicBezTo>
                    <a:cubicBezTo>
                      <a:pt x="15" y="94"/>
                      <a:pt x="27" y="97"/>
                      <a:pt x="39" y="101"/>
                    </a:cubicBezTo>
                    <a:cubicBezTo>
                      <a:pt x="38" y="90"/>
                      <a:pt x="38" y="84"/>
                      <a:pt x="38" y="84"/>
                    </a:cubicBezTo>
                    <a:cubicBezTo>
                      <a:pt x="37" y="60"/>
                      <a:pt x="37" y="36"/>
                      <a:pt x="39" y="13"/>
                    </a:cubicBezTo>
                    <a:cubicBezTo>
                      <a:pt x="27" y="9"/>
                      <a:pt x="16" y="5"/>
                      <a:pt x="5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9" name="Freeform 192"/>
              <p:cNvSpPr/>
              <p:nvPr/>
            </p:nvSpPr>
            <p:spPr bwMode="auto">
              <a:xfrm>
                <a:off x="5368926" y="1816101"/>
                <a:ext cx="131763" cy="36513"/>
              </a:xfrm>
              <a:custGeom>
                <a:gdLst>
                  <a:gd fmla="*/ 0 w 35" name="T0"/>
                  <a:gd fmla="*/ 0 h 10" name="T1"/>
                  <a:gd fmla="*/ 0 w 35" name="T2"/>
                  <a:gd fmla="*/ 0 h 10" name="T3"/>
                  <a:gd fmla="*/ 35 w 35" name="T4"/>
                  <a:gd fmla="*/ 10 h 10" name="T5"/>
                  <a:gd fmla="*/ 35 w 35" name="T6"/>
                  <a:gd fmla="*/ 10 h 10" name="T7"/>
                  <a:gd fmla="*/ 0 w 35" name="T8"/>
                  <a:gd fmla="*/ 0 h 1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0" w="3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2" y="4"/>
                      <a:pt x="23" y="7"/>
                      <a:pt x="35" y="10"/>
                    </a:cubicBezTo>
                    <a:cubicBezTo>
                      <a:pt x="35" y="10"/>
                      <a:pt x="35" y="10"/>
                      <a:pt x="35" y="10"/>
                    </a:cubicBezTo>
                    <a:cubicBezTo>
                      <a:pt x="23" y="7"/>
                      <a:pt x="12" y="4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0" name="Freeform 193"/>
              <p:cNvSpPr/>
              <p:nvPr/>
            </p:nvSpPr>
            <p:spPr bwMode="auto">
              <a:xfrm>
                <a:off x="5362576" y="1816101"/>
                <a:ext cx="146050" cy="357188"/>
              </a:xfrm>
              <a:custGeom>
                <a:gdLst>
                  <a:gd fmla="*/ 2 w 39" name="T0"/>
                  <a:gd fmla="*/ 0 h 95" name="T1"/>
                  <a:gd fmla="*/ 2 w 39" name="T2"/>
                  <a:gd fmla="*/ 66 h 95" name="T3"/>
                  <a:gd fmla="*/ 3 w 39" name="T4"/>
                  <a:gd fmla="*/ 87 h 95" name="T5"/>
                  <a:gd fmla="*/ 39 w 39" name="T6"/>
                  <a:gd fmla="*/ 95 h 95" name="T7"/>
                  <a:gd fmla="*/ 37 w 39" name="T8"/>
                  <a:gd fmla="*/ 66 h 95" name="T9"/>
                  <a:gd fmla="*/ 37 w 39" name="T10"/>
                  <a:gd fmla="*/ 10 h 95" name="T11"/>
                  <a:gd fmla="*/ 2 w 39" name="T12"/>
                  <a:gd fmla="*/ 0 h 9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95" w="39">
                    <a:moveTo>
                      <a:pt x="2" y="0"/>
                    </a:moveTo>
                    <a:cubicBezTo>
                      <a:pt x="0" y="21"/>
                      <a:pt x="0" y="44"/>
                      <a:pt x="2" y="66"/>
                    </a:cubicBezTo>
                    <a:cubicBezTo>
                      <a:pt x="2" y="66"/>
                      <a:pt x="2" y="73"/>
                      <a:pt x="3" y="87"/>
                    </a:cubicBezTo>
                    <a:cubicBezTo>
                      <a:pt x="15" y="90"/>
                      <a:pt x="27" y="92"/>
                      <a:pt x="39" y="95"/>
                    </a:cubicBezTo>
                    <a:cubicBezTo>
                      <a:pt x="38" y="77"/>
                      <a:pt x="37" y="66"/>
                      <a:pt x="37" y="66"/>
                    </a:cubicBezTo>
                    <a:cubicBezTo>
                      <a:pt x="36" y="47"/>
                      <a:pt x="36" y="29"/>
                      <a:pt x="37" y="10"/>
                    </a:cubicBezTo>
                    <a:cubicBezTo>
                      <a:pt x="25" y="7"/>
                      <a:pt x="14" y="4"/>
                      <a:pt x="2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1" name="Freeform 194"/>
              <p:cNvSpPr/>
              <p:nvPr/>
            </p:nvSpPr>
            <p:spPr bwMode="auto">
              <a:xfrm>
                <a:off x="5237163" y="2630488"/>
                <a:ext cx="144463" cy="49213"/>
              </a:xfrm>
              <a:custGeom>
                <a:gdLst>
                  <a:gd fmla="*/ 0 w 38" name="T0"/>
                  <a:gd fmla="*/ 0 h 13" name="T1"/>
                  <a:gd fmla="*/ 0 w 38" name="T2"/>
                  <a:gd fmla="*/ 0 h 13" name="T3"/>
                  <a:gd fmla="*/ 38 w 38" name="T4"/>
                  <a:gd fmla="*/ 13 h 13" name="T5"/>
                  <a:gd fmla="*/ 38 w 38" name="T6"/>
                  <a:gd fmla="*/ 13 h 13" name="T7"/>
                  <a:gd fmla="*/ 0 w 38" name="T8"/>
                  <a:gd fmla="*/ 0 h 1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3" w="38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3" y="5"/>
                      <a:pt x="25" y="9"/>
                      <a:pt x="38" y="13"/>
                    </a:cubicBezTo>
                    <a:cubicBezTo>
                      <a:pt x="38" y="13"/>
                      <a:pt x="38" y="13"/>
                      <a:pt x="38" y="13"/>
                    </a:cubicBezTo>
                    <a:cubicBezTo>
                      <a:pt x="25" y="9"/>
                      <a:pt x="13" y="5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2" name="Freeform 195"/>
              <p:cNvSpPr/>
              <p:nvPr/>
            </p:nvSpPr>
            <p:spPr bwMode="auto">
              <a:xfrm>
                <a:off x="5237163" y="2630488"/>
                <a:ext cx="222250" cy="477838"/>
              </a:xfrm>
              <a:custGeom>
                <a:gdLst>
                  <a:gd fmla="*/ 0 w 59" name="T0"/>
                  <a:gd fmla="*/ 0 h 127" name="T1"/>
                  <a:gd fmla="*/ 21 w 59" name="T2"/>
                  <a:gd fmla="*/ 118 h 127" name="T3"/>
                  <a:gd fmla="*/ 59 w 59" name="T4"/>
                  <a:gd fmla="*/ 127 h 127" name="T5"/>
                  <a:gd fmla="*/ 38 w 59" name="T6"/>
                  <a:gd fmla="*/ 13 h 127" name="T7"/>
                  <a:gd fmla="*/ 0 w 59" name="T8"/>
                  <a:gd fmla="*/ 0 h 12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27" w="59">
                    <a:moveTo>
                      <a:pt x="0" y="0"/>
                    </a:moveTo>
                    <a:cubicBezTo>
                      <a:pt x="5" y="35"/>
                      <a:pt x="12" y="75"/>
                      <a:pt x="21" y="118"/>
                    </a:cubicBezTo>
                    <a:cubicBezTo>
                      <a:pt x="34" y="121"/>
                      <a:pt x="46" y="124"/>
                      <a:pt x="59" y="127"/>
                    </a:cubicBezTo>
                    <a:cubicBezTo>
                      <a:pt x="50" y="86"/>
                      <a:pt x="43" y="47"/>
                      <a:pt x="38" y="13"/>
                    </a:cubicBezTo>
                    <a:cubicBezTo>
                      <a:pt x="25" y="9"/>
                      <a:pt x="13" y="5"/>
                      <a:pt x="0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3" name="Freeform 196"/>
              <p:cNvSpPr/>
              <p:nvPr/>
            </p:nvSpPr>
            <p:spPr bwMode="auto">
              <a:xfrm>
                <a:off x="5434013" y="2693988"/>
                <a:ext cx="139700" cy="34925"/>
              </a:xfrm>
              <a:custGeom>
                <a:gdLst>
                  <a:gd fmla="*/ 0 w 37" name="T0"/>
                  <a:gd fmla="*/ 0 h 9" name="T1"/>
                  <a:gd fmla="*/ 0 w 37" name="T2"/>
                  <a:gd fmla="*/ 0 h 9" name="T3"/>
                  <a:gd fmla="*/ 37 w 37" name="T4"/>
                  <a:gd fmla="*/ 9 h 9" name="T5"/>
                  <a:gd fmla="*/ 37 w 37" name="T6"/>
                  <a:gd fmla="*/ 9 h 9" name="T7"/>
                  <a:gd fmla="*/ 0 w 37" name="T8"/>
                  <a:gd fmla="*/ 0 h 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9" w="37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2" y="3"/>
                      <a:pt x="25" y="6"/>
                      <a:pt x="37" y="9"/>
                    </a:cubicBezTo>
                    <a:cubicBezTo>
                      <a:pt x="37" y="9"/>
                      <a:pt x="37" y="9"/>
                      <a:pt x="37" y="9"/>
                    </a:cubicBezTo>
                    <a:cubicBezTo>
                      <a:pt x="25" y="6"/>
                      <a:pt x="12" y="3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4" name="Freeform 197"/>
              <p:cNvSpPr/>
              <p:nvPr/>
            </p:nvSpPr>
            <p:spPr bwMode="auto">
              <a:xfrm>
                <a:off x="5434013" y="2693988"/>
                <a:ext cx="217488" cy="450850"/>
              </a:xfrm>
              <a:custGeom>
                <a:gdLst>
                  <a:gd fmla="*/ 0 w 58" name="T0"/>
                  <a:gd fmla="*/ 0 h 120" name="T1"/>
                  <a:gd fmla="*/ 21 w 58" name="T2"/>
                  <a:gd fmla="*/ 113 h 120" name="T3"/>
                  <a:gd fmla="*/ 58 w 58" name="T4"/>
                  <a:gd fmla="*/ 120 h 120" name="T5"/>
                  <a:gd fmla="*/ 37 w 58" name="T6"/>
                  <a:gd fmla="*/ 9 h 120" name="T7"/>
                  <a:gd fmla="*/ 0 w 58" name="T8"/>
                  <a:gd fmla="*/ 0 h 12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20" w="57">
                    <a:moveTo>
                      <a:pt x="0" y="0"/>
                    </a:moveTo>
                    <a:cubicBezTo>
                      <a:pt x="5" y="34"/>
                      <a:pt x="12" y="73"/>
                      <a:pt x="21" y="113"/>
                    </a:cubicBezTo>
                    <a:cubicBezTo>
                      <a:pt x="33" y="116"/>
                      <a:pt x="46" y="118"/>
                      <a:pt x="58" y="120"/>
                    </a:cubicBezTo>
                    <a:cubicBezTo>
                      <a:pt x="50" y="80"/>
                      <a:pt x="43" y="43"/>
                      <a:pt x="37" y="9"/>
                    </a:cubicBezTo>
                    <a:cubicBezTo>
                      <a:pt x="25" y="6"/>
                      <a:pt x="12" y="3"/>
                      <a:pt x="0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5" name="任意多边形 34"/>
              <p:cNvSpPr/>
              <p:nvPr/>
            </p:nvSpPr>
            <p:spPr>
              <a:xfrm>
                <a:off x="5619354" y="141288"/>
                <a:ext cx="1010444" cy="631826"/>
              </a:xfrm>
              <a:custGeom>
                <a:gdLst>
                  <a:gd fmla="*/ 503341 w 1010444" name="connsiteX0"/>
                  <a:gd fmla="*/ 0 h 631826" name="connsiteY0"/>
                  <a:gd fmla="*/ 507103 w 1010444" name="connsiteX1"/>
                  <a:gd fmla="*/ 0 h 631826" name="connsiteY1"/>
                  <a:gd fmla="*/ 954939 w 1010444" name="connsiteX2"/>
                  <a:gd fmla="*/ 418127 h 631826" name="connsiteY2"/>
                  <a:gd fmla="*/ 1010444 w 1010444" name="connsiteX3"/>
                  <a:gd fmla="*/ 484508 h 631826" name="connsiteY3"/>
                  <a:gd fmla="*/ 924147 w 1010444" name="connsiteX4"/>
                  <a:gd fmla="*/ 537174 h 631826" name="connsiteY4"/>
                  <a:gd fmla="*/ 505221 w 1010444" name="connsiteX5"/>
                  <a:gd fmla="*/ 631826 h 631826" name="connsiteY5"/>
                  <a:gd fmla="*/ 86295 w 1010444" name="connsiteX6"/>
                  <a:gd fmla="*/ 537174 h 631826" name="connsiteY6"/>
                  <a:gd fmla="*/ 0 w 1010444" name="connsiteX7"/>
                  <a:gd fmla="*/ 484509 h 631826" name="connsiteY7"/>
                  <a:gd fmla="*/ 55505 w 1010444" name="connsiteX8"/>
                  <a:gd fmla="*/ 418127 h 631826" name="connsiteY8"/>
                  <a:gd fmla="*/ 503341 w 1010444" name="connsiteX9"/>
                  <a:gd fmla="*/ 0 h 631826" name="connsiteY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b="b" l="l" r="r" t="t"/>
                <a:pathLst>
                  <a:path h="631826" w="1010444">
                    <a:moveTo>
                      <a:pt x="503341" y="0"/>
                    </a:moveTo>
                    <a:cubicBezTo>
                      <a:pt x="507103" y="0"/>
                      <a:pt x="507103" y="0"/>
                      <a:pt x="507103" y="0"/>
                    </a:cubicBezTo>
                    <a:cubicBezTo>
                      <a:pt x="507103" y="0"/>
                      <a:pt x="720963" y="152373"/>
                      <a:pt x="954939" y="418127"/>
                    </a:cubicBezTo>
                    <a:lnTo>
                      <a:pt x="1010444" y="484508"/>
                    </a:lnTo>
                    <a:lnTo>
                      <a:pt x="924147" y="537174"/>
                    </a:lnTo>
                    <a:cubicBezTo>
                      <a:pt x="804563" y="596932"/>
                      <a:pt x="660401" y="631826"/>
                      <a:pt x="505221" y="631826"/>
                    </a:cubicBezTo>
                    <a:cubicBezTo>
                      <a:pt x="350041" y="631826"/>
                      <a:pt x="205880" y="596932"/>
                      <a:pt x="86295" y="537174"/>
                    </a:cubicBezTo>
                    <a:lnTo>
                      <a:pt x="0" y="484509"/>
                    </a:lnTo>
                    <a:lnTo>
                      <a:pt x="55505" y="418127"/>
                    </a:lnTo>
                    <a:cubicBezTo>
                      <a:pt x="289482" y="152373"/>
                      <a:pt x="503341" y="0"/>
                      <a:pt x="503341" y="0"/>
                    </a:cubicBezTo>
                    <a:close/>
                  </a:path>
                </a:pathLst>
              </a:custGeom>
              <a:solidFill>
                <a:srgbClr val="FF746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sp>
        <p:nvSpPr>
          <p:cNvPr id="36" name="椭圆 35"/>
          <p:cNvSpPr/>
          <p:nvPr/>
        </p:nvSpPr>
        <p:spPr>
          <a:xfrm>
            <a:off x="3642564" y="2108910"/>
            <a:ext cx="600501" cy="60050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4400">
                <a:solidFill>
                  <a:schemeClr val="accent1"/>
                </a:solidFill>
                <a:cs typeface="+mn-ea"/>
                <a:sym typeface="+mn-lt"/>
              </a:rPr>
              <a:t>1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928445" y="2224494"/>
            <a:ext cx="26847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zh-CN" b="1" lang="da-DK">
                <a:solidFill>
                  <a:schemeClr val="accent1"/>
                </a:solidFill>
                <a:cs typeface="+mn-ea"/>
                <a:sym typeface="+mn-lt"/>
              </a:rPr>
              <a:t>LOREM IPSUM DOLOR</a:t>
            </a:r>
          </a:p>
        </p:txBody>
      </p:sp>
      <p:cxnSp>
        <p:nvCxnSpPr>
          <p:cNvPr id="38" name="直接连接符 37"/>
          <p:cNvCxnSpPr>
            <a:stCxn id="36" idx="6"/>
          </p:cNvCxnSpPr>
          <p:nvPr/>
        </p:nvCxnSpPr>
        <p:spPr>
          <a:xfrm>
            <a:off x="4243065" y="2409161"/>
            <a:ext cx="2340420" cy="0"/>
          </a:xfrm>
          <a:prstGeom prst="line">
            <a:avLst/>
          </a:prstGeom>
          <a:ln w="19050"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文本框 38"/>
          <p:cNvSpPr txBox="1"/>
          <p:nvPr/>
        </p:nvSpPr>
        <p:spPr>
          <a:xfrm>
            <a:off x="435865" y="3394696"/>
            <a:ext cx="26847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zh-CN" b="1" lang="da-DK">
                <a:solidFill>
                  <a:schemeClr val="accent1"/>
                </a:solidFill>
                <a:cs typeface="+mn-ea"/>
                <a:sym typeface="+mn-lt"/>
              </a:rPr>
              <a:t>LOREM IPSUM DOLOR</a:t>
            </a:r>
          </a:p>
        </p:txBody>
      </p:sp>
      <p:cxnSp>
        <p:nvCxnSpPr>
          <p:cNvPr id="40" name="直接连接符 39"/>
          <p:cNvCxnSpPr/>
          <p:nvPr/>
        </p:nvCxnSpPr>
        <p:spPr>
          <a:xfrm>
            <a:off x="3717465" y="3563974"/>
            <a:ext cx="1027705" cy="0"/>
          </a:xfrm>
          <a:prstGeom prst="line">
            <a:avLst/>
          </a:prstGeom>
          <a:ln w="19050"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椭圆 40"/>
          <p:cNvSpPr/>
          <p:nvPr/>
        </p:nvSpPr>
        <p:spPr>
          <a:xfrm>
            <a:off x="3116964" y="3263723"/>
            <a:ext cx="600501" cy="60050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4400">
                <a:solidFill>
                  <a:schemeClr val="accent1"/>
                </a:solidFill>
                <a:cs typeface="+mn-ea"/>
                <a:sym typeface="+mn-lt"/>
              </a:rPr>
              <a:t>2</a:t>
            </a:r>
          </a:p>
        </p:txBody>
      </p:sp>
      <p:sp>
        <p:nvSpPr>
          <p:cNvPr id="42" name="椭圆 41"/>
          <p:cNvSpPr/>
          <p:nvPr/>
        </p:nvSpPr>
        <p:spPr>
          <a:xfrm>
            <a:off x="3092237" y="4418535"/>
            <a:ext cx="600501" cy="60050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4400">
                <a:solidFill>
                  <a:schemeClr val="accent1"/>
                </a:solidFill>
                <a:cs typeface="+mn-ea"/>
                <a:sym typeface="+mn-lt"/>
              </a:rPr>
              <a:t>3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354830" y="4549508"/>
            <a:ext cx="26847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zh-CN" b="1" lang="da-DK">
                <a:solidFill>
                  <a:schemeClr val="accent1"/>
                </a:solidFill>
                <a:cs typeface="+mn-ea"/>
                <a:sym typeface="+mn-lt"/>
              </a:rPr>
              <a:t>LOREM IPSUM DOLOR</a:t>
            </a:r>
          </a:p>
        </p:txBody>
      </p:sp>
      <p:cxnSp>
        <p:nvCxnSpPr>
          <p:cNvPr id="44" name="直接连接符 43"/>
          <p:cNvCxnSpPr>
            <a:stCxn id="42" idx="6"/>
          </p:cNvCxnSpPr>
          <p:nvPr/>
        </p:nvCxnSpPr>
        <p:spPr>
          <a:xfrm>
            <a:off x="3692738" y="4718786"/>
            <a:ext cx="1394321" cy="0"/>
          </a:xfrm>
          <a:prstGeom prst="line">
            <a:avLst/>
          </a:prstGeom>
          <a:ln w="19050"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2212531614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546081" y="165835"/>
            <a:ext cx="3345435" cy="584775"/>
            <a:chOff x="1058032" y="512943"/>
            <a:chExt cx="3345435" cy="584775"/>
          </a:xfrm>
        </p:grpSpPr>
        <p:sp>
          <p:nvSpPr>
            <p:cNvPr id="5" name="文本框 4"/>
            <p:cNvSpPr txBox="1"/>
            <p:nvPr/>
          </p:nvSpPr>
          <p:spPr>
            <a:xfrm>
              <a:off x="2170667" y="574498"/>
              <a:ext cx="2232800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400">
                  <a:solidFill>
                    <a:schemeClr val="accent1"/>
                  </a:solidFill>
                  <a:cs typeface="+mn-ea"/>
                  <a:sym typeface="+mn-lt"/>
                </a:rPr>
                <a:t>CONTENTS</a:t>
              </a: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1058032" y="512943"/>
              <a:ext cx="1007792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3200">
                  <a:solidFill>
                    <a:schemeClr val="accent1"/>
                  </a:solidFill>
                  <a:cs typeface="+mn-ea"/>
                  <a:sym typeface="+mn-lt"/>
                </a:rPr>
                <a:t>目录</a:t>
              </a:r>
            </a:p>
          </p:txBody>
        </p:sp>
        <p:cxnSp>
          <p:nvCxnSpPr>
            <p:cNvPr id="7" name="直接连接符 6"/>
            <p:cNvCxnSpPr/>
            <p:nvPr/>
          </p:nvCxnSpPr>
          <p:spPr>
            <a:xfrm flipH="1">
              <a:off x="2118246" y="518727"/>
              <a:ext cx="0" cy="573206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L 形 7"/>
          <p:cNvSpPr/>
          <p:nvPr/>
        </p:nvSpPr>
        <p:spPr>
          <a:xfrm rot="13500000">
            <a:off x="264454" y="364922"/>
            <a:ext cx="211593" cy="211593"/>
          </a:xfrm>
          <a:prstGeom prst="corner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 rot="2700000">
            <a:off x="4635365" y="397959"/>
            <a:ext cx="2720722" cy="6332029"/>
            <a:chOff x="4687888" y="141288"/>
            <a:chExt cx="2822576" cy="6569076"/>
          </a:xfrm>
        </p:grpSpPr>
        <p:sp>
          <p:nvSpPr>
            <p:cNvPr id="10" name="Freeform 159"/>
            <p:cNvSpPr/>
            <p:nvPr/>
          </p:nvSpPr>
          <p:spPr bwMode="auto">
            <a:xfrm>
              <a:off x="5414963" y="4238626"/>
              <a:ext cx="1482725" cy="2471738"/>
            </a:xfrm>
            <a:custGeom>
              <a:gdLst>
                <a:gd fmla="*/ 1 w 394" name="T0"/>
                <a:gd fmla="*/ 267 h 658" name="T1"/>
                <a:gd fmla="*/ 0 w 394" name="T2"/>
                <a:gd fmla="*/ 267 h 658" name="T3"/>
                <a:gd fmla="*/ 0 w 394" name="T4"/>
                <a:gd fmla="*/ 267 h 658" name="T5"/>
                <a:gd fmla="*/ 1 w 394" name="T6"/>
                <a:gd fmla="*/ 270 h 658" name="T7"/>
                <a:gd fmla="*/ 2 w 394" name="T8"/>
                <a:gd fmla="*/ 282 h 658" name="T9"/>
                <a:gd fmla="*/ 3 w 394" name="T10"/>
                <a:gd fmla="*/ 284 h 658" name="T11"/>
                <a:gd fmla="*/ 45 w 394" name="T12"/>
                <a:gd fmla="*/ 417 h 658" name="T13"/>
                <a:gd fmla="*/ 89 w 394" name="T14"/>
                <a:gd fmla="*/ 290 h 658" name="T15"/>
                <a:gd fmla="*/ 169 w 394" name="T16"/>
                <a:gd fmla="*/ 440 h 658" name="T17"/>
                <a:gd fmla="*/ 143 w 394" name="T18"/>
                <a:gd fmla="*/ 564 h 658" name="T19"/>
                <a:gd fmla="*/ 199 w 394" name="T20"/>
                <a:gd fmla="*/ 658 h 658" name="T21"/>
                <a:gd fmla="*/ 169 w 394" name="T22"/>
                <a:gd fmla="*/ 604 h 658" name="T23"/>
                <a:gd fmla="*/ 179 w 394" name="T24"/>
                <a:gd fmla="*/ 528 h 658" name="T25"/>
                <a:gd fmla="*/ 226 w 394" name="T26"/>
                <a:gd fmla="*/ 462 h 658" name="T27"/>
                <a:gd fmla="*/ 269 w 394" name="T28"/>
                <a:gd fmla="*/ 386 h 658" name="T29"/>
                <a:gd fmla="*/ 277 w 394" name="T30"/>
                <a:gd fmla="*/ 362 h 658" name="T31"/>
                <a:gd fmla="*/ 305 w 394" name="T32"/>
                <a:gd fmla="*/ 484 h 658" name="T33"/>
                <a:gd fmla="*/ 322 w 394" name="T34"/>
                <a:gd fmla="*/ 406 h 658" name="T35"/>
                <a:gd fmla="*/ 367 w 394" name="T36"/>
                <a:gd fmla="*/ 197 h 658" name="T37"/>
                <a:gd fmla="*/ 186 w 394" name="T38"/>
                <a:gd fmla="*/ 0 h 658" name="T39"/>
                <a:gd fmla="*/ 1 w 394" name="T40"/>
                <a:gd fmla="*/ 253 h 658" name="T41"/>
                <a:gd fmla="*/ 1 w 394" name="T42"/>
                <a:gd fmla="*/ 267 h 658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658" w="394">
                  <a:moveTo>
                    <a:pt x="1" y="267"/>
                  </a:moveTo>
                  <a:cubicBezTo>
                    <a:pt x="1" y="266"/>
                    <a:pt x="0" y="263"/>
                    <a:pt x="0" y="267"/>
                  </a:cubicBezTo>
                  <a:cubicBezTo>
                    <a:pt x="0" y="267"/>
                    <a:pt x="0" y="267"/>
                    <a:pt x="0" y="267"/>
                  </a:cubicBezTo>
                  <a:cubicBezTo>
                    <a:pt x="0" y="268"/>
                    <a:pt x="1" y="269"/>
                    <a:pt x="1" y="270"/>
                  </a:cubicBezTo>
                  <a:cubicBezTo>
                    <a:pt x="1" y="274"/>
                    <a:pt x="2" y="278"/>
                    <a:pt x="2" y="282"/>
                  </a:cubicBezTo>
                  <a:cubicBezTo>
                    <a:pt x="2" y="282"/>
                    <a:pt x="3" y="283"/>
                    <a:pt x="3" y="284"/>
                  </a:cubicBezTo>
                  <a:cubicBezTo>
                    <a:pt x="7" y="334"/>
                    <a:pt x="22" y="380"/>
                    <a:pt x="45" y="417"/>
                  </a:cubicBezTo>
                  <a:cubicBezTo>
                    <a:pt x="20" y="377"/>
                    <a:pt x="35" y="298"/>
                    <a:pt x="89" y="290"/>
                  </a:cubicBezTo>
                  <a:cubicBezTo>
                    <a:pt x="156" y="279"/>
                    <a:pt x="167" y="399"/>
                    <a:pt x="169" y="440"/>
                  </a:cubicBezTo>
                  <a:cubicBezTo>
                    <a:pt x="171" y="484"/>
                    <a:pt x="143" y="520"/>
                    <a:pt x="143" y="564"/>
                  </a:cubicBezTo>
                  <a:cubicBezTo>
                    <a:pt x="143" y="613"/>
                    <a:pt x="167" y="653"/>
                    <a:pt x="199" y="658"/>
                  </a:cubicBezTo>
                  <a:cubicBezTo>
                    <a:pt x="184" y="656"/>
                    <a:pt x="171" y="615"/>
                    <a:pt x="169" y="604"/>
                  </a:cubicBezTo>
                  <a:cubicBezTo>
                    <a:pt x="166" y="580"/>
                    <a:pt x="172" y="551"/>
                    <a:pt x="179" y="528"/>
                  </a:cubicBezTo>
                  <a:cubicBezTo>
                    <a:pt x="187" y="501"/>
                    <a:pt x="208" y="482"/>
                    <a:pt x="226" y="462"/>
                  </a:cubicBezTo>
                  <a:cubicBezTo>
                    <a:pt x="245" y="439"/>
                    <a:pt x="259" y="413"/>
                    <a:pt x="269" y="386"/>
                  </a:cubicBezTo>
                  <a:cubicBezTo>
                    <a:pt x="272" y="378"/>
                    <a:pt x="275" y="370"/>
                    <a:pt x="277" y="362"/>
                  </a:cubicBezTo>
                  <a:cubicBezTo>
                    <a:pt x="281" y="420"/>
                    <a:pt x="305" y="484"/>
                    <a:pt x="305" y="484"/>
                  </a:cubicBezTo>
                  <a:cubicBezTo>
                    <a:pt x="296" y="437"/>
                    <a:pt x="322" y="406"/>
                    <a:pt x="322" y="406"/>
                  </a:cubicBezTo>
                  <a:cubicBezTo>
                    <a:pt x="394" y="291"/>
                    <a:pt x="367" y="197"/>
                    <a:pt x="367" y="197"/>
                  </a:cubicBezTo>
                  <a:cubicBezTo>
                    <a:pt x="348" y="84"/>
                    <a:pt x="274" y="0"/>
                    <a:pt x="186" y="0"/>
                  </a:cubicBezTo>
                  <a:cubicBezTo>
                    <a:pt x="84" y="0"/>
                    <a:pt x="1" y="113"/>
                    <a:pt x="1" y="253"/>
                  </a:cubicBezTo>
                  <a:cubicBezTo>
                    <a:pt x="1" y="258"/>
                    <a:pt x="1" y="263"/>
                    <a:pt x="1" y="267"/>
                  </a:cubicBezTo>
                </a:path>
              </a:pathLst>
            </a:custGeom>
            <a:solidFill>
              <a:srgbClr val="FF7463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  <p:grpSp>
          <p:nvGrpSpPr>
            <p:cNvPr id="11" name="组合 10"/>
            <p:cNvGrpSpPr/>
            <p:nvPr/>
          </p:nvGrpSpPr>
          <p:grpSpPr>
            <a:xfrm>
              <a:off x="4687888" y="141288"/>
              <a:ext cx="2822576" cy="5753100"/>
              <a:chOff x="4687888" y="141288"/>
              <a:chExt cx="2822576" cy="5753100"/>
            </a:xfrm>
          </p:grpSpPr>
          <p:sp>
            <p:nvSpPr>
              <p:cNvPr id="12" name="Freeform 165"/>
              <p:cNvSpPr/>
              <p:nvPr/>
            </p:nvSpPr>
            <p:spPr bwMode="auto">
              <a:xfrm>
                <a:off x="4687888" y="3059113"/>
                <a:ext cx="1177925" cy="1855788"/>
              </a:xfrm>
              <a:custGeom>
                <a:gdLst>
                  <a:gd fmla="*/ 157 w 313" name="T0"/>
                  <a:gd fmla="*/ 0 h 494" name="T1"/>
                  <a:gd fmla="*/ 0 w 313" name="T2"/>
                  <a:gd fmla="*/ 156 h 494" name="T3"/>
                  <a:gd fmla="*/ 0 w 313" name="T4"/>
                  <a:gd fmla="*/ 159 h 494" name="T5"/>
                  <a:gd fmla="*/ 0 w 313" name="T6"/>
                  <a:gd fmla="*/ 159 h 494" name="T7"/>
                  <a:gd fmla="*/ 101 w 313" name="T8"/>
                  <a:gd fmla="*/ 477 h 494" name="T9"/>
                  <a:gd fmla="*/ 106 w 313" name="T10"/>
                  <a:gd fmla="*/ 485 h 494" name="T11"/>
                  <a:gd fmla="*/ 106 w 313" name="T12"/>
                  <a:gd fmla="*/ 485 h 494" name="T13"/>
                  <a:gd fmla="*/ 106 w 313" name="T14"/>
                  <a:gd fmla="*/ 485 h 494" name="T15"/>
                  <a:gd fmla="*/ 128 w 313" name="T16"/>
                  <a:gd fmla="*/ 494 h 494" name="T17"/>
                  <a:gd fmla="*/ 159 w 313" name="T18"/>
                  <a:gd fmla="*/ 467 h 494" name="T19"/>
                  <a:gd fmla="*/ 157 w 313" name="T20"/>
                  <a:gd fmla="*/ 459 h 494" name="T21"/>
                  <a:gd fmla="*/ 157 w 313" name="T22"/>
                  <a:gd fmla="*/ 459 h 494" name="T23"/>
                  <a:gd fmla="*/ 148 w 313" name="T24"/>
                  <a:gd fmla="*/ 412 h 494" name="T25"/>
                  <a:gd fmla="*/ 191 w 313" name="T26"/>
                  <a:gd fmla="*/ 310 h 494" name="T27"/>
                  <a:gd fmla="*/ 191 w 313" name="T28"/>
                  <a:gd fmla="*/ 309 h 494" name="T29"/>
                  <a:gd fmla="*/ 270 w 313" name="T30"/>
                  <a:gd fmla="*/ 264 h 494" name="T31"/>
                  <a:gd fmla="*/ 313 w 313" name="T32"/>
                  <a:gd fmla="*/ 156 h 494" name="T33"/>
                  <a:gd fmla="*/ 157 w 313" name="T34"/>
                  <a:gd fmla="*/ 0 h 494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492" w="313">
                    <a:moveTo>
                      <a:pt x="157" y="0"/>
                    </a:moveTo>
                    <a:cubicBezTo>
                      <a:pt x="70" y="0"/>
                      <a:pt x="0" y="70"/>
                      <a:pt x="0" y="156"/>
                    </a:cubicBezTo>
                    <a:cubicBezTo>
                      <a:pt x="0" y="157"/>
                      <a:pt x="0" y="159"/>
                      <a:pt x="0" y="159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0" y="279"/>
                      <a:pt x="38" y="386"/>
                      <a:pt x="101" y="477"/>
                    </a:cubicBezTo>
                    <a:cubicBezTo>
                      <a:pt x="102" y="480"/>
                      <a:pt x="104" y="482"/>
                      <a:pt x="106" y="485"/>
                    </a:cubicBezTo>
                    <a:cubicBezTo>
                      <a:pt x="106" y="485"/>
                      <a:pt x="106" y="485"/>
                      <a:pt x="106" y="485"/>
                    </a:cubicBezTo>
                    <a:cubicBezTo>
                      <a:pt x="106" y="485"/>
                      <a:pt x="106" y="485"/>
                      <a:pt x="106" y="485"/>
                    </a:cubicBezTo>
                    <a:cubicBezTo>
                      <a:pt x="112" y="491"/>
                      <a:pt x="119" y="494"/>
                      <a:pt x="128" y="494"/>
                    </a:cubicBezTo>
                    <a:cubicBezTo>
                      <a:pt x="145" y="494"/>
                      <a:pt x="159" y="483"/>
                      <a:pt x="159" y="467"/>
                    </a:cubicBezTo>
                    <a:cubicBezTo>
                      <a:pt x="159" y="463"/>
                      <a:pt x="158" y="459"/>
                      <a:pt x="157" y="459"/>
                    </a:cubicBezTo>
                    <a:cubicBezTo>
                      <a:pt x="157" y="459"/>
                      <a:pt x="157" y="459"/>
                      <a:pt x="157" y="459"/>
                    </a:cubicBezTo>
                    <a:cubicBezTo>
                      <a:pt x="152" y="439"/>
                      <a:pt x="146" y="428"/>
                      <a:pt x="148" y="412"/>
                    </a:cubicBezTo>
                    <a:cubicBezTo>
                      <a:pt x="155" y="371"/>
                      <a:pt x="164" y="338"/>
                      <a:pt x="191" y="310"/>
                    </a:cubicBezTo>
                    <a:cubicBezTo>
                      <a:pt x="191" y="309"/>
                      <a:pt x="191" y="309"/>
                      <a:pt x="191" y="309"/>
                    </a:cubicBezTo>
                    <a:cubicBezTo>
                      <a:pt x="212" y="287"/>
                      <a:pt x="239" y="270"/>
                      <a:pt x="270" y="264"/>
                    </a:cubicBezTo>
                    <a:cubicBezTo>
                      <a:pt x="297" y="236"/>
                      <a:pt x="313" y="198"/>
                      <a:pt x="313" y="156"/>
                    </a:cubicBezTo>
                    <a:cubicBezTo>
                      <a:pt x="313" y="70"/>
                      <a:pt x="243" y="0"/>
                      <a:pt x="157" y="0"/>
                    </a:cubicBezTo>
                  </a:path>
                </a:pathLst>
              </a:custGeom>
              <a:solidFill>
                <a:srgbClr val="FE736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3" name="Freeform 166"/>
              <p:cNvSpPr/>
              <p:nvPr/>
            </p:nvSpPr>
            <p:spPr bwMode="auto">
              <a:xfrm>
                <a:off x="6337301" y="3059113"/>
                <a:ext cx="1173163" cy="1855788"/>
              </a:xfrm>
              <a:custGeom>
                <a:gdLst>
                  <a:gd fmla="*/ 156 w 312" name="T0"/>
                  <a:gd fmla="*/ 0 h 494" name="T1"/>
                  <a:gd fmla="*/ 312 w 312" name="T2"/>
                  <a:gd fmla="*/ 156 h 494" name="T3"/>
                  <a:gd fmla="*/ 312 w 312" name="T4"/>
                  <a:gd fmla="*/ 159 h 494" name="T5"/>
                  <a:gd fmla="*/ 312 w 312" name="T6"/>
                  <a:gd fmla="*/ 159 h 494" name="T7"/>
                  <a:gd fmla="*/ 212 w 312" name="T8"/>
                  <a:gd fmla="*/ 477 h 494" name="T9"/>
                  <a:gd fmla="*/ 207 w 312" name="T10"/>
                  <a:gd fmla="*/ 485 h 494" name="T11"/>
                  <a:gd fmla="*/ 207 w 312" name="T12"/>
                  <a:gd fmla="*/ 485 h 494" name="T13"/>
                  <a:gd fmla="*/ 207 w 312" name="T14"/>
                  <a:gd fmla="*/ 485 h 494" name="T15"/>
                  <a:gd fmla="*/ 185 w 312" name="T16"/>
                  <a:gd fmla="*/ 494 h 494" name="T17"/>
                  <a:gd fmla="*/ 154 w 312" name="T18"/>
                  <a:gd fmla="*/ 467 h 494" name="T19"/>
                  <a:gd fmla="*/ 156 w 312" name="T20"/>
                  <a:gd fmla="*/ 459 h 494" name="T21"/>
                  <a:gd fmla="*/ 156 w 312" name="T22"/>
                  <a:gd fmla="*/ 459 h 494" name="T23"/>
                  <a:gd fmla="*/ 165 w 312" name="T24"/>
                  <a:gd fmla="*/ 412 h 494" name="T25"/>
                  <a:gd fmla="*/ 122 w 312" name="T26"/>
                  <a:gd fmla="*/ 310 h 494" name="T27"/>
                  <a:gd fmla="*/ 122 w 312" name="T28"/>
                  <a:gd fmla="*/ 309 h 494" name="T29"/>
                  <a:gd fmla="*/ 43 w 312" name="T30"/>
                  <a:gd fmla="*/ 264 h 494" name="T31"/>
                  <a:gd fmla="*/ 0 w 312" name="T32"/>
                  <a:gd fmla="*/ 156 h 494" name="T33"/>
                  <a:gd fmla="*/ 156 w 312" name="T34"/>
                  <a:gd fmla="*/ 0 h 494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492" w="312">
                    <a:moveTo>
                      <a:pt x="156" y="0"/>
                    </a:moveTo>
                    <a:cubicBezTo>
                      <a:pt x="242" y="0"/>
                      <a:pt x="312" y="70"/>
                      <a:pt x="312" y="156"/>
                    </a:cubicBezTo>
                    <a:cubicBezTo>
                      <a:pt x="312" y="157"/>
                      <a:pt x="312" y="159"/>
                      <a:pt x="312" y="159"/>
                    </a:cubicBezTo>
                    <a:cubicBezTo>
                      <a:pt x="312" y="159"/>
                      <a:pt x="312" y="159"/>
                      <a:pt x="312" y="159"/>
                    </a:cubicBezTo>
                    <a:cubicBezTo>
                      <a:pt x="312" y="279"/>
                      <a:pt x="275" y="386"/>
                      <a:pt x="212" y="477"/>
                    </a:cubicBezTo>
                    <a:cubicBezTo>
                      <a:pt x="210" y="480"/>
                      <a:pt x="209" y="482"/>
                      <a:pt x="207" y="485"/>
                    </a:cubicBezTo>
                    <a:cubicBezTo>
                      <a:pt x="207" y="485"/>
                      <a:pt x="207" y="485"/>
                      <a:pt x="207" y="485"/>
                    </a:cubicBezTo>
                    <a:cubicBezTo>
                      <a:pt x="207" y="485"/>
                      <a:pt x="207" y="485"/>
                      <a:pt x="207" y="485"/>
                    </a:cubicBezTo>
                    <a:cubicBezTo>
                      <a:pt x="201" y="491"/>
                      <a:pt x="193" y="494"/>
                      <a:pt x="185" y="494"/>
                    </a:cubicBezTo>
                    <a:cubicBezTo>
                      <a:pt x="168" y="494"/>
                      <a:pt x="154" y="483"/>
                      <a:pt x="154" y="467"/>
                    </a:cubicBezTo>
                    <a:cubicBezTo>
                      <a:pt x="154" y="463"/>
                      <a:pt x="155" y="459"/>
                      <a:pt x="156" y="459"/>
                    </a:cubicBezTo>
                    <a:cubicBezTo>
                      <a:pt x="156" y="459"/>
                      <a:pt x="156" y="459"/>
                      <a:pt x="156" y="459"/>
                    </a:cubicBezTo>
                    <a:cubicBezTo>
                      <a:pt x="160" y="439"/>
                      <a:pt x="167" y="428"/>
                      <a:pt x="165" y="412"/>
                    </a:cubicBezTo>
                    <a:cubicBezTo>
                      <a:pt x="158" y="371"/>
                      <a:pt x="148" y="338"/>
                      <a:pt x="122" y="310"/>
                    </a:cubicBezTo>
                    <a:cubicBezTo>
                      <a:pt x="122" y="309"/>
                      <a:pt x="122" y="309"/>
                      <a:pt x="122" y="309"/>
                    </a:cubicBezTo>
                    <a:cubicBezTo>
                      <a:pt x="101" y="287"/>
                      <a:pt x="74" y="270"/>
                      <a:pt x="43" y="264"/>
                    </a:cubicBezTo>
                    <a:cubicBezTo>
                      <a:pt x="16" y="236"/>
                      <a:pt x="0" y="198"/>
                      <a:pt x="0" y="156"/>
                    </a:cubicBezTo>
                    <a:cubicBezTo>
                      <a:pt x="0" y="70"/>
                      <a:pt x="70" y="0"/>
                      <a:pt x="156" y="0"/>
                    </a:cubicBezTo>
                  </a:path>
                </a:pathLst>
              </a:custGeom>
              <a:solidFill>
                <a:srgbClr val="FE736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4" name="任意多边形 13"/>
              <p:cNvSpPr/>
              <p:nvPr/>
            </p:nvSpPr>
            <p:spPr>
              <a:xfrm>
                <a:off x="5080390" y="625796"/>
                <a:ext cx="2088372" cy="3616005"/>
              </a:xfrm>
              <a:custGeom>
                <a:gdLst>
                  <a:gd fmla="*/ 1549408 w 2088372" name="connsiteX0"/>
                  <a:gd fmla="*/ 0 h 3616005" name="connsiteY0"/>
                  <a:gd fmla="*/ 1594845 w 2088372" name="connsiteX1"/>
                  <a:gd fmla="*/ 54341 h 3616005" name="connsiteY1"/>
                  <a:gd fmla="*/ 2084372 w 2088372" name="connsiteX2"/>
                  <a:gd fmla="*/ 1438077 h 3616005" name="connsiteY2"/>
                  <a:gd fmla="*/ 1568981 w 2088372" name="connsiteX3"/>
                  <a:gd fmla="*/ 3616005 h 3616005" name="connsiteY3"/>
                  <a:gd fmla="*/ 1042305 w 2088372" name="connsiteX4"/>
                  <a:gd fmla="*/ 3616005 h 3616005" name="connsiteY4"/>
                  <a:gd fmla="*/ 519390 w 2088372" name="connsiteX5"/>
                  <a:gd fmla="*/ 3616005 h 3616005" name="connsiteY5"/>
                  <a:gd fmla="*/ 4000 w 2088372" name="connsiteX6"/>
                  <a:gd fmla="*/ 1438077 h 3616005" name="connsiteY6"/>
                  <a:gd fmla="*/ 493527 w 2088372" name="connsiteX7"/>
                  <a:gd fmla="*/ 54341 h 3616005" name="connsiteY7"/>
                  <a:gd fmla="*/ 538964 w 2088372" name="connsiteX8"/>
                  <a:gd fmla="*/ 1 h 3616005" name="connsiteY8"/>
                  <a:gd fmla="*/ 625259 w 2088372" name="connsiteX9"/>
                  <a:gd fmla="*/ 52666 h 3616005" name="connsiteY9"/>
                  <a:gd fmla="*/ 1044185 w 2088372" name="connsiteX10"/>
                  <a:gd fmla="*/ 147318 h 3616005" name="connsiteY10"/>
                  <a:gd fmla="*/ 1463111 w 2088372" name="connsiteX11"/>
                  <a:gd fmla="*/ 52666 h 3616005" name="connsiteY11"/>
                  <a:gd fmla="*/ 1549408 w 2088372" name="connsiteX12"/>
                  <a:gd fmla="*/ 0 h 3616005" name="connsiteY1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b="b" l="l" r="r" t="t"/>
                <a:pathLst>
                  <a:path h="3616005" w="2088372">
                    <a:moveTo>
                      <a:pt x="1549408" y="0"/>
                    </a:moveTo>
                    <a:lnTo>
                      <a:pt x="1594845" y="54341"/>
                    </a:lnTo>
                    <a:cubicBezTo>
                      <a:pt x="1864296" y="394173"/>
                      <a:pt x="2123873" y="874820"/>
                      <a:pt x="2084372" y="1438077"/>
                    </a:cubicBezTo>
                    <a:cubicBezTo>
                      <a:pt x="2084372" y="1438077"/>
                      <a:pt x="2050514" y="2609652"/>
                      <a:pt x="1568981" y="3616005"/>
                    </a:cubicBezTo>
                    <a:cubicBezTo>
                      <a:pt x="1042305" y="3616005"/>
                      <a:pt x="1042305" y="3616005"/>
                      <a:pt x="1042305" y="3616005"/>
                    </a:cubicBezTo>
                    <a:cubicBezTo>
                      <a:pt x="519390" y="3616005"/>
                      <a:pt x="519390" y="3616005"/>
                      <a:pt x="519390" y="3616005"/>
                    </a:cubicBezTo>
                    <a:cubicBezTo>
                      <a:pt x="37857" y="2609652"/>
                      <a:pt x="4000" y="1438077"/>
                      <a:pt x="4000" y="1438077"/>
                    </a:cubicBezTo>
                    <a:cubicBezTo>
                      <a:pt x="-35501" y="874820"/>
                      <a:pt x="224075" y="394173"/>
                      <a:pt x="493527" y="54341"/>
                    </a:cubicBezTo>
                    <a:lnTo>
                      <a:pt x="538964" y="1"/>
                    </a:lnTo>
                    <a:lnTo>
                      <a:pt x="625259" y="52666"/>
                    </a:lnTo>
                    <a:cubicBezTo>
                      <a:pt x="744844" y="112424"/>
                      <a:pt x="889005" y="147318"/>
                      <a:pt x="1044185" y="147318"/>
                    </a:cubicBezTo>
                    <a:cubicBezTo>
                      <a:pt x="1199365" y="147318"/>
                      <a:pt x="1343527" y="112424"/>
                      <a:pt x="1463111" y="52666"/>
                    </a:cubicBezTo>
                    <a:lnTo>
                      <a:pt x="1549408" y="0"/>
                    </a:lnTo>
                    <a:close/>
                  </a:path>
                </a:pathLst>
              </a:custGeom>
              <a:solidFill>
                <a:srgbClr val="F0F1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5" name="Freeform 160"/>
              <p:cNvSpPr/>
              <p:nvPr/>
            </p:nvSpPr>
            <p:spPr bwMode="auto">
              <a:xfrm>
                <a:off x="5535613" y="4324351"/>
                <a:ext cx="1219200" cy="1558925"/>
              </a:xfrm>
              <a:custGeom>
                <a:gdLst>
                  <a:gd fmla="*/ 154 w 324" name="T0"/>
                  <a:gd fmla="*/ 0 h 415" name="T1"/>
                  <a:gd fmla="*/ 305 w 324" name="T2"/>
                  <a:gd fmla="*/ 172 h 415" name="T3"/>
                  <a:gd fmla="*/ 305 w 324" name="T4"/>
                  <a:gd fmla="*/ 174 h 415" name="T5"/>
                  <a:gd fmla="*/ 305 w 324" name="T6"/>
                  <a:gd fmla="*/ 175 h 415" name="T7"/>
                  <a:gd fmla="*/ 276 w 324" name="T8"/>
                  <a:gd fmla="*/ 338 h 415" name="T9"/>
                  <a:gd fmla="*/ 255 w 324" name="T10"/>
                  <a:gd fmla="*/ 260 h 415" name="T11"/>
                  <a:gd fmla="*/ 230 w 324" name="T12"/>
                  <a:gd fmla="*/ 301 h 415" name="T13"/>
                  <a:gd fmla="*/ 170 w 324" name="T14"/>
                  <a:gd fmla="*/ 411 h 415" name="T15"/>
                  <a:gd fmla="*/ 167 w 324" name="T16"/>
                  <a:gd fmla="*/ 415 h 415" name="T17"/>
                  <a:gd fmla="*/ 167 w 324" name="T18"/>
                  <a:gd fmla="*/ 408 h 415" name="T19"/>
                  <a:gd fmla="*/ 65 w 324" name="T20"/>
                  <a:gd fmla="*/ 228 h 415" name="T21"/>
                  <a:gd fmla="*/ 52 w 324" name="T22"/>
                  <a:gd fmla="*/ 229 h 415" name="T23"/>
                  <a:gd fmla="*/ 2 w 324" name="T24"/>
                  <a:gd fmla="*/ 256 h 415" name="T25"/>
                  <a:gd fmla="*/ 1 w 324" name="T26"/>
                  <a:gd fmla="*/ 250 h 415" name="T27"/>
                  <a:gd fmla="*/ 1 w 324" name="T28"/>
                  <a:gd fmla="*/ 248 h 415" name="T29"/>
                  <a:gd fmla="*/ 0 w 324" name="T30"/>
                  <a:gd fmla="*/ 238 h 415" name="T31"/>
                  <a:gd fmla="*/ 0 w 324" name="T32"/>
                  <a:gd fmla="*/ 235 h 415" name="T33"/>
                  <a:gd fmla="*/ 0 w 324" name="T34"/>
                  <a:gd fmla="*/ 223 h 415" name="T35"/>
                  <a:gd fmla="*/ 154 w 324" name="T36"/>
                  <a:gd fmla="*/ 0 h 415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415" w="324">
                    <a:moveTo>
                      <a:pt x="154" y="0"/>
                    </a:moveTo>
                    <a:cubicBezTo>
                      <a:pt x="225" y="0"/>
                      <a:pt x="288" y="72"/>
                      <a:pt x="305" y="172"/>
                    </a:cubicBezTo>
                    <a:cubicBezTo>
                      <a:pt x="305" y="174"/>
                      <a:pt x="305" y="174"/>
                      <a:pt x="305" y="174"/>
                    </a:cubicBezTo>
                    <a:cubicBezTo>
                      <a:pt x="305" y="175"/>
                      <a:pt x="305" y="175"/>
                      <a:pt x="305" y="175"/>
                    </a:cubicBezTo>
                    <a:cubicBezTo>
                      <a:pt x="306" y="178"/>
                      <a:pt x="324" y="247"/>
                      <a:pt x="276" y="338"/>
                    </a:cubicBezTo>
                    <a:cubicBezTo>
                      <a:pt x="276" y="335"/>
                      <a:pt x="256" y="263"/>
                      <a:pt x="255" y="260"/>
                    </a:cubicBezTo>
                    <a:cubicBezTo>
                      <a:pt x="256" y="270"/>
                      <a:pt x="235" y="291"/>
                      <a:pt x="230" y="301"/>
                    </a:cubicBezTo>
                    <a:cubicBezTo>
                      <a:pt x="209" y="338"/>
                      <a:pt x="198" y="379"/>
                      <a:pt x="170" y="411"/>
                    </a:cubicBezTo>
                    <a:cubicBezTo>
                      <a:pt x="169" y="412"/>
                      <a:pt x="168" y="414"/>
                      <a:pt x="167" y="415"/>
                    </a:cubicBezTo>
                    <a:cubicBezTo>
                      <a:pt x="167" y="412"/>
                      <a:pt x="167" y="410"/>
                      <a:pt x="167" y="408"/>
                    </a:cubicBezTo>
                    <a:cubicBezTo>
                      <a:pt x="159" y="259"/>
                      <a:pt x="107" y="228"/>
                      <a:pt x="65" y="228"/>
                    </a:cubicBezTo>
                    <a:cubicBezTo>
                      <a:pt x="61" y="228"/>
                      <a:pt x="57" y="228"/>
                      <a:pt x="52" y="229"/>
                    </a:cubicBezTo>
                    <a:cubicBezTo>
                      <a:pt x="33" y="232"/>
                      <a:pt x="15" y="241"/>
                      <a:pt x="2" y="256"/>
                    </a:cubicBezTo>
                    <a:cubicBezTo>
                      <a:pt x="2" y="254"/>
                      <a:pt x="1" y="252"/>
                      <a:pt x="1" y="250"/>
                    </a:cubicBezTo>
                    <a:cubicBezTo>
                      <a:pt x="1" y="248"/>
                      <a:pt x="1" y="248"/>
                      <a:pt x="1" y="248"/>
                    </a:cubicBezTo>
                    <a:cubicBezTo>
                      <a:pt x="1" y="245"/>
                      <a:pt x="1" y="242"/>
                      <a:pt x="0" y="238"/>
                    </a:cubicBezTo>
                    <a:cubicBezTo>
                      <a:pt x="0" y="235"/>
                      <a:pt x="0" y="235"/>
                      <a:pt x="0" y="235"/>
                    </a:cubicBezTo>
                    <a:cubicBezTo>
                      <a:pt x="0" y="231"/>
                      <a:pt x="0" y="227"/>
                      <a:pt x="0" y="223"/>
                    </a:cubicBezTo>
                    <a:cubicBezTo>
                      <a:pt x="0" y="100"/>
                      <a:pt x="69" y="0"/>
                      <a:pt x="154" y="0"/>
                    </a:cubicBezTo>
                  </a:path>
                </a:pathLst>
              </a:custGeom>
              <a:solidFill>
                <a:srgbClr val="FFA29A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6" name="Rectangle 162"/>
              <p:cNvSpPr>
                <a:spLocks noChangeArrowheads="1"/>
              </p:cNvSpPr>
              <p:nvPr/>
            </p:nvSpPr>
            <p:spPr bwMode="auto">
              <a:xfrm>
                <a:off x="5535613" y="4332288"/>
                <a:ext cx="1233488" cy="156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7" name="Freeform 163"/>
              <p:cNvSpPr/>
              <p:nvPr/>
            </p:nvSpPr>
            <p:spPr bwMode="auto">
              <a:xfrm>
                <a:off x="5764213" y="4411663"/>
                <a:ext cx="801688" cy="1122363"/>
              </a:xfrm>
              <a:custGeom>
                <a:gdLst>
                  <a:gd fmla="*/ 43 w 213" name="T0"/>
                  <a:gd fmla="*/ 141 h 299" name="T1"/>
                  <a:gd fmla="*/ 34 w 213" name="T2"/>
                  <a:gd fmla="*/ 142 h 299" name="T3"/>
                  <a:gd fmla="*/ 1 w 213" name="T4"/>
                  <a:gd fmla="*/ 159 h 299" name="T5"/>
                  <a:gd fmla="*/ 1 w 213" name="T6"/>
                  <a:gd fmla="*/ 155 h 299" name="T7"/>
                  <a:gd fmla="*/ 1 w 213" name="T8"/>
                  <a:gd fmla="*/ 154 h 299" name="T9"/>
                  <a:gd fmla="*/ 0 w 213" name="T10"/>
                  <a:gd fmla="*/ 148 h 299" name="T11"/>
                  <a:gd fmla="*/ 0 w 213" name="T12"/>
                  <a:gd fmla="*/ 146 h 299" name="T13"/>
                  <a:gd fmla="*/ 0 w 213" name="T14"/>
                  <a:gd fmla="*/ 138 h 299" name="T15"/>
                  <a:gd fmla="*/ 101 w 213" name="T16"/>
                  <a:gd fmla="*/ 0 h 299" name="T17"/>
                  <a:gd fmla="*/ 200 w 213" name="T18"/>
                  <a:gd fmla="*/ 106 h 299" name="T19"/>
                  <a:gd fmla="*/ 200 w 213" name="T20"/>
                  <a:gd fmla="*/ 108 h 299" name="T21"/>
                  <a:gd fmla="*/ 200 w 213" name="T22"/>
                  <a:gd fmla="*/ 109 h 299" name="T23"/>
                  <a:gd fmla="*/ 181 w 213" name="T24"/>
                  <a:gd fmla="*/ 209 h 299" name="T25"/>
                  <a:gd fmla="*/ 167 w 213" name="T26"/>
                  <a:gd fmla="*/ 161 h 299" name="T27"/>
                  <a:gd fmla="*/ 151 w 213" name="T28"/>
                  <a:gd fmla="*/ 187 h 299" name="T29"/>
                  <a:gd fmla="*/ 121 w 213" name="T30"/>
                  <a:gd fmla="*/ 299 h 299" name="T31"/>
                  <a:gd fmla="*/ 43 w 213" name="T32"/>
                  <a:gd fmla="*/ 141 h 299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299" w="213">
                    <a:moveTo>
                      <a:pt x="43" y="141"/>
                    </a:moveTo>
                    <a:cubicBezTo>
                      <a:pt x="40" y="142"/>
                      <a:pt x="37" y="141"/>
                      <a:pt x="34" y="142"/>
                    </a:cubicBezTo>
                    <a:cubicBezTo>
                      <a:pt x="21" y="144"/>
                      <a:pt x="10" y="150"/>
                      <a:pt x="1" y="159"/>
                    </a:cubicBezTo>
                    <a:cubicBezTo>
                      <a:pt x="1" y="157"/>
                      <a:pt x="1" y="156"/>
                      <a:pt x="1" y="155"/>
                    </a:cubicBezTo>
                    <a:cubicBezTo>
                      <a:pt x="1" y="154"/>
                      <a:pt x="1" y="154"/>
                      <a:pt x="1" y="154"/>
                    </a:cubicBezTo>
                    <a:cubicBezTo>
                      <a:pt x="1" y="152"/>
                      <a:pt x="0" y="150"/>
                      <a:pt x="0" y="148"/>
                    </a:cubicBezTo>
                    <a:cubicBezTo>
                      <a:pt x="0" y="146"/>
                      <a:pt x="0" y="146"/>
                      <a:pt x="0" y="146"/>
                    </a:cubicBezTo>
                    <a:cubicBezTo>
                      <a:pt x="0" y="143"/>
                      <a:pt x="0" y="140"/>
                      <a:pt x="0" y="138"/>
                    </a:cubicBezTo>
                    <a:cubicBezTo>
                      <a:pt x="0" y="62"/>
                      <a:pt x="45" y="0"/>
                      <a:pt x="101" y="0"/>
                    </a:cubicBezTo>
                    <a:cubicBezTo>
                      <a:pt x="147" y="0"/>
                      <a:pt x="189" y="45"/>
                      <a:pt x="200" y="106"/>
                    </a:cubicBezTo>
                    <a:cubicBezTo>
                      <a:pt x="200" y="108"/>
                      <a:pt x="200" y="108"/>
                      <a:pt x="200" y="108"/>
                    </a:cubicBezTo>
                    <a:cubicBezTo>
                      <a:pt x="200" y="109"/>
                      <a:pt x="200" y="109"/>
                      <a:pt x="200" y="109"/>
                    </a:cubicBezTo>
                    <a:cubicBezTo>
                      <a:pt x="201" y="111"/>
                      <a:pt x="213" y="153"/>
                      <a:pt x="181" y="209"/>
                    </a:cubicBezTo>
                    <a:cubicBezTo>
                      <a:pt x="181" y="208"/>
                      <a:pt x="167" y="163"/>
                      <a:pt x="167" y="161"/>
                    </a:cubicBezTo>
                    <a:cubicBezTo>
                      <a:pt x="168" y="167"/>
                      <a:pt x="154" y="181"/>
                      <a:pt x="151" y="187"/>
                    </a:cubicBezTo>
                    <a:cubicBezTo>
                      <a:pt x="137" y="210"/>
                      <a:pt x="126" y="274"/>
                      <a:pt x="121" y="299"/>
                    </a:cubicBezTo>
                    <a:cubicBezTo>
                      <a:pt x="121" y="299"/>
                      <a:pt x="94" y="134"/>
                      <a:pt x="43" y="141"/>
                    </a:cubicBezTo>
                  </a:path>
                </a:pathLst>
              </a:custGeom>
              <a:solidFill>
                <a:srgbClr val="FDEBAE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8" name="Freeform 164"/>
              <p:cNvSpPr/>
              <p:nvPr/>
            </p:nvSpPr>
            <p:spPr bwMode="auto">
              <a:xfrm>
                <a:off x="5719763" y="4156076"/>
                <a:ext cx="790575" cy="250825"/>
              </a:xfrm>
              <a:custGeom>
                <a:gdLst>
                  <a:gd fmla="*/ 210 w 210" name="T0"/>
                  <a:gd fmla="*/ 45 h 67" name="T1"/>
                  <a:gd fmla="*/ 188 w 210" name="T2"/>
                  <a:gd fmla="*/ 67 h 67" name="T3"/>
                  <a:gd fmla="*/ 22 w 210" name="T4"/>
                  <a:gd fmla="*/ 67 h 67" name="T5"/>
                  <a:gd fmla="*/ 0 w 210" name="T6"/>
                  <a:gd fmla="*/ 45 h 67" name="T7"/>
                  <a:gd fmla="*/ 0 w 210" name="T8"/>
                  <a:gd fmla="*/ 22 h 67" name="T9"/>
                  <a:gd fmla="*/ 22 w 210" name="T10"/>
                  <a:gd fmla="*/ 0 h 67" name="T11"/>
                  <a:gd fmla="*/ 188 w 210" name="T12"/>
                  <a:gd fmla="*/ 0 h 67" name="T13"/>
                  <a:gd fmla="*/ 210 w 210" name="T14"/>
                  <a:gd fmla="*/ 22 h 67" name="T15"/>
                  <a:gd fmla="*/ 210 w 210" name="T16"/>
                  <a:gd fmla="*/ 45 h 67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67" w="210">
                    <a:moveTo>
                      <a:pt x="210" y="45"/>
                    </a:moveTo>
                    <a:cubicBezTo>
                      <a:pt x="210" y="57"/>
                      <a:pt x="200" y="67"/>
                      <a:pt x="188" y="67"/>
                    </a:cubicBezTo>
                    <a:cubicBezTo>
                      <a:pt x="22" y="67"/>
                      <a:pt x="22" y="67"/>
                      <a:pt x="22" y="67"/>
                    </a:cubicBezTo>
                    <a:cubicBezTo>
                      <a:pt x="10" y="67"/>
                      <a:pt x="0" y="57"/>
                      <a:pt x="0" y="45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10"/>
                      <a:pt x="10" y="0"/>
                      <a:pt x="22" y="0"/>
                    </a:cubicBezTo>
                    <a:cubicBezTo>
                      <a:pt x="188" y="0"/>
                      <a:pt x="188" y="0"/>
                      <a:pt x="188" y="0"/>
                    </a:cubicBezTo>
                    <a:cubicBezTo>
                      <a:pt x="200" y="0"/>
                      <a:pt x="210" y="10"/>
                      <a:pt x="210" y="22"/>
                    </a:cubicBezTo>
                    <a:cubicBezTo>
                      <a:pt x="210" y="45"/>
                      <a:pt x="210" y="45"/>
                      <a:pt x="210" y="45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9" name="Freeform 169"/>
              <p:cNvSpPr/>
              <p:nvPr/>
            </p:nvSpPr>
            <p:spPr bwMode="auto">
              <a:xfrm>
                <a:off x="5132388" y="2533651"/>
                <a:ext cx="1990725" cy="641350"/>
              </a:xfrm>
              <a:custGeom>
                <a:gdLst>
                  <a:gd fmla="*/ 508 w 529" name="T0"/>
                  <a:gd fmla="*/ 124 h 171" name="T1"/>
                  <a:gd fmla="*/ 529 w 529" name="T2"/>
                  <a:gd fmla="*/ 0 h 171" name="T3"/>
                  <a:gd fmla="*/ 248 w 529" name="T4"/>
                  <a:gd fmla="*/ 66 h 171" name="T5"/>
                  <a:gd fmla="*/ 0 w 529" name="T6"/>
                  <a:gd fmla="*/ 15 h 171" name="T7"/>
                  <a:gd fmla="*/ 21 w 529" name="T8"/>
                  <a:gd fmla="*/ 135 h 171" name="T9"/>
                  <a:gd fmla="*/ 248 w 529" name="T10"/>
                  <a:gd fmla="*/ 171 h 171" name="T11"/>
                  <a:gd fmla="*/ 508 w 529" name="T12"/>
                  <a:gd fmla="*/ 124 h 17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71" w="529">
                    <a:moveTo>
                      <a:pt x="508" y="124"/>
                    </a:moveTo>
                    <a:cubicBezTo>
                      <a:pt x="517" y="78"/>
                      <a:pt x="524" y="36"/>
                      <a:pt x="529" y="0"/>
                    </a:cubicBezTo>
                    <a:cubicBezTo>
                      <a:pt x="444" y="42"/>
                      <a:pt x="349" y="66"/>
                      <a:pt x="248" y="66"/>
                    </a:cubicBezTo>
                    <a:cubicBezTo>
                      <a:pt x="160" y="66"/>
                      <a:pt x="76" y="47"/>
                      <a:pt x="0" y="15"/>
                    </a:cubicBezTo>
                    <a:cubicBezTo>
                      <a:pt x="5" y="50"/>
                      <a:pt x="12" y="91"/>
                      <a:pt x="21" y="135"/>
                    </a:cubicBezTo>
                    <a:cubicBezTo>
                      <a:pt x="93" y="159"/>
                      <a:pt x="169" y="171"/>
                      <a:pt x="248" y="171"/>
                    </a:cubicBezTo>
                    <a:cubicBezTo>
                      <a:pt x="340" y="171"/>
                      <a:pt x="427" y="154"/>
                      <a:pt x="508" y="124"/>
                    </a:cubicBezTo>
                  </a:path>
                </a:pathLst>
              </a:custGeom>
              <a:solidFill>
                <a:srgbClr val="FFD447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0" name="Freeform 170"/>
              <p:cNvSpPr/>
              <p:nvPr/>
            </p:nvSpPr>
            <p:spPr bwMode="auto">
              <a:xfrm>
                <a:off x="5072063" y="1703388"/>
                <a:ext cx="2100263" cy="525463"/>
              </a:xfrm>
              <a:custGeom>
                <a:gdLst>
                  <a:gd fmla="*/ 557 w 558" name="T0"/>
                  <a:gd fmla="*/ 79 h 140" name="T1"/>
                  <a:gd fmla="*/ 552 w 558" name="T2"/>
                  <a:gd fmla="*/ 0 h 140" name="T3"/>
                  <a:gd fmla="*/ 278 w 558" name="T4"/>
                  <a:gd fmla="*/ 61 h 140" name="T5"/>
                  <a:gd fmla="*/ 6 w 558" name="T6"/>
                  <a:gd fmla="*/ 1 h 140" name="T7"/>
                  <a:gd fmla="*/ 2 w 558" name="T8"/>
                  <a:gd fmla="*/ 92 h 140" name="T9"/>
                  <a:gd fmla="*/ 264 w 558" name="T10"/>
                  <a:gd fmla="*/ 140 h 140" name="T11"/>
                  <a:gd fmla="*/ 557 w 558" name="T12"/>
                  <a:gd fmla="*/ 79 h 14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40" w="558">
                    <a:moveTo>
                      <a:pt x="557" y="79"/>
                    </a:moveTo>
                    <a:cubicBezTo>
                      <a:pt x="558" y="52"/>
                      <a:pt x="556" y="25"/>
                      <a:pt x="552" y="0"/>
                    </a:cubicBezTo>
                    <a:cubicBezTo>
                      <a:pt x="469" y="39"/>
                      <a:pt x="376" y="61"/>
                      <a:pt x="278" y="61"/>
                    </a:cubicBezTo>
                    <a:cubicBezTo>
                      <a:pt x="181" y="61"/>
                      <a:pt x="89" y="40"/>
                      <a:pt x="6" y="1"/>
                    </a:cubicBezTo>
                    <a:cubicBezTo>
                      <a:pt x="2" y="30"/>
                      <a:pt x="0" y="61"/>
                      <a:pt x="2" y="92"/>
                    </a:cubicBezTo>
                    <a:cubicBezTo>
                      <a:pt x="84" y="123"/>
                      <a:pt x="172" y="140"/>
                      <a:pt x="264" y="140"/>
                    </a:cubicBezTo>
                    <a:cubicBezTo>
                      <a:pt x="368" y="140"/>
                      <a:pt x="467" y="118"/>
                      <a:pt x="557" y="79"/>
                    </a:cubicBezTo>
                  </a:path>
                </a:pathLst>
              </a:custGeom>
              <a:solidFill>
                <a:srgbClr val="FFD447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1" name="Freeform 178"/>
              <p:cNvSpPr/>
              <p:nvPr/>
            </p:nvSpPr>
            <p:spPr bwMode="auto">
              <a:xfrm>
                <a:off x="5972176" y="3059113"/>
                <a:ext cx="293688" cy="1858963"/>
              </a:xfrm>
              <a:custGeom>
                <a:gdLst>
                  <a:gd fmla="*/ 77 w 78" name="T0"/>
                  <a:gd fmla="*/ 48 h 495" name="T1"/>
                  <a:gd fmla="*/ 78 w 78" name="T2"/>
                  <a:gd fmla="*/ 39 h 495" name="T3"/>
                  <a:gd fmla="*/ 39 w 78" name="T4"/>
                  <a:gd fmla="*/ 0 h 495" name="T5"/>
                  <a:gd fmla="*/ 0 w 78" name="T6"/>
                  <a:gd fmla="*/ 40 h 495" name="T7"/>
                  <a:gd fmla="*/ 18 w 78" name="T8"/>
                  <a:gd fmla="*/ 476 h 495" name="T9"/>
                  <a:gd fmla="*/ 20 w 78" name="T10"/>
                  <a:gd fmla="*/ 476 h 495" name="T11"/>
                  <a:gd fmla="*/ 19 w 78" name="T12"/>
                  <a:gd fmla="*/ 475 h 495" name="T13"/>
                  <a:gd fmla="*/ 40 w 78" name="T14"/>
                  <a:gd fmla="*/ 495 h 495" name="T15"/>
                  <a:gd fmla="*/ 61 w 78" name="T16"/>
                  <a:gd fmla="*/ 475 h 495" name="T17"/>
                  <a:gd fmla="*/ 61 w 78" name="T18"/>
                  <a:gd fmla="*/ 476 h 495" name="T19"/>
                  <a:gd fmla="*/ 61 w 78" name="T20"/>
                  <a:gd fmla="*/ 476 h 495" name="T21"/>
                  <a:gd fmla="*/ 77 w 78" name="T22"/>
                  <a:gd fmla="*/ 48 h 495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495" w="78">
                    <a:moveTo>
                      <a:pt x="77" y="48"/>
                    </a:moveTo>
                    <a:cubicBezTo>
                      <a:pt x="77" y="45"/>
                      <a:pt x="78" y="42"/>
                      <a:pt x="78" y="39"/>
                    </a:cubicBezTo>
                    <a:cubicBezTo>
                      <a:pt x="78" y="18"/>
                      <a:pt x="60" y="0"/>
                      <a:pt x="39" y="0"/>
                    </a:cubicBezTo>
                    <a:cubicBezTo>
                      <a:pt x="17" y="0"/>
                      <a:pt x="0" y="18"/>
                      <a:pt x="0" y="40"/>
                    </a:cubicBezTo>
                    <a:cubicBezTo>
                      <a:pt x="18" y="476"/>
                      <a:pt x="18" y="476"/>
                      <a:pt x="18" y="476"/>
                    </a:cubicBezTo>
                    <a:cubicBezTo>
                      <a:pt x="20" y="476"/>
                      <a:pt x="20" y="476"/>
                      <a:pt x="20" y="476"/>
                    </a:cubicBezTo>
                    <a:cubicBezTo>
                      <a:pt x="19" y="475"/>
                      <a:pt x="19" y="475"/>
                      <a:pt x="19" y="475"/>
                    </a:cubicBezTo>
                    <a:cubicBezTo>
                      <a:pt x="19" y="487"/>
                      <a:pt x="29" y="495"/>
                      <a:pt x="40" y="495"/>
                    </a:cubicBezTo>
                    <a:cubicBezTo>
                      <a:pt x="52" y="495"/>
                      <a:pt x="61" y="487"/>
                      <a:pt x="61" y="475"/>
                    </a:cubicBezTo>
                    <a:cubicBezTo>
                      <a:pt x="61" y="476"/>
                      <a:pt x="61" y="476"/>
                      <a:pt x="61" y="476"/>
                    </a:cubicBezTo>
                    <a:cubicBezTo>
                      <a:pt x="61" y="476"/>
                      <a:pt x="61" y="476"/>
                      <a:pt x="61" y="476"/>
                    </a:cubicBezTo>
                    <a:lnTo>
                      <a:pt x="77" y="48"/>
                    </a:lnTo>
                    <a:close/>
                  </a:path>
                </a:pathLst>
              </a:custGeom>
              <a:solidFill>
                <a:srgbClr val="FE736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2" name="Oval 179"/>
              <p:cNvSpPr>
                <a:spLocks noChangeArrowheads="1"/>
              </p:cNvSpPr>
              <p:nvPr/>
            </p:nvSpPr>
            <p:spPr bwMode="auto">
              <a:xfrm>
                <a:off x="5788026" y="963613"/>
                <a:ext cx="658813" cy="657225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3" name="Freeform 181"/>
              <p:cNvSpPr>
                <a:spLocks noEditPoints="1"/>
              </p:cNvSpPr>
              <p:nvPr/>
            </p:nvSpPr>
            <p:spPr bwMode="auto">
              <a:xfrm>
                <a:off x="5722938" y="898526"/>
                <a:ext cx="790575" cy="788988"/>
              </a:xfrm>
              <a:custGeom>
                <a:gdLst>
                  <a:gd fmla="*/ 105 w 210" name="T0"/>
                  <a:gd fmla="*/ 0 h 210" name="T1"/>
                  <a:gd fmla="*/ 0 w 210" name="T2"/>
                  <a:gd fmla="*/ 105 h 210" name="T3"/>
                  <a:gd fmla="*/ 105 w 210" name="T4"/>
                  <a:gd fmla="*/ 210 h 210" name="T5"/>
                  <a:gd fmla="*/ 210 w 210" name="T6"/>
                  <a:gd fmla="*/ 105 h 210" name="T7"/>
                  <a:gd fmla="*/ 105 w 210" name="T8"/>
                  <a:gd fmla="*/ 0 h 210" name="T9"/>
                  <a:gd fmla="*/ 105 w 210" name="T10"/>
                  <a:gd fmla="*/ 192 h 210" name="T11"/>
                  <a:gd fmla="*/ 17 w 210" name="T12"/>
                  <a:gd fmla="*/ 105 h 210" name="T13"/>
                  <a:gd fmla="*/ 105 w 210" name="T14"/>
                  <a:gd fmla="*/ 17 h 210" name="T15"/>
                  <a:gd fmla="*/ 192 w 210" name="T16"/>
                  <a:gd fmla="*/ 105 h 210" name="T17"/>
                  <a:gd fmla="*/ 105 w 210" name="T18"/>
                  <a:gd fmla="*/ 192 h 21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10" w="210">
                    <a:moveTo>
                      <a:pt x="105" y="0"/>
                    </a:moveTo>
                    <a:cubicBezTo>
                      <a:pt x="47" y="0"/>
                      <a:pt x="0" y="47"/>
                      <a:pt x="0" y="105"/>
                    </a:cubicBezTo>
                    <a:cubicBezTo>
                      <a:pt x="0" y="163"/>
                      <a:pt x="47" y="210"/>
                      <a:pt x="105" y="210"/>
                    </a:cubicBezTo>
                    <a:cubicBezTo>
                      <a:pt x="163" y="210"/>
                      <a:pt x="210" y="163"/>
                      <a:pt x="210" y="105"/>
                    </a:cubicBezTo>
                    <a:cubicBezTo>
                      <a:pt x="210" y="47"/>
                      <a:pt x="163" y="0"/>
                      <a:pt x="105" y="0"/>
                    </a:cubicBezTo>
                    <a:close/>
                    <a:moveTo>
                      <a:pt x="105" y="192"/>
                    </a:moveTo>
                    <a:cubicBezTo>
                      <a:pt x="56" y="192"/>
                      <a:pt x="17" y="153"/>
                      <a:pt x="17" y="105"/>
                    </a:cubicBezTo>
                    <a:cubicBezTo>
                      <a:pt x="17" y="56"/>
                      <a:pt x="56" y="17"/>
                      <a:pt x="105" y="17"/>
                    </a:cubicBezTo>
                    <a:cubicBezTo>
                      <a:pt x="153" y="17"/>
                      <a:pt x="192" y="56"/>
                      <a:pt x="192" y="105"/>
                    </a:cubicBezTo>
                    <a:cubicBezTo>
                      <a:pt x="192" y="153"/>
                      <a:pt x="153" y="192"/>
                      <a:pt x="105" y="192"/>
                    </a:cubicBezTo>
                    <a:close/>
                  </a:path>
                </a:pathLst>
              </a:custGeom>
              <a:solidFill>
                <a:srgbClr val="FFD447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4" name="Oval 182"/>
              <p:cNvSpPr>
                <a:spLocks noChangeArrowheads="1"/>
              </p:cNvSpPr>
              <p:nvPr/>
            </p:nvSpPr>
            <p:spPr bwMode="auto">
              <a:xfrm>
                <a:off x="5991226" y="1954213"/>
                <a:ext cx="255588" cy="255588"/>
              </a:xfrm>
              <a:prstGeom prst="ellipse">
                <a:avLst/>
              </a:prstGeom>
              <a:solidFill>
                <a:srgbClr val="22B19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5" name="Oval 184"/>
              <p:cNvSpPr>
                <a:spLocks noChangeArrowheads="1"/>
              </p:cNvSpPr>
              <p:nvPr/>
            </p:nvSpPr>
            <p:spPr bwMode="auto">
              <a:xfrm>
                <a:off x="6005513" y="2374901"/>
                <a:ext cx="207963" cy="203200"/>
              </a:xfrm>
              <a:prstGeom prst="ellipse">
                <a:avLst/>
              </a:prstGeom>
              <a:solidFill>
                <a:srgbClr val="22B19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6" name="Oval 186"/>
              <p:cNvSpPr>
                <a:spLocks noChangeArrowheads="1"/>
              </p:cNvSpPr>
              <p:nvPr/>
            </p:nvSpPr>
            <p:spPr bwMode="auto">
              <a:xfrm>
                <a:off x="6005513" y="2728913"/>
                <a:ext cx="207963" cy="201613"/>
              </a:xfrm>
              <a:prstGeom prst="ellipse">
                <a:avLst/>
              </a:prstGeom>
              <a:solidFill>
                <a:srgbClr val="22B19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7" name="Freeform 190"/>
              <p:cNvSpPr/>
              <p:nvPr/>
            </p:nvSpPr>
            <p:spPr bwMode="auto">
              <a:xfrm>
                <a:off x="5192713" y="1747838"/>
                <a:ext cx="128588" cy="49213"/>
              </a:xfrm>
              <a:custGeom>
                <a:gdLst>
                  <a:gd fmla="*/ 0 w 34" name="T0"/>
                  <a:gd fmla="*/ 0 h 13" name="T1"/>
                  <a:gd fmla="*/ 0 w 34" name="T2"/>
                  <a:gd fmla="*/ 0 h 13" name="T3"/>
                  <a:gd fmla="*/ 34 w 34" name="T4"/>
                  <a:gd fmla="*/ 13 h 13" name="T5"/>
                  <a:gd fmla="*/ 34 w 34" name="T6"/>
                  <a:gd fmla="*/ 13 h 13" name="T7"/>
                  <a:gd fmla="*/ 0 w 34" name="T8"/>
                  <a:gd fmla="*/ 0 h 1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3" w="34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1" y="5"/>
                      <a:pt x="22" y="9"/>
                      <a:pt x="34" y="13"/>
                    </a:cubicBezTo>
                    <a:cubicBezTo>
                      <a:pt x="34" y="13"/>
                      <a:pt x="34" y="13"/>
                      <a:pt x="34" y="13"/>
                    </a:cubicBezTo>
                    <a:cubicBezTo>
                      <a:pt x="22" y="9"/>
                      <a:pt x="11" y="5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8" name="Freeform 191"/>
              <p:cNvSpPr/>
              <p:nvPr/>
            </p:nvSpPr>
            <p:spPr bwMode="auto">
              <a:xfrm>
                <a:off x="5173663" y="1747838"/>
                <a:ext cx="147638" cy="379413"/>
              </a:xfrm>
              <a:custGeom>
                <a:gdLst>
                  <a:gd fmla="*/ 5 w 39" name="T0"/>
                  <a:gd fmla="*/ 0 h 101" name="T1"/>
                  <a:gd fmla="*/ 2 w 39" name="T2"/>
                  <a:gd fmla="*/ 84 h 101" name="T3"/>
                  <a:gd fmla="*/ 3 w 39" name="T4"/>
                  <a:gd fmla="*/ 90 h 101" name="T5"/>
                  <a:gd fmla="*/ 39 w 39" name="T6"/>
                  <a:gd fmla="*/ 101 h 101" name="T7"/>
                  <a:gd fmla="*/ 38 w 39" name="T8"/>
                  <a:gd fmla="*/ 84 h 101" name="T9"/>
                  <a:gd fmla="*/ 39 w 39" name="T10"/>
                  <a:gd fmla="*/ 13 h 101" name="T11"/>
                  <a:gd fmla="*/ 5 w 39" name="T12"/>
                  <a:gd fmla="*/ 0 h 10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00" w="39">
                    <a:moveTo>
                      <a:pt x="5" y="0"/>
                    </a:moveTo>
                    <a:cubicBezTo>
                      <a:pt x="1" y="27"/>
                      <a:pt x="0" y="55"/>
                      <a:pt x="2" y="84"/>
                    </a:cubicBezTo>
                    <a:cubicBezTo>
                      <a:pt x="2" y="84"/>
                      <a:pt x="2" y="86"/>
                      <a:pt x="3" y="90"/>
                    </a:cubicBezTo>
                    <a:cubicBezTo>
                      <a:pt x="15" y="94"/>
                      <a:pt x="27" y="97"/>
                      <a:pt x="39" y="101"/>
                    </a:cubicBezTo>
                    <a:cubicBezTo>
                      <a:pt x="38" y="90"/>
                      <a:pt x="38" y="84"/>
                      <a:pt x="38" y="84"/>
                    </a:cubicBezTo>
                    <a:cubicBezTo>
                      <a:pt x="37" y="60"/>
                      <a:pt x="37" y="36"/>
                      <a:pt x="39" y="13"/>
                    </a:cubicBezTo>
                    <a:cubicBezTo>
                      <a:pt x="27" y="9"/>
                      <a:pt x="16" y="5"/>
                      <a:pt x="5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9" name="Freeform 192"/>
              <p:cNvSpPr/>
              <p:nvPr/>
            </p:nvSpPr>
            <p:spPr bwMode="auto">
              <a:xfrm>
                <a:off x="5368926" y="1816101"/>
                <a:ext cx="131763" cy="36513"/>
              </a:xfrm>
              <a:custGeom>
                <a:gdLst>
                  <a:gd fmla="*/ 0 w 35" name="T0"/>
                  <a:gd fmla="*/ 0 h 10" name="T1"/>
                  <a:gd fmla="*/ 0 w 35" name="T2"/>
                  <a:gd fmla="*/ 0 h 10" name="T3"/>
                  <a:gd fmla="*/ 35 w 35" name="T4"/>
                  <a:gd fmla="*/ 10 h 10" name="T5"/>
                  <a:gd fmla="*/ 35 w 35" name="T6"/>
                  <a:gd fmla="*/ 10 h 10" name="T7"/>
                  <a:gd fmla="*/ 0 w 35" name="T8"/>
                  <a:gd fmla="*/ 0 h 1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0" w="3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2" y="4"/>
                      <a:pt x="23" y="7"/>
                      <a:pt x="35" y="10"/>
                    </a:cubicBezTo>
                    <a:cubicBezTo>
                      <a:pt x="35" y="10"/>
                      <a:pt x="35" y="10"/>
                      <a:pt x="35" y="10"/>
                    </a:cubicBezTo>
                    <a:cubicBezTo>
                      <a:pt x="23" y="7"/>
                      <a:pt x="12" y="4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0" name="Freeform 193"/>
              <p:cNvSpPr/>
              <p:nvPr/>
            </p:nvSpPr>
            <p:spPr bwMode="auto">
              <a:xfrm>
                <a:off x="5362576" y="1816101"/>
                <a:ext cx="146050" cy="357188"/>
              </a:xfrm>
              <a:custGeom>
                <a:gdLst>
                  <a:gd fmla="*/ 2 w 39" name="T0"/>
                  <a:gd fmla="*/ 0 h 95" name="T1"/>
                  <a:gd fmla="*/ 2 w 39" name="T2"/>
                  <a:gd fmla="*/ 66 h 95" name="T3"/>
                  <a:gd fmla="*/ 3 w 39" name="T4"/>
                  <a:gd fmla="*/ 87 h 95" name="T5"/>
                  <a:gd fmla="*/ 39 w 39" name="T6"/>
                  <a:gd fmla="*/ 95 h 95" name="T7"/>
                  <a:gd fmla="*/ 37 w 39" name="T8"/>
                  <a:gd fmla="*/ 66 h 95" name="T9"/>
                  <a:gd fmla="*/ 37 w 39" name="T10"/>
                  <a:gd fmla="*/ 10 h 95" name="T11"/>
                  <a:gd fmla="*/ 2 w 39" name="T12"/>
                  <a:gd fmla="*/ 0 h 9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95" w="39">
                    <a:moveTo>
                      <a:pt x="2" y="0"/>
                    </a:moveTo>
                    <a:cubicBezTo>
                      <a:pt x="0" y="21"/>
                      <a:pt x="0" y="44"/>
                      <a:pt x="2" y="66"/>
                    </a:cubicBezTo>
                    <a:cubicBezTo>
                      <a:pt x="2" y="66"/>
                      <a:pt x="2" y="73"/>
                      <a:pt x="3" y="87"/>
                    </a:cubicBezTo>
                    <a:cubicBezTo>
                      <a:pt x="15" y="90"/>
                      <a:pt x="27" y="92"/>
                      <a:pt x="39" y="95"/>
                    </a:cubicBezTo>
                    <a:cubicBezTo>
                      <a:pt x="38" y="77"/>
                      <a:pt x="37" y="66"/>
                      <a:pt x="37" y="66"/>
                    </a:cubicBezTo>
                    <a:cubicBezTo>
                      <a:pt x="36" y="47"/>
                      <a:pt x="36" y="29"/>
                      <a:pt x="37" y="10"/>
                    </a:cubicBezTo>
                    <a:cubicBezTo>
                      <a:pt x="25" y="7"/>
                      <a:pt x="14" y="4"/>
                      <a:pt x="2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1" name="Freeform 194"/>
              <p:cNvSpPr/>
              <p:nvPr/>
            </p:nvSpPr>
            <p:spPr bwMode="auto">
              <a:xfrm>
                <a:off x="5237163" y="2630488"/>
                <a:ext cx="144463" cy="49213"/>
              </a:xfrm>
              <a:custGeom>
                <a:gdLst>
                  <a:gd fmla="*/ 0 w 38" name="T0"/>
                  <a:gd fmla="*/ 0 h 13" name="T1"/>
                  <a:gd fmla="*/ 0 w 38" name="T2"/>
                  <a:gd fmla="*/ 0 h 13" name="T3"/>
                  <a:gd fmla="*/ 38 w 38" name="T4"/>
                  <a:gd fmla="*/ 13 h 13" name="T5"/>
                  <a:gd fmla="*/ 38 w 38" name="T6"/>
                  <a:gd fmla="*/ 13 h 13" name="T7"/>
                  <a:gd fmla="*/ 0 w 38" name="T8"/>
                  <a:gd fmla="*/ 0 h 1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3" w="38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3" y="5"/>
                      <a:pt x="25" y="9"/>
                      <a:pt x="38" y="13"/>
                    </a:cubicBezTo>
                    <a:cubicBezTo>
                      <a:pt x="38" y="13"/>
                      <a:pt x="38" y="13"/>
                      <a:pt x="38" y="13"/>
                    </a:cubicBezTo>
                    <a:cubicBezTo>
                      <a:pt x="25" y="9"/>
                      <a:pt x="13" y="5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2" name="Freeform 195"/>
              <p:cNvSpPr/>
              <p:nvPr/>
            </p:nvSpPr>
            <p:spPr bwMode="auto">
              <a:xfrm>
                <a:off x="5237163" y="2630488"/>
                <a:ext cx="222250" cy="477838"/>
              </a:xfrm>
              <a:custGeom>
                <a:gdLst>
                  <a:gd fmla="*/ 0 w 59" name="T0"/>
                  <a:gd fmla="*/ 0 h 127" name="T1"/>
                  <a:gd fmla="*/ 21 w 59" name="T2"/>
                  <a:gd fmla="*/ 118 h 127" name="T3"/>
                  <a:gd fmla="*/ 59 w 59" name="T4"/>
                  <a:gd fmla="*/ 127 h 127" name="T5"/>
                  <a:gd fmla="*/ 38 w 59" name="T6"/>
                  <a:gd fmla="*/ 13 h 127" name="T7"/>
                  <a:gd fmla="*/ 0 w 59" name="T8"/>
                  <a:gd fmla="*/ 0 h 12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27" w="59">
                    <a:moveTo>
                      <a:pt x="0" y="0"/>
                    </a:moveTo>
                    <a:cubicBezTo>
                      <a:pt x="5" y="35"/>
                      <a:pt x="12" y="75"/>
                      <a:pt x="21" y="118"/>
                    </a:cubicBezTo>
                    <a:cubicBezTo>
                      <a:pt x="34" y="121"/>
                      <a:pt x="46" y="124"/>
                      <a:pt x="59" y="127"/>
                    </a:cubicBezTo>
                    <a:cubicBezTo>
                      <a:pt x="50" y="86"/>
                      <a:pt x="43" y="47"/>
                      <a:pt x="38" y="13"/>
                    </a:cubicBezTo>
                    <a:cubicBezTo>
                      <a:pt x="25" y="9"/>
                      <a:pt x="13" y="5"/>
                      <a:pt x="0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3" name="Freeform 196"/>
              <p:cNvSpPr/>
              <p:nvPr/>
            </p:nvSpPr>
            <p:spPr bwMode="auto">
              <a:xfrm>
                <a:off x="5434013" y="2693988"/>
                <a:ext cx="139700" cy="34925"/>
              </a:xfrm>
              <a:custGeom>
                <a:gdLst>
                  <a:gd fmla="*/ 0 w 37" name="T0"/>
                  <a:gd fmla="*/ 0 h 9" name="T1"/>
                  <a:gd fmla="*/ 0 w 37" name="T2"/>
                  <a:gd fmla="*/ 0 h 9" name="T3"/>
                  <a:gd fmla="*/ 37 w 37" name="T4"/>
                  <a:gd fmla="*/ 9 h 9" name="T5"/>
                  <a:gd fmla="*/ 37 w 37" name="T6"/>
                  <a:gd fmla="*/ 9 h 9" name="T7"/>
                  <a:gd fmla="*/ 0 w 37" name="T8"/>
                  <a:gd fmla="*/ 0 h 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9" w="37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2" y="3"/>
                      <a:pt x="25" y="6"/>
                      <a:pt x="37" y="9"/>
                    </a:cubicBezTo>
                    <a:cubicBezTo>
                      <a:pt x="37" y="9"/>
                      <a:pt x="37" y="9"/>
                      <a:pt x="37" y="9"/>
                    </a:cubicBezTo>
                    <a:cubicBezTo>
                      <a:pt x="25" y="6"/>
                      <a:pt x="12" y="3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4" name="Freeform 197"/>
              <p:cNvSpPr/>
              <p:nvPr/>
            </p:nvSpPr>
            <p:spPr bwMode="auto">
              <a:xfrm>
                <a:off x="5434013" y="2693988"/>
                <a:ext cx="217488" cy="450850"/>
              </a:xfrm>
              <a:custGeom>
                <a:gdLst>
                  <a:gd fmla="*/ 0 w 58" name="T0"/>
                  <a:gd fmla="*/ 0 h 120" name="T1"/>
                  <a:gd fmla="*/ 21 w 58" name="T2"/>
                  <a:gd fmla="*/ 113 h 120" name="T3"/>
                  <a:gd fmla="*/ 58 w 58" name="T4"/>
                  <a:gd fmla="*/ 120 h 120" name="T5"/>
                  <a:gd fmla="*/ 37 w 58" name="T6"/>
                  <a:gd fmla="*/ 9 h 120" name="T7"/>
                  <a:gd fmla="*/ 0 w 58" name="T8"/>
                  <a:gd fmla="*/ 0 h 12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20" w="57">
                    <a:moveTo>
                      <a:pt x="0" y="0"/>
                    </a:moveTo>
                    <a:cubicBezTo>
                      <a:pt x="5" y="34"/>
                      <a:pt x="12" y="73"/>
                      <a:pt x="21" y="113"/>
                    </a:cubicBezTo>
                    <a:cubicBezTo>
                      <a:pt x="33" y="116"/>
                      <a:pt x="46" y="118"/>
                      <a:pt x="58" y="120"/>
                    </a:cubicBezTo>
                    <a:cubicBezTo>
                      <a:pt x="50" y="80"/>
                      <a:pt x="43" y="43"/>
                      <a:pt x="37" y="9"/>
                    </a:cubicBezTo>
                    <a:cubicBezTo>
                      <a:pt x="25" y="6"/>
                      <a:pt x="12" y="3"/>
                      <a:pt x="0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5" name="任意多边形 34"/>
              <p:cNvSpPr/>
              <p:nvPr/>
            </p:nvSpPr>
            <p:spPr>
              <a:xfrm>
                <a:off x="5619354" y="141288"/>
                <a:ext cx="1010444" cy="631826"/>
              </a:xfrm>
              <a:custGeom>
                <a:gdLst>
                  <a:gd fmla="*/ 503341 w 1010444" name="connsiteX0"/>
                  <a:gd fmla="*/ 0 h 631826" name="connsiteY0"/>
                  <a:gd fmla="*/ 507103 w 1010444" name="connsiteX1"/>
                  <a:gd fmla="*/ 0 h 631826" name="connsiteY1"/>
                  <a:gd fmla="*/ 954939 w 1010444" name="connsiteX2"/>
                  <a:gd fmla="*/ 418127 h 631826" name="connsiteY2"/>
                  <a:gd fmla="*/ 1010444 w 1010444" name="connsiteX3"/>
                  <a:gd fmla="*/ 484508 h 631826" name="connsiteY3"/>
                  <a:gd fmla="*/ 924147 w 1010444" name="connsiteX4"/>
                  <a:gd fmla="*/ 537174 h 631826" name="connsiteY4"/>
                  <a:gd fmla="*/ 505221 w 1010444" name="connsiteX5"/>
                  <a:gd fmla="*/ 631826 h 631826" name="connsiteY5"/>
                  <a:gd fmla="*/ 86295 w 1010444" name="connsiteX6"/>
                  <a:gd fmla="*/ 537174 h 631826" name="connsiteY6"/>
                  <a:gd fmla="*/ 0 w 1010444" name="connsiteX7"/>
                  <a:gd fmla="*/ 484509 h 631826" name="connsiteY7"/>
                  <a:gd fmla="*/ 55505 w 1010444" name="connsiteX8"/>
                  <a:gd fmla="*/ 418127 h 631826" name="connsiteY8"/>
                  <a:gd fmla="*/ 503341 w 1010444" name="connsiteX9"/>
                  <a:gd fmla="*/ 0 h 631826" name="connsiteY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b="b" l="l" r="r" t="t"/>
                <a:pathLst>
                  <a:path h="631826" w="1010444">
                    <a:moveTo>
                      <a:pt x="503341" y="0"/>
                    </a:moveTo>
                    <a:cubicBezTo>
                      <a:pt x="507103" y="0"/>
                      <a:pt x="507103" y="0"/>
                      <a:pt x="507103" y="0"/>
                    </a:cubicBezTo>
                    <a:cubicBezTo>
                      <a:pt x="507103" y="0"/>
                      <a:pt x="720963" y="152373"/>
                      <a:pt x="954939" y="418127"/>
                    </a:cubicBezTo>
                    <a:lnTo>
                      <a:pt x="1010444" y="484508"/>
                    </a:lnTo>
                    <a:lnTo>
                      <a:pt x="924147" y="537174"/>
                    </a:lnTo>
                    <a:cubicBezTo>
                      <a:pt x="804563" y="596932"/>
                      <a:pt x="660401" y="631826"/>
                      <a:pt x="505221" y="631826"/>
                    </a:cubicBezTo>
                    <a:cubicBezTo>
                      <a:pt x="350041" y="631826"/>
                      <a:pt x="205880" y="596932"/>
                      <a:pt x="86295" y="537174"/>
                    </a:cubicBezTo>
                    <a:lnTo>
                      <a:pt x="0" y="484509"/>
                    </a:lnTo>
                    <a:lnTo>
                      <a:pt x="55505" y="418127"/>
                    </a:lnTo>
                    <a:cubicBezTo>
                      <a:pt x="289482" y="152373"/>
                      <a:pt x="503341" y="0"/>
                      <a:pt x="503341" y="0"/>
                    </a:cubicBezTo>
                    <a:close/>
                  </a:path>
                </a:pathLst>
              </a:custGeom>
              <a:solidFill>
                <a:srgbClr val="FF746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sp>
        <p:nvSpPr>
          <p:cNvPr id="36" name="椭圆 35"/>
          <p:cNvSpPr/>
          <p:nvPr/>
        </p:nvSpPr>
        <p:spPr>
          <a:xfrm>
            <a:off x="3642564" y="2108910"/>
            <a:ext cx="600501" cy="60050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4400">
                <a:solidFill>
                  <a:schemeClr val="accent1"/>
                </a:solidFill>
                <a:cs typeface="+mn-ea"/>
                <a:sym typeface="+mn-lt"/>
              </a:rPr>
              <a:t>1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928445" y="2224494"/>
            <a:ext cx="26847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zh-CN" b="1" lang="da-DK">
                <a:solidFill>
                  <a:schemeClr val="accent1"/>
                </a:solidFill>
                <a:cs typeface="+mn-ea"/>
                <a:sym typeface="+mn-lt"/>
              </a:rPr>
              <a:t>LOREM IPSUM DOLOR</a:t>
            </a:r>
          </a:p>
        </p:txBody>
      </p:sp>
      <p:cxnSp>
        <p:nvCxnSpPr>
          <p:cNvPr id="38" name="直接连接符 37"/>
          <p:cNvCxnSpPr>
            <a:stCxn id="36" idx="6"/>
          </p:cNvCxnSpPr>
          <p:nvPr/>
        </p:nvCxnSpPr>
        <p:spPr>
          <a:xfrm>
            <a:off x="4243065" y="2409161"/>
            <a:ext cx="2340420" cy="0"/>
          </a:xfrm>
          <a:prstGeom prst="line">
            <a:avLst/>
          </a:prstGeom>
          <a:ln w="19050"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文本框 38"/>
          <p:cNvSpPr txBox="1"/>
          <p:nvPr/>
        </p:nvSpPr>
        <p:spPr>
          <a:xfrm>
            <a:off x="435865" y="3394696"/>
            <a:ext cx="26847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zh-CN" b="1" lang="da-DK">
                <a:solidFill>
                  <a:schemeClr val="accent1"/>
                </a:solidFill>
                <a:cs typeface="+mn-ea"/>
                <a:sym typeface="+mn-lt"/>
              </a:rPr>
              <a:t>LOREM IPSUM DOLOR</a:t>
            </a:r>
          </a:p>
        </p:txBody>
      </p:sp>
      <p:cxnSp>
        <p:nvCxnSpPr>
          <p:cNvPr id="40" name="直接连接符 39"/>
          <p:cNvCxnSpPr/>
          <p:nvPr/>
        </p:nvCxnSpPr>
        <p:spPr>
          <a:xfrm>
            <a:off x="3717465" y="3563974"/>
            <a:ext cx="1027705" cy="0"/>
          </a:xfrm>
          <a:prstGeom prst="line">
            <a:avLst/>
          </a:prstGeom>
          <a:ln w="19050"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椭圆 40"/>
          <p:cNvSpPr/>
          <p:nvPr/>
        </p:nvSpPr>
        <p:spPr>
          <a:xfrm>
            <a:off x="3116964" y="3263723"/>
            <a:ext cx="600501" cy="60050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4400">
                <a:solidFill>
                  <a:schemeClr val="accent1"/>
                </a:solidFill>
                <a:cs typeface="+mn-ea"/>
                <a:sym typeface="+mn-lt"/>
              </a:rPr>
              <a:t>2</a:t>
            </a:r>
          </a:p>
        </p:txBody>
      </p:sp>
      <p:sp>
        <p:nvSpPr>
          <p:cNvPr id="42" name="椭圆 41"/>
          <p:cNvSpPr/>
          <p:nvPr/>
        </p:nvSpPr>
        <p:spPr>
          <a:xfrm>
            <a:off x="3092237" y="4418535"/>
            <a:ext cx="600501" cy="60050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4400">
                <a:solidFill>
                  <a:schemeClr val="accent1"/>
                </a:solidFill>
                <a:cs typeface="+mn-ea"/>
                <a:sym typeface="+mn-lt"/>
              </a:rPr>
              <a:t>3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354830" y="4549508"/>
            <a:ext cx="26847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zh-CN" b="1" lang="da-DK">
                <a:solidFill>
                  <a:schemeClr val="accent1"/>
                </a:solidFill>
                <a:cs typeface="+mn-ea"/>
                <a:sym typeface="+mn-lt"/>
              </a:rPr>
              <a:t>LOREM IPSUM DOLOR</a:t>
            </a:r>
          </a:p>
        </p:txBody>
      </p:sp>
      <p:cxnSp>
        <p:nvCxnSpPr>
          <p:cNvPr id="44" name="直接连接符 43"/>
          <p:cNvCxnSpPr>
            <a:stCxn id="42" idx="6"/>
          </p:cNvCxnSpPr>
          <p:nvPr/>
        </p:nvCxnSpPr>
        <p:spPr>
          <a:xfrm>
            <a:off x="3692738" y="4718786"/>
            <a:ext cx="1394321" cy="0"/>
          </a:xfrm>
          <a:prstGeom prst="line">
            <a:avLst/>
          </a:prstGeom>
          <a:ln w="19050"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椭圆 44"/>
          <p:cNvSpPr/>
          <p:nvPr/>
        </p:nvSpPr>
        <p:spPr>
          <a:xfrm>
            <a:off x="8528335" y="1838965"/>
            <a:ext cx="600501" cy="60050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4400">
                <a:solidFill>
                  <a:schemeClr val="accent1"/>
                </a:solidFill>
                <a:cs typeface="+mn-ea"/>
                <a:sym typeface="+mn-lt"/>
              </a:rPr>
              <a:t>4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9152392" y="1969938"/>
            <a:ext cx="26847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da-DK">
                <a:solidFill>
                  <a:schemeClr val="accent1"/>
                </a:solidFill>
                <a:cs typeface="+mn-ea"/>
                <a:sym typeface="+mn-lt"/>
              </a:rPr>
              <a:t>LOREM IPSUM DOLOR</a:t>
            </a:r>
          </a:p>
        </p:txBody>
      </p:sp>
      <p:cxnSp>
        <p:nvCxnSpPr>
          <p:cNvPr id="47" name="直接连接符 46"/>
          <p:cNvCxnSpPr>
            <a:endCxn id="45" idx="2"/>
          </p:cNvCxnSpPr>
          <p:nvPr/>
        </p:nvCxnSpPr>
        <p:spPr>
          <a:xfrm>
            <a:off x="7910911" y="2139216"/>
            <a:ext cx="617424" cy="0"/>
          </a:xfrm>
          <a:prstGeom prst="line">
            <a:avLst/>
          </a:prstGeom>
          <a:ln w="19050"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椭圆 47"/>
          <p:cNvSpPr/>
          <p:nvPr/>
        </p:nvSpPr>
        <p:spPr>
          <a:xfrm>
            <a:off x="7801123" y="3121411"/>
            <a:ext cx="600501" cy="60050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4400">
                <a:solidFill>
                  <a:schemeClr val="accent1"/>
                </a:solidFill>
                <a:cs typeface="+mn-ea"/>
                <a:sym typeface="+mn-lt"/>
              </a:rPr>
              <a:t>5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8397943" y="3252384"/>
            <a:ext cx="26847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>
                <a:solidFill>
                  <a:schemeClr val="accent1"/>
                </a:solidFill>
                <a:cs typeface="+mn-ea"/>
                <a:sym typeface="+mn-lt"/>
              </a:rPr>
              <a:t>LOREM IPSUM DOLOR</a:t>
            </a:r>
          </a:p>
        </p:txBody>
      </p:sp>
      <p:cxnSp>
        <p:nvCxnSpPr>
          <p:cNvPr id="50" name="直接连接符 49"/>
          <p:cNvCxnSpPr>
            <a:endCxn id="48" idx="2"/>
          </p:cNvCxnSpPr>
          <p:nvPr/>
        </p:nvCxnSpPr>
        <p:spPr>
          <a:xfrm>
            <a:off x="6749972" y="3421662"/>
            <a:ext cx="1051151" cy="0"/>
          </a:xfrm>
          <a:prstGeom prst="line">
            <a:avLst/>
          </a:prstGeom>
          <a:ln w="19050"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1159975522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546081" y="165835"/>
            <a:ext cx="3345435" cy="584775"/>
            <a:chOff x="1058032" y="512943"/>
            <a:chExt cx="3345435" cy="584775"/>
          </a:xfrm>
        </p:grpSpPr>
        <p:sp>
          <p:nvSpPr>
            <p:cNvPr id="5" name="文本框 4"/>
            <p:cNvSpPr txBox="1"/>
            <p:nvPr/>
          </p:nvSpPr>
          <p:spPr>
            <a:xfrm>
              <a:off x="2170667" y="574498"/>
              <a:ext cx="2232800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400">
                  <a:solidFill>
                    <a:schemeClr val="accent1"/>
                  </a:solidFill>
                  <a:cs typeface="+mn-ea"/>
                  <a:sym typeface="+mn-lt"/>
                </a:rPr>
                <a:t>CONTENTS</a:t>
              </a: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1058032" y="512943"/>
              <a:ext cx="1007792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z="3200">
                  <a:solidFill>
                    <a:schemeClr val="accent1"/>
                  </a:solidFill>
                  <a:cs typeface="+mn-ea"/>
                  <a:sym typeface="+mn-lt"/>
                </a:rPr>
                <a:t>目录</a:t>
              </a:r>
            </a:p>
          </p:txBody>
        </p:sp>
        <p:cxnSp>
          <p:nvCxnSpPr>
            <p:cNvPr id="7" name="直接连接符 6"/>
            <p:cNvCxnSpPr/>
            <p:nvPr/>
          </p:nvCxnSpPr>
          <p:spPr>
            <a:xfrm flipH="1">
              <a:off x="2118246" y="518727"/>
              <a:ext cx="0" cy="573206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L 形 7"/>
          <p:cNvSpPr/>
          <p:nvPr/>
        </p:nvSpPr>
        <p:spPr>
          <a:xfrm rot="13500000">
            <a:off x="264454" y="364922"/>
            <a:ext cx="211593" cy="211593"/>
          </a:xfrm>
          <a:prstGeom prst="corner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9" name="组合 8"/>
          <p:cNvGrpSpPr/>
          <p:nvPr/>
        </p:nvGrpSpPr>
        <p:grpSpPr>
          <a:xfrm rot="2700000">
            <a:off x="4635365" y="397959"/>
            <a:ext cx="2720722" cy="6332029"/>
            <a:chOff x="4687888" y="141288"/>
            <a:chExt cx="2822576" cy="6569076"/>
          </a:xfrm>
        </p:grpSpPr>
        <p:sp>
          <p:nvSpPr>
            <p:cNvPr id="10" name="Freeform 159"/>
            <p:cNvSpPr/>
            <p:nvPr/>
          </p:nvSpPr>
          <p:spPr bwMode="auto">
            <a:xfrm>
              <a:off x="5414963" y="4238626"/>
              <a:ext cx="1482725" cy="2471738"/>
            </a:xfrm>
            <a:custGeom>
              <a:gdLst>
                <a:gd fmla="*/ 1 w 394" name="T0"/>
                <a:gd fmla="*/ 267 h 658" name="T1"/>
                <a:gd fmla="*/ 0 w 394" name="T2"/>
                <a:gd fmla="*/ 267 h 658" name="T3"/>
                <a:gd fmla="*/ 0 w 394" name="T4"/>
                <a:gd fmla="*/ 267 h 658" name="T5"/>
                <a:gd fmla="*/ 1 w 394" name="T6"/>
                <a:gd fmla="*/ 270 h 658" name="T7"/>
                <a:gd fmla="*/ 2 w 394" name="T8"/>
                <a:gd fmla="*/ 282 h 658" name="T9"/>
                <a:gd fmla="*/ 3 w 394" name="T10"/>
                <a:gd fmla="*/ 284 h 658" name="T11"/>
                <a:gd fmla="*/ 45 w 394" name="T12"/>
                <a:gd fmla="*/ 417 h 658" name="T13"/>
                <a:gd fmla="*/ 89 w 394" name="T14"/>
                <a:gd fmla="*/ 290 h 658" name="T15"/>
                <a:gd fmla="*/ 169 w 394" name="T16"/>
                <a:gd fmla="*/ 440 h 658" name="T17"/>
                <a:gd fmla="*/ 143 w 394" name="T18"/>
                <a:gd fmla="*/ 564 h 658" name="T19"/>
                <a:gd fmla="*/ 199 w 394" name="T20"/>
                <a:gd fmla="*/ 658 h 658" name="T21"/>
                <a:gd fmla="*/ 169 w 394" name="T22"/>
                <a:gd fmla="*/ 604 h 658" name="T23"/>
                <a:gd fmla="*/ 179 w 394" name="T24"/>
                <a:gd fmla="*/ 528 h 658" name="T25"/>
                <a:gd fmla="*/ 226 w 394" name="T26"/>
                <a:gd fmla="*/ 462 h 658" name="T27"/>
                <a:gd fmla="*/ 269 w 394" name="T28"/>
                <a:gd fmla="*/ 386 h 658" name="T29"/>
                <a:gd fmla="*/ 277 w 394" name="T30"/>
                <a:gd fmla="*/ 362 h 658" name="T31"/>
                <a:gd fmla="*/ 305 w 394" name="T32"/>
                <a:gd fmla="*/ 484 h 658" name="T33"/>
                <a:gd fmla="*/ 322 w 394" name="T34"/>
                <a:gd fmla="*/ 406 h 658" name="T35"/>
                <a:gd fmla="*/ 367 w 394" name="T36"/>
                <a:gd fmla="*/ 197 h 658" name="T37"/>
                <a:gd fmla="*/ 186 w 394" name="T38"/>
                <a:gd fmla="*/ 0 h 658" name="T39"/>
                <a:gd fmla="*/ 1 w 394" name="T40"/>
                <a:gd fmla="*/ 253 h 658" name="T41"/>
                <a:gd fmla="*/ 1 w 394" name="T42"/>
                <a:gd fmla="*/ 267 h 658" name="T4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b="b" l="0" r="r" t="0"/>
              <a:pathLst>
                <a:path h="658" w="394">
                  <a:moveTo>
                    <a:pt x="1" y="267"/>
                  </a:moveTo>
                  <a:cubicBezTo>
                    <a:pt x="1" y="266"/>
                    <a:pt x="0" y="263"/>
                    <a:pt x="0" y="267"/>
                  </a:cubicBezTo>
                  <a:cubicBezTo>
                    <a:pt x="0" y="267"/>
                    <a:pt x="0" y="267"/>
                    <a:pt x="0" y="267"/>
                  </a:cubicBezTo>
                  <a:cubicBezTo>
                    <a:pt x="0" y="268"/>
                    <a:pt x="1" y="269"/>
                    <a:pt x="1" y="270"/>
                  </a:cubicBezTo>
                  <a:cubicBezTo>
                    <a:pt x="1" y="274"/>
                    <a:pt x="2" y="278"/>
                    <a:pt x="2" y="282"/>
                  </a:cubicBezTo>
                  <a:cubicBezTo>
                    <a:pt x="2" y="282"/>
                    <a:pt x="3" y="283"/>
                    <a:pt x="3" y="284"/>
                  </a:cubicBezTo>
                  <a:cubicBezTo>
                    <a:pt x="7" y="334"/>
                    <a:pt x="22" y="380"/>
                    <a:pt x="45" y="417"/>
                  </a:cubicBezTo>
                  <a:cubicBezTo>
                    <a:pt x="20" y="377"/>
                    <a:pt x="35" y="298"/>
                    <a:pt x="89" y="290"/>
                  </a:cubicBezTo>
                  <a:cubicBezTo>
                    <a:pt x="156" y="279"/>
                    <a:pt x="167" y="399"/>
                    <a:pt x="169" y="440"/>
                  </a:cubicBezTo>
                  <a:cubicBezTo>
                    <a:pt x="171" y="484"/>
                    <a:pt x="143" y="520"/>
                    <a:pt x="143" y="564"/>
                  </a:cubicBezTo>
                  <a:cubicBezTo>
                    <a:pt x="143" y="613"/>
                    <a:pt x="167" y="653"/>
                    <a:pt x="199" y="658"/>
                  </a:cubicBezTo>
                  <a:cubicBezTo>
                    <a:pt x="184" y="656"/>
                    <a:pt x="171" y="615"/>
                    <a:pt x="169" y="604"/>
                  </a:cubicBezTo>
                  <a:cubicBezTo>
                    <a:pt x="166" y="580"/>
                    <a:pt x="172" y="551"/>
                    <a:pt x="179" y="528"/>
                  </a:cubicBezTo>
                  <a:cubicBezTo>
                    <a:pt x="187" y="501"/>
                    <a:pt x="208" y="482"/>
                    <a:pt x="226" y="462"/>
                  </a:cubicBezTo>
                  <a:cubicBezTo>
                    <a:pt x="245" y="439"/>
                    <a:pt x="259" y="413"/>
                    <a:pt x="269" y="386"/>
                  </a:cubicBezTo>
                  <a:cubicBezTo>
                    <a:pt x="272" y="378"/>
                    <a:pt x="275" y="370"/>
                    <a:pt x="277" y="362"/>
                  </a:cubicBezTo>
                  <a:cubicBezTo>
                    <a:pt x="281" y="420"/>
                    <a:pt x="305" y="484"/>
                    <a:pt x="305" y="484"/>
                  </a:cubicBezTo>
                  <a:cubicBezTo>
                    <a:pt x="296" y="437"/>
                    <a:pt x="322" y="406"/>
                    <a:pt x="322" y="406"/>
                  </a:cubicBezTo>
                  <a:cubicBezTo>
                    <a:pt x="394" y="291"/>
                    <a:pt x="367" y="197"/>
                    <a:pt x="367" y="197"/>
                  </a:cubicBezTo>
                  <a:cubicBezTo>
                    <a:pt x="348" y="84"/>
                    <a:pt x="274" y="0"/>
                    <a:pt x="186" y="0"/>
                  </a:cubicBezTo>
                  <a:cubicBezTo>
                    <a:pt x="84" y="0"/>
                    <a:pt x="1" y="113"/>
                    <a:pt x="1" y="253"/>
                  </a:cubicBezTo>
                  <a:cubicBezTo>
                    <a:pt x="1" y="258"/>
                    <a:pt x="1" y="263"/>
                    <a:pt x="1" y="267"/>
                  </a:cubicBezTo>
                </a:path>
              </a:pathLst>
            </a:custGeom>
            <a:solidFill>
              <a:srgbClr val="FF7463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  <p:grpSp>
          <p:nvGrpSpPr>
            <p:cNvPr id="11" name="组合 10"/>
            <p:cNvGrpSpPr/>
            <p:nvPr/>
          </p:nvGrpSpPr>
          <p:grpSpPr>
            <a:xfrm>
              <a:off x="4687888" y="141288"/>
              <a:ext cx="2822576" cy="5753100"/>
              <a:chOff x="4687888" y="141288"/>
              <a:chExt cx="2822576" cy="5753100"/>
            </a:xfrm>
          </p:grpSpPr>
          <p:sp>
            <p:nvSpPr>
              <p:cNvPr id="12" name="Freeform 165"/>
              <p:cNvSpPr/>
              <p:nvPr/>
            </p:nvSpPr>
            <p:spPr bwMode="auto">
              <a:xfrm>
                <a:off x="4687888" y="3059113"/>
                <a:ext cx="1177925" cy="1855788"/>
              </a:xfrm>
              <a:custGeom>
                <a:gdLst>
                  <a:gd fmla="*/ 157 w 313" name="T0"/>
                  <a:gd fmla="*/ 0 h 494" name="T1"/>
                  <a:gd fmla="*/ 0 w 313" name="T2"/>
                  <a:gd fmla="*/ 156 h 494" name="T3"/>
                  <a:gd fmla="*/ 0 w 313" name="T4"/>
                  <a:gd fmla="*/ 159 h 494" name="T5"/>
                  <a:gd fmla="*/ 0 w 313" name="T6"/>
                  <a:gd fmla="*/ 159 h 494" name="T7"/>
                  <a:gd fmla="*/ 101 w 313" name="T8"/>
                  <a:gd fmla="*/ 477 h 494" name="T9"/>
                  <a:gd fmla="*/ 106 w 313" name="T10"/>
                  <a:gd fmla="*/ 485 h 494" name="T11"/>
                  <a:gd fmla="*/ 106 w 313" name="T12"/>
                  <a:gd fmla="*/ 485 h 494" name="T13"/>
                  <a:gd fmla="*/ 106 w 313" name="T14"/>
                  <a:gd fmla="*/ 485 h 494" name="T15"/>
                  <a:gd fmla="*/ 128 w 313" name="T16"/>
                  <a:gd fmla="*/ 494 h 494" name="T17"/>
                  <a:gd fmla="*/ 159 w 313" name="T18"/>
                  <a:gd fmla="*/ 467 h 494" name="T19"/>
                  <a:gd fmla="*/ 157 w 313" name="T20"/>
                  <a:gd fmla="*/ 459 h 494" name="T21"/>
                  <a:gd fmla="*/ 157 w 313" name="T22"/>
                  <a:gd fmla="*/ 459 h 494" name="T23"/>
                  <a:gd fmla="*/ 148 w 313" name="T24"/>
                  <a:gd fmla="*/ 412 h 494" name="T25"/>
                  <a:gd fmla="*/ 191 w 313" name="T26"/>
                  <a:gd fmla="*/ 310 h 494" name="T27"/>
                  <a:gd fmla="*/ 191 w 313" name="T28"/>
                  <a:gd fmla="*/ 309 h 494" name="T29"/>
                  <a:gd fmla="*/ 270 w 313" name="T30"/>
                  <a:gd fmla="*/ 264 h 494" name="T31"/>
                  <a:gd fmla="*/ 313 w 313" name="T32"/>
                  <a:gd fmla="*/ 156 h 494" name="T33"/>
                  <a:gd fmla="*/ 157 w 313" name="T34"/>
                  <a:gd fmla="*/ 0 h 494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492" w="313">
                    <a:moveTo>
                      <a:pt x="157" y="0"/>
                    </a:moveTo>
                    <a:cubicBezTo>
                      <a:pt x="70" y="0"/>
                      <a:pt x="0" y="70"/>
                      <a:pt x="0" y="156"/>
                    </a:cubicBezTo>
                    <a:cubicBezTo>
                      <a:pt x="0" y="157"/>
                      <a:pt x="0" y="159"/>
                      <a:pt x="0" y="159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0" y="279"/>
                      <a:pt x="38" y="386"/>
                      <a:pt x="101" y="477"/>
                    </a:cubicBezTo>
                    <a:cubicBezTo>
                      <a:pt x="102" y="480"/>
                      <a:pt x="104" y="482"/>
                      <a:pt x="106" y="485"/>
                    </a:cubicBezTo>
                    <a:cubicBezTo>
                      <a:pt x="106" y="485"/>
                      <a:pt x="106" y="485"/>
                      <a:pt x="106" y="485"/>
                    </a:cubicBezTo>
                    <a:cubicBezTo>
                      <a:pt x="106" y="485"/>
                      <a:pt x="106" y="485"/>
                      <a:pt x="106" y="485"/>
                    </a:cubicBezTo>
                    <a:cubicBezTo>
                      <a:pt x="112" y="491"/>
                      <a:pt x="119" y="494"/>
                      <a:pt x="128" y="494"/>
                    </a:cubicBezTo>
                    <a:cubicBezTo>
                      <a:pt x="145" y="494"/>
                      <a:pt x="159" y="483"/>
                      <a:pt x="159" y="467"/>
                    </a:cubicBezTo>
                    <a:cubicBezTo>
                      <a:pt x="159" y="463"/>
                      <a:pt x="158" y="459"/>
                      <a:pt x="157" y="459"/>
                    </a:cubicBezTo>
                    <a:cubicBezTo>
                      <a:pt x="157" y="459"/>
                      <a:pt x="157" y="459"/>
                      <a:pt x="157" y="459"/>
                    </a:cubicBezTo>
                    <a:cubicBezTo>
                      <a:pt x="152" y="439"/>
                      <a:pt x="146" y="428"/>
                      <a:pt x="148" y="412"/>
                    </a:cubicBezTo>
                    <a:cubicBezTo>
                      <a:pt x="155" y="371"/>
                      <a:pt x="164" y="338"/>
                      <a:pt x="191" y="310"/>
                    </a:cubicBezTo>
                    <a:cubicBezTo>
                      <a:pt x="191" y="309"/>
                      <a:pt x="191" y="309"/>
                      <a:pt x="191" y="309"/>
                    </a:cubicBezTo>
                    <a:cubicBezTo>
                      <a:pt x="212" y="287"/>
                      <a:pt x="239" y="270"/>
                      <a:pt x="270" y="264"/>
                    </a:cubicBezTo>
                    <a:cubicBezTo>
                      <a:pt x="297" y="236"/>
                      <a:pt x="313" y="198"/>
                      <a:pt x="313" y="156"/>
                    </a:cubicBezTo>
                    <a:cubicBezTo>
                      <a:pt x="313" y="70"/>
                      <a:pt x="243" y="0"/>
                      <a:pt x="157" y="0"/>
                    </a:cubicBezTo>
                  </a:path>
                </a:pathLst>
              </a:custGeom>
              <a:solidFill>
                <a:srgbClr val="FE736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3" name="Freeform 166"/>
              <p:cNvSpPr/>
              <p:nvPr/>
            </p:nvSpPr>
            <p:spPr bwMode="auto">
              <a:xfrm>
                <a:off x="6337301" y="3059113"/>
                <a:ext cx="1173163" cy="1855788"/>
              </a:xfrm>
              <a:custGeom>
                <a:gdLst>
                  <a:gd fmla="*/ 156 w 312" name="T0"/>
                  <a:gd fmla="*/ 0 h 494" name="T1"/>
                  <a:gd fmla="*/ 312 w 312" name="T2"/>
                  <a:gd fmla="*/ 156 h 494" name="T3"/>
                  <a:gd fmla="*/ 312 w 312" name="T4"/>
                  <a:gd fmla="*/ 159 h 494" name="T5"/>
                  <a:gd fmla="*/ 312 w 312" name="T6"/>
                  <a:gd fmla="*/ 159 h 494" name="T7"/>
                  <a:gd fmla="*/ 212 w 312" name="T8"/>
                  <a:gd fmla="*/ 477 h 494" name="T9"/>
                  <a:gd fmla="*/ 207 w 312" name="T10"/>
                  <a:gd fmla="*/ 485 h 494" name="T11"/>
                  <a:gd fmla="*/ 207 w 312" name="T12"/>
                  <a:gd fmla="*/ 485 h 494" name="T13"/>
                  <a:gd fmla="*/ 207 w 312" name="T14"/>
                  <a:gd fmla="*/ 485 h 494" name="T15"/>
                  <a:gd fmla="*/ 185 w 312" name="T16"/>
                  <a:gd fmla="*/ 494 h 494" name="T17"/>
                  <a:gd fmla="*/ 154 w 312" name="T18"/>
                  <a:gd fmla="*/ 467 h 494" name="T19"/>
                  <a:gd fmla="*/ 156 w 312" name="T20"/>
                  <a:gd fmla="*/ 459 h 494" name="T21"/>
                  <a:gd fmla="*/ 156 w 312" name="T22"/>
                  <a:gd fmla="*/ 459 h 494" name="T23"/>
                  <a:gd fmla="*/ 165 w 312" name="T24"/>
                  <a:gd fmla="*/ 412 h 494" name="T25"/>
                  <a:gd fmla="*/ 122 w 312" name="T26"/>
                  <a:gd fmla="*/ 310 h 494" name="T27"/>
                  <a:gd fmla="*/ 122 w 312" name="T28"/>
                  <a:gd fmla="*/ 309 h 494" name="T29"/>
                  <a:gd fmla="*/ 43 w 312" name="T30"/>
                  <a:gd fmla="*/ 264 h 494" name="T31"/>
                  <a:gd fmla="*/ 0 w 312" name="T32"/>
                  <a:gd fmla="*/ 156 h 494" name="T33"/>
                  <a:gd fmla="*/ 156 w 312" name="T34"/>
                  <a:gd fmla="*/ 0 h 494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492" w="312">
                    <a:moveTo>
                      <a:pt x="156" y="0"/>
                    </a:moveTo>
                    <a:cubicBezTo>
                      <a:pt x="242" y="0"/>
                      <a:pt x="312" y="70"/>
                      <a:pt x="312" y="156"/>
                    </a:cubicBezTo>
                    <a:cubicBezTo>
                      <a:pt x="312" y="157"/>
                      <a:pt x="312" y="159"/>
                      <a:pt x="312" y="159"/>
                    </a:cubicBezTo>
                    <a:cubicBezTo>
                      <a:pt x="312" y="159"/>
                      <a:pt x="312" y="159"/>
                      <a:pt x="312" y="159"/>
                    </a:cubicBezTo>
                    <a:cubicBezTo>
                      <a:pt x="312" y="279"/>
                      <a:pt x="275" y="386"/>
                      <a:pt x="212" y="477"/>
                    </a:cubicBezTo>
                    <a:cubicBezTo>
                      <a:pt x="210" y="480"/>
                      <a:pt x="209" y="482"/>
                      <a:pt x="207" y="485"/>
                    </a:cubicBezTo>
                    <a:cubicBezTo>
                      <a:pt x="207" y="485"/>
                      <a:pt x="207" y="485"/>
                      <a:pt x="207" y="485"/>
                    </a:cubicBezTo>
                    <a:cubicBezTo>
                      <a:pt x="207" y="485"/>
                      <a:pt x="207" y="485"/>
                      <a:pt x="207" y="485"/>
                    </a:cubicBezTo>
                    <a:cubicBezTo>
                      <a:pt x="201" y="491"/>
                      <a:pt x="193" y="494"/>
                      <a:pt x="185" y="494"/>
                    </a:cubicBezTo>
                    <a:cubicBezTo>
                      <a:pt x="168" y="494"/>
                      <a:pt x="154" y="483"/>
                      <a:pt x="154" y="467"/>
                    </a:cubicBezTo>
                    <a:cubicBezTo>
                      <a:pt x="154" y="463"/>
                      <a:pt x="155" y="459"/>
                      <a:pt x="156" y="459"/>
                    </a:cubicBezTo>
                    <a:cubicBezTo>
                      <a:pt x="156" y="459"/>
                      <a:pt x="156" y="459"/>
                      <a:pt x="156" y="459"/>
                    </a:cubicBezTo>
                    <a:cubicBezTo>
                      <a:pt x="160" y="439"/>
                      <a:pt x="167" y="428"/>
                      <a:pt x="165" y="412"/>
                    </a:cubicBezTo>
                    <a:cubicBezTo>
                      <a:pt x="158" y="371"/>
                      <a:pt x="148" y="338"/>
                      <a:pt x="122" y="310"/>
                    </a:cubicBezTo>
                    <a:cubicBezTo>
                      <a:pt x="122" y="309"/>
                      <a:pt x="122" y="309"/>
                      <a:pt x="122" y="309"/>
                    </a:cubicBezTo>
                    <a:cubicBezTo>
                      <a:pt x="101" y="287"/>
                      <a:pt x="74" y="270"/>
                      <a:pt x="43" y="264"/>
                    </a:cubicBezTo>
                    <a:cubicBezTo>
                      <a:pt x="16" y="236"/>
                      <a:pt x="0" y="198"/>
                      <a:pt x="0" y="156"/>
                    </a:cubicBezTo>
                    <a:cubicBezTo>
                      <a:pt x="0" y="70"/>
                      <a:pt x="70" y="0"/>
                      <a:pt x="156" y="0"/>
                    </a:cubicBezTo>
                  </a:path>
                </a:pathLst>
              </a:custGeom>
              <a:solidFill>
                <a:srgbClr val="FE736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4" name="任意多边形 13"/>
              <p:cNvSpPr/>
              <p:nvPr/>
            </p:nvSpPr>
            <p:spPr>
              <a:xfrm>
                <a:off x="5080390" y="625796"/>
                <a:ext cx="2088372" cy="3616005"/>
              </a:xfrm>
              <a:custGeom>
                <a:gdLst>
                  <a:gd fmla="*/ 1549408 w 2088372" name="connsiteX0"/>
                  <a:gd fmla="*/ 0 h 3616005" name="connsiteY0"/>
                  <a:gd fmla="*/ 1594845 w 2088372" name="connsiteX1"/>
                  <a:gd fmla="*/ 54341 h 3616005" name="connsiteY1"/>
                  <a:gd fmla="*/ 2084372 w 2088372" name="connsiteX2"/>
                  <a:gd fmla="*/ 1438077 h 3616005" name="connsiteY2"/>
                  <a:gd fmla="*/ 1568981 w 2088372" name="connsiteX3"/>
                  <a:gd fmla="*/ 3616005 h 3616005" name="connsiteY3"/>
                  <a:gd fmla="*/ 1042305 w 2088372" name="connsiteX4"/>
                  <a:gd fmla="*/ 3616005 h 3616005" name="connsiteY4"/>
                  <a:gd fmla="*/ 519390 w 2088372" name="connsiteX5"/>
                  <a:gd fmla="*/ 3616005 h 3616005" name="connsiteY5"/>
                  <a:gd fmla="*/ 4000 w 2088372" name="connsiteX6"/>
                  <a:gd fmla="*/ 1438077 h 3616005" name="connsiteY6"/>
                  <a:gd fmla="*/ 493527 w 2088372" name="connsiteX7"/>
                  <a:gd fmla="*/ 54341 h 3616005" name="connsiteY7"/>
                  <a:gd fmla="*/ 538964 w 2088372" name="connsiteX8"/>
                  <a:gd fmla="*/ 1 h 3616005" name="connsiteY8"/>
                  <a:gd fmla="*/ 625259 w 2088372" name="connsiteX9"/>
                  <a:gd fmla="*/ 52666 h 3616005" name="connsiteY9"/>
                  <a:gd fmla="*/ 1044185 w 2088372" name="connsiteX10"/>
                  <a:gd fmla="*/ 147318 h 3616005" name="connsiteY10"/>
                  <a:gd fmla="*/ 1463111 w 2088372" name="connsiteX11"/>
                  <a:gd fmla="*/ 52666 h 3616005" name="connsiteY11"/>
                  <a:gd fmla="*/ 1549408 w 2088372" name="connsiteX12"/>
                  <a:gd fmla="*/ 0 h 3616005" name="connsiteY12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b="b" l="l" r="r" t="t"/>
                <a:pathLst>
                  <a:path h="3616005" w="2088372">
                    <a:moveTo>
                      <a:pt x="1549408" y="0"/>
                    </a:moveTo>
                    <a:lnTo>
                      <a:pt x="1594845" y="54341"/>
                    </a:lnTo>
                    <a:cubicBezTo>
                      <a:pt x="1864296" y="394173"/>
                      <a:pt x="2123873" y="874820"/>
                      <a:pt x="2084372" y="1438077"/>
                    </a:cubicBezTo>
                    <a:cubicBezTo>
                      <a:pt x="2084372" y="1438077"/>
                      <a:pt x="2050514" y="2609652"/>
                      <a:pt x="1568981" y="3616005"/>
                    </a:cubicBezTo>
                    <a:cubicBezTo>
                      <a:pt x="1042305" y="3616005"/>
                      <a:pt x="1042305" y="3616005"/>
                      <a:pt x="1042305" y="3616005"/>
                    </a:cubicBezTo>
                    <a:cubicBezTo>
                      <a:pt x="519390" y="3616005"/>
                      <a:pt x="519390" y="3616005"/>
                      <a:pt x="519390" y="3616005"/>
                    </a:cubicBezTo>
                    <a:cubicBezTo>
                      <a:pt x="37857" y="2609652"/>
                      <a:pt x="4000" y="1438077"/>
                      <a:pt x="4000" y="1438077"/>
                    </a:cubicBezTo>
                    <a:cubicBezTo>
                      <a:pt x="-35501" y="874820"/>
                      <a:pt x="224075" y="394173"/>
                      <a:pt x="493527" y="54341"/>
                    </a:cubicBezTo>
                    <a:lnTo>
                      <a:pt x="538964" y="1"/>
                    </a:lnTo>
                    <a:lnTo>
                      <a:pt x="625259" y="52666"/>
                    </a:lnTo>
                    <a:cubicBezTo>
                      <a:pt x="744844" y="112424"/>
                      <a:pt x="889005" y="147318"/>
                      <a:pt x="1044185" y="147318"/>
                    </a:cubicBezTo>
                    <a:cubicBezTo>
                      <a:pt x="1199365" y="147318"/>
                      <a:pt x="1343527" y="112424"/>
                      <a:pt x="1463111" y="52666"/>
                    </a:cubicBezTo>
                    <a:lnTo>
                      <a:pt x="1549408" y="0"/>
                    </a:lnTo>
                    <a:close/>
                  </a:path>
                </a:pathLst>
              </a:custGeom>
              <a:solidFill>
                <a:srgbClr val="F0F1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5" name="Freeform 160"/>
              <p:cNvSpPr/>
              <p:nvPr/>
            </p:nvSpPr>
            <p:spPr bwMode="auto">
              <a:xfrm>
                <a:off x="5535613" y="4324351"/>
                <a:ext cx="1219200" cy="1558925"/>
              </a:xfrm>
              <a:custGeom>
                <a:gdLst>
                  <a:gd fmla="*/ 154 w 324" name="T0"/>
                  <a:gd fmla="*/ 0 h 415" name="T1"/>
                  <a:gd fmla="*/ 305 w 324" name="T2"/>
                  <a:gd fmla="*/ 172 h 415" name="T3"/>
                  <a:gd fmla="*/ 305 w 324" name="T4"/>
                  <a:gd fmla="*/ 174 h 415" name="T5"/>
                  <a:gd fmla="*/ 305 w 324" name="T6"/>
                  <a:gd fmla="*/ 175 h 415" name="T7"/>
                  <a:gd fmla="*/ 276 w 324" name="T8"/>
                  <a:gd fmla="*/ 338 h 415" name="T9"/>
                  <a:gd fmla="*/ 255 w 324" name="T10"/>
                  <a:gd fmla="*/ 260 h 415" name="T11"/>
                  <a:gd fmla="*/ 230 w 324" name="T12"/>
                  <a:gd fmla="*/ 301 h 415" name="T13"/>
                  <a:gd fmla="*/ 170 w 324" name="T14"/>
                  <a:gd fmla="*/ 411 h 415" name="T15"/>
                  <a:gd fmla="*/ 167 w 324" name="T16"/>
                  <a:gd fmla="*/ 415 h 415" name="T17"/>
                  <a:gd fmla="*/ 167 w 324" name="T18"/>
                  <a:gd fmla="*/ 408 h 415" name="T19"/>
                  <a:gd fmla="*/ 65 w 324" name="T20"/>
                  <a:gd fmla="*/ 228 h 415" name="T21"/>
                  <a:gd fmla="*/ 52 w 324" name="T22"/>
                  <a:gd fmla="*/ 229 h 415" name="T23"/>
                  <a:gd fmla="*/ 2 w 324" name="T24"/>
                  <a:gd fmla="*/ 256 h 415" name="T25"/>
                  <a:gd fmla="*/ 1 w 324" name="T26"/>
                  <a:gd fmla="*/ 250 h 415" name="T27"/>
                  <a:gd fmla="*/ 1 w 324" name="T28"/>
                  <a:gd fmla="*/ 248 h 415" name="T29"/>
                  <a:gd fmla="*/ 0 w 324" name="T30"/>
                  <a:gd fmla="*/ 238 h 415" name="T31"/>
                  <a:gd fmla="*/ 0 w 324" name="T32"/>
                  <a:gd fmla="*/ 235 h 415" name="T33"/>
                  <a:gd fmla="*/ 0 w 324" name="T34"/>
                  <a:gd fmla="*/ 223 h 415" name="T35"/>
                  <a:gd fmla="*/ 154 w 324" name="T36"/>
                  <a:gd fmla="*/ 0 h 415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415" w="324">
                    <a:moveTo>
                      <a:pt x="154" y="0"/>
                    </a:moveTo>
                    <a:cubicBezTo>
                      <a:pt x="225" y="0"/>
                      <a:pt x="288" y="72"/>
                      <a:pt x="305" y="172"/>
                    </a:cubicBezTo>
                    <a:cubicBezTo>
                      <a:pt x="305" y="174"/>
                      <a:pt x="305" y="174"/>
                      <a:pt x="305" y="174"/>
                    </a:cubicBezTo>
                    <a:cubicBezTo>
                      <a:pt x="305" y="175"/>
                      <a:pt x="305" y="175"/>
                      <a:pt x="305" y="175"/>
                    </a:cubicBezTo>
                    <a:cubicBezTo>
                      <a:pt x="306" y="178"/>
                      <a:pt x="324" y="247"/>
                      <a:pt x="276" y="338"/>
                    </a:cubicBezTo>
                    <a:cubicBezTo>
                      <a:pt x="276" y="335"/>
                      <a:pt x="256" y="263"/>
                      <a:pt x="255" y="260"/>
                    </a:cubicBezTo>
                    <a:cubicBezTo>
                      <a:pt x="256" y="270"/>
                      <a:pt x="235" y="291"/>
                      <a:pt x="230" y="301"/>
                    </a:cubicBezTo>
                    <a:cubicBezTo>
                      <a:pt x="209" y="338"/>
                      <a:pt x="198" y="379"/>
                      <a:pt x="170" y="411"/>
                    </a:cubicBezTo>
                    <a:cubicBezTo>
                      <a:pt x="169" y="412"/>
                      <a:pt x="168" y="414"/>
                      <a:pt x="167" y="415"/>
                    </a:cubicBezTo>
                    <a:cubicBezTo>
                      <a:pt x="167" y="412"/>
                      <a:pt x="167" y="410"/>
                      <a:pt x="167" y="408"/>
                    </a:cubicBezTo>
                    <a:cubicBezTo>
                      <a:pt x="159" y="259"/>
                      <a:pt x="107" y="228"/>
                      <a:pt x="65" y="228"/>
                    </a:cubicBezTo>
                    <a:cubicBezTo>
                      <a:pt x="61" y="228"/>
                      <a:pt x="57" y="228"/>
                      <a:pt x="52" y="229"/>
                    </a:cubicBezTo>
                    <a:cubicBezTo>
                      <a:pt x="33" y="232"/>
                      <a:pt x="15" y="241"/>
                      <a:pt x="2" y="256"/>
                    </a:cubicBezTo>
                    <a:cubicBezTo>
                      <a:pt x="2" y="254"/>
                      <a:pt x="1" y="252"/>
                      <a:pt x="1" y="250"/>
                    </a:cubicBezTo>
                    <a:cubicBezTo>
                      <a:pt x="1" y="248"/>
                      <a:pt x="1" y="248"/>
                      <a:pt x="1" y="248"/>
                    </a:cubicBezTo>
                    <a:cubicBezTo>
                      <a:pt x="1" y="245"/>
                      <a:pt x="1" y="242"/>
                      <a:pt x="0" y="238"/>
                    </a:cubicBezTo>
                    <a:cubicBezTo>
                      <a:pt x="0" y="235"/>
                      <a:pt x="0" y="235"/>
                      <a:pt x="0" y="235"/>
                    </a:cubicBezTo>
                    <a:cubicBezTo>
                      <a:pt x="0" y="231"/>
                      <a:pt x="0" y="227"/>
                      <a:pt x="0" y="223"/>
                    </a:cubicBezTo>
                    <a:cubicBezTo>
                      <a:pt x="0" y="100"/>
                      <a:pt x="69" y="0"/>
                      <a:pt x="154" y="0"/>
                    </a:cubicBezTo>
                  </a:path>
                </a:pathLst>
              </a:custGeom>
              <a:solidFill>
                <a:srgbClr val="FFA29A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6" name="Rectangle 162"/>
              <p:cNvSpPr>
                <a:spLocks noChangeArrowheads="1"/>
              </p:cNvSpPr>
              <p:nvPr/>
            </p:nvSpPr>
            <p:spPr bwMode="auto">
              <a:xfrm>
                <a:off x="5535613" y="4332288"/>
                <a:ext cx="1233488" cy="15621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7" name="Freeform 163"/>
              <p:cNvSpPr/>
              <p:nvPr/>
            </p:nvSpPr>
            <p:spPr bwMode="auto">
              <a:xfrm>
                <a:off x="5764213" y="4411663"/>
                <a:ext cx="801688" cy="1122363"/>
              </a:xfrm>
              <a:custGeom>
                <a:gdLst>
                  <a:gd fmla="*/ 43 w 213" name="T0"/>
                  <a:gd fmla="*/ 141 h 299" name="T1"/>
                  <a:gd fmla="*/ 34 w 213" name="T2"/>
                  <a:gd fmla="*/ 142 h 299" name="T3"/>
                  <a:gd fmla="*/ 1 w 213" name="T4"/>
                  <a:gd fmla="*/ 159 h 299" name="T5"/>
                  <a:gd fmla="*/ 1 w 213" name="T6"/>
                  <a:gd fmla="*/ 155 h 299" name="T7"/>
                  <a:gd fmla="*/ 1 w 213" name="T8"/>
                  <a:gd fmla="*/ 154 h 299" name="T9"/>
                  <a:gd fmla="*/ 0 w 213" name="T10"/>
                  <a:gd fmla="*/ 148 h 299" name="T11"/>
                  <a:gd fmla="*/ 0 w 213" name="T12"/>
                  <a:gd fmla="*/ 146 h 299" name="T13"/>
                  <a:gd fmla="*/ 0 w 213" name="T14"/>
                  <a:gd fmla="*/ 138 h 299" name="T15"/>
                  <a:gd fmla="*/ 101 w 213" name="T16"/>
                  <a:gd fmla="*/ 0 h 299" name="T17"/>
                  <a:gd fmla="*/ 200 w 213" name="T18"/>
                  <a:gd fmla="*/ 106 h 299" name="T19"/>
                  <a:gd fmla="*/ 200 w 213" name="T20"/>
                  <a:gd fmla="*/ 108 h 299" name="T21"/>
                  <a:gd fmla="*/ 200 w 213" name="T22"/>
                  <a:gd fmla="*/ 109 h 299" name="T23"/>
                  <a:gd fmla="*/ 181 w 213" name="T24"/>
                  <a:gd fmla="*/ 209 h 299" name="T25"/>
                  <a:gd fmla="*/ 167 w 213" name="T26"/>
                  <a:gd fmla="*/ 161 h 299" name="T27"/>
                  <a:gd fmla="*/ 151 w 213" name="T28"/>
                  <a:gd fmla="*/ 187 h 299" name="T29"/>
                  <a:gd fmla="*/ 121 w 213" name="T30"/>
                  <a:gd fmla="*/ 299 h 299" name="T31"/>
                  <a:gd fmla="*/ 43 w 213" name="T32"/>
                  <a:gd fmla="*/ 141 h 299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299" w="213">
                    <a:moveTo>
                      <a:pt x="43" y="141"/>
                    </a:moveTo>
                    <a:cubicBezTo>
                      <a:pt x="40" y="142"/>
                      <a:pt x="37" y="141"/>
                      <a:pt x="34" y="142"/>
                    </a:cubicBezTo>
                    <a:cubicBezTo>
                      <a:pt x="21" y="144"/>
                      <a:pt x="10" y="150"/>
                      <a:pt x="1" y="159"/>
                    </a:cubicBezTo>
                    <a:cubicBezTo>
                      <a:pt x="1" y="157"/>
                      <a:pt x="1" y="156"/>
                      <a:pt x="1" y="155"/>
                    </a:cubicBezTo>
                    <a:cubicBezTo>
                      <a:pt x="1" y="154"/>
                      <a:pt x="1" y="154"/>
                      <a:pt x="1" y="154"/>
                    </a:cubicBezTo>
                    <a:cubicBezTo>
                      <a:pt x="1" y="152"/>
                      <a:pt x="0" y="150"/>
                      <a:pt x="0" y="148"/>
                    </a:cubicBezTo>
                    <a:cubicBezTo>
                      <a:pt x="0" y="146"/>
                      <a:pt x="0" y="146"/>
                      <a:pt x="0" y="146"/>
                    </a:cubicBezTo>
                    <a:cubicBezTo>
                      <a:pt x="0" y="143"/>
                      <a:pt x="0" y="140"/>
                      <a:pt x="0" y="138"/>
                    </a:cubicBezTo>
                    <a:cubicBezTo>
                      <a:pt x="0" y="62"/>
                      <a:pt x="45" y="0"/>
                      <a:pt x="101" y="0"/>
                    </a:cubicBezTo>
                    <a:cubicBezTo>
                      <a:pt x="147" y="0"/>
                      <a:pt x="189" y="45"/>
                      <a:pt x="200" y="106"/>
                    </a:cubicBezTo>
                    <a:cubicBezTo>
                      <a:pt x="200" y="108"/>
                      <a:pt x="200" y="108"/>
                      <a:pt x="200" y="108"/>
                    </a:cubicBezTo>
                    <a:cubicBezTo>
                      <a:pt x="200" y="109"/>
                      <a:pt x="200" y="109"/>
                      <a:pt x="200" y="109"/>
                    </a:cubicBezTo>
                    <a:cubicBezTo>
                      <a:pt x="201" y="111"/>
                      <a:pt x="213" y="153"/>
                      <a:pt x="181" y="209"/>
                    </a:cubicBezTo>
                    <a:cubicBezTo>
                      <a:pt x="181" y="208"/>
                      <a:pt x="167" y="163"/>
                      <a:pt x="167" y="161"/>
                    </a:cubicBezTo>
                    <a:cubicBezTo>
                      <a:pt x="168" y="167"/>
                      <a:pt x="154" y="181"/>
                      <a:pt x="151" y="187"/>
                    </a:cubicBezTo>
                    <a:cubicBezTo>
                      <a:pt x="137" y="210"/>
                      <a:pt x="126" y="274"/>
                      <a:pt x="121" y="299"/>
                    </a:cubicBezTo>
                    <a:cubicBezTo>
                      <a:pt x="121" y="299"/>
                      <a:pt x="94" y="134"/>
                      <a:pt x="43" y="141"/>
                    </a:cubicBezTo>
                  </a:path>
                </a:pathLst>
              </a:custGeom>
              <a:solidFill>
                <a:srgbClr val="FDEBAE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8" name="Freeform 164"/>
              <p:cNvSpPr/>
              <p:nvPr/>
            </p:nvSpPr>
            <p:spPr bwMode="auto">
              <a:xfrm>
                <a:off x="5719763" y="4156076"/>
                <a:ext cx="790575" cy="250825"/>
              </a:xfrm>
              <a:custGeom>
                <a:gdLst>
                  <a:gd fmla="*/ 210 w 210" name="T0"/>
                  <a:gd fmla="*/ 45 h 67" name="T1"/>
                  <a:gd fmla="*/ 188 w 210" name="T2"/>
                  <a:gd fmla="*/ 67 h 67" name="T3"/>
                  <a:gd fmla="*/ 22 w 210" name="T4"/>
                  <a:gd fmla="*/ 67 h 67" name="T5"/>
                  <a:gd fmla="*/ 0 w 210" name="T6"/>
                  <a:gd fmla="*/ 45 h 67" name="T7"/>
                  <a:gd fmla="*/ 0 w 210" name="T8"/>
                  <a:gd fmla="*/ 22 h 67" name="T9"/>
                  <a:gd fmla="*/ 22 w 210" name="T10"/>
                  <a:gd fmla="*/ 0 h 67" name="T11"/>
                  <a:gd fmla="*/ 188 w 210" name="T12"/>
                  <a:gd fmla="*/ 0 h 67" name="T13"/>
                  <a:gd fmla="*/ 210 w 210" name="T14"/>
                  <a:gd fmla="*/ 22 h 67" name="T15"/>
                  <a:gd fmla="*/ 210 w 210" name="T16"/>
                  <a:gd fmla="*/ 45 h 67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67" w="210">
                    <a:moveTo>
                      <a:pt x="210" y="45"/>
                    </a:moveTo>
                    <a:cubicBezTo>
                      <a:pt x="210" y="57"/>
                      <a:pt x="200" y="67"/>
                      <a:pt x="188" y="67"/>
                    </a:cubicBezTo>
                    <a:cubicBezTo>
                      <a:pt x="22" y="67"/>
                      <a:pt x="22" y="67"/>
                      <a:pt x="22" y="67"/>
                    </a:cubicBezTo>
                    <a:cubicBezTo>
                      <a:pt x="10" y="67"/>
                      <a:pt x="0" y="57"/>
                      <a:pt x="0" y="45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10"/>
                      <a:pt x="10" y="0"/>
                      <a:pt x="22" y="0"/>
                    </a:cubicBezTo>
                    <a:cubicBezTo>
                      <a:pt x="188" y="0"/>
                      <a:pt x="188" y="0"/>
                      <a:pt x="188" y="0"/>
                    </a:cubicBezTo>
                    <a:cubicBezTo>
                      <a:pt x="200" y="0"/>
                      <a:pt x="210" y="10"/>
                      <a:pt x="210" y="22"/>
                    </a:cubicBezTo>
                    <a:cubicBezTo>
                      <a:pt x="210" y="45"/>
                      <a:pt x="210" y="45"/>
                      <a:pt x="210" y="45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9" name="Freeform 169"/>
              <p:cNvSpPr/>
              <p:nvPr/>
            </p:nvSpPr>
            <p:spPr bwMode="auto">
              <a:xfrm>
                <a:off x="5132388" y="2533651"/>
                <a:ext cx="1990725" cy="641350"/>
              </a:xfrm>
              <a:custGeom>
                <a:gdLst>
                  <a:gd fmla="*/ 508 w 529" name="T0"/>
                  <a:gd fmla="*/ 124 h 171" name="T1"/>
                  <a:gd fmla="*/ 529 w 529" name="T2"/>
                  <a:gd fmla="*/ 0 h 171" name="T3"/>
                  <a:gd fmla="*/ 248 w 529" name="T4"/>
                  <a:gd fmla="*/ 66 h 171" name="T5"/>
                  <a:gd fmla="*/ 0 w 529" name="T6"/>
                  <a:gd fmla="*/ 15 h 171" name="T7"/>
                  <a:gd fmla="*/ 21 w 529" name="T8"/>
                  <a:gd fmla="*/ 135 h 171" name="T9"/>
                  <a:gd fmla="*/ 248 w 529" name="T10"/>
                  <a:gd fmla="*/ 171 h 171" name="T11"/>
                  <a:gd fmla="*/ 508 w 529" name="T12"/>
                  <a:gd fmla="*/ 124 h 17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71" w="529">
                    <a:moveTo>
                      <a:pt x="508" y="124"/>
                    </a:moveTo>
                    <a:cubicBezTo>
                      <a:pt x="517" y="78"/>
                      <a:pt x="524" y="36"/>
                      <a:pt x="529" y="0"/>
                    </a:cubicBezTo>
                    <a:cubicBezTo>
                      <a:pt x="444" y="42"/>
                      <a:pt x="349" y="66"/>
                      <a:pt x="248" y="66"/>
                    </a:cubicBezTo>
                    <a:cubicBezTo>
                      <a:pt x="160" y="66"/>
                      <a:pt x="76" y="47"/>
                      <a:pt x="0" y="15"/>
                    </a:cubicBezTo>
                    <a:cubicBezTo>
                      <a:pt x="5" y="50"/>
                      <a:pt x="12" y="91"/>
                      <a:pt x="21" y="135"/>
                    </a:cubicBezTo>
                    <a:cubicBezTo>
                      <a:pt x="93" y="159"/>
                      <a:pt x="169" y="171"/>
                      <a:pt x="248" y="171"/>
                    </a:cubicBezTo>
                    <a:cubicBezTo>
                      <a:pt x="340" y="171"/>
                      <a:pt x="427" y="154"/>
                      <a:pt x="508" y="124"/>
                    </a:cubicBezTo>
                  </a:path>
                </a:pathLst>
              </a:custGeom>
              <a:solidFill>
                <a:srgbClr val="FFD447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0" name="Freeform 170"/>
              <p:cNvSpPr/>
              <p:nvPr/>
            </p:nvSpPr>
            <p:spPr bwMode="auto">
              <a:xfrm>
                <a:off x="5072063" y="1703388"/>
                <a:ext cx="2100263" cy="525463"/>
              </a:xfrm>
              <a:custGeom>
                <a:gdLst>
                  <a:gd fmla="*/ 557 w 558" name="T0"/>
                  <a:gd fmla="*/ 79 h 140" name="T1"/>
                  <a:gd fmla="*/ 552 w 558" name="T2"/>
                  <a:gd fmla="*/ 0 h 140" name="T3"/>
                  <a:gd fmla="*/ 278 w 558" name="T4"/>
                  <a:gd fmla="*/ 61 h 140" name="T5"/>
                  <a:gd fmla="*/ 6 w 558" name="T6"/>
                  <a:gd fmla="*/ 1 h 140" name="T7"/>
                  <a:gd fmla="*/ 2 w 558" name="T8"/>
                  <a:gd fmla="*/ 92 h 140" name="T9"/>
                  <a:gd fmla="*/ 264 w 558" name="T10"/>
                  <a:gd fmla="*/ 140 h 140" name="T11"/>
                  <a:gd fmla="*/ 557 w 558" name="T12"/>
                  <a:gd fmla="*/ 79 h 140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40" w="558">
                    <a:moveTo>
                      <a:pt x="557" y="79"/>
                    </a:moveTo>
                    <a:cubicBezTo>
                      <a:pt x="558" y="52"/>
                      <a:pt x="556" y="25"/>
                      <a:pt x="552" y="0"/>
                    </a:cubicBezTo>
                    <a:cubicBezTo>
                      <a:pt x="469" y="39"/>
                      <a:pt x="376" y="61"/>
                      <a:pt x="278" y="61"/>
                    </a:cubicBezTo>
                    <a:cubicBezTo>
                      <a:pt x="181" y="61"/>
                      <a:pt x="89" y="40"/>
                      <a:pt x="6" y="1"/>
                    </a:cubicBezTo>
                    <a:cubicBezTo>
                      <a:pt x="2" y="30"/>
                      <a:pt x="0" y="61"/>
                      <a:pt x="2" y="92"/>
                    </a:cubicBezTo>
                    <a:cubicBezTo>
                      <a:pt x="84" y="123"/>
                      <a:pt x="172" y="140"/>
                      <a:pt x="264" y="140"/>
                    </a:cubicBezTo>
                    <a:cubicBezTo>
                      <a:pt x="368" y="140"/>
                      <a:pt x="467" y="118"/>
                      <a:pt x="557" y="79"/>
                    </a:cubicBezTo>
                  </a:path>
                </a:pathLst>
              </a:custGeom>
              <a:solidFill>
                <a:srgbClr val="FFD447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1" name="Freeform 178"/>
              <p:cNvSpPr/>
              <p:nvPr/>
            </p:nvSpPr>
            <p:spPr bwMode="auto">
              <a:xfrm>
                <a:off x="5972176" y="3059113"/>
                <a:ext cx="293688" cy="1858963"/>
              </a:xfrm>
              <a:custGeom>
                <a:gdLst>
                  <a:gd fmla="*/ 77 w 78" name="T0"/>
                  <a:gd fmla="*/ 48 h 495" name="T1"/>
                  <a:gd fmla="*/ 78 w 78" name="T2"/>
                  <a:gd fmla="*/ 39 h 495" name="T3"/>
                  <a:gd fmla="*/ 39 w 78" name="T4"/>
                  <a:gd fmla="*/ 0 h 495" name="T5"/>
                  <a:gd fmla="*/ 0 w 78" name="T6"/>
                  <a:gd fmla="*/ 40 h 495" name="T7"/>
                  <a:gd fmla="*/ 18 w 78" name="T8"/>
                  <a:gd fmla="*/ 476 h 495" name="T9"/>
                  <a:gd fmla="*/ 20 w 78" name="T10"/>
                  <a:gd fmla="*/ 476 h 495" name="T11"/>
                  <a:gd fmla="*/ 19 w 78" name="T12"/>
                  <a:gd fmla="*/ 475 h 495" name="T13"/>
                  <a:gd fmla="*/ 40 w 78" name="T14"/>
                  <a:gd fmla="*/ 495 h 495" name="T15"/>
                  <a:gd fmla="*/ 61 w 78" name="T16"/>
                  <a:gd fmla="*/ 475 h 495" name="T17"/>
                  <a:gd fmla="*/ 61 w 78" name="T18"/>
                  <a:gd fmla="*/ 476 h 495" name="T19"/>
                  <a:gd fmla="*/ 61 w 78" name="T20"/>
                  <a:gd fmla="*/ 476 h 495" name="T21"/>
                  <a:gd fmla="*/ 77 w 78" name="T22"/>
                  <a:gd fmla="*/ 48 h 495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495" w="78">
                    <a:moveTo>
                      <a:pt x="77" y="48"/>
                    </a:moveTo>
                    <a:cubicBezTo>
                      <a:pt x="77" y="45"/>
                      <a:pt x="78" y="42"/>
                      <a:pt x="78" y="39"/>
                    </a:cubicBezTo>
                    <a:cubicBezTo>
                      <a:pt x="78" y="18"/>
                      <a:pt x="60" y="0"/>
                      <a:pt x="39" y="0"/>
                    </a:cubicBezTo>
                    <a:cubicBezTo>
                      <a:pt x="17" y="0"/>
                      <a:pt x="0" y="18"/>
                      <a:pt x="0" y="40"/>
                    </a:cubicBezTo>
                    <a:cubicBezTo>
                      <a:pt x="18" y="476"/>
                      <a:pt x="18" y="476"/>
                      <a:pt x="18" y="476"/>
                    </a:cubicBezTo>
                    <a:cubicBezTo>
                      <a:pt x="20" y="476"/>
                      <a:pt x="20" y="476"/>
                      <a:pt x="20" y="476"/>
                    </a:cubicBezTo>
                    <a:cubicBezTo>
                      <a:pt x="19" y="475"/>
                      <a:pt x="19" y="475"/>
                      <a:pt x="19" y="475"/>
                    </a:cubicBezTo>
                    <a:cubicBezTo>
                      <a:pt x="19" y="487"/>
                      <a:pt x="29" y="495"/>
                      <a:pt x="40" y="495"/>
                    </a:cubicBezTo>
                    <a:cubicBezTo>
                      <a:pt x="52" y="495"/>
                      <a:pt x="61" y="487"/>
                      <a:pt x="61" y="475"/>
                    </a:cubicBezTo>
                    <a:cubicBezTo>
                      <a:pt x="61" y="476"/>
                      <a:pt x="61" y="476"/>
                      <a:pt x="61" y="476"/>
                    </a:cubicBezTo>
                    <a:cubicBezTo>
                      <a:pt x="61" y="476"/>
                      <a:pt x="61" y="476"/>
                      <a:pt x="61" y="476"/>
                    </a:cubicBezTo>
                    <a:lnTo>
                      <a:pt x="77" y="48"/>
                    </a:lnTo>
                    <a:close/>
                  </a:path>
                </a:pathLst>
              </a:custGeom>
              <a:solidFill>
                <a:srgbClr val="FE736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2" name="Oval 179"/>
              <p:cNvSpPr>
                <a:spLocks noChangeArrowheads="1"/>
              </p:cNvSpPr>
              <p:nvPr/>
            </p:nvSpPr>
            <p:spPr bwMode="auto">
              <a:xfrm>
                <a:off x="5788026" y="963613"/>
                <a:ext cx="658813" cy="657225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3" name="Freeform 181"/>
              <p:cNvSpPr>
                <a:spLocks noEditPoints="1"/>
              </p:cNvSpPr>
              <p:nvPr/>
            </p:nvSpPr>
            <p:spPr bwMode="auto">
              <a:xfrm>
                <a:off x="5722938" y="898526"/>
                <a:ext cx="790575" cy="788988"/>
              </a:xfrm>
              <a:custGeom>
                <a:gdLst>
                  <a:gd fmla="*/ 105 w 210" name="T0"/>
                  <a:gd fmla="*/ 0 h 210" name="T1"/>
                  <a:gd fmla="*/ 0 w 210" name="T2"/>
                  <a:gd fmla="*/ 105 h 210" name="T3"/>
                  <a:gd fmla="*/ 105 w 210" name="T4"/>
                  <a:gd fmla="*/ 210 h 210" name="T5"/>
                  <a:gd fmla="*/ 210 w 210" name="T6"/>
                  <a:gd fmla="*/ 105 h 210" name="T7"/>
                  <a:gd fmla="*/ 105 w 210" name="T8"/>
                  <a:gd fmla="*/ 0 h 210" name="T9"/>
                  <a:gd fmla="*/ 105 w 210" name="T10"/>
                  <a:gd fmla="*/ 192 h 210" name="T11"/>
                  <a:gd fmla="*/ 17 w 210" name="T12"/>
                  <a:gd fmla="*/ 105 h 210" name="T13"/>
                  <a:gd fmla="*/ 105 w 210" name="T14"/>
                  <a:gd fmla="*/ 17 h 210" name="T15"/>
                  <a:gd fmla="*/ 192 w 210" name="T16"/>
                  <a:gd fmla="*/ 105 h 210" name="T17"/>
                  <a:gd fmla="*/ 105 w 210" name="T18"/>
                  <a:gd fmla="*/ 192 h 21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210" w="210">
                    <a:moveTo>
                      <a:pt x="105" y="0"/>
                    </a:moveTo>
                    <a:cubicBezTo>
                      <a:pt x="47" y="0"/>
                      <a:pt x="0" y="47"/>
                      <a:pt x="0" y="105"/>
                    </a:cubicBezTo>
                    <a:cubicBezTo>
                      <a:pt x="0" y="163"/>
                      <a:pt x="47" y="210"/>
                      <a:pt x="105" y="210"/>
                    </a:cubicBezTo>
                    <a:cubicBezTo>
                      <a:pt x="163" y="210"/>
                      <a:pt x="210" y="163"/>
                      <a:pt x="210" y="105"/>
                    </a:cubicBezTo>
                    <a:cubicBezTo>
                      <a:pt x="210" y="47"/>
                      <a:pt x="163" y="0"/>
                      <a:pt x="105" y="0"/>
                    </a:cubicBezTo>
                    <a:close/>
                    <a:moveTo>
                      <a:pt x="105" y="192"/>
                    </a:moveTo>
                    <a:cubicBezTo>
                      <a:pt x="56" y="192"/>
                      <a:pt x="17" y="153"/>
                      <a:pt x="17" y="105"/>
                    </a:cubicBezTo>
                    <a:cubicBezTo>
                      <a:pt x="17" y="56"/>
                      <a:pt x="56" y="17"/>
                      <a:pt x="105" y="17"/>
                    </a:cubicBezTo>
                    <a:cubicBezTo>
                      <a:pt x="153" y="17"/>
                      <a:pt x="192" y="56"/>
                      <a:pt x="192" y="105"/>
                    </a:cubicBezTo>
                    <a:cubicBezTo>
                      <a:pt x="192" y="153"/>
                      <a:pt x="153" y="192"/>
                      <a:pt x="105" y="192"/>
                    </a:cubicBezTo>
                    <a:close/>
                  </a:path>
                </a:pathLst>
              </a:custGeom>
              <a:solidFill>
                <a:srgbClr val="FFD447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4" name="Oval 182"/>
              <p:cNvSpPr>
                <a:spLocks noChangeArrowheads="1"/>
              </p:cNvSpPr>
              <p:nvPr/>
            </p:nvSpPr>
            <p:spPr bwMode="auto">
              <a:xfrm>
                <a:off x="5991226" y="1954213"/>
                <a:ext cx="255588" cy="255588"/>
              </a:xfrm>
              <a:prstGeom prst="ellipse">
                <a:avLst/>
              </a:prstGeom>
              <a:solidFill>
                <a:srgbClr val="22B19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5" name="Oval 184"/>
              <p:cNvSpPr>
                <a:spLocks noChangeArrowheads="1"/>
              </p:cNvSpPr>
              <p:nvPr/>
            </p:nvSpPr>
            <p:spPr bwMode="auto">
              <a:xfrm>
                <a:off x="6005513" y="2374901"/>
                <a:ext cx="207963" cy="203200"/>
              </a:xfrm>
              <a:prstGeom prst="ellipse">
                <a:avLst/>
              </a:prstGeom>
              <a:solidFill>
                <a:srgbClr val="22B19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6" name="Oval 186"/>
              <p:cNvSpPr>
                <a:spLocks noChangeArrowheads="1"/>
              </p:cNvSpPr>
              <p:nvPr/>
            </p:nvSpPr>
            <p:spPr bwMode="auto">
              <a:xfrm>
                <a:off x="6005513" y="2728913"/>
                <a:ext cx="207963" cy="201613"/>
              </a:xfrm>
              <a:prstGeom prst="ellipse">
                <a:avLst/>
              </a:prstGeom>
              <a:solidFill>
                <a:srgbClr val="22B199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7" name="Freeform 190"/>
              <p:cNvSpPr/>
              <p:nvPr/>
            </p:nvSpPr>
            <p:spPr bwMode="auto">
              <a:xfrm>
                <a:off x="5192713" y="1747838"/>
                <a:ext cx="128588" cy="49213"/>
              </a:xfrm>
              <a:custGeom>
                <a:gdLst>
                  <a:gd fmla="*/ 0 w 34" name="T0"/>
                  <a:gd fmla="*/ 0 h 13" name="T1"/>
                  <a:gd fmla="*/ 0 w 34" name="T2"/>
                  <a:gd fmla="*/ 0 h 13" name="T3"/>
                  <a:gd fmla="*/ 34 w 34" name="T4"/>
                  <a:gd fmla="*/ 13 h 13" name="T5"/>
                  <a:gd fmla="*/ 34 w 34" name="T6"/>
                  <a:gd fmla="*/ 13 h 13" name="T7"/>
                  <a:gd fmla="*/ 0 w 34" name="T8"/>
                  <a:gd fmla="*/ 0 h 1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3" w="34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1" y="5"/>
                      <a:pt x="22" y="9"/>
                      <a:pt x="34" y="13"/>
                    </a:cubicBezTo>
                    <a:cubicBezTo>
                      <a:pt x="34" y="13"/>
                      <a:pt x="34" y="13"/>
                      <a:pt x="34" y="13"/>
                    </a:cubicBezTo>
                    <a:cubicBezTo>
                      <a:pt x="22" y="9"/>
                      <a:pt x="11" y="5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8" name="Freeform 191"/>
              <p:cNvSpPr/>
              <p:nvPr/>
            </p:nvSpPr>
            <p:spPr bwMode="auto">
              <a:xfrm>
                <a:off x="5173663" y="1747838"/>
                <a:ext cx="147638" cy="379413"/>
              </a:xfrm>
              <a:custGeom>
                <a:gdLst>
                  <a:gd fmla="*/ 5 w 39" name="T0"/>
                  <a:gd fmla="*/ 0 h 101" name="T1"/>
                  <a:gd fmla="*/ 2 w 39" name="T2"/>
                  <a:gd fmla="*/ 84 h 101" name="T3"/>
                  <a:gd fmla="*/ 3 w 39" name="T4"/>
                  <a:gd fmla="*/ 90 h 101" name="T5"/>
                  <a:gd fmla="*/ 39 w 39" name="T6"/>
                  <a:gd fmla="*/ 101 h 101" name="T7"/>
                  <a:gd fmla="*/ 38 w 39" name="T8"/>
                  <a:gd fmla="*/ 84 h 101" name="T9"/>
                  <a:gd fmla="*/ 39 w 39" name="T10"/>
                  <a:gd fmla="*/ 13 h 101" name="T11"/>
                  <a:gd fmla="*/ 5 w 39" name="T12"/>
                  <a:gd fmla="*/ 0 h 101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00" w="39">
                    <a:moveTo>
                      <a:pt x="5" y="0"/>
                    </a:moveTo>
                    <a:cubicBezTo>
                      <a:pt x="1" y="27"/>
                      <a:pt x="0" y="55"/>
                      <a:pt x="2" y="84"/>
                    </a:cubicBezTo>
                    <a:cubicBezTo>
                      <a:pt x="2" y="84"/>
                      <a:pt x="2" y="86"/>
                      <a:pt x="3" y="90"/>
                    </a:cubicBezTo>
                    <a:cubicBezTo>
                      <a:pt x="15" y="94"/>
                      <a:pt x="27" y="97"/>
                      <a:pt x="39" y="101"/>
                    </a:cubicBezTo>
                    <a:cubicBezTo>
                      <a:pt x="38" y="90"/>
                      <a:pt x="38" y="84"/>
                      <a:pt x="38" y="84"/>
                    </a:cubicBezTo>
                    <a:cubicBezTo>
                      <a:pt x="37" y="60"/>
                      <a:pt x="37" y="36"/>
                      <a:pt x="39" y="13"/>
                    </a:cubicBezTo>
                    <a:cubicBezTo>
                      <a:pt x="27" y="9"/>
                      <a:pt x="16" y="5"/>
                      <a:pt x="5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29" name="Freeform 192"/>
              <p:cNvSpPr/>
              <p:nvPr/>
            </p:nvSpPr>
            <p:spPr bwMode="auto">
              <a:xfrm>
                <a:off x="5368926" y="1816101"/>
                <a:ext cx="131763" cy="36513"/>
              </a:xfrm>
              <a:custGeom>
                <a:gdLst>
                  <a:gd fmla="*/ 0 w 35" name="T0"/>
                  <a:gd fmla="*/ 0 h 10" name="T1"/>
                  <a:gd fmla="*/ 0 w 35" name="T2"/>
                  <a:gd fmla="*/ 0 h 10" name="T3"/>
                  <a:gd fmla="*/ 35 w 35" name="T4"/>
                  <a:gd fmla="*/ 10 h 10" name="T5"/>
                  <a:gd fmla="*/ 35 w 35" name="T6"/>
                  <a:gd fmla="*/ 10 h 10" name="T7"/>
                  <a:gd fmla="*/ 0 w 35" name="T8"/>
                  <a:gd fmla="*/ 0 h 1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0" w="35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2" y="4"/>
                      <a:pt x="23" y="7"/>
                      <a:pt x="35" y="10"/>
                    </a:cubicBezTo>
                    <a:cubicBezTo>
                      <a:pt x="35" y="10"/>
                      <a:pt x="35" y="10"/>
                      <a:pt x="35" y="10"/>
                    </a:cubicBezTo>
                    <a:cubicBezTo>
                      <a:pt x="23" y="7"/>
                      <a:pt x="12" y="4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0" name="Freeform 193"/>
              <p:cNvSpPr/>
              <p:nvPr/>
            </p:nvSpPr>
            <p:spPr bwMode="auto">
              <a:xfrm>
                <a:off x="5362576" y="1816101"/>
                <a:ext cx="146050" cy="357188"/>
              </a:xfrm>
              <a:custGeom>
                <a:gdLst>
                  <a:gd fmla="*/ 2 w 39" name="T0"/>
                  <a:gd fmla="*/ 0 h 95" name="T1"/>
                  <a:gd fmla="*/ 2 w 39" name="T2"/>
                  <a:gd fmla="*/ 66 h 95" name="T3"/>
                  <a:gd fmla="*/ 3 w 39" name="T4"/>
                  <a:gd fmla="*/ 87 h 95" name="T5"/>
                  <a:gd fmla="*/ 39 w 39" name="T6"/>
                  <a:gd fmla="*/ 95 h 95" name="T7"/>
                  <a:gd fmla="*/ 37 w 39" name="T8"/>
                  <a:gd fmla="*/ 66 h 95" name="T9"/>
                  <a:gd fmla="*/ 37 w 39" name="T10"/>
                  <a:gd fmla="*/ 10 h 95" name="T11"/>
                  <a:gd fmla="*/ 2 w 39" name="T12"/>
                  <a:gd fmla="*/ 0 h 95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95" w="39">
                    <a:moveTo>
                      <a:pt x="2" y="0"/>
                    </a:moveTo>
                    <a:cubicBezTo>
                      <a:pt x="0" y="21"/>
                      <a:pt x="0" y="44"/>
                      <a:pt x="2" y="66"/>
                    </a:cubicBezTo>
                    <a:cubicBezTo>
                      <a:pt x="2" y="66"/>
                      <a:pt x="2" y="73"/>
                      <a:pt x="3" y="87"/>
                    </a:cubicBezTo>
                    <a:cubicBezTo>
                      <a:pt x="15" y="90"/>
                      <a:pt x="27" y="92"/>
                      <a:pt x="39" y="95"/>
                    </a:cubicBezTo>
                    <a:cubicBezTo>
                      <a:pt x="38" y="77"/>
                      <a:pt x="37" y="66"/>
                      <a:pt x="37" y="66"/>
                    </a:cubicBezTo>
                    <a:cubicBezTo>
                      <a:pt x="36" y="47"/>
                      <a:pt x="36" y="29"/>
                      <a:pt x="37" y="10"/>
                    </a:cubicBezTo>
                    <a:cubicBezTo>
                      <a:pt x="25" y="7"/>
                      <a:pt x="14" y="4"/>
                      <a:pt x="2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1" name="Freeform 194"/>
              <p:cNvSpPr/>
              <p:nvPr/>
            </p:nvSpPr>
            <p:spPr bwMode="auto">
              <a:xfrm>
                <a:off x="5237163" y="2630488"/>
                <a:ext cx="144463" cy="49213"/>
              </a:xfrm>
              <a:custGeom>
                <a:gdLst>
                  <a:gd fmla="*/ 0 w 38" name="T0"/>
                  <a:gd fmla="*/ 0 h 13" name="T1"/>
                  <a:gd fmla="*/ 0 w 38" name="T2"/>
                  <a:gd fmla="*/ 0 h 13" name="T3"/>
                  <a:gd fmla="*/ 38 w 38" name="T4"/>
                  <a:gd fmla="*/ 13 h 13" name="T5"/>
                  <a:gd fmla="*/ 38 w 38" name="T6"/>
                  <a:gd fmla="*/ 13 h 13" name="T7"/>
                  <a:gd fmla="*/ 0 w 38" name="T8"/>
                  <a:gd fmla="*/ 0 h 13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3" w="38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3" y="5"/>
                      <a:pt x="25" y="9"/>
                      <a:pt x="38" y="13"/>
                    </a:cubicBezTo>
                    <a:cubicBezTo>
                      <a:pt x="38" y="13"/>
                      <a:pt x="38" y="13"/>
                      <a:pt x="38" y="13"/>
                    </a:cubicBezTo>
                    <a:cubicBezTo>
                      <a:pt x="25" y="9"/>
                      <a:pt x="13" y="5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2" name="Freeform 195"/>
              <p:cNvSpPr/>
              <p:nvPr/>
            </p:nvSpPr>
            <p:spPr bwMode="auto">
              <a:xfrm>
                <a:off x="5237163" y="2630488"/>
                <a:ext cx="222250" cy="477838"/>
              </a:xfrm>
              <a:custGeom>
                <a:gdLst>
                  <a:gd fmla="*/ 0 w 59" name="T0"/>
                  <a:gd fmla="*/ 0 h 127" name="T1"/>
                  <a:gd fmla="*/ 21 w 59" name="T2"/>
                  <a:gd fmla="*/ 118 h 127" name="T3"/>
                  <a:gd fmla="*/ 59 w 59" name="T4"/>
                  <a:gd fmla="*/ 127 h 127" name="T5"/>
                  <a:gd fmla="*/ 38 w 59" name="T6"/>
                  <a:gd fmla="*/ 13 h 127" name="T7"/>
                  <a:gd fmla="*/ 0 w 59" name="T8"/>
                  <a:gd fmla="*/ 0 h 12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27" w="59">
                    <a:moveTo>
                      <a:pt x="0" y="0"/>
                    </a:moveTo>
                    <a:cubicBezTo>
                      <a:pt x="5" y="35"/>
                      <a:pt x="12" y="75"/>
                      <a:pt x="21" y="118"/>
                    </a:cubicBezTo>
                    <a:cubicBezTo>
                      <a:pt x="34" y="121"/>
                      <a:pt x="46" y="124"/>
                      <a:pt x="59" y="127"/>
                    </a:cubicBezTo>
                    <a:cubicBezTo>
                      <a:pt x="50" y="86"/>
                      <a:pt x="43" y="47"/>
                      <a:pt x="38" y="13"/>
                    </a:cubicBezTo>
                    <a:cubicBezTo>
                      <a:pt x="25" y="9"/>
                      <a:pt x="13" y="5"/>
                      <a:pt x="0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3" name="Freeform 196"/>
              <p:cNvSpPr/>
              <p:nvPr/>
            </p:nvSpPr>
            <p:spPr bwMode="auto">
              <a:xfrm>
                <a:off x="5434013" y="2693988"/>
                <a:ext cx="139700" cy="34925"/>
              </a:xfrm>
              <a:custGeom>
                <a:gdLst>
                  <a:gd fmla="*/ 0 w 37" name="T0"/>
                  <a:gd fmla="*/ 0 h 9" name="T1"/>
                  <a:gd fmla="*/ 0 w 37" name="T2"/>
                  <a:gd fmla="*/ 0 h 9" name="T3"/>
                  <a:gd fmla="*/ 37 w 37" name="T4"/>
                  <a:gd fmla="*/ 9 h 9" name="T5"/>
                  <a:gd fmla="*/ 37 w 37" name="T6"/>
                  <a:gd fmla="*/ 9 h 9" name="T7"/>
                  <a:gd fmla="*/ 0 w 37" name="T8"/>
                  <a:gd fmla="*/ 0 h 9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9" w="37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2" y="3"/>
                      <a:pt x="25" y="6"/>
                      <a:pt x="37" y="9"/>
                    </a:cubicBezTo>
                    <a:cubicBezTo>
                      <a:pt x="37" y="9"/>
                      <a:pt x="37" y="9"/>
                      <a:pt x="37" y="9"/>
                    </a:cubicBezTo>
                    <a:cubicBezTo>
                      <a:pt x="25" y="6"/>
                      <a:pt x="12" y="3"/>
                      <a:pt x="0" y="0"/>
                    </a:cubicBezTo>
                  </a:path>
                </a:pathLst>
              </a:custGeom>
              <a:solidFill>
                <a:srgbClr val="FFB5B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4" name="Freeform 197"/>
              <p:cNvSpPr/>
              <p:nvPr/>
            </p:nvSpPr>
            <p:spPr bwMode="auto">
              <a:xfrm>
                <a:off x="5434013" y="2693988"/>
                <a:ext cx="217488" cy="450850"/>
              </a:xfrm>
              <a:custGeom>
                <a:gdLst>
                  <a:gd fmla="*/ 0 w 58" name="T0"/>
                  <a:gd fmla="*/ 0 h 120" name="T1"/>
                  <a:gd fmla="*/ 21 w 58" name="T2"/>
                  <a:gd fmla="*/ 113 h 120" name="T3"/>
                  <a:gd fmla="*/ 58 w 58" name="T4"/>
                  <a:gd fmla="*/ 120 h 120" name="T5"/>
                  <a:gd fmla="*/ 37 w 58" name="T6"/>
                  <a:gd fmla="*/ 9 h 120" name="T7"/>
                  <a:gd fmla="*/ 0 w 58" name="T8"/>
                  <a:gd fmla="*/ 0 h 120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120" w="57">
                    <a:moveTo>
                      <a:pt x="0" y="0"/>
                    </a:moveTo>
                    <a:cubicBezTo>
                      <a:pt x="5" y="34"/>
                      <a:pt x="12" y="73"/>
                      <a:pt x="21" y="113"/>
                    </a:cubicBezTo>
                    <a:cubicBezTo>
                      <a:pt x="33" y="116"/>
                      <a:pt x="46" y="118"/>
                      <a:pt x="58" y="120"/>
                    </a:cubicBezTo>
                    <a:cubicBezTo>
                      <a:pt x="50" y="80"/>
                      <a:pt x="43" y="43"/>
                      <a:pt x="37" y="9"/>
                    </a:cubicBezTo>
                    <a:cubicBezTo>
                      <a:pt x="25" y="6"/>
                      <a:pt x="12" y="3"/>
                      <a:pt x="0" y="0"/>
                    </a:cubicBezTo>
                  </a:path>
                </a:pathLst>
              </a:custGeom>
              <a:solidFill>
                <a:srgbClr val="FFC540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35" name="任意多边形 34"/>
              <p:cNvSpPr/>
              <p:nvPr/>
            </p:nvSpPr>
            <p:spPr>
              <a:xfrm>
                <a:off x="5619354" y="141288"/>
                <a:ext cx="1010444" cy="631826"/>
              </a:xfrm>
              <a:custGeom>
                <a:gdLst>
                  <a:gd fmla="*/ 503341 w 1010444" name="connsiteX0"/>
                  <a:gd fmla="*/ 0 h 631826" name="connsiteY0"/>
                  <a:gd fmla="*/ 507103 w 1010444" name="connsiteX1"/>
                  <a:gd fmla="*/ 0 h 631826" name="connsiteY1"/>
                  <a:gd fmla="*/ 954939 w 1010444" name="connsiteX2"/>
                  <a:gd fmla="*/ 418127 h 631826" name="connsiteY2"/>
                  <a:gd fmla="*/ 1010444 w 1010444" name="connsiteX3"/>
                  <a:gd fmla="*/ 484508 h 631826" name="connsiteY3"/>
                  <a:gd fmla="*/ 924147 w 1010444" name="connsiteX4"/>
                  <a:gd fmla="*/ 537174 h 631826" name="connsiteY4"/>
                  <a:gd fmla="*/ 505221 w 1010444" name="connsiteX5"/>
                  <a:gd fmla="*/ 631826 h 631826" name="connsiteY5"/>
                  <a:gd fmla="*/ 86295 w 1010444" name="connsiteX6"/>
                  <a:gd fmla="*/ 537174 h 631826" name="connsiteY6"/>
                  <a:gd fmla="*/ 0 w 1010444" name="connsiteX7"/>
                  <a:gd fmla="*/ 484509 h 631826" name="connsiteY7"/>
                  <a:gd fmla="*/ 55505 w 1010444" name="connsiteX8"/>
                  <a:gd fmla="*/ 418127 h 631826" name="connsiteY8"/>
                  <a:gd fmla="*/ 503341 w 1010444" name="connsiteX9"/>
                  <a:gd fmla="*/ 0 h 631826" name="connsiteY9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b="b" l="l" r="r" t="t"/>
                <a:pathLst>
                  <a:path h="631826" w="1010444">
                    <a:moveTo>
                      <a:pt x="503341" y="0"/>
                    </a:moveTo>
                    <a:cubicBezTo>
                      <a:pt x="507103" y="0"/>
                      <a:pt x="507103" y="0"/>
                      <a:pt x="507103" y="0"/>
                    </a:cubicBezTo>
                    <a:cubicBezTo>
                      <a:pt x="507103" y="0"/>
                      <a:pt x="720963" y="152373"/>
                      <a:pt x="954939" y="418127"/>
                    </a:cubicBezTo>
                    <a:lnTo>
                      <a:pt x="1010444" y="484508"/>
                    </a:lnTo>
                    <a:lnTo>
                      <a:pt x="924147" y="537174"/>
                    </a:lnTo>
                    <a:cubicBezTo>
                      <a:pt x="804563" y="596932"/>
                      <a:pt x="660401" y="631826"/>
                      <a:pt x="505221" y="631826"/>
                    </a:cubicBezTo>
                    <a:cubicBezTo>
                      <a:pt x="350041" y="631826"/>
                      <a:pt x="205880" y="596932"/>
                      <a:pt x="86295" y="537174"/>
                    </a:cubicBezTo>
                    <a:lnTo>
                      <a:pt x="0" y="484509"/>
                    </a:lnTo>
                    <a:lnTo>
                      <a:pt x="55505" y="418127"/>
                    </a:lnTo>
                    <a:cubicBezTo>
                      <a:pt x="289482" y="152373"/>
                      <a:pt x="503341" y="0"/>
                      <a:pt x="503341" y="0"/>
                    </a:cubicBezTo>
                    <a:close/>
                  </a:path>
                </a:pathLst>
              </a:custGeom>
              <a:solidFill>
                <a:srgbClr val="FF746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sp>
        <p:nvSpPr>
          <p:cNvPr id="36" name="椭圆 35"/>
          <p:cNvSpPr/>
          <p:nvPr/>
        </p:nvSpPr>
        <p:spPr>
          <a:xfrm>
            <a:off x="3642564" y="2108910"/>
            <a:ext cx="600501" cy="60050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4400">
                <a:solidFill>
                  <a:schemeClr val="accent1"/>
                </a:solidFill>
                <a:cs typeface="+mn-ea"/>
                <a:sym typeface="+mn-lt"/>
              </a:rPr>
              <a:t>1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928445" y="2224494"/>
            <a:ext cx="26847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zh-CN" b="1" lang="da-DK">
                <a:solidFill>
                  <a:schemeClr val="accent1"/>
                </a:solidFill>
                <a:cs typeface="+mn-ea"/>
                <a:sym typeface="+mn-lt"/>
              </a:rPr>
              <a:t>LOREM IPSUM DOLOR</a:t>
            </a:r>
          </a:p>
        </p:txBody>
      </p:sp>
      <p:cxnSp>
        <p:nvCxnSpPr>
          <p:cNvPr id="38" name="直接连接符 37"/>
          <p:cNvCxnSpPr>
            <a:stCxn id="36" idx="6"/>
          </p:cNvCxnSpPr>
          <p:nvPr/>
        </p:nvCxnSpPr>
        <p:spPr>
          <a:xfrm>
            <a:off x="4243065" y="2409161"/>
            <a:ext cx="2340420" cy="0"/>
          </a:xfrm>
          <a:prstGeom prst="line">
            <a:avLst/>
          </a:prstGeom>
          <a:ln w="19050"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文本框 38"/>
          <p:cNvSpPr txBox="1"/>
          <p:nvPr/>
        </p:nvSpPr>
        <p:spPr>
          <a:xfrm>
            <a:off x="435865" y="3394696"/>
            <a:ext cx="26847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zh-CN" b="1" lang="da-DK">
                <a:solidFill>
                  <a:schemeClr val="accent1"/>
                </a:solidFill>
                <a:cs typeface="+mn-ea"/>
                <a:sym typeface="+mn-lt"/>
              </a:rPr>
              <a:t>LOREM IPSUM DOLOR</a:t>
            </a:r>
          </a:p>
        </p:txBody>
      </p:sp>
      <p:cxnSp>
        <p:nvCxnSpPr>
          <p:cNvPr id="40" name="直接连接符 39"/>
          <p:cNvCxnSpPr/>
          <p:nvPr/>
        </p:nvCxnSpPr>
        <p:spPr>
          <a:xfrm>
            <a:off x="3717465" y="3563974"/>
            <a:ext cx="1027705" cy="0"/>
          </a:xfrm>
          <a:prstGeom prst="line">
            <a:avLst/>
          </a:prstGeom>
          <a:ln w="19050"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椭圆 40"/>
          <p:cNvSpPr/>
          <p:nvPr/>
        </p:nvSpPr>
        <p:spPr>
          <a:xfrm>
            <a:off x="3116964" y="3263723"/>
            <a:ext cx="600501" cy="60050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4400">
                <a:solidFill>
                  <a:schemeClr val="accent1"/>
                </a:solidFill>
                <a:cs typeface="+mn-ea"/>
                <a:sym typeface="+mn-lt"/>
              </a:rPr>
              <a:t>2</a:t>
            </a:r>
          </a:p>
        </p:txBody>
      </p:sp>
      <p:sp>
        <p:nvSpPr>
          <p:cNvPr id="42" name="椭圆 41"/>
          <p:cNvSpPr/>
          <p:nvPr/>
        </p:nvSpPr>
        <p:spPr>
          <a:xfrm>
            <a:off x="3092237" y="4418535"/>
            <a:ext cx="600501" cy="60050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4400">
                <a:solidFill>
                  <a:schemeClr val="accent1"/>
                </a:solidFill>
                <a:cs typeface="+mn-ea"/>
                <a:sym typeface="+mn-lt"/>
              </a:rPr>
              <a:t>3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354830" y="4549508"/>
            <a:ext cx="26847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zh-CN" b="1" lang="da-DK">
                <a:solidFill>
                  <a:schemeClr val="accent1"/>
                </a:solidFill>
                <a:cs typeface="+mn-ea"/>
                <a:sym typeface="+mn-lt"/>
              </a:rPr>
              <a:t>LOREM IPSUM DOLOR</a:t>
            </a:r>
          </a:p>
        </p:txBody>
      </p:sp>
      <p:cxnSp>
        <p:nvCxnSpPr>
          <p:cNvPr id="44" name="直接连接符 43"/>
          <p:cNvCxnSpPr>
            <a:stCxn id="42" idx="6"/>
          </p:cNvCxnSpPr>
          <p:nvPr/>
        </p:nvCxnSpPr>
        <p:spPr>
          <a:xfrm>
            <a:off x="3692738" y="4718786"/>
            <a:ext cx="1394321" cy="0"/>
          </a:xfrm>
          <a:prstGeom prst="line">
            <a:avLst/>
          </a:prstGeom>
          <a:ln w="19050"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椭圆 44"/>
          <p:cNvSpPr/>
          <p:nvPr/>
        </p:nvSpPr>
        <p:spPr>
          <a:xfrm>
            <a:off x="8528335" y="1838965"/>
            <a:ext cx="600501" cy="60050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4400">
                <a:solidFill>
                  <a:schemeClr val="accent1"/>
                </a:solidFill>
                <a:cs typeface="+mn-ea"/>
                <a:sym typeface="+mn-lt"/>
              </a:rPr>
              <a:t>4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9152392" y="1969938"/>
            <a:ext cx="26847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da-DK">
                <a:solidFill>
                  <a:schemeClr val="accent1"/>
                </a:solidFill>
                <a:cs typeface="+mn-ea"/>
                <a:sym typeface="+mn-lt"/>
              </a:rPr>
              <a:t>LOREM IPSUM DOLOR</a:t>
            </a:r>
          </a:p>
        </p:txBody>
      </p:sp>
      <p:cxnSp>
        <p:nvCxnSpPr>
          <p:cNvPr id="47" name="直接连接符 46"/>
          <p:cNvCxnSpPr>
            <a:endCxn id="45" idx="2"/>
          </p:cNvCxnSpPr>
          <p:nvPr/>
        </p:nvCxnSpPr>
        <p:spPr>
          <a:xfrm>
            <a:off x="7910911" y="2139216"/>
            <a:ext cx="617424" cy="0"/>
          </a:xfrm>
          <a:prstGeom prst="line">
            <a:avLst/>
          </a:prstGeom>
          <a:ln w="19050"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椭圆 47"/>
          <p:cNvSpPr/>
          <p:nvPr/>
        </p:nvSpPr>
        <p:spPr>
          <a:xfrm>
            <a:off x="7801123" y="3121411"/>
            <a:ext cx="600501" cy="60050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mtClean="0" sz="4400">
                <a:solidFill>
                  <a:schemeClr val="accent1"/>
                </a:solidFill>
                <a:cs typeface="+mn-ea"/>
                <a:sym typeface="+mn-lt"/>
              </a:rPr>
              <a:t>5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8397943" y="3252384"/>
            <a:ext cx="26847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b="1" lang="en-US">
                <a:solidFill>
                  <a:schemeClr val="accent1"/>
                </a:solidFill>
                <a:cs typeface="+mn-ea"/>
                <a:sym typeface="+mn-lt"/>
              </a:rPr>
              <a:t>LOREM IPSUM DOLOR</a:t>
            </a:r>
          </a:p>
        </p:txBody>
      </p:sp>
      <p:cxnSp>
        <p:nvCxnSpPr>
          <p:cNvPr id="50" name="直接连接符 49"/>
          <p:cNvCxnSpPr>
            <a:endCxn id="48" idx="2"/>
          </p:cNvCxnSpPr>
          <p:nvPr/>
        </p:nvCxnSpPr>
        <p:spPr>
          <a:xfrm>
            <a:off x="6749972" y="3421662"/>
            <a:ext cx="1051151" cy="0"/>
          </a:xfrm>
          <a:prstGeom prst="line">
            <a:avLst/>
          </a:prstGeom>
          <a:ln w="19050"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椭圆 50"/>
          <p:cNvSpPr/>
          <p:nvPr/>
        </p:nvSpPr>
        <p:spPr>
          <a:xfrm>
            <a:off x="7736128" y="4403857"/>
            <a:ext cx="600501" cy="60050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lang="en-US" sz="4400">
                <a:solidFill>
                  <a:schemeClr val="accent1"/>
                </a:solidFill>
                <a:cs typeface="+mn-ea"/>
                <a:sym typeface="+mn-lt"/>
              </a:rPr>
              <a:t>6</a:t>
            </a:r>
          </a:p>
        </p:txBody>
      </p:sp>
      <p:sp>
        <p:nvSpPr>
          <p:cNvPr id="52" name="文本框 51"/>
          <p:cNvSpPr txBox="1"/>
          <p:nvPr/>
        </p:nvSpPr>
        <p:spPr>
          <a:xfrm>
            <a:off x="8332949" y="4534830"/>
            <a:ext cx="2684780" cy="365760"/>
          </a:xfrm>
          <a:prstGeom prst="rect">
            <a:avLst/>
          </a:prstGeom>
          <a:noFill/>
          <a:ln>
            <a:noFill/>
          </a:ln>
        </p:spPr>
        <p:txBody>
          <a:bodyPr rtlCol="0" wrap="none">
            <a:spAutoFit/>
          </a:bodyPr>
          <a:lstStyle/>
          <a:p>
            <a:r>
              <a:rPr altLang="zh-CN" b="1" lang="en-US">
                <a:solidFill>
                  <a:schemeClr val="accent1"/>
                </a:solidFill>
                <a:cs typeface="+mn-ea"/>
                <a:sym typeface="+mn-lt"/>
              </a:rPr>
              <a:t>LOREM IPSUM DOLOR</a:t>
            </a:r>
          </a:p>
        </p:txBody>
      </p:sp>
      <p:cxnSp>
        <p:nvCxnSpPr>
          <p:cNvPr id="53" name="直接连接符 52"/>
          <p:cNvCxnSpPr>
            <a:endCxn id="51" idx="2"/>
          </p:cNvCxnSpPr>
          <p:nvPr/>
        </p:nvCxnSpPr>
        <p:spPr>
          <a:xfrm>
            <a:off x="6163354" y="4704108"/>
            <a:ext cx="1572774" cy="0"/>
          </a:xfrm>
          <a:prstGeom prst="line">
            <a:avLst/>
          </a:prstGeom>
          <a:ln w="19050">
            <a:solidFill>
              <a:schemeClr val="accent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3275125744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" name="任意多边形 29"/>
          <p:cNvSpPr/>
          <p:nvPr/>
        </p:nvSpPr>
        <p:spPr>
          <a:xfrm>
            <a:off x="0" y="4047902"/>
            <a:ext cx="12058079" cy="2810098"/>
          </a:xfrm>
          <a:custGeom>
            <a:gdLst>
              <a:gd fmla="*/ 0 w 12058079" name="connsiteX0"/>
              <a:gd fmla="*/ 0 h 2810098" name="connsiteY0"/>
              <a:gd fmla="*/ 130136 w 12058079" name="connsiteX1"/>
              <a:gd fmla="*/ 44453 h 2810098" name="connsiteY1"/>
              <a:gd fmla="*/ 907564 w 12058079" name="connsiteX2"/>
              <a:gd fmla="*/ 712480 h 2810098" name="connsiteY2"/>
              <a:gd fmla="*/ 1013495 w 12058079" name="connsiteX3"/>
              <a:gd fmla="*/ 925805 h 2810098" name="connsiteY3"/>
              <a:gd fmla="*/ 1079497 w 12058079" name="connsiteX4"/>
              <a:gd fmla="*/ 901648 h 2810098" name="connsiteY4"/>
              <a:gd fmla="*/ 1361943 w 12058079" name="connsiteX5"/>
              <a:gd fmla="*/ 858946 h 2810098" name="connsiteY5"/>
              <a:gd fmla="*/ 1814682 w 12058079" name="connsiteX6"/>
              <a:gd fmla="*/ 973584 h 2810098" name="connsiteY6"/>
              <a:gd fmla="*/ 1870467 w 12058079" name="connsiteX7"/>
              <a:gd fmla="*/ 1008399 h 2810098" name="connsiteY7"/>
              <a:gd fmla="*/ 1926768 w 12058079" name="connsiteX8"/>
              <a:gd fmla="*/ 904671 h 2810098" name="connsiteY8"/>
              <a:gd fmla="*/ 2527482 w 12058079" name="connsiteX9"/>
              <a:gd fmla="*/ 585274 h 2810098" name="connsiteY9"/>
              <a:gd fmla="*/ 3194988 w 12058079" name="connsiteX10"/>
              <a:gd fmla="*/ 1027727 h 2810098" name="connsiteY10"/>
              <a:gd fmla="*/ 3195515 w 12058079" name="connsiteX11"/>
              <a:gd fmla="*/ 1029425 h 2810098" name="connsiteY11"/>
              <a:gd fmla="*/ 3217854 w 12058079" name="connsiteX12"/>
              <a:gd fmla="*/ 1017300 h 2810098" name="connsiteY12"/>
              <a:gd fmla="*/ 3499837 w 12058079" name="connsiteX13"/>
              <a:gd fmla="*/ 960370 h 2810098" name="connsiteY13"/>
              <a:gd fmla="*/ 4047617 w 12058079" name="connsiteX14"/>
              <a:gd fmla="*/ 1210716 h 2810098" name="connsiteY14"/>
              <a:gd fmla="*/ 4050635 w 12058079" name="connsiteX15"/>
              <a:gd fmla="*/ 1214654 h 2810098" name="connsiteY15"/>
              <a:gd fmla="*/ 4107442 w 12058079" name="connsiteX16"/>
              <a:gd fmla="*/ 1109996 h 2810098" name="connsiteY16"/>
              <a:gd fmla="*/ 4895044 w 12058079" name="connsiteX17"/>
              <a:gd fmla="*/ 691231 h 2810098" name="connsiteY17"/>
              <a:gd fmla="*/ 5770220 w 12058079" name="connsiteX18"/>
              <a:gd fmla="*/ 1271336 h 2810098" name="connsiteY18"/>
              <a:gd fmla="*/ 5813705 w 12058079" name="connsiteX19"/>
              <a:gd fmla="*/ 1411424 h 2810098" name="connsiteY19"/>
              <a:gd fmla="*/ 5816439 w 12058079" name="connsiteX20"/>
              <a:gd fmla="*/ 1410108 h 2810098" name="connsiteY20"/>
              <a:gd fmla="*/ 6186150 w 12058079" name="connsiteX21"/>
              <a:gd fmla="*/ 1335466 h 2810098" name="connsiteY21"/>
              <a:gd fmla="*/ 7061326 w 12058079" name="connsiteX22"/>
              <a:gd fmla="*/ 1915572 h 2810098" name="connsiteY22"/>
              <a:gd fmla="*/ 7064146 w 12058079" name="connsiteX23"/>
              <a:gd fmla="*/ 1924656 h 2810098" name="connsiteY23"/>
              <a:gd fmla="*/ 7128334 w 12058079" name="connsiteX24"/>
              <a:gd fmla="*/ 1866318 h 2810098" name="connsiteY24"/>
              <a:gd fmla="*/ 7858339 w 12058079" name="connsiteX25"/>
              <a:gd fmla="*/ 1604253 h 2810098" name="connsiteY25"/>
              <a:gd fmla="*/ 8982662 w 12058079" name="connsiteX26"/>
              <a:gd fmla="*/ 2520603 h 2810098" name="connsiteY26"/>
              <a:gd fmla="*/ 8983054 w 12058079" name="connsiteX27"/>
              <a:gd fmla="*/ 2524486 h 2810098" name="connsiteY27"/>
              <a:gd fmla="*/ 8985314 w 12058079" name="connsiteX28"/>
              <a:gd fmla="*/ 2522621 h 2810098" name="connsiteY28"/>
              <a:gd fmla="*/ 9390353 w 12058079" name="connsiteX29"/>
              <a:gd fmla="*/ 2398899 h 2810098" name="connsiteY29"/>
              <a:gd fmla="*/ 9795392 w 12058079" name="connsiteX30"/>
              <a:gd fmla="*/ 2522621 h 2810098" name="connsiteY30"/>
              <a:gd fmla="*/ 9850436 w 12058079" name="connsiteX31"/>
              <a:gd fmla="*/ 2568037 h 2810098" name="connsiteY31"/>
              <a:gd fmla="*/ 9888629 w 12058079" name="connsiteX32"/>
              <a:gd fmla="*/ 2497672 h 2810098" name="connsiteY32"/>
              <a:gd fmla="*/ 10533274 w 12058079" name="connsiteX33"/>
              <a:gd fmla="*/ 2154917 h 2810098" name="connsiteY33"/>
              <a:gd fmla="*/ 11177919 w 12058079" name="connsiteX34"/>
              <a:gd fmla="*/ 2497672 h 2810098" name="connsiteY34"/>
              <a:gd fmla="*/ 11212590 w 12058079" name="connsiteX35"/>
              <a:gd fmla="*/ 2561549 h 2810098" name="connsiteY35"/>
              <a:gd fmla="*/ 11217781 w 12058079" name="connsiteX36"/>
              <a:gd fmla="*/ 2558732 h 2810098" name="connsiteY36"/>
              <a:gd fmla="*/ 11485908 w 12058079" name="connsiteX37"/>
              <a:gd fmla="*/ 2504599 h 2810098" name="connsiteY37"/>
              <a:gd fmla="*/ 12057104 w 12058079" name="connsiteX38"/>
              <a:gd fmla="*/ 2808302 h 2810098" name="connsiteY38"/>
              <a:gd fmla="*/ 12058079 w 12058079" name="connsiteX39"/>
              <a:gd fmla="*/ 2810098 h 2810098" name="connsiteY39"/>
              <a:gd fmla="*/ 5395163 w 12058079" name="connsiteX40"/>
              <a:gd fmla="*/ 2810098 h 2810098" name="connsiteY40"/>
              <a:gd fmla="*/ 5395162 w 12058079" name="connsiteX41"/>
              <a:gd fmla="*/ 2810097 h 2810098" name="connsiteY41"/>
              <a:gd fmla="*/ 578503 w 12058079" name="connsiteX42"/>
              <a:gd fmla="*/ 2810097 h 2810098" name="connsiteY42"/>
              <a:gd fmla="*/ 578502 w 12058079" name="connsiteX43"/>
              <a:gd fmla="*/ 2810098 h 2810098" name="connsiteY43"/>
              <a:gd fmla="*/ 0 w 12058079" name="connsiteX44"/>
              <a:gd fmla="*/ 2810098 h 2810098" name="connsiteY44"/>
              <a:gd fmla="*/ 0 w 12058079" name="connsiteX45"/>
              <a:gd fmla="*/ 0 h 2810098" name="connsiteY4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b="b" l="l" r="r" t="t"/>
            <a:pathLst>
              <a:path h="2810098" w="12058079">
                <a:moveTo>
                  <a:pt x="0" y="0"/>
                </a:moveTo>
                <a:lnTo>
                  <a:pt x="130136" y="44453"/>
                </a:lnTo>
                <a:cubicBezTo>
                  <a:pt x="454708" y="179396"/>
                  <a:pt x="726861" y="415082"/>
                  <a:pt x="907564" y="712480"/>
                </a:cubicBezTo>
                <a:lnTo>
                  <a:pt x="1013495" y="925805"/>
                </a:lnTo>
                <a:lnTo>
                  <a:pt x="1079497" y="901648"/>
                </a:lnTo>
                <a:cubicBezTo>
                  <a:pt x="1168722" y="873896"/>
                  <a:pt x="1263587" y="858946"/>
                  <a:pt x="1361943" y="858946"/>
                </a:cubicBezTo>
                <a:cubicBezTo>
                  <a:pt x="1525871" y="858946"/>
                  <a:pt x="1680100" y="900474"/>
                  <a:pt x="1814682" y="973584"/>
                </a:cubicBezTo>
                <a:lnTo>
                  <a:pt x="1870467" y="1008399"/>
                </a:lnTo>
                <a:lnTo>
                  <a:pt x="1926768" y="904671"/>
                </a:lnTo>
                <a:cubicBezTo>
                  <a:pt x="2056955" y="711970"/>
                  <a:pt x="2277423" y="585274"/>
                  <a:pt x="2527482" y="585274"/>
                </a:cubicBezTo>
                <a:cubicBezTo>
                  <a:pt x="2827553" y="585274"/>
                  <a:pt x="3085013" y="767716"/>
                  <a:pt x="3194988" y="1027727"/>
                </a:cubicBezTo>
                <a:lnTo>
                  <a:pt x="3195515" y="1029425"/>
                </a:lnTo>
                <a:lnTo>
                  <a:pt x="3217854" y="1017300"/>
                </a:lnTo>
                <a:cubicBezTo>
                  <a:pt x="3304524" y="980641"/>
                  <a:pt x="3399813" y="960370"/>
                  <a:pt x="3499837" y="960370"/>
                </a:cubicBezTo>
                <a:cubicBezTo>
                  <a:pt x="3718638" y="960370"/>
                  <a:pt x="3914785" y="1057371"/>
                  <a:pt x="4047617" y="1210716"/>
                </a:cubicBezTo>
                <a:lnTo>
                  <a:pt x="4050635" y="1214654"/>
                </a:lnTo>
                <a:lnTo>
                  <a:pt x="4107442" y="1109996"/>
                </a:lnTo>
                <a:cubicBezTo>
                  <a:pt x="4278131" y="857343"/>
                  <a:pt x="4567189" y="691231"/>
                  <a:pt x="4895044" y="691231"/>
                </a:cubicBezTo>
                <a:cubicBezTo>
                  <a:pt x="5288471" y="691231"/>
                  <a:pt x="5626030" y="930433"/>
                  <a:pt x="5770220" y="1271336"/>
                </a:cubicBezTo>
                <a:lnTo>
                  <a:pt x="5813705" y="1411424"/>
                </a:lnTo>
                <a:lnTo>
                  <a:pt x="5816439" y="1410108"/>
                </a:lnTo>
                <a:cubicBezTo>
                  <a:pt x="5930073" y="1362044"/>
                  <a:pt x="6055008" y="1335466"/>
                  <a:pt x="6186150" y="1335466"/>
                </a:cubicBezTo>
                <a:cubicBezTo>
                  <a:pt x="6579577" y="1335466"/>
                  <a:pt x="6917136" y="1574668"/>
                  <a:pt x="7061326" y="1915572"/>
                </a:cubicBezTo>
                <a:lnTo>
                  <a:pt x="7064146" y="1924656"/>
                </a:lnTo>
                <a:lnTo>
                  <a:pt x="7128334" y="1866318"/>
                </a:lnTo>
                <a:cubicBezTo>
                  <a:pt x="7326714" y="1702601"/>
                  <a:pt x="7581041" y="1604253"/>
                  <a:pt x="7858339" y="1604253"/>
                </a:cubicBezTo>
                <a:cubicBezTo>
                  <a:pt x="8412935" y="1604253"/>
                  <a:pt x="8875649" y="1997643"/>
                  <a:pt x="8982662" y="2520603"/>
                </a:cubicBezTo>
                <a:lnTo>
                  <a:pt x="8983054" y="2524486"/>
                </a:lnTo>
                <a:lnTo>
                  <a:pt x="8985314" y="2522621"/>
                </a:lnTo>
                <a:cubicBezTo>
                  <a:pt x="9100935" y="2444510"/>
                  <a:pt x="9240317" y="2398899"/>
                  <a:pt x="9390353" y="2398899"/>
                </a:cubicBezTo>
                <a:cubicBezTo>
                  <a:pt x="9540389" y="2398899"/>
                  <a:pt x="9679771" y="2444510"/>
                  <a:pt x="9795392" y="2522621"/>
                </a:cubicBezTo>
                <a:lnTo>
                  <a:pt x="9850436" y="2568037"/>
                </a:lnTo>
                <a:lnTo>
                  <a:pt x="9888629" y="2497672"/>
                </a:lnTo>
                <a:cubicBezTo>
                  <a:pt x="10028337" y="2290879"/>
                  <a:pt x="10264928" y="2154917"/>
                  <a:pt x="10533274" y="2154917"/>
                </a:cubicBezTo>
                <a:cubicBezTo>
                  <a:pt x="10801620" y="2154917"/>
                  <a:pt x="11038211" y="2290879"/>
                  <a:pt x="11177919" y="2497672"/>
                </a:cubicBezTo>
                <a:lnTo>
                  <a:pt x="11212590" y="2561549"/>
                </a:lnTo>
                <a:lnTo>
                  <a:pt x="11217781" y="2558732"/>
                </a:lnTo>
                <a:cubicBezTo>
                  <a:pt x="11300192" y="2523874"/>
                  <a:pt x="11390799" y="2504599"/>
                  <a:pt x="11485908" y="2504599"/>
                </a:cubicBezTo>
                <a:cubicBezTo>
                  <a:pt x="11723680" y="2504599"/>
                  <a:pt x="11933315" y="2625069"/>
                  <a:pt x="12057104" y="2808302"/>
                </a:cubicBezTo>
                <a:lnTo>
                  <a:pt x="12058079" y="2810098"/>
                </a:lnTo>
                <a:lnTo>
                  <a:pt x="5395163" y="2810098"/>
                </a:lnTo>
                <a:lnTo>
                  <a:pt x="5395162" y="2810097"/>
                </a:lnTo>
                <a:lnTo>
                  <a:pt x="578503" y="2810097"/>
                </a:lnTo>
                <a:lnTo>
                  <a:pt x="578502" y="2810098"/>
                </a:lnTo>
                <a:lnTo>
                  <a:pt x="0" y="2810098"/>
                </a:lnTo>
                <a:lnTo>
                  <a:pt x="0" y="0"/>
                </a:lnTo>
                <a:close/>
              </a:path>
            </a:pathLst>
          </a:custGeom>
          <a:solidFill>
            <a:srgbClr val="C9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3" name="L 形 32"/>
          <p:cNvSpPr/>
          <p:nvPr/>
        </p:nvSpPr>
        <p:spPr>
          <a:xfrm rot="13500000">
            <a:off x="5022166" y="3020665"/>
            <a:ext cx="313974" cy="313974"/>
          </a:xfrm>
          <a:prstGeom prst="corner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5624454" y="2857612"/>
            <a:ext cx="6228634" cy="640080"/>
          </a:xfrm>
          <a:prstGeom prst="rect">
            <a:avLst/>
          </a:prstGeom>
          <a:noFill/>
        </p:spPr>
        <p:txBody>
          <a:bodyPr anchor="ctr" rtlCol="0" wrap="square">
            <a:spAutoFit/>
          </a:bodyPr>
          <a:lstStyle/>
          <a:p>
            <a:pPr latinLnBrk="1"/>
            <a:r>
              <a:rPr altLang="zh-CN" b="1" lang="en-US" smtClean="0" sz="3600">
                <a:solidFill>
                  <a:srgbClr val="1978B8"/>
                </a:solidFill>
                <a:cs typeface="+mn-ea"/>
                <a:sym typeface="+mn-lt"/>
              </a:rPr>
              <a:t>LOREM IPSUM DOLOR SIt</a:t>
            </a:r>
          </a:p>
        </p:txBody>
      </p:sp>
      <p:sp>
        <p:nvSpPr>
          <p:cNvPr id="31" name="任意多边形 30"/>
          <p:cNvSpPr/>
          <p:nvPr/>
        </p:nvSpPr>
        <p:spPr>
          <a:xfrm>
            <a:off x="0" y="5408550"/>
            <a:ext cx="6164155" cy="1449450"/>
          </a:xfrm>
          <a:custGeom>
            <a:gdLst>
              <a:gd fmla="*/ 1043188 w 6164155" name="connsiteX0"/>
              <a:gd fmla="*/ 0 h 1449450" name="connsiteY0"/>
              <a:gd fmla="*/ 2015011 w 6164155" name="connsiteX1"/>
              <a:gd fmla="*/ 516714 h 1449450" name="connsiteY1"/>
              <a:gd fmla="*/ 2117287 w 6164155" name="connsiteX2"/>
              <a:gd fmla="*/ 705144 h 1449450" name="connsiteY2"/>
              <a:gd fmla="*/ 2160427 w 6164155" name="connsiteX3"/>
              <a:gd fmla="*/ 652858 h 1449450" name="connsiteY3"/>
              <a:gd fmla="*/ 2609285 w 6164155" name="connsiteX4"/>
              <a:gd fmla="*/ 466935 h 1449450" name="connsiteY4"/>
              <a:gd fmla="*/ 3058143 w 6164155" name="connsiteX5"/>
              <a:gd fmla="*/ 652858 h 1449450" name="connsiteY5"/>
              <a:gd fmla="*/ 3098925 w 6164155" name="connsiteX6"/>
              <a:gd fmla="*/ 702286 h 1449450" name="connsiteY6"/>
              <a:gd fmla="*/ 3185766 w 6164155" name="connsiteX7"/>
              <a:gd fmla="*/ 597033 h 1449450" name="connsiteY7"/>
              <a:gd fmla="*/ 3724876 w 6164155" name="connsiteX8"/>
              <a:gd fmla="*/ 373727 h 1449450" name="connsiteY8"/>
              <a:gd fmla="*/ 4487292 w 6164155" name="connsiteX9"/>
              <a:gd fmla="*/ 1136143 h 1449450" name="connsiteY9"/>
              <a:gd fmla="*/ 4480188 w 6164155" name="connsiteX10"/>
              <a:gd fmla="*/ 1206607 h 1449450" name="connsiteY10"/>
              <a:gd fmla="*/ 4566636 w 6164155" name="connsiteX11"/>
              <a:gd fmla="*/ 1159684 h 1449450" name="connsiteY11"/>
              <a:gd fmla="*/ 4786262 w 6164155" name="connsiteX12"/>
              <a:gd fmla="*/ 1115344 h 1449450" name="connsiteY12"/>
              <a:gd fmla="*/ 5185236 w 6164155" name="connsiteX13"/>
              <a:gd fmla="*/ 1280605 h 1449450" name="connsiteY13"/>
              <a:gd fmla="*/ 5229564 w 6164155" name="connsiteX14"/>
              <a:gd fmla="*/ 1334330 h 1449450" name="connsiteY14"/>
              <a:gd fmla="*/ 5279974 w 6164155" name="connsiteX15"/>
              <a:gd fmla="*/ 1292737 h 1449450" name="connsiteY15"/>
              <a:gd fmla="*/ 5642113 w 6164155" name="connsiteX16"/>
              <a:gd fmla="*/ 1182119 h 1449450" name="connsiteY16"/>
              <a:gd fmla="*/ 6100111 w 6164155" name="connsiteX17"/>
              <a:gd fmla="*/ 1371828 h 1449450" name="connsiteY17"/>
              <a:gd fmla="*/ 6164155 w 6164155" name="connsiteX18"/>
              <a:gd fmla="*/ 1449450 h 1449450" name="connsiteY18"/>
              <a:gd fmla="*/ 0 w 6164155" name="connsiteX19"/>
              <a:gd fmla="*/ 1449450 h 1449450" name="connsiteY19"/>
              <a:gd fmla="*/ 0 w 6164155" name="connsiteX20"/>
              <a:gd fmla="*/ 172705 h 1449450" name="connsiteY20"/>
              <a:gd fmla="*/ 8334 w 6164155" name="connsiteX21"/>
              <a:gd fmla="*/ 177768 h 1449450" name="connsiteY21"/>
              <a:gd fmla="*/ 165881 w 6164155" name="connsiteX22"/>
              <a:gd fmla="*/ 307756 h 1449450" name="connsiteY22"/>
              <a:gd fmla="*/ 204359 w 6164155" name="connsiteX23"/>
              <a:gd fmla="*/ 354393 h 1449450" name="connsiteY23"/>
              <a:gd fmla="*/ 214474 w 6164155" name="connsiteX24"/>
              <a:gd fmla="*/ 343264 h 1449450" name="connsiteY24"/>
              <a:gd fmla="*/ 1043188 w 6164155" name="connsiteX25"/>
              <a:gd fmla="*/ 0 h 1449450" name="connsiteY2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b="b" l="l" r="r" t="t"/>
            <a:pathLst>
              <a:path h="1449450" w="6164155">
                <a:moveTo>
                  <a:pt x="1043188" y="0"/>
                </a:moveTo>
                <a:cubicBezTo>
                  <a:pt x="1447729" y="0"/>
                  <a:pt x="1804398" y="204965"/>
                  <a:pt x="2015011" y="516714"/>
                </a:cubicBezTo>
                <a:lnTo>
                  <a:pt x="2117287" y="705144"/>
                </a:lnTo>
                <a:lnTo>
                  <a:pt x="2160427" y="652858"/>
                </a:lnTo>
                <a:cubicBezTo>
                  <a:pt x="2275300" y="537985"/>
                  <a:pt x="2433995" y="466935"/>
                  <a:pt x="2609285" y="466935"/>
                </a:cubicBezTo>
                <a:cubicBezTo>
                  <a:pt x="2784575" y="466935"/>
                  <a:pt x="2943270" y="537985"/>
                  <a:pt x="3058143" y="652858"/>
                </a:cubicBezTo>
                <a:lnTo>
                  <a:pt x="3098925" y="702286"/>
                </a:lnTo>
                <a:lnTo>
                  <a:pt x="3185766" y="597033"/>
                </a:lnTo>
                <a:cubicBezTo>
                  <a:pt x="3323736" y="459063"/>
                  <a:pt x="3514340" y="373727"/>
                  <a:pt x="3724876" y="373727"/>
                </a:cubicBezTo>
                <a:cubicBezTo>
                  <a:pt x="4145947" y="373727"/>
                  <a:pt x="4487292" y="715072"/>
                  <a:pt x="4487292" y="1136143"/>
                </a:cubicBezTo>
                <a:lnTo>
                  <a:pt x="4480188" y="1206607"/>
                </a:lnTo>
                <a:lnTo>
                  <a:pt x="4566636" y="1159684"/>
                </a:lnTo>
                <a:cubicBezTo>
                  <a:pt x="4634140" y="1131132"/>
                  <a:pt x="4708357" y="1115344"/>
                  <a:pt x="4786262" y="1115344"/>
                </a:cubicBezTo>
                <a:cubicBezTo>
                  <a:pt x="4942071" y="1115344"/>
                  <a:pt x="5083130" y="1178498"/>
                  <a:pt x="5185236" y="1280605"/>
                </a:cubicBezTo>
                <a:lnTo>
                  <a:pt x="5229564" y="1334330"/>
                </a:lnTo>
                <a:lnTo>
                  <a:pt x="5279974" y="1292737"/>
                </a:lnTo>
                <a:cubicBezTo>
                  <a:pt x="5383349" y="1222899"/>
                  <a:pt x="5507969" y="1182119"/>
                  <a:pt x="5642113" y="1182119"/>
                </a:cubicBezTo>
                <a:cubicBezTo>
                  <a:pt x="5820973" y="1182119"/>
                  <a:pt x="5982899" y="1254616"/>
                  <a:pt x="6100111" y="1371828"/>
                </a:cubicBezTo>
                <a:lnTo>
                  <a:pt x="6164155" y="1449450"/>
                </a:lnTo>
                <a:lnTo>
                  <a:pt x="0" y="1449450"/>
                </a:lnTo>
                <a:lnTo>
                  <a:pt x="0" y="172705"/>
                </a:lnTo>
                <a:lnTo>
                  <a:pt x="8334" y="177768"/>
                </a:lnTo>
                <a:cubicBezTo>
                  <a:pt x="64967" y="216029"/>
                  <a:pt x="117721" y="259596"/>
                  <a:pt x="165881" y="307756"/>
                </a:cubicBezTo>
                <a:lnTo>
                  <a:pt x="204359" y="354393"/>
                </a:lnTo>
                <a:lnTo>
                  <a:pt x="214474" y="343264"/>
                </a:lnTo>
                <a:cubicBezTo>
                  <a:pt x="426560" y="131178"/>
                  <a:pt x="719555" y="0"/>
                  <a:pt x="1043188" y="0"/>
                </a:cubicBezTo>
                <a:close/>
              </a:path>
            </a:pathLst>
          </a:custGeom>
          <a:solidFill>
            <a:srgbClr val="F1F6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<a:prstTxWarp prst="textNoShape">
              <a:avLst/>
            </a:prstTxWarp>
            <a:noAutofit/>
          </a:bodyPr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731224" y="413880"/>
            <a:ext cx="3807791" cy="6444120"/>
            <a:chOff x="8250288" y="413880"/>
            <a:chExt cx="3807791" cy="6444120"/>
          </a:xfrm>
        </p:grpSpPr>
        <p:grpSp>
          <p:nvGrpSpPr>
            <p:cNvPr id="64" name="组合 63"/>
            <p:cNvGrpSpPr/>
            <p:nvPr/>
          </p:nvGrpSpPr>
          <p:grpSpPr>
            <a:xfrm>
              <a:off x="8250288" y="4350168"/>
              <a:ext cx="3807791" cy="2503549"/>
              <a:chOff x="8250288" y="4350168"/>
              <a:chExt cx="3807791" cy="2503549"/>
            </a:xfrm>
          </p:grpSpPr>
          <p:sp>
            <p:nvSpPr>
              <p:cNvPr id="5" name="Freeform 165"/>
              <p:cNvSpPr/>
              <p:nvPr/>
            </p:nvSpPr>
            <p:spPr bwMode="auto">
              <a:xfrm>
                <a:off x="8250288" y="4350168"/>
                <a:ext cx="1589078" cy="2503549"/>
              </a:xfrm>
              <a:custGeom>
                <a:gdLst>
                  <a:gd fmla="*/ 157 w 313" name="T0"/>
                  <a:gd fmla="*/ 0 h 494" name="T1"/>
                  <a:gd fmla="*/ 0 w 313" name="T2"/>
                  <a:gd fmla="*/ 156 h 494" name="T3"/>
                  <a:gd fmla="*/ 0 w 313" name="T4"/>
                  <a:gd fmla="*/ 159 h 494" name="T5"/>
                  <a:gd fmla="*/ 0 w 313" name="T6"/>
                  <a:gd fmla="*/ 159 h 494" name="T7"/>
                  <a:gd fmla="*/ 101 w 313" name="T8"/>
                  <a:gd fmla="*/ 477 h 494" name="T9"/>
                  <a:gd fmla="*/ 106 w 313" name="T10"/>
                  <a:gd fmla="*/ 485 h 494" name="T11"/>
                  <a:gd fmla="*/ 106 w 313" name="T12"/>
                  <a:gd fmla="*/ 485 h 494" name="T13"/>
                  <a:gd fmla="*/ 106 w 313" name="T14"/>
                  <a:gd fmla="*/ 485 h 494" name="T15"/>
                  <a:gd fmla="*/ 128 w 313" name="T16"/>
                  <a:gd fmla="*/ 494 h 494" name="T17"/>
                  <a:gd fmla="*/ 159 w 313" name="T18"/>
                  <a:gd fmla="*/ 467 h 494" name="T19"/>
                  <a:gd fmla="*/ 157 w 313" name="T20"/>
                  <a:gd fmla="*/ 459 h 494" name="T21"/>
                  <a:gd fmla="*/ 157 w 313" name="T22"/>
                  <a:gd fmla="*/ 459 h 494" name="T23"/>
                  <a:gd fmla="*/ 148 w 313" name="T24"/>
                  <a:gd fmla="*/ 412 h 494" name="T25"/>
                  <a:gd fmla="*/ 191 w 313" name="T26"/>
                  <a:gd fmla="*/ 310 h 494" name="T27"/>
                  <a:gd fmla="*/ 191 w 313" name="T28"/>
                  <a:gd fmla="*/ 309 h 494" name="T29"/>
                  <a:gd fmla="*/ 270 w 313" name="T30"/>
                  <a:gd fmla="*/ 264 h 494" name="T31"/>
                  <a:gd fmla="*/ 313 w 313" name="T32"/>
                  <a:gd fmla="*/ 156 h 494" name="T33"/>
                  <a:gd fmla="*/ 157 w 313" name="T34"/>
                  <a:gd fmla="*/ 0 h 494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492" w="313">
                    <a:moveTo>
                      <a:pt x="157" y="0"/>
                    </a:moveTo>
                    <a:cubicBezTo>
                      <a:pt x="70" y="0"/>
                      <a:pt x="0" y="70"/>
                      <a:pt x="0" y="156"/>
                    </a:cubicBezTo>
                    <a:cubicBezTo>
                      <a:pt x="0" y="157"/>
                      <a:pt x="0" y="159"/>
                      <a:pt x="0" y="159"/>
                    </a:cubicBezTo>
                    <a:cubicBezTo>
                      <a:pt x="0" y="159"/>
                      <a:pt x="0" y="159"/>
                      <a:pt x="0" y="159"/>
                    </a:cubicBezTo>
                    <a:cubicBezTo>
                      <a:pt x="0" y="279"/>
                      <a:pt x="38" y="386"/>
                      <a:pt x="101" y="477"/>
                    </a:cubicBezTo>
                    <a:cubicBezTo>
                      <a:pt x="102" y="480"/>
                      <a:pt x="104" y="482"/>
                      <a:pt x="106" y="485"/>
                    </a:cubicBezTo>
                    <a:cubicBezTo>
                      <a:pt x="106" y="485"/>
                      <a:pt x="106" y="485"/>
                      <a:pt x="106" y="485"/>
                    </a:cubicBezTo>
                    <a:cubicBezTo>
                      <a:pt x="106" y="485"/>
                      <a:pt x="106" y="485"/>
                      <a:pt x="106" y="485"/>
                    </a:cubicBezTo>
                    <a:cubicBezTo>
                      <a:pt x="112" y="491"/>
                      <a:pt x="119" y="494"/>
                      <a:pt x="128" y="494"/>
                    </a:cubicBezTo>
                    <a:cubicBezTo>
                      <a:pt x="145" y="494"/>
                      <a:pt x="159" y="483"/>
                      <a:pt x="159" y="467"/>
                    </a:cubicBezTo>
                    <a:cubicBezTo>
                      <a:pt x="159" y="463"/>
                      <a:pt x="158" y="459"/>
                      <a:pt x="157" y="459"/>
                    </a:cubicBezTo>
                    <a:cubicBezTo>
                      <a:pt x="157" y="459"/>
                      <a:pt x="157" y="459"/>
                      <a:pt x="157" y="459"/>
                    </a:cubicBezTo>
                    <a:cubicBezTo>
                      <a:pt x="152" y="439"/>
                      <a:pt x="146" y="428"/>
                      <a:pt x="148" y="412"/>
                    </a:cubicBezTo>
                    <a:cubicBezTo>
                      <a:pt x="155" y="371"/>
                      <a:pt x="164" y="338"/>
                      <a:pt x="191" y="310"/>
                    </a:cubicBezTo>
                    <a:cubicBezTo>
                      <a:pt x="191" y="309"/>
                      <a:pt x="191" y="309"/>
                      <a:pt x="191" y="309"/>
                    </a:cubicBezTo>
                    <a:cubicBezTo>
                      <a:pt x="212" y="287"/>
                      <a:pt x="239" y="270"/>
                      <a:pt x="270" y="264"/>
                    </a:cubicBezTo>
                    <a:cubicBezTo>
                      <a:pt x="297" y="236"/>
                      <a:pt x="313" y="198"/>
                      <a:pt x="313" y="156"/>
                    </a:cubicBezTo>
                    <a:cubicBezTo>
                      <a:pt x="313" y="70"/>
                      <a:pt x="243" y="0"/>
                      <a:pt x="157" y="0"/>
                    </a:cubicBezTo>
                  </a:path>
                </a:pathLst>
              </a:custGeom>
              <a:solidFill>
                <a:srgbClr val="FF7463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6" name="Freeform 166"/>
              <p:cNvSpPr/>
              <p:nvPr/>
            </p:nvSpPr>
            <p:spPr bwMode="auto">
              <a:xfrm>
                <a:off x="10475426" y="4350168"/>
                <a:ext cx="1582653" cy="2503549"/>
              </a:xfrm>
              <a:custGeom>
                <a:gdLst>
                  <a:gd fmla="*/ 156 w 312" name="T0"/>
                  <a:gd fmla="*/ 0 h 494" name="T1"/>
                  <a:gd fmla="*/ 312 w 312" name="T2"/>
                  <a:gd fmla="*/ 156 h 494" name="T3"/>
                  <a:gd fmla="*/ 312 w 312" name="T4"/>
                  <a:gd fmla="*/ 159 h 494" name="T5"/>
                  <a:gd fmla="*/ 312 w 312" name="T6"/>
                  <a:gd fmla="*/ 159 h 494" name="T7"/>
                  <a:gd fmla="*/ 212 w 312" name="T8"/>
                  <a:gd fmla="*/ 477 h 494" name="T9"/>
                  <a:gd fmla="*/ 207 w 312" name="T10"/>
                  <a:gd fmla="*/ 485 h 494" name="T11"/>
                  <a:gd fmla="*/ 207 w 312" name="T12"/>
                  <a:gd fmla="*/ 485 h 494" name="T13"/>
                  <a:gd fmla="*/ 207 w 312" name="T14"/>
                  <a:gd fmla="*/ 485 h 494" name="T15"/>
                  <a:gd fmla="*/ 185 w 312" name="T16"/>
                  <a:gd fmla="*/ 494 h 494" name="T17"/>
                  <a:gd fmla="*/ 154 w 312" name="T18"/>
                  <a:gd fmla="*/ 467 h 494" name="T19"/>
                  <a:gd fmla="*/ 156 w 312" name="T20"/>
                  <a:gd fmla="*/ 459 h 494" name="T21"/>
                  <a:gd fmla="*/ 156 w 312" name="T22"/>
                  <a:gd fmla="*/ 459 h 494" name="T23"/>
                  <a:gd fmla="*/ 165 w 312" name="T24"/>
                  <a:gd fmla="*/ 412 h 494" name="T25"/>
                  <a:gd fmla="*/ 122 w 312" name="T26"/>
                  <a:gd fmla="*/ 310 h 494" name="T27"/>
                  <a:gd fmla="*/ 122 w 312" name="T28"/>
                  <a:gd fmla="*/ 309 h 494" name="T29"/>
                  <a:gd fmla="*/ 43 w 312" name="T30"/>
                  <a:gd fmla="*/ 264 h 494" name="T31"/>
                  <a:gd fmla="*/ 0 w 312" name="T32"/>
                  <a:gd fmla="*/ 156 h 494" name="T33"/>
                  <a:gd fmla="*/ 156 w 312" name="T34"/>
                  <a:gd fmla="*/ 0 h 494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492" w="312">
                    <a:moveTo>
                      <a:pt x="156" y="0"/>
                    </a:moveTo>
                    <a:cubicBezTo>
                      <a:pt x="242" y="0"/>
                      <a:pt x="312" y="70"/>
                      <a:pt x="312" y="156"/>
                    </a:cubicBezTo>
                    <a:cubicBezTo>
                      <a:pt x="312" y="157"/>
                      <a:pt x="312" y="159"/>
                      <a:pt x="312" y="159"/>
                    </a:cubicBezTo>
                    <a:cubicBezTo>
                      <a:pt x="312" y="159"/>
                      <a:pt x="312" y="159"/>
                      <a:pt x="312" y="159"/>
                    </a:cubicBezTo>
                    <a:cubicBezTo>
                      <a:pt x="312" y="279"/>
                      <a:pt x="275" y="386"/>
                      <a:pt x="212" y="477"/>
                    </a:cubicBezTo>
                    <a:cubicBezTo>
                      <a:pt x="210" y="480"/>
                      <a:pt x="209" y="482"/>
                      <a:pt x="207" y="485"/>
                    </a:cubicBezTo>
                    <a:cubicBezTo>
                      <a:pt x="207" y="485"/>
                      <a:pt x="207" y="485"/>
                      <a:pt x="207" y="485"/>
                    </a:cubicBezTo>
                    <a:cubicBezTo>
                      <a:pt x="207" y="485"/>
                      <a:pt x="207" y="485"/>
                      <a:pt x="207" y="485"/>
                    </a:cubicBezTo>
                    <a:cubicBezTo>
                      <a:pt x="201" y="491"/>
                      <a:pt x="193" y="494"/>
                      <a:pt x="185" y="494"/>
                    </a:cubicBezTo>
                    <a:cubicBezTo>
                      <a:pt x="168" y="494"/>
                      <a:pt x="154" y="483"/>
                      <a:pt x="154" y="467"/>
                    </a:cubicBezTo>
                    <a:cubicBezTo>
                      <a:pt x="154" y="463"/>
                      <a:pt x="155" y="459"/>
                      <a:pt x="156" y="459"/>
                    </a:cubicBezTo>
                    <a:cubicBezTo>
                      <a:pt x="156" y="459"/>
                      <a:pt x="156" y="459"/>
                      <a:pt x="156" y="459"/>
                    </a:cubicBezTo>
                    <a:cubicBezTo>
                      <a:pt x="160" y="439"/>
                      <a:pt x="167" y="428"/>
                      <a:pt x="165" y="412"/>
                    </a:cubicBezTo>
                    <a:cubicBezTo>
                      <a:pt x="158" y="371"/>
                      <a:pt x="148" y="338"/>
                      <a:pt x="122" y="310"/>
                    </a:cubicBezTo>
                    <a:cubicBezTo>
                      <a:pt x="122" y="309"/>
                      <a:pt x="122" y="309"/>
                      <a:pt x="122" y="309"/>
                    </a:cubicBezTo>
                    <a:cubicBezTo>
                      <a:pt x="101" y="287"/>
                      <a:pt x="74" y="270"/>
                      <a:pt x="43" y="264"/>
                    </a:cubicBezTo>
                    <a:cubicBezTo>
                      <a:pt x="16" y="236"/>
                      <a:pt x="0" y="198"/>
                      <a:pt x="0" y="156"/>
                    </a:cubicBezTo>
                    <a:cubicBezTo>
                      <a:pt x="0" y="70"/>
                      <a:pt x="70" y="0"/>
                      <a:pt x="156" y="0"/>
                    </a:cubicBezTo>
                  </a:path>
                </a:pathLst>
              </a:custGeom>
              <a:solidFill>
                <a:srgbClr val="FF7463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  <p:sp>
          <p:nvSpPr>
            <p:cNvPr id="7" name="任意多边形 6"/>
            <p:cNvSpPr/>
            <p:nvPr/>
          </p:nvSpPr>
          <p:spPr>
            <a:xfrm>
              <a:off x="8745526" y="1067505"/>
              <a:ext cx="2817314" cy="4878167"/>
            </a:xfrm>
            <a:custGeom>
              <a:gdLst>
                <a:gd fmla="*/ 1549408 w 2088372" name="connsiteX0"/>
                <a:gd fmla="*/ 0 h 3616005" name="connsiteY0"/>
                <a:gd fmla="*/ 1594845 w 2088372" name="connsiteX1"/>
                <a:gd fmla="*/ 54341 h 3616005" name="connsiteY1"/>
                <a:gd fmla="*/ 2084372 w 2088372" name="connsiteX2"/>
                <a:gd fmla="*/ 1438077 h 3616005" name="connsiteY2"/>
                <a:gd fmla="*/ 1568981 w 2088372" name="connsiteX3"/>
                <a:gd fmla="*/ 3616005 h 3616005" name="connsiteY3"/>
                <a:gd fmla="*/ 1042305 w 2088372" name="connsiteX4"/>
                <a:gd fmla="*/ 3616005 h 3616005" name="connsiteY4"/>
                <a:gd fmla="*/ 519390 w 2088372" name="connsiteX5"/>
                <a:gd fmla="*/ 3616005 h 3616005" name="connsiteY5"/>
                <a:gd fmla="*/ 4000 w 2088372" name="connsiteX6"/>
                <a:gd fmla="*/ 1438077 h 3616005" name="connsiteY6"/>
                <a:gd fmla="*/ 493527 w 2088372" name="connsiteX7"/>
                <a:gd fmla="*/ 54341 h 3616005" name="connsiteY7"/>
                <a:gd fmla="*/ 538964 w 2088372" name="connsiteX8"/>
                <a:gd fmla="*/ 1 h 3616005" name="connsiteY8"/>
                <a:gd fmla="*/ 625259 w 2088372" name="connsiteX9"/>
                <a:gd fmla="*/ 52666 h 3616005" name="connsiteY9"/>
                <a:gd fmla="*/ 1044185 w 2088372" name="connsiteX10"/>
                <a:gd fmla="*/ 147318 h 3616005" name="connsiteY10"/>
                <a:gd fmla="*/ 1463111 w 2088372" name="connsiteX11"/>
                <a:gd fmla="*/ 52666 h 3616005" name="connsiteY11"/>
                <a:gd fmla="*/ 1549408 w 2088372" name="connsiteX12"/>
                <a:gd fmla="*/ 0 h 3616005" name="connsiteY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b="b" l="l" r="r" t="t"/>
              <a:pathLst>
                <a:path h="3616005" w="2088372">
                  <a:moveTo>
                    <a:pt x="1549408" y="0"/>
                  </a:moveTo>
                  <a:lnTo>
                    <a:pt x="1594845" y="54341"/>
                  </a:lnTo>
                  <a:cubicBezTo>
                    <a:pt x="1864296" y="394173"/>
                    <a:pt x="2123873" y="874820"/>
                    <a:pt x="2084372" y="1438077"/>
                  </a:cubicBezTo>
                  <a:cubicBezTo>
                    <a:pt x="2084372" y="1438077"/>
                    <a:pt x="2050514" y="2609652"/>
                    <a:pt x="1568981" y="3616005"/>
                  </a:cubicBezTo>
                  <a:cubicBezTo>
                    <a:pt x="1042305" y="3616005"/>
                    <a:pt x="1042305" y="3616005"/>
                    <a:pt x="1042305" y="3616005"/>
                  </a:cubicBezTo>
                  <a:cubicBezTo>
                    <a:pt x="519390" y="3616005"/>
                    <a:pt x="519390" y="3616005"/>
                    <a:pt x="519390" y="3616005"/>
                  </a:cubicBezTo>
                  <a:cubicBezTo>
                    <a:pt x="37857" y="2609652"/>
                    <a:pt x="4000" y="1438077"/>
                    <a:pt x="4000" y="1438077"/>
                  </a:cubicBezTo>
                  <a:cubicBezTo>
                    <a:pt x="-35501" y="874820"/>
                    <a:pt x="224075" y="394173"/>
                    <a:pt x="493527" y="54341"/>
                  </a:cubicBezTo>
                  <a:lnTo>
                    <a:pt x="538964" y="1"/>
                  </a:lnTo>
                  <a:lnTo>
                    <a:pt x="625259" y="52666"/>
                  </a:lnTo>
                  <a:cubicBezTo>
                    <a:pt x="744844" y="112424"/>
                    <a:pt x="889005" y="147318"/>
                    <a:pt x="1044185" y="147318"/>
                  </a:cubicBezTo>
                  <a:cubicBezTo>
                    <a:pt x="1199365" y="147318"/>
                    <a:pt x="1343527" y="112424"/>
                    <a:pt x="1463111" y="52666"/>
                  </a:cubicBezTo>
                  <a:lnTo>
                    <a:pt x="1549408" y="0"/>
                  </a:lnTo>
                  <a:close/>
                </a:path>
              </a:pathLst>
            </a:custGeom>
            <a:solidFill>
              <a:srgbClr val="F0F1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11" name="Freeform 164"/>
            <p:cNvSpPr/>
            <p:nvPr/>
          </p:nvSpPr>
          <p:spPr bwMode="auto">
            <a:xfrm>
              <a:off x="9620921" y="5830025"/>
              <a:ext cx="1066524" cy="338375"/>
            </a:xfrm>
            <a:custGeom>
              <a:gdLst>
                <a:gd fmla="*/ 210 w 210" name="T0"/>
                <a:gd fmla="*/ 45 h 67" name="T1"/>
                <a:gd fmla="*/ 188 w 210" name="T2"/>
                <a:gd fmla="*/ 67 h 67" name="T3"/>
                <a:gd fmla="*/ 22 w 210" name="T4"/>
                <a:gd fmla="*/ 67 h 67" name="T5"/>
                <a:gd fmla="*/ 0 w 210" name="T6"/>
                <a:gd fmla="*/ 45 h 67" name="T7"/>
                <a:gd fmla="*/ 0 w 210" name="T8"/>
                <a:gd fmla="*/ 22 h 67" name="T9"/>
                <a:gd fmla="*/ 22 w 210" name="T10"/>
                <a:gd fmla="*/ 0 h 67" name="T11"/>
                <a:gd fmla="*/ 188 w 210" name="T12"/>
                <a:gd fmla="*/ 0 h 67" name="T13"/>
                <a:gd fmla="*/ 210 w 210" name="T14"/>
                <a:gd fmla="*/ 22 h 67" name="T15"/>
                <a:gd fmla="*/ 210 w 210" name="T16"/>
                <a:gd fmla="*/ 45 h 67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67" w="210">
                  <a:moveTo>
                    <a:pt x="210" y="45"/>
                  </a:moveTo>
                  <a:cubicBezTo>
                    <a:pt x="210" y="57"/>
                    <a:pt x="200" y="67"/>
                    <a:pt x="188" y="67"/>
                  </a:cubicBezTo>
                  <a:cubicBezTo>
                    <a:pt x="22" y="67"/>
                    <a:pt x="22" y="67"/>
                    <a:pt x="22" y="67"/>
                  </a:cubicBezTo>
                  <a:cubicBezTo>
                    <a:pt x="10" y="67"/>
                    <a:pt x="0" y="57"/>
                    <a:pt x="0" y="45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200" y="0"/>
                    <a:pt x="210" y="10"/>
                    <a:pt x="210" y="22"/>
                  </a:cubicBezTo>
                  <a:cubicBezTo>
                    <a:pt x="210" y="45"/>
                    <a:pt x="210" y="45"/>
                    <a:pt x="210" y="45"/>
                  </a:cubicBezTo>
                </a:path>
              </a:pathLst>
            </a:custGeom>
            <a:solidFill>
              <a:srgbClr val="FFC540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12" name="Freeform 169"/>
            <p:cNvSpPr/>
            <p:nvPr/>
          </p:nvSpPr>
          <p:spPr bwMode="auto">
            <a:xfrm>
              <a:off x="8811391" y="3641294"/>
              <a:ext cx="2685584" cy="865212"/>
            </a:xfrm>
            <a:custGeom>
              <a:gdLst>
                <a:gd fmla="*/ 508 w 529" name="T0"/>
                <a:gd fmla="*/ 124 h 171" name="T1"/>
                <a:gd fmla="*/ 529 w 529" name="T2"/>
                <a:gd fmla="*/ 0 h 171" name="T3"/>
                <a:gd fmla="*/ 248 w 529" name="T4"/>
                <a:gd fmla="*/ 66 h 171" name="T5"/>
                <a:gd fmla="*/ 0 w 529" name="T6"/>
                <a:gd fmla="*/ 15 h 171" name="T7"/>
                <a:gd fmla="*/ 21 w 529" name="T8"/>
                <a:gd fmla="*/ 135 h 171" name="T9"/>
                <a:gd fmla="*/ 248 w 529" name="T10"/>
                <a:gd fmla="*/ 171 h 171" name="T11"/>
                <a:gd fmla="*/ 508 w 529" name="T12"/>
                <a:gd fmla="*/ 124 h 17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71" w="529">
                  <a:moveTo>
                    <a:pt x="508" y="124"/>
                  </a:moveTo>
                  <a:cubicBezTo>
                    <a:pt x="517" y="78"/>
                    <a:pt x="524" y="36"/>
                    <a:pt x="529" y="0"/>
                  </a:cubicBezTo>
                  <a:cubicBezTo>
                    <a:pt x="444" y="42"/>
                    <a:pt x="349" y="66"/>
                    <a:pt x="248" y="66"/>
                  </a:cubicBezTo>
                  <a:cubicBezTo>
                    <a:pt x="160" y="66"/>
                    <a:pt x="76" y="47"/>
                    <a:pt x="0" y="15"/>
                  </a:cubicBezTo>
                  <a:cubicBezTo>
                    <a:pt x="5" y="50"/>
                    <a:pt x="12" y="91"/>
                    <a:pt x="21" y="135"/>
                  </a:cubicBezTo>
                  <a:cubicBezTo>
                    <a:pt x="93" y="159"/>
                    <a:pt x="169" y="171"/>
                    <a:pt x="248" y="171"/>
                  </a:cubicBezTo>
                  <a:cubicBezTo>
                    <a:pt x="340" y="171"/>
                    <a:pt x="427" y="154"/>
                    <a:pt x="508" y="124"/>
                  </a:cubicBezTo>
                </a:path>
              </a:pathLst>
            </a:custGeom>
            <a:solidFill>
              <a:srgbClr val="FFD447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13" name="Freeform 170"/>
            <p:cNvSpPr/>
            <p:nvPr/>
          </p:nvSpPr>
          <p:spPr bwMode="auto">
            <a:xfrm>
              <a:off x="8737505" y="2521229"/>
              <a:ext cx="2833356" cy="708875"/>
            </a:xfrm>
            <a:custGeom>
              <a:gdLst>
                <a:gd fmla="*/ 557 w 558" name="T0"/>
                <a:gd fmla="*/ 79 h 140" name="T1"/>
                <a:gd fmla="*/ 552 w 558" name="T2"/>
                <a:gd fmla="*/ 0 h 140" name="T3"/>
                <a:gd fmla="*/ 278 w 558" name="T4"/>
                <a:gd fmla="*/ 61 h 140" name="T5"/>
                <a:gd fmla="*/ 6 w 558" name="T6"/>
                <a:gd fmla="*/ 1 h 140" name="T7"/>
                <a:gd fmla="*/ 2 w 558" name="T8"/>
                <a:gd fmla="*/ 92 h 140" name="T9"/>
                <a:gd fmla="*/ 264 w 558" name="T10"/>
                <a:gd fmla="*/ 140 h 140" name="T11"/>
                <a:gd fmla="*/ 557 w 558" name="T12"/>
                <a:gd fmla="*/ 79 h 14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40" w="558">
                  <a:moveTo>
                    <a:pt x="557" y="79"/>
                  </a:moveTo>
                  <a:cubicBezTo>
                    <a:pt x="558" y="52"/>
                    <a:pt x="556" y="25"/>
                    <a:pt x="552" y="0"/>
                  </a:cubicBezTo>
                  <a:cubicBezTo>
                    <a:pt x="469" y="39"/>
                    <a:pt x="376" y="61"/>
                    <a:pt x="278" y="61"/>
                  </a:cubicBezTo>
                  <a:cubicBezTo>
                    <a:pt x="181" y="61"/>
                    <a:pt x="89" y="40"/>
                    <a:pt x="6" y="1"/>
                  </a:cubicBezTo>
                  <a:cubicBezTo>
                    <a:pt x="2" y="30"/>
                    <a:pt x="0" y="61"/>
                    <a:pt x="2" y="92"/>
                  </a:cubicBezTo>
                  <a:cubicBezTo>
                    <a:pt x="84" y="123"/>
                    <a:pt x="172" y="140"/>
                    <a:pt x="264" y="140"/>
                  </a:cubicBezTo>
                  <a:cubicBezTo>
                    <a:pt x="368" y="140"/>
                    <a:pt x="467" y="118"/>
                    <a:pt x="557" y="79"/>
                  </a:cubicBezTo>
                </a:path>
              </a:pathLst>
            </a:custGeom>
            <a:solidFill>
              <a:srgbClr val="FFD447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14" name="Freeform 178"/>
            <p:cNvSpPr/>
            <p:nvPr/>
          </p:nvSpPr>
          <p:spPr bwMode="auto">
            <a:xfrm>
              <a:off x="9956084" y="4350168"/>
              <a:ext cx="396199" cy="2507832"/>
            </a:xfrm>
            <a:custGeom>
              <a:gdLst>
                <a:gd fmla="*/ 77 w 78" name="T0"/>
                <a:gd fmla="*/ 48 h 495" name="T1"/>
                <a:gd fmla="*/ 78 w 78" name="T2"/>
                <a:gd fmla="*/ 39 h 495" name="T3"/>
                <a:gd fmla="*/ 39 w 78" name="T4"/>
                <a:gd fmla="*/ 0 h 495" name="T5"/>
                <a:gd fmla="*/ 0 w 78" name="T6"/>
                <a:gd fmla="*/ 40 h 495" name="T7"/>
                <a:gd fmla="*/ 18 w 78" name="T8"/>
                <a:gd fmla="*/ 476 h 495" name="T9"/>
                <a:gd fmla="*/ 20 w 78" name="T10"/>
                <a:gd fmla="*/ 476 h 495" name="T11"/>
                <a:gd fmla="*/ 19 w 78" name="T12"/>
                <a:gd fmla="*/ 475 h 495" name="T13"/>
                <a:gd fmla="*/ 40 w 78" name="T14"/>
                <a:gd fmla="*/ 495 h 495" name="T15"/>
                <a:gd fmla="*/ 61 w 78" name="T16"/>
                <a:gd fmla="*/ 475 h 495" name="T17"/>
                <a:gd fmla="*/ 61 w 78" name="T18"/>
                <a:gd fmla="*/ 476 h 495" name="T19"/>
                <a:gd fmla="*/ 61 w 78" name="T20"/>
                <a:gd fmla="*/ 476 h 495" name="T21"/>
                <a:gd fmla="*/ 77 w 78" name="T22"/>
                <a:gd fmla="*/ 48 h 495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495" w="78">
                  <a:moveTo>
                    <a:pt x="77" y="48"/>
                  </a:moveTo>
                  <a:cubicBezTo>
                    <a:pt x="77" y="45"/>
                    <a:pt x="78" y="42"/>
                    <a:pt x="78" y="39"/>
                  </a:cubicBezTo>
                  <a:cubicBezTo>
                    <a:pt x="78" y="18"/>
                    <a:pt x="60" y="0"/>
                    <a:pt x="39" y="0"/>
                  </a:cubicBezTo>
                  <a:cubicBezTo>
                    <a:pt x="17" y="0"/>
                    <a:pt x="0" y="18"/>
                    <a:pt x="0" y="40"/>
                  </a:cubicBezTo>
                  <a:cubicBezTo>
                    <a:pt x="18" y="476"/>
                    <a:pt x="18" y="476"/>
                    <a:pt x="18" y="476"/>
                  </a:cubicBezTo>
                  <a:cubicBezTo>
                    <a:pt x="20" y="476"/>
                    <a:pt x="20" y="476"/>
                    <a:pt x="20" y="476"/>
                  </a:cubicBezTo>
                  <a:cubicBezTo>
                    <a:pt x="19" y="475"/>
                    <a:pt x="19" y="475"/>
                    <a:pt x="19" y="475"/>
                  </a:cubicBezTo>
                  <a:cubicBezTo>
                    <a:pt x="19" y="487"/>
                    <a:pt x="29" y="495"/>
                    <a:pt x="40" y="495"/>
                  </a:cubicBezTo>
                  <a:cubicBezTo>
                    <a:pt x="52" y="495"/>
                    <a:pt x="61" y="487"/>
                    <a:pt x="61" y="475"/>
                  </a:cubicBezTo>
                  <a:cubicBezTo>
                    <a:pt x="61" y="476"/>
                    <a:pt x="61" y="476"/>
                    <a:pt x="61" y="476"/>
                  </a:cubicBezTo>
                  <a:cubicBezTo>
                    <a:pt x="61" y="476"/>
                    <a:pt x="61" y="476"/>
                    <a:pt x="61" y="476"/>
                  </a:cubicBezTo>
                  <a:lnTo>
                    <a:pt x="77" y="48"/>
                  </a:lnTo>
                  <a:close/>
                </a:path>
              </a:pathLst>
            </a:custGeom>
            <a:solidFill>
              <a:srgbClr val="FF7463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15" name="Oval 179"/>
            <p:cNvSpPr>
              <a:spLocks noChangeArrowheads="1"/>
            </p:cNvSpPr>
            <p:nvPr/>
          </p:nvSpPr>
          <p:spPr bwMode="auto">
            <a:xfrm>
              <a:off x="9709798" y="1523237"/>
              <a:ext cx="888770" cy="88662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algn="ctr"/>
              <a:r>
                <a:rPr altLang="zh-CN" b="1" lang="en-US" sz="6600">
                  <a:solidFill>
                    <a:schemeClr val="bg1"/>
                  </a:solidFill>
                  <a:cs typeface="+mn-ea"/>
                  <a:sym typeface="+mn-lt"/>
                </a:rPr>
                <a:t>1</a:t>
              </a:r>
            </a:p>
          </p:txBody>
        </p:sp>
        <p:sp>
          <p:nvSpPr>
            <p:cNvPr id="16" name="Freeform 181"/>
            <p:cNvSpPr>
              <a:spLocks noEditPoints="1"/>
            </p:cNvSpPr>
            <p:nvPr/>
          </p:nvSpPr>
          <p:spPr bwMode="auto">
            <a:xfrm>
              <a:off x="9620921" y="1435431"/>
              <a:ext cx="1066524" cy="1064383"/>
            </a:xfrm>
            <a:custGeom>
              <a:gdLst>
                <a:gd fmla="*/ 105 w 210" name="T0"/>
                <a:gd fmla="*/ 0 h 210" name="T1"/>
                <a:gd fmla="*/ 0 w 210" name="T2"/>
                <a:gd fmla="*/ 105 h 210" name="T3"/>
                <a:gd fmla="*/ 105 w 210" name="T4"/>
                <a:gd fmla="*/ 210 h 210" name="T5"/>
                <a:gd fmla="*/ 210 w 210" name="T6"/>
                <a:gd fmla="*/ 105 h 210" name="T7"/>
                <a:gd fmla="*/ 105 w 210" name="T8"/>
                <a:gd fmla="*/ 0 h 210" name="T9"/>
                <a:gd fmla="*/ 105 w 210" name="T10"/>
                <a:gd fmla="*/ 192 h 210" name="T11"/>
                <a:gd fmla="*/ 17 w 210" name="T12"/>
                <a:gd fmla="*/ 105 h 210" name="T13"/>
                <a:gd fmla="*/ 105 w 210" name="T14"/>
                <a:gd fmla="*/ 17 h 210" name="T15"/>
                <a:gd fmla="*/ 192 w 210" name="T16"/>
                <a:gd fmla="*/ 105 h 210" name="T17"/>
                <a:gd fmla="*/ 105 w 210" name="T18"/>
                <a:gd fmla="*/ 192 h 210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10" w="210">
                  <a:moveTo>
                    <a:pt x="105" y="0"/>
                  </a:moveTo>
                  <a:cubicBezTo>
                    <a:pt x="47" y="0"/>
                    <a:pt x="0" y="47"/>
                    <a:pt x="0" y="105"/>
                  </a:cubicBezTo>
                  <a:cubicBezTo>
                    <a:pt x="0" y="163"/>
                    <a:pt x="47" y="210"/>
                    <a:pt x="105" y="210"/>
                  </a:cubicBezTo>
                  <a:cubicBezTo>
                    <a:pt x="163" y="210"/>
                    <a:pt x="210" y="163"/>
                    <a:pt x="210" y="105"/>
                  </a:cubicBezTo>
                  <a:cubicBezTo>
                    <a:pt x="210" y="47"/>
                    <a:pt x="163" y="0"/>
                    <a:pt x="105" y="0"/>
                  </a:cubicBezTo>
                  <a:close/>
                  <a:moveTo>
                    <a:pt x="105" y="192"/>
                  </a:moveTo>
                  <a:cubicBezTo>
                    <a:pt x="56" y="192"/>
                    <a:pt x="17" y="153"/>
                    <a:pt x="17" y="105"/>
                  </a:cubicBezTo>
                  <a:cubicBezTo>
                    <a:pt x="17" y="56"/>
                    <a:pt x="56" y="17"/>
                    <a:pt x="105" y="17"/>
                  </a:cubicBezTo>
                  <a:cubicBezTo>
                    <a:pt x="153" y="17"/>
                    <a:pt x="192" y="56"/>
                    <a:pt x="192" y="105"/>
                  </a:cubicBezTo>
                  <a:cubicBezTo>
                    <a:pt x="192" y="153"/>
                    <a:pt x="153" y="192"/>
                    <a:pt x="105" y="192"/>
                  </a:cubicBezTo>
                  <a:close/>
                </a:path>
              </a:pathLst>
            </a:custGeom>
            <a:solidFill>
              <a:srgbClr val="FBDB6F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17" name="Oval 182"/>
            <p:cNvSpPr>
              <a:spLocks noChangeArrowheads="1"/>
            </p:cNvSpPr>
            <p:nvPr/>
          </p:nvSpPr>
          <p:spPr bwMode="auto">
            <a:xfrm>
              <a:off x="9981783" y="2859604"/>
              <a:ext cx="344801" cy="344801"/>
            </a:xfrm>
            <a:prstGeom prst="ellipse">
              <a:avLst/>
            </a:prstGeom>
            <a:solidFill>
              <a:srgbClr val="22B199"/>
            </a:solidFill>
            <a:ln w="9525">
              <a:noFill/>
              <a:round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18" name="Oval 184"/>
            <p:cNvSpPr>
              <a:spLocks noChangeArrowheads="1"/>
            </p:cNvSpPr>
            <p:nvPr/>
          </p:nvSpPr>
          <p:spPr bwMode="auto">
            <a:xfrm>
              <a:off x="10013907" y="3427133"/>
              <a:ext cx="280552" cy="274127"/>
            </a:xfrm>
            <a:prstGeom prst="ellipse">
              <a:avLst/>
            </a:prstGeom>
            <a:solidFill>
              <a:srgbClr val="22B199"/>
            </a:solidFill>
            <a:ln w="9525">
              <a:noFill/>
              <a:round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19" name="Oval 186"/>
            <p:cNvSpPr>
              <a:spLocks noChangeArrowheads="1"/>
            </p:cNvSpPr>
            <p:nvPr/>
          </p:nvSpPr>
          <p:spPr bwMode="auto">
            <a:xfrm>
              <a:off x="10013907" y="3904712"/>
              <a:ext cx="280552" cy="271986"/>
            </a:xfrm>
            <a:prstGeom prst="ellipse">
              <a:avLst/>
            </a:prstGeom>
            <a:solidFill>
              <a:srgbClr val="22B199"/>
            </a:solidFill>
            <a:ln w="9525">
              <a:noFill/>
              <a:round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28" name="任意多边形 27"/>
            <p:cNvSpPr/>
            <p:nvPr/>
          </p:nvSpPr>
          <p:spPr>
            <a:xfrm>
              <a:off x="9472614" y="413880"/>
              <a:ext cx="1363138" cy="852364"/>
            </a:xfrm>
            <a:custGeom>
              <a:gdLst>
                <a:gd fmla="*/ 503341 w 1010444" name="connsiteX0"/>
                <a:gd fmla="*/ 0 h 631826" name="connsiteY0"/>
                <a:gd fmla="*/ 507103 w 1010444" name="connsiteX1"/>
                <a:gd fmla="*/ 0 h 631826" name="connsiteY1"/>
                <a:gd fmla="*/ 954939 w 1010444" name="connsiteX2"/>
                <a:gd fmla="*/ 418127 h 631826" name="connsiteY2"/>
                <a:gd fmla="*/ 1010444 w 1010444" name="connsiteX3"/>
                <a:gd fmla="*/ 484508 h 631826" name="connsiteY3"/>
                <a:gd fmla="*/ 924147 w 1010444" name="connsiteX4"/>
                <a:gd fmla="*/ 537174 h 631826" name="connsiteY4"/>
                <a:gd fmla="*/ 505221 w 1010444" name="connsiteX5"/>
                <a:gd fmla="*/ 631826 h 631826" name="connsiteY5"/>
                <a:gd fmla="*/ 86295 w 1010444" name="connsiteX6"/>
                <a:gd fmla="*/ 537174 h 631826" name="connsiteY6"/>
                <a:gd fmla="*/ 0 w 1010444" name="connsiteX7"/>
                <a:gd fmla="*/ 484509 h 631826" name="connsiteY7"/>
                <a:gd fmla="*/ 55505 w 1010444" name="connsiteX8"/>
                <a:gd fmla="*/ 418127 h 631826" name="connsiteY8"/>
                <a:gd fmla="*/ 503341 w 1010444" name="connsiteX9"/>
                <a:gd fmla="*/ 0 h 631826" name="connsiteY9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b="b" l="l" r="r" t="t"/>
              <a:pathLst>
                <a:path h="631826" w="1010444">
                  <a:moveTo>
                    <a:pt x="503341" y="0"/>
                  </a:moveTo>
                  <a:cubicBezTo>
                    <a:pt x="507103" y="0"/>
                    <a:pt x="507103" y="0"/>
                    <a:pt x="507103" y="0"/>
                  </a:cubicBezTo>
                  <a:cubicBezTo>
                    <a:pt x="507103" y="0"/>
                    <a:pt x="720963" y="152373"/>
                    <a:pt x="954939" y="418127"/>
                  </a:cubicBezTo>
                  <a:lnTo>
                    <a:pt x="1010444" y="484508"/>
                  </a:lnTo>
                  <a:lnTo>
                    <a:pt x="924147" y="537174"/>
                  </a:lnTo>
                  <a:cubicBezTo>
                    <a:pt x="804563" y="596932"/>
                    <a:pt x="660401" y="631826"/>
                    <a:pt x="505221" y="631826"/>
                  </a:cubicBezTo>
                  <a:cubicBezTo>
                    <a:pt x="350041" y="631826"/>
                    <a:pt x="205880" y="596932"/>
                    <a:pt x="86295" y="537174"/>
                  </a:cubicBezTo>
                  <a:lnTo>
                    <a:pt x="0" y="484509"/>
                  </a:lnTo>
                  <a:lnTo>
                    <a:pt x="55505" y="418127"/>
                  </a:lnTo>
                  <a:cubicBezTo>
                    <a:pt x="289482" y="152373"/>
                    <a:pt x="503341" y="0"/>
                    <a:pt x="503341" y="0"/>
                  </a:cubicBezTo>
                  <a:close/>
                </a:path>
              </a:pathLst>
            </a:custGeom>
            <a:solidFill>
              <a:srgbClr val="FF74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5624454" y="3706665"/>
            <a:ext cx="6228634" cy="457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1"/>
            <a:r>
              <a:rPr altLang="zh-CN" lang="en-US" sz="2400">
                <a:solidFill>
                  <a:srgbClr val="1978B8"/>
                </a:solidFill>
                <a:cs typeface="+mn-ea"/>
                <a:sym typeface="+mn-lt"/>
              </a:rPr>
              <a:t>LOREM IPSUM DOLOR SIt</a:t>
            </a:r>
          </a:p>
        </p:txBody>
      </p:sp>
    </p:spTree>
    <p:extLst>
      <p:ext uri="{BB962C8B-B14F-4D97-AF65-F5344CB8AC3E}">
        <p14:creationId val="1314134501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0" name="文本框 49"/>
          <p:cNvSpPr txBox="1"/>
          <p:nvPr/>
        </p:nvSpPr>
        <p:spPr>
          <a:xfrm>
            <a:off x="4027122" y="2892138"/>
            <a:ext cx="499500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solidFill>
                  <a:schemeClr val="accent1"/>
                </a:solidFill>
                <a:cs typeface="+mn-ea"/>
                <a:sym typeface="+mn-lt"/>
              </a:rPr>
              <a:t>LOREM IPSUM </a:t>
            </a:r>
          </a:p>
        </p:txBody>
      </p:sp>
      <p:sp>
        <p:nvSpPr>
          <p:cNvPr id="51" name="矩形 50"/>
          <p:cNvSpPr/>
          <p:nvPr/>
        </p:nvSpPr>
        <p:spPr>
          <a:xfrm>
            <a:off x="4027123" y="3319532"/>
            <a:ext cx="4995005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>
                <a:cs typeface="+mn-ea"/>
                <a:sym typeface="+mn-lt"/>
              </a:rPr>
              <a:t>LOREM IPSUM DOLOR SIT AMET CONSECTETUR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3169873" y="3000375"/>
            <a:ext cx="857250" cy="857250"/>
            <a:chOff x="146853" y="1705216"/>
            <a:chExt cx="857250" cy="857250"/>
          </a:xfrm>
        </p:grpSpPr>
        <p:sp>
          <p:nvSpPr>
            <p:cNvPr id="48" name="矩形 47"/>
            <p:cNvSpPr/>
            <p:nvPr/>
          </p:nvSpPr>
          <p:spPr>
            <a:xfrm>
              <a:off x="146853" y="1705216"/>
              <a:ext cx="857250" cy="8572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grpSp>
          <p:nvGrpSpPr>
            <p:cNvPr id="131" name="组合 130"/>
            <p:cNvGrpSpPr/>
            <p:nvPr/>
          </p:nvGrpSpPr>
          <p:grpSpPr>
            <a:xfrm>
              <a:off x="288110" y="1806349"/>
              <a:ext cx="574737" cy="654984"/>
              <a:chOff x="5673726" y="4168776"/>
              <a:chExt cx="841375" cy="958850"/>
            </a:xfrm>
            <a:solidFill>
              <a:schemeClr val="bg1"/>
            </a:solidFill>
          </p:grpSpPr>
          <p:sp>
            <p:nvSpPr>
              <p:cNvPr id="132" name="Freeform 126"/>
              <p:cNvSpPr>
                <a:spLocks noEditPoints="1"/>
              </p:cNvSpPr>
              <p:nvPr/>
            </p:nvSpPr>
            <p:spPr bwMode="auto">
              <a:xfrm>
                <a:off x="5673726" y="4168776"/>
                <a:ext cx="841375" cy="958850"/>
              </a:xfrm>
              <a:custGeom>
                <a:gdLst>
                  <a:gd fmla="*/ 224 w 224" name="T0"/>
                  <a:gd fmla="*/ 8 h 256" name="T1"/>
                  <a:gd fmla="*/ 221 w 224" name="T2"/>
                  <a:gd fmla="*/ 2 h 256" name="T3"/>
                  <a:gd fmla="*/ 214 w 224" name="T4"/>
                  <a:gd fmla="*/ 1 h 256" name="T5"/>
                  <a:gd fmla="*/ 77 w 224" name="T6"/>
                  <a:gd fmla="*/ 46 h 256" name="T7"/>
                  <a:gd fmla="*/ 71 w 224" name="T8"/>
                  <a:gd fmla="*/ 53 h 256" name="T9"/>
                  <a:gd fmla="*/ 71 w 224" name="T10"/>
                  <a:gd fmla="*/ 179 h 256" name="T11"/>
                  <a:gd fmla="*/ 43 w 224" name="T12"/>
                  <a:gd fmla="*/ 169 h 256" name="T13"/>
                  <a:gd fmla="*/ 0 w 224" name="T14"/>
                  <a:gd fmla="*/ 213 h 256" name="T15"/>
                  <a:gd fmla="*/ 43 w 224" name="T16"/>
                  <a:gd fmla="*/ 256 h 256" name="T17"/>
                  <a:gd fmla="*/ 87 w 224" name="T18"/>
                  <a:gd fmla="*/ 213 h 256" name="T19"/>
                  <a:gd fmla="*/ 87 w 224" name="T20"/>
                  <a:gd fmla="*/ 213 h 256" name="T21"/>
                  <a:gd fmla="*/ 87 w 224" name="T22"/>
                  <a:gd fmla="*/ 85 h 256" name="T23"/>
                  <a:gd fmla="*/ 166 w 224" name="T24"/>
                  <a:gd fmla="*/ 59 h 256" name="T25"/>
                  <a:gd fmla="*/ 169 w 224" name="T26"/>
                  <a:gd fmla="*/ 52 h 256" name="T27"/>
                  <a:gd fmla="*/ 162 w 224" name="T28"/>
                  <a:gd fmla="*/ 49 h 256" name="T29"/>
                  <a:gd fmla="*/ 87 w 224" name="T30"/>
                  <a:gd fmla="*/ 74 h 256" name="T31"/>
                  <a:gd fmla="*/ 87 w 224" name="T32"/>
                  <a:gd fmla="*/ 59 h 256" name="T33"/>
                  <a:gd fmla="*/ 208 w 224" name="T34"/>
                  <a:gd fmla="*/ 19 h 256" name="T35"/>
                  <a:gd fmla="*/ 208 w 224" name="T36"/>
                  <a:gd fmla="*/ 34 h 256" name="T37"/>
                  <a:gd fmla="*/ 188 w 224" name="T38"/>
                  <a:gd fmla="*/ 40 h 256" name="T39"/>
                  <a:gd fmla="*/ 185 w 224" name="T40"/>
                  <a:gd fmla="*/ 47 h 256" name="T41"/>
                  <a:gd fmla="*/ 190 w 224" name="T42"/>
                  <a:gd fmla="*/ 51 h 256" name="T43"/>
                  <a:gd fmla="*/ 191 w 224" name="T44"/>
                  <a:gd fmla="*/ 51 h 256" name="T45"/>
                  <a:gd fmla="*/ 208 w 224" name="T46"/>
                  <a:gd fmla="*/ 45 h 256" name="T47"/>
                  <a:gd fmla="*/ 208 w 224" name="T48"/>
                  <a:gd fmla="*/ 140 h 256" name="T49"/>
                  <a:gd fmla="*/ 181 w 224" name="T50"/>
                  <a:gd fmla="*/ 130 h 256" name="T51"/>
                  <a:gd fmla="*/ 137 w 224" name="T52"/>
                  <a:gd fmla="*/ 173 h 256" name="T53"/>
                  <a:gd fmla="*/ 181 w 224" name="T54"/>
                  <a:gd fmla="*/ 217 h 256" name="T55"/>
                  <a:gd fmla="*/ 224 w 224" name="T56"/>
                  <a:gd fmla="*/ 173 h 256" name="T57"/>
                  <a:gd fmla="*/ 224 w 224" name="T58"/>
                  <a:gd fmla="*/ 170 h 256" name="T59"/>
                  <a:gd fmla="*/ 224 w 224" name="T60"/>
                  <a:gd fmla="*/ 168 h 256" name="T61"/>
                  <a:gd fmla="*/ 224 w 224" name="T62"/>
                  <a:gd fmla="*/ 8 h 256" name="T63"/>
                  <a:gd fmla="*/ 43 w 224" name="T64"/>
                  <a:gd fmla="*/ 240 h 256" name="T65"/>
                  <a:gd fmla="*/ 16 w 224" name="T66"/>
                  <a:gd fmla="*/ 213 h 256" name="T67"/>
                  <a:gd fmla="*/ 43 w 224" name="T68"/>
                  <a:gd fmla="*/ 185 h 256" name="T69"/>
                  <a:gd fmla="*/ 71 w 224" name="T70"/>
                  <a:gd fmla="*/ 213 h 256" name="T71"/>
                  <a:gd fmla="*/ 43 w 224" name="T72"/>
                  <a:gd fmla="*/ 240 h 256" name="T73"/>
                  <a:gd fmla="*/ 181 w 224" name="T74"/>
                  <a:gd fmla="*/ 201 h 256" name="T75"/>
                  <a:gd fmla="*/ 153 w 224" name="T76"/>
                  <a:gd fmla="*/ 173 h 256" name="T77"/>
                  <a:gd fmla="*/ 181 w 224" name="T78"/>
                  <a:gd fmla="*/ 146 h 256" name="T79"/>
                  <a:gd fmla="*/ 208 w 224" name="T80"/>
                  <a:gd fmla="*/ 173 h 256" name="T81"/>
                  <a:gd fmla="*/ 181 w 224" name="T82"/>
                  <a:gd fmla="*/ 201 h 256" name="T8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b="b" l="0" r="r" t="0"/>
                <a:pathLst>
                  <a:path h="256" w="224">
                    <a:moveTo>
                      <a:pt x="224" y="8"/>
                    </a:moveTo>
                    <a:cubicBezTo>
                      <a:pt x="224" y="6"/>
                      <a:pt x="223" y="3"/>
                      <a:pt x="221" y="2"/>
                    </a:cubicBezTo>
                    <a:cubicBezTo>
                      <a:pt x="219" y="0"/>
                      <a:pt x="216" y="0"/>
                      <a:pt x="214" y="1"/>
                    </a:cubicBezTo>
                    <a:cubicBezTo>
                      <a:pt x="77" y="46"/>
                      <a:pt x="77" y="46"/>
                      <a:pt x="77" y="46"/>
                    </a:cubicBezTo>
                    <a:cubicBezTo>
                      <a:pt x="74" y="47"/>
                      <a:pt x="71" y="50"/>
                      <a:pt x="71" y="53"/>
                    </a:cubicBezTo>
                    <a:cubicBezTo>
                      <a:pt x="71" y="179"/>
                      <a:pt x="71" y="179"/>
                      <a:pt x="71" y="179"/>
                    </a:cubicBezTo>
                    <a:cubicBezTo>
                      <a:pt x="63" y="173"/>
                      <a:pt x="54" y="169"/>
                      <a:pt x="43" y="169"/>
                    </a:cubicBezTo>
                    <a:cubicBezTo>
                      <a:pt x="19" y="169"/>
                      <a:pt x="0" y="189"/>
                      <a:pt x="0" y="213"/>
                    </a:cubicBezTo>
                    <a:cubicBezTo>
                      <a:pt x="0" y="237"/>
                      <a:pt x="19" y="256"/>
                      <a:pt x="43" y="256"/>
                    </a:cubicBezTo>
                    <a:cubicBezTo>
                      <a:pt x="67" y="256"/>
                      <a:pt x="86" y="237"/>
                      <a:pt x="87" y="213"/>
                    </a:cubicBezTo>
                    <a:cubicBezTo>
                      <a:pt x="87" y="213"/>
                      <a:pt x="87" y="213"/>
                      <a:pt x="87" y="213"/>
                    </a:cubicBezTo>
                    <a:cubicBezTo>
                      <a:pt x="87" y="85"/>
                      <a:pt x="87" y="85"/>
                      <a:pt x="87" y="85"/>
                    </a:cubicBezTo>
                    <a:cubicBezTo>
                      <a:pt x="166" y="59"/>
                      <a:pt x="166" y="59"/>
                      <a:pt x="166" y="59"/>
                    </a:cubicBezTo>
                    <a:cubicBezTo>
                      <a:pt x="169" y="58"/>
                      <a:pt x="170" y="55"/>
                      <a:pt x="169" y="52"/>
                    </a:cubicBezTo>
                    <a:cubicBezTo>
                      <a:pt x="168" y="50"/>
                      <a:pt x="165" y="48"/>
                      <a:pt x="162" y="49"/>
                    </a:cubicBezTo>
                    <a:cubicBezTo>
                      <a:pt x="87" y="74"/>
                      <a:pt x="87" y="74"/>
                      <a:pt x="87" y="74"/>
                    </a:cubicBezTo>
                    <a:cubicBezTo>
                      <a:pt x="87" y="59"/>
                      <a:pt x="87" y="59"/>
                      <a:pt x="87" y="59"/>
                    </a:cubicBezTo>
                    <a:cubicBezTo>
                      <a:pt x="208" y="19"/>
                      <a:pt x="208" y="19"/>
                      <a:pt x="208" y="19"/>
                    </a:cubicBezTo>
                    <a:cubicBezTo>
                      <a:pt x="208" y="34"/>
                      <a:pt x="208" y="34"/>
                      <a:pt x="208" y="34"/>
                    </a:cubicBezTo>
                    <a:cubicBezTo>
                      <a:pt x="188" y="40"/>
                      <a:pt x="188" y="40"/>
                      <a:pt x="188" y="40"/>
                    </a:cubicBezTo>
                    <a:cubicBezTo>
                      <a:pt x="185" y="41"/>
                      <a:pt x="184" y="44"/>
                      <a:pt x="185" y="47"/>
                    </a:cubicBezTo>
                    <a:cubicBezTo>
                      <a:pt x="185" y="49"/>
                      <a:pt x="188" y="51"/>
                      <a:pt x="190" y="51"/>
                    </a:cubicBezTo>
                    <a:cubicBezTo>
                      <a:pt x="190" y="51"/>
                      <a:pt x="191" y="51"/>
                      <a:pt x="191" y="51"/>
                    </a:cubicBezTo>
                    <a:cubicBezTo>
                      <a:pt x="208" y="45"/>
                      <a:pt x="208" y="45"/>
                      <a:pt x="208" y="45"/>
                    </a:cubicBezTo>
                    <a:cubicBezTo>
                      <a:pt x="208" y="140"/>
                      <a:pt x="208" y="140"/>
                      <a:pt x="208" y="140"/>
                    </a:cubicBezTo>
                    <a:cubicBezTo>
                      <a:pt x="201" y="133"/>
                      <a:pt x="191" y="130"/>
                      <a:pt x="181" y="130"/>
                    </a:cubicBezTo>
                    <a:cubicBezTo>
                      <a:pt x="157" y="130"/>
                      <a:pt x="137" y="149"/>
                      <a:pt x="137" y="173"/>
                    </a:cubicBezTo>
                    <a:cubicBezTo>
                      <a:pt x="137" y="197"/>
                      <a:pt x="157" y="217"/>
                      <a:pt x="181" y="217"/>
                    </a:cubicBezTo>
                    <a:cubicBezTo>
                      <a:pt x="205" y="217"/>
                      <a:pt x="224" y="197"/>
                      <a:pt x="224" y="173"/>
                    </a:cubicBezTo>
                    <a:cubicBezTo>
                      <a:pt x="224" y="172"/>
                      <a:pt x="224" y="171"/>
                      <a:pt x="224" y="170"/>
                    </a:cubicBezTo>
                    <a:cubicBezTo>
                      <a:pt x="224" y="169"/>
                      <a:pt x="224" y="169"/>
                      <a:pt x="224" y="168"/>
                    </a:cubicBezTo>
                    <a:lnTo>
                      <a:pt x="224" y="8"/>
                    </a:lnTo>
                    <a:close/>
                    <a:moveTo>
                      <a:pt x="43" y="240"/>
                    </a:moveTo>
                    <a:cubicBezTo>
                      <a:pt x="28" y="240"/>
                      <a:pt x="16" y="228"/>
                      <a:pt x="16" y="213"/>
                    </a:cubicBezTo>
                    <a:cubicBezTo>
                      <a:pt x="16" y="198"/>
                      <a:pt x="28" y="185"/>
                      <a:pt x="43" y="185"/>
                    </a:cubicBezTo>
                    <a:cubicBezTo>
                      <a:pt x="58" y="185"/>
                      <a:pt x="71" y="198"/>
                      <a:pt x="71" y="213"/>
                    </a:cubicBezTo>
                    <a:cubicBezTo>
                      <a:pt x="71" y="228"/>
                      <a:pt x="58" y="240"/>
                      <a:pt x="43" y="240"/>
                    </a:cubicBezTo>
                    <a:close/>
                    <a:moveTo>
                      <a:pt x="181" y="201"/>
                    </a:moveTo>
                    <a:cubicBezTo>
                      <a:pt x="166" y="201"/>
                      <a:pt x="153" y="188"/>
                      <a:pt x="153" y="173"/>
                    </a:cubicBezTo>
                    <a:cubicBezTo>
                      <a:pt x="153" y="158"/>
                      <a:pt x="166" y="146"/>
                      <a:pt x="181" y="146"/>
                    </a:cubicBezTo>
                    <a:cubicBezTo>
                      <a:pt x="196" y="146"/>
                      <a:pt x="208" y="158"/>
                      <a:pt x="208" y="173"/>
                    </a:cubicBezTo>
                    <a:cubicBezTo>
                      <a:pt x="208" y="188"/>
                      <a:pt x="196" y="201"/>
                      <a:pt x="181" y="20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33" name="Freeform 127"/>
              <p:cNvSpPr/>
              <p:nvPr/>
            </p:nvSpPr>
            <p:spPr bwMode="auto">
              <a:xfrm>
                <a:off x="6289676" y="4756151"/>
                <a:ext cx="127000" cy="123825"/>
              </a:xfrm>
              <a:custGeom>
                <a:gdLst>
                  <a:gd fmla="*/ 28 w 34" name="T0"/>
                  <a:gd fmla="*/ 11 h 33" name="T1"/>
                  <a:gd fmla="*/ 23 w 34" name="T2"/>
                  <a:gd fmla="*/ 16 h 33" name="T3"/>
                  <a:gd fmla="*/ 17 w 34" name="T4"/>
                  <a:gd fmla="*/ 22 h 33" name="T5"/>
                  <a:gd fmla="*/ 11 w 34" name="T6"/>
                  <a:gd fmla="*/ 16 h 33" name="T7"/>
                  <a:gd fmla="*/ 14 w 34" name="T8"/>
                  <a:gd fmla="*/ 11 h 33" name="T9"/>
                  <a:gd fmla="*/ 16 w 34" name="T10"/>
                  <a:gd fmla="*/ 4 h 33" name="T11"/>
                  <a:gd fmla="*/ 9 w 34" name="T12"/>
                  <a:gd fmla="*/ 2 h 33" name="T13"/>
                  <a:gd fmla="*/ 0 w 34" name="T14"/>
                  <a:gd fmla="*/ 16 h 33" name="T15"/>
                  <a:gd fmla="*/ 17 w 34" name="T16"/>
                  <a:gd fmla="*/ 33 h 33" name="T17"/>
                  <a:gd fmla="*/ 34 w 34" name="T18"/>
                  <a:gd fmla="*/ 16 h 33" name="T19"/>
                  <a:gd fmla="*/ 28 w 34" name="T20"/>
                  <a:gd fmla="*/ 11 h 33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3" w="34">
                    <a:moveTo>
                      <a:pt x="28" y="11"/>
                    </a:moveTo>
                    <a:cubicBezTo>
                      <a:pt x="25" y="11"/>
                      <a:pt x="23" y="13"/>
                      <a:pt x="23" y="16"/>
                    </a:cubicBezTo>
                    <a:cubicBezTo>
                      <a:pt x="23" y="20"/>
                      <a:pt x="20" y="22"/>
                      <a:pt x="17" y="22"/>
                    </a:cubicBezTo>
                    <a:cubicBezTo>
                      <a:pt x="14" y="22"/>
                      <a:pt x="11" y="20"/>
                      <a:pt x="11" y="16"/>
                    </a:cubicBezTo>
                    <a:cubicBezTo>
                      <a:pt x="11" y="14"/>
                      <a:pt x="12" y="12"/>
                      <a:pt x="14" y="11"/>
                    </a:cubicBezTo>
                    <a:cubicBezTo>
                      <a:pt x="16" y="10"/>
                      <a:pt x="17" y="6"/>
                      <a:pt x="16" y="4"/>
                    </a:cubicBezTo>
                    <a:cubicBezTo>
                      <a:pt x="14" y="1"/>
                      <a:pt x="11" y="0"/>
                      <a:pt x="9" y="2"/>
                    </a:cubicBezTo>
                    <a:cubicBezTo>
                      <a:pt x="3" y="5"/>
                      <a:pt x="0" y="10"/>
                      <a:pt x="0" y="16"/>
                    </a:cubicBezTo>
                    <a:cubicBezTo>
                      <a:pt x="0" y="25"/>
                      <a:pt x="8" y="33"/>
                      <a:pt x="17" y="33"/>
                    </a:cubicBezTo>
                    <a:cubicBezTo>
                      <a:pt x="26" y="33"/>
                      <a:pt x="34" y="25"/>
                      <a:pt x="34" y="16"/>
                    </a:cubicBezTo>
                    <a:cubicBezTo>
                      <a:pt x="34" y="13"/>
                      <a:pt x="31" y="11"/>
                      <a:pt x="28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34" name="Freeform 128"/>
              <p:cNvSpPr/>
              <p:nvPr/>
            </p:nvSpPr>
            <p:spPr bwMode="auto">
              <a:xfrm>
                <a:off x="5770563" y="4903789"/>
                <a:ext cx="128588" cy="123825"/>
              </a:xfrm>
              <a:custGeom>
                <a:gdLst>
                  <a:gd fmla="*/ 28 w 34" name="T0"/>
                  <a:gd fmla="*/ 11 h 33" name="T1"/>
                  <a:gd fmla="*/ 23 w 34" name="T2"/>
                  <a:gd fmla="*/ 16 h 33" name="T3"/>
                  <a:gd fmla="*/ 17 w 34" name="T4"/>
                  <a:gd fmla="*/ 22 h 33" name="T5"/>
                  <a:gd fmla="*/ 11 w 34" name="T6"/>
                  <a:gd fmla="*/ 16 h 33" name="T7"/>
                  <a:gd fmla="*/ 14 w 34" name="T8"/>
                  <a:gd fmla="*/ 11 h 33" name="T9"/>
                  <a:gd fmla="*/ 16 w 34" name="T10"/>
                  <a:gd fmla="*/ 3 h 33" name="T11"/>
                  <a:gd fmla="*/ 9 w 34" name="T12"/>
                  <a:gd fmla="*/ 1 h 33" name="T13"/>
                  <a:gd fmla="*/ 0 w 34" name="T14"/>
                  <a:gd fmla="*/ 16 h 33" name="T15"/>
                  <a:gd fmla="*/ 17 w 34" name="T16"/>
                  <a:gd fmla="*/ 33 h 33" name="T17"/>
                  <a:gd fmla="*/ 34 w 34" name="T18"/>
                  <a:gd fmla="*/ 16 h 33" name="T19"/>
                  <a:gd fmla="*/ 28 w 34" name="T20"/>
                  <a:gd fmla="*/ 11 h 33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3" w="34">
                    <a:moveTo>
                      <a:pt x="28" y="11"/>
                    </a:moveTo>
                    <a:cubicBezTo>
                      <a:pt x="26" y="11"/>
                      <a:pt x="23" y="13"/>
                      <a:pt x="23" y="16"/>
                    </a:cubicBezTo>
                    <a:cubicBezTo>
                      <a:pt x="23" y="19"/>
                      <a:pt x="20" y="22"/>
                      <a:pt x="17" y="22"/>
                    </a:cubicBezTo>
                    <a:cubicBezTo>
                      <a:pt x="14" y="22"/>
                      <a:pt x="11" y="19"/>
                      <a:pt x="11" y="16"/>
                    </a:cubicBezTo>
                    <a:cubicBezTo>
                      <a:pt x="11" y="14"/>
                      <a:pt x="12" y="12"/>
                      <a:pt x="14" y="11"/>
                    </a:cubicBezTo>
                    <a:cubicBezTo>
                      <a:pt x="17" y="9"/>
                      <a:pt x="18" y="6"/>
                      <a:pt x="16" y="3"/>
                    </a:cubicBezTo>
                    <a:cubicBezTo>
                      <a:pt x="15" y="1"/>
                      <a:pt x="11" y="0"/>
                      <a:pt x="9" y="1"/>
                    </a:cubicBezTo>
                    <a:cubicBezTo>
                      <a:pt x="4" y="4"/>
                      <a:pt x="0" y="10"/>
                      <a:pt x="0" y="16"/>
                    </a:cubicBezTo>
                    <a:cubicBezTo>
                      <a:pt x="0" y="25"/>
                      <a:pt x="8" y="33"/>
                      <a:pt x="17" y="33"/>
                    </a:cubicBezTo>
                    <a:cubicBezTo>
                      <a:pt x="26" y="33"/>
                      <a:pt x="34" y="25"/>
                      <a:pt x="34" y="16"/>
                    </a:cubicBezTo>
                    <a:cubicBezTo>
                      <a:pt x="34" y="13"/>
                      <a:pt x="31" y="11"/>
                      <a:pt x="28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altLang="zh-CN" b="1" lang="en-US">
                <a:solidFill>
                  <a:srgbClr val="1978B8"/>
                </a:solidFill>
                <a:cs typeface="+mn-ea"/>
                <a:sym typeface="+mn-lt"/>
              </a:rPr>
              <a:t>LOREM IPSUM DOLOR</a:t>
            </a:r>
          </a:p>
        </p:txBody>
      </p:sp>
    </p:spTree>
    <p:extLst>
      <p:ext uri="{BB962C8B-B14F-4D97-AF65-F5344CB8AC3E}">
        <p14:creationId val="2235200629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0" name="文本框 49"/>
          <p:cNvSpPr txBox="1"/>
          <p:nvPr/>
        </p:nvSpPr>
        <p:spPr>
          <a:xfrm>
            <a:off x="4027122" y="2179195"/>
            <a:ext cx="499500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solidFill>
                  <a:schemeClr val="accent1"/>
                </a:solidFill>
                <a:cs typeface="+mn-ea"/>
                <a:sym typeface="+mn-lt"/>
              </a:rPr>
              <a:t>LOREM IPSUM </a:t>
            </a:r>
          </a:p>
        </p:txBody>
      </p:sp>
      <p:sp>
        <p:nvSpPr>
          <p:cNvPr id="51" name="矩形 50"/>
          <p:cNvSpPr/>
          <p:nvPr/>
        </p:nvSpPr>
        <p:spPr>
          <a:xfrm>
            <a:off x="4027123" y="2606589"/>
            <a:ext cx="4995005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>
                <a:cs typeface="+mn-ea"/>
                <a:sym typeface="+mn-lt"/>
              </a:rPr>
              <a:t>LOREM IPSUM DOLOR SIT AMET CONSECTETUR</a:t>
            </a:r>
          </a:p>
        </p:txBody>
      </p:sp>
      <p:sp>
        <p:nvSpPr>
          <p:cNvPr id="103" name="文本框 102"/>
          <p:cNvSpPr txBox="1"/>
          <p:nvPr/>
        </p:nvSpPr>
        <p:spPr>
          <a:xfrm>
            <a:off x="4027122" y="3605082"/>
            <a:ext cx="499500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lang="en-US" sz="2400">
                <a:solidFill>
                  <a:schemeClr val="accent2"/>
                </a:solidFill>
                <a:cs typeface="+mn-ea"/>
                <a:sym typeface="+mn-lt"/>
              </a:rPr>
              <a:t>LOREM IPSUM </a:t>
            </a:r>
          </a:p>
        </p:txBody>
      </p:sp>
      <p:sp>
        <p:nvSpPr>
          <p:cNvPr id="104" name="矩形 103"/>
          <p:cNvSpPr/>
          <p:nvPr/>
        </p:nvSpPr>
        <p:spPr>
          <a:xfrm>
            <a:off x="4027123" y="4032476"/>
            <a:ext cx="4995005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zh-CN" lang="en-US">
                <a:cs typeface="+mn-ea"/>
                <a:sym typeface="+mn-lt"/>
              </a:rPr>
              <a:t>LOREM IPSUM DOLOR SIT AMET CONSECTETUR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3169873" y="2287432"/>
            <a:ext cx="857250" cy="857250"/>
            <a:chOff x="146853" y="1705216"/>
            <a:chExt cx="857250" cy="857250"/>
          </a:xfrm>
        </p:grpSpPr>
        <p:sp>
          <p:nvSpPr>
            <p:cNvPr id="48" name="矩形 47"/>
            <p:cNvSpPr/>
            <p:nvPr/>
          </p:nvSpPr>
          <p:spPr>
            <a:xfrm>
              <a:off x="146853" y="1705216"/>
              <a:ext cx="857250" cy="85725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grpSp>
          <p:nvGrpSpPr>
            <p:cNvPr id="131" name="组合 130"/>
            <p:cNvGrpSpPr/>
            <p:nvPr/>
          </p:nvGrpSpPr>
          <p:grpSpPr>
            <a:xfrm>
              <a:off x="288110" y="1806349"/>
              <a:ext cx="574737" cy="654984"/>
              <a:chOff x="5673726" y="4168776"/>
              <a:chExt cx="841375" cy="958850"/>
            </a:xfrm>
            <a:solidFill>
              <a:schemeClr val="bg1"/>
            </a:solidFill>
          </p:grpSpPr>
          <p:sp>
            <p:nvSpPr>
              <p:cNvPr id="132" name="Freeform 126"/>
              <p:cNvSpPr>
                <a:spLocks noEditPoints="1"/>
              </p:cNvSpPr>
              <p:nvPr/>
            </p:nvSpPr>
            <p:spPr bwMode="auto">
              <a:xfrm>
                <a:off x="5673726" y="4168776"/>
                <a:ext cx="841375" cy="958850"/>
              </a:xfrm>
              <a:custGeom>
                <a:gdLst>
                  <a:gd fmla="*/ 224 w 224" name="T0"/>
                  <a:gd fmla="*/ 8 h 256" name="T1"/>
                  <a:gd fmla="*/ 221 w 224" name="T2"/>
                  <a:gd fmla="*/ 2 h 256" name="T3"/>
                  <a:gd fmla="*/ 214 w 224" name="T4"/>
                  <a:gd fmla="*/ 1 h 256" name="T5"/>
                  <a:gd fmla="*/ 77 w 224" name="T6"/>
                  <a:gd fmla="*/ 46 h 256" name="T7"/>
                  <a:gd fmla="*/ 71 w 224" name="T8"/>
                  <a:gd fmla="*/ 53 h 256" name="T9"/>
                  <a:gd fmla="*/ 71 w 224" name="T10"/>
                  <a:gd fmla="*/ 179 h 256" name="T11"/>
                  <a:gd fmla="*/ 43 w 224" name="T12"/>
                  <a:gd fmla="*/ 169 h 256" name="T13"/>
                  <a:gd fmla="*/ 0 w 224" name="T14"/>
                  <a:gd fmla="*/ 213 h 256" name="T15"/>
                  <a:gd fmla="*/ 43 w 224" name="T16"/>
                  <a:gd fmla="*/ 256 h 256" name="T17"/>
                  <a:gd fmla="*/ 87 w 224" name="T18"/>
                  <a:gd fmla="*/ 213 h 256" name="T19"/>
                  <a:gd fmla="*/ 87 w 224" name="T20"/>
                  <a:gd fmla="*/ 213 h 256" name="T21"/>
                  <a:gd fmla="*/ 87 w 224" name="T22"/>
                  <a:gd fmla="*/ 85 h 256" name="T23"/>
                  <a:gd fmla="*/ 166 w 224" name="T24"/>
                  <a:gd fmla="*/ 59 h 256" name="T25"/>
                  <a:gd fmla="*/ 169 w 224" name="T26"/>
                  <a:gd fmla="*/ 52 h 256" name="T27"/>
                  <a:gd fmla="*/ 162 w 224" name="T28"/>
                  <a:gd fmla="*/ 49 h 256" name="T29"/>
                  <a:gd fmla="*/ 87 w 224" name="T30"/>
                  <a:gd fmla="*/ 74 h 256" name="T31"/>
                  <a:gd fmla="*/ 87 w 224" name="T32"/>
                  <a:gd fmla="*/ 59 h 256" name="T33"/>
                  <a:gd fmla="*/ 208 w 224" name="T34"/>
                  <a:gd fmla="*/ 19 h 256" name="T35"/>
                  <a:gd fmla="*/ 208 w 224" name="T36"/>
                  <a:gd fmla="*/ 34 h 256" name="T37"/>
                  <a:gd fmla="*/ 188 w 224" name="T38"/>
                  <a:gd fmla="*/ 40 h 256" name="T39"/>
                  <a:gd fmla="*/ 185 w 224" name="T40"/>
                  <a:gd fmla="*/ 47 h 256" name="T41"/>
                  <a:gd fmla="*/ 190 w 224" name="T42"/>
                  <a:gd fmla="*/ 51 h 256" name="T43"/>
                  <a:gd fmla="*/ 191 w 224" name="T44"/>
                  <a:gd fmla="*/ 51 h 256" name="T45"/>
                  <a:gd fmla="*/ 208 w 224" name="T46"/>
                  <a:gd fmla="*/ 45 h 256" name="T47"/>
                  <a:gd fmla="*/ 208 w 224" name="T48"/>
                  <a:gd fmla="*/ 140 h 256" name="T49"/>
                  <a:gd fmla="*/ 181 w 224" name="T50"/>
                  <a:gd fmla="*/ 130 h 256" name="T51"/>
                  <a:gd fmla="*/ 137 w 224" name="T52"/>
                  <a:gd fmla="*/ 173 h 256" name="T53"/>
                  <a:gd fmla="*/ 181 w 224" name="T54"/>
                  <a:gd fmla="*/ 217 h 256" name="T55"/>
                  <a:gd fmla="*/ 224 w 224" name="T56"/>
                  <a:gd fmla="*/ 173 h 256" name="T57"/>
                  <a:gd fmla="*/ 224 w 224" name="T58"/>
                  <a:gd fmla="*/ 170 h 256" name="T59"/>
                  <a:gd fmla="*/ 224 w 224" name="T60"/>
                  <a:gd fmla="*/ 168 h 256" name="T61"/>
                  <a:gd fmla="*/ 224 w 224" name="T62"/>
                  <a:gd fmla="*/ 8 h 256" name="T63"/>
                  <a:gd fmla="*/ 43 w 224" name="T64"/>
                  <a:gd fmla="*/ 240 h 256" name="T65"/>
                  <a:gd fmla="*/ 16 w 224" name="T66"/>
                  <a:gd fmla="*/ 213 h 256" name="T67"/>
                  <a:gd fmla="*/ 43 w 224" name="T68"/>
                  <a:gd fmla="*/ 185 h 256" name="T69"/>
                  <a:gd fmla="*/ 71 w 224" name="T70"/>
                  <a:gd fmla="*/ 213 h 256" name="T71"/>
                  <a:gd fmla="*/ 43 w 224" name="T72"/>
                  <a:gd fmla="*/ 240 h 256" name="T73"/>
                  <a:gd fmla="*/ 181 w 224" name="T74"/>
                  <a:gd fmla="*/ 201 h 256" name="T75"/>
                  <a:gd fmla="*/ 153 w 224" name="T76"/>
                  <a:gd fmla="*/ 173 h 256" name="T77"/>
                  <a:gd fmla="*/ 181 w 224" name="T78"/>
                  <a:gd fmla="*/ 146 h 256" name="T79"/>
                  <a:gd fmla="*/ 208 w 224" name="T80"/>
                  <a:gd fmla="*/ 173 h 256" name="T81"/>
                  <a:gd fmla="*/ 181 w 224" name="T82"/>
                  <a:gd fmla="*/ 201 h 256" name="T8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b="b" l="0" r="r" t="0"/>
                <a:pathLst>
                  <a:path h="256" w="224">
                    <a:moveTo>
                      <a:pt x="224" y="8"/>
                    </a:moveTo>
                    <a:cubicBezTo>
                      <a:pt x="224" y="6"/>
                      <a:pt x="223" y="3"/>
                      <a:pt x="221" y="2"/>
                    </a:cubicBezTo>
                    <a:cubicBezTo>
                      <a:pt x="219" y="0"/>
                      <a:pt x="216" y="0"/>
                      <a:pt x="214" y="1"/>
                    </a:cubicBezTo>
                    <a:cubicBezTo>
                      <a:pt x="77" y="46"/>
                      <a:pt x="77" y="46"/>
                      <a:pt x="77" y="46"/>
                    </a:cubicBezTo>
                    <a:cubicBezTo>
                      <a:pt x="74" y="47"/>
                      <a:pt x="71" y="50"/>
                      <a:pt x="71" y="53"/>
                    </a:cubicBezTo>
                    <a:cubicBezTo>
                      <a:pt x="71" y="179"/>
                      <a:pt x="71" y="179"/>
                      <a:pt x="71" y="179"/>
                    </a:cubicBezTo>
                    <a:cubicBezTo>
                      <a:pt x="63" y="173"/>
                      <a:pt x="54" y="169"/>
                      <a:pt x="43" y="169"/>
                    </a:cubicBezTo>
                    <a:cubicBezTo>
                      <a:pt x="19" y="169"/>
                      <a:pt x="0" y="189"/>
                      <a:pt x="0" y="213"/>
                    </a:cubicBezTo>
                    <a:cubicBezTo>
                      <a:pt x="0" y="237"/>
                      <a:pt x="19" y="256"/>
                      <a:pt x="43" y="256"/>
                    </a:cubicBezTo>
                    <a:cubicBezTo>
                      <a:pt x="67" y="256"/>
                      <a:pt x="86" y="237"/>
                      <a:pt x="87" y="213"/>
                    </a:cubicBezTo>
                    <a:cubicBezTo>
                      <a:pt x="87" y="213"/>
                      <a:pt x="87" y="213"/>
                      <a:pt x="87" y="213"/>
                    </a:cubicBezTo>
                    <a:cubicBezTo>
                      <a:pt x="87" y="85"/>
                      <a:pt x="87" y="85"/>
                      <a:pt x="87" y="85"/>
                    </a:cubicBezTo>
                    <a:cubicBezTo>
                      <a:pt x="166" y="59"/>
                      <a:pt x="166" y="59"/>
                      <a:pt x="166" y="59"/>
                    </a:cubicBezTo>
                    <a:cubicBezTo>
                      <a:pt x="169" y="58"/>
                      <a:pt x="170" y="55"/>
                      <a:pt x="169" y="52"/>
                    </a:cubicBezTo>
                    <a:cubicBezTo>
                      <a:pt x="168" y="50"/>
                      <a:pt x="165" y="48"/>
                      <a:pt x="162" y="49"/>
                    </a:cubicBezTo>
                    <a:cubicBezTo>
                      <a:pt x="87" y="74"/>
                      <a:pt x="87" y="74"/>
                      <a:pt x="87" y="74"/>
                    </a:cubicBezTo>
                    <a:cubicBezTo>
                      <a:pt x="87" y="59"/>
                      <a:pt x="87" y="59"/>
                      <a:pt x="87" y="59"/>
                    </a:cubicBezTo>
                    <a:cubicBezTo>
                      <a:pt x="208" y="19"/>
                      <a:pt x="208" y="19"/>
                      <a:pt x="208" y="19"/>
                    </a:cubicBezTo>
                    <a:cubicBezTo>
                      <a:pt x="208" y="34"/>
                      <a:pt x="208" y="34"/>
                      <a:pt x="208" y="34"/>
                    </a:cubicBezTo>
                    <a:cubicBezTo>
                      <a:pt x="188" y="40"/>
                      <a:pt x="188" y="40"/>
                      <a:pt x="188" y="40"/>
                    </a:cubicBezTo>
                    <a:cubicBezTo>
                      <a:pt x="185" y="41"/>
                      <a:pt x="184" y="44"/>
                      <a:pt x="185" y="47"/>
                    </a:cubicBezTo>
                    <a:cubicBezTo>
                      <a:pt x="185" y="49"/>
                      <a:pt x="188" y="51"/>
                      <a:pt x="190" y="51"/>
                    </a:cubicBezTo>
                    <a:cubicBezTo>
                      <a:pt x="190" y="51"/>
                      <a:pt x="191" y="51"/>
                      <a:pt x="191" y="51"/>
                    </a:cubicBezTo>
                    <a:cubicBezTo>
                      <a:pt x="208" y="45"/>
                      <a:pt x="208" y="45"/>
                      <a:pt x="208" y="45"/>
                    </a:cubicBezTo>
                    <a:cubicBezTo>
                      <a:pt x="208" y="140"/>
                      <a:pt x="208" y="140"/>
                      <a:pt x="208" y="140"/>
                    </a:cubicBezTo>
                    <a:cubicBezTo>
                      <a:pt x="201" y="133"/>
                      <a:pt x="191" y="130"/>
                      <a:pt x="181" y="130"/>
                    </a:cubicBezTo>
                    <a:cubicBezTo>
                      <a:pt x="157" y="130"/>
                      <a:pt x="137" y="149"/>
                      <a:pt x="137" y="173"/>
                    </a:cubicBezTo>
                    <a:cubicBezTo>
                      <a:pt x="137" y="197"/>
                      <a:pt x="157" y="217"/>
                      <a:pt x="181" y="217"/>
                    </a:cubicBezTo>
                    <a:cubicBezTo>
                      <a:pt x="205" y="217"/>
                      <a:pt x="224" y="197"/>
                      <a:pt x="224" y="173"/>
                    </a:cubicBezTo>
                    <a:cubicBezTo>
                      <a:pt x="224" y="172"/>
                      <a:pt x="224" y="171"/>
                      <a:pt x="224" y="170"/>
                    </a:cubicBezTo>
                    <a:cubicBezTo>
                      <a:pt x="224" y="169"/>
                      <a:pt x="224" y="169"/>
                      <a:pt x="224" y="168"/>
                    </a:cubicBezTo>
                    <a:lnTo>
                      <a:pt x="224" y="8"/>
                    </a:lnTo>
                    <a:close/>
                    <a:moveTo>
                      <a:pt x="43" y="240"/>
                    </a:moveTo>
                    <a:cubicBezTo>
                      <a:pt x="28" y="240"/>
                      <a:pt x="16" y="228"/>
                      <a:pt x="16" y="213"/>
                    </a:cubicBezTo>
                    <a:cubicBezTo>
                      <a:pt x="16" y="198"/>
                      <a:pt x="28" y="185"/>
                      <a:pt x="43" y="185"/>
                    </a:cubicBezTo>
                    <a:cubicBezTo>
                      <a:pt x="58" y="185"/>
                      <a:pt x="71" y="198"/>
                      <a:pt x="71" y="213"/>
                    </a:cubicBezTo>
                    <a:cubicBezTo>
                      <a:pt x="71" y="228"/>
                      <a:pt x="58" y="240"/>
                      <a:pt x="43" y="240"/>
                    </a:cubicBezTo>
                    <a:close/>
                    <a:moveTo>
                      <a:pt x="181" y="201"/>
                    </a:moveTo>
                    <a:cubicBezTo>
                      <a:pt x="166" y="201"/>
                      <a:pt x="153" y="188"/>
                      <a:pt x="153" y="173"/>
                    </a:cubicBezTo>
                    <a:cubicBezTo>
                      <a:pt x="153" y="158"/>
                      <a:pt x="166" y="146"/>
                      <a:pt x="181" y="146"/>
                    </a:cubicBezTo>
                    <a:cubicBezTo>
                      <a:pt x="196" y="146"/>
                      <a:pt x="208" y="158"/>
                      <a:pt x="208" y="173"/>
                    </a:cubicBezTo>
                    <a:cubicBezTo>
                      <a:pt x="208" y="188"/>
                      <a:pt x="196" y="201"/>
                      <a:pt x="181" y="20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33" name="Freeform 127"/>
              <p:cNvSpPr/>
              <p:nvPr/>
            </p:nvSpPr>
            <p:spPr bwMode="auto">
              <a:xfrm>
                <a:off x="6289676" y="4756151"/>
                <a:ext cx="127000" cy="123825"/>
              </a:xfrm>
              <a:custGeom>
                <a:gdLst>
                  <a:gd fmla="*/ 28 w 34" name="T0"/>
                  <a:gd fmla="*/ 11 h 33" name="T1"/>
                  <a:gd fmla="*/ 23 w 34" name="T2"/>
                  <a:gd fmla="*/ 16 h 33" name="T3"/>
                  <a:gd fmla="*/ 17 w 34" name="T4"/>
                  <a:gd fmla="*/ 22 h 33" name="T5"/>
                  <a:gd fmla="*/ 11 w 34" name="T6"/>
                  <a:gd fmla="*/ 16 h 33" name="T7"/>
                  <a:gd fmla="*/ 14 w 34" name="T8"/>
                  <a:gd fmla="*/ 11 h 33" name="T9"/>
                  <a:gd fmla="*/ 16 w 34" name="T10"/>
                  <a:gd fmla="*/ 4 h 33" name="T11"/>
                  <a:gd fmla="*/ 9 w 34" name="T12"/>
                  <a:gd fmla="*/ 2 h 33" name="T13"/>
                  <a:gd fmla="*/ 0 w 34" name="T14"/>
                  <a:gd fmla="*/ 16 h 33" name="T15"/>
                  <a:gd fmla="*/ 17 w 34" name="T16"/>
                  <a:gd fmla="*/ 33 h 33" name="T17"/>
                  <a:gd fmla="*/ 34 w 34" name="T18"/>
                  <a:gd fmla="*/ 16 h 33" name="T19"/>
                  <a:gd fmla="*/ 28 w 34" name="T20"/>
                  <a:gd fmla="*/ 11 h 33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3" w="34">
                    <a:moveTo>
                      <a:pt x="28" y="11"/>
                    </a:moveTo>
                    <a:cubicBezTo>
                      <a:pt x="25" y="11"/>
                      <a:pt x="23" y="13"/>
                      <a:pt x="23" y="16"/>
                    </a:cubicBezTo>
                    <a:cubicBezTo>
                      <a:pt x="23" y="20"/>
                      <a:pt x="20" y="22"/>
                      <a:pt x="17" y="22"/>
                    </a:cubicBezTo>
                    <a:cubicBezTo>
                      <a:pt x="14" y="22"/>
                      <a:pt x="11" y="20"/>
                      <a:pt x="11" y="16"/>
                    </a:cubicBezTo>
                    <a:cubicBezTo>
                      <a:pt x="11" y="14"/>
                      <a:pt x="12" y="12"/>
                      <a:pt x="14" y="11"/>
                    </a:cubicBezTo>
                    <a:cubicBezTo>
                      <a:pt x="16" y="10"/>
                      <a:pt x="17" y="6"/>
                      <a:pt x="16" y="4"/>
                    </a:cubicBezTo>
                    <a:cubicBezTo>
                      <a:pt x="14" y="1"/>
                      <a:pt x="11" y="0"/>
                      <a:pt x="9" y="2"/>
                    </a:cubicBezTo>
                    <a:cubicBezTo>
                      <a:pt x="3" y="5"/>
                      <a:pt x="0" y="10"/>
                      <a:pt x="0" y="16"/>
                    </a:cubicBezTo>
                    <a:cubicBezTo>
                      <a:pt x="0" y="25"/>
                      <a:pt x="8" y="33"/>
                      <a:pt x="17" y="33"/>
                    </a:cubicBezTo>
                    <a:cubicBezTo>
                      <a:pt x="26" y="33"/>
                      <a:pt x="34" y="25"/>
                      <a:pt x="34" y="16"/>
                    </a:cubicBezTo>
                    <a:cubicBezTo>
                      <a:pt x="34" y="13"/>
                      <a:pt x="31" y="11"/>
                      <a:pt x="28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  <p:sp>
            <p:nvSpPr>
              <p:cNvPr id="134" name="Freeform 128"/>
              <p:cNvSpPr/>
              <p:nvPr/>
            </p:nvSpPr>
            <p:spPr bwMode="auto">
              <a:xfrm>
                <a:off x="5770563" y="4903789"/>
                <a:ext cx="128588" cy="123825"/>
              </a:xfrm>
              <a:custGeom>
                <a:gdLst>
                  <a:gd fmla="*/ 28 w 34" name="T0"/>
                  <a:gd fmla="*/ 11 h 33" name="T1"/>
                  <a:gd fmla="*/ 23 w 34" name="T2"/>
                  <a:gd fmla="*/ 16 h 33" name="T3"/>
                  <a:gd fmla="*/ 17 w 34" name="T4"/>
                  <a:gd fmla="*/ 22 h 33" name="T5"/>
                  <a:gd fmla="*/ 11 w 34" name="T6"/>
                  <a:gd fmla="*/ 16 h 33" name="T7"/>
                  <a:gd fmla="*/ 14 w 34" name="T8"/>
                  <a:gd fmla="*/ 11 h 33" name="T9"/>
                  <a:gd fmla="*/ 16 w 34" name="T10"/>
                  <a:gd fmla="*/ 3 h 33" name="T11"/>
                  <a:gd fmla="*/ 9 w 34" name="T12"/>
                  <a:gd fmla="*/ 1 h 33" name="T13"/>
                  <a:gd fmla="*/ 0 w 34" name="T14"/>
                  <a:gd fmla="*/ 16 h 33" name="T15"/>
                  <a:gd fmla="*/ 17 w 34" name="T16"/>
                  <a:gd fmla="*/ 33 h 33" name="T17"/>
                  <a:gd fmla="*/ 34 w 34" name="T18"/>
                  <a:gd fmla="*/ 16 h 33" name="T19"/>
                  <a:gd fmla="*/ 28 w 34" name="T20"/>
                  <a:gd fmla="*/ 11 h 33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33" w="34">
                    <a:moveTo>
                      <a:pt x="28" y="11"/>
                    </a:moveTo>
                    <a:cubicBezTo>
                      <a:pt x="26" y="11"/>
                      <a:pt x="23" y="13"/>
                      <a:pt x="23" y="16"/>
                    </a:cubicBezTo>
                    <a:cubicBezTo>
                      <a:pt x="23" y="19"/>
                      <a:pt x="20" y="22"/>
                      <a:pt x="17" y="22"/>
                    </a:cubicBezTo>
                    <a:cubicBezTo>
                      <a:pt x="14" y="22"/>
                      <a:pt x="11" y="19"/>
                      <a:pt x="11" y="16"/>
                    </a:cubicBezTo>
                    <a:cubicBezTo>
                      <a:pt x="11" y="14"/>
                      <a:pt x="12" y="12"/>
                      <a:pt x="14" y="11"/>
                    </a:cubicBezTo>
                    <a:cubicBezTo>
                      <a:pt x="17" y="9"/>
                      <a:pt x="18" y="6"/>
                      <a:pt x="16" y="3"/>
                    </a:cubicBezTo>
                    <a:cubicBezTo>
                      <a:pt x="15" y="1"/>
                      <a:pt x="11" y="0"/>
                      <a:pt x="9" y="1"/>
                    </a:cubicBezTo>
                    <a:cubicBezTo>
                      <a:pt x="4" y="4"/>
                      <a:pt x="0" y="10"/>
                      <a:pt x="0" y="16"/>
                    </a:cubicBezTo>
                    <a:cubicBezTo>
                      <a:pt x="0" y="25"/>
                      <a:pt x="8" y="33"/>
                      <a:pt x="17" y="33"/>
                    </a:cubicBezTo>
                    <a:cubicBezTo>
                      <a:pt x="26" y="33"/>
                      <a:pt x="34" y="25"/>
                      <a:pt x="34" y="16"/>
                    </a:cubicBezTo>
                    <a:cubicBezTo>
                      <a:pt x="34" y="13"/>
                      <a:pt x="31" y="11"/>
                      <a:pt x="28" y="1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8" name="组合 27"/>
          <p:cNvGrpSpPr/>
          <p:nvPr/>
        </p:nvGrpSpPr>
        <p:grpSpPr>
          <a:xfrm>
            <a:off x="3169873" y="3713318"/>
            <a:ext cx="857250" cy="857250"/>
            <a:chOff x="146853" y="3131102"/>
            <a:chExt cx="857250" cy="857250"/>
          </a:xfrm>
        </p:grpSpPr>
        <p:sp>
          <p:nvSpPr>
            <p:cNvPr id="101" name="矩形 100"/>
            <p:cNvSpPr/>
            <p:nvPr/>
          </p:nvSpPr>
          <p:spPr>
            <a:xfrm>
              <a:off x="146853" y="3131102"/>
              <a:ext cx="857250" cy="85725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135" name="Freeform 188"/>
            <p:cNvSpPr>
              <a:spLocks noEditPoints="1"/>
            </p:cNvSpPr>
            <p:nvPr/>
          </p:nvSpPr>
          <p:spPr bwMode="auto">
            <a:xfrm>
              <a:off x="244733" y="3232235"/>
              <a:ext cx="661491" cy="654984"/>
            </a:xfrm>
            <a:custGeom>
              <a:gdLst>
                <a:gd fmla="*/ 198 w 258" name="T0"/>
                <a:gd fmla="*/ 134 h 256" name="T1"/>
                <a:gd fmla="*/ 175 w 258" name="T2"/>
                <a:gd fmla="*/ 134 h 256" name="T3"/>
                <a:gd fmla="*/ 150 w 258" name="T4"/>
                <a:gd fmla="*/ 165 h 256" name="T5"/>
                <a:gd fmla="*/ 150 w 258" name="T6"/>
                <a:gd fmla="*/ 172 h 256" name="T7"/>
                <a:gd fmla="*/ 87 w 258" name="T8"/>
                <a:gd fmla="*/ 107 h 256" name="T9"/>
                <a:gd fmla="*/ 104 w 258" name="T10"/>
                <a:gd fmla="*/ 103 h 256" name="T11"/>
                <a:gd fmla="*/ 128 w 258" name="T12"/>
                <a:gd fmla="*/ 72 h 256" name="T13"/>
                <a:gd fmla="*/ 68 w 258" name="T14"/>
                <a:gd fmla="*/ 5 h 256" name="T15"/>
                <a:gd fmla="*/ 45 w 258" name="T16"/>
                <a:gd fmla="*/ 5 h 256" name="T17"/>
                <a:gd fmla="*/ 21 w 258" name="T18"/>
                <a:gd fmla="*/ 36 h 256" name="T19"/>
                <a:gd fmla="*/ 8 w 258" name="T20"/>
                <a:gd fmla="*/ 64 h 256" name="T21"/>
                <a:gd fmla="*/ 166 w 258" name="T22"/>
                <a:gd fmla="*/ 252 h 256" name="T23"/>
                <a:gd fmla="*/ 194 w 258" name="T24"/>
                <a:gd fmla="*/ 250 h 256" name="T25"/>
                <a:gd fmla="*/ 222 w 258" name="T26"/>
                <a:gd fmla="*/ 237 h 256" name="T27"/>
                <a:gd fmla="*/ 253 w 258" name="T28"/>
                <a:gd fmla="*/ 212 h 256" name="T29"/>
                <a:gd fmla="*/ 253 w 258" name="T30"/>
                <a:gd fmla="*/ 190 h 256" name="T31"/>
                <a:gd fmla="*/ 195 w 258" name="T32"/>
                <a:gd fmla="*/ 193 h 256" name="T33"/>
                <a:gd fmla="*/ 188 w 258" name="T34"/>
                <a:gd fmla="*/ 200 h 256" name="T35"/>
                <a:gd fmla="*/ 184 w 258" name="T36"/>
                <a:gd fmla="*/ 238 h 256" name="T37"/>
                <a:gd fmla="*/ 174 w 258" name="T38"/>
                <a:gd fmla="*/ 239 h 256" name="T39"/>
                <a:gd fmla="*/ 20 w 258" name="T40"/>
                <a:gd fmla="*/ 74 h 256" name="T41"/>
                <a:gd fmla="*/ 43 w 258" name="T42"/>
                <a:gd fmla="*/ 56 h 256" name="T43"/>
                <a:gd fmla="*/ 51 w 258" name="T44"/>
                <a:gd fmla="*/ 56 h 256" name="T45"/>
                <a:gd fmla="*/ 38 w 258" name="T46"/>
                <a:gd fmla="*/ 35 h 256" name="T47"/>
                <a:gd fmla="*/ 112 w 258" name="T48"/>
                <a:gd fmla="*/ 72 h 256" name="T49"/>
                <a:gd fmla="*/ 64 w 258" name="T50"/>
                <a:gd fmla="*/ 62 h 256" name="T51"/>
                <a:gd fmla="*/ 56 w 258" name="T52"/>
                <a:gd fmla="*/ 69 h 256" name="T53"/>
                <a:gd fmla="*/ 64 w 258" name="T54"/>
                <a:gd fmla="*/ 107 h 256" name="T55"/>
                <a:gd fmla="*/ 166 w 258" name="T56"/>
                <a:gd fmla="*/ 179 h 256" name="T57"/>
                <a:gd fmla="*/ 178 w 258" name="T58"/>
                <a:gd fmla="*/ 189 h 256" name="T59"/>
                <a:gd fmla="*/ 182 w 258" name="T60"/>
                <a:gd fmla="*/ 180 h 256" name="T61"/>
                <a:gd fmla="*/ 186 w 258" name="T62"/>
                <a:gd fmla="*/ 146 h 256" name="T63"/>
                <a:gd fmla="*/ 223 w 258" name="T64"/>
                <a:gd fmla="*/ 220 h 256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256" w="258">
                  <a:moveTo>
                    <a:pt x="253" y="190"/>
                  </a:moveTo>
                  <a:cubicBezTo>
                    <a:pt x="198" y="134"/>
                    <a:pt x="198" y="134"/>
                    <a:pt x="198" y="134"/>
                  </a:cubicBezTo>
                  <a:cubicBezTo>
                    <a:pt x="195" y="131"/>
                    <a:pt x="190" y="130"/>
                    <a:pt x="186" y="130"/>
                  </a:cubicBezTo>
                  <a:cubicBezTo>
                    <a:pt x="182" y="130"/>
                    <a:pt x="178" y="131"/>
                    <a:pt x="175" y="134"/>
                  </a:cubicBezTo>
                  <a:cubicBezTo>
                    <a:pt x="155" y="154"/>
                    <a:pt x="155" y="154"/>
                    <a:pt x="155" y="154"/>
                  </a:cubicBezTo>
                  <a:cubicBezTo>
                    <a:pt x="152" y="157"/>
                    <a:pt x="150" y="161"/>
                    <a:pt x="150" y="165"/>
                  </a:cubicBezTo>
                  <a:cubicBezTo>
                    <a:pt x="150" y="167"/>
                    <a:pt x="151" y="169"/>
                    <a:pt x="151" y="171"/>
                  </a:cubicBezTo>
                  <a:cubicBezTo>
                    <a:pt x="150" y="172"/>
                    <a:pt x="150" y="172"/>
                    <a:pt x="150" y="172"/>
                  </a:cubicBezTo>
                  <a:cubicBezTo>
                    <a:pt x="129" y="154"/>
                    <a:pt x="104" y="129"/>
                    <a:pt x="86" y="108"/>
                  </a:cubicBezTo>
                  <a:cubicBezTo>
                    <a:pt x="87" y="107"/>
                    <a:pt x="87" y="107"/>
                    <a:pt x="87" y="107"/>
                  </a:cubicBezTo>
                  <a:cubicBezTo>
                    <a:pt x="89" y="107"/>
                    <a:pt x="90" y="107"/>
                    <a:pt x="92" y="107"/>
                  </a:cubicBezTo>
                  <a:cubicBezTo>
                    <a:pt x="96" y="107"/>
                    <a:pt x="100" y="106"/>
                    <a:pt x="104" y="103"/>
                  </a:cubicBezTo>
                  <a:cubicBezTo>
                    <a:pt x="123" y="83"/>
                    <a:pt x="123" y="83"/>
                    <a:pt x="123" y="83"/>
                  </a:cubicBezTo>
                  <a:cubicBezTo>
                    <a:pt x="126" y="80"/>
                    <a:pt x="128" y="76"/>
                    <a:pt x="128" y="72"/>
                  </a:cubicBezTo>
                  <a:cubicBezTo>
                    <a:pt x="128" y="67"/>
                    <a:pt x="126" y="63"/>
                    <a:pt x="123" y="60"/>
                  </a:cubicBezTo>
                  <a:cubicBezTo>
                    <a:pt x="68" y="5"/>
                    <a:pt x="68" y="5"/>
                    <a:pt x="68" y="5"/>
                  </a:cubicBezTo>
                  <a:cubicBezTo>
                    <a:pt x="65" y="2"/>
                    <a:pt x="61" y="0"/>
                    <a:pt x="57" y="0"/>
                  </a:cubicBezTo>
                  <a:cubicBezTo>
                    <a:pt x="53" y="0"/>
                    <a:pt x="48" y="2"/>
                    <a:pt x="45" y="5"/>
                  </a:cubicBezTo>
                  <a:cubicBezTo>
                    <a:pt x="26" y="25"/>
                    <a:pt x="26" y="25"/>
                    <a:pt x="26" y="25"/>
                  </a:cubicBezTo>
                  <a:cubicBezTo>
                    <a:pt x="23" y="28"/>
                    <a:pt x="21" y="32"/>
                    <a:pt x="21" y="36"/>
                  </a:cubicBezTo>
                  <a:cubicBezTo>
                    <a:pt x="21" y="38"/>
                    <a:pt x="21" y="41"/>
                    <a:pt x="22" y="43"/>
                  </a:cubicBezTo>
                  <a:cubicBezTo>
                    <a:pt x="16" y="52"/>
                    <a:pt x="9" y="61"/>
                    <a:pt x="8" y="64"/>
                  </a:cubicBezTo>
                  <a:cubicBezTo>
                    <a:pt x="1" y="72"/>
                    <a:pt x="0" y="83"/>
                    <a:pt x="5" y="92"/>
                  </a:cubicBezTo>
                  <a:cubicBezTo>
                    <a:pt x="43" y="151"/>
                    <a:pt x="107" y="215"/>
                    <a:pt x="166" y="252"/>
                  </a:cubicBezTo>
                  <a:cubicBezTo>
                    <a:pt x="170" y="255"/>
                    <a:pt x="174" y="256"/>
                    <a:pt x="178" y="256"/>
                  </a:cubicBezTo>
                  <a:cubicBezTo>
                    <a:pt x="184" y="256"/>
                    <a:pt x="190" y="254"/>
                    <a:pt x="194" y="250"/>
                  </a:cubicBezTo>
                  <a:cubicBezTo>
                    <a:pt x="196" y="249"/>
                    <a:pt x="206" y="242"/>
                    <a:pt x="215" y="235"/>
                  </a:cubicBezTo>
                  <a:cubicBezTo>
                    <a:pt x="217" y="236"/>
                    <a:pt x="219" y="237"/>
                    <a:pt x="222" y="237"/>
                  </a:cubicBezTo>
                  <a:cubicBezTo>
                    <a:pt x="226" y="237"/>
                    <a:pt x="230" y="235"/>
                    <a:pt x="233" y="232"/>
                  </a:cubicBezTo>
                  <a:cubicBezTo>
                    <a:pt x="253" y="212"/>
                    <a:pt x="253" y="212"/>
                    <a:pt x="253" y="212"/>
                  </a:cubicBezTo>
                  <a:cubicBezTo>
                    <a:pt x="256" y="209"/>
                    <a:pt x="258" y="205"/>
                    <a:pt x="258" y="201"/>
                  </a:cubicBezTo>
                  <a:cubicBezTo>
                    <a:pt x="258" y="197"/>
                    <a:pt x="256" y="193"/>
                    <a:pt x="253" y="190"/>
                  </a:cubicBezTo>
                  <a:close/>
                  <a:moveTo>
                    <a:pt x="223" y="220"/>
                  </a:moveTo>
                  <a:cubicBezTo>
                    <a:pt x="195" y="193"/>
                    <a:pt x="195" y="193"/>
                    <a:pt x="195" y="193"/>
                  </a:cubicBezTo>
                  <a:cubicBezTo>
                    <a:pt x="193" y="191"/>
                    <a:pt x="190" y="191"/>
                    <a:pt x="188" y="193"/>
                  </a:cubicBezTo>
                  <a:cubicBezTo>
                    <a:pt x="186" y="195"/>
                    <a:pt x="186" y="198"/>
                    <a:pt x="188" y="200"/>
                  </a:cubicBezTo>
                  <a:cubicBezTo>
                    <a:pt x="208" y="221"/>
                    <a:pt x="208" y="221"/>
                    <a:pt x="208" y="221"/>
                  </a:cubicBezTo>
                  <a:cubicBezTo>
                    <a:pt x="198" y="227"/>
                    <a:pt x="184" y="238"/>
                    <a:pt x="184" y="238"/>
                  </a:cubicBezTo>
                  <a:cubicBezTo>
                    <a:pt x="182" y="239"/>
                    <a:pt x="180" y="240"/>
                    <a:pt x="178" y="240"/>
                  </a:cubicBezTo>
                  <a:cubicBezTo>
                    <a:pt x="177" y="240"/>
                    <a:pt x="176" y="240"/>
                    <a:pt x="174" y="239"/>
                  </a:cubicBezTo>
                  <a:cubicBezTo>
                    <a:pt x="118" y="203"/>
                    <a:pt x="55" y="140"/>
                    <a:pt x="19" y="84"/>
                  </a:cubicBezTo>
                  <a:cubicBezTo>
                    <a:pt x="17" y="81"/>
                    <a:pt x="18" y="77"/>
                    <a:pt x="20" y="74"/>
                  </a:cubicBezTo>
                  <a:cubicBezTo>
                    <a:pt x="20" y="74"/>
                    <a:pt x="31" y="59"/>
                    <a:pt x="37" y="50"/>
                  </a:cubicBezTo>
                  <a:cubicBezTo>
                    <a:pt x="43" y="56"/>
                    <a:pt x="43" y="56"/>
                    <a:pt x="43" y="56"/>
                  </a:cubicBezTo>
                  <a:cubicBezTo>
                    <a:pt x="45" y="57"/>
                    <a:pt x="46" y="58"/>
                    <a:pt x="47" y="58"/>
                  </a:cubicBezTo>
                  <a:cubicBezTo>
                    <a:pt x="49" y="58"/>
                    <a:pt x="50" y="57"/>
                    <a:pt x="51" y="56"/>
                  </a:cubicBezTo>
                  <a:cubicBezTo>
                    <a:pt x="53" y="54"/>
                    <a:pt x="53" y="51"/>
                    <a:pt x="51" y="49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112" y="72"/>
                    <a:pt x="112" y="72"/>
                    <a:pt x="112" y="72"/>
                  </a:cubicBezTo>
                  <a:cubicBezTo>
                    <a:pt x="93" y="91"/>
                    <a:pt x="93" y="91"/>
                    <a:pt x="93" y="91"/>
                  </a:cubicBezTo>
                  <a:cubicBezTo>
                    <a:pt x="64" y="62"/>
                    <a:pt x="64" y="62"/>
                    <a:pt x="64" y="62"/>
                  </a:cubicBezTo>
                  <a:cubicBezTo>
                    <a:pt x="62" y="59"/>
                    <a:pt x="59" y="59"/>
                    <a:pt x="56" y="62"/>
                  </a:cubicBezTo>
                  <a:cubicBezTo>
                    <a:pt x="54" y="64"/>
                    <a:pt x="54" y="67"/>
                    <a:pt x="56" y="69"/>
                  </a:cubicBezTo>
                  <a:cubicBezTo>
                    <a:pt x="79" y="92"/>
                    <a:pt x="79" y="92"/>
                    <a:pt x="79" y="92"/>
                  </a:cubicBezTo>
                  <a:cubicBezTo>
                    <a:pt x="64" y="107"/>
                    <a:pt x="64" y="107"/>
                    <a:pt x="64" y="107"/>
                  </a:cubicBezTo>
                  <a:cubicBezTo>
                    <a:pt x="85" y="134"/>
                    <a:pt x="124" y="172"/>
                    <a:pt x="151" y="193"/>
                  </a:cubicBezTo>
                  <a:cubicBezTo>
                    <a:pt x="166" y="179"/>
                    <a:pt x="166" y="179"/>
                    <a:pt x="166" y="179"/>
                  </a:cubicBezTo>
                  <a:cubicBezTo>
                    <a:pt x="175" y="187"/>
                    <a:pt x="175" y="187"/>
                    <a:pt x="175" y="187"/>
                  </a:cubicBezTo>
                  <a:cubicBezTo>
                    <a:pt x="176" y="188"/>
                    <a:pt x="177" y="189"/>
                    <a:pt x="178" y="189"/>
                  </a:cubicBezTo>
                  <a:cubicBezTo>
                    <a:pt x="180" y="189"/>
                    <a:pt x="181" y="188"/>
                    <a:pt x="182" y="187"/>
                  </a:cubicBezTo>
                  <a:cubicBezTo>
                    <a:pt x="184" y="185"/>
                    <a:pt x="184" y="182"/>
                    <a:pt x="182" y="180"/>
                  </a:cubicBezTo>
                  <a:cubicBezTo>
                    <a:pt x="167" y="165"/>
                    <a:pt x="167" y="165"/>
                    <a:pt x="167" y="165"/>
                  </a:cubicBezTo>
                  <a:cubicBezTo>
                    <a:pt x="186" y="146"/>
                    <a:pt x="186" y="146"/>
                    <a:pt x="186" y="146"/>
                  </a:cubicBezTo>
                  <a:cubicBezTo>
                    <a:pt x="242" y="201"/>
                    <a:pt x="242" y="201"/>
                    <a:pt x="242" y="201"/>
                  </a:cubicBezTo>
                  <a:lnTo>
                    <a:pt x="223" y="2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altLang="zh-CN" b="1" lang="en-US">
                <a:solidFill>
                  <a:srgbClr val="1978B8"/>
                </a:solidFill>
                <a:cs typeface="+mn-ea"/>
                <a:sym typeface="+mn-lt"/>
              </a:rPr>
              <a:t>LOREM IPSUM DOLOR</a:t>
            </a:r>
          </a:p>
        </p:txBody>
      </p:sp>
    </p:spTree>
    <p:extLst>
      <p:ext uri="{BB962C8B-B14F-4D97-AF65-F5344CB8AC3E}">
        <p14:creationId val="752297040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/>
</p:sld>
</file>

<file path=ppt/tags/tag1.xml><?xml version="1.0" encoding="utf-8"?>
<p:tagLst xmlns:p="http://schemas.openxmlformats.org/presentationml/2006/main">
  <p:tag name="MH" val="20150921115102"/>
  <p:tag name="MH_LIBRARY" val="GRAPHIC"/>
  <p:tag name="MH_ORDER" val="1"/>
  <p:tag name="MH_TYPE" val="SubTitle"/>
</p:tagLst>
</file>

<file path=ppt/tags/tag2.xml><?xml version="1.0" encoding="utf-8"?>
<p:tagLst xmlns:p="http://schemas.openxmlformats.org/presentationml/2006/main">
  <p:tag name="MH" val="20150921115827"/>
  <p:tag name="MH_LIBRARY" val="GRAPHIC"/>
  <p:tag name="MH_ORDER" val="1"/>
  <p:tag name="MH_TYPE" val="Text"/>
</p:tagLst>
</file>

<file path=ppt/tags/tag3.xml><?xml version="1.0" encoding="utf-8"?>
<p:tagLst xmlns:p="http://schemas.openxmlformats.org/presentationml/2006/main">
  <p:tag name="MH" val="20150921115102"/>
  <p:tag name="MH_LIBRARY" val="GRAPHIC"/>
  <p:tag name="MH_ORDER" val="1"/>
  <p:tag name="MH_TYPE" val="SubTitle"/>
</p:tagLst>
</file>

<file path=ppt/tags/tag4.xml><?xml version="1.0" encoding="utf-8"?>
<p:tagLst xmlns:p="http://schemas.openxmlformats.org/presentationml/2006/main">
  <p:tag name="MH" val="20150921115827"/>
  <p:tag name="MH_LIBRARY" val="GRAPHIC"/>
  <p:tag name="MH_ORDER" val="1"/>
  <p:tag name="MH_TYPE" val="Text"/>
</p:tagLst>
</file>

<file path=ppt/tags/tag5.xml><?xml version="1.0" encoding="utf-8"?>
<p:tagLst xmlns:p="http://schemas.openxmlformats.org/presentationml/2006/main">
  <p:tag name="MH" val="20150921115827"/>
  <p:tag name="MH_LIBRARY" val="GRAPHIC"/>
  <p:tag name="MH_ORDER" val="1"/>
  <p:tag name="MH_TYPE" val="Text"/>
</p:tagLst>
</file>

<file path=ppt/tags/tag6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自定义 1">
      <a:dk1>
        <a:srgbClr val="3F3F3F"/>
      </a:dk1>
      <a:lt1>
        <a:srgbClr val="FFFFFF"/>
      </a:lt1>
      <a:dk2>
        <a:srgbClr val="44546A"/>
      </a:dk2>
      <a:lt2>
        <a:srgbClr val="FFFFFF"/>
      </a:lt2>
      <a:accent1>
        <a:srgbClr val="1976B5"/>
      </a:accent1>
      <a:accent2>
        <a:srgbClr val="21AE96"/>
      </a:accent2>
      <a:accent3>
        <a:srgbClr val="93B34A"/>
      </a:accent3>
      <a:accent4>
        <a:srgbClr val="EEA836"/>
      </a:accent4>
      <a:accent5>
        <a:srgbClr val="FB7260"/>
      </a:accent5>
      <a:accent6>
        <a:srgbClr val="BA2E21"/>
      </a:accent6>
      <a:hlink>
        <a:srgbClr val="5B283C"/>
      </a:hlink>
      <a:folHlink>
        <a:srgbClr val="954F72"/>
      </a:folHlink>
    </a:clrScheme>
    <a:fontScheme name="Arial">
      <a:maj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9050">
          <a:solidFill>
            <a:srgbClr val="1978B8"/>
          </a:solidFill>
          <a:headEnd type="oval"/>
          <a:tailEnd type="oval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155</Paragraphs>
  <Slides>24</Slides>
  <Notes>18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baseType="lpstr" size="29">
      <vt:lpstr>Arial</vt:lpstr>
      <vt:lpstr>Calibri Light</vt:lpstr>
      <vt:lpstr>Calibri</vt:lpstr>
      <vt:lpstr>宋体</vt:lpstr>
      <vt:lpstr>1_自定义设计方案</vt:lpstr>
      <vt:lpstr>LOREM IPSUM DOLOR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LOREM IPSUM DOLOR</vt:lpstr>
      <vt:lpstr>LOREM IPSUM DOLOR</vt:lpstr>
      <vt:lpstr>LOREM IPSUM DOLOR</vt:lpstr>
      <vt:lpstr>LOREM IPSUM DOLOR</vt:lpstr>
      <vt:lpstr>LOREM IPSUM DOLOR</vt:lpstr>
      <vt:lpstr>LOREM IPSUM DOLOR</vt:lpstr>
      <vt:lpstr>LOREM IPSUM DOLOR</vt:lpstr>
      <vt:lpstr>LOREM IPSUM DOLOR</vt:lpstr>
      <vt:lpstr>LOREM IPSUM DOLOR</vt:lpstr>
      <vt:lpstr>LOREM IPSUM DOLOR</vt:lpstr>
      <vt:lpstr>LOREM IPSUM DOLOR</vt:lpstr>
      <vt:lpstr>LOREM IPSUM DOLOR</vt:lpstr>
      <vt:lpstr>LOREM IPSUM DOLOR</vt:lpstr>
      <vt:lpstr>LOREM IPSUM DOLOR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2021-08-22T12:08:50Z</dcterms:created>
  <cp:lastPrinted>2021-08-22T12:08:50Z</cp:lastPrinted>
  <dcterms:modified xsi:type="dcterms:W3CDTF">2021-08-22T05:49:00Z</dcterms:modified>
  <cp:revision>1</cp:revision>
</cp:coreProperties>
</file>