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2192000" cy="6858000"/>
  <p:notesSz cx="6858000" cy="9144000"/>
  <p:custDataLst>
    <p:tags r:id="rId16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11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96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tags/tag1.xml" Type="http://schemas.openxmlformats.org/officeDocument/2006/relationships/tags"/><Relationship Id="rId17" Target="presProps.xml" Type="http://schemas.openxmlformats.org/officeDocument/2006/relationships/presProps"/><Relationship Id="rId18" Target="viewProps.xml" Type="http://schemas.openxmlformats.org/officeDocument/2006/relationships/viewProps"/><Relationship Id="rId19" Target="theme/theme1.xml" Type="http://schemas.openxmlformats.org/officeDocument/2006/relationships/theme"/><Relationship Id="rId2" Target="slideMasters/slideMaster2.xml" Type="http://schemas.openxmlformats.org/officeDocument/2006/relationships/slideMaster"/><Relationship Id="rId20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FD7336-B4D6-480C-B1D4-052B8723AB24}" type="datetimeFigureOut">
              <a:rPr lang="zh-CN" altLang="en-US" smtClean="0"/>
              <a:t>2016/8/7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CEAACD-5705-4926-8957-7717568380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624832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F6FF0-B19E-41D2-98CD-A0FEF79F6488}" type="datetimeFigureOut">
              <a:rPr lang="zh-CN" altLang="en-US"/>
              <a:pPr>
                <a:defRPr/>
              </a:pPr>
              <a:t>2016/8/7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715C4C-ED5C-48BF-9476-061E9B69BC54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122816134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56CCD-7BAC-4D16-8EF5-1AF4BB3133C9}" type="datetimeFigureOut">
              <a:rPr lang="zh-CN" altLang="en-US"/>
              <a:pPr>
                <a:defRPr/>
              </a:pPr>
              <a:t>2016/8/7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E8703B-0017-4EDE-BAA6-514F9FB5F99C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900933620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02B95-59C5-46EE-8424-6D0380BA3D11}" type="datetimeFigureOut">
              <a:rPr lang="zh-CN" altLang="en-US"/>
              <a:pPr>
                <a:defRPr/>
              </a:pPr>
              <a:t>2016/8/7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523ADC-6103-40C3-A6B0-7BFC12CBFB66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600345698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2016/8/7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30150300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2016/8/7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78040011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2016/8/7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395931331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2016/8/7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93631236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2016/8/7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40307528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2016/8/7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56416941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2016/8/7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386217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2016/8/7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69786475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877C8-30E6-4441-BC83-34E36DD5CCEB}" type="datetimeFigureOut">
              <a:rPr lang="zh-CN" altLang="en-US"/>
              <a:pPr>
                <a:defRPr/>
              </a:pPr>
              <a:t>2016/8/7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6288DA-AAEE-4A2F-9EF0-2C72E0B4386A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250180523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2016/8/7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82585472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2016/8/7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93617006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2016/8/7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06469553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A6FE6-C19F-4E4A-BDCB-8EC208E6B761}" type="datetimeFigureOut">
              <a:rPr lang="zh-CN" altLang="en-US"/>
              <a:pPr>
                <a:defRPr/>
              </a:pPr>
              <a:t>2016/8/7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8D3B4D-A8CF-4F23-BEC3-BE31B9843D9E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534316087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D7916-7BA8-4741-9CDD-FA5FF945FDB4}" type="datetimeFigureOut">
              <a:rPr lang="zh-CN" altLang="en-US"/>
              <a:pPr>
                <a:defRPr/>
              </a:pPr>
              <a:t>2016/8/7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9F7175-A78B-41FD-BB05-A05ED41EE1B0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35527055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20C94-8765-4467-BC5D-E48EC401B46B}" type="datetimeFigureOut">
              <a:rPr lang="zh-CN" altLang="en-US"/>
              <a:pPr>
                <a:defRPr/>
              </a:pPr>
              <a:t>2016/8/7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4B619-CE3C-478B-BDA8-7E74FA8DBB24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1669013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44A80-6CFB-451A-89D1-07DFE7AD7311}" type="datetimeFigureOut">
              <a:rPr lang="zh-CN" altLang="en-US"/>
              <a:pPr>
                <a:defRPr/>
              </a:pPr>
              <a:t>2016/8/7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5FE64-37C1-4B63-B0CA-CA837130E9F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93751983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DD945-96FF-4234-A0E5-CE1529A4F2D3}" type="datetimeFigureOut">
              <a:rPr lang="zh-CN" altLang="en-US"/>
              <a:pPr>
                <a:defRPr/>
              </a:pPr>
              <a:t>2016/8/7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24C8EE-5F98-4457-817C-46FCB99568A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333061120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5ED79-C882-405B-BEBC-224659F7191E}" type="datetimeFigureOut">
              <a:rPr lang="zh-CN" altLang="en-US"/>
              <a:pPr>
                <a:defRPr/>
              </a:pPr>
              <a:t>2016/8/7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62C996-B732-421D-92B0-2FB7AB143FD5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584987474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2190D-519B-48FF-92F7-1FC18C86F479}" type="datetimeFigureOut">
              <a:rPr lang="zh-CN" altLang="en-US"/>
              <a:pPr>
                <a:defRPr/>
              </a:pPr>
              <a:t>2016/8/7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5C30BB-EB2E-43AF-BDF9-B86060212458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40591287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media/image1.jpeg" Type="http://schemas.openxmlformats.org/officeDocument/2006/relationships/image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0">
          <a:blip r:embed="rId1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ct val="0"/>
              </a:spcBef>
              <a:spcAft>
                <a:spcPct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C282863-4B95-40E2-9905-3DA64555EE19}" type="datetimeFigureOut">
              <a:rPr lang="zh-CN" altLang="en-US"/>
              <a:pPr>
                <a:defRPr/>
              </a:pPr>
              <a:t>2016/8/7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CBFEA385-96E6-4572-9316-867CD7339A2F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ct val="0"/>
              </a:spcBef>
              <a:spcAft>
                <a:spcPct val="0"/>
              </a:spcAft>
            </a:pPr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eaLnBrk="1" fontAlgn="auto" hangingPunct="1">
                <a:spcBef>
                  <a:spcPct val="0"/>
                </a:spcBef>
                <a:spcAft>
                  <a:spcPct val="0"/>
                </a:spcAft>
              </a:pPr>
              <a:t>2016/8/7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ct val="0"/>
              </a:spcBef>
              <a:spcAft>
                <a:spcPct val="0"/>
              </a:spcAft>
            </a:pPr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val="345930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2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3.png" Type="http://schemas.openxmlformats.org/officeDocument/2006/relationships/image"/><Relationship Id="rId3" Target="../media/image4.png" Type="http://schemas.openxmlformats.org/officeDocument/2006/relationships/image"/><Relationship Id="rId4" Target="../media/image5.png" Type="http://schemas.openxmlformats.org/officeDocument/2006/relationships/image"/><Relationship Id="rId5" Target="../media/image6.png" Type="http://schemas.openxmlformats.org/officeDocument/2006/relationships/image"/><Relationship Id="rId6" Target="../media/image7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8.png" Type="http://schemas.openxmlformats.org/officeDocument/2006/relationships/image"/><Relationship Id="rId3" Target="../media/image9.png" Type="http://schemas.openxmlformats.org/officeDocument/2006/relationships/image"/><Relationship Id="rId4" Target="../media/image10.png" Type="http://schemas.openxmlformats.org/officeDocument/2006/relationships/image"/><Relationship Id="rId5" Target="../media/image11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074" name="组合 16"/>
          <p:cNvGrpSpPr/>
          <p:nvPr/>
        </p:nvGrpSpPr>
        <p:grpSpPr>
          <a:xfrm>
            <a:off x="3581400" y="1123950"/>
            <a:ext cx="5391150" cy="4443413"/>
            <a:chOff x="3581400" y="1295964"/>
            <a:chExt cx="5391150" cy="4443339"/>
          </a:xfrm>
        </p:grpSpPr>
        <p:sp>
          <p:nvSpPr>
            <p:cNvPr id="16" name="任意多边形 15"/>
            <p:cNvSpPr/>
            <p:nvPr/>
          </p:nvSpPr>
          <p:spPr>
            <a:xfrm flipV="1">
              <a:off x="3581400" y="1505511"/>
              <a:ext cx="5029200" cy="4233792"/>
            </a:xfrm>
            <a:custGeom>
              <a:gdLst>
                <a:gd fmla="*/ 1534579 w 5029200" name="connsiteX0"/>
                <a:gd fmla="*/ 1650266 h 4234354" name="connsiteY0"/>
                <a:gd fmla="*/ 3494622 w 5029200" name="connsiteX1"/>
                <a:gd fmla="*/ 1650266 h 4234354" name="connsiteY1"/>
                <a:gd fmla="*/ 2514600 w 5029200" name="connsiteX2"/>
                <a:gd fmla="*/ 0 h 4234354" name="connsiteY2"/>
                <a:gd fmla="*/ 0 w 5029200" name="connsiteX3"/>
                <a:gd fmla="*/ 4234354 h 4234354" name="connsiteY3"/>
                <a:gd fmla="*/ 5029200 w 5029200" name="connsiteX4"/>
                <a:gd fmla="*/ 4234354 h 4234354" name="connsiteY4"/>
                <a:gd fmla="*/ 4196026 w 5029200" name="connsiteX5"/>
                <a:gd fmla="*/ 2831366 h 4234354" name="connsiteY5"/>
                <a:gd fmla="*/ 833174 w 5029200" name="connsiteX6"/>
                <a:gd fmla="*/ 2831366 h 4234354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4234354" w="5029200">
                  <a:moveTo>
                    <a:pt x="1534579" y="1650266"/>
                  </a:moveTo>
                  <a:lnTo>
                    <a:pt x="3494622" y="1650266"/>
                  </a:lnTo>
                  <a:lnTo>
                    <a:pt x="2514600" y="0"/>
                  </a:lnTo>
                  <a:close/>
                  <a:moveTo>
                    <a:pt x="0" y="4234354"/>
                  </a:moveTo>
                  <a:lnTo>
                    <a:pt x="5029200" y="4234354"/>
                  </a:lnTo>
                  <a:lnTo>
                    <a:pt x="4196026" y="2831366"/>
                  </a:lnTo>
                  <a:lnTo>
                    <a:pt x="833174" y="2831366"/>
                  </a:ln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cxnSp>
          <p:nvCxnSpPr>
            <p:cNvPr id="9" name="直接连接符 8"/>
            <p:cNvCxnSpPr/>
            <p:nvPr/>
          </p:nvCxnSpPr>
          <p:spPr>
            <a:xfrm>
              <a:off x="4724400" y="3943870"/>
              <a:ext cx="962025" cy="1601761"/>
            </a:xfrm>
            <a:prstGeom prst="line">
              <a:avLst/>
            </a:prstGeom>
            <a:ln w="57150">
              <a:solidFill>
                <a:schemeClr val="bg1">
                  <a:alpha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任意多边形 9"/>
            <p:cNvSpPr/>
            <p:nvPr/>
          </p:nvSpPr>
          <p:spPr>
            <a:xfrm>
              <a:off x="5867400" y="1295964"/>
              <a:ext cx="3105150" cy="914385"/>
            </a:xfrm>
            <a:custGeom>
              <a:gdLst>
                <a:gd fmla="*/ 0 w 3105150" name="connsiteX0"/>
                <a:gd fmla="*/ 0 h 914400" name="connsiteY0"/>
                <a:gd fmla="*/ 3105150 w 3105150" name="connsiteX1"/>
                <a:gd fmla="*/ 0 h 914400" name="connsiteY1"/>
                <a:gd fmla="*/ 2495550 w 3105150" name="connsiteX2"/>
                <a:gd fmla="*/ 914400 h 914400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914400" w="3105150">
                  <a:moveTo>
                    <a:pt x="0" y="0"/>
                  </a:moveTo>
                  <a:lnTo>
                    <a:pt x="3105150" y="0"/>
                  </a:lnTo>
                  <a:lnTo>
                    <a:pt x="2495550" y="914400"/>
                  </a:lnTo>
                </a:path>
              </a:pathLst>
            </a:custGeom>
            <a:ln w="57150">
              <a:solidFill>
                <a:schemeClr val="bg1">
                  <a:alpha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3" name="等腰三角形 12"/>
            <p:cNvSpPr/>
            <p:nvPr/>
          </p:nvSpPr>
          <p:spPr>
            <a:xfrm flipV="1">
              <a:off x="6038850" y="4504249"/>
              <a:ext cx="1466850" cy="1235054"/>
            </a:xfrm>
            <a:prstGeom prst="triangle">
              <a:avLst/>
            </a:prstGeom>
            <a:solidFill>
              <a:schemeClr val="bg1">
                <a:alpha val="2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4" name="等腰三角形 13"/>
            <p:cNvSpPr/>
            <p:nvPr/>
          </p:nvSpPr>
          <p:spPr>
            <a:xfrm flipV="1" rot="21448464">
              <a:off x="3595688" y="1972228"/>
              <a:ext cx="790575" cy="665152"/>
            </a:xfrm>
            <a:prstGeom prst="triangle">
              <a:avLst/>
            </a:prstGeom>
            <a:solidFill>
              <a:schemeClr val="bg1">
                <a:alpha val="2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3075" name="矩形 17"/>
          <p:cNvSpPr>
            <a:spLocks noChangeArrowheads="1"/>
          </p:cNvSpPr>
          <p:nvPr/>
        </p:nvSpPr>
        <p:spPr bwMode="auto">
          <a:xfrm>
            <a:off x="3022738" y="2870339"/>
            <a:ext cx="6278880" cy="701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en-US" b="1" lang="zh-CN" sz="4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深邃星空大气稳重商务报告</a:t>
            </a:r>
          </a:p>
        </p:txBody>
      </p:sp>
      <p:sp>
        <p:nvSpPr>
          <p:cNvPr id="3076" name="文本框 36"/>
          <p:cNvSpPr txBox="1">
            <a:spLocks noChangeArrowheads="1"/>
          </p:cNvSpPr>
          <p:nvPr/>
        </p:nvSpPr>
        <p:spPr bwMode="auto">
          <a:xfrm>
            <a:off x="2346325" y="3567113"/>
            <a:ext cx="7693025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itchFamily="34" typeface="Arial"/>
              <a:buChar char="•"/>
              <a:defRPr sz="28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 sz="24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di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1600">
                <a:solidFill>
                  <a:schemeClr val="bg1"/>
                </a:solidFill>
                <a:latin charset="0" pitchFamily="34" typeface="Arial"/>
                <a:ea charset="-122" pitchFamily="34" typeface="微软雅黑"/>
                <a:cs charset="0" pitchFamily="34" typeface="Arial"/>
              </a:rPr>
              <a:t>THE PROFESSIONNAL BUSINESS TEMPALTE</a:t>
            </a:r>
          </a:p>
        </p:txBody>
      </p:sp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3314" name="组合 1"/>
          <p:cNvGrpSpPr/>
          <p:nvPr/>
        </p:nvGrpSpPr>
        <p:grpSpPr>
          <a:xfrm>
            <a:off x="590550" y="415925"/>
            <a:ext cx="704850" cy="512763"/>
            <a:chOff x="590550" y="415895"/>
            <a:chExt cx="704851" cy="513256"/>
          </a:xfrm>
        </p:grpSpPr>
        <p:sp>
          <p:nvSpPr>
            <p:cNvPr id="3" name="任意多边形 2"/>
            <p:cNvSpPr/>
            <p:nvPr/>
          </p:nvSpPr>
          <p:spPr>
            <a:xfrm flipV="1">
              <a:off x="762000" y="479456"/>
              <a:ext cx="400051" cy="336874"/>
            </a:xfrm>
            <a:custGeom>
              <a:gdLst>
                <a:gd fmla="*/ 0 w 400049" name="connsiteX0"/>
                <a:gd fmla="*/ 336823 h 336823" name="connsiteY0"/>
                <a:gd fmla="*/ 400049 w 400049" name="connsiteX1"/>
                <a:gd fmla="*/ 336823 h 336823" name="connsiteY1"/>
                <a:gd fmla="*/ 200025 w 400049" name="connsiteX2"/>
                <a:gd fmla="*/ 0 h 336823" name="connsiteY2"/>
                <a:gd fmla="*/ 0 w 400049" name="connsiteX3"/>
                <a:gd fmla="*/ 336823 h 33682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336823" w="400049">
                  <a:moveTo>
                    <a:pt x="0" y="336823"/>
                  </a:moveTo>
                  <a:lnTo>
                    <a:pt x="400049" y="336823"/>
                  </a:lnTo>
                  <a:lnTo>
                    <a:pt x="200025" y="0"/>
                  </a:lnTo>
                  <a:lnTo>
                    <a:pt x="0" y="336823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4" name="任意多边形 3"/>
            <p:cNvSpPr/>
            <p:nvPr/>
          </p:nvSpPr>
          <p:spPr>
            <a:xfrm flipV="1">
              <a:off x="590550" y="415895"/>
              <a:ext cx="609601" cy="513256"/>
            </a:xfrm>
            <a:custGeom>
              <a:gdLst>
                <a:gd fmla="*/ 0 w 609600" name="connsiteX0"/>
                <a:gd fmla="*/ 513255 h 513255" name="connsiteY0"/>
                <a:gd fmla="*/ 609600 w 609600" name="connsiteX1"/>
                <a:gd fmla="*/ 513255 h 513255" name="connsiteY1"/>
                <a:gd fmla="*/ 571499 w 609600" name="connsiteX2"/>
                <a:gd fmla="*/ 449097 h 513255" name="connsiteY2"/>
                <a:gd fmla="*/ 171450 w 609600" name="connsiteX3"/>
                <a:gd fmla="*/ 449097 h 513255" name="connsiteY3"/>
                <a:gd fmla="*/ 371475 w 609600" name="connsiteX4"/>
                <a:gd fmla="*/ 112274 h 513255" name="connsiteY4"/>
                <a:gd fmla="*/ 304800 w 609600" name="connsiteX5"/>
                <a:gd fmla="*/ 0 h 513255" name="connsiteY5"/>
                <a:gd fmla="*/ 0 w 609600" name="connsiteX6"/>
                <a:gd fmla="*/ 513255 h 513255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513255" w="609600">
                  <a:moveTo>
                    <a:pt x="0" y="513255"/>
                  </a:moveTo>
                  <a:lnTo>
                    <a:pt x="609600" y="513255"/>
                  </a:lnTo>
                  <a:lnTo>
                    <a:pt x="571499" y="449097"/>
                  </a:lnTo>
                  <a:lnTo>
                    <a:pt x="171450" y="449097"/>
                  </a:lnTo>
                  <a:lnTo>
                    <a:pt x="371475" y="112274"/>
                  </a:lnTo>
                  <a:lnTo>
                    <a:pt x="304800" y="0"/>
                  </a:lnTo>
                  <a:lnTo>
                    <a:pt x="0" y="513255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5" name="任意多边形 4"/>
            <p:cNvSpPr/>
            <p:nvPr/>
          </p:nvSpPr>
          <p:spPr>
            <a:xfrm flipV="1">
              <a:off x="962026" y="479456"/>
              <a:ext cx="333375" cy="449695"/>
            </a:xfrm>
            <a:custGeom>
              <a:gdLst>
                <a:gd fmla="*/ 200024 w 333375" name="connsiteX0"/>
                <a:gd fmla="*/ 449098 h 449098" name="connsiteY0"/>
                <a:gd fmla="*/ 333375 w 333375" name="connsiteX1"/>
                <a:gd fmla="*/ 449098 h 449098" name="connsiteY1"/>
                <a:gd fmla="*/ 66675 w 333375" name="connsiteX2"/>
                <a:gd fmla="*/ 0 h 449098" name="connsiteY2"/>
                <a:gd fmla="*/ 0 w 333375" name="connsiteX3"/>
                <a:gd fmla="*/ 112275 h 449098" name="connsiteY3"/>
                <a:gd fmla="*/ 200024 w 333375" name="connsiteX4"/>
                <a:gd fmla="*/ 449098 h 449098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49098" w="333375">
                  <a:moveTo>
                    <a:pt x="200024" y="449098"/>
                  </a:moveTo>
                  <a:lnTo>
                    <a:pt x="333375" y="449098"/>
                  </a:lnTo>
                  <a:lnTo>
                    <a:pt x="66675" y="0"/>
                  </a:lnTo>
                  <a:lnTo>
                    <a:pt x="0" y="112275"/>
                  </a:lnTo>
                  <a:lnTo>
                    <a:pt x="200024" y="449098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13315" name="矩形 5"/>
          <p:cNvSpPr>
            <a:spLocks noChangeArrowheads="1"/>
          </p:cNvSpPr>
          <p:nvPr/>
        </p:nvSpPr>
        <p:spPr bwMode="auto">
          <a:xfrm>
            <a:off x="1371600" y="411163"/>
            <a:ext cx="3027680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en-US" lang="zh-CN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单击此处添加标题</a:t>
            </a:r>
          </a:p>
        </p:txBody>
      </p:sp>
      <p:pic>
        <p:nvPicPr>
          <p:cNvPr id="13316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r="17101"/>
          <a:stretch>
            <a:fillRect/>
          </a:stretch>
        </p:blipFill>
        <p:spPr bwMode="auto">
          <a:xfrm>
            <a:off x="6173788" y="1587500"/>
            <a:ext cx="2065337" cy="438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9"/>
          <p:cNvSpPr/>
          <p:nvPr/>
        </p:nvSpPr>
        <p:spPr>
          <a:xfrm>
            <a:off x="8310563" y="3808413"/>
            <a:ext cx="2185987" cy="2160587"/>
          </a:xfrm>
          <a:prstGeom prst="rect">
            <a:avLst/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id-ID">
              <a:latin charset="0" pitchFamily="34" typeface="Arial"/>
              <a:ea charset="-122" pitchFamily="34" typeface="微软雅黑"/>
            </a:endParaRPr>
          </a:p>
        </p:txBody>
      </p:sp>
      <p:sp>
        <p:nvSpPr>
          <p:cNvPr id="13318" name="Text Placeholder 32"/>
          <p:cNvSpPr txBox="1"/>
          <p:nvPr/>
        </p:nvSpPr>
        <p:spPr bwMode="auto">
          <a:xfrm>
            <a:off x="8604250" y="4064000"/>
            <a:ext cx="16383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/>
          <a:lstStyle>
            <a:lvl1pPr defTabSz="685800" indent="-171450" marL="171450">
              <a:lnSpc>
                <a:spcPct val="90000"/>
              </a:lnSpc>
              <a:spcBef>
                <a:spcPts val="1000"/>
              </a:spcBef>
              <a:buFont charset="0" pitchFamily="34" typeface="Arial"/>
              <a:buChar char="•"/>
              <a:defRPr sz="28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685800" indent="-171450" marL="51435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 sz="24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685800" indent="-171450" marL="85725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685800" indent="-171450" marL="120015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685800" indent="-171450" marL="154305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685800" fontAlgn="base" indent="-171450" marL="200025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685800" fontAlgn="base" indent="-171450" marL="245745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685800" fontAlgn="base" indent="-171450" marL="291465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685800" fontAlgn="base" indent="-171450" marL="337185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750"/>
              </a:spcBef>
              <a:buFont charset="2" pitchFamily="2" typeface="Wingdings"/>
              <a:buChar char="ü"/>
            </a:pPr>
            <a:r>
              <a:rPr altLang="zh-CN" lang="en-US" sz="1000">
                <a:solidFill>
                  <a:srgbClr val="FFFFFF"/>
                </a:solidFill>
                <a:latin typeface="Lato Light"/>
              </a:rPr>
              <a:t>Lemon drops oat cake oat cake sugar plum sweet </a:t>
            </a:r>
          </a:p>
          <a:p>
            <a:pPr eaLnBrk="1" hangingPunct="1">
              <a:lnSpc>
                <a:spcPct val="150000"/>
              </a:lnSpc>
              <a:spcBef>
                <a:spcPts val="750"/>
              </a:spcBef>
              <a:buFont charset="2" pitchFamily="2" typeface="Wingdings"/>
              <a:buChar char="ü"/>
            </a:pPr>
            <a:r>
              <a:rPr altLang="zh-CN" lang="en-US" sz="1000">
                <a:solidFill>
                  <a:srgbClr val="FFFFFF"/>
                </a:solidFill>
                <a:latin typeface="Lato Light"/>
              </a:rPr>
              <a:t>Chocolate cake sweet pastry candy canes chocolate cake sesame </a:t>
            </a:r>
          </a:p>
          <a:p>
            <a:pPr eaLnBrk="1" hangingPunct="1">
              <a:lnSpc>
                <a:spcPct val="150000"/>
              </a:lnSpc>
              <a:spcBef>
                <a:spcPts val="750"/>
              </a:spcBef>
              <a:buFont charset="2" pitchFamily="2" typeface="Wingdings"/>
              <a:buChar char="ü"/>
            </a:pPr>
            <a:r>
              <a:rPr altLang="zh-CN" lang="en-US" sz="1000">
                <a:solidFill>
                  <a:srgbClr val="FFFFFF"/>
                </a:solidFill>
                <a:latin typeface="Lato Light"/>
              </a:rPr>
              <a:t>Oreo cake lollipop sweet</a:t>
            </a:r>
          </a:p>
        </p:txBody>
      </p:sp>
      <p:sp>
        <p:nvSpPr>
          <p:cNvPr id="10" name="Rectangle 13"/>
          <p:cNvSpPr/>
          <p:nvPr/>
        </p:nvSpPr>
        <p:spPr>
          <a:xfrm>
            <a:off x="8310563" y="1581150"/>
            <a:ext cx="2185987" cy="2159000"/>
          </a:xfrm>
          <a:prstGeom prst="rect">
            <a:avLst/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charset="0" pitchFamily="34" typeface="Arial"/>
              <a:ea charset="-122" pitchFamily="34" typeface="微软雅黑"/>
            </a:endParaRPr>
          </a:p>
        </p:txBody>
      </p:sp>
      <p:sp>
        <p:nvSpPr>
          <p:cNvPr id="11" name="Oval 15"/>
          <p:cNvSpPr/>
          <p:nvPr/>
        </p:nvSpPr>
        <p:spPr>
          <a:xfrm>
            <a:off x="838200" y="2819400"/>
            <a:ext cx="585788" cy="585788"/>
          </a:xfrm>
          <a:prstGeom prst="ellipse">
            <a:avLst/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charset="0" pitchFamily="34" typeface="Arial"/>
              <a:ea charset="-122" pitchFamily="34" typeface="微软雅黑"/>
            </a:endParaRPr>
          </a:p>
        </p:txBody>
      </p:sp>
      <p:sp>
        <p:nvSpPr>
          <p:cNvPr id="12" name="Oval 18"/>
          <p:cNvSpPr/>
          <p:nvPr/>
        </p:nvSpPr>
        <p:spPr>
          <a:xfrm>
            <a:off x="838200" y="3679825"/>
            <a:ext cx="585788" cy="585788"/>
          </a:xfrm>
          <a:prstGeom prst="ellipse">
            <a:avLst/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AU">
              <a:latin charset="0" pitchFamily="34" typeface="Arial"/>
              <a:ea charset="-122" pitchFamily="34" typeface="微软雅黑"/>
            </a:endParaRPr>
          </a:p>
        </p:txBody>
      </p:sp>
      <p:sp>
        <p:nvSpPr>
          <p:cNvPr id="13" name="Oval 21"/>
          <p:cNvSpPr/>
          <p:nvPr/>
        </p:nvSpPr>
        <p:spPr>
          <a:xfrm>
            <a:off x="838200" y="4540250"/>
            <a:ext cx="585788" cy="585788"/>
          </a:xfrm>
          <a:prstGeom prst="ellipse">
            <a:avLst/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charset="0" pitchFamily="34" typeface="Arial"/>
              <a:ea charset="-122" pitchFamily="34" typeface="微软雅黑"/>
            </a:endParaRPr>
          </a:p>
        </p:txBody>
      </p:sp>
      <p:sp>
        <p:nvSpPr>
          <p:cNvPr id="14" name="Oval 27"/>
          <p:cNvSpPr/>
          <p:nvPr/>
        </p:nvSpPr>
        <p:spPr>
          <a:xfrm>
            <a:off x="838200" y="5383213"/>
            <a:ext cx="585788" cy="585787"/>
          </a:xfrm>
          <a:prstGeom prst="ellipse">
            <a:avLst/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charset="0" pitchFamily="34" typeface="Arial"/>
              <a:ea charset="-122" pitchFamily="34" typeface="微软雅黑"/>
            </a:endParaRPr>
          </a:p>
        </p:txBody>
      </p:sp>
      <p:sp>
        <p:nvSpPr>
          <p:cNvPr id="13324" name="Freeform 247"/>
          <p:cNvSpPr>
            <a:spLocks noEditPoints="1"/>
          </p:cNvSpPr>
          <p:nvPr/>
        </p:nvSpPr>
        <p:spPr bwMode="auto">
          <a:xfrm>
            <a:off x="9475788" y="2711450"/>
            <a:ext cx="333375" cy="344488"/>
          </a:xfrm>
          <a:custGeom>
            <a:gdLst>
              <a:gd fmla="*/ 0 w 119" name="T0"/>
              <a:gd fmla="*/ 113865 h 121" name="T1"/>
              <a:gd fmla="*/ 129287 w 119" name="T2"/>
              <a:gd fmla="*/ 241964 h 121" name="T3"/>
              <a:gd fmla="*/ 196741 w 119" name="T4"/>
              <a:gd fmla="*/ 335903 h 121" name="T5"/>
              <a:gd fmla="*/ 233279 w 119" name="T6"/>
              <a:gd fmla="*/ 344443 h 121" name="T7"/>
              <a:gd fmla="*/ 334460 w 119" name="T8"/>
              <a:gd fmla="*/ 241964 h 121" name="T9"/>
              <a:gd fmla="*/ 326028 w 119" name="T10"/>
              <a:gd fmla="*/ 204958 h 121" name="T11"/>
              <a:gd fmla="*/ 233279 w 119" name="T12"/>
              <a:gd fmla="*/ 136639 h 121" name="T13"/>
              <a:gd fmla="*/ 98371 w 119" name="T14"/>
              <a:gd fmla="*/ 0 h 121" name="T15"/>
              <a:gd fmla="*/ 2811 w 119" name="T16"/>
              <a:gd fmla="*/ 96786 h 121" name="T17"/>
              <a:gd fmla="*/ 0 w 119" name="T18"/>
              <a:gd fmla="*/ 113865 h 121" name="T19"/>
              <a:gd fmla="*/ 224847 w 119" name="T20"/>
              <a:gd fmla="*/ 190725 h 121" name="T21"/>
              <a:gd fmla="*/ 267006 w 119" name="T22"/>
              <a:gd fmla="*/ 233424 h 121" name="T23"/>
              <a:gd fmla="*/ 224847 w 119" name="T24"/>
              <a:gd fmla="*/ 276124 h 121" name="T25"/>
              <a:gd fmla="*/ 182688 w 119" name="T26"/>
              <a:gd fmla="*/ 233424 h 121" name="T27"/>
              <a:gd fmla="*/ 224847 w 119" name="T28"/>
              <a:gd fmla="*/ 190725 h 121" name="T29"/>
              <a:gd fmla="*/ 0 60000 65536" name="T30"/>
              <a:gd fmla="*/ 0 60000 65536" name="T31"/>
              <a:gd fmla="*/ 0 60000 65536" name="T32"/>
              <a:gd fmla="*/ 0 60000 65536" name="T33"/>
              <a:gd fmla="*/ 0 60000 65536" name="T34"/>
              <a:gd fmla="*/ 0 60000 65536" name="T35"/>
              <a:gd fmla="*/ 0 60000 65536" name="T36"/>
              <a:gd fmla="*/ 0 60000 65536" name="T37"/>
              <a:gd fmla="*/ 0 60000 65536" name="T38"/>
              <a:gd fmla="*/ 0 60000 65536" name="T39"/>
              <a:gd fmla="*/ 0 60000 65536" name="T40"/>
              <a:gd fmla="*/ 0 60000 65536" name="T41"/>
              <a:gd fmla="*/ 0 60000 65536" name="T42"/>
              <a:gd fmla="*/ 0 60000 65536" name="T43"/>
              <a:gd fmla="*/ 0 60000 65536" name="T44"/>
            </a:gdLst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b="b" l="0" r="r" t="0"/>
            <a:pathLst>
              <a:path h="120" w="119">
                <a:moveTo>
                  <a:pt x="0" y="40"/>
                </a:moveTo>
                <a:cubicBezTo>
                  <a:pt x="46" y="85"/>
                  <a:pt x="46" y="85"/>
                  <a:pt x="46" y="85"/>
                </a:cubicBezTo>
                <a:cubicBezTo>
                  <a:pt x="70" y="118"/>
                  <a:pt x="70" y="118"/>
                  <a:pt x="70" y="118"/>
                </a:cubicBezTo>
                <a:cubicBezTo>
                  <a:pt x="83" y="121"/>
                  <a:pt x="83" y="121"/>
                  <a:pt x="83" y="121"/>
                </a:cubicBezTo>
                <a:cubicBezTo>
                  <a:pt x="119" y="85"/>
                  <a:pt x="119" y="85"/>
                  <a:pt x="119" y="85"/>
                </a:cubicBezTo>
                <a:cubicBezTo>
                  <a:pt x="116" y="72"/>
                  <a:pt x="116" y="72"/>
                  <a:pt x="116" y="72"/>
                </a:cubicBezTo>
                <a:cubicBezTo>
                  <a:pt x="83" y="48"/>
                  <a:pt x="83" y="48"/>
                  <a:pt x="83" y="48"/>
                </a:cubicBezTo>
                <a:cubicBezTo>
                  <a:pt x="35" y="0"/>
                  <a:pt x="35" y="0"/>
                  <a:pt x="35" y="0"/>
                </a:cubicBezTo>
                <a:cubicBezTo>
                  <a:pt x="1" y="34"/>
                  <a:pt x="1" y="34"/>
                  <a:pt x="1" y="34"/>
                </a:cubicBezTo>
                <a:cubicBezTo>
                  <a:pt x="1" y="36"/>
                  <a:pt x="1" y="38"/>
                  <a:pt x="0" y="40"/>
                </a:cubicBezTo>
                <a:close/>
                <a:moveTo>
                  <a:pt x="80" y="67"/>
                </a:moveTo>
                <a:cubicBezTo>
                  <a:pt x="88" y="67"/>
                  <a:pt x="95" y="73"/>
                  <a:pt x="95" y="82"/>
                </a:cubicBezTo>
                <a:cubicBezTo>
                  <a:pt x="95" y="90"/>
                  <a:pt x="88" y="97"/>
                  <a:pt x="80" y="97"/>
                </a:cubicBezTo>
                <a:cubicBezTo>
                  <a:pt x="71" y="97"/>
                  <a:pt x="65" y="90"/>
                  <a:pt x="65" y="82"/>
                </a:cubicBezTo>
                <a:cubicBezTo>
                  <a:pt x="65" y="73"/>
                  <a:pt x="71" y="67"/>
                  <a:pt x="80" y="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altLang="en-US" lang="zh-CN"/>
          </a:p>
        </p:txBody>
      </p:sp>
      <p:sp>
        <p:nvSpPr>
          <p:cNvPr id="13325" name="Freeform 248"/>
          <p:cNvSpPr/>
          <p:nvPr/>
        </p:nvSpPr>
        <p:spPr bwMode="auto">
          <a:xfrm>
            <a:off x="8991600" y="2236788"/>
            <a:ext cx="428625" cy="425450"/>
          </a:xfrm>
          <a:custGeom>
            <a:gdLst>
              <a:gd fmla="*/ 429304 w 151" name="T0"/>
              <a:gd fmla="*/ 324643 h 149" name="T1"/>
              <a:gd fmla="*/ 352541 w 151" name="T2"/>
              <a:gd fmla="*/ 247754 h 149" name="T3"/>
              <a:gd fmla="*/ 369599 w 151" name="T4"/>
              <a:gd fmla="*/ 190799 h 149" name="T5"/>
              <a:gd fmla="*/ 176271 w 151" name="T6"/>
              <a:gd fmla="*/ 0 h 149" name="T7"/>
              <a:gd fmla="*/ 159212 w 151" name="T8"/>
              <a:gd fmla="*/ 17086 h 149" name="T9"/>
              <a:gd fmla="*/ 233132 w 151" name="T10"/>
              <a:gd fmla="*/ 130996 h 149" name="T11"/>
              <a:gd fmla="*/ 130781 w 151" name="T12"/>
              <a:gd fmla="*/ 230667 h 149" name="T13"/>
              <a:gd fmla="*/ 17058 w 151" name="T14"/>
              <a:gd fmla="*/ 159474 h 149" name="T15"/>
              <a:gd fmla="*/ 0 w 151" name="T16"/>
              <a:gd fmla="*/ 176560 h 149" name="T17"/>
              <a:gd fmla="*/ 190486 w 151" name="T18"/>
              <a:gd fmla="*/ 370207 h 149" name="T19"/>
              <a:gd fmla="*/ 247347 w 151" name="T20"/>
              <a:gd fmla="*/ 353120 h 149" name="T21"/>
              <a:gd fmla="*/ 315581 w 151" name="T22"/>
              <a:gd fmla="*/ 424314 h 149" name="T23"/>
              <a:gd fmla="*/ 332640 w 151" name="T24"/>
              <a:gd fmla="*/ 421466 h 149" name="T25"/>
              <a:gd fmla="*/ 429304 w 151" name="T26"/>
              <a:gd fmla="*/ 324643 h 149" name="T27"/>
              <a:gd fmla="*/ 0 60000 65536" name="T28"/>
              <a:gd fmla="*/ 0 60000 65536" name="T29"/>
              <a:gd fmla="*/ 0 60000 65536" name="T30"/>
              <a:gd fmla="*/ 0 60000 65536" name="T31"/>
              <a:gd fmla="*/ 0 60000 65536" name="T32"/>
              <a:gd fmla="*/ 0 60000 65536" name="T33"/>
              <a:gd fmla="*/ 0 60000 65536" name="T34"/>
              <a:gd fmla="*/ 0 60000 65536" name="T35"/>
              <a:gd fmla="*/ 0 60000 65536" name="T36"/>
              <a:gd fmla="*/ 0 60000 65536" name="T37"/>
              <a:gd fmla="*/ 0 60000 65536" name="T38"/>
              <a:gd fmla="*/ 0 60000 65536" name="T39"/>
              <a:gd fmla="*/ 0 60000 65536" name="T40"/>
              <a:gd fmla="*/ 0 60000 65536" name="T41"/>
            </a:gdLst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b="b" l="0" r="r" t="0"/>
            <a:pathLst>
              <a:path h="149" w="151">
                <a:moveTo>
                  <a:pt x="151" y="114"/>
                </a:moveTo>
                <a:cubicBezTo>
                  <a:pt x="124" y="87"/>
                  <a:pt x="124" y="87"/>
                  <a:pt x="124" y="87"/>
                </a:cubicBezTo>
                <a:cubicBezTo>
                  <a:pt x="128" y="80"/>
                  <a:pt x="130" y="74"/>
                  <a:pt x="130" y="67"/>
                </a:cubicBezTo>
                <a:cubicBezTo>
                  <a:pt x="130" y="33"/>
                  <a:pt x="97" y="0"/>
                  <a:pt x="62" y="0"/>
                </a:cubicBezTo>
                <a:cubicBezTo>
                  <a:pt x="62" y="0"/>
                  <a:pt x="58" y="4"/>
                  <a:pt x="56" y="6"/>
                </a:cubicBezTo>
                <a:cubicBezTo>
                  <a:pt x="84" y="34"/>
                  <a:pt x="82" y="29"/>
                  <a:pt x="82" y="46"/>
                </a:cubicBezTo>
                <a:cubicBezTo>
                  <a:pt x="82" y="60"/>
                  <a:pt x="60" y="81"/>
                  <a:pt x="46" y="81"/>
                </a:cubicBezTo>
                <a:cubicBezTo>
                  <a:pt x="29" y="81"/>
                  <a:pt x="34" y="84"/>
                  <a:pt x="6" y="56"/>
                </a:cubicBezTo>
                <a:cubicBezTo>
                  <a:pt x="4" y="58"/>
                  <a:pt x="0" y="62"/>
                  <a:pt x="0" y="62"/>
                </a:cubicBezTo>
                <a:cubicBezTo>
                  <a:pt x="1" y="97"/>
                  <a:pt x="33" y="130"/>
                  <a:pt x="67" y="130"/>
                </a:cubicBezTo>
                <a:cubicBezTo>
                  <a:pt x="74" y="130"/>
                  <a:pt x="80" y="128"/>
                  <a:pt x="87" y="124"/>
                </a:cubicBezTo>
                <a:cubicBezTo>
                  <a:pt x="111" y="149"/>
                  <a:pt x="111" y="149"/>
                  <a:pt x="111" y="149"/>
                </a:cubicBezTo>
                <a:cubicBezTo>
                  <a:pt x="113" y="148"/>
                  <a:pt x="115" y="148"/>
                  <a:pt x="117" y="148"/>
                </a:cubicBezTo>
                <a:lnTo>
                  <a:pt x="151" y="11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altLang="en-US" lang="zh-CN"/>
          </a:p>
        </p:txBody>
      </p:sp>
      <p:sp>
        <p:nvSpPr>
          <p:cNvPr id="13326" name="Freeform 249"/>
          <p:cNvSpPr/>
          <p:nvPr/>
        </p:nvSpPr>
        <p:spPr bwMode="auto">
          <a:xfrm>
            <a:off x="9045575" y="2236788"/>
            <a:ext cx="809625" cy="819150"/>
          </a:xfrm>
          <a:custGeom>
            <a:gdLst>
              <a:gd fmla="*/ 681002 w 285" name="T0"/>
              <a:gd fmla="*/ 487238 h 289" name="T1"/>
              <a:gd fmla="*/ 734915 w 285" name="T2"/>
              <a:gd fmla="*/ 538228 h 289" name="T3"/>
              <a:gd fmla="*/ 720727 w 285" name="T4"/>
              <a:gd fmla="*/ 243619 h 289" name="T5"/>
              <a:gd fmla="*/ 604389 w 285" name="T6"/>
              <a:gd fmla="*/ 127475 h 289" name="T7"/>
              <a:gd fmla="*/ 567502 w 285" name="T8"/>
              <a:gd fmla="*/ 118977 h 289" name="T9"/>
              <a:gd fmla="*/ 541964 w 285" name="T10"/>
              <a:gd fmla="*/ 73652 h 289" name="T11"/>
              <a:gd fmla="*/ 505077 w 285" name="T12"/>
              <a:gd fmla="*/ 25495 h 289" name="T13"/>
              <a:gd fmla="*/ 502239 w 285" name="T14"/>
              <a:gd fmla="*/ 19829 h 289" name="T15"/>
              <a:gd fmla="*/ 473864 w 285" name="T16"/>
              <a:gd fmla="*/ 0 h 289" name="T17"/>
              <a:gd fmla="*/ 451164 w 285" name="T18"/>
              <a:gd fmla="*/ 16997 h 289" name="T19"/>
              <a:gd fmla="*/ 377389 w 285" name="T20"/>
              <a:gd fmla="*/ 87816 h 289" name="T21"/>
              <a:gd fmla="*/ 380226 w 285" name="T22"/>
              <a:gd fmla="*/ 138806 h 289" name="T23"/>
              <a:gd fmla="*/ 385901 w 285" name="T24"/>
              <a:gd fmla="*/ 144472 h 289" name="T25"/>
              <a:gd fmla="*/ 439814 w 285" name="T26"/>
              <a:gd fmla="*/ 181298 h 289" name="T27"/>
              <a:gd fmla="*/ 442651 w 285" name="T28"/>
              <a:gd fmla="*/ 181298 h 289" name="T29"/>
              <a:gd fmla="*/ 502239 w 285" name="T30"/>
              <a:gd fmla="*/ 218124 h 289" name="T31"/>
              <a:gd fmla="*/ 485214 w 285" name="T32"/>
              <a:gd fmla="*/ 288943 h 289" name="T33"/>
              <a:gd fmla="*/ 295101 w 285" name="T34"/>
              <a:gd fmla="*/ 478740 h 289" name="T35"/>
              <a:gd fmla="*/ 278076 w 285" name="T36"/>
              <a:gd fmla="*/ 475907 h 289" name="T37"/>
              <a:gd fmla="*/ 249701 w 285" name="T38"/>
              <a:gd fmla="*/ 487238 h 289" name="T39"/>
              <a:gd fmla="*/ 244026 w 285" name="T40"/>
              <a:gd fmla="*/ 492903 h 289" name="T41"/>
              <a:gd fmla="*/ 45400 w 285" name="T42"/>
              <a:gd fmla="*/ 691198 h 289" name="T43"/>
              <a:gd fmla="*/ 39725 w 285" name="T44"/>
              <a:gd fmla="*/ 696864 h 289" name="T45"/>
              <a:gd fmla="*/ 122013 w 285" name="T46"/>
              <a:gd fmla="*/ 818673 h 289" name="T47"/>
              <a:gd fmla="*/ 150388 w 285" name="T48"/>
              <a:gd fmla="*/ 807342 h 289" name="T49"/>
              <a:gd fmla="*/ 156063 w 285" name="T50"/>
              <a:gd fmla="*/ 801676 h 289" name="T51"/>
              <a:gd fmla="*/ 354689 w 285" name="T52"/>
              <a:gd fmla="*/ 603382 h 289" name="T53"/>
              <a:gd fmla="*/ 360364 w 285" name="T54"/>
              <a:gd fmla="*/ 597716 h 289" name="T55"/>
              <a:gd fmla="*/ 368876 w 285" name="T56"/>
              <a:gd fmla="*/ 552392 h 289" name="T57"/>
              <a:gd fmla="*/ 581689 w 285" name="T58"/>
              <a:gd fmla="*/ 339933 h 289" name="T59"/>
              <a:gd fmla="*/ 615739 w 285" name="T60"/>
              <a:gd fmla="*/ 317271 h 289" name="T61"/>
              <a:gd fmla="*/ 618577 w 285" name="T62"/>
              <a:gd fmla="*/ 317271 h 289" name="T63"/>
              <a:gd fmla="*/ 681002 w 285" name="T64"/>
              <a:gd fmla="*/ 487238 h 289" name="T65"/>
              <a:gd fmla="*/ 0 60000 65536" name="T66"/>
              <a:gd fmla="*/ 0 60000 65536" name="T67"/>
              <a:gd fmla="*/ 0 60000 65536" name="T68"/>
              <a:gd fmla="*/ 0 60000 65536" name="T69"/>
              <a:gd fmla="*/ 0 60000 65536" name="T70"/>
              <a:gd fmla="*/ 0 60000 65536" name="T71"/>
              <a:gd fmla="*/ 0 60000 65536" name="T72"/>
              <a:gd fmla="*/ 0 60000 65536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</a:gdLst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b="b" l="0" r="r" t="0"/>
            <a:pathLst>
              <a:path h="289" w="285">
                <a:moveTo>
                  <a:pt x="240" y="172"/>
                </a:moveTo>
                <a:cubicBezTo>
                  <a:pt x="259" y="190"/>
                  <a:pt x="259" y="190"/>
                  <a:pt x="259" y="190"/>
                </a:cubicBezTo>
                <a:cubicBezTo>
                  <a:pt x="259" y="190"/>
                  <a:pt x="285" y="117"/>
                  <a:pt x="254" y="86"/>
                </a:cubicBezTo>
                <a:cubicBezTo>
                  <a:pt x="242" y="74"/>
                  <a:pt x="226" y="58"/>
                  <a:pt x="213" y="45"/>
                </a:cubicBezTo>
                <a:cubicBezTo>
                  <a:pt x="210" y="42"/>
                  <a:pt x="202" y="44"/>
                  <a:pt x="200" y="42"/>
                </a:cubicBezTo>
                <a:cubicBezTo>
                  <a:pt x="194" y="34"/>
                  <a:pt x="192" y="27"/>
                  <a:pt x="191" y="26"/>
                </a:cubicBezTo>
                <a:cubicBezTo>
                  <a:pt x="190" y="20"/>
                  <a:pt x="184" y="14"/>
                  <a:pt x="178" y="9"/>
                </a:cubicBezTo>
                <a:cubicBezTo>
                  <a:pt x="177" y="7"/>
                  <a:pt x="177" y="7"/>
                  <a:pt x="177" y="7"/>
                </a:cubicBezTo>
                <a:cubicBezTo>
                  <a:pt x="172" y="2"/>
                  <a:pt x="170" y="0"/>
                  <a:pt x="167" y="0"/>
                </a:cubicBezTo>
                <a:cubicBezTo>
                  <a:pt x="165" y="0"/>
                  <a:pt x="163" y="2"/>
                  <a:pt x="159" y="6"/>
                </a:cubicBezTo>
                <a:cubicBezTo>
                  <a:pt x="133" y="31"/>
                  <a:pt x="133" y="31"/>
                  <a:pt x="133" y="31"/>
                </a:cubicBezTo>
                <a:cubicBezTo>
                  <a:pt x="124" y="40"/>
                  <a:pt x="126" y="41"/>
                  <a:pt x="134" y="49"/>
                </a:cubicBezTo>
                <a:cubicBezTo>
                  <a:pt x="136" y="51"/>
                  <a:pt x="136" y="51"/>
                  <a:pt x="136" y="51"/>
                </a:cubicBezTo>
                <a:cubicBezTo>
                  <a:pt x="142" y="57"/>
                  <a:pt x="149" y="64"/>
                  <a:pt x="155" y="64"/>
                </a:cubicBezTo>
                <a:cubicBezTo>
                  <a:pt x="156" y="64"/>
                  <a:pt x="156" y="64"/>
                  <a:pt x="156" y="64"/>
                </a:cubicBezTo>
                <a:cubicBezTo>
                  <a:pt x="161" y="65"/>
                  <a:pt x="172" y="68"/>
                  <a:pt x="177" y="77"/>
                </a:cubicBezTo>
                <a:cubicBezTo>
                  <a:pt x="182" y="89"/>
                  <a:pt x="174" y="97"/>
                  <a:pt x="171" y="102"/>
                </a:cubicBezTo>
                <a:cubicBezTo>
                  <a:pt x="104" y="169"/>
                  <a:pt x="104" y="169"/>
                  <a:pt x="104" y="169"/>
                </a:cubicBezTo>
                <a:cubicBezTo>
                  <a:pt x="102" y="168"/>
                  <a:pt x="100" y="168"/>
                  <a:pt x="98" y="168"/>
                </a:cubicBezTo>
                <a:cubicBezTo>
                  <a:pt x="94" y="168"/>
                  <a:pt x="91" y="169"/>
                  <a:pt x="88" y="172"/>
                </a:cubicBezTo>
                <a:cubicBezTo>
                  <a:pt x="87" y="172"/>
                  <a:pt x="87" y="173"/>
                  <a:pt x="86" y="174"/>
                </a:cubicBezTo>
                <a:cubicBezTo>
                  <a:pt x="86" y="174"/>
                  <a:pt x="30" y="229"/>
                  <a:pt x="16" y="244"/>
                </a:cubicBezTo>
                <a:cubicBezTo>
                  <a:pt x="15" y="245"/>
                  <a:pt x="14" y="245"/>
                  <a:pt x="14" y="246"/>
                </a:cubicBezTo>
                <a:cubicBezTo>
                  <a:pt x="0" y="259"/>
                  <a:pt x="25" y="289"/>
                  <a:pt x="43" y="289"/>
                </a:cubicBezTo>
                <a:cubicBezTo>
                  <a:pt x="47" y="289"/>
                  <a:pt x="50" y="288"/>
                  <a:pt x="53" y="285"/>
                </a:cubicBezTo>
                <a:cubicBezTo>
                  <a:pt x="54" y="285"/>
                  <a:pt x="54" y="284"/>
                  <a:pt x="55" y="283"/>
                </a:cubicBezTo>
                <a:cubicBezTo>
                  <a:pt x="70" y="268"/>
                  <a:pt x="125" y="213"/>
                  <a:pt x="125" y="213"/>
                </a:cubicBezTo>
                <a:cubicBezTo>
                  <a:pt x="126" y="212"/>
                  <a:pt x="127" y="212"/>
                  <a:pt x="127" y="211"/>
                </a:cubicBezTo>
                <a:cubicBezTo>
                  <a:pt x="131" y="207"/>
                  <a:pt x="132" y="201"/>
                  <a:pt x="130" y="195"/>
                </a:cubicBezTo>
                <a:cubicBezTo>
                  <a:pt x="205" y="120"/>
                  <a:pt x="205" y="120"/>
                  <a:pt x="205" y="120"/>
                </a:cubicBezTo>
                <a:cubicBezTo>
                  <a:pt x="210" y="116"/>
                  <a:pt x="215" y="112"/>
                  <a:pt x="217" y="112"/>
                </a:cubicBezTo>
                <a:cubicBezTo>
                  <a:pt x="218" y="112"/>
                  <a:pt x="218" y="112"/>
                  <a:pt x="218" y="112"/>
                </a:cubicBezTo>
                <a:cubicBezTo>
                  <a:pt x="246" y="128"/>
                  <a:pt x="240" y="172"/>
                  <a:pt x="240" y="17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altLang="en-US" lang="zh-CN"/>
          </a:p>
        </p:txBody>
      </p:sp>
      <p:sp>
        <p:nvSpPr>
          <p:cNvPr id="13327" name="Freeform 115"/>
          <p:cNvSpPr/>
          <p:nvPr/>
        </p:nvSpPr>
        <p:spPr bwMode="auto">
          <a:xfrm>
            <a:off x="1055688" y="4694238"/>
            <a:ext cx="150812" cy="276225"/>
          </a:xfrm>
          <a:custGeom>
            <a:gdLst>
              <a:gd fmla="*/ 150812 w 159" name="T0"/>
              <a:gd fmla="*/ 76870 h 287" name="T1"/>
              <a:gd fmla="*/ 135636 w 159" name="T2"/>
              <a:gd fmla="*/ 75909 h 287" name="T3"/>
              <a:gd fmla="*/ 135636 w 159" name="T4"/>
              <a:gd fmla="*/ 199862 h 287" name="T5"/>
              <a:gd fmla="*/ 135636 w 159" name="T6"/>
              <a:gd fmla="*/ 199862 h 287" name="T7"/>
              <a:gd fmla="*/ 15176 w 159" name="T8"/>
              <a:gd fmla="*/ 199862 h 287" name="T9"/>
              <a:gd fmla="*/ 15176 w 159" name="T10"/>
              <a:gd fmla="*/ 59574 h 287" name="T11"/>
              <a:gd fmla="*/ 103387 w 159" name="T12"/>
              <a:gd fmla="*/ 59574 h 287" name="T13"/>
              <a:gd fmla="*/ 103387 w 159" name="T14"/>
              <a:gd fmla="*/ 97048 h 287" name="T15"/>
              <a:gd fmla="*/ 103387 w 159" name="T16"/>
              <a:gd fmla="*/ 198901 h 287" name="T17"/>
              <a:gd fmla="*/ 103387 w 159" name="T18"/>
              <a:gd fmla="*/ 199862 h 287" name="T19"/>
              <a:gd fmla="*/ 103387 w 159" name="T20"/>
              <a:gd fmla="*/ 200823 h 287" name="T21"/>
              <a:gd fmla="*/ 103387 w 159" name="T22"/>
              <a:gd fmla="*/ 201784 h 287" name="T23"/>
              <a:gd fmla="*/ 75880 w 159" name="T24"/>
              <a:gd fmla="*/ 226766 h 287" name="T25"/>
              <a:gd fmla="*/ 49322 w 159" name="T26"/>
              <a:gd fmla="*/ 201784 h 287" name="T27"/>
              <a:gd fmla="*/ 49322 w 159" name="T28"/>
              <a:gd fmla="*/ 199862 h 287" name="T29"/>
              <a:gd fmla="*/ 49322 w 159" name="T30"/>
              <a:gd fmla="*/ 198901 h 287" name="T31"/>
              <a:gd fmla="*/ 34146 w 159" name="T32"/>
              <a:gd fmla="*/ 76870 h 287" name="T33"/>
              <a:gd fmla="*/ 34146 w 159" name="T34"/>
              <a:gd fmla="*/ 199862 h 287" name="T35"/>
              <a:gd fmla="*/ 34146 w 159" name="T36"/>
              <a:gd fmla="*/ 201784 h 287" name="T37"/>
              <a:gd fmla="*/ 75880 w 159" name="T38"/>
              <a:gd fmla="*/ 242140 h 287" name="T39"/>
              <a:gd fmla="*/ 118563 w 159" name="T40"/>
              <a:gd fmla="*/ 201784 h 287" name="T41"/>
              <a:gd fmla="*/ 118563 w 159" name="T42"/>
              <a:gd fmla="*/ 199862 h 287" name="T43"/>
              <a:gd fmla="*/ 118563 w 159" name="T44"/>
              <a:gd fmla="*/ 125875 h 287" name="T45"/>
              <a:gd fmla="*/ 118563 w 159" name="T46"/>
              <a:gd fmla="*/ 59574 h 287" name="T47"/>
              <a:gd fmla="*/ 118563 w 159" name="T48"/>
              <a:gd fmla="*/ 59574 h 287" name="T49"/>
              <a:gd fmla="*/ 0 w 159" name="T50"/>
              <a:gd fmla="*/ 59574 h 287" name="T51"/>
              <a:gd fmla="*/ 0 w 159" name="T52"/>
              <a:gd fmla="*/ 59574 h 287" name="T53"/>
              <a:gd fmla="*/ 0 w 159" name="T54"/>
              <a:gd fmla="*/ 201784 h 287" name="T55"/>
              <a:gd fmla="*/ 0 w 159" name="T56"/>
              <a:gd fmla="*/ 201784 h 287" name="T57"/>
              <a:gd fmla="*/ 150812 w 159" name="T58"/>
              <a:gd fmla="*/ 199862 h 287" name="T59"/>
              <a:gd fmla="*/ 150812 w 159" name="T60"/>
              <a:gd fmla="*/ 199862 h 287" name="T61"/>
              <a:gd fmla="*/ 150812 w 159" name="T62"/>
              <a:gd fmla="*/ 198901 h 287" name="T63"/>
              <a:gd fmla="*/ 0 60000 65536" name="T64"/>
              <a:gd fmla="*/ 0 60000 65536" name="T65"/>
              <a:gd fmla="*/ 0 60000 65536" name="T66"/>
              <a:gd fmla="*/ 0 60000 65536" name="T67"/>
              <a:gd fmla="*/ 0 60000 65536" name="T68"/>
              <a:gd fmla="*/ 0 60000 65536" name="T69"/>
              <a:gd fmla="*/ 0 60000 65536" name="T70"/>
              <a:gd fmla="*/ 0 60000 65536" name="T71"/>
              <a:gd fmla="*/ 0 60000 65536" name="T72"/>
              <a:gd fmla="*/ 0 60000 65536" name="T73"/>
              <a:gd fmla="*/ 0 60000 65536" name="T74"/>
              <a:gd fmla="*/ 0 60000 65536" name="T75"/>
              <a:gd fmla="*/ 0 60000 65536" name="T76"/>
              <a:gd fmla="*/ 0 60000 65536" name="T77"/>
              <a:gd fmla="*/ 0 60000 65536" name="T78"/>
              <a:gd fmla="*/ 0 60000 65536" name="T79"/>
              <a:gd fmla="*/ 0 60000 65536" name="T80"/>
              <a:gd fmla="*/ 0 60000 65536" name="T81"/>
              <a:gd fmla="*/ 0 60000 65536" name="T82"/>
              <a:gd fmla="*/ 0 60000 65536" name="T83"/>
              <a:gd fmla="*/ 0 60000 65536" name="T84"/>
              <a:gd fmla="*/ 0 60000 65536" name="T85"/>
              <a:gd fmla="*/ 0 60000 65536" name="T86"/>
              <a:gd fmla="*/ 0 60000 65536" name="T87"/>
              <a:gd fmla="*/ 0 60000 65536" name="T88"/>
              <a:gd fmla="*/ 0 60000 65536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</a:gdLst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b="b" l="0" r="r" t="0"/>
            <a:pathLst>
              <a:path h="287" w="159">
                <a:moveTo>
                  <a:pt x="159" y="80"/>
                </a:moveTo>
                <a:cubicBezTo>
                  <a:pt x="159" y="80"/>
                  <a:pt x="159" y="80"/>
                  <a:pt x="159" y="80"/>
                </a:cubicBezTo>
                <a:cubicBezTo>
                  <a:pt x="159" y="80"/>
                  <a:pt x="159" y="80"/>
                  <a:pt x="159" y="80"/>
                </a:cubicBezTo>
                <a:cubicBezTo>
                  <a:pt x="143" y="79"/>
                  <a:pt x="143" y="79"/>
                  <a:pt x="143" y="79"/>
                </a:cubicBezTo>
                <a:cubicBezTo>
                  <a:pt x="143" y="80"/>
                  <a:pt x="143" y="80"/>
                  <a:pt x="143" y="80"/>
                </a:cubicBezTo>
                <a:cubicBezTo>
                  <a:pt x="143" y="208"/>
                  <a:pt x="143" y="208"/>
                  <a:pt x="143" y="208"/>
                </a:cubicBezTo>
                <a:cubicBezTo>
                  <a:pt x="143" y="208"/>
                  <a:pt x="143" y="208"/>
                  <a:pt x="143" y="208"/>
                </a:cubicBezTo>
                <a:cubicBezTo>
                  <a:pt x="143" y="208"/>
                  <a:pt x="143" y="208"/>
                  <a:pt x="143" y="208"/>
                </a:cubicBezTo>
                <a:cubicBezTo>
                  <a:pt x="143" y="243"/>
                  <a:pt x="114" y="271"/>
                  <a:pt x="79" y="271"/>
                </a:cubicBezTo>
                <a:cubicBezTo>
                  <a:pt x="45" y="271"/>
                  <a:pt x="16" y="243"/>
                  <a:pt x="16" y="208"/>
                </a:cubicBezTo>
                <a:cubicBezTo>
                  <a:pt x="16" y="208"/>
                  <a:pt x="16" y="208"/>
                  <a:pt x="16" y="208"/>
                </a:cubicBezTo>
                <a:cubicBezTo>
                  <a:pt x="16" y="62"/>
                  <a:pt x="16" y="62"/>
                  <a:pt x="16" y="62"/>
                </a:cubicBezTo>
                <a:cubicBezTo>
                  <a:pt x="16" y="37"/>
                  <a:pt x="37" y="16"/>
                  <a:pt x="62" y="16"/>
                </a:cubicBezTo>
                <a:cubicBezTo>
                  <a:pt x="88" y="16"/>
                  <a:pt x="109" y="37"/>
                  <a:pt x="109" y="62"/>
                </a:cubicBezTo>
                <a:cubicBezTo>
                  <a:pt x="109" y="101"/>
                  <a:pt x="109" y="101"/>
                  <a:pt x="109" y="101"/>
                </a:cubicBezTo>
                <a:cubicBezTo>
                  <a:pt x="109" y="101"/>
                  <a:pt x="109" y="101"/>
                  <a:pt x="109" y="101"/>
                </a:cubicBezTo>
                <a:cubicBezTo>
                  <a:pt x="109" y="101"/>
                  <a:pt x="109" y="207"/>
                  <a:pt x="109" y="207"/>
                </a:cubicBezTo>
                <a:cubicBezTo>
                  <a:pt x="109" y="207"/>
                  <a:pt x="109" y="207"/>
                  <a:pt x="109" y="207"/>
                </a:cubicBezTo>
                <a:cubicBezTo>
                  <a:pt x="109" y="207"/>
                  <a:pt x="109" y="207"/>
                  <a:pt x="109" y="207"/>
                </a:cubicBezTo>
                <a:cubicBezTo>
                  <a:pt x="109" y="207"/>
                  <a:pt x="109" y="207"/>
                  <a:pt x="109" y="208"/>
                </a:cubicBezTo>
                <a:cubicBezTo>
                  <a:pt x="109" y="208"/>
                  <a:pt x="109" y="208"/>
                  <a:pt x="109" y="208"/>
                </a:cubicBezTo>
                <a:cubicBezTo>
                  <a:pt x="109" y="209"/>
                  <a:pt x="109" y="209"/>
                  <a:pt x="109" y="209"/>
                </a:cubicBezTo>
                <a:cubicBezTo>
                  <a:pt x="109" y="209"/>
                  <a:pt x="109" y="209"/>
                  <a:pt x="109" y="209"/>
                </a:cubicBezTo>
                <a:cubicBezTo>
                  <a:pt x="109" y="210"/>
                  <a:pt x="109" y="210"/>
                  <a:pt x="109" y="210"/>
                </a:cubicBezTo>
                <a:cubicBezTo>
                  <a:pt x="109" y="209"/>
                  <a:pt x="109" y="209"/>
                  <a:pt x="109" y="209"/>
                </a:cubicBezTo>
                <a:cubicBezTo>
                  <a:pt x="108" y="224"/>
                  <a:pt x="96" y="236"/>
                  <a:pt x="80" y="236"/>
                </a:cubicBezTo>
                <a:cubicBezTo>
                  <a:pt x="65" y="236"/>
                  <a:pt x="53" y="224"/>
                  <a:pt x="52" y="209"/>
                </a:cubicBezTo>
                <a:cubicBezTo>
                  <a:pt x="52" y="209"/>
                  <a:pt x="52" y="209"/>
                  <a:pt x="52" y="210"/>
                </a:cubicBezTo>
                <a:cubicBezTo>
                  <a:pt x="52" y="208"/>
                  <a:pt x="52" y="208"/>
                  <a:pt x="52" y="208"/>
                </a:cubicBezTo>
                <a:cubicBezTo>
                  <a:pt x="52" y="208"/>
                  <a:pt x="52" y="208"/>
                  <a:pt x="52" y="208"/>
                </a:cubicBezTo>
                <a:cubicBezTo>
                  <a:pt x="52" y="208"/>
                  <a:pt x="52" y="208"/>
                  <a:pt x="52" y="208"/>
                </a:cubicBezTo>
                <a:cubicBezTo>
                  <a:pt x="52" y="207"/>
                  <a:pt x="52" y="207"/>
                  <a:pt x="52" y="207"/>
                </a:cubicBezTo>
                <a:cubicBezTo>
                  <a:pt x="52" y="80"/>
                  <a:pt x="52" y="80"/>
                  <a:pt x="52" y="80"/>
                </a:cubicBezTo>
                <a:cubicBezTo>
                  <a:pt x="36" y="80"/>
                  <a:pt x="36" y="80"/>
                  <a:pt x="36" y="80"/>
                </a:cubicBezTo>
                <a:cubicBezTo>
                  <a:pt x="36" y="207"/>
                  <a:pt x="36" y="207"/>
                  <a:pt x="36" y="207"/>
                </a:cubicBezTo>
                <a:cubicBezTo>
                  <a:pt x="36" y="207"/>
                  <a:pt x="36" y="208"/>
                  <a:pt x="36" y="208"/>
                </a:cubicBezTo>
                <a:cubicBezTo>
                  <a:pt x="36" y="208"/>
                  <a:pt x="36" y="208"/>
                  <a:pt x="36" y="208"/>
                </a:cubicBezTo>
                <a:cubicBezTo>
                  <a:pt x="36" y="210"/>
                  <a:pt x="36" y="210"/>
                  <a:pt x="36" y="210"/>
                </a:cubicBezTo>
                <a:cubicBezTo>
                  <a:pt x="36" y="210"/>
                  <a:pt x="36" y="210"/>
                  <a:pt x="36" y="210"/>
                </a:cubicBezTo>
                <a:cubicBezTo>
                  <a:pt x="37" y="233"/>
                  <a:pt x="57" y="252"/>
                  <a:pt x="80" y="252"/>
                </a:cubicBezTo>
                <a:cubicBezTo>
                  <a:pt x="104" y="252"/>
                  <a:pt x="124" y="233"/>
                  <a:pt x="125" y="210"/>
                </a:cubicBezTo>
                <a:cubicBezTo>
                  <a:pt x="125" y="210"/>
                  <a:pt x="125" y="210"/>
                  <a:pt x="125" y="210"/>
                </a:cubicBezTo>
                <a:cubicBezTo>
                  <a:pt x="125" y="209"/>
                  <a:pt x="125" y="209"/>
                  <a:pt x="125" y="209"/>
                </a:cubicBezTo>
                <a:cubicBezTo>
                  <a:pt x="125" y="208"/>
                  <a:pt x="125" y="208"/>
                  <a:pt x="125" y="208"/>
                </a:cubicBezTo>
                <a:cubicBezTo>
                  <a:pt x="125" y="207"/>
                  <a:pt x="125" y="207"/>
                  <a:pt x="125" y="207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5" y="62"/>
                  <a:pt x="125" y="62"/>
                  <a:pt x="125" y="62"/>
                </a:cubicBezTo>
                <a:cubicBezTo>
                  <a:pt x="125" y="62"/>
                  <a:pt x="125" y="62"/>
                  <a:pt x="125" y="62"/>
                </a:cubicBezTo>
                <a:cubicBezTo>
                  <a:pt x="125" y="62"/>
                  <a:pt x="125" y="62"/>
                  <a:pt x="125" y="62"/>
                </a:cubicBezTo>
                <a:cubicBezTo>
                  <a:pt x="125" y="28"/>
                  <a:pt x="97" y="0"/>
                  <a:pt x="62" y="0"/>
                </a:cubicBezTo>
                <a:cubicBezTo>
                  <a:pt x="28" y="0"/>
                  <a:pt x="0" y="28"/>
                  <a:pt x="0" y="62"/>
                </a:cubicBezTo>
                <a:cubicBezTo>
                  <a:pt x="0" y="62"/>
                  <a:pt x="0" y="62"/>
                  <a:pt x="0" y="62"/>
                </a:cubicBezTo>
                <a:cubicBezTo>
                  <a:pt x="0" y="62"/>
                  <a:pt x="0" y="62"/>
                  <a:pt x="0" y="62"/>
                </a:cubicBezTo>
                <a:cubicBezTo>
                  <a:pt x="0" y="208"/>
                  <a:pt x="0" y="208"/>
                  <a:pt x="0" y="208"/>
                </a:cubicBezTo>
                <a:cubicBezTo>
                  <a:pt x="0" y="210"/>
                  <a:pt x="0" y="210"/>
                  <a:pt x="0" y="210"/>
                </a:cubicBezTo>
                <a:cubicBezTo>
                  <a:pt x="0" y="210"/>
                  <a:pt x="0" y="210"/>
                  <a:pt x="0" y="210"/>
                </a:cubicBezTo>
                <a:cubicBezTo>
                  <a:pt x="0" y="210"/>
                  <a:pt x="0" y="210"/>
                  <a:pt x="0" y="210"/>
                </a:cubicBezTo>
                <a:cubicBezTo>
                  <a:pt x="1" y="253"/>
                  <a:pt x="36" y="287"/>
                  <a:pt x="79" y="287"/>
                </a:cubicBezTo>
                <a:cubicBezTo>
                  <a:pt x="123" y="287"/>
                  <a:pt x="158" y="252"/>
                  <a:pt x="159" y="208"/>
                </a:cubicBezTo>
                <a:cubicBezTo>
                  <a:pt x="159" y="208"/>
                  <a:pt x="159" y="208"/>
                  <a:pt x="159" y="208"/>
                </a:cubicBezTo>
                <a:cubicBezTo>
                  <a:pt x="159" y="208"/>
                  <a:pt x="159" y="208"/>
                  <a:pt x="159" y="208"/>
                </a:cubicBezTo>
                <a:cubicBezTo>
                  <a:pt x="159" y="207"/>
                  <a:pt x="159" y="207"/>
                  <a:pt x="159" y="207"/>
                </a:cubicBezTo>
                <a:cubicBezTo>
                  <a:pt x="159" y="207"/>
                  <a:pt x="159" y="207"/>
                  <a:pt x="159" y="207"/>
                </a:cubicBezTo>
                <a:lnTo>
                  <a:pt x="159" y="8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altLang="en-US" lang="zh-CN"/>
          </a:p>
        </p:txBody>
      </p:sp>
      <p:sp>
        <p:nvSpPr>
          <p:cNvPr id="13328" name="Freeform 304"/>
          <p:cNvSpPr/>
          <p:nvPr/>
        </p:nvSpPr>
        <p:spPr bwMode="auto">
          <a:xfrm>
            <a:off x="1003300" y="3824288"/>
            <a:ext cx="285750" cy="287337"/>
          </a:xfrm>
          <a:custGeom>
            <a:gdLst>
              <a:gd fmla="*/ 282683 w 297" name="T0"/>
              <a:gd fmla="*/ 223832 h 297" name="T1"/>
              <a:gd fmla="*/ 221901 w 297" name="T2"/>
              <a:gd fmla="*/ 188134 h 297" name="T3"/>
              <a:gd fmla="*/ 212253 w 297" name="T4"/>
              <a:gd fmla="*/ 189099 h 297" name="T5"/>
              <a:gd fmla="*/ 193922 w 297" name="T6"/>
              <a:gd fmla="*/ 207430 h 297" name="T7"/>
              <a:gd fmla="*/ 183310 w 297" name="T8"/>
              <a:gd fmla="*/ 212254 h 297" name="T9"/>
              <a:gd fmla="*/ 117704 w 297" name="T10"/>
              <a:gd fmla="*/ 169803 h 297" name="T11"/>
              <a:gd fmla="*/ 75253 w 297" name="T12"/>
              <a:gd fmla="*/ 104197 h 297" name="T13"/>
              <a:gd fmla="*/ 79113 w 297" name="T14"/>
              <a:gd fmla="*/ 92620 h 297" name="T15"/>
              <a:gd fmla="*/ 94549 w 297" name="T16"/>
              <a:gd fmla="*/ 77183 h 297" name="T17"/>
              <a:gd fmla="*/ 96479 w 297" name="T18"/>
              <a:gd fmla="*/ 67535 h 297" name="T19"/>
              <a:gd fmla="*/ 62711 w 297" name="T20"/>
              <a:gd fmla="*/ 3859 h 297" name="T21"/>
              <a:gd fmla="*/ 55958 w 297" name="T22"/>
              <a:gd fmla="*/ 2894 h 297" name="T23"/>
              <a:gd fmla="*/ 13507 w 297" name="T24"/>
              <a:gd fmla="*/ 44380 h 297" name="T25"/>
              <a:gd fmla="*/ 8683 w 297" name="T26"/>
              <a:gd fmla="*/ 54993 h 297" name="T27"/>
              <a:gd fmla="*/ 85866 w 297" name="T28"/>
              <a:gd fmla="*/ 201641 h 297" name="T29"/>
              <a:gd fmla="*/ 231549 w 297" name="T30"/>
              <a:gd fmla="*/ 277860 h 297" name="T31"/>
              <a:gd fmla="*/ 243127 w 297" name="T32"/>
              <a:gd fmla="*/ 273036 h 297" name="T33"/>
              <a:gd fmla="*/ 284612 w 297" name="T34"/>
              <a:gd fmla="*/ 231550 h 297" name="T35"/>
              <a:gd fmla="*/ 282683 w 297" name="T36"/>
              <a:gd fmla="*/ 223832 h 297" name="T37"/>
              <a:gd fmla="*/ 0 60000 65536" name="T38"/>
              <a:gd fmla="*/ 0 60000 65536" name="T39"/>
              <a:gd fmla="*/ 0 60000 65536" name="T40"/>
              <a:gd fmla="*/ 0 60000 65536" name="T41"/>
              <a:gd fmla="*/ 0 60000 65536" name="T42"/>
              <a:gd fmla="*/ 0 60000 65536" name="T43"/>
              <a:gd fmla="*/ 0 60000 65536" name="T44"/>
              <a:gd fmla="*/ 0 60000 65536" name="T45"/>
              <a:gd fmla="*/ 0 60000 65536" name="T46"/>
              <a:gd fmla="*/ 0 60000 65536" name="T47"/>
              <a:gd fmla="*/ 0 60000 65536" name="T48"/>
              <a:gd fmla="*/ 0 60000 65536" name="T49"/>
              <a:gd fmla="*/ 0 60000 65536" name="T50"/>
              <a:gd fmla="*/ 0 60000 65536" name="T51"/>
              <a:gd fmla="*/ 0 60000 65536" name="T52"/>
              <a:gd fmla="*/ 0 60000 65536" name="T53"/>
              <a:gd fmla="*/ 0 60000 65536" name="T54"/>
              <a:gd fmla="*/ 0 60000 65536" name="T55"/>
              <a:gd fmla="*/ 0 60000 65536" name="T56"/>
            </a:gdLst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b="b" l="0" r="r" t="0"/>
            <a:pathLst>
              <a:path h="297" w="297">
                <a:moveTo>
                  <a:pt x="293" y="232"/>
                </a:moveTo>
                <a:cubicBezTo>
                  <a:pt x="230" y="195"/>
                  <a:pt x="230" y="195"/>
                  <a:pt x="230" y="195"/>
                </a:cubicBezTo>
                <a:cubicBezTo>
                  <a:pt x="227" y="193"/>
                  <a:pt x="222" y="194"/>
                  <a:pt x="220" y="196"/>
                </a:cubicBezTo>
                <a:cubicBezTo>
                  <a:pt x="201" y="215"/>
                  <a:pt x="201" y="215"/>
                  <a:pt x="201" y="215"/>
                </a:cubicBezTo>
                <a:cubicBezTo>
                  <a:pt x="198" y="217"/>
                  <a:pt x="193" y="220"/>
                  <a:pt x="190" y="220"/>
                </a:cubicBezTo>
                <a:cubicBezTo>
                  <a:pt x="190" y="220"/>
                  <a:pt x="166" y="220"/>
                  <a:pt x="122" y="176"/>
                </a:cubicBezTo>
                <a:cubicBezTo>
                  <a:pt x="77" y="132"/>
                  <a:pt x="78" y="108"/>
                  <a:pt x="78" y="108"/>
                </a:cubicBezTo>
                <a:cubicBezTo>
                  <a:pt x="78" y="104"/>
                  <a:pt x="80" y="99"/>
                  <a:pt x="82" y="96"/>
                </a:cubicBezTo>
                <a:cubicBezTo>
                  <a:pt x="98" y="80"/>
                  <a:pt x="98" y="80"/>
                  <a:pt x="98" y="80"/>
                </a:cubicBezTo>
                <a:cubicBezTo>
                  <a:pt x="101" y="78"/>
                  <a:pt x="102" y="73"/>
                  <a:pt x="100" y="70"/>
                </a:cubicBezTo>
                <a:cubicBezTo>
                  <a:pt x="65" y="4"/>
                  <a:pt x="65" y="4"/>
                  <a:pt x="65" y="4"/>
                </a:cubicBezTo>
                <a:cubicBezTo>
                  <a:pt x="64" y="1"/>
                  <a:pt x="60" y="0"/>
                  <a:pt x="58" y="3"/>
                </a:cubicBezTo>
                <a:cubicBezTo>
                  <a:pt x="14" y="46"/>
                  <a:pt x="14" y="46"/>
                  <a:pt x="14" y="46"/>
                </a:cubicBezTo>
                <a:cubicBezTo>
                  <a:pt x="12" y="48"/>
                  <a:pt x="9" y="53"/>
                  <a:pt x="9" y="57"/>
                </a:cubicBezTo>
                <a:cubicBezTo>
                  <a:pt x="9" y="57"/>
                  <a:pt x="0" y="120"/>
                  <a:pt x="89" y="209"/>
                </a:cubicBezTo>
                <a:cubicBezTo>
                  <a:pt x="177" y="297"/>
                  <a:pt x="240" y="288"/>
                  <a:pt x="240" y="288"/>
                </a:cubicBezTo>
                <a:cubicBezTo>
                  <a:pt x="244" y="288"/>
                  <a:pt x="249" y="285"/>
                  <a:pt x="252" y="283"/>
                </a:cubicBezTo>
                <a:cubicBezTo>
                  <a:pt x="295" y="240"/>
                  <a:pt x="295" y="240"/>
                  <a:pt x="295" y="240"/>
                </a:cubicBezTo>
                <a:cubicBezTo>
                  <a:pt x="297" y="237"/>
                  <a:pt x="297" y="233"/>
                  <a:pt x="293" y="23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altLang="en-US" lang="zh-CN"/>
          </a:p>
        </p:txBody>
      </p:sp>
      <p:sp>
        <p:nvSpPr>
          <p:cNvPr id="13329" name="Freeform 389"/>
          <p:cNvSpPr/>
          <p:nvPr/>
        </p:nvSpPr>
        <p:spPr bwMode="auto">
          <a:xfrm>
            <a:off x="993775" y="5559425"/>
            <a:ext cx="276225" cy="241300"/>
          </a:xfrm>
          <a:custGeom>
            <a:gdLst>
              <a:gd fmla="*/ 221909 w 128" name="T0"/>
              <a:gd fmla="*/ 131422 h 112" name="T1"/>
              <a:gd fmla="*/ 275771 w 128" name="T2"/>
              <a:gd fmla="*/ 131422 h 112" name="T3"/>
              <a:gd fmla="*/ 221909 w 128" name="T4"/>
              <a:gd fmla="*/ 79715 h 112" name="T5"/>
              <a:gd fmla="*/ 221909 w 128" name="T6"/>
              <a:gd fmla="*/ 0 h 112" name="T7"/>
              <a:gd fmla="*/ 180975 w 128" name="T8"/>
              <a:gd fmla="*/ 0 h 112" name="T9"/>
              <a:gd fmla="*/ 180975 w 128" name="T10"/>
              <a:gd fmla="*/ 40935 h 112" name="T11"/>
              <a:gd fmla="*/ 137886 w 128" name="T12"/>
              <a:gd fmla="*/ 0 h 112" name="T13"/>
              <a:gd fmla="*/ 0 w 128" name="T14"/>
              <a:gd fmla="*/ 131422 h 112" name="T15"/>
              <a:gd fmla="*/ 49553 w 128" name="T16"/>
              <a:gd fmla="*/ 131422 h 112" name="T17"/>
              <a:gd fmla="*/ 49553 w 128" name="T18"/>
              <a:gd fmla="*/ 241300 h 112" name="T19"/>
              <a:gd fmla="*/ 112032 w 128" name="T20"/>
              <a:gd fmla="*/ 241300 h 112" name="T21"/>
              <a:gd fmla="*/ 112032 w 128" name="T22"/>
              <a:gd fmla="*/ 163739 h 112" name="T23"/>
              <a:gd fmla="*/ 163739 w 128" name="T24"/>
              <a:gd fmla="*/ 163739 h 112" name="T25"/>
              <a:gd fmla="*/ 163739 w 128" name="T26"/>
              <a:gd fmla="*/ 241300 h 112" name="T27"/>
              <a:gd fmla="*/ 221909 w 128" name="T28"/>
              <a:gd fmla="*/ 241300 h 112" name="T29"/>
              <a:gd fmla="*/ 221909 w 128" name="T30"/>
              <a:gd fmla="*/ 131422 h 112" name="T31"/>
              <a:gd fmla="*/ 0 60000 65536" name="T32"/>
              <a:gd fmla="*/ 0 60000 65536" name="T33"/>
              <a:gd fmla="*/ 0 60000 65536" name="T34"/>
              <a:gd fmla="*/ 0 60000 65536" name="T35"/>
              <a:gd fmla="*/ 0 60000 65536" name="T36"/>
              <a:gd fmla="*/ 0 60000 65536" name="T37"/>
              <a:gd fmla="*/ 0 60000 65536" name="T38"/>
              <a:gd fmla="*/ 0 60000 65536" name="T39"/>
              <a:gd fmla="*/ 0 60000 65536" name="T40"/>
              <a:gd fmla="*/ 0 60000 65536" name="T41"/>
              <a:gd fmla="*/ 0 60000 65536" name="T42"/>
              <a:gd fmla="*/ 0 60000 65536" name="T43"/>
              <a:gd fmla="*/ 0 60000 65536" name="T44"/>
              <a:gd fmla="*/ 0 60000 65536" name="T45"/>
              <a:gd fmla="*/ 0 60000 65536" name="T46"/>
              <a:gd fmla="*/ 0 60000 65536" name="T47"/>
            </a:gdLst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b="b" l="0" r="r" t="0"/>
            <a:pathLst>
              <a:path h="112" w="128">
                <a:moveTo>
                  <a:pt x="103" y="61"/>
                </a:moveTo>
                <a:lnTo>
                  <a:pt x="128" y="61"/>
                </a:lnTo>
                <a:lnTo>
                  <a:pt x="103" y="37"/>
                </a:lnTo>
                <a:lnTo>
                  <a:pt x="103" y="0"/>
                </a:lnTo>
                <a:lnTo>
                  <a:pt x="84" y="0"/>
                </a:lnTo>
                <a:lnTo>
                  <a:pt x="84" y="19"/>
                </a:lnTo>
                <a:lnTo>
                  <a:pt x="64" y="0"/>
                </a:lnTo>
                <a:lnTo>
                  <a:pt x="0" y="61"/>
                </a:lnTo>
                <a:lnTo>
                  <a:pt x="23" y="61"/>
                </a:lnTo>
                <a:lnTo>
                  <a:pt x="23" y="112"/>
                </a:lnTo>
                <a:lnTo>
                  <a:pt x="52" y="112"/>
                </a:lnTo>
                <a:lnTo>
                  <a:pt x="52" y="76"/>
                </a:lnTo>
                <a:lnTo>
                  <a:pt x="76" y="76"/>
                </a:lnTo>
                <a:lnTo>
                  <a:pt x="76" y="112"/>
                </a:lnTo>
                <a:lnTo>
                  <a:pt x="103" y="112"/>
                </a:lnTo>
                <a:lnTo>
                  <a:pt x="103" y="6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altLang="en-US" lang="zh-CN"/>
          </a:p>
        </p:txBody>
      </p:sp>
      <p:sp>
        <p:nvSpPr>
          <p:cNvPr id="13330" name="Freeform 451"/>
          <p:cNvSpPr>
            <a:spLocks noEditPoints="1"/>
          </p:cNvSpPr>
          <p:nvPr/>
        </p:nvSpPr>
        <p:spPr bwMode="auto">
          <a:xfrm>
            <a:off x="1003300" y="2974975"/>
            <a:ext cx="276225" cy="276225"/>
          </a:xfrm>
          <a:custGeom>
            <a:gdLst>
              <a:gd fmla="*/ 271928 w 287" name="T0"/>
              <a:gd fmla="*/ 224064 h 288" name="T1"/>
              <a:gd fmla="*/ 237336 w 287" name="T2"/>
              <a:gd fmla="*/ 199168 h 288" name="T3"/>
              <a:gd fmla="*/ 130679 w 287" name="T4"/>
              <a:gd fmla="*/ 91924 h 288" name="T5"/>
              <a:gd fmla="*/ 136444 w 287" name="T6"/>
              <a:gd fmla="*/ 70858 h 288" name="T7"/>
              <a:gd fmla="*/ 65339 w 287" name="T8"/>
              <a:gd fmla="*/ 0 h 288" name="T9"/>
              <a:gd fmla="*/ 58613 w 287" name="T10"/>
              <a:gd fmla="*/ 6703 h 288" name="T11"/>
              <a:gd fmla="*/ 85518 w 287" name="T12"/>
              <a:gd fmla="*/ 48834 h 288" name="T13"/>
              <a:gd fmla="*/ 48044 w 287" name="T14"/>
              <a:gd fmla="*/ 86178 h 288" name="T15"/>
              <a:gd fmla="*/ 5765 w 287" name="T16"/>
              <a:gd fmla="*/ 59367 h 288" name="T17"/>
              <a:gd fmla="*/ 0 w 287" name="T18"/>
              <a:gd fmla="*/ 66070 h 288" name="T19"/>
              <a:gd fmla="*/ 71105 w 287" name="T20"/>
              <a:gd fmla="*/ 136928 h 288" name="T21"/>
              <a:gd fmla="*/ 91283 w 287" name="T22"/>
              <a:gd fmla="*/ 131183 h 288" name="T23"/>
              <a:gd fmla="*/ 198901 w 287" name="T24"/>
              <a:gd fmla="*/ 238427 h 288" name="T25"/>
              <a:gd fmla="*/ 223884 w 287" name="T26"/>
              <a:gd fmla="*/ 271941 h 288" name="T27"/>
              <a:gd fmla="*/ 237336 w 287" name="T28"/>
              <a:gd fmla="*/ 275771 h 288" name="T29"/>
              <a:gd fmla="*/ 275771 w 287" name="T30"/>
              <a:gd fmla="*/ 238427 h 288" name="T31"/>
              <a:gd fmla="*/ 271928 w 287" name="T32"/>
              <a:gd fmla="*/ 224064 h 288" name="T33"/>
              <a:gd fmla="*/ 234453 w 287" name="T34"/>
              <a:gd fmla="*/ 249917 h 288" name="T35"/>
              <a:gd fmla="*/ 218119 w 287" name="T36"/>
              <a:gd fmla="*/ 233639 h 288" name="T37"/>
              <a:gd fmla="*/ 234453 w 287" name="T38"/>
              <a:gd fmla="*/ 218319 h 288" name="T39"/>
              <a:gd fmla="*/ 249827 w 287" name="T40"/>
              <a:gd fmla="*/ 233639 h 288" name="T41"/>
              <a:gd fmla="*/ 234453 w 287" name="T42"/>
              <a:gd fmla="*/ 249917 h 288" name="T43"/>
              <a:gd fmla="*/ 0 60000 65536" name="T44"/>
              <a:gd fmla="*/ 0 60000 65536" name="T45"/>
              <a:gd fmla="*/ 0 60000 65536" name="T46"/>
              <a:gd fmla="*/ 0 60000 65536" name="T47"/>
              <a:gd fmla="*/ 0 60000 65536" name="T48"/>
              <a:gd fmla="*/ 0 60000 65536" name="T49"/>
              <a:gd fmla="*/ 0 60000 65536" name="T50"/>
              <a:gd fmla="*/ 0 60000 65536" name="T51"/>
              <a:gd fmla="*/ 0 60000 65536" name="T52"/>
              <a:gd fmla="*/ 0 60000 65536" name="T53"/>
              <a:gd fmla="*/ 0 60000 65536" name="T54"/>
              <a:gd fmla="*/ 0 60000 65536" name="T55"/>
              <a:gd fmla="*/ 0 60000 65536" name="T56"/>
              <a:gd fmla="*/ 0 60000 65536" name="T57"/>
              <a:gd fmla="*/ 0 60000 65536" name="T58"/>
              <a:gd fmla="*/ 0 60000 65536" name="T59"/>
              <a:gd fmla="*/ 0 60000 65536" name="T60"/>
              <a:gd fmla="*/ 0 60000 65536" name="T61"/>
              <a:gd fmla="*/ 0 60000 65536" name="T62"/>
              <a:gd fmla="*/ 0 60000 65536" name="T63"/>
              <a:gd fmla="*/ 0 60000 65536" name="T64"/>
              <a:gd fmla="*/ 0 60000 65536" name="T65"/>
            </a:gdLst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b="b" l="0" r="r" t="0"/>
            <a:pathLst>
              <a:path h="288" w="287">
                <a:moveTo>
                  <a:pt x="283" y="234"/>
                </a:moveTo>
                <a:cubicBezTo>
                  <a:pt x="247" y="208"/>
                  <a:pt x="247" y="208"/>
                  <a:pt x="247" y="208"/>
                </a:cubicBezTo>
                <a:cubicBezTo>
                  <a:pt x="136" y="96"/>
                  <a:pt x="136" y="96"/>
                  <a:pt x="136" y="96"/>
                </a:cubicBezTo>
                <a:cubicBezTo>
                  <a:pt x="140" y="89"/>
                  <a:pt x="142" y="81"/>
                  <a:pt x="142" y="74"/>
                </a:cubicBezTo>
                <a:cubicBezTo>
                  <a:pt x="142" y="37"/>
                  <a:pt x="106" y="0"/>
                  <a:pt x="68" y="0"/>
                </a:cubicBezTo>
                <a:cubicBezTo>
                  <a:pt x="68" y="0"/>
                  <a:pt x="64" y="5"/>
                  <a:pt x="61" y="7"/>
                </a:cubicBezTo>
                <a:cubicBezTo>
                  <a:pt x="92" y="37"/>
                  <a:pt x="89" y="32"/>
                  <a:pt x="89" y="51"/>
                </a:cubicBezTo>
                <a:cubicBezTo>
                  <a:pt x="89" y="66"/>
                  <a:pt x="65" y="90"/>
                  <a:pt x="50" y="90"/>
                </a:cubicBezTo>
                <a:cubicBezTo>
                  <a:pt x="31" y="90"/>
                  <a:pt x="37" y="93"/>
                  <a:pt x="6" y="62"/>
                </a:cubicBezTo>
                <a:cubicBezTo>
                  <a:pt x="4" y="65"/>
                  <a:pt x="0" y="69"/>
                  <a:pt x="0" y="69"/>
                </a:cubicBezTo>
                <a:cubicBezTo>
                  <a:pt x="0" y="107"/>
                  <a:pt x="36" y="143"/>
                  <a:pt x="74" y="143"/>
                </a:cubicBezTo>
                <a:cubicBezTo>
                  <a:pt x="80" y="143"/>
                  <a:pt x="88" y="141"/>
                  <a:pt x="95" y="137"/>
                </a:cubicBezTo>
                <a:cubicBezTo>
                  <a:pt x="207" y="249"/>
                  <a:pt x="207" y="249"/>
                  <a:pt x="207" y="249"/>
                </a:cubicBezTo>
                <a:cubicBezTo>
                  <a:pt x="233" y="284"/>
                  <a:pt x="233" y="284"/>
                  <a:pt x="233" y="284"/>
                </a:cubicBezTo>
                <a:cubicBezTo>
                  <a:pt x="247" y="288"/>
                  <a:pt x="247" y="288"/>
                  <a:pt x="247" y="288"/>
                </a:cubicBezTo>
                <a:cubicBezTo>
                  <a:pt x="287" y="249"/>
                  <a:pt x="287" y="249"/>
                  <a:pt x="287" y="249"/>
                </a:cubicBezTo>
                <a:lnTo>
                  <a:pt x="283" y="234"/>
                </a:lnTo>
                <a:close/>
                <a:moveTo>
                  <a:pt x="244" y="261"/>
                </a:moveTo>
                <a:cubicBezTo>
                  <a:pt x="234" y="261"/>
                  <a:pt x="227" y="254"/>
                  <a:pt x="227" y="244"/>
                </a:cubicBezTo>
                <a:cubicBezTo>
                  <a:pt x="227" y="235"/>
                  <a:pt x="234" y="228"/>
                  <a:pt x="244" y="228"/>
                </a:cubicBezTo>
                <a:cubicBezTo>
                  <a:pt x="253" y="228"/>
                  <a:pt x="260" y="235"/>
                  <a:pt x="260" y="244"/>
                </a:cubicBezTo>
                <a:cubicBezTo>
                  <a:pt x="260" y="254"/>
                  <a:pt x="253" y="261"/>
                  <a:pt x="244" y="2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altLang="en-US" lang="zh-CN"/>
          </a:p>
        </p:txBody>
      </p:sp>
      <p:sp>
        <p:nvSpPr>
          <p:cNvPr id="13331" name="TextBox 13"/>
          <p:cNvSpPr txBox="1">
            <a:spLocks noChangeArrowheads="1"/>
          </p:cNvSpPr>
          <p:nvPr/>
        </p:nvSpPr>
        <p:spPr bwMode="auto">
          <a:xfrm>
            <a:off x="1589088" y="2881313"/>
            <a:ext cx="1952625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2F2F2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单击编辑标题</a:t>
            </a:r>
          </a:p>
        </p:txBody>
      </p:sp>
      <p:sp>
        <p:nvSpPr>
          <p:cNvPr id="13332" name="TextBox 13"/>
          <p:cNvSpPr txBox="1">
            <a:spLocks noChangeArrowheads="1"/>
          </p:cNvSpPr>
          <p:nvPr/>
        </p:nvSpPr>
        <p:spPr bwMode="auto">
          <a:xfrm>
            <a:off x="1592263" y="3167063"/>
            <a:ext cx="3938587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2F2F2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13333" name="TextBox 13"/>
          <p:cNvSpPr txBox="1">
            <a:spLocks noChangeArrowheads="1"/>
          </p:cNvSpPr>
          <p:nvPr/>
        </p:nvSpPr>
        <p:spPr bwMode="auto">
          <a:xfrm>
            <a:off x="1589088" y="3690938"/>
            <a:ext cx="1952625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2F2F2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单击编辑标题</a:t>
            </a:r>
          </a:p>
        </p:txBody>
      </p:sp>
      <p:sp>
        <p:nvSpPr>
          <p:cNvPr id="13334" name="TextBox 13"/>
          <p:cNvSpPr txBox="1">
            <a:spLocks noChangeArrowheads="1"/>
          </p:cNvSpPr>
          <p:nvPr/>
        </p:nvSpPr>
        <p:spPr bwMode="auto">
          <a:xfrm>
            <a:off x="1592263" y="3978275"/>
            <a:ext cx="3938587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2F2F2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13335" name="TextBox 13"/>
          <p:cNvSpPr txBox="1">
            <a:spLocks noChangeArrowheads="1"/>
          </p:cNvSpPr>
          <p:nvPr/>
        </p:nvSpPr>
        <p:spPr bwMode="auto">
          <a:xfrm>
            <a:off x="1589088" y="4598988"/>
            <a:ext cx="1952625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2F2F2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单击编辑标题</a:t>
            </a:r>
          </a:p>
        </p:txBody>
      </p:sp>
      <p:sp>
        <p:nvSpPr>
          <p:cNvPr id="13336" name="TextBox 13"/>
          <p:cNvSpPr txBox="1">
            <a:spLocks noChangeArrowheads="1"/>
          </p:cNvSpPr>
          <p:nvPr/>
        </p:nvSpPr>
        <p:spPr bwMode="auto">
          <a:xfrm>
            <a:off x="1592263" y="4884738"/>
            <a:ext cx="3938587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2F2F2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13337" name="TextBox 13"/>
          <p:cNvSpPr txBox="1">
            <a:spLocks noChangeArrowheads="1"/>
          </p:cNvSpPr>
          <p:nvPr/>
        </p:nvSpPr>
        <p:spPr bwMode="auto">
          <a:xfrm>
            <a:off x="1589088" y="5429250"/>
            <a:ext cx="1952625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2F2F2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单击编辑标题</a:t>
            </a:r>
          </a:p>
        </p:txBody>
      </p:sp>
      <p:sp>
        <p:nvSpPr>
          <p:cNvPr id="13338" name="TextBox 13"/>
          <p:cNvSpPr txBox="1">
            <a:spLocks noChangeArrowheads="1"/>
          </p:cNvSpPr>
          <p:nvPr/>
        </p:nvSpPr>
        <p:spPr bwMode="auto">
          <a:xfrm>
            <a:off x="1592263" y="5715000"/>
            <a:ext cx="3938587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2F2F2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</p:spTree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338" name="组合 1"/>
          <p:cNvGrpSpPr/>
          <p:nvPr/>
        </p:nvGrpSpPr>
        <p:grpSpPr>
          <a:xfrm>
            <a:off x="590550" y="415925"/>
            <a:ext cx="704850" cy="512763"/>
            <a:chOff x="590550" y="415895"/>
            <a:chExt cx="704851" cy="513256"/>
          </a:xfrm>
        </p:grpSpPr>
        <p:sp>
          <p:nvSpPr>
            <p:cNvPr id="3" name="任意多边形 2"/>
            <p:cNvSpPr/>
            <p:nvPr/>
          </p:nvSpPr>
          <p:spPr>
            <a:xfrm flipV="1">
              <a:off x="762000" y="479456"/>
              <a:ext cx="400051" cy="336874"/>
            </a:xfrm>
            <a:custGeom>
              <a:gdLst>
                <a:gd fmla="*/ 0 w 400049" name="connsiteX0"/>
                <a:gd fmla="*/ 336823 h 336823" name="connsiteY0"/>
                <a:gd fmla="*/ 400049 w 400049" name="connsiteX1"/>
                <a:gd fmla="*/ 336823 h 336823" name="connsiteY1"/>
                <a:gd fmla="*/ 200025 w 400049" name="connsiteX2"/>
                <a:gd fmla="*/ 0 h 336823" name="connsiteY2"/>
                <a:gd fmla="*/ 0 w 400049" name="connsiteX3"/>
                <a:gd fmla="*/ 336823 h 33682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336823" w="400049">
                  <a:moveTo>
                    <a:pt x="0" y="336823"/>
                  </a:moveTo>
                  <a:lnTo>
                    <a:pt x="400049" y="336823"/>
                  </a:lnTo>
                  <a:lnTo>
                    <a:pt x="200025" y="0"/>
                  </a:lnTo>
                  <a:lnTo>
                    <a:pt x="0" y="336823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4" name="任意多边形 3"/>
            <p:cNvSpPr/>
            <p:nvPr/>
          </p:nvSpPr>
          <p:spPr>
            <a:xfrm flipV="1">
              <a:off x="590550" y="415895"/>
              <a:ext cx="609601" cy="513256"/>
            </a:xfrm>
            <a:custGeom>
              <a:gdLst>
                <a:gd fmla="*/ 0 w 609600" name="connsiteX0"/>
                <a:gd fmla="*/ 513255 h 513255" name="connsiteY0"/>
                <a:gd fmla="*/ 609600 w 609600" name="connsiteX1"/>
                <a:gd fmla="*/ 513255 h 513255" name="connsiteY1"/>
                <a:gd fmla="*/ 571499 w 609600" name="connsiteX2"/>
                <a:gd fmla="*/ 449097 h 513255" name="connsiteY2"/>
                <a:gd fmla="*/ 171450 w 609600" name="connsiteX3"/>
                <a:gd fmla="*/ 449097 h 513255" name="connsiteY3"/>
                <a:gd fmla="*/ 371475 w 609600" name="connsiteX4"/>
                <a:gd fmla="*/ 112274 h 513255" name="connsiteY4"/>
                <a:gd fmla="*/ 304800 w 609600" name="connsiteX5"/>
                <a:gd fmla="*/ 0 h 513255" name="connsiteY5"/>
                <a:gd fmla="*/ 0 w 609600" name="connsiteX6"/>
                <a:gd fmla="*/ 513255 h 513255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513255" w="609600">
                  <a:moveTo>
                    <a:pt x="0" y="513255"/>
                  </a:moveTo>
                  <a:lnTo>
                    <a:pt x="609600" y="513255"/>
                  </a:lnTo>
                  <a:lnTo>
                    <a:pt x="571499" y="449097"/>
                  </a:lnTo>
                  <a:lnTo>
                    <a:pt x="171450" y="449097"/>
                  </a:lnTo>
                  <a:lnTo>
                    <a:pt x="371475" y="112274"/>
                  </a:lnTo>
                  <a:lnTo>
                    <a:pt x="304800" y="0"/>
                  </a:lnTo>
                  <a:lnTo>
                    <a:pt x="0" y="513255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5" name="任意多边形 4"/>
            <p:cNvSpPr/>
            <p:nvPr/>
          </p:nvSpPr>
          <p:spPr>
            <a:xfrm flipV="1">
              <a:off x="962026" y="479456"/>
              <a:ext cx="333375" cy="449695"/>
            </a:xfrm>
            <a:custGeom>
              <a:gdLst>
                <a:gd fmla="*/ 200024 w 333375" name="connsiteX0"/>
                <a:gd fmla="*/ 449098 h 449098" name="connsiteY0"/>
                <a:gd fmla="*/ 333375 w 333375" name="connsiteX1"/>
                <a:gd fmla="*/ 449098 h 449098" name="connsiteY1"/>
                <a:gd fmla="*/ 66675 w 333375" name="connsiteX2"/>
                <a:gd fmla="*/ 0 h 449098" name="connsiteY2"/>
                <a:gd fmla="*/ 0 w 333375" name="connsiteX3"/>
                <a:gd fmla="*/ 112275 h 449098" name="connsiteY3"/>
                <a:gd fmla="*/ 200024 w 333375" name="connsiteX4"/>
                <a:gd fmla="*/ 449098 h 449098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49098" w="333375">
                  <a:moveTo>
                    <a:pt x="200024" y="449098"/>
                  </a:moveTo>
                  <a:lnTo>
                    <a:pt x="333375" y="449098"/>
                  </a:lnTo>
                  <a:lnTo>
                    <a:pt x="66675" y="0"/>
                  </a:lnTo>
                  <a:lnTo>
                    <a:pt x="0" y="112275"/>
                  </a:lnTo>
                  <a:lnTo>
                    <a:pt x="200024" y="449098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14339" name="矩形 5"/>
          <p:cNvSpPr>
            <a:spLocks noChangeArrowheads="1"/>
          </p:cNvSpPr>
          <p:nvPr/>
        </p:nvSpPr>
        <p:spPr bwMode="auto">
          <a:xfrm>
            <a:off x="1371600" y="411163"/>
            <a:ext cx="3027680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en-US" lang="zh-CN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单击此处添加标题</a:t>
            </a:r>
          </a:p>
        </p:txBody>
      </p:sp>
      <p:sp>
        <p:nvSpPr>
          <p:cNvPr id="7" name="Oval 3"/>
          <p:cNvSpPr/>
          <p:nvPr/>
        </p:nvSpPr>
        <p:spPr>
          <a:xfrm>
            <a:off x="1465263" y="5494338"/>
            <a:ext cx="677862" cy="677862"/>
          </a:xfrm>
          <a:prstGeom prst="ellipse">
            <a:avLst/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wrap="none"/>
          <a:lstStyle/>
          <a:p>
            <a:pPr algn="ctr" defTabSz="1217491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ern="0" lang="en-US" sz="319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cs typeface="+mn-ea"/>
                <a:sym charset="0" pitchFamily="34" typeface="Arial"/>
              </a:rPr>
              <a:t>01</a:t>
            </a:r>
          </a:p>
        </p:txBody>
      </p:sp>
      <p:sp>
        <p:nvSpPr>
          <p:cNvPr id="8" name="Bent Arrow 4"/>
          <p:cNvSpPr/>
          <p:nvPr/>
        </p:nvSpPr>
        <p:spPr>
          <a:xfrm>
            <a:off x="1782763" y="4789488"/>
            <a:ext cx="1635125" cy="1014412"/>
          </a:xfrm>
          <a:prstGeom prst="bentArrow">
            <a:avLst>
              <a:gd fmla="val 4131" name="adj1"/>
              <a:gd fmla="val 20616" name="adj2"/>
              <a:gd fmla="val 0" name="adj3"/>
              <a:gd fmla="val 43750" name="adj4"/>
            </a:avLst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17491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190">
              <a:solidFill>
                <a:prstClr val="black"/>
              </a:solidFill>
              <a:latin charset="0" pitchFamily="34" typeface="Arial"/>
              <a:ea charset="-122" pitchFamily="34" typeface="微软雅黑"/>
              <a:cs charset="-122" panose="02010600030101010101" pitchFamily="2" typeface="宋体"/>
              <a:sym charset="0" pitchFamily="34" typeface="Arial"/>
            </a:endParaRPr>
          </a:p>
        </p:txBody>
      </p:sp>
      <p:sp>
        <p:nvSpPr>
          <p:cNvPr id="9" name="Oval 5"/>
          <p:cNvSpPr/>
          <p:nvPr/>
        </p:nvSpPr>
        <p:spPr>
          <a:xfrm>
            <a:off x="3100388" y="4487863"/>
            <a:ext cx="677862" cy="677862"/>
          </a:xfrm>
          <a:prstGeom prst="ellipse">
            <a:avLst/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wrap="none"/>
          <a:lstStyle/>
          <a:p>
            <a:pPr algn="ctr" defTabSz="1217491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ern="0" lang="en-US" sz="319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cs typeface="+mn-ea"/>
                <a:sym charset="0" pitchFamily="34" typeface="Arial"/>
              </a:rPr>
              <a:t>02</a:t>
            </a:r>
          </a:p>
        </p:txBody>
      </p:sp>
      <p:sp>
        <p:nvSpPr>
          <p:cNvPr id="10" name="Bent Arrow 6"/>
          <p:cNvSpPr/>
          <p:nvPr/>
        </p:nvSpPr>
        <p:spPr>
          <a:xfrm>
            <a:off x="3417888" y="3646488"/>
            <a:ext cx="1317625" cy="1012825"/>
          </a:xfrm>
          <a:prstGeom prst="bentArrow">
            <a:avLst>
              <a:gd fmla="val 4131" name="adj1"/>
              <a:gd fmla="val 25000" name="adj2"/>
              <a:gd fmla="val 0" name="adj3"/>
              <a:gd fmla="val 43750" name="adj4"/>
            </a:avLst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17491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190">
              <a:solidFill>
                <a:prstClr val="black"/>
              </a:solidFill>
              <a:latin charset="0" pitchFamily="34" typeface="Arial"/>
              <a:ea charset="-122" pitchFamily="34" typeface="微软雅黑"/>
              <a:cs typeface="+mn-ea"/>
              <a:sym charset="0" pitchFamily="34" typeface="Arial"/>
            </a:endParaRPr>
          </a:p>
        </p:txBody>
      </p:sp>
      <p:sp>
        <p:nvSpPr>
          <p:cNvPr id="11" name="Oval 7"/>
          <p:cNvSpPr/>
          <p:nvPr/>
        </p:nvSpPr>
        <p:spPr>
          <a:xfrm>
            <a:off x="4730750" y="3552825"/>
            <a:ext cx="677863" cy="677863"/>
          </a:xfrm>
          <a:prstGeom prst="ellipse">
            <a:avLst/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wrap="none"/>
          <a:lstStyle/>
          <a:p>
            <a:pPr algn="ctr" defTabSz="1217491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ern="0" lang="en-US" sz="319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cs typeface="+mn-ea"/>
                <a:sym charset="0" pitchFamily="34" typeface="Arial"/>
              </a:rPr>
              <a:t>03</a:t>
            </a:r>
          </a:p>
        </p:txBody>
      </p:sp>
      <p:sp>
        <p:nvSpPr>
          <p:cNvPr id="12" name="Bent Arrow 8"/>
          <p:cNvSpPr/>
          <p:nvPr/>
        </p:nvSpPr>
        <p:spPr>
          <a:xfrm>
            <a:off x="5048250" y="2716213"/>
            <a:ext cx="1319213" cy="1014412"/>
          </a:xfrm>
          <a:prstGeom prst="bentArrow">
            <a:avLst>
              <a:gd fmla="val 4131" name="adj1"/>
              <a:gd fmla="val 25000" name="adj2"/>
              <a:gd fmla="val 0" name="adj3"/>
              <a:gd fmla="val 43750" name="adj4"/>
            </a:avLst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17491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190">
              <a:solidFill>
                <a:prstClr val="black"/>
              </a:solidFill>
              <a:latin charset="0" pitchFamily="34" typeface="Arial"/>
              <a:ea charset="-122" pitchFamily="34" typeface="微软雅黑"/>
              <a:cs typeface="+mn-ea"/>
              <a:sym charset="0" pitchFamily="34" typeface="Arial"/>
            </a:endParaRPr>
          </a:p>
        </p:txBody>
      </p:sp>
      <p:sp>
        <p:nvSpPr>
          <p:cNvPr id="13" name="Oval 9"/>
          <p:cNvSpPr/>
          <p:nvPr/>
        </p:nvSpPr>
        <p:spPr>
          <a:xfrm>
            <a:off x="6367463" y="2627313"/>
            <a:ext cx="677862" cy="677862"/>
          </a:xfrm>
          <a:prstGeom prst="ellipse">
            <a:avLst/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wrap="none"/>
          <a:lstStyle/>
          <a:p>
            <a:pPr algn="ctr" defTabSz="1217491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ern="0" lang="en-US" sz="319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cs typeface="+mn-ea"/>
                <a:sym charset="0" pitchFamily="34" typeface="Arial"/>
              </a:rPr>
              <a:t>04</a:t>
            </a:r>
          </a:p>
        </p:txBody>
      </p:sp>
      <p:sp>
        <p:nvSpPr>
          <p:cNvPr id="14" name="Bent Arrow 11"/>
          <p:cNvSpPr/>
          <p:nvPr/>
        </p:nvSpPr>
        <p:spPr>
          <a:xfrm>
            <a:off x="6670675" y="1808163"/>
            <a:ext cx="1319213" cy="1014412"/>
          </a:xfrm>
          <a:prstGeom prst="bentArrow">
            <a:avLst>
              <a:gd fmla="val 4131" name="adj1"/>
              <a:gd fmla="val 25000" name="adj2"/>
              <a:gd fmla="val 0" name="adj3"/>
              <a:gd fmla="val 43750" name="adj4"/>
            </a:avLst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17491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190">
              <a:solidFill>
                <a:prstClr val="black"/>
              </a:solidFill>
              <a:latin charset="0" pitchFamily="34" typeface="Arial"/>
              <a:ea charset="-122" pitchFamily="34" typeface="微软雅黑"/>
              <a:cs typeface="+mn-ea"/>
              <a:sym charset="0" pitchFamily="34" typeface="Arial"/>
            </a:endParaRPr>
          </a:p>
        </p:txBody>
      </p:sp>
      <p:sp>
        <p:nvSpPr>
          <p:cNvPr id="15" name="Oval 12"/>
          <p:cNvSpPr/>
          <p:nvPr/>
        </p:nvSpPr>
        <p:spPr>
          <a:xfrm>
            <a:off x="7989888" y="1720850"/>
            <a:ext cx="677862" cy="677863"/>
          </a:xfrm>
          <a:prstGeom prst="ellipse">
            <a:avLst/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wrap="none"/>
          <a:lstStyle/>
          <a:p>
            <a:pPr algn="ctr" defTabSz="1217491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ern="0" lang="en-US" sz="319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cs typeface="+mn-ea"/>
                <a:sym charset="0" pitchFamily="34" typeface="Arial"/>
              </a:rPr>
              <a:t>05</a:t>
            </a:r>
          </a:p>
        </p:txBody>
      </p:sp>
      <p:sp>
        <p:nvSpPr>
          <p:cNvPr id="16" name="Freeform 177"/>
          <p:cNvSpPr>
            <a:spLocks noEditPoints="1"/>
          </p:cNvSpPr>
          <p:nvPr/>
        </p:nvSpPr>
        <p:spPr bwMode="auto">
          <a:xfrm>
            <a:off x="2259013" y="4319588"/>
            <a:ext cx="522287" cy="549275"/>
          </a:xfrm>
          <a:custGeom>
            <a:cxnLst>
              <a:cxn ang="0">
                <a:pos x="350" y="180"/>
              </a:cxn>
              <a:cxn ang="0">
                <a:pos x="10" y="180"/>
              </a:cxn>
              <a:cxn ang="0">
                <a:pos x="5" y="171"/>
              </a:cxn>
              <a:cxn ang="0">
                <a:pos x="170" y="8"/>
              </a:cxn>
              <a:cxn ang="0">
                <a:pos x="189" y="9"/>
              </a:cxn>
              <a:cxn ang="0">
                <a:pos x="250" y="69"/>
              </a:cxn>
              <a:cxn ang="0">
                <a:pos x="250" y="45"/>
              </a:cxn>
              <a:cxn ang="0">
                <a:pos x="281" y="45"/>
              </a:cxn>
              <a:cxn ang="0">
                <a:pos x="281" y="100"/>
              </a:cxn>
              <a:cxn ang="0">
                <a:pos x="353" y="171"/>
              </a:cxn>
              <a:cxn ang="0">
                <a:pos x="350" y="180"/>
              </a:cxn>
              <a:cxn ang="0">
                <a:pos x="314" y="367"/>
              </a:cxn>
              <a:cxn ang="0">
                <a:pos x="300" y="380"/>
              </a:cxn>
              <a:cxn ang="0">
                <a:pos x="194" y="380"/>
              </a:cxn>
              <a:cxn ang="0">
                <a:pos x="194" y="302"/>
              </a:cxn>
              <a:cxn ang="0">
                <a:pos x="146" y="302"/>
              </a:cxn>
              <a:cxn ang="0">
                <a:pos x="146" y="380"/>
              </a:cxn>
              <a:cxn ang="0">
                <a:pos x="58" y="380"/>
              </a:cxn>
              <a:cxn ang="0">
                <a:pos x="44" y="366"/>
              </a:cxn>
              <a:cxn ang="0">
                <a:pos x="44" y="188"/>
              </a:cxn>
              <a:cxn ang="0">
                <a:pos x="314" y="188"/>
              </a:cxn>
              <a:cxn ang="0">
                <a:pos x="314" y="367"/>
              </a:cxn>
              <a:cxn ang="0">
                <a:pos x="273" y="242"/>
              </a:cxn>
              <a:cxn ang="0">
                <a:pos x="225" y="242"/>
              </a:cxn>
              <a:cxn ang="0">
                <a:pos x="225" y="282"/>
              </a:cxn>
              <a:cxn ang="0">
                <a:pos x="273" y="282"/>
              </a:cxn>
              <a:cxn ang="0">
                <a:pos x="273" y="242"/>
              </a:cxn>
            </a:cxnLst>
            <a:rect b="b" l="0" r="r" t="0"/>
            <a:pathLst>
              <a:path h="380" w="360">
                <a:moveTo>
                  <a:pt x="350" y="180"/>
                </a:moveTo>
                <a:cubicBezTo>
                  <a:pt x="295" y="180"/>
                  <a:pt x="68" y="180"/>
                  <a:pt x="10" y="180"/>
                </a:cubicBezTo>
                <a:cubicBezTo>
                  <a:pt x="0" y="180"/>
                  <a:pt x="0" y="176"/>
                  <a:pt x="5" y="171"/>
                </a:cubicBezTo>
                <a:cubicBezTo>
                  <a:pt x="36" y="140"/>
                  <a:pt x="138" y="40"/>
                  <a:pt x="170" y="8"/>
                </a:cubicBezTo>
                <a:cubicBezTo>
                  <a:pt x="178" y="0"/>
                  <a:pt x="180" y="0"/>
                  <a:pt x="189" y="9"/>
                </a:cubicBezTo>
                <a:cubicBezTo>
                  <a:pt x="201" y="21"/>
                  <a:pt x="225" y="44"/>
                  <a:pt x="250" y="69"/>
                </a:cubicBezTo>
                <a:cubicBezTo>
                  <a:pt x="250" y="45"/>
                  <a:pt x="250" y="45"/>
                  <a:pt x="250" y="45"/>
                </a:cubicBezTo>
                <a:cubicBezTo>
                  <a:pt x="281" y="45"/>
                  <a:pt x="281" y="45"/>
                  <a:pt x="281" y="45"/>
                </a:cubicBezTo>
                <a:cubicBezTo>
                  <a:pt x="281" y="100"/>
                  <a:pt x="281" y="100"/>
                  <a:pt x="281" y="100"/>
                </a:cubicBezTo>
                <a:cubicBezTo>
                  <a:pt x="311" y="129"/>
                  <a:pt x="339" y="158"/>
                  <a:pt x="353" y="171"/>
                </a:cubicBezTo>
                <a:cubicBezTo>
                  <a:pt x="358" y="176"/>
                  <a:pt x="360" y="180"/>
                  <a:pt x="350" y="180"/>
                </a:cubicBezTo>
                <a:close/>
                <a:moveTo>
                  <a:pt x="314" y="367"/>
                </a:moveTo>
                <a:cubicBezTo>
                  <a:pt x="314" y="376"/>
                  <a:pt x="310" y="380"/>
                  <a:pt x="300" y="380"/>
                </a:cubicBezTo>
                <a:cubicBezTo>
                  <a:pt x="269" y="380"/>
                  <a:pt x="194" y="380"/>
                  <a:pt x="194" y="380"/>
                </a:cubicBezTo>
                <a:cubicBezTo>
                  <a:pt x="194" y="302"/>
                  <a:pt x="194" y="302"/>
                  <a:pt x="194" y="302"/>
                </a:cubicBezTo>
                <a:cubicBezTo>
                  <a:pt x="146" y="302"/>
                  <a:pt x="146" y="302"/>
                  <a:pt x="146" y="302"/>
                </a:cubicBezTo>
                <a:cubicBezTo>
                  <a:pt x="146" y="380"/>
                  <a:pt x="146" y="380"/>
                  <a:pt x="146" y="380"/>
                </a:cubicBezTo>
                <a:cubicBezTo>
                  <a:pt x="146" y="380"/>
                  <a:pt x="86" y="380"/>
                  <a:pt x="58" y="380"/>
                </a:cubicBezTo>
                <a:cubicBezTo>
                  <a:pt x="49" y="380"/>
                  <a:pt x="44" y="375"/>
                  <a:pt x="44" y="366"/>
                </a:cubicBezTo>
                <a:cubicBezTo>
                  <a:pt x="44" y="322"/>
                  <a:pt x="44" y="188"/>
                  <a:pt x="44" y="188"/>
                </a:cubicBezTo>
                <a:cubicBezTo>
                  <a:pt x="314" y="188"/>
                  <a:pt x="314" y="188"/>
                  <a:pt x="314" y="188"/>
                </a:cubicBezTo>
                <a:cubicBezTo>
                  <a:pt x="314" y="188"/>
                  <a:pt x="314" y="323"/>
                  <a:pt x="314" y="367"/>
                </a:cubicBezTo>
                <a:close/>
                <a:moveTo>
                  <a:pt x="273" y="242"/>
                </a:moveTo>
                <a:cubicBezTo>
                  <a:pt x="225" y="242"/>
                  <a:pt x="225" y="242"/>
                  <a:pt x="225" y="242"/>
                </a:cubicBezTo>
                <a:cubicBezTo>
                  <a:pt x="225" y="282"/>
                  <a:pt x="225" y="282"/>
                  <a:pt x="225" y="282"/>
                </a:cubicBezTo>
                <a:cubicBezTo>
                  <a:pt x="273" y="282"/>
                  <a:pt x="273" y="282"/>
                  <a:pt x="273" y="282"/>
                </a:cubicBezTo>
                <a:cubicBezTo>
                  <a:pt x="273" y="242"/>
                  <a:pt x="273" y="242"/>
                  <a:pt x="273" y="242"/>
                </a:cubicBezTo>
                <a:close/>
              </a:path>
            </a:pathLst>
          </a:custGeom>
          <a:solidFill>
            <a:srgbClr val="FDFDFD"/>
          </a:solidFill>
          <a:ln w="9525">
            <a:noFill/>
            <a:round/>
          </a:ln>
        </p:spPr>
        <p:txBody>
          <a:bodyPr bIns="60841" lIns="121682" rIns="121682" tIns="60841"/>
          <a:lstStyle/>
          <a:p>
            <a:pPr defTabSz="1217491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190">
              <a:solidFill>
                <a:prstClr val="black"/>
              </a:solidFill>
              <a:latin charset="0" pitchFamily="34" typeface="Arial"/>
              <a:ea charset="-122" pitchFamily="34" typeface="微软雅黑"/>
              <a:cs typeface="+mn-ea"/>
              <a:sym charset="0" pitchFamily="34" typeface="Arial"/>
            </a:endParaRPr>
          </a:p>
        </p:txBody>
      </p:sp>
      <p:sp>
        <p:nvSpPr>
          <p:cNvPr id="17" name="Freeform 206"/>
          <p:cNvSpPr>
            <a:spLocks noEditPoints="1"/>
          </p:cNvSpPr>
          <p:nvPr/>
        </p:nvSpPr>
        <p:spPr bwMode="auto">
          <a:xfrm>
            <a:off x="3881438" y="3230563"/>
            <a:ext cx="525462" cy="525462"/>
          </a:xfrm>
          <a:custGeom>
            <a:cxnLst>
              <a:cxn ang="0">
                <a:pos x="249" y="215"/>
              </a:cxn>
              <a:cxn ang="0">
                <a:pos x="256" y="232"/>
              </a:cxn>
              <a:cxn ang="0">
                <a:pos x="232" y="256"/>
              </a:cxn>
              <a:cxn ang="0">
                <a:pos x="215" y="249"/>
              </a:cxn>
              <a:cxn ang="0">
                <a:pos x="145" y="179"/>
              </a:cxn>
              <a:cxn ang="0">
                <a:pos x="96" y="192"/>
              </a:cxn>
              <a:cxn ang="0">
                <a:pos x="0" y="96"/>
              </a:cxn>
              <a:cxn ang="0">
                <a:pos x="96" y="0"/>
              </a:cxn>
              <a:cxn ang="0">
                <a:pos x="192" y="96"/>
              </a:cxn>
              <a:cxn ang="0">
                <a:pos x="179" y="145"/>
              </a:cxn>
              <a:cxn ang="0">
                <a:pos x="249" y="215"/>
              </a:cxn>
              <a:cxn ang="0">
                <a:pos x="96" y="24"/>
              </a:cxn>
              <a:cxn ang="0">
                <a:pos x="24" y="96"/>
              </a:cxn>
              <a:cxn ang="0">
                <a:pos x="96" y="168"/>
              </a:cxn>
              <a:cxn ang="0">
                <a:pos x="168" y="96"/>
              </a:cxn>
              <a:cxn ang="0">
                <a:pos x="96" y="24"/>
              </a:cxn>
            </a:cxnLst>
            <a:rect b="b" l="0" r="r" t="0"/>
            <a:pathLst>
              <a:path h="256" w="256">
                <a:moveTo>
                  <a:pt x="249" y="215"/>
                </a:moveTo>
                <a:cubicBezTo>
                  <a:pt x="253" y="219"/>
                  <a:pt x="256" y="225"/>
                  <a:pt x="256" y="232"/>
                </a:cubicBezTo>
                <a:cubicBezTo>
                  <a:pt x="256" y="245"/>
                  <a:pt x="245" y="256"/>
                  <a:pt x="232" y="256"/>
                </a:cubicBezTo>
                <a:cubicBezTo>
                  <a:pt x="225" y="256"/>
                  <a:pt x="219" y="253"/>
                  <a:pt x="215" y="249"/>
                </a:cubicBezTo>
                <a:cubicBezTo>
                  <a:pt x="145" y="179"/>
                  <a:pt x="145" y="179"/>
                  <a:pt x="145" y="179"/>
                </a:cubicBezTo>
                <a:cubicBezTo>
                  <a:pt x="130" y="187"/>
                  <a:pt x="114" y="192"/>
                  <a:pt x="96" y="192"/>
                </a:cubicBezTo>
                <a:cubicBezTo>
                  <a:pt x="43" y="192"/>
                  <a:pt x="0" y="149"/>
                  <a:pt x="0" y="96"/>
                </a:cubicBezTo>
                <a:cubicBezTo>
                  <a:pt x="0" y="43"/>
                  <a:pt x="43" y="0"/>
                  <a:pt x="96" y="0"/>
                </a:cubicBezTo>
                <a:cubicBezTo>
                  <a:pt x="149" y="0"/>
                  <a:pt x="192" y="43"/>
                  <a:pt x="192" y="96"/>
                </a:cubicBezTo>
                <a:cubicBezTo>
                  <a:pt x="192" y="114"/>
                  <a:pt x="187" y="130"/>
                  <a:pt x="179" y="145"/>
                </a:cubicBezTo>
                <a:lnTo>
                  <a:pt x="249" y="215"/>
                </a:lnTo>
                <a:close/>
                <a:moveTo>
                  <a:pt x="96" y="24"/>
                </a:moveTo>
                <a:cubicBezTo>
                  <a:pt x="56" y="24"/>
                  <a:pt x="24" y="56"/>
                  <a:pt x="24" y="96"/>
                </a:cubicBezTo>
                <a:cubicBezTo>
                  <a:pt x="24" y="136"/>
                  <a:pt x="56" y="168"/>
                  <a:pt x="96" y="168"/>
                </a:cubicBezTo>
                <a:cubicBezTo>
                  <a:pt x="136" y="168"/>
                  <a:pt x="168" y="136"/>
                  <a:pt x="168" y="96"/>
                </a:cubicBezTo>
                <a:cubicBezTo>
                  <a:pt x="168" y="56"/>
                  <a:pt x="136" y="24"/>
                  <a:pt x="96" y="24"/>
                </a:cubicBezTo>
              </a:path>
            </a:pathLst>
          </a:custGeom>
          <a:solidFill>
            <a:srgbClr val="FDFDFD"/>
          </a:solidFill>
          <a:ln w="9525">
            <a:noFill/>
            <a:round/>
          </a:ln>
        </p:spPr>
        <p:txBody>
          <a:bodyPr bIns="60841" lIns="121682" rIns="121682" tIns="60841"/>
          <a:lstStyle/>
          <a:p>
            <a:pPr defTabSz="1217491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190">
              <a:solidFill>
                <a:prstClr val="black"/>
              </a:solidFill>
              <a:latin charset="0" pitchFamily="34" typeface="Arial"/>
              <a:ea charset="-122" pitchFamily="34" typeface="微软雅黑"/>
              <a:cs typeface="+mn-ea"/>
              <a:sym charset="0" pitchFamily="34" typeface="Arial"/>
            </a:endParaRPr>
          </a:p>
        </p:txBody>
      </p:sp>
      <p:sp>
        <p:nvSpPr>
          <p:cNvPr id="18" name="Freeform 170"/>
          <p:cNvSpPr>
            <a:spLocks noEditPoints="1"/>
          </p:cNvSpPr>
          <p:nvPr/>
        </p:nvSpPr>
        <p:spPr bwMode="auto">
          <a:xfrm>
            <a:off x="5530850" y="2362200"/>
            <a:ext cx="565150" cy="479425"/>
          </a:xfrm>
          <a:custGeom>
            <a:cxnLst>
              <a:cxn ang="0">
                <a:pos x="244" y="216"/>
              </a:cxn>
              <a:cxn ang="0">
                <a:pos x="12" y="216"/>
              </a:cxn>
              <a:cxn ang="0">
                <a:pos x="0" y="204"/>
              </a:cxn>
              <a:cxn ang="0">
                <a:pos x="0" y="12"/>
              </a:cxn>
              <a:cxn ang="0">
                <a:pos x="12" y="0"/>
              </a:cxn>
              <a:cxn ang="0">
                <a:pos x="24" y="12"/>
              </a:cxn>
              <a:cxn ang="0">
                <a:pos x="24" y="164"/>
              </a:cxn>
              <a:cxn ang="0">
                <a:pos x="24" y="192"/>
              </a:cxn>
              <a:cxn ang="0">
                <a:pos x="244" y="192"/>
              </a:cxn>
              <a:cxn ang="0">
                <a:pos x="256" y="204"/>
              </a:cxn>
              <a:cxn ang="0">
                <a:pos x="244" y="216"/>
              </a:cxn>
              <a:cxn ang="0">
                <a:pos x="216" y="180"/>
              </a:cxn>
              <a:cxn ang="0">
                <a:pos x="192" y="180"/>
              </a:cxn>
              <a:cxn ang="0">
                <a:pos x="180" y="168"/>
              </a:cxn>
              <a:cxn ang="0">
                <a:pos x="180" y="84"/>
              </a:cxn>
              <a:cxn ang="0">
                <a:pos x="192" y="72"/>
              </a:cxn>
              <a:cxn ang="0">
                <a:pos x="216" y="72"/>
              </a:cxn>
              <a:cxn ang="0">
                <a:pos x="228" y="84"/>
              </a:cxn>
              <a:cxn ang="0">
                <a:pos x="228" y="168"/>
              </a:cxn>
              <a:cxn ang="0">
                <a:pos x="216" y="180"/>
              </a:cxn>
              <a:cxn ang="0">
                <a:pos x="148" y="180"/>
              </a:cxn>
              <a:cxn ang="0">
                <a:pos x="124" y="180"/>
              </a:cxn>
              <a:cxn ang="0">
                <a:pos x="112" y="168"/>
              </a:cxn>
              <a:cxn ang="0">
                <a:pos x="112" y="36"/>
              </a:cxn>
              <a:cxn ang="0">
                <a:pos x="124" y="24"/>
              </a:cxn>
              <a:cxn ang="0">
                <a:pos x="148" y="24"/>
              </a:cxn>
              <a:cxn ang="0">
                <a:pos x="160" y="36"/>
              </a:cxn>
              <a:cxn ang="0">
                <a:pos x="160" y="168"/>
              </a:cxn>
              <a:cxn ang="0">
                <a:pos x="148" y="180"/>
              </a:cxn>
              <a:cxn ang="0">
                <a:pos x="80" y="180"/>
              </a:cxn>
              <a:cxn ang="0">
                <a:pos x="56" y="180"/>
              </a:cxn>
              <a:cxn ang="0">
                <a:pos x="44" y="168"/>
              </a:cxn>
              <a:cxn ang="0">
                <a:pos x="44" y="144"/>
              </a:cxn>
              <a:cxn ang="0">
                <a:pos x="56" y="132"/>
              </a:cxn>
              <a:cxn ang="0">
                <a:pos x="80" y="132"/>
              </a:cxn>
              <a:cxn ang="0">
                <a:pos x="92" y="144"/>
              </a:cxn>
              <a:cxn ang="0">
                <a:pos x="92" y="168"/>
              </a:cxn>
              <a:cxn ang="0">
                <a:pos x="80" y="180"/>
              </a:cxn>
            </a:cxnLst>
            <a:rect b="b" l="0" r="r" t="0"/>
            <a:pathLst>
              <a:path h="216" w="256">
                <a:moveTo>
                  <a:pt x="244" y="216"/>
                </a:moveTo>
                <a:cubicBezTo>
                  <a:pt x="12" y="216"/>
                  <a:pt x="12" y="216"/>
                  <a:pt x="12" y="216"/>
                </a:cubicBezTo>
                <a:cubicBezTo>
                  <a:pt x="5" y="216"/>
                  <a:pt x="0" y="211"/>
                  <a:pt x="0" y="204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5"/>
                  <a:pt x="5" y="0"/>
                  <a:pt x="12" y="0"/>
                </a:cubicBezTo>
                <a:cubicBezTo>
                  <a:pt x="19" y="0"/>
                  <a:pt x="24" y="5"/>
                  <a:pt x="24" y="12"/>
                </a:cubicBezTo>
                <a:cubicBezTo>
                  <a:pt x="24" y="164"/>
                  <a:pt x="24" y="164"/>
                  <a:pt x="24" y="164"/>
                </a:cubicBezTo>
                <a:cubicBezTo>
                  <a:pt x="24" y="192"/>
                  <a:pt x="24" y="192"/>
                  <a:pt x="24" y="192"/>
                </a:cubicBezTo>
                <a:cubicBezTo>
                  <a:pt x="244" y="192"/>
                  <a:pt x="244" y="192"/>
                  <a:pt x="244" y="192"/>
                </a:cubicBezTo>
                <a:cubicBezTo>
                  <a:pt x="251" y="192"/>
                  <a:pt x="256" y="197"/>
                  <a:pt x="256" y="204"/>
                </a:cubicBezTo>
                <a:cubicBezTo>
                  <a:pt x="256" y="211"/>
                  <a:pt x="251" y="216"/>
                  <a:pt x="244" y="216"/>
                </a:cubicBezTo>
                <a:moveTo>
                  <a:pt x="216" y="180"/>
                </a:moveTo>
                <a:cubicBezTo>
                  <a:pt x="192" y="180"/>
                  <a:pt x="192" y="180"/>
                  <a:pt x="192" y="180"/>
                </a:cubicBezTo>
                <a:cubicBezTo>
                  <a:pt x="185" y="180"/>
                  <a:pt x="180" y="175"/>
                  <a:pt x="180" y="168"/>
                </a:cubicBezTo>
                <a:cubicBezTo>
                  <a:pt x="180" y="84"/>
                  <a:pt x="180" y="84"/>
                  <a:pt x="180" y="84"/>
                </a:cubicBezTo>
                <a:cubicBezTo>
                  <a:pt x="180" y="77"/>
                  <a:pt x="185" y="72"/>
                  <a:pt x="192" y="72"/>
                </a:cubicBezTo>
                <a:cubicBezTo>
                  <a:pt x="216" y="72"/>
                  <a:pt x="216" y="72"/>
                  <a:pt x="216" y="72"/>
                </a:cubicBezTo>
                <a:cubicBezTo>
                  <a:pt x="223" y="72"/>
                  <a:pt x="228" y="77"/>
                  <a:pt x="228" y="84"/>
                </a:cubicBezTo>
                <a:cubicBezTo>
                  <a:pt x="228" y="168"/>
                  <a:pt x="228" y="168"/>
                  <a:pt x="228" y="168"/>
                </a:cubicBezTo>
                <a:cubicBezTo>
                  <a:pt x="228" y="175"/>
                  <a:pt x="223" y="180"/>
                  <a:pt x="216" y="180"/>
                </a:cubicBezTo>
                <a:moveTo>
                  <a:pt x="148" y="180"/>
                </a:moveTo>
                <a:cubicBezTo>
                  <a:pt x="124" y="180"/>
                  <a:pt x="124" y="180"/>
                  <a:pt x="124" y="180"/>
                </a:cubicBezTo>
                <a:cubicBezTo>
                  <a:pt x="117" y="180"/>
                  <a:pt x="112" y="175"/>
                  <a:pt x="112" y="168"/>
                </a:cubicBezTo>
                <a:cubicBezTo>
                  <a:pt x="112" y="36"/>
                  <a:pt x="112" y="36"/>
                  <a:pt x="112" y="36"/>
                </a:cubicBezTo>
                <a:cubicBezTo>
                  <a:pt x="112" y="29"/>
                  <a:pt x="117" y="24"/>
                  <a:pt x="124" y="24"/>
                </a:cubicBezTo>
                <a:cubicBezTo>
                  <a:pt x="148" y="24"/>
                  <a:pt x="148" y="24"/>
                  <a:pt x="148" y="24"/>
                </a:cubicBezTo>
                <a:cubicBezTo>
                  <a:pt x="155" y="24"/>
                  <a:pt x="160" y="29"/>
                  <a:pt x="160" y="36"/>
                </a:cubicBezTo>
                <a:cubicBezTo>
                  <a:pt x="160" y="168"/>
                  <a:pt x="160" y="168"/>
                  <a:pt x="160" y="168"/>
                </a:cubicBezTo>
                <a:cubicBezTo>
                  <a:pt x="160" y="175"/>
                  <a:pt x="155" y="180"/>
                  <a:pt x="148" y="180"/>
                </a:cubicBezTo>
                <a:moveTo>
                  <a:pt x="80" y="180"/>
                </a:moveTo>
                <a:cubicBezTo>
                  <a:pt x="56" y="180"/>
                  <a:pt x="56" y="180"/>
                  <a:pt x="56" y="180"/>
                </a:cubicBezTo>
                <a:cubicBezTo>
                  <a:pt x="49" y="180"/>
                  <a:pt x="44" y="175"/>
                  <a:pt x="44" y="168"/>
                </a:cubicBezTo>
                <a:cubicBezTo>
                  <a:pt x="44" y="144"/>
                  <a:pt x="44" y="144"/>
                  <a:pt x="44" y="144"/>
                </a:cubicBezTo>
                <a:cubicBezTo>
                  <a:pt x="44" y="137"/>
                  <a:pt x="49" y="132"/>
                  <a:pt x="56" y="132"/>
                </a:cubicBezTo>
                <a:cubicBezTo>
                  <a:pt x="80" y="132"/>
                  <a:pt x="80" y="132"/>
                  <a:pt x="80" y="132"/>
                </a:cubicBezTo>
                <a:cubicBezTo>
                  <a:pt x="87" y="132"/>
                  <a:pt x="92" y="137"/>
                  <a:pt x="92" y="144"/>
                </a:cubicBezTo>
                <a:cubicBezTo>
                  <a:pt x="92" y="168"/>
                  <a:pt x="92" y="168"/>
                  <a:pt x="92" y="168"/>
                </a:cubicBezTo>
                <a:cubicBezTo>
                  <a:pt x="92" y="175"/>
                  <a:pt x="87" y="180"/>
                  <a:pt x="80" y="180"/>
                </a:cubicBezTo>
              </a:path>
            </a:pathLst>
          </a:custGeom>
          <a:solidFill>
            <a:srgbClr val="FDFDFD"/>
          </a:solidFill>
          <a:ln w="9525">
            <a:noFill/>
            <a:round/>
          </a:ln>
        </p:spPr>
        <p:txBody>
          <a:bodyPr bIns="60841" lIns="121682" rIns="121682" tIns="60841"/>
          <a:lstStyle/>
          <a:p>
            <a:pPr defTabSz="1217491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190">
              <a:solidFill>
                <a:prstClr val="black"/>
              </a:solidFill>
              <a:latin charset="0" pitchFamily="34" typeface="Arial"/>
              <a:ea charset="-122" pitchFamily="34" typeface="微软雅黑"/>
              <a:cs typeface="+mn-ea"/>
              <a:sym charset="0" pitchFamily="34" typeface="Arial"/>
            </a:endParaRPr>
          </a:p>
        </p:txBody>
      </p:sp>
      <p:sp>
        <p:nvSpPr>
          <p:cNvPr id="19" name="Freeform 45"/>
          <p:cNvSpPr>
            <a:spLocks noEditPoints="1"/>
          </p:cNvSpPr>
          <p:nvPr/>
        </p:nvSpPr>
        <p:spPr bwMode="auto">
          <a:xfrm>
            <a:off x="7213600" y="1393825"/>
            <a:ext cx="508000" cy="549275"/>
          </a:xfrm>
          <a:custGeom>
            <a:cxnLst>
              <a:cxn ang="0">
                <a:pos x="783" y="812"/>
              </a:cxn>
              <a:cxn ang="0">
                <a:pos x="684" y="703"/>
              </a:cxn>
              <a:cxn ang="0">
                <a:pos x="698" y="592"/>
              </a:cxn>
              <a:cxn ang="0">
                <a:pos x="674" y="483"/>
              </a:cxn>
              <a:cxn ang="0">
                <a:pos x="617" y="387"/>
              </a:cxn>
              <a:cxn ang="0">
                <a:pos x="532" y="315"/>
              </a:cxn>
              <a:cxn ang="0">
                <a:pos x="428" y="275"/>
              </a:cxn>
              <a:cxn ang="0">
                <a:pos x="316" y="270"/>
              </a:cxn>
              <a:cxn ang="0">
                <a:pos x="209" y="303"/>
              </a:cxn>
              <a:cxn ang="0">
                <a:pos x="119" y="367"/>
              </a:cxn>
              <a:cxn ang="0">
                <a:pos x="54" y="458"/>
              </a:cxn>
              <a:cxn ang="0">
                <a:pos x="22" y="565"/>
              </a:cxn>
              <a:cxn ang="0">
                <a:pos x="27" y="677"/>
              </a:cxn>
              <a:cxn ang="0">
                <a:pos x="68" y="781"/>
              </a:cxn>
              <a:cxn ang="0">
                <a:pos x="140" y="866"/>
              </a:cxn>
              <a:cxn ang="0">
                <a:pos x="236" y="923"/>
              </a:cxn>
              <a:cxn ang="0">
                <a:pos x="345" y="945"/>
              </a:cxn>
              <a:cxn ang="0">
                <a:pos x="456" y="931"/>
              </a:cxn>
              <a:cxn ang="0">
                <a:pos x="556" y="882"/>
              </a:cxn>
              <a:cxn ang="0">
                <a:pos x="605" y="817"/>
              </a:cxn>
              <a:cxn ang="0">
                <a:pos x="769" y="943"/>
              </a:cxn>
              <a:cxn ang="0">
                <a:pos x="843" y="818"/>
              </a:cxn>
              <a:cxn ang="0">
                <a:pos x="456" y="618"/>
              </a:cxn>
              <a:cxn ang="0">
                <a:pos x="317" y="545"/>
              </a:cxn>
              <a:cxn ang="0">
                <a:pos x="381" y="630"/>
              </a:cxn>
              <a:cxn ang="0">
                <a:pos x="276" y="614"/>
              </a:cxn>
              <a:cxn ang="0">
                <a:pos x="407" y="700"/>
              </a:cxn>
              <a:cxn ang="0">
                <a:pos x="408" y="804"/>
              </a:cxn>
              <a:cxn ang="0">
                <a:pos x="307" y="409"/>
              </a:cxn>
              <a:cxn ang="0">
                <a:pos x="550" y="674"/>
              </a:cxn>
              <a:cxn ang="0">
                <a:pos x="576" y="689"/>
              </a:cxn>
              <a:cxn ang="0">
                <a:pos x="299" y="379"/>
              </a:cxn>
              <a:cxn ang="0">
                <a:pos x="415" y="833"/>
              </a:cxn>
              <a:cxn ang="0">
                <a:pos x="544" y="781"/>
              </a:cxn>
              <a:cxn ang="0">
                <a:pos x="109" y="670"/>
              </a:cxn>
              <a:cxn ang="0">
                <a:pos x="605" y="543"/>
              </a:cxn>
              <a:cxn ang="0">
                <a:pos x="839" y="900"/>
              </a:cxn>
              <a:cxn ang="0">
                <a:pos x="773" y="900"/>
              </a:cxn>
              <a:cxn ang="0">
                <a:pos x="807" y="842"/>
              </a:cxn>
              <a:cxn ang="0">
                <a:pos x="839" y="900"/>
              </a:cxn>
              <a:cxn ang="0">
                <a:pos x="543" y="226"/>
              </a:cxn>
              <a:cxn ang="0">
                <a:pos x="570" y="293"/>
              </a:cxn>
              <a:cxn ang="0">
                <a:pos x="620" y="312"/>
              </a:cxn>
              <a:cxn ang="0">
                <a:pos x="687" y="340"/>
              </a:cxn>
              <a:cxn ang="0">
                <a:pos x="736" y="318"/>
              </a:cxn>
              <a:cxn ang="0">
                <a:pos x="802" y="290"/>
              </a:cxn>
              <a:cxn ang="0">
                <a:pos x="821" y="240"/>
              </a:cxn>
              <a:cxn ang="0">
                <a:pos x="849" y="173"/>
              </a:cxn>
              <a:cxn ang="0">
                <a:pos x="827" y="124"/>
              </a:cxn>
              <a:cxn ang="0">
                <a:pos x="800" y="58"/>
              </a:cxn>
              <a:cxn ang="0">
                <a:pos x="749" y="39"/>
              </a:cxn>
              <a:cxn ang="0">
                <a:pos x="683" y="11"/>
              </a:cxn>
              <a:cxn ang="0">
                <a:pos x="634" y="33"/>
              </a:cxn>
              <a:cxn ang="0">
                <a:pos x="567" y="60"/>
              </a:cxn>
              <a:cxn ang="0">
                <a:pos x="548" y="111"/>
              </a:cxn>
              <a:cxn ang="0">
                <a:pos x="521" y="177"/>
              </a:cxn>
              <a:cxn ang="0">
                <a:pos x="685" y="93"/>
              </a:cxn>
              <a:cxn ang="0">
                <a:pos x="685" y="258"/>
              </a:cxn>
              <a:cxn ang="0">
                <a:pos x="685" y="93"/>
              </a:cxn>
              <a:cxn ang="0">
                <a:pos x="685" y="93"/>
              </a:cxn>
            </a:cxnLst>
            <a:rect b="b" l="0" r="r" t="0"/>
            <a:pathLst>
              <a:path h="964" w="889">
                <a:moveTo>
                  <a:pt x="843" y="818"/>
                </a:moveTo>
                <a:cubicBezTo>
                  <a:pt x="824" y="807"/>
                  <a:pt x="803" y="806"/>
                  <a:pt x="783" y="812"/>
                </a:cubicBezTo>
                <a:cubicBezTo>
                  <a:pt x="657" y="737"/>
                  <a:pt x="657" y="737"/>
                  <a:pt x="657" y="737"/>
                </a:cubicBezTo>
                <a:cubicBezTo>
                  <a:pt x="659" y="722"/>
                  <a:pt x="669" y="709"/>
                  <a:pt x="684" y="703"/>
                </a:cubicBezTo>
                <a:cubicBezTo>
                  <a:pt x="707" y="694"/>
                  <a:pt x="712" y="672"/>
                  <a:pt x="694" y="654"/>
                </a:cubicBezTo>
                <a:cubicBezTo>
                  <a:pt x="677" y="636"/>
                  <a:pt x="679" y="608"/>
                  <a:pt x="698" y="592"/>
                </a:cubicBezTo>
                <a:cubicBezTo>
                  <a:pt x="716" y="576"/>
                  <a:pt x="714" y="554"/>
                  <a:pt x="691" y="542"/>
                </a:cubicBezTo>
                <a:cubicBezTo>
                  <a:pt x="670" y="531"/>
                  <a:pt x="662" y="504"/>
                  <a:pt x="674" y="483"/>
                </a:cubicBezTo>
                <a:cubicBezTo>
                  <a:pt x="687" y="462"/>
                  <a:pt x="677" y="441"/>
                  <a:pt x="653" y="438"/>
                </a:cubicBezTo>
                <a:cubicBezTo>
                  <a:pt x="628" y="434"/>
                  <a:pt x="612" y="412"/>
                  <a:pt x="617" y="387"/>
                </a:cubicBezTo>
                <a:cubicBezTo>
                  <a:pt x="622" y="363"/>
                  <a:pt x="606" y="347"/>
                  <a:pt x="582" y="352"/>
                </a:cubicBezTo>
                <a:cubicBezTo>
                  <a:pt x="557" y="356"/>
                  <a:pt x="535" y="340"/>
                  <a:pt x="532" y="315"/>
                </a:cubicBezTo>
                <a:cubicBezTo>
                  <a:pt x="529" y="291"/>
                  <a:pt x="508" y="281"/>
                  <a:pt x="487" y="293"/>
                </a:cubicBezTo>
                <a:cubicBezTo>
                  <a:pt x="465" y="305"/>
                  <a:pt x="439" y="297"/>
                  <a:pt x="428" y="275"/>
                </a:cubicBezTo>
                <a:cubicBezTo>
                  <a:pt x="417" y="253"/>
                  <a:pt x="395" y="250"/>
                  <a:pt x="378" y="268"/>
                </a:cubicBezTo>
                <a:cubicBezTo>
                  <a:pt x="362" y="287"/>
                  <a:pt x="334" y="288"/>
                  <a:pt x="316" y="270"/>
                </a:cubicBezTo>
                <a:cubicBezTo>
                  <a:pt x="299" y="253"/>
                  <a:pt x="277" y="258"/>
                  <a:pt x="267" y="280"/>
                </a:cubicBezTo>
                <a:cubicBezTo>
                  <a:pt x="258" y="303"/>
                  <a:pt x="232" y="313"/>
                  <a:pt x="209" y="303"/>
                </a:cubicBezTo>
                <a:cubicBezTo>
                  <a:pt x="187" y="292"/>
                  <a:pt x="168" y="303"/>
                  <a:pt x="166" y="328"/>
                </a:cubicBezTo>
                <a:cubicBezTo>
                  <a:pt x="165" y="353"/>
                  <a:pt x="143" y="370"/>
                  <a:pt x="119" y="367"/>
                </a:cubicBezTo>
                <a:cubicBezTo>
                  <a:pt x="94" y="365"/>
                  <a:pt x="80" y="382"/>
                  <a:pt x="86" y="405"/>
                </a:cubicBezTo>
                <a:cubicBezTo>
                  <a:pt x="93" y="429"/>
                  <a:pt x="78" y="453"/>
                  <a:pt x="54" y="458"/>
                </a:cubicBezTo>
                <a:cubicBezTo>
                  <a:pt x="30" y="464"/>
                  <a:pt x="21" y="485"/>
                  <a:pt x="35" y="505"/>
                </a:cubicBezTo>
                <a:cubicBezTo>
                  <a:pt x="50" y="525"/>
                  <a:pt x="44" y="553"/>
                  <a:pt x="22" y="565"/>
                </a:cubicBezTo>
                <a:cubicBezTo>
                  <a:pt x="1" y="578"/>
                  <a:pt x="0" y="601"/>
                  <a:pt x="20" y="616"/>
                </a:cubicBezTo>
                <a:cubicBezTo>
                  <a:pt x="40" y="630"/>
                  <a:pt x="43" y="658"/>
                  <a:pt x="27" y="677"/>
                </a:cubicBezTo>
                <a:cubicBezTo>
                  <a:pt x="11" y="696"/>
                  <a:pt x="18" y="718"/>
                  <a:pt x="41" y="725"/>
                </a:cubicBezTo>
                <a:cubicBezTo>
                  <a:pt x="65" y="733"/>
                  <a:pt x="77" y="758"/>
                  <a:pt x="68" y="781"/>
                </a:cubicBezTo>
                <a:cubicBezTo>
                  <a:pt x="59" y="804"/>
                  <a:pt x="72" y="822"/>
                  <a:pt x="97" y="822"/>
                </a:cubicBezTo>
                <a:cubicBezTo>
                  <a:pt x="122" y="821"/>
                  <a:pt x="141" y="841"/>
                  <a:pt x="140" y="866"/>
                </a:cubicBezTo>
                <a:cubicBezTo>
                  <a:pt x="139" y="891"/>
                  <a:pt x="158" y="904"/>
                  <a:pt x="181" y="895"/>
                </a:cubicBezTo>
                <a:cubicBezTo>
                  <a:pt x="204" y="887"/>
                  <a:pt x="229" y="899"/>
                  <a:pt x="236" y="923"/>
                </a:cubicBezTo>
                <a:cubicBezTo>
                  <a:pt x="243" y="946"/>
                  <a:pt x="265" y="953"/>
                  <a:pt x="284" y="937"/>
                </a:cubicBezTo>
                <a:cubicBezTo>
                  <a:pt x="303" y="922"/>
                  <a:pt x="331" y="925"/>
                  <a:pt x="345" y="945"/>
                </a:cubicBezTo>
                <a:cubicBezTo>
                  <a:pt x="360" y="965"/>
                  <a:pt x="383" y="965"/>
                  <a:pt x="395" y="944"/>
                </a:cubicBezTo>
                <a:cubicBezTo>
                  <a:pt x="409" y="923"/>
                  <a:pt x="436" y="917"/>
                  <a:pt x="456" y="931"/>
                </a:cubicBezTo>
                <a:cubicBezTo>
                  <a:pt x="476" y="946"/>
                  <a:pt x="497" y="938"/>
                  <a:pt x="503" y="914"/>
                </a:cubicBezTo>
                <a:cubicBezTo>
                  <a:pt x="509" y="889"/>
                  <a:pt x="533" y="875"/>
                  <a:pt x="556" y="882"/>
                </a:cubicBezTo>
                <a:cubicBezTo>
                  <a:pt x="580" y="889"/>
                  <a:pt x="597" y="875"/>
                  <a:pt x="595" y="850"/>
                </a:cubicBezTo>
                <a:cubicBezTo>
                  <a:pt x="593" y="838"/>
                  <a:pt x="598" y="826"/>
                  <a:pt x="605" y="817"/>
                </a:cubicBezTo>
                <a:cubicBezTo>
                  <a:pt x="735" y="894"/>
                  <a:pt x="735" y="894"/>
                  <a:pt x="735" y="894"/>
                </a:cubicBezTo>
                <a:cubicBezTo>
                  <a:pt x="739" y="914"/>
                  <a:pt x="750" y="932"/>
                  <a:pt x="769" y="943"/>
                </a:cubicBezTo>
                <a:cubicBezTo>
                  <a:pt x="804" y="964"/>
                  <a:pt x="848" y="952"/>
                  <a:pt x="869" y="918"/>
                </a:cubicBezTo>
                <a:cubicBezTo>
                  <a:pt x="889" y="883"/>
                  <a:pt x="878" y="839"/>
                  <a:pt x="843" y="818"/>
                </a:cubicBezTo>
                <a:close/>
                <a:moveTo>
                  <a:pt x="550" y="674"/>
                </a:moveTo>
                <a:cubicBezTo>
                  <a:pt x="456" y="618"/>
                  <a:pt x="456" y="618"/>
                  <a:pt x="456" y="618"/>
                </a:cubicBezTo>
                <a:cubicBezTo>
                  <a:pt x="455" y="588"/>
                  <a:pt x="440" y="559"/>
                  <a:pt x="412" y="543"/>
                </a:cubicBezTo>
                <a:cubicBezTo>
                  <a:pt x="381" y="525"/>
                  <a:pt x="345" y="527"/>
                  <a:pt x="317" y="545"/>
                </a:cubicBezTo>
                <a:cubicBezTo>
                  <a:pt x="368" y="575"/>
                  <a:pt x="368" y="575"/>
                  <a:pt x="368" y="575"/>
                </a:cubicBezTo>
                <a:cubicBezTo>
                  <a:pt x="387" y="586"/>
                  <a:pt x="392" y="610"/>
                  <a:pt x="381" y="630"/>
                </a:cubicBezTo>
                <a:cubicBezTo>
                  <a:pt x="370" y="649"/>
                  <a:pt x="346" y="655"/>
                  <a:pt x="328" y="644"/>
                </a:cubicBezTo>
                <a:cubicBezTo>
                  <a:pt x="276" y="614"/>
                  <a:pt x="276" y="614"/>
                  <a:pt x="276" y="614"/>
                </a:cubicBezTo>
                <a:cubicBezTo>
                  <a:pt x="273" y="647"/>
                  <a:pt x="289" y="680"/>
                  <a:pt x="320" y="698"/>
                </a:cubicBezTo>
                <a:cubicBezTo>
                  <a:pt x="348" y="715"/>
                  <a:pt x="380" y="714"/>
                  <a:pt x="407" y="700"/>
                </a:cubicBezTo>
                <a:cubicBezTo>
                  <a:pt x="498" y="754"/>
                  <a:pt x="498" y="754"/>
                  <a:pt x="498" y="754"/>
                </a:cubicBezTo>
                <a:cubicBezTo>
                  <a:pt x="473" y="777"/>
                  <a:pt x="443" y="795"/>
                  <a:pt x="408" y="804"/>
                </a:cubicBezTo>
                <a:cubicBezTo>
                  <a:pt x="299" y="832"/>
                  <a:pt x="188" y="766"/>
                  <a:pt x="160" y="657"/>
                </a:cubicBezTo>
                <a:cubicBezTo>
                  <a:pt x="132" y="548"/>
                  <a:pt x="198" y="437"/>
                  <a:pt x="307" y="409"/>
                </a:cubicBezTo>
                <a:cubicBezTo>
                  <a:pt x="415" y="381"/>
                  <a:pt x="527" y="447"/>
                  <a:pt x="555" y="556"/>
                </a:cubicBezTo>
                <a:cubicBezTo>
                  <a:pt x="565" y="596"/>
                  <a:pt x="562" y="637"/>
                  <a:pt x="550" y="674"/>
                </a:cubicBezTo>
                <a:close/>
                <a:moveTo>
                  <a:pt x="595" y="700"/>
                </a:moveTo>
                <a:cubicBezTo>
                  <a:pt x="576" y="689"/>
                  <a:pt x="576" y="689"/>
                  <a:pt x="576" y="689"/>
                </a:cubicBezTo>
                <a:cubicBezTo>
                  <a:pt x="592" y="646"/>
                  <a:pt x="597" y="597"/>
                  <a:pt x="584" y="548"/>
                </a:cubicBezTo>
                <a:cubicBezTo>
                  <a:pt x="552" y="423"/>
                  <a:pt x="424" y="347"/>
                  <a:pt x="299" y="379"/>
                </a:cubicBezTo>
                <a:cubicBezTo>
                  <a:pt x="174" y="412"/>
                  <a:pt x="98" y="539"/>
                  <a:pt x="130" y="665"/>
                </a:cubicBezTo>
                <a:cubicBezTo>
                  <a:pt x="163" y="790"/>
                  <a:pt x="290" y="865"/>
                  <a:pt x="415" y="833"/>
                </a:cubicBezTo>
                <a:cubicBezTo>
                  <a:pt x="459" y="822"/>
                  <a:pt x="496" y="799"/>
                  <a:pt x="524" y="770"/>
                </a:cubicBezTo>
                <a:cubicBezTo>
                  <a:pt x="544" y="781"/>
                  <a:pt x="544" y="781"/>
                  <a:pt x="544" y="781"/>
                </a:cubicBezTo>
                <a:cubicBezTo>
                  <a:pt x="512" y="815"/>
                  <a:pt x="470" y="841"/>
                  <a:pt x="421" y="854"/>
                </a:cubicBezTo>
                <a:cubicBezTo>
                  <a:pt x="284" y="889"/>
                  <a:pt x="145" y="807"/>
                  <a:pt x="109" y="670"/>
                </a:cubicBezTo>
                <a:cubicBezTo>
                  <a:pt x="74" y="533"/>
                  <a:pt x="157" y="394"/>
                  <a:pt x="294" y="359"/>
                </a:cubicBezTo>
                <a:cubicBezTo>
                  <a:pt x="430" y="323"/>
                  <a:pt x="570" y="406"/>
                  <a:pt x="605" y="543"/>
                </a:cubicBezTo>
                <a:cubicBezTo>
                  <a:pt x="619" y="597"/>
                  <a:pt x="614" y="652"/>
                  <a:pt x="595" y="700"/>
                </a:cubicBezTo>
                <a:close/>
                <a:moveTo>
                  <a:pt x="839" y="900"/>
                </a:moveTo>
                <a:cubicBezTo>
                  <a:pt x="806" y="919"/>
                  <a:pt x="806" y="919"/>
                  <a:pt x="806" y="919"/>
                </a:cubicBezTo>
                <a:cubicBezTo>
                  <a:pt x="773" y="900"/>
                  <a:pt x="773" y="900"/>
                  <a:pt x="773" y="900"/>
                </a:cubicBezTo>
                <a:cubicBezTo>
                  <a:pt x="773" y="861"/>
                  <a:pt x="773" y="861"/>
                  <a:pt x="773" y="861"/>
                </a:cubicBezTo>
                <a:cubicBezTo>
                  <a:pt x="807" y="842"/>
                  <a:pt x="807" y="842"/>
                  <a:pt x="807" y="842"/>
                </a:cubicBezTo>
                <a:cubicBezTo>
                  <a:pt x="840" y="862"/>
                  <a:pt x="840" y="862"/>
                  <a:pt x="840" y="862"/>
                </a:cubicBezTo>
                <a:lnTo>
                  <a:pt x="839" y="900"/>
                </a:lnTo>
                <a:close/>
                <a:moveTo>
                  <a:pt x="526" y="216"/>
                </a:moveTo>
                <a:cubicBezTo>
                  <a:pt x="543" y="226"/>
                  <a:pt x="543" y="226"/>
                  <a:pt x="543" y="226"/>
                </a:cubicBezTo>
                <a:cubicBezTo>
                  <a:pt x="557" y="235"/>
                  <a:pt x="569" y="256"/>
                  <a:pt x="569" y="273"/>
                </a:cubicBezTo>
                <a:cubicBezTo>
                  <a:pt x="570" y="293"/>
                  <a:pt x="570" y="293"/>
                  <a:pt x="570" y="293"/>
                </a:cubicBezTo>
                <a:cubicBezTo>
                  <a:pt x="571" y="309"/>
                  <a:pt x="585" y="320"/>
                  <a:pt x="601" y="316"/>
                </a:cubicBezTo>
                <a:cubicBezTo>
                  <a:pt x="620" y="312"/>
                  <a:pt x="620" y="312"/>
                  <a:pt x="620" y="312"/>
                </a:cubicBezTo>
                <a:cubicBezTo>
                  <a:pt x="637" y="308"/>
                  <a:pt x="660" y="315"/>
                  <a:pt x="672" y="326"/>
                </a:cubicBezTo>
                <a:cubicBezTo>
                  <a:pt x="687" y="340"/>
                  <a:pt x="687" y="340"/>
                  <a:pt x="687" y="340"/>
                </a:cubicBezTo>
                <a:cubicBezTo>
                  <a:pt x="699" y="351"/>
                  <a:pt x="716" y="349"/>
                  <a:pt x="725" y="335"/>
                </a:cubicBezTo>
                <a:cubicBezTo>
                  <a:pt x="736" y="318"/>
                  <a:pt x="736" y="318"/>
                  <a:pt x="736" y="318"/>
                </a:cubicBezTo>
                <a:cubicBezTo>
                  <a:pt x="745" y="304"/>
                  <a:pt x="766" y="291"/>
                  <a:pt x="782" y="291"/>
                </a:cubicBezTo>
                <a:cubicBezTo>
                  <a:pt x="802" y="290"/>
                  <a:pt x="802" y="290"/>
                  <a:pt x="802" y="290"/>
                </a:cubicBezTo>
                <a:cubicBezTo>
                  <a:pt x="819" y="290"/>
                  <a:pt x="830" y="276"/>
                  <a:pt x="826" y="259"/>
                </a:cubicBezTo>
                <a:cubicBezTo>
                  <a:pt x="821" y="240"/>
                  <a:pt x="821" y="240"/>
                  <a:pt x="821" y="240"/>
                </a:cubicBezTo>
                <a:cubicBezTo>
                  <a:pt x="818" y="224"/>
                  <a:pt x="824" y="200"/>
                  <a:pt x="835" y="188"/>
                </a:cubicBezTo>
                <a:cubicBezTo>
                  <a:pt x="849" y="173"/>
                  <a:pt x="849" y="173"/>
                  <a:pt x="849" y="173"/>
                </a:cubicBezTo>
                <a:cubicBezTo>
                  <a:pt x="860" y="161"/>
                  <a:pt x="858" y="144"/>
                  <a:pt x="844" y="135"/>
                </a:cubicBezTo>
                <a:cubicBezTo>
                  <a:pt x="827" y="124"/>
                  <a:pt x="827" y="124"/>
                  <a:pt x="827" y="124"/>
                </a:cubicBezTo>
                <a:cubicBezTo>
                  <a:pt x="813" y="115"/>
                  <a:pt x="801" y="95"/>
                  <a:pt x="800" y="78"/>
                </a:cubicBezTo>
                <a:cubicBezTo>
                  <a:pt x="800" y="58"/>
                  <a:pt x="800" y="58"/>
                  <a:pt x="800" y="58"/>
                </a:cubicBezTo>
                <a:cubicBezTo>
                  <a:pt x="799" y="41"/>
                  <a:pt x="785" y="31"/>
                  <a:pt x="769" y="34"/>
                </a:cubicBezTo>
                <a:cubicBezTo>
                  <a:pt x="749" y="39"/>
                  <a:pt x="749" y="39"/>
                  <a:pt x="749" y="39"/>
                </a:cubicBezTo>
                <a:cubicBezTo>
                  <a:pt x="733" y="42"/>
                  <a:pt x="710" y="36"/>
                  <a:pt x="698" y="25"/>
                </a:cubicBezTo>
                <a:cubicBezTo>
                  <a:pt x="683" y="11"/>
                  <a:pt x="683" y="11"/>
                  <a:pt x="683" y="11"/>
                </a:cubicBezTo>
                <a:cubicBezTo>
                  <a:pt x="671" y="0"/>
                  <a:pt x="653" y="2"/>
                  <a:pt x="645" y="16"/>
                </a:cubicBezTo>
                <a:cubicBezTo>
                  <a:pt x="634" y="33"/>
                  <a:pt x="634" y="33"/>
                  <a:pt x="634" y="33"/>
                </a:cubicBezTo>
                <a:cubicBezTo>
                  <a:pt x="625" y="47"/>
                  <a:pt x="604" y="59"/>
                  <a:pt x="587" y="60"/>
                </a:cubicBezTo>
                <a:cubicBezTo>
                  <a:pt x="567" y="60"/>
                  <a:pt x="567" y="60"/>
                  <a:pt x="567" y="60"/>
                </a:cubicBezTo>
                <a:cubicBezTo>
                  <a:pt x="551" y="61"/>
                  <a:pt x="540" y="75"/>
                  <a:pt x="544" y="91"/>
                </a:cubicBezTo>
                <a:cubicBezTo>
                  <a:pt x="548" y="111"/>
                  <a:pt x="548" y="111"/>
                  <a:pt x="548" y="111"/>
                </a:cubicBezTo>
                <a:cubicBezTo>
                  <a:pt x="552" y="127"/>
                  <a:pt x="546" y="150"/>
                  <a:pt x="534" y="163"/>
                </a:cubicBezTo>
                <a:cubicBezTo>
                  <a:pt x="521" y="177"/>
                  <a:pt x="521" y="177"/>
                  <a:pt x="521" y="177"/>
                </a:cubicBezTo>
                <a:cubicBezTo>
                  <a:pt x="509" y="189"/>
                  <a:pt x="512" y="207"/>
                  <a:pt x="526" y="216"/>
                </a:cubicBezTo>
                <a:close/>
                <a:moveTo>
                  <a:pt x="685" y="93"/>
                </a:moveTo>
                <a:cubicBezTo>
                  <a:pt x="730" y="93"/>
                  <a:pt x="767" y="130"/>
                  <a:pt x="767" y="175"/>
                </a:cubicBezTo>
                <a:cubicBezTo>
                  <a:pt x="767" y="221"/>
                  <a:pt x="730" y="258"/>
                  <a:pt x="685" y="258"/>
                </a:cubicBezTo>
                <a:cubicBezTo>
                  <a:pt x="639" y="258"/>
                  <a:pt x="603" y="221"/>
                  <a:pt x="603" y="175"/>
                </a:cubicBezTo>
                <a:cubicBezTo>
                  <a:pt x="603" y="130"/>
                  <a:pt x="639" y="93"/>
                  <a:pt x="685" y="93"/>
                </a:cubicBezTo>
                <a:close/>
                <a:moveTo>
                  <a:pt x="685" y="93"/>
                </a:moveTo>
                <a:cubicBezTo>
                  <a:pt x="685" y="93"/>
                  <a:pt x="685" y="93"/>
                  <a:pt x="685" y="93"/>
                </a:cubicBezTo>
              </a:path>
            </a:pathLst>
          </a:custGeom>
          <a:solidFill>
            <a:srgbClr val="FDFDFD"/>
          </a:solidFill>
          <a:ln w="9525">
            <a:noFill/>
            <a:round/>
          </a:ln>
        </p:spPr>
        <p:txBody>
          <a:bodyPr bIns="60841" lIns="121682" rIns="121682" tIns="60841"/>
          <a:lstStyle/>
          <a:p>
            <a:pPr defTabSz="1217491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190">
              <a:solidFill>
                <a:prstClr val="black"/>
              </a:solidFill>
              <a:latin charset="0" pitchFamily="34" typeface="Arial"/>
              <a:ea charset="-122" pitchFamily="34" typeface="微软雅黑"/>
              <a:cs typeface="+mn-ea"/>
              <a:sym charset="0" pitchFamily="34" typeface="Arial"/>
            </a:endParaRPr>
          </a:p>
        </p:txBody>
      </p:sp>
      <p:sp>
        <p:nvSpPr>
          <p:cNvPr id="20" name="TextBox 13"/>
          <p:cNvSpPr txBox="1"/>
          <p:nvPr/>
        </p:nvSpPr>
        <p:spPr>
          <a:xfrm>
            <a:off x="2308225" y="5588000"/>
            <a:ext cx="854075" cy="24384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/>
          <a:p>
            <a:pPr defTabSz="1216817" eaLnBrk="1" fontAlgn="auto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altLang="en-US" b="1" lang="zh-CN" sz="160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cs typeface="+mn-ea"/>
                <a:sym charset="0" pitchFamily="34" typeface="Arial"/>
              </a:rPr>
              <a:t>关键词</a:t>
            </a:r>
          </a:p>
        </p:txBody>
      </p:sp>
      <p:sp>
        <p:nvSpPr>
          <p:cNvPr id="21" name="TextBox 13"/>
          <p:cNvSpPr txBox="1"/>
          <p:nvPr/>
        </p:nvSpPr>
        <p:spPr>
          <a:xfrm>
            <a:off x="2311400" y="5873750"/>
            <a:ext cx="2335213" cy="18288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/>
          <a:p>
            <a:pPr defTabSz="1216817" eaLnBrk="1" fontAlgn="auto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altLang="en-US" lang="zh-CN" sz="120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cs typeface="+mn-ea"/>
                <a:sym charset="0" pitchFamily="34" typeface="Arial"/>
              </a:rPr>
              <a:t>单击此处可编辑内容</a:t>
            </a:r>
          </a:p>
        </p:txBody>
      </p:sp>
      <p:sp>
        <p:nvSpPr>
          <p:cNvPr id="22" name="TextBox 13"/>
          <p:cNvSpPr txBox="1"/>
          <p:nvPr/>
        </p:nvSpPr>
        <p:spPr>
          <a:xfrm>
            <a:off x="3903663" y="4595813"/>
            <a:ext cx="854075" cy="24384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/>
          <a:p>
            <a:pPr defTabSz="1216817" eaLnBrk="1" fontAlgn="auto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altLang="en-US" b="1" lang="zh-CN" sz="160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cs typeface="+mn-ea"/>
                <a:sym charset="0" pitchFamily="34" typeface="Arial"/>
              </a:rPr>
              <a:t>关键词</a:t>
            </a:r>
          </a:p>
        </p:txBody>
      </p:sp>
      <p:sp>
        <p:nvSpPr>
          <p:cNvPr id="23" name="TextBox 13"/>
          <p:cNvSpPr txBox="1"/>
          <p:nvPr/>
        </p:nvSpPr>
        <p:spPr>
          <a:xfrm>
            <a:off x="3908425" y="4881563"/>
            <a:ext cx="2333625" cy="18288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/>
          <a:p>
            <a:pPr defTabSz="1216817" eaLnBrk="1" fontAlgn="auto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altLang="en-US" lang="zh-CN" sz="120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cs typeface="+mn-ea"/>
                <a:sym charset="0" pitchFamily="34" typeface="Arial"/>
              </a:rPr>
              <a:t>单击此处可编辑内容</a:t>
            </a:r>
          </a:p>
        </p:txBody>
      </p:sp>
      <p:sp>
        <p:nvSpPr>
          <p:cNvPr id="24" name="TextBox 13"/>
          <p:cNvSpPr txBox="1"/>
          <p:nvPr/>
        </p:nvSpPr>
        <p:spPr>
          <a:xfrm>
            <a:off x="5537200" y="3632200"/>
            <a:ext cx="854075" cy="24384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/>
          <a:p>
            <a:pPr defTabSz="1216817" eaLnBrk="1" fontAlgn="auto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altLang="en-US" b="1" lang="zh-CN" sz="160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cs typeface="+mn-ea"/>
                <a:sym charset="0" pitchFamily="34" typeface="Arial"/>
              </a:rPr>
              <a:t>关键词</a:t>
            </a:r>
          </a:p>
        </p:txBody>
      </p:sp>
      <p:sp>
        <p:nvSpPr>
          <p:cNvPr id="25" name="TextBox 13"/>
          <p:cNvSpPr txBox="1"/>
          <p:nvPr/>
        </p:nvSpPr>
        <p:spPr>
          <a:xfrm>
            <a:off x="5540375" y="3919538"/>
            <a:ext cx="2335213" cy="18288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/>
          <a:p>
            <a:pPr defTabSz="1216817" eaLnBrk="1" fontAlgn="auto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altLang="en-US" lang="zh-CN" sz="120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cs typeface="+mn-ea"/>
                <a:sym charset="0" pitchFamily="34" typeface="Arial"/>
              </a:rPr>
              <a:t>单击此处可编辑内容</a:t>
            </a:r>
          </a:p>
        </p:txBody>
      </p:sp>
      <p:sp>
        <p:nvSpPr>
          <p:cNvPr id="26" name="TextBox 13"/>
          <p:cNvSpPr txBox="1"/>
          <p:nvPr/>
        </p:nvSpPr>
        <p:spPr>
          <a:xfrm>
            <a:off x="7159625" y="2689225"/>
            <a:ext cx="854075" cy="24384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/>
          <a:p>
            <a:pPr defTabSz="1216817" eaLnBrk="1" fontAlgn="auto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altLang="en-US" b="1" lang="zh-CN" sz="160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cs typeface="+mn-ea"/>
                <a:sym charset="0" pitchFamily="34" typeface="Arial"/>
              </a:rPr>
              <a:t>关键词</a:t>
            </a:r>
          </a:p>
        </p:txBody>
      </p:sp>
      <p:sp>
        <p:nvSpPr>
          <p:cNvPr id="27" name="TextBox 13"/>
          <p:cNvSpPr txBox="1"/>
          <p:nvPr/>
        </p:nvSpPr>
        <p:spPr>
          <a:xfrm>
            <a:off x="7162800" y="2974975"/>
            <a:ext cx="2335213" cy="18288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/>
          <a:p>
            <a:pPr defTabSz="1216817" eaLnBrk="1" fontAlgn="auto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altLang="en-US" lang="zh-CN" sz="120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cs typeface="+mn-ea"/>
                <a:sym charset="0" pitchFamily="34" typeface="Arial"/>
              </a:rPr>
              <a:t>单击此处可编辑内容</a:t>
            </a:r>
          </a:p>
        </p:txBody>
      </p:sp>
      <p:sp>
        <p:nvSpPr>
          <p:cNvPr id="28" name="TextBox 13"/>
          <p:cNvSpPr txBox="1"/>
          <p:nvPr/>
        </p:nvSpPr>
        <p:spPr>
          <a:xfrm>
            <a:off x="8880475" y="1808163"/>
            <a:ext cx="854075" cy="24384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/>
          <a:p>
            <a:pPr defTabSz="1216817" eaLnBrk="1" fontAlgn="auto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altLang="en-US" b="1" lang="zh-CN" sz="160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cs typeface="+mn-ea"/>
                <a:sym charset="0" pitchFamily="34" typeface="Arial"/>
              </a:rPr>
              <a:t>关键词</a:t>
            </a:r>
          </a:p>
        </p:txBody>
      </p:sp>
      <p:sp>
        <p:nvSpPr>
          <p:cNvPr id="29" name="TextBox 13"/>
          <p:cNvSpPr txBox="1"/>
          <p:nvPr/>
        </p:nvSpPr>
        <p:spPr>
          <a:xfrm>
            <a:off x="8885238" y="2095500"/>
            <a:ext cx="2333625" cy="18288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/>
          <a:p>
            <a:pPr defTabSz="1216817" eaLnBrk="1" fontAlgn="auto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altLang="en-US" lang="zh-CN" sz="120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cs typeface="+mn-ea"/>
                <a:sym charset="0" pitchFamily="34" typeface="Arial"/>
              </a:rPr>
              <a:t>单击此处可编辑内容</a:t>
            </a:r>
          </a:p>
        </p:txBody>
      </p:sp>
    </p:spTree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5362" name="组合 1"/>
          <p:cNvGrpSpPr/>
          <p:nvPr/>
        </p:nvGrpSpPr>
        <p:grpSpPr>
          <a:xfrm>
            <a:off x="590550" y="415925"/>
            <a:ext cx="704850" cy="512763"/>
            <a:chOff x="590550" y="415895"/>
            <a:chExt cx="704851" cy="513256"/>
          </a:xfrm>
        </p:grpSpPr>
        <p:sp>
          <p:nvSpPr>
            <p:cNvPr id="3" name="任意多边形 2"/>
            <p:cNvSpPr/>
            <p:nvPr/>
          </p:nvSpPr>
          <p:spPr>
            <a:xfrm flipV="1">
              <a:off x="762000" y="479456"/>
              <a:ext cx="400051" cy="336874"/>
            </a:xfrm>
            <a:custGeom>
              <a:gdLst>
                <a:gd fmla="*/ 0 w 400049" name="connsiteX0"/>
                <a:gd fmla="*/ 336823 h 336823" name="connsiteY0"/>
                <a:gd fmla="*/ 400049 w 400049" name="connsiteX1"/>
                <a:gd fmla="*/ 336823 h 336823" name="connsiteY1"/>
                <a:gd fmla="*/ 200025 w 400049" name="connsiteX2"/>
                <a:gd fmla="*/ 0 h 336823" name="connsiteY2"/>
                <a:gd fmla="*/ 0 w 400049" name="connsiteX3"/>
                <a:gd fmla="*/ 336823 h 33682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336823" w="400049">
                  <a:moveTo>
                    <a:pt x="0" y="336823"/>
                  </a:moveTo>
                  <a:lnTo>
                    <a:pt x="400049" y="336823"/>
                  </a:lnTo>
                  <a:lnTo>
                    <a:pt x="200025" y="0"/>
                  </a:lnTo>
                  <a:lnTo>
                    <a:pt x="0" y="336823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4" name="任意多边形 3"/>
            <p:cNvSpPr/>
            <p:nvPr/>
          </p:nvSpPr>
          <p:spPr>
            <a:xfrm flipV="1">
              <a:off x="590550" y="415895"/>
              <a:ext cx="609601" cy="513256"/>
            </a:xfrm>
            <a:custGeom>
              <a:gdLst>
                <a:gd fmla="*/ 0 w 609600" name="connsiteX0"/>
                <a:gd fmla="*/ 513255 h 513255" name="connsiteY0"/>
                <a:gd fmla="*/ 609600 w 609600" name="connsiteX1"/>
                <a:gd fmla="*/ 513255 h 513255" name="connsiteY1"/>
                <a:gd fmla="*/ 571499 w 609600" name="connsiteX2"/>
                <a:gd fmla="*/ 449097 h 513255" name="connsiteY2"/>
                <a:gd fmla="*/ 171450 w 609600" name="connsiteX3"/>
                <a:gd fmla="*/ 449097 h 513255" name="connsiteY3"/>
                <a:gd fmla="*/ 371475 w 609600" name="connsiteX4"/>
                <a:gd fmla="*/ 112274 h 513255" name="connsiteY4"/>
                <a:gd fmla="*/ 304800 w 609600" name="connsiteX5"/>
                <a:gd fmla="*/ 0 h 513255" name="connsiteY5"/>
                <a:gd fmla="*/ 0 w 609600" name="connsiteX6"/>
                <a:gd fmla="*/ 513255 h 513255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513255" w="609600">
                  <a:moveTo>
                    <a:pt x="0" y="513255"/>
                  </a:moveTo>
                  <a:lnTo>
                    <a:pt x="609600" y="513255"/>
                  </a:lnTo>
                  <a:lnTo>
                    <a:pt x="571499" y="449097"/>
                  </a:lnTo>
                  <a:lnTo>
                    <a:pt x="171450" y="449097"/>
                  </a:lnTo>
                  <a:lnTo>
                    <a:pt x="371475" y="112274"/>
                  </a:lnTo>
                  <a:lnTo>
                    <a:pt x="304800" y="0"/>
                  </a:lnTo>
                  <a:lnTo>
                    <a:pt x="0" y="513255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5" name="任意多边形 4"/>
            <p:cNvSpPr/>
            <p:nvPr/>
          </p:nvSpPr>
          <p:spPr>
            <a:xfrm flipV="1">
              <a:off x="962026" y="479456"/>
              <a:ext cx="333375" cy="449695"/>
            </a:xfrm>
            <a:custGeom>
              <a:gdLst>
                <a:gd fmla="*/ 200024 w 333375" name="connsiteX0"/>
                <a:gd fmla="*/ 449098 h 449098" name="connsiteY0"/>
                <a:gd fmla="*/ 333375 w 333375" name="connsiteX1"/>
                <a:gd fmla="*/ 449098 h 449098" name="connsiteY1"/>
                <a:gd fmla="*/ 66675 w 333375" name="connsiteX2"/>
                <a:gd fmla="*/ 0 h 449098" name="connsiteY2"/>
                <a:gd fmla="*/ 0 w 333375" name="connsiteX3"/>
                <a:gd fmla="*/ 112275 h 449098" name="connsiteY3"/>
                <a:gd fmla="*/ 200024 w 333375" name="connsiteX4"/>
                <a:gd fmla="*/ 449098 h 449098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49098" w="333375">
                  <a:moveTo>
                    <a:pt x="200024" y="449098"/>
                  </a:moveTo>
                  <a:lnTo>
                    <a:pt x="333375" y="449098"/>
                  </a:lnTo>
                  <a:lnTo>
                    <a:pt x="66675" y="0"/>
                  </a:lnTo>
                  <a:lnTo>
                    <a:pt x="0" y="112275"/>
                  </a:lnTo>
                  <a:lnTo>
                    <a:pt x="200024" y="449098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15363" name="矩形 5"/>
          <p:cNvSpPr>
            <a:spLocks noChangeArrowheads="1"/>
          </p:cNvSpPr>
          <p:nvPr/>
        </p:nvSpPr>
        <p:spPr bwMode="auto">
          <a:xfrm>
            <a:off x="1371600" y="411163"/>
            <a:ext cx="3027680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en-US" lang="zh-CN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单击此处添加标题</a:t>
            </a:r>
          </a:p>
        </p:txBody>
      </p:sp>
      <p:sp>
        <p:nvSpPr>
          <p:cNvPr id="16" name="Oval 51"/>
          <p:cNvSpPr/>
          <p:nvPr/>
        </p:nvSpPr>
        <p:spPr>
          <a:xfrm>
            <a:off x="3657600" y="1519238"/>
            <a:ext cx="4876800" cy="4876800"/>
          </a:xfrm>
          <a:prstGeom prst="ellipse">
            <a:avLst/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charset="0" pitchFamily="34" typeface="Arial"/>
              <a:ea charset="-122" panose="01010104010101010101" pitchFamily="2" typeface="时尚中黑简体"/>
            </a:endParaRPr>
          </a:p>
        </p:txBody>
      </p:sp>
      <p:sp>
        <p:nvSpPr>
          <p:cNvPr id="17" name="Rectangle 41"/>
          <p:cNvSpPr/>
          <p:nvPr/>
        </p:nvSpPr>
        <p:spPr>
          <a:xfrm>
            <a:off x="1828800" y="3603625"/>
            <a:ext cx="8534400" cy="6032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366" name="TextBox 7"/>
          <p:cNvSpPr txBox="1">
            <a:spLocks noChangeArrowheads="1"/>
          </p:cNvSpPr>
          <p:nvPr/>
        </p:nvSpPr>
        <p:spPr bwMode="auto">
          <a:xfrm>
            <a:off x="4140200" y="2917825"/>
            <a:ext cx="3860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 eaLnBrk="1" hangingPunct="1"/>
            <a:r>
              <a:rPr altLang="en-US" lang="zh-CN" sz="44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  <a:cs charset="0" pitchFamily="34" typeface="Arial"/>
              </a:rPr>
              <a:t>单击编辑标题</a:t>
            </a:r>
          </a:p>
        </p:txBody>
      </p:sp>
      <p:sp>
        <p:nvSpPr>
          <p:cNvPr id="15367" name="TextBox 8"/>
          <p:cNvSpPr txBox="1">
            <a:spLocks noChangeArrowheads="1"/>
          </p:cNvSpPr>
          <p:nvPr/>
        </p:nvSpPr>
        <p:spPr bwMode="auto">
          <a:xfrm>
            <a:off x="4267200" y="4872038"/>
            <a:ext cx="3657600" cy="60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20000"/>
              </a:spcBef>
            </a:pPr>
            <a:r>
              <a:rPr altLang="en-US" lang="zh-CN" sz="1400">
                <a:solidFill>
                  <a:srgbClr val="FDFDFD"/>
                </a:solidFill>
                <a:latin charset="-122" pitchFamily="34" typeface="微软雅黑"/>
                <a:ea charset="-122" pitchFamily="34" typeface="微软雅黑"/>
                <a:sym charset="0" pitchFamily="34" typeface="Arial"/>
              </a:rPr>
              <a:t>单击此处编辑您要的内容，建议您在展示时采用微软雅黑字体</a:t>
            </a:r>
          </a:p>
        </p:txBody>
      </p:sp>
      <p:sp>
        <p:nvSpPr>
          <p:cNvPr id="15368" name="Rectangle 44"/>
          <p:cNvSpPr>
            <a:spLocks noChangeArrowheads="1"/>
          </p:cNvSpPr>
          <p:nvPr/>
        </p:nvSpPr>
        <p:spPr bwMode="auto">
          <a:xfrm>
            <a:off x="2692400" y="3587750"/>
            <a:ext cx="6807200" cy="937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 eaLnBrk="1" hangingPunct="1">
              <a:lnSpc>
                <a:spcPts val="6663"/>
              </a:lnSpc>
            </a:pPr>
            <a:r>
              <a:rPr altLang="en-US" lang="zh-CN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charset="0" pitchFamily="34" typeface="Arial"/>
              </a:rPr>
              <a:t>添加副标题</a:t>
            </a:r>
          </a:p>
        </p:txBody>
      </p:sp>
      <p:sp>
        <p:nvSpPr>
          <p:cNvPr id="21" name="Rectangle 55"/>
          <p:cNvSpPr/>
          <p:nvPr/>
        </p:nvSpPr>
        <p:spPr>
          <a:xfrm>
            <a:off x="1828800" y="4608513"/>
            <a:ext cx="8534400" cy="6032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2" name="Oval 57"/>
          <p:cNvSpPr/>
          <p:nvPr/>
        </p:nvSpPr>
        <p:spPr>
          <a:xfrm>
            <a:off x="3606800" y="706438"/>
            <a:ext cx="2527300" cy="2527300"/>
          </a:xfrm>
          <a:prstGeom prst="ellipse">
            <a:avLst/>
          </a:prstGeom>
          <a:solidFill>
            <a:schemeClr val="bg1">
              <a:alpha val="2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3" name="Oval 60"/>
          <p:cNvSpPr/>
          <p:nvPr/>
        </p:nvSpPr>
        <p:spPr>
          <a:xfrm>
            <a:off x="2949575" y="2860675"/>
            <a:ext cx="1216025" cy="1216025"/>
          </a:xfrm>
          <a:prstGeom prst="ellipse">
            <a:avLst/>
          </a:prstGeom>
          <a:solidFill>
            <a:schemeClr val="tx1">
              <a:alpha val="1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4" name="Oval 61"/>
          <p:cNvSpPr/>
          <p:nvPr/>
        </p:nvSpPr>
        <p:spPr>
          <a:xfrm>
            <a:off x="7823200" y="4271963"/>
            <a:ext cx="1216025" cy="1216025"/>
          </a:xfrm>
          <a:prstGeom prst="ellipse">
            <a:avLst/>
          </a:prstGeom>
          <a:solidFill>
            <a:schemeClr val="tx1">
              <a:alpha val="1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122" name="组合 2"/>
          <p:cNvGrpSpPr/>
          <p:nvPr/>
        </p:nvGrpSpPr>
        <p:grpSpPr>
          <a:xfrm>
            <a:off x="1116013" y="1219200"/>
            <a:ext cx="4760912" cy="3924300"/>
            <a:chOff x="3581400" y="1295964"/>
            <a:chExt cx="5391150" cy="4443339"/>
          </a:xfrm>
        </p:grpSpPr>
        <p:sp>
          <p:nvSpPr>
            <p:cNvPr id="4" name="任意多边形 3"/>
            <p:cNvSpPr/>
            <p:nvPr/>
          </p:nvSpPr>
          <p:spPr>
            <a:xfrm flipV="1">
              <a:off x="3581400" y="1504470"/>
              <a:ext cx="5029823" cy="4234833"/>
            </a:xfrm>
            <a:custGeom>
              <a:gdLst>
                <a:gd fmla="*/ 1534579 w 5029200" name="connsiteX0"/>
                <a:gd fmla="*/ 1650266 h 4234354" name="connsiteY0"/>
                <a:gd fmla="*/ 3494622 w 5029200" name="connsiteX1"/>
                <a:gd fmla="*/ 1650266 h 4234354" name="connsiteY1"/>
                <a:gd fmla="*/ 2514600 w 5029200" name="connsiteX2"/>
                <a:gd fmla="*/ 0 h 4234354" name="connsiteY2"/>
                <a:gd fmla="*/ 0 w 5029200" name="connsiteX3"/>
                <a:gd fmla="*/ 4234354 h 4234354" name="connsiteY3"/>
                <a:gd fmla="*/ 5029200 w 5029200" name="connsiteX4"/>
                <a:gd fmla="*/ 4234354 h 4234354" name="connsiteY4"/>
                <a:gd fmla="*/ 4196026 w 5029200" name="connsiteX5"/>
                <a:gd fmla="*/ 2831366 h 4234354" name="connsiteY5"/>
                <a:gd fmla="*/ 833174 w 5029200" name="connsiteX6"/>
                <a:gd fmla="*/ 2831366 h 4234354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4234354" w="5029200">
                  <a:moveTo>
                    <a:pt x="1534579" y="1650266"/>
                  </a:moveTo>
                  <a:lnTo>
                    <a:pt x="3494622" y="1650266"/>
                  </a:lnTo>
                  <a:lnTo>
                    <a:pt x="2514600" y="0"/>
                  </a:lnTo>
                  <a:close/>
                  <a:moveTo>
                    <a:pt x="0" y="4234354"/>
                  </a:moveTo>
                  <a:lnTo>
                    <a:pt x="5029200" y="4234354"/>
                  </a:lnTo>
                  <a:lnTo>
                    <a:pt x="4196026" y="2831366"/>
                  </a:lnTo>
                  <a:lnTo>
                    <a:pt x="833174" y="2831366"/>
                  </a:ln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cxnSp>
          <p:nvCxnSpPr>
            <p:cNvPr id="5" name="直接连接符 4"/>
            <p:cNvCxnSpPr/>
            <p:nvPr/>
          </p:nvCxnSpPr>
          <p:spPr>
            <a:xfrm>
              <a:off x="4724705" y="3943634"/>
              <a:ext cx="961742" cy="1603341"/>
            </a:xfrm>
            <a:prstGeom prst="line">
              <a:avLst/>
            </a:prstGeom>
            <a:ln w="57150">
              <a:solidFill>
                <a:schemeClr val="bg1">
                  <a:alpha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任意多边形 5"/>
            <p:cNvSpPr/>
            <p:nvPr/>
          </p:nvSpPr>
          <p:spPr>
            <a:xfrm>
              <a:off x="5868010" y="1295964"/>
              <a:ext cx="3104540" cy="914911"/>
            </a:xfrm>
            <a:custGeom>
              <a:gdLst>
                <a:gd fmla="*/ 0 w 3105150" name="connsiteX0"/>
                <a:gd fmla="*/ 0 h 914400" name="connsiteY0"/>
                <a:gd fmla="*/ 3105150 w 3105150" name="connsiteX1"/>
                <a:gd fmla="*/ 0 h 914400" name="connsiteY1"/>
                <a:gd fmla="*/ 2495550 w 3105150" name="connsiteX2"/>
                <a:gd fmla="*/ 914400 h 914400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914400" w="3105150">
                  <a:moveTo>
                    <a:pt x="0" y="0"/>
                  </a:moveTo>
                  <a:lnTo>
                    <a:pt x="3105150" y="0"/>
                  </a:lnTo>
                  <a:lnTo>
                    <a:pt x="2495550" y="914400"/>
                  </a:lnTo>
                </a:path>
              </a:pathLst>
            </a:custGeom>
            <a:ln w="57150">
              <a:solidFill>
                <a:schemeClr val="bg1">
                  <a:alpha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7" name="等腰三角形 6"/>
            <p:cNvSpPr/>
            <p:nvPr/>
          </p:nvSpPr>
          <p:spPr>
            <a:xfrm flipV="1">
              <a:off x="6038786" y="4504444"/>
              <a:ext cx="1466882" cy="1234859"/>
            </a:xfrm>
            <a:prstGeom prst="triangle">
              <a:avLst/>
            </a:prstGeom>
            <a:solidFill>
              <a:schemeClr val="bg1">
                <a:alpha val="2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8" name="等腰三角形 7"/>
            <p:cNvSpPr/>
            <p:nvPr/>
          </p:nvSpPr>
          <p:spPr>
            <a:xfrm flipV="1" rot="21448464">
              <a:off x="3595781" y="1971812"/>
              <a:ext cx="790966" cy="666861"/>
            </a:xfrm>
            <a:prstGeom prst="triangle">
              <a:avLst/>
            </a:prstGeom>
            <a:solidFill>
              <a:schemeClr val="bg1">
                <a:alpha val="2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5123" name="矩形 8"/>
          <p:cNvSpPr>
            <a:spLocks noChangeArrowheads="1"/>
          </p:cNvSpPr>
          <p:nvPr/>
        </p:nvSpPr>
        <p:spPr bwMode="auto">
          <a:xfrm>
            <a:off x="2422525" y="2659063"/>
            <a:ext cx="1808480" cy="57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en-US" b="1" lang="zh-CN" sz="32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第一部分</a:t>
            </a:r>
          </a:p>
        </p:txBody>
      </p:sp>
      <p:sp>
        <p:nvSpPr>
          <p:cNvPr id="5124" name="文本框 36"/>
          <p:cNvSpPr txBox="1">
            <a:spLocks noChangeArrowheads="1"/>
          </p:cNvSpPr>
          <p:nvPr/>
        </p:nvSpPr>
        <p:spPr bwMode="auto">
          <a:xfrm>
            <a:off x="2441575" y="3279775"/>
            <a:ext cx="1711325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itchFamily="34" typeface="Arial"/>
              <a:buChar char="•"/>
              <a:defRPr sz="28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 sz="24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di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b="1" lang="en-US" sz="1800">
                <a:solidFill>
                  <a:schemeClr val="bg1"/>
                </a:solidFill>
                <a:latin charset="0" pitchFamily="34" typeface="Arial"/>
                <a:ea charset="-122" pitchFamily="34" typeface="微软雅黑"/>
                <a:cs charset="0" pitchFamily="34" typeface="Arial"/>
              </a:rPr>
              <a:t>PART ONE</a:t>
            </a:r>
          </a:p>
        </p:txBody>
      </p:sp>
      <p:sp>
        <p:nvSpPr>
          <p:cNvPr id="5125" name="矩形 10"/>
          <p:cNvSpPr>
            <a:spLocks noChangeArrowheads="1"/>
          </p:cNvSpPr>
          <p:nvPr/>
        </p:nvSpPr>
        <p:spPr bwMode="auto">
          <a:xfrm>
            <a:off x="5575300" y="2695575"/>
            <a:ext cx="3434080" cy="57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en-US" b="1" lang="zh-CN" sz="32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单击此处添加标题</a:t>
            </a:r>
          </a:p>
        </p:txBody>
      </p:sp>
      <p:sp>
        <p:nvSpPr>
          <p:cNvPr id="5126" name="文本框 36"/>
          <p:cNvSpPr txBox="1">
            <a:spLocks noChangeArrowheads="1"/>
          </p:cNvSpPr>
          <p:nvPr/>
        </p:nvSpPr>
        <p:spPr bwMode="auto">
          <a:xfrm>
            <a:off x="5599113" y="3333750"/>
            <a:ext cx="1711325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itchFamily="34" typeface="Arial"/>
              <a:buChar char="•"/>
              <a:defRPr sz="28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 sz="24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di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b="1" lang="en-US" sz="1800">
                <a:solidFill>
                  <a:schemeClr val="bg1"/>
                </a:solidFill>
                <a:latin charset="0" pitchFamily="34" typeface="Arial"/>
                <a:ea charset="-122" pitchFamily="34" typeface="微软雅黑"/>
                <a:cs charset="0" pitchFamily="34" typeface="Arial"/>
              </a:rPr>
              <a:t>ADD TITLE</a:t>
            </a:r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146" name="组合 6"/>
          <p:cNvGrpSpPr/>
          <p:nvPr/>
        </p:nvGrpSpPr>
        <p:grpSpPr>
          <a:xfrm>
            <a:off x="590550" y="415925"/>
            <a:ext cx="704850" cy="512763"/>
            <a:chOff x="590550" y="415895"/>
            <a:chExt cx="704851" cy="513256"/>
          </a:xfrm>
        </p:grpSpPr>
        <p:sp>
          <p:nvSpPr>
            <p:cNvPr id="6" name="任意多边形 5"/>
            <p:cNvSpPr/>
            <p:nvPr/>
          </p:nvSpPr>
          <p:spPr>
            <a:xfrm flipV="1">
              <a:off x="762000" y="479456"/>
              <a:ext cx="400051" cy="336874"/>
            </a:xfrm>
            <a:custGeom>
              <a:gdLst>
                <a:gd fmla="*/ 0 w 400049" name="connsiteX0"/>
                <a:gd fmla="*/ 336823 h 336823" name="connsiteY0"/>
                <a:gd fmla="*/ 400049 w 400049" name="connsiteX1"/>
                <a:gd fmla="*/ 336823 h 336823" name="connsiteY1"/>
                <a:gd fmla="*/ 200025 w 400049" name="connsiteX2"/>
                <a:gd fmla="*/ 0 h 336823" name="connsiteY2"/>
                <a:gd fmla="*/ 0 w 400049" name="connsiteX3"/>
                <a:gd fmla="*/ 336823 h 33682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336823" w="400049">
                  <a:moveTo>
                    <a:pt x="0" y="336823"/>
                  </a:moveTo>
                  <a:lnTo>
                    <a:pt x="400049" y="336823"/>
                  </a:lnTo>
                  <a:lnTo>
                    <a:pt x="200025" y="0"/>
                  </a:lnTo>
                  <a:lnTo>
                    <a:pt x="0" y="336823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5" name="任意多边形 4"/>
            <p:cNvSpPr/>
            <p:nvPr/>
          </p:nvSpPr>
          <p:spPr>
            <a:xfrm flipV="1">
              <a:off x="590550" y="415895"/>
              <a:ext cx="609601" cy="513256"/>
            </a:xfrm>
            <a:custGeom>
              <a:gdLst>
                <a:gd fmla="*/ 0 w 609600" name="connsiteX0"/>
                <a:gd fmla="*/ 513255 h 513255" name="connsiteY0"/>
                <a:gd fmla="*/ 609600 w 609600" name="connsiteX1"/>
                <a:gd fmla="*/ 513255 h 513255" name="connsiteY1"/>
                <a:gd fmla="*/ 571499 w 609600" name="connsiteX2"/>
                <a:gd fmla="*/ 449097 h 513255" name="connsiteY2"/>
                <a:gd fmla="*/ 171450 w 609600" name="connsiteX3"/>
                <a:gd fmla="*/ 449097 h 513255" name="connsiteY3"/>
                <a:gd fmla="*/ 371475 w 609600" name="connsiteX4"/>
                <a:gd fmla="*/ 112274 h 513255" name="connsiteY4"/>
                <a:gd fmla="*/ 304800 w 609600" name="connsiteX5"/>
                <a:gd fmla="*/ 0 h 513255" name="connsiteY5"/>
                <a:gd fmla="*/ 0 w 609600" name="connsiteX6"/>
                <a:gd fmla="*/ 513255 h 513255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513255" w="609600">
                  <a:moveTo>
                    <a:pt x="0" y="513255"/>
                  </a:moveTo>
                  <a:lnTo>
                    <a:pt x="609600" y="513255"/>
                  </a:lnTo>
                  <a:lnTo>
                    <a:pt x="571499" y="449097"/>
                  </a:lnTo>
                  <a:lnTo>
                    <a:pt x="171450" y="449097"/>
                  </a:lnTo>
                  <a:lnTo>
                    <a:pt x="371475" y="112274"/>
                  </a:lnTo>
                  <a:lnTo>
                    <a:pt x="304800" y="0"/>
                  </a:lnTo>
                  <a:lnTo>
                    <a:pt x="0" y="513255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4" name="任意多边形 3"/>
            <p:cNvSpPr/>
            <p:nvPr/>
          </p:nvSpPr>
          <p:spPr>
            <a:xfrm flipV="1">
              <a:off x="962026" y="479456"/>
              <a:ext cx="333375" cy="449695"/>
            </a:xfrm>
            <a:custGeom>
              <a:gdLst>
                <a:gd fmla="*/ 200024 w 333375" name="connsiteX0"/>
                <a:gd fmla="*/ 449098 h 449098" name="connsiteY0"/>
                <a:gd fmla="*/ 333375 w 333375" name="connsiteX1"/>
                <a:gd fmla="*/ 449098 h 449098" name="connsiteY1"/>
                <a:gd fmla="*/ 66675 w 333375" name="connsiteX2"/>
                <a:gd fmla="*/ 0 h 449098" name="connsiteY2"/>
                <a:gd fmla="*/ 0 w 333375" name="connsiteX3"/>
                <a:gd fmla="*/ 112275 h 449098" name="connsiteY3"/>
                <a:gd fmla="*/ 200024 w 333375" name="connsiteX4"/>
                <a:gd fmla="*/ 449098 h 449098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49098" w="333375">
                  <a:moveTo>
                    <a:pt x="200024" y="449098"/>
                  </a:moveTo>
                  <a:lnTo>
                    <a:pt x="333375" y="449098"/>
                  </a:lnTo>
                  <a:lnTo>
                    <a:pt x="66675" y="0"/>
                  </a:lnTo>
                  <a:lnTo>
                    <a:pt x="0" y="112275"/>
                  </a:lnTo>
                  <a:lnTo>
                    <a:pt x="200024" y="449098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6147" name="矩形 7"/>
          <p:cNvSpPr>
            <a:spLocks noChangeArrowheads="1"/>
          </p:cNvSpPr>
          <p:nvPr/>
        </p:nvSpPr>
        <p:spPr bwMode="auto">
          <a:xfrm>
            <a:off x="1371600" y="411163"/>
            <a:ext cx="3027680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en-US" lang="zh-CN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单击此处添加标题</a:t>
            </a:r>
          </a:p>
        </p:txBody>
      </p:sp>
      <p:sp>
        <p:nvSpPr>
          <p:cNvPr id="6148" name="TextBox 13"/>
          <p:cNvSpPr txBox="1">
            <a:spLocks noChangeArrowheads="1"/>
          </p:cNvSpPr>
          <p:nvPr/>
        </p:nvSpPr>
        <p:spPr bwMode="auto">
          <a:xfrm>
            <a:off x="630238" y="4794250"/>
            <a:ext cx="2338387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单击编辑标题</a:t>
            </a:r>
          </a:p>
        </p:txBody>
      </p:sp>
      <p:sp>
        <p:nvSpPr>
          <p:cNvPr id="6149" name="TextBox 13"/>
          <p:cNvSpPr txBox="1">
            <a:spLocks noChangeArrowheads="1"/>
          </p:cNvSpPr>
          <p:nvPr/>
        </p:nvSpPr>
        <p:spPr bwMode="auto">
          <a:xfrm>
            <a:off x="963613" y="5084763"/>
            <a:ext cx="1671637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6150" name="TextBox 13"/>
          <p:cNvSpPr txBox="1">
            <a:spLocks noChangeArrowheads="1"/>
          </p:cNvSpPr>
          <p:nvPr/>
        </p:nvSpPr>
        <p:spPr bwMode="auto">
          <a:xfrm>
            <a:off x="3403600" y="4794250"/>
            <a:ext cx="2338388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单击编辑标题</a:t>
            </a:r>
          </a:p>
        </p:txBody>
      </p:sp>
      <p:sp>
        <p:nvSpPr>
          <p:cNvPr id="6151" name="TextBox 13"/>
          <p:cNvSpPr txBox="1">
            <a:spLocks noChangeArrowheads="1"/>
          </p:cNvSpPr>
          <p:nvPr/>
        </p:nvSpPr>
        <p:spPr bwMode="auto">
          <a:xfrm>
            <a:off x="3736975" y="5084763"/>
            <a:ext cx="1671638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6152" name="TextBox 13"/>
          <p:cNvSpPr txBox="1">
            <a:spLocks noChangeArrowheads="1"/>
          </p:cNvSpPr>
          <p:nvPr/>
        </p:nvSpPr>
        <p:spPr bwMode="auto">
          <a:xfrm>
            <a:off x="6411913" y="4794250"/>
            <a:ext cx="2338387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单击编辑标题</a:t>
            </a:r>
          </a:p>
        </p:txBody>
      </p:sp>
      <p:sp>
        <p:nvSpPr>
          <p:cNvPr id="6153" name="TextBox 13"/>
          <p:cNvSpPr txBox="1">
            <a:spLocks noChangeArrowheads="1"/>
          </p:cNvSpPr>
          <p:nvPr/>
        </p:nvSpPr>
        <p:spPr bwMode="auto">
          <a:xfrm>
            <a:off x="6745288" y="5084763"/>
            <a:ext cx="1671637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6154" name="TextBox 13"/>
          <p:cNvSpPr txBox="1">
            <a:spLocks noChangeArrowheads="1"/>
          </p:cNvSpPr>
          <p:nvPr/>
        </p:nvSpPr>
        <p:spPr bwMode="auto">
          <a:xfrm>
            <a:off x="9296400" y="4794250"/>
            <a:ext cx="2338388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单击编辑标题</a:t>
            </a:r>
          </a:p>
        </p:txBody>
      </p:sp>
      <p:sp>
        <p:nvSpPr>
          <p:cNvPr id="6155" name="TextBox 13"/>
          <p:cNvSpPr txBox="1">
            <a:spLocks noChangeArrowheads="1"/>
          </p:cNvSpPr>
          <p:nvPr/>
        </p:nvSpPr>
        <p:spPr bwMode="auto">
          <a:xfrm>
            <a:off x="9629775" y="5084763"/>
            <a:ext cx="1671638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17" name="Rectangle 1"/>
          <p:cNvSpPr/>
          <p:nvPr/>
        </p:nvSpPr>
        <p:spPr>
          <a:xfrm>
            <a:off x="519113" y="2003425"/>
            <a:ext cx="2325687" cy="2325688"/>
          </a:xfrm>
          <a:prstGeom prst="rect">
            <a:avLst/>
          </a:prstGeom>
          <a:noFill/>
          <a:ln w="76200">
            <a:solidFill>
              <a:srgbClr val="ADBAC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8" name="Teardrop 2"/>
          <p:cNvSpPr/>
          <p:nvPr/>
        </p:nvSpPr>
        <p:spPr>
          <a:xfrm rot="8100000">
            <a:off x="1420813" y="3943350"/>
            <a:ext cx="523875" cy="523875"/>
          </a:xfrm>
          <a:prstGeom prst="teardrop">
            <a:avLst/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charset="0" pitchFamily="34" typeface="Arial"/>
              <a:ea charset="-122" pitchFamily="34" typeface="微软雅黑"/>
            </a:endParaRPr>
          </a:p>
        </p:txBody>
      </p:sp>
      <p:pic>
        <p:nvPicPr>
          <p:cNvPr id="6158" name="图片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630238" y="2132013"/>
            <a:ext cx="2103437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"/>
          <p:cNvSpPr/>
          <p:nvPr/>
        </p:nvSpPr>
        <p:spPr>
          <a:xfrm>
            <a:off x="3403600" y="2003425"/>
            <a:ext cx="2327275" cy="2325688"/>
          </a:xfrm>
          <a:prstGeom prst="rect">
            <a:avLst/>
          </a:prstGeom>
          <a:noFill/>
          <a:ln w="76200">
            <a:solidFill>
              <a:srgbClr val="ADBAC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ADBACA"/>
              </a:solidFill>
            </a:endParaRPr>
          </a:p>
        </p:txBody>
      </p:sp>
      <p:sp>
        <p:nvSpPr>
          <p:cNvPr id="21" name="Teardrop 2"/>
          <p:cNvSpPr/>
          <p:nvPr/>
        </p:nvSpPr>
        <p:spPr>
          <a:xfrm rot="8100000">
            <a:off x="4305300" y="3943350"/>
            <a:ext cx="523875" cy="523875"/>
          </a:xfrm>
          <a:prstGeom prst="teardrop">
            <a:avLst/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charset="0" pitchFamily="34" typeface="Arial"/>
              <a:ea charset="-122" pitchFamily="34" typeface="微软雅黑"/>
            </a:endParaRPr>
          </a:p>
        </p:txBody>
      </p:sp>
      <p:pic>
        <p:nvPicPr>
          <p:cNvPr id="6161" name="图片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3514725" y="2132013"/>
            <a:ext cx="2103438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1"/>
          <p:cNvSpPr/>
          <p:nvPr/>
        </p:nvSpPr>
        <p:spPr>
          <a:xfrm>
            <a:off x="6411913" y="2003425"/>
            <a:ext cx="2327275" cy="2325688"/>
          </a:xfrm>
          <a:prstGeom prst="rect">
            <a:avLst/>
          </a:prstGeom>
          <a:noFill/>
          <a:ln w="76200">
            <a:solidFill>
              <a:srgbClr val="ADBAC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ADBACA"/>
              </a:solidFill>
            </a:endParaRPr>
          </a:p>
        </p:txBody>
      </p:sp>
      <p:sp>
        <p:nvSpPr>
          <p:cNvPr id="24" name="Teardrop 2"/>
          <p:cNvSpPr/>
          <p:nvPr/>
        </p:nvSpPr>
        <p:spPr>
          <a:xfrm rot="8100000">
            <a:off x="7313613" y="3943350"/>
            <a:ext cx="523875" cy="523875"/>
          </a:xfrm>
          <a:prstGeom prst="teardrop">
            <a:avLst/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charset="0" pitchFamily="34" typeface="Arial"/>
              <a:ea charset="-122" pitchFamily="34" typeface="微软雅黑"/>
            </a:endParaRPr>
          </a:p>
        </p:txBody>
      </p:sp>
      <p:pic>
        <p:nvPicPr>
          <p:cNvPr id="6164" name="图片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6523038" y="2132013"/>
            <a:ext cx="2103437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1"/>
          <p:cNvSpPr/>
          <p:nvPr/>
        </p:nvSpPr>
        <p:spPr>
          <a:xfrm>
            <a:off x="9296400" y="2003425"/>
            <a:ext cx="2327275" cy="2325688"/>
          </a:xfrm>
          <a:prstGeom prst="rect">
            <a:avLst/>
          </a:prstGeom>
          <a:noFill/>
          <a:ln w="76200">
            <a:solidFill>
              <a:srgbClr val="ADBAC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ADBACA"/>
              </a:solidFill>
            </a:endParaRPr>
          </a:p>
        </p:txBody>
      </p:sp>
      <p:sp>
        <p:nvSpPr>
          <p:cNvPr id="27" name="Teardrop 2"/>
          <p:cNvSpPr/>
          <p:nvPr/>
        </p:nvSpPr>
        <p:spPr>
          <a:xfrm rot="8100000">
            <a:off x="10198100" y="3943350"/>
            <a:ext cx="523875" cy="523875"/>
          </a:xfrm>
          <a:prstGeom prst="teardrop">
            <a:avLst/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charset="0" pitchFamily="34" typeface="Arial"/>
              <a:ea charset="-122" pitchFamily="34" typeface="微软雅黑"/>
            </a:endParaRPr>
          </a:p>
        </p:txBody>
      </p:sp>
      <p:pic>
        <p:nvPicPr>
          <p:cNvPr id="6167" name="图片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9407525" y="2132013"/>
            <a:ext cx="2103438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170" name="组合 1"/>
          <p:cNvGrpSpPr/>
          <p:nvPr/>
        </p:nvGrpSpPr>
        <p:grpSpPr>
          <a:xfrm>
            <a:off x="590550" y="415925"/>
            <a:ext cx="704850" cy="512763"/>
            <a:chOff x="590550" y="415895"/>
            <a:chExt cx="704851" cy="513256"/>
          </a:xfrm>
        </p:grpSpPr>
        <p:sp>
          <p:nvSpPr>
            <p:cNvPr id="3" name="任意多边形 2"/>
            <p:cNvSpPr/>
            <p:nvPr/>
          </p:nvSpPr>
          <p:spPr>
            <a:xfrm flipV="1">
              <a:off x="762000" y="479456"/>
              <a:ext cx="400051" cy="336874"/>
            </a:xfrm>
            <a:custGeom>
              <a:gdLst>
                <a:gd fmla="*/ 0 w 400049" name="connsiteX0"/>
                <a:gd fmla="*/ 336823 h 336823" name="connsiteY0"/>
                <a:gd fmla="*/ 400049 w 400049" name="connsiteX1"/>
                <a:gd fmla="*/ 336823 h 336823" name="connsiteY1"/>
                <a:gd fmla="*/ 200025 w 400049" name="connsiteX2"/>
                <a:gd fmla="*/ 0 h 336823" name="connsiteY2"/>
                <a:gd fmla="*/ 0 w 400049" name="connsiteX3"/>
                <a:gd fmla="*/ 336823 h 33682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336823" w="400049">
                  <a:moveTo>
                    <a:pt x="0" y="336823"/>
                  </a:moveTo>
                  <a:lnTo>
                    <a:pt x="400049" y="336823"/>
                  </a:lnTo>
                  <a:lnTo>
                    <a:pt x="200025" y="0"/>
                  </a:lnTo>
                  <a:lnTo>
                    <a:pt x="0" y="336823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4" name="任意多边形 3"/>
            <p:cNvSpPr/>
            <p:nvPr/>
          </p:nvSpPr>
          <p:spPr>
            <a:xfrm flipV="1">
              <a:off x="590550" y="415895"/>
              <a:ext cx="609601" cy="513256"/>
            </a:xfrm>
            <a:custGeom>
              <a:gdLst>
                <a:gd fmla="*/ 0 w 609600" name="connsiteX0"/>
                <a:gd fmla="*/ 513255 h 513255" name="connsiteY0"/>
                <a:gd fmla="*/ 609600 w 609600" name="connsiteX1"/>
                <a:gd fmla="*/ 513255 h 513255" name="connsiteY1"/>
                <a:gd fmla="*/ 571499 w 609600" name="connsiteX2"/>
                <a:gd fmla="*/ 449097 h 513255" name="connsiteY2"/>
                <a:gd fmla="*/ 171450 w 609600" name="connsiteX3"/>
                <a:gd fmla="*/ 449097 h 513255" name="connsiteY3"/>
                <a:gd fmla="*/ 371475 w 609600" name="connsiteX4"/>
                <a:gd fmla="*/ 112274 h 513255" name="connsiteY4"/>
                <a:gd fmla="*/ 304800 w 609600" name="connsiteX5"/>
                <a:gd fmla="*/ 0 h 513255" name="connsiteY5"/>
                <a:gd fmla="*/ 0 w 609600" name="connsiteX6"/>
                <a:gd fmla="*/ 513255 h 513255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513255" w="609600">
                  <a:moveTo>
                    <a:pt x="0" y="513255"/>
                  </a:moveTo>
                  <a:lnTo>
                    <a:pt x="609600" y="513255"/>
                  </a:lnTo>
                  <a:lnTo>
                    <a:pt x="571499" y="449097"/>
                  </a:lnTo>
                  <a:lnTo>
                    <a:pt x="171450" y="449097"/>
                  </a:lnTo>
                  <a:lnTo>
                    <a:pt x="371475" y="112274"/>
                  </a:lnTo>
                  <a:lnTo>
                    <a:pt x="304800" y="0"/>
                  </a:lnTo>
                  <a:lnTo>
                    <a:pt x="0" y="513255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5" name="任意多边形 4"/>
            <p:cNvSpPr/>
            <p:nvPr/>
          </p:nvSpPr>
          <p:spPr>
            <a:xfrm flipV="1">
              <a:off x="962026" y="479456"/>
              <a:ext cx="333375" cy="449695"/>
            </a:xfrm>
            <a:custGeom>
              <a:gdLst>
                <a:gd fmla="*/ 200024 w 333375" name="connsiteX0"/>
                <a:gd fmla="*/ 449098 h 449098" name="connsiteY0"/>
                <a:gd fmla="*/ 333375 w 333375" name="connsiteX1"/>
                <a:gd fmla="*/ 449098 h 449098" name="connsiteY1"/>
                <a:gd fmla="*/ 66675 w 333375" name="connsiteX2"/>
                <a:gd fmla="*/ 0 h 449098" name="connsiteY2"/>
                <a:gd fmla="*/ 0 w 333375" name="connsiteX3"/>
                <a:gd fmla="*/ 112275 h 449098" name="connsiteY3"/>
                <a:gd fmla="*/ 200024 w 333375" name="connsiteX4"/>
                <a:gd fmla="*/ 449098 h 449098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49098" w="333375">
                  <a:moveTo>
                    <a:pt x="200024" y="449098"/>
                  </a:moveTo>
                  <a:lnTo>
                    <a:pt x="333375" y="449098"/>
                  </a:lnTo>
                  <a:lnTo>
                    <a:pt x="66675" y="0"/>
                  </a:lnTo>
                  <a:lnTo>
                    <a:pt x="0" y="112275"/>
                  </a:lnTo>
                  <a:lnTo>
                    <a:pt x="200024" y="449098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7171" name="矩形 5"/>
          <p:cNvSpPr>
            <a:spLocks noChangeArrowheads="1"/>
          </p:cNvSpPr>
          <p:nvPr/>
        </p:nvSpPr>
        <p:spPr bwMode="auto">
          <a:xfrm>
            <a:off x="1371600" y="411163"/>
            <a:ext cx="3027680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en-US" lang="zh-CN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单击此处添加标题</a:t>
            </a:r>
          </a:p>
        </p:txBody>
      </p:sp>
      <p:sp>
        <p:nvSpPr>
          <p:cNvPr id="7" name="Rounded Rectangle 39"/>
          <p:cNvSpPr>
            <a:spLocks noChangeAspect="1"/>
          </p:cNvSpPr>
          <p:nvPr/>
        </p:nvSpPr>
        <p:spPr>
          <a:xfrm>
            <a:off x="1225550" y="2143125"/>
            <a:ext cx="1020763" cy="1019175"/>
          </a:xfrm>
          <a:prstGeom prst="roundRect">
            <a:avLst>
              <a:gd fmla="val 5882" name="adj"/>
            </a:avLst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charset="0" pitchFamily="34" typeface="Arial"/>
              <a:ea charset="-122" pitchFamily="34" typeface="微软雅黑"/>
            </a:endParaRPr>
          </a:p>
        </p:txBody>
      </p:sp>
      <p:pic>
        <p:nvPicPr>
          <p:cNvPr id="7173" name="Picture 67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1409700" y="2324100"/>
            <a:ext cx="595313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40"/>
          <p:cNvSpPr>
            <a:spLocks noChangeAspect="1"/>
          </p:cNvSpPr>
          <p:nvPr/>
        </p:nvSpPr>
        <p:spPr>
          <a:xfrm>
            <a:off x="2427288" y="2143125"/>
            <a:ext cx="1020762" cy="1019175"/>
          </a:xfrm>
          <a:prstGeom prst="roundRect">
            <a:avLst>
              <a:gd fmla="val 5882" name="adj"/>
            </a:avLst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charset="0" pitchFamily="34" typeface="Arial"/>
              <a:ea charset="-122" pitchFamily="34" typeface="微软雅黑"/>
            </a:endParaRPr>
          </a:p>
        </p:txBody>
      </p:sp>
      <p:pic>
        <p:nvPicPr>
          <p:cNvPr id="7175" name="Picture 68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2601913" y="2355850"/>
            <a:ext cx="595312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ounded Rectangle 41"/>
          <p:cNvSpPr>
            <a:spLocks noChangeAspect="1"/>
          </p:cNvSpPr>
          <p:nvPr/>
        </p:nvSpPr>
        <p:spPr>
          <a:xfrm>
            <a:off x="3608388" y="2143125"/>
            <a:ext cx="1020762" cy="1019175"/>
          </a:xfrm>
          <a:prstGeom prst="roundRect">
            <a:avLst>
              <a:gd fmla="val 5882" name="adj"/>
            </a:avLst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charset="0" pitchFamily="34" typeface="Arial"/>
              <a:ea charset="-122" pitchFamily="34" typeface="微软雅黑"/>
            </a:endParaRPr>
          </a:p>
        </p:txBody>
      </p:sp>
      <p:pic>
        <p:nvPicPr>
          <p:cNvPr id="7177" name="Picture 69"/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3794125" y="2363788"/>
            <a:ext cx="595313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ounded Rectangle 43"/>
          <p:cNvSpPr>
            <a:spLocks noChangeAspect="1"/>
          </p:cNvSpPr>
          <p:nvPr/>
        </p:nvSpPr>
        <p:spPr>
          <a:xfrm>
            <a:off x="4808538" y="2143125"/>
            <a:ext cx="1020762" cy="1019175"/>
          </a:xfrm>
          <a:prstGeom prst="roundRect">
            <a:avLst>
              <a:gd fmla="val 5882" name="adj"/>
            </a:avLst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charset="0" pitchFamily="34" typeface="Arial"/>
              <a:ea charset="-122" pitchFamily="34" typeface="微软雅黑"/>
            </a:endParaRPr>
          </a:p>
        </p:txBody>
      </p:sp>
      <p:pic>
        <p:nvPicPr>
          <p:cNvPr id="7179" name="Picture 70"/>
          <p:cNvPicPr>
            <a:picLocks noChangeAspect="1"/>
          </p:cNvPicPr>
          <p:nvPr/>
        </p:nvPicPr>
        <p:blipFill>
          <a:blip r:embed="rId5">
            <a:lum bright="70000" contrast="-70000"/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4997450" y="2363788"/>
            <a:ext cx="595313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ounded Rectangle 44"/>
          <p:cNvSpPr>
            <a:spLocks noChangeAspect="1"/>
          </p:cNvSpPr>
          <p:nvPr/>
        </p:nvSpPr>
        <p:spPr>
          <a:xfrm>
            <a:off x="1225550" y="4383088"/>
            <a:ext cx="1020763" cy="1019175"/>
          </a:xfrm>
          <a:prstGeom prst="roundRect">
            <a:avLst>
              <a:gd fmla="val 5882" name="adj"/>
            </a:avLst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charset="0" pitchFamily="34" typeface="Arial"/>
              <a:ea charset="-122" pitchFamily="34" typeface="微软雅黑"/>
            </a:endParaRPr>
          </a:p>
        </p:txBody>
      </p:sp>
      <p:sp>
        <p:nvSpPr>
          <p:cNvPr id="16" name="Rounded Rectangle 45"/>
          <p:cNvSpPr>
            <a:spLocks noChangeAspect="1"/>
          </p:cNvSpPr>
          <p:nvPr/>
        </p:nvSpPr>
        <p:spPr>
          <a:xfrm>
            <a:off x="2427288" y="4383088"/>
            <a:ext cx="1020762" cy="1019175"/>
          </a:xfrm>
          <a:prstGeom prst="roundRect">
            <a:avLst>
              <a:gd fmla="val 5882" name="adj"/>
            </a:avLst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charset="0" pitchFamily="34" typeface="Arial"/>
              <a:ea charset="-122" pitchFamily="34" typeface="微软雅黑"/>
            </a:endParaRPr>
          </a:p>
        </p:txBody>
      </p:sp>
      <p:sp>
        <p:nvSpPr>
          <p:cNvPr id="17" name="Rounded Rectangle 46"/>
          <p:cNvSpPr>
            <a:spLocks noChangeAspect="1"/>
          </p:cNvSpPr>
          <p:nvPr/>
        </p:nvSpPr>
        <p:spPr>
          <a:xfrm>
            <a:off x="3608388" y="4383088"/>
            <a:ext cx="1020762" cy="1019175"/>
          </a:xfrm>
          <a:prstGeom prst="roundRect">
            <a:avLst>
              <a:gd fmla="val 5882" name="adj"/>
            </a:avLst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charset="0" pitchFamily="34" typeface="Arial"/>
              <a:ea charset="-122" pitchFamily="34" typeface="微软雅黑"/>
            </a:endParaRPr>
          </a:p>
        </p:txBody>
      </p:sp>
      <p:sp>
        <p:nvSpPr>
          <p:cNvPr id="18" name="Rounded Rectangle 66"/>
          <p:cNvSpPr>
            <a:spLocks noChangeAspect="1"/>
          </p:cNvSpPr>
          <p:nvPr/>
        </p:nvSpPr>
        <p:spPr>
          <a:xfrm>
            <a:off x="4808538" y="4383088"/>
            <a:ext cx="1020762" cy="1019175"/>
          </a:xfrm>
          <a:prstGeom prst="roundRect">
            <a:avLst>
              <a:gd fmla="val 5882" name="adj"/>
            </a:avLst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charset="0" pitchFamily="34" typeface="Arial"/>
              <a:ea charset="-122" pitchFamily="34" typeface="微软雅黑"/>
            </a:endParaRPr>
          </a:p>
        </p:txBody>
      </p:sp>
      <p:pic>
        <p:nvPicPr>
          <p:cNvPr id="7184" name="Picture 74"/>
          <p:cNvPicPr>
            <a:picLocks noChangeAspect="1"/>
          </p:cNvPicPr>
          <p:nvPr/>
        </p:nvPicPr>
        <p:blipFill>
          <a:blip r:embed="rId6">
            <a:lum bright="70000" contrast="-70000"/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5033963" y="4646613"/>
            <a:ext cx="59531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Freeform 36"/>
          <p:cNvSpPr/>
          <p:nvPr/>
        </p:nvSpPr>
        <p:spPr>
          <a:xfrm>
            <a:off x="6546850" y="2124075"/>
            <a:ext cx="61913" cy="3863975"/>
          </a:xfrm>
          <a:custGeom>
            <a:gdLst>
              <a:gd fmla="*/ 0 w 55460" name="connsiteX0"/>
              <a:gd fmla="*/ 0 h 1519481" name="connsiteY0"/>
              <a:gd fmla="*/ 11092 w 55460" name="connsiteX1"/>
              <a:gd fmla="*/ 632193 h 1519481" name="connsiteY1"/>
              <a:gd fmla="*/ 16638 w 55460" name="connsiteX2"/>
              <a:gd fmla="*/ 726467 h 1519481" name="connsiteY2"/>
              <a:gd fmla="*/ 55460 w 55460" name="connsiteX3"/>
              <a:gd fmla="*/ 770831 h 1519481" name="connsiteY3"/>
              <a:gd fmla="*/ 5546 w 55460" name="connsiteX4"/>
              <a:gd fmla="*/ 793014 h 1519481" name="connsiteY4"/>
              <a:gd fmla="*/ 5546 w 55460" name="connsiteX5"/>
              <a:gd fmla="*/ 793014 h 1519481" name="connsiteY5"/>
              <a:gd fmla="*/ 0 w 55460" name="connsiteX6"/>
              <a:gd fmla="*/ 1513935 h 1519481" name="connsiteY6"/>
              <a:gd fmla="*/ 0 w 55460" name="connsiteX7"/>
              <a:gd fmla="*/ 1519481 h 1519481" name="connsiteY7"/>
              <a:gd fmla="*/ 0 w 55460" name="connsiteX8"/>
              <a:gd fmla="*/ 1519481 h 1519481" name="connsiteY8"/>
              <a:gd fmla="*/ 0 w 55460" name="connsiteX9"/>
              <a:gd fmla="*/ 1519481 h 1519481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1519481" w="55459">
                <a:moveTo>
                  <a:pt x="0" y="0"/>
                </a:moveTo>
                <a:lnTo>
                  <a:pt x="11092" y="632193"/>
                </a:lnTo>
                <a:lnTo>
                  <a:pt x="16638" y="726467"/>
                </a:lnTo>
                <a:lnTo>
                  <a:pt x="55460" y="770831"/>
                </a:lnTo>
                <a:lnTo>
                  <a:pt x="5546" y="793014"/>
                </a:lnTo>
                <a:lnTo>
                  <a:pt x="5546" y="793014"/>
                </a:lnTo>
                <a:cubicBezTo>
                  <a:pt x="3697" y="1033321"/>
                  <a:pt x="1849" y="1273628"/>
                  <a:pt x="0" y="1513935"/>
                </a:cubicBezTo>
                <a:lnTo>
                  <a:pt x="0" y="1519481"/>
                </a:lnTo>
                <a:lnTo>
                  <a:pt x="0" y="1519481"/>
                </a:lnTo>
                <a:lnTo>
                  <a:pt x="0" y="1519481"/>
                </a:lnTo>
              </a:path>
            </a:pathLst>
          </a:custGeom>
          <a:ln cmpd="sng" w="12700">
            <a:solidFill>
              <a:srgbClr val="ADBAC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3190">
              <a:latin typeface="Lato Regular"/>
            </a:endParaRPr>
          </a:p>
        </p:txBody>
      </p:sp>
      <p:sp>
        <p:nvSpPr>
          <p:cNvPr id="7186" name="Freeform 188"/>
          <p:cNvSpPr/>
          <p:nvPr/>
        </p:nvSpPr>
        <p:spPr bwMode="auto">
          <a:xfrm>
            <a:off x="1473200" y="4703763"/>
            <a:ext cx="525463" cy="460375"/>
          </a:xfrm>
          <a:custGeom>
            <a:gdLst>
              <a:gd fmla="*/ 396160 w 288" name="T0"/>
              <a:gd fmla="*/ 0 h 252" name="T1"/>
              <a:gd fmla="*/ 262890 w 288" name="T2"/>
              <a:gd fmla="*/ 80327 h 252" name="T3"/>
              <a:gd fmla="*/ 131445 w 288" name="T4"/>
              <a:gd fmla="*/ 0 h 252" name="T5"/>
              <a:gd fmla="*/ 0 w 288" name="T6"/>
              <a:gd fmla="*/ 131445 h 252" name="T7"/>
              <a:gd fmla="*/ 65722 w 288" name="T8"/>
              <a:gd fmla="*/ 262890 h 252" name="T9"/>
              <a:gd fmla="*/ 262890 w 288" name="T10"/>
              <a:gd fmla="*/ 460057 h 252" name="T11"/>
              <a:gd fmla="*/ 460057 w 288" name="T12"/>
              <a:gd fmla="*/ 262890 h 252" name="T13"/>
              <a:gd fmla="*/ 525779 w 288" name="T14"/>
              <a:gd fmla="*/ 131445 h 252" name="T15"/>
              <a:gd fmla="*/ 396160 w 288" name="T16"/>
              <a:gd fmla="*/ 0 h 252" name="T17"/>
              <a:gd fmla="*/ 0 60000 65536" name="T18"/>
              <a:gd fmla="*/ 0 60000 65536" name="T19"/>
              <a:gd fmla="*/ 0 60000 65536" name="T20"/>
              <a:gd fmla="*/ 0 60000 65536" name="T21"/>
              <a:gd fmla="*/ 0 60000 65536" name="T22"/>
              <a:gd fmla="*/ 0 60000 65536" name="T23"/>
              <a:gd fmla="*/ 0 60000 65536" name="T24"/>
              <a:gd fmla="*/ 0 60000 65536" name="T25"/>
              <a:gd fmla="*/ 0 60000 65536" name="T26"/>
            </a:gdLst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b="b" l="0" r="r" t="0"/>
            <a:pathLst>
              <a:path h="251" w="288">
                <a:moveTo>
                  <a:pt x="217" y="0"/>
                </a:moveTo>
                <a:cubicBezTo>
                  <a:pt x="180" y="0"/>
                  <a:pt x="144" y="44"/>
                  <a:pt x="144" y="44"/>
                </a:cubicBezTo>
                <a:cubicBezTo>
                  <a:pt x="144" y="44"/>
                  <a:pt x="108" y="0"/>
                  <a:pt x="72" y="0"/>
                </a:cubicBezTo>
                <a:cubicBezTo>
                  <a:pt x="35" y="0"/>
                  <a:pt x="0" y="18"/>
                  <a:pt x="0" y="72"/>
                </a:cubicBezTo>
                <a:cubicBezTo>
                  <a:pt x="0" y="111"/>
                  <a:pt x="36" y="144"/>
                  <a:pt x="36" y="144"/>
                </a:cubicBezTo>
                <a:cubicBezTo>
                  <a:pt x="144" y="252"/>
                  <a:pt x="144" y="252"/>
                  <a:pt x="144" y="252"/>
                </a:cubicBezTo>
                <a:cubicBezTo>
                  <a:pt x="252" y="144"/>
                  <a:pt x="252" y="144"/>
                  <a:pt x="252" y="144"/>
                </a:cubicBezTo>
                <a:cubicBezTo>
                  <a:pt x="252" y="144"/>
                  <a:pt x="288" y="111"/>
                  <a:pt x="288" y="72"/>
                </a:cubicBezTo>
                <a:cubicBezTo>
                  <a:pt x="288" y="18"/>
                  <a:pt x="253" y="0"/>
                  <a:pt x="21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altLang="en-US" lang="zh-CN"/>
          </a:p>
        </p:txBody>
      </p:sp>
      <p:sp>
        <p:nvSpPr>
          <p:cNvPr id="7187" name="Freeform 411"/>
          <p:cNvSpPr>
            <a:spLocks noEditPoints="1"/>
          </p:cNvSpPr>
          <p:nvPr/>
        </p:nvSpPr>
        <p:spPr bwMode="auto">
          <a:xfrm>
            <a:off x="2679700" y="4646613"/>
            <a:ext cx="525463" cy="530225"/>
          </a:xfrm>
          <a:custGeom>
            <a:gdLst>
              <a:gd fmla="*/ 511174 w 288" name="T0"/>
              <a:gd fmla="*/ 217107 h 288" name="T1"/>
              <a:gd fmla="*/ 432672 w 288" name="T2"/>
              <a:gd fmla="*/ 202388 h 288" name="T3"/>
              <a:gd fmla="*/ 427195 w 288" name="T4"/>
              <a:gd fmla="*/ 187669 h 288" name="T5"/>
              <a:gd fmla="*/ 472836 w 288" name="T6"/>
              <a:gd fmla="*/ 121433 h 288" name="T7"/>
              <a:gd fmla="*/ 471010 w 288" name="T8"/>
              <a:gd fmla="*/ 99354 h 288" name="T9"/>
              <a:gd fmla="*/ 427195 w 288" name="T10"/>
              <a:gd fmla="*/ 55197 h 288" name="T11"/>
              <a:gd fmla="*/ 405288 w 288" name="T12"/>
              <a:gd fmla="*/ 53357 h 288" name="T13"/>
              <a:gd fmla="*/ 339566 w 288" name="T14"/>
              <a:gd fmla="*/ 99354 h 288" name="T15"/>
              <a:gd fmla="*/ 324961 w 288" name="T16"/>
              <a:gd fmla="*/ 93834 h 288" name="T17"/>
              <a:gd fmla="*/ 310356 w 288" name="T18"/>
              <a:gd fmla="*/ 14719 h 288" name="T19"/>
              <a:gd fmla="*/ 293925 w 288" name="T20"/>
              <a:gd fmla="*/ 0 h 288" name="T21"/>
              <a:gd fmla="*/ 231854 w 288" name="T22"/>
              <a:gd fmla="*/ 0 h 288" name="T23"/>
              <a:gd fmla="*/ 215423 w 288" name="T24"/>
              <a:gd fmla="*/ 14719 h 288" name="T25"/>
              <a:gd fmla="*/ 200818 w 288" name="T26"/>
              <a:gd fmla="*/ 93834 h 288" name="T27"/>
              <a:gd fmla="*/ 188039 w 288" name="T28"/>
              <a:gd fmla="*/ 99354 h 288" name="T29"/>
              <a:gd fmla="*/ 120491 w 288" name="T30"/>
              <a:gd fmla="*/ 53357 h 288" name="T31"/>
              <a:gd fmla="*/ 98584 w 288" name="T32"/>
              <a:gd fmla="*/ 55197 h 288" name="T33"/>
              <a:gd fmla="*/ 56594 w 288" name="T34"/>
              <a:gd fmla="*/ 99354 h 288" name="T35"/>
              <a:gd fmla="*/ 52943 w 288" name="T36"/>
              <a:gd fmla="*/ 121433 h 288" name="T37"/>
              <a:gd fmla="*/ 98584 w 288" name="T38"/>
              <a:gd fmla="*/ 187669 h 288" name="T39"/>
              <a:gd fmla="*/ 93107 w 288" name="T40"/>
              <a:gd fmla="*/ 202388 h 288" name="T41"/>
              <a:gd fmla="*/ 14605 w 288" name="T42"/>
              <a:gd fmla="*/ 217107 h 288" name="T43"/>
              <a:gd fmla="*/ 0 w 288" name="T44"/>
              <a:gd fmla="*/ 233666 h 288" name="T45"/>
              <a:gd fmla="*/ 0 w 288" name="T46"/>
              <a:gd fmla="*/ 296222 h 288" name="T47"/>
              <a:gd fmla="*/ 14605 w 288" name="T48"/>
              <a:gd fmla="*/ 312781 h 288" name="T49"/>
              <a:gd fmla="*/ 93107 w 288" name="T50"/>
              <a:gd fmla="*/ 327500 h 288" name="T51"/>
              <a:gd fmla="*/ 98584 w 288" name="T52"/>
              <a:gd fmla="*/ 342219 h 288" name="T53"/>
              <a:gd fmla="*/ 52943 w 288" name="T54"/>
              <a:gd fmla="*/ 408455 h 288" name="T55"/>
              <a:gd fmla="*/ 56594 w 288" name="T56"/>
              <a:gd fmla="*/ 430534 h 288" name="T57"/>
              <a:gd fmla="*/ 98584 w 288" name="T58"/>
              <a:gd fmla="*/ 474691 h 288" name="T59"/>
              <a:gd fmla="*/ 120491 w 288" name="T60"/>
              <a:gd fmla="*/ 476531 h 288" name="T61"/>
              <a:gd fmla="*/ 188039 w 288" name="T62"/>
              <a:gd fmla="*/ 430534 h 288" name="T63"/>
              <a:gd fmla="*/ 200818 w 288" name="T64"/>
              <a:gd fmla="*/ 436054 h 288" name="T65"/>
              <a:gd fmla="*/ 215423 w 288" name="T66"/>
              <a:gd fmla="*/ 515169 h 288" name="T67"/>
              <a:gd fmla="*/ 231854 w 288" name="T68"/>
              <a:gd fmla="*/ 529888 h 288" name="T69"/>
              <a:gd fmla="*/ 293925 w 288" name="T70"/>
              <a:gd fmla="*/ 529888 h 288" name="T71"/>
              <a:gd fmla="*/ 310356 w 288" name="T72"/>
              <a:gd fmla="*/ 515169 h 288" name="T73"/>
              <a:gd fmla="*/ 324961 w 288" name="T74"/>
              <a:gd fmla="*/ 436054 h 288" name="T75"/>
              <a:gd fmla="*/ 339566 w 288" name="T76"/>
              <a:gd fmla="*/ 430534 h 288" name="T77"/>
              <a:gd fmla="*/ 405288 w 288" name="T78"/>
              <a:gd fmla="*/ 476531 h 288" name="T79"/>
              <a:gd fmla="*/ 427195 w 288" name="T80"/>
              <a:gd fmla="*/ 474691 h 288" name="T81"/>
              <a:gd fmla="*/ 471010 w 288" name="T82"/>
              <a:gd fmla="*/ 430534 h 288" name="T83"/>
              <a:gd fmla="*/ 472836 w 288" name="T84"/>
              <a:gd fmla="*/ 408455 h 288" name="T85"/>
              <a:gd fmla="*/ 427195 w 288" name="T86"/>
              <a:gd fmla="*/ 342219 h 288" name="T87"/>
              <a:gd fmla="*/ 432672 w 288" name="T88"/>
              <a:gd fmla="*/ 327500 h 288" name="T89"/>
              <a:gd fmla="*/ 511174 w 288" name="T90"/>
              <a:gd fmla="*/ 312781 h 288" name="T91"/>
              <a:gd fmla="*/ 525779 w 288" name="T92"/>
              <a:gd fmla="*/ 296222 h 288" name="T93"/>
              <a:gd fmla="*/ 525779 w 288" name="T94"/>
              <a:gd fmla="*/ 233666 h 288" name="T95"/>
              <a:gd fmla="*/ 511174 w 288" name="T96"/>
              <a:gd fmla="*/ 217107 h 288" name="T97"/>
              <a:gd fmla="*/ 262890 w 288" name="T98"/>
              <a:gd fmla="*/ 360618 h 288" name="T99"/>
              <a:gd fmla="*/ 167957 w 288" name="T100"/>
              <a:gd fmla="*/ 264944 h 288" name="T101"/>
              <a:gd fmla="*/ 262890 w 288" name="T102"/>
              <a:gd fmla="*/ 169270 h 288" name="T103"/>
              <a:gd fmla="*/ 357822 w 288" name="T104"/>
              <a:gd fmla="*/ 264944 h 288" name="T105"/>
              <a:gd fmla="*/ 262890 w 288" name="T106"/>
              <a:gd fmla="*/ 360618 h 288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</a:gdLst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b="b" l="0" r="r" t="0"/>
            <a:pathLst>
              <a:path h="288" w="288">
                <a:moveTo>
                  <a:pt x="280" y="118"/>
                </a:moveTo>
                <a:cubicBezTo>
                  <a:pt x="237" y="110"/>
                  <a:pt x="237" y="110"/>
                  <a:pt x="237" y="110"/>
                </a:cubicBezTo>
                <a:cubicBezTo>
                  <a:pt x="233" y="109"/>
                  <a:pt x="232" y="106"/>
                  <a:pt x="234" y="102"/>
                </a:cubicBezTo>
                <a:cubicBezTo>
                  <a:pt x="259" y="66"/>
                  <a:pt x="259" y="66"/>
                  <a:pt x="259" y="66"/>
                </a:cubicBezTo>
                <a:cubicBezTo>
                  <a:pt x="261" y="62"/>
                  <a:pt x="261" y="57"/>
                  <a:pt x="258" y="54"/>
                </a:cubicBezTo>
                <a:cubicBezTo>
                  <a:pt x="234" y="30"/>
                  <a:pt x="234" y="30"/>
                  <a:pt x="234" y="30"/>
                </a:cubicBezTo>
                <a:cubicBezTo>
                  <a:pt x="231" y="27"/>
                  <a:pt x="226" y="27"/>
                  <a:pt x="222" y="29"/>
                </a:cubicBezTo>
                <a:cubicBezTo>
                  <a:pt x="186" y="54"/>
                  <a:pt x="186" y="54"/>
                  <a:pt x="186" y="54"/>
                </a:cubicBezTo>
                <a:cubicBezTo>
                  <a:pt x="182" y="56"/>
                  <a:pt x="179" y="55"/>
                  <a:pt x="178" y="51"/>
                </a:cubicBezTo>
                <a:cubicBezTo>
                  <a:pt x="170" y="8"/>
                  <a:pt x="170" y="8"/>
                  <a:pt x="170" y="8"/>
                </a:cubicBezTo>
                <a:cubicBezTo>
                  <a:pt x="169" y="4"/>
                  <a:pt x="165" y="0"/>
                  <a:pt x="161" y="0"/>
                </a:cubicBezTo>
                <a:cubicBezTo>
                  <a:pt x="127" y="0"/>
                  <a:pt x="127" y="0"/>
                  <a:pt x="127" y="0"/>
                </a:cubicBezTo>
                <a:cubicBezTo>
                  <a:pt x="123" y="0"/>
                  <a:pt x="119" y="4"/>
                  <a:pt x="118" y="8"/>
                </a:cubicBezTo>
                <a:cubicBezTo>
                  <a:pt x="110" y="51"/>
                  <a:pt x="110" y="51"/>
                  <a:pt x="110" y="51"/>
                </a:cubicBezTo>
                <a:cubicBezTo>
                  <a:pt x="110" y="55"/>
                  <a:pt x="106" y="56"/>
                  <a:pt x="103" y="54"/>
                </a:cubicBezTo>
                <a:cubicBezTo>
                  <a:pt x="66" y="29"/>
                  <a:pt x="66" y="29"/>
                  <a:pt x="66" y="29"/>
                </a:cubicBezTo>
                <a:cubicBezTo>
                  <a:pt x="63" y="27"/>
                  <a:pt x="57" y="27"/>
                  <a:pt x="54" y="30"/>
                </a:cubicBezTo>
                <a:cubicBezTo>
                  <a:pt x="31" y="54"/>
                  <a:pt x="31" y="54"/>
                  <a:pt x="31" y="54"/>
                </a:cubicBezTo>
                <a:cubicBezTo>
                  <a:pt x="28" y="57"/>
                  <a:pt x="27" y="62"/>
                  <a:pt x="29" y="66"/>
                </a:cubicBezTo>
                <a:cubicBezTo>
                  <a:pt x="54" y="102"/>
                  <a:pt x="54" y="102"/>
                  <a:pt x="54" y="102"/>
                </a:cubicBezTo>
                <a:cubicBezTo>
                  <a:pt x="56" y="106"/>
                  <a:pt x="55" y="109"/>
                  <a:pt x="51" y="110"/>
                </a:cubicBezTo>
                <a:cubicBezTo>
                  <a:pt x="8" y="118"/>
                  <a:pt x="8" y="118"/>
                  <a:pt x="8" y="118"/>
                </a:cubicBezTo>
                <a:cubicBezTo>
                  <a:pt x="4" y="119"/>
                  <a:pt x="0" y="123"/>
                  <a:pt x="0" y="127"/>
                </a:cubicBezTo>
                <a:cubicBezTo>
                  <a:pt x="0" y="161"/>
                  <a:pt x="0" y="161"/>
                  <a:pt x="0" y="161"/>
                </a:cubicBezTo>
                <a:cubicBezTo>
                  <a:pt x="0" y="165"/>
                  <a:pt x="4" y="169"/>
                  <a:pt x="8" y="170"/>
                </a:cubicBezTo>
                <a:cubicBezTo>
                  <a:pt x="51" y="178"/>
                  <a:pt x="51" y="178"/>
                  <a:pt x="51" y="178"/>
                </a:cubicBezTo>
                <a:cubicBezTo>
                  <a:pt x="55" y="179"/>
                  <a:pt x="56" y="182"/>
                  <a:pt x="54" y="186"/>
                </a:cubicBezTo>
                <a:cubicBezTo>
                  <a:pt x="29" y="222"/>
                  <a:pt x="29" y="222"/>
                  <a:pt x="29" y="222"/>
                </a:cubicBezTo>
                <a:cubicBezTo>
                  <a:pt x="27" y="226"/>
                  <a:pt x="28" y="231"/>
                  <a:pt x="31" y="234"/>
                </a:cubicBezTo>
                <a:cubicBezTo>
                  <a:pt x="54" y="258"/>
                  <a:pt x="54" y="258"/>
                  <a:pt x="54" y="258"/>
                </a:cubicBezTo>
                <a:cubicBezTo>
                  <a:pt x="57" y="261"/>
                  <a:pt x="63" y="261"/>
                  <a:pt x="66" y="259"/>
                </a:cubicBezTo>
                <a:cubicBezTo>
                  <a:pt x="103" y="234"/>
                  <a:pt x="103" y="234"/>
                  <a:pt x="103" y="234"/>
                </a:cubicBezTo>
                <a:cubicBezTo>
                  <a:pt x="106" y="232"/>
                  <a:pt x="110" y="233"/>
                  <a:pt x="110" y="237"/>
                </a:cubicBezTo>
                <a:cubicBezTo>
                  <a:pt x="118" y="280"/>
                  <a:pt x="118" y="280"/>
                  <a:pt x="118" y="280"/>
                </a:cubicBezTo>
                <a:cubicBezTo>
                  <a:pt x="119" y="285"/>
                  <a:pt x="123" y="288"/>
                  <a:pt x="127" y="288"/>
                </a:cubicBezTo>
                <a:cubicBezTo>
                  <a:pt x="161" y="288"/>
                  <a:pt x="161" y="288"/>
                  <a:pt x="161" y="288"/>
                </a:cubicBezTo>
                <a:cubicBezTo>
                  <a:pt x="165" y="288"/>
                  <a:pt x="169" y="285"/>
                  <a:pt x="170" y="280"/>
                </a:cubicBezTo>
                <a:cubicBezTo>
                  <a:pt x="178" y="237"/>
                  <a:pt x="178" y="237"/>
                  <a:pt x="178" y="237"/>
                </a:cubicBezTo>
                <a:cubicBezTo>
                  <a:pt x="179" y="233"/>
                  <a:pt x="182" y="232"/>
                  <a:pt x="186" y="234"/>
                </a:cubicBezTo>
                <a:cubicBezTo>
                  <a:pt x="222" y="259"/>
                  <a:pt x="222" y="259"/>
                  <a:pt x="222" y="259"/>
                </a:cubicBezTo>
                <a:cubicBezTo>
                  <a:pt x="226" y="261"/>
                  <a:pt x="231" y="261"/>
                  <a:pt x="234" y="258"/>
                </a:cubicBezTo>
                <a:cubicBezTo>
                  <a:pt x="258" y="234"/>
                  <a:pt x="258" y="234"/>
                  <a:pt x="258" y="234"/>
                </a:cubicBezTo>
                <a:cubicBezTo>
                  <a:pt x="261" y="231"/>
                  <a:pt x="261" y="226"/>
                  <a:pt x="259" y="222"/>
                </a:cubicBezTo>
                <a:cubicBezTo>
                  <a:pt x="234" y="186"/>
                  <a:pt x="234" y="186"/>
                  <a:pt x="234" y="186"/>
                </a:cubicBezTo>
                <a:cubicBezTo>
                  <a:pt x="232" y="182"/>
                  <a:pt x="233" y="179"/>
                  <a:pt x="237" y="178"/>
                </a:cubicBezTo>
                <a:cubicBezTo>
                  <a:pt x="280" y="170"/>
                  <a:pt x="280" y="170"/>
                  <a:pt x="280" y="170"/>
                </a:cubicBezTo>
                <a:cubicBezTo>
                  <a:pt x="285" y="169"/>
                  <a:pt x="288" y="165"/>
                  <a:pt x="288" y="161"/>
                </a:cubicBezTo>
                <a:cubicBezTo>
                  <a:pt x="288" y="127"/>
                  <a:pt x="288" y="127"/>
                  <a:pt x="288" y="127"/>
                </a:cubicBezTo>
                <a:cubicBezTo>
                  <a:pt x="288" y="123"/>
                  <a:pt x="285" y="119"/>
                  <a:pt x="280" y="118"/>
                </a:cubicBezTo>
                <a:close/>
                <a:moveTo>
                  <a:pt x="144" y="196"/>
                </a:moveTo>
                <a:cubicBezTo>
                  <a:pt x="115" y="196"/>
                  <a:pt x="92" y="173"/>
                  <a:pt x="92" y="144"/>
                </a:cubicBezTo>
                <a:cubicBezTo>
                  <a:pt x="92" y="115"/>
                  <a:pt x="115" y="92"/>
                  <a:pt x="144" y="92"/>
                </a:cubicBezTo>
                <a:cubicBezTo>
                  <a:pt x="173" y="92"/>
                  <a:pt x="196" y="115"/>
                  <a:pt x="196" y="144"/>
                </a:cubicBezTo>
                <a:cubicBezTo>
                  <a:pt x="196" y="173"/>
                  <a:pt x="173" y="196"/>
                  <a:pt x="144" y="19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altLang="en-US" lang="zh-CN"/>
          </a:p>
        </p:txBody>
      </p:sp>
      <p:grpSp>
        <p:nvGrpSpPr>
          <p:cNvPr id="23" name="组合 22"/>
          <p:cNvGrpSpPr/>
          <p:nvPr/>
        </p:nvGrpSpPr>
        <p:grpSpPr>
          <a:xfrm>
            <a:off x="3939526" y="4647192"/>
            <a:ext cx="328612" cy="529886"/>
            <a:chOff x="6967538" y="6365875"/>
            <a:chExt cx="127000" cy="204787"/>
          </a:xfrm>
          <a:solidFill>
            <a:schemeClr val="bg1"/>
          </a:solidFill>
        </p:grpSpPr>
        <p:sp>
          <p:nvSpPr>
            <p:cNvPr id="24" name="Freeform 626@|5FFC:0|FBC:0|LFC:0|LBC:16777215"/>
            <p:cNvSpPr/>
            <p:nvPr/>
          </p:nvSpPr>
          <p:spPr bwMode="auto">
            <a:xfrm>
              <a:off x="6967538" y="6423025"/>
              <a:ext cx="127000" cy="147637"/>
            </a:xfrm>
            <a:custGeom>
              <a:gdLst>
                <a:gd fmla="*/ 180 w 180" name="T0"/>
                <a:gd fmla="*/ 68 h 209" name="T1"/>
                <a:gd fmla="*/ 180 w 180" name="T2"/>
                <a:gd fmla="*/ 15 h 209" name="T3"/>
                <a:gd fmla="*/ 156 w 180" name="T4"/>
                <a:gd fmla="*/ 15 h 209" name="T5"/>
                <a:gd fmla="*/ 156 w 180" name="T6"/>
                <a:gd fmla="*/ 68 h 209" name="T7"/>
                <a:gd fmla="*/ 92 w 180" name="T8"/>
                <a:gd fmla="*/ 132 h 209" name="T9"/>
                <a:gd fmla="*/ 91 w 180" name="T10"/>
                <a:gd fmla="*/ 132 h 209" name="T11"/>
                <a:gd fmla="*/ 90 w 180" name="T12"/>
                <a:gd fmla="*/ 132 h 209" name="T13"/>
                <a:gd fmla="*/ 90 w 180" name="T14"/>
                <a:gd fmla="*/ 132 h 209" name="T15"/>
                <a:gd fmla="*/ 89 w 180" name="T16"/>
                <a:gd fmla="*/ 132 h 209" name="T17"/>
                <a:gd fmla="*/ 24 w 180" name="T18"/>
                <a:gd fmla="*/ 68 h 209" name="T19"/>
                <a:gd fmla="*/ 24 w 180" name="T20"/>
                <a:gd fmla="*/ 15 h 209" name="T21"/>
                <a:gd fmla="*/ 0 w 180" name="T22"/>
                <a:gd fmla="*/ 15 h 209" name="T23"/>
                <a:gd fmla="*/ 0 w 180" name="T24"/>
                <a:gd fmla="*/ 68 h 209" name="T25"/>
                <a:gd fmla="*/ 76 w 180" name="T26"/>
                <a:gd fmla="*/ 156 h 209" name="T27"/>
                <a:gd fmla="*/ 76 w 180" name="T28"/>
                <a:gd fmla="*/ 194 h 209" name="T29"/>
                <a:gd fmla="*/ 22 w 180" name="T30"/>
                <a:gd fmla="*/ 209 h 209" name="T31"/>
                <a:gd fmla="*/ 159 w 180" name="T32"/>
                <a:gd fmla="*/ 209 h 209" name="T33"/>
                <a:gd fmla="*/ 104 w 180" name="T34"/>
                <a:gd fmla="*/ 193 h 209" name="T35"/>
                <a:gd fmla="*/ 104 w 180" name="T36"/>
                <a:gd fmla="*/ 156 h 209" name="T37"/>
                <a:gd fmla="*/ 180 w 180" name="T38"/>
                <a:gd fmla="*/ 68 h 209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209" w="180">
                  <a:moveTo>
                    <a:pt x="180" y="68"/>
                  </a:moveTo>
                  <a:cubicBezTo>
                    <a:pt x="180" y="68"/>
                    <a:pt x="180" y="38"/>
                    <a:pt x="180" y="15"/>
                  </a:cubicBezTo>
                  <a:cubicBezTo>
                    <a:pt x="180" y="0"/>
                    <a:pt x="156" y="0"/>
                    <a:pt x="156" y="15"/>
                  </a:cubicBezTo>
                  <a:cubicBezTo>
                    <a:pt x="156" y="38"/>
                    <a:pt x="156" y="68"/>
                    <a:pt x="156" y="68"/>
                  </a:cubicBezTo>
                  <a:cubicBezTo>
                    <a:pt x="156" y="104"/>
                    <a:pt x="128" y="132"/>
                    <a:pt x="92" y="132"/>
                  </a:cubicBezTo>
                  <a:cubicBezTo>
                    <a:pt x="92" y="132"/>
                    <a:pt x="91" y="132"/>
                    <a:pt x="91" y="132"/>
                  </a:cubicBezTo>
                  <a:cubicBezTo>
                    <a:pt x="90" y="132"/>
                    <a:pt x="90" y="132"/>
                    <a:pt x="90" y="132"/>
                  </a:cubicBezTo>
                  <a:cubicBezTo>
                    <a:pt x="90" y="132"/>
                    <a:pt x="90" y="132"/>
                    <a:pt x="90" y="132"/>
                  </a:cubicBezTo>
                  <a:cubicBezTo>
                    <a:pt x="90" y="132"/>
                    <a:pt x="89" y="132"/>
                    <a:pt x="89" y="132"/>
                  </a:cubicBezTo>
                  <a:cubicBezTo>
                    <a:pt x="53" y="132"/>
                    <a:pt x="24" y="104"/>
                    <a:pt x="24" y="68"/>
                  </a:cubicBezTo>
                  <a:cubicBezTo>
                    <a:pt x="24" y="68"/>
                    <a:pt x="24" y="38"/>
                    <a:pt x="24" y="15"/>
                  </a:cubicBezTo>
                  <a:cubicBezTo>
                    <a:pt x="24" y="0"/>
                    <a:pt x="0" y="0"/>
                    <a:pt x="0" y="15"/>
                  </a:cubicBezTo>
                  <a:cubicBezTo>
                    <a:pt x="0" y="22"/>
                    <a:pt x="0" y="68"/>
                    <a:pt x="0" y="68"/>
                  </a:cubicBezTo>
                  <a:cubicBezTo>
                    <a:pt x="0" y="113"/>
                    <a:pt x="33" y="149"/>
                    <a:pt x="76" y="156"/>
                  </a:cubicBezTo>
                  <a:cubicBezTo>
                    <a:pt x="76" y="194"/>
                    <a:pt x="76" y="194"/>
                    <a:pt x="76" y="194"/>
                  </a:cubicBezTo>
                  <a:cubicBezTo>
                    <a:pt x="22" y="209"/>
                    <a:pt x="22" y="209"/>
                    <a:pt x="22" y="209"/>
                  </a:cubicBezTo>
                  <a:cubicBezTo>
                    <a:pt x="159" y="209"/>
                    <a:pt x="159" y="209"/>
                    <a:pt x="159" y="209"/>
                  </a:cubicBezTo>
                  <a:cubicBezTo>
                    <a:pt x="104" y="193"/>
                    <a:pt x="104" y="193"/>
                    <a:pt x="104" y="193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47" y="150"/>
                    <a:pt x="180" y="113"/>
                    <a:pt x="180" y="6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25" name="Freeform 627@|5FFC:0|FBC:0|LFC:0|LBC:16777215"/>
            <p:cNvSpPr/>
            <p:nvPr/>
          </p:nvSpPr>
          <p:spPr bwMode="auto">
            <a:xfrm>
              <a:off x="7000875" y="6365875"/>
              <a:ext cx="61912" cy="134937"/>
            </a:xfrm>
            <a:custGeom>
              <a:gdLst>
                <a:gd fmla="*/ 43 w 87" name="T0"/>
                <a:gd fmla="*/ 190 h 190" name="T1"/>
                <a:gd fmla="*/ 43 w 87" name="T2"/>
                <a:gd fmla="*/ 190 h 190" name="T3"/>
                <a:gd fmla="*/ 44 w 87" name="T4"/>
                <a:gd fmla="*/ 190 h 190" name="T5"/>
                <a:gd fmla="*/ 87 w 87" name="T6"/>
                <a:gd fmla="*/ 147 h 190" name="T7"/>
                <a:gd fmla="*/ 87 w 87" name="T8"/>
                <a:gd fmla="*/ 43 h 190" name="T9"/>
                <a:gd fmla="*/ 44 w 87" name="T10"/>
                <a:gd fmla="*/ 0 h 190" name="T11"/>
                <a:gd fmla="*/ 43 w 87" name="T12"/>
                <a:gd fmla="*/ 0 h 190" name="T13"/>
                <a:gd fmla="*/ 43 w 87" name="T14"/>
                <a:gd fmla="*/ 0 h 190" name="T15"/>
                <a:gd fmla="*/ 0 w 87" name="T16"/>
                <a:gd fmla="*/ 43 h 190" name="T17"/>
                <a:gd fmla="*/ 0 w 87" name="T18"/>
                <a:gd fmla="*/ 147 h 190" name="T19"/>
                <a:gd fmla="*/ 43 w 87" name="T20"/>
                <a:gd fmla="*/ 190 h 190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90" w="87">
                  <a:moveTo>
                    <a:pt x="43" y="190"/>
                  </a:moveTo>
                  <a:cubicBezTo>
                    <a:pt x="43" y="190"/>
                    <a:pt x="43" y="190"/>
                    <a:pt x="43" y="190"/>
                  </a:cubicBezTo>
                  <a:cubicBezTo>
                    <a:pt x="44" y="190"/>
                    <a:pt x="44" y="190"/>
                    <a:pt x="44" y="190"/>
                  </a:cubicBezTo>
                  <a:cubicBezTo>
                    <a:pt x="68" y="190"/>
                    <a:pt x="87" y="171"/>
                    <a:pt x="87" y="147"/>
                  </a:cubicBezTo>
                  <a:cubicBezTo>
                    <a:pt x="87" y="43"/>
                    <a:pt x="87" y="43"/>
                    <a:pt x="87" y="43"/>
                  </a:cubicBezTo>
                  <a:cubicBezTo>
                    <a:pt x="87" y="19"/>
                    <a:pt x="68" y="0"/>
                    <a:pt x="44" y="0"/>
                  </a:cubicBezTo>
                  <a:cubicBezTo>
                    <a:pt x="44" y="0"/>
                    <a:pt x="44" y="0"/>
                    <a:pt x="4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19" y="0"/>
                    <a:pt x="0" y="19"/>
                    <a:pt x="0" y="43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0" y="171"/>
                    <a:pt x="19" y="190"/>
                    <a:pt x="43" y="19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</p:grpSp>
      <p:sp>
        <p:nvSpPr>
          <p:cNvPr id="26" name="圆角矩形 25"/>
          <p:cNvSpPr/>
          <p:nvPr/>
        </p:nvSpPr>
        <p:spPr>
          <a:xfrm>
            <a:off x="6858000" y="3227388"/>
            <a:ext cx="4591050" cy="1476375"/>
          </a:xfrm>
          <a:prstGeom prst="roundRect">
            <a:avLst>
              <a:gd fmla="val 9083" name="adj"/>
            </a:avLst>
          </a:prstGeom>
          <a:noFill/>
          <a:ln>
            <a:solidFill>
              <a:srgbClr val="ADBAC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7190" name="矩形 26"/>
          <p:cNvSpPr>
            <a:spLocks noChangeArrowheads="1"/>
          </p:cNvSpPr>
          <p:nvPr/>
        </p:nvSpPr>
        <p:spPr bwMode="auto">
          <a:xfrm>
            <a:off x="7191374" y="3556000"/>
            <a:ext cx="3924300" cy="969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altLang="en-US" lang="zh-CN" sz="1200">
                <a:solidFill>
                  <a:srgbClr val="FDFDFD"/>
                </a:solidFill>
                <a:latin charset="-122" pitchFamily="34" typeface="微软雅黑"/>
                <a:ea charset="-122" pitchFamily="34" typeface="微软雅黑"/>
                <a:sym charset="0" pitchFamily="34" typeface="Arial"/>
              </a:rPr>
              <a:t>单击此处编辑您要的内容，建议您在展示时采用微软雅黑字体，本模版所有图形线条及其相应素材均可自由编辑、改色、替换。更多使用说明和作品请详阅模版最末的使用手册。</a:t>
            </a:r>
          </a:p>
        </p:txBody>
      </p:sp>
      <p:sp>
        <p:nvSpPr>
          <p:cNvPr id="28" name="圆角矩形 27"/>
          <p:cNvSpPr/>
          <p:nvPr/>
        </p:nvSpPr>
        <p:spPr>
          <a:xfrm>
            <a:off x="7513638" y="2994025"/>
            <a:ext cx="3279775" cy="461963"/>
          </a:xfrm>
          <a:prstGeom prst="roundRect">
            <a:avLst/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>
              <a:latin charset="0" pitchFamily="34" typeface="Arial"/>
              <a:ea charset="-122" pitchFamily="34" typeface="微软雅黑"/>
            </a:endParaRPr>
          </a:p>
        </p:txBody>
      </p:sp>
      <p:sp>
        <p:nvSpPr>
          <p:cNvPr id="7192" name="文本框 28"/>
          <p:cNvSpPr txBox="1">
            <a:spLocks noChangeArrowheads="1"/>
          </p:cNvSpPr>
          <p:nvPr/>
        </p:nvSpPr>
        <p:spPr bwMode="auto">
          <a:xfrm>
            <a:off x="7745414" y="3043238"/>
            <a:ext cx="2797175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chemeClr val="bg1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单击编辑标题</a:t>
            </a:r>
          </a:p>
        </p:txBody>
      </p:sp>
      <p:sp>
        <p:nvSpPr>
          <p:cNvPr id="7193" name="矩形 29"/>
          <p:cNvSpPr>
            <a:spLocks noChangeArrowheads="1"/>
          </p:cNvSpPr>
          <p:nvPr/>
        </p:nvSpPr>
        <p:spPr bwMode="auto">
          <a:xfrm>
            <a:off x="1331913" y="3519488"/>
            <a:ext cx="4479925" cy="530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altLang="en-US" lang="zh-CN" sz="1200">
                <a:solidFill>
                  <a:srgbClr val="FDFDFD"/>
                </a:solidFill>
                <a:latin charset="-122" pitchFamily="34" typeface="微软雅黑"/>
                <a:ea charset="-122" pitchFamily="34" typeface="微软雅黑"/>
                <a:sym charset="0" pitchFamily="34" typeface="Arial"/>
              </a:rPr>
              <a:t>单击此处编辑您要的内容，建议您在展示时采用微软雅黑字体，本模版所有图形线条及其相应素材均可自由编辑、改色、替换。</a:t>
            </a:r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8194" name="组合 1"/>
          <p:cNvGrpSpPr/>
          <p:nvPr/>
        </p:nvGrpSpPr>
        <p:grpSpPr>
          <a:xfrm>
            <a:off x="590550" y="415925"/>
            <a:ext cx="704850" cy="512763"/>
            <a:chOff x="590550" y="415895"/>
            <a:chExt cx="704851" cy="513256"/>
          </a:xfrm>
        </p:grpSpPr>
        <p:sp>
          <p:nvSpPr>
            <p:cNvPr id="3" name="任意多边形 2"/>
            <p:cNvSpPr/>
            <p:nvPr/>
          </p:nvSpPr>
          <p:spPr>
            <a:xfrm flipV="1">
              <a:off x="762000" y="479456"/>
              <a:ext cx="400051" cy="336874"/>
            </a:xfrm>
            <a:custGeom>
              <a:gdLst>
                <a:gd fmla="*/ 0 w 400049" name="connsiteX0"/>
                <a:gd fmla="*/ 336823 h 336823" name="connsiteY0"/>
                <a:gd fmla="*/ 400049 w 400049" name="connsiteX1"/>
                <a:gd fmla="*/ 336823 h 336823" name="connsiteY1"/>
                <a:gd fmla="*/ 200025 w 400049" name="connsiteX2"/>
                <a:gd fmla="*/ 0 h 336823" name="connsiteY2"/>
                <a:gd fmla="*/ 0 w 400049" name="connsiteX3"/>
                <a:gd fmla="*/ 336823 h 33682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336823" w="400049">
                  <a:moveTo>
                    <a:pt x="0" y="336823"/>
                  </a:moveTo>
                  <a:lnTo>
                    <a:pt x="400049" y="336823"/>
                  </a:lnTo>
                  <a:lnTo>
                    <a:pt x="200025" y="0"/>
                  </a:lnTo>
                  <a:lnTo>
                    <a:pt x="0" y="336823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4" name="任意多边形 3"/>
            <p:cNvSpPr/>
            <p:nvPr/>
          </p:nvSpPr>
          <p:spPr>
            <a:xfrm flipV="1">
              <a:off x="590550" y="415895"/>
              <a:ext cx="609601" cy="513256"/>
            </a:xfrm>
            <a:custGeom>
              <a:gdLst>
                <a:gd fmla="*/ 0 w 609600" name="connsiteX0"/>
                <a:gd fmla="*/ 513255 h 513255" name="connsiteY0"/>
                <a:gd fmla="*/ 609600 w 609600" name="connsiteX1"/>
                <a:gd fmla="*/ 513255 h 513255" name="connsiteY1"/>
                <a:gd fmla="*/ 571499 w 609600" name="connsiteX2"/>
                <a:gd fmla="*/ 449097 h 513255" name="connsiteY2"/>
                <a:gd fmla="*/ 171450 w 609600" name="connsiteX3"/>
                <a:gd fmla="*/ 449097 h 513255" name="connsiteY3"/>
                <a:gd fmla="*/ 371475 w 609600" name="connsiteX4"/>
                <a:gd fmla="*/ 112274 h 513255" name="connsiteY4"/>
                <a:gd fmla="*/ 304800 w 609600" name="connsiteX5"/>
                <a:gd fmla="*/ 0 h 513255" name="connsiteY5"/>
                <a:gd fmla="*/ 0 w 609600" name="connsiteX6"/>
                <a:gd fmla="*/ 513255 h 513255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513255" w="609600">
                  <a:moveTo>
                    <a:pt x="0" y="513255"/>
                  </a:moveTo>
                  <a:lnTo>
                    <a:pt x="609600" y="513255"/>
                  </a:lnTo>
                  <a:lnTo>
                    <a:pt x="571499" y="449097"/>
                  </a:lnTo>
                  <a:lnTo>
                    <a:pt x="171450" y="449097"/>
                  </a:lnTo>
                  <a:lnTo>
                    <a:pt x="371475" y="112274"/>
                  </a:lnTo>
                  <a:lnTo>
                    <a:pt x="304800" y="0"/>
                  </a:lnTo>
                  <a:lnTo>
                    <a:pt x="0" y="513255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5" name="任意多边形 4"/>
            <p:cNvSpPr/>
            <p:nvPr/>
          </p:nvSpPr>
          <p:spPr>
            <a:xfrm flipV="1">
              <a:off x="962026" y="479456"/>
              <a:ext cx="333375" cy="449695"/>
            </a:xfrm>
            <a:custGeom>
              <a:gdLst>
                <a:gd fmla="*/ 200024 w 333375" name="connsiteX0"/>
                <a:gd fmla="*/ 449098 h 449098" name="connsiteY0"/>
                <a:gd fmla="*/ 333375 w 333375" name="connsiteX1"/>
                <a:gd fmla="*/ 449098 h 449098" name="connsiteY1"/>
                <a:gd fmla="*/ 66675 w 333375" name="connsiteX2"/>
                <a:gd fmla="*/ 0 h 449098" name="connsiteY2"/>
                <a:gd fmla="*/ 0 w 333375" name="connsiteX3"/>
                <a:gd fmla="*/ 112275 h 449098" name="connsiteY3"/>
                <a:gd fmla="*/ 200024 w 333375" name="connsiteX4"/>
                <a:gd fmla="*/ 449098 h 449098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49098" w="333375">
                  <a:moveTo>
                    <a:pt x="200024" y="449098"/>
                  </a:moveTo>
                  <a:lnTo>
                    <a:pt x="333375" y="449098"/>
                  </a:lnTo>
                  <a:lnTo>
                    <a:pt x="66675" y="0"/>
                  </a:lnTo>
                  <a:lnTo>
                    <a:pt x="0" y="112275"/>
                  </a:lnTo>
                  <a:lnTo>
                    <a:pt x="200024" y="449098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8195" name="矩形 5"/>
          <p:cNvSpPr>
            <a:spLocks noChangeArrowheads="1"/>
          </p:cNvSpPr>
          <p:nvPr/>
        </p:nvSpPr>
        <p:spPr bwMode="auto">
          <a:xfrm>
            <a:off x="1371600" y="411163"/>
            <a:ext cx="3027680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en-US" lang="zh-CN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单击此处添加标题</a:t>
            </a:r>
          </a:p>
        </p:txBody>
      </p:sp>
      <p:grpSp>
        <p:nvGrpSpPr>
          <p:cNvPr id="8196" name="组合 6"/>
          <p:cNvGrpSpPr/>
          <p:nvPr/>
        </p:nvGrpSpPr>
        <p:grpSpPr>
          <a:xfrm>
            <a:off x="742950" y="568325"/>
            <a:ext cx="704850" cy="512763"/>
            <a:chOff x="590550" y="415895"/>
            <a:chExt cx="704851" cy="513256"/>
          </a:xfrm>
        </p:grpSpPr>
        <p:sp>
          <p:nvSpPr>
            <p:cNvPr id="8" name="任意多边形 7"/>
            <p:cNvSpPr/>
            <p:nvPr/>
          </p:nvSpPr>
          <p:spPr>
            <a:xfrm flipV="1">
              <a:off x="762000" y="479456"/>
              <a:ext cx="400051" cy="336874"/>
            </a:xfrm>
            <a:custGeom>
              <a:gdLst>
                <a:gd fmla="*/ 0 w 400049" name="connsiteX0"/>
                <a:gd fmla="*/ 336823 h 336823" name="connsiteY0"/>
                <a:gd fmla="*/ 400049 w 400049" name="connsiteX1"/>
                <a:gd fmla="*/ 336823 h 336823" name="connsiteY1"/>
                <a:gd fmla="*/ 200025 w 400049" name="connsiteX2"/>
                <a:gd fmla="*/ 0 h 336823" name="connsiteY2"/>
                <a:gd fmla="*/ 0 w 400049" name="connsiteX3"/>
                <a:gd fmla="*/ 336823 h 33682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336823" w="400049">
                  <a:moveTo>
                    <a:pt x="0" y="336823"/>
                  </a:moveTo>
                  <a:lnTo>
                    <a:pt x="400049" y="336823"/>
                  </a:lnTo>
                  <a:lnTo>
                    <a:pt x="200025" y="0"/>
                  </a:lnTo>
                  <a:lnTo>
                    <a:pt x="0" y="336823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9" name="任意多边形 8"/>
            <p:cNvSpPr/>
            <p:nvPr/>
          </p:nvSpPr>
          <p:spPr>
            <a:xfrm flipV="1">
              <a:off x="590550" y="415895"/>
              <a:ext cx="609601" cy="513256"/>
            </a:xfrm>
            <a:custGeom>
              <a:gdLst>
                <a:gd fmla="*/ 0 w 609600" name="connsiteX0"/>
                <a:gd fmla="*/ 513255 h 513255" name="connsiteY0"/>
                <a:gd fmla="*/ 609600 w 609600" name="connsiteX1"/>
                <a:gd fmla="*/ 513255 h 513255" name="connsiteY1"/>
                <a:gd fmla="*/ 571499 w 609600" name="connsiteX2"/>
                <a:gd fmla="*/ 449097 h 513255" name="connsiteY2"/>
                <a:gd fmla="*/ 171450 w 609600" name="connsiteX3"/>
                <a:gd fmla="*/ 449097 h 513255" name="connsiteY3"/>
                <a:gd fmla="*/ 371475 w 609600" name="connsiteX4"/>
                <a:gd fmla="*/ 112274 h 513255" name="connsiteY4"/>
                <a:gd fmla="*/ 304800 w 609600" name="connsiteX5"/>
                <a:gd fmla="*/ 0 h 513255" name="connsiteY5"/>
                <a:gd fmla="*/ 0 w 609600" name="connsiteX6"/>
                <a:gd fmla="*/ 513255 h 513255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513255" w="609600">
                  <a:moveTo>
                    <a:pt x="0" y="513255"/>
                  </a:moveTo>
                  <a:lnTo>
                    <a:pt x="609600" y="513255"/>
                  </a:lnTo>
                  <a:lnTo>
                    <a:pt x="571499" y="449097"/>
                  </a:lnTo>
                  <a:lnTo>
                    <a:pt x="171450" y="449097"/>
                  </a:lnTo>
                  <a:lnTo>
                    <a:pt x="371475" y="112274"/>
                  </a:lnTo>
                  <a:lnTo>
                    <a:pt x="304800" y="0"/>
                  </a:lnTo>
                  <a:lnTo>
                    <a:pt x="0" y="513255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0" name="任意多边形 9"/>
            <p:cNvSpPr/>
            <p:nvPr/>
          </p:nvSpPr>
          <p:spPr>
            <a:xfrm flipV="1">
              <a:off x="962026" y="479456"/>
              <a:ext cx="333375" cy="449695"/>
            </a:xfrm>
            <a:custGeom>
              <a:gdLst>
                <a:gd fmla="*/ 200024 w 333375" name="connsiteX0"/>
                <a:gd fmla="*/ 449098 h 449098" name="connsiteY0"/>
                <a:gd fmla="*/ 333375 w 333375" name="connsiteX1"/>
                <a:gd fmla="*/ 449098 h 449098" name="connsiteY1"/>
                <a:gd fmla="*/ 66675 w 333375" name="connsiteX2"/>
                <a:gd fmla="*/ 0 h 449098" name="connsiteY2"/>
                <a:gd fmla="*/ 0 w 333375" name="connsiteX3"/>
                <a:gd fmla="*/ 112275 h 449098" name="connsiteY3"/>
                <a:gd fmla="*/ 200024 w 333375" name="connsiteX4"/>
                <a:gd fmla="*/ 449098 h 449098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49098" w="333375">
                  <a:moveTo>
                    <a:pt x="200024" y="449098"/>
                  </a:moveTo>
                  <a:lnTo>
                    <a:pt x="333375" y="449098"/>
                  </a:lnTo>
                  <a:lnTo>
                    <a:pt x="66675" y="0"/>
                  </a:lnTo>
                  <a:lnTo>
                    <a:pt x="0" y="112275"/>
                  </a:lnTo>
                  <a:lnTo>
                    <a:pt x="200024" y="449098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11" name="任意多边形 10"/>
          <p:cNvSpPr/>
          <p:nvPr/>
        </p:nvSpPr>
        <p:spPr>
          <a:xfrm flipH="1" rot="6358749">
            <a:off x="4925219" y="1505744"/>
            <a:ext cx="2314575" cy="3001963"/>
          </a:xfrm>
          <a:custGeom>
            <a:gdLst>
              <a:gd fmla="*/ 2298845 w 2314934" name="connsiteX0"/>
              <a:gd fmla="*/ 1923411 h 3002709" name="connsiteY0"/>
              <a:gd fmla="*/ 2160889 w 2314934" name="connsiteX1"/>
              <a:gd fmla="*/ 1487438 h 3002709" name="connsiteY1"/>
              <a:gd fmla="*/ 2018945 w 2314934" name="connsiteX2"/>
              <a:gd fmla="*/ 1413882 h 3002709" name="connsiteY2"/>
              <a:gd fmla="*/ 1969978 w 2314934" name="connsiteX3"/>
              <a:gd fmla="*/ 0 h 3002709" name="connsiteY3"/>
              <a:gd fmla="*/ 1921340 w 2314934" name="connsiteX4"/>
              <a:gd fmla="*/ 1404379 h 3002709" name="connsiteY4"/>
              <a:gd fmla="*/ 1851303 w 2314934" name="connsiteX5"/>
              <a:gd fmla="*/ 1398787 h 3002709" name="connsiteY5"/>
              <a:gd fmla="*/ 1736083 w 2314934" name="connsiteX6"/>
              <a:gd fmla="*/ 1430236 h 3002709" name="connsiteY6"/>
              <a:gd fmla="*/ 1670776 w 2314934" name="connsiteX7"/>
              <a:gd fmla="*/ 1470666 h 3002709" name="connsiteY7"/>
              <a:gd fmla="*/ 601728 w 2314934" name="connsiteX8"/>
              <a:gd fmla="*/ 386929 h 3002709" name="connsiteY8"/>
              <a:gd fmla="*/ 1606564 w 2314934" name="connsiteX9"/>
              <a:gd fmla="*/ 1520429 h 3002709" name="connsiteY9"/>
              <a:gd fmla="*/ 1592079 w 2314934" name="connsiteX10"/>
              <a:gd fmla="*/ 1534482 h 3002709" name="connsiteY10"/>
              <a:gd fmla="*/ 1503494 w 2314934" name="connsiteX11"/>
              <a:gd fmla="*/ 1695661 h 3002709" name="connsiteY11"/>
              <a:gd fmla="*/ 1507743 w 2314934" name="connsiteX12"/>
              <a:gd fmla="*/ 1937453 h 3002709" name="connsiteY12"/>
              <a:gd fmla="*/ 1530351 w 2314934" name="connsiteX13"/>
              <a:gd fmla="*/ 1989334 h 3002709" name="connsiteY13"/>
              <a:gd fmla="*/ 0 w 2314934" name="connsiteX14"/>
              <a:gd fmla="*/ 3002709 h 3002709" name="connsiteY14"/>
              <a:gd fmla="*/ 1584009 w 2314934" name="connsiteX15"/>
              <a:gd fmla="*/ 2075059 h 3002709" name="connsiteY15"/>
              <a:gd fmla="*/ 1584399 w 2314934" name="connsiteX16"/>
              <a:gd fmla="*/ 2075626 h 3002709" name="connsiteY16"/>
              <a:gd fmla="*/ 1787295 w 2314934" name="connsiteX17"/>
              <a:gd fmla="*/ 2207211 h 3002709" name="connsiteY17"/>
              <a:gd fmla="*/ 2298845 w 2314934" name="connsiteX18"/>
              <a:gd fmla="*/ 1923411 h 3002709" name="connsiteY1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b="b" l="l" r="r" t="t"/>
            <a:pathLst>
              <a:path h="3002709" w="2314934">
                <a:moveTo>
                  <a:pt x="2298845" y="1923411"/>
                </a:moveTo>
                <a:cubicBezTo>
                  <a:pt x="2346013" y="1758688"/>
                  <a:pt x="2286333" y="1588679"/>
                  <a:pt x="2160889" y="1487438"/>
                </a:cubicBezTo>
                <a:lnTo>
                  <a:pt x="2018945" y="1413882"/>
                </a:lnTo>
                <a:lnTo>
                  <a:pt x="1969978" y="0"/>
                </a:lnTo>
                <a:lnTo>
                  <a:pt x="1921340" y="1404379"/>
                </a:lnTo>
                <a:lnTo>
                  <a:pt x="1851303" y="1398787"/>
                </a:lnTo>
                <a:cubicBezTo>
                  <a:pt x="1811298" y="1403662"/>
                  <a:pt x="1772506" y="1414359"/>
                  <a:pt x="1736083" y="1430236"/>
                </a:cubicBezTo>
                <a:lnTo>
                  <a:pt x="1670776" y="1470666"/>
                </a:lnTo>
                <a:lnTo>
                  <a:pt x="601728" y="386929"/>
                </a:lnTo>
                <a:lnTo>
                  <a:pt x="1606564" y="1520429"/>
                </a:lnTo>
                <a:lnTo>
                  <a:pt x="1592079" y="1534482"/>
                </a:lnTo>
                <a:cubicBezTo>
                  <a:pt x="1552013" y="1579442"/>
                  <a:pt x="1521183" y="1633890"/>
                  <a:pt x="1503494" y="1695661"/>
                </a:cubicBezTo>
                <a:cubicBezTo>
                  <a:pt x="1479910" y="1778022"/>
                  <a:pt x="1483038" y="1861705"/>
                  <a:pt x="1507743" y="1937453"/>
                </a:cubicBezTo>
                <a:lnTo>
                  <a:pt x="1530351" y="1989334"/>
                </a:lnTo>
                <a:lnTo>
                  <a:pt x="0" y="3002709"/>
                </a:lnTo>
                <a:lnTo>
                  <a:pt x="1584009" y="2075059"/>
                </a:lnTo>
                <a:lnTo>
                  <a:pt x="1584399" y="2075626"/>
                </a:lnTo>
                <a:cubicBezTo>
                  <a:pt x="1635590" y="2136679"/>
                  <a:pt x="1704933" y="2183627"/>
                  <a:pt x="1787295" y="2207211"/>
                </a:cubicBezTo>
                <a:cubicBezTo>
                  <a:pt x="2006925" y="2270103"/>
                  <a:pt x="2235953" y="2143041"/>
                  <a:pt x="2298845" y="1923411"/>
                </a:cubicBezTo>
                <a:close/>
              </a:path>
            </a:pathLst>
          </a:custGeom>
          <a:solidFill>
            <a:srgbClr val="FCFCFC">
              <a:alpha val="5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280025" y="3725863"/>
            <a:ext cx="3316288" cy="2203450"/>
          </a:xfrm>
          <a:custGeom>
            <a:gdLst>
              <a:gd fmla="*/ 1647352 w 3315383" name="connsiteX0"/>
              <a:gd fmla="*/ 0 h 2203926" name="connsiteY0"/>
              <a:gd fmla="*/ 2551667 w 3315383" name="connsiteX1"/>
              <a:gd fmla="*/ 1341765 h 2203926" name="connsiteY1"/>
              <a:gd fmla="*/ 2568613 w 3315383" name="connsiteX2"/>
              <a:gd fmla="*/ 1327783 h 2203926" name="connsiteY2"/>
              <a:gd fmla="*/ 2836411 w 3315383" name="connsiteX3"/>
              <a:gd fmla="*/ 1245982 h 2203926" name="connsiteY3"/>
              <a:gd fmla="*/ 3022849 w 3315383" name="connsiteX4"/>
              <a:gd fmla="*/ 1283622 h 2203926" name="connsiteY4"/>
              <a:gd fmla="*/ 3026329 w 3315383" name="connsiteX5"/>
              <a:gd fmla="*/ 1285511 h 2203926" name="connsiteY5"/>
              <a:gd fmla="*/ 3289337 w 3315383" name="connsiteX6"/>
              <a:gd fmla="*/ 536801 h 2203926" name="connsiteY6"/>
              <a:gd fmla="*/ 3091886 w 3315383" name="connsiteX7"/>
              <a:gd fmla="*/ 1321094 h 2203926" name="connsiteY7"/>
              <a:gd fmla="*/ 3104209 w 3315383" name="connsiteX8"/>
              <a:gd fmla="*/ 1327783 h 2203926" name="connsiteY8"/>
              <a:gd fmla="*/ 3315383 w 3315383" name="connsiteX9"/>
              <a:gd fmla="*/ 1724954 h 2203926" name="connsiteY9"/>
              <a:gd fmla="*/ 2836411 w 3315383" name="connsiteX10"/>
              <a:gd fmla="*/ 2203926 h 2203926" name="connsiteY10"/>
              <a:gd fmla="*/ 2357439 w 3315383" name="connsiteX11"/>
              <a:gd fmla="*/ 1724954 h 2203926" name="connsiteY11"/>
              <a:gd fmla="*/ 2361820 w 3315383" name="connsiteX12"/>
              <a:gd fmla="*/ 1667056 h 2203926" name="connsiteY12"/>
              <a:gd fmla="*/ 0 w 3315383" name="connsiteX13"/>
              <a:gd fmla="*/ 1617678 h 2203926" name="connsiteY13"/>
              <a:gd fmla="*/ 2386054 w 3315383" name="connsiteX14"/>
              <a:gd fmla="*/ 1567794 h 2203926" name="connsiteY14"/>
              <a:gd fmla="*/ 2439240 w 3315383" name="connsiteX15"/>
              <a:gd fmla="*/ 1457156 h 2203926" name="connsiteY15"/>
              <a:gd fmla="*/ 2486235 w 3315383" name="connsiteX16"/>
              <a:gd fmla="*/ 1400198 h 2203926" name="connsiteY1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b="b" l="l" r="r" t="t"/>
            <a:pathLst>
              <a:path h="2203926" w="3315383">
                <a:moveTo>
                  <a:pt x="1647352" y="0"/>
                </a:moveTo>
                <a:lnTo>
                  <a:pt x="2551667" y="1341765"/>
                </a:lnTo>
                <a:lnTo>
                  <a:pt x="2568613" y="1327783"/>
                </a:lnTo>
                <a:cubicBezTo>
                  <a:pt x="2645058" y="1276138"/>
                  <a:pt x="2737213" y="1245982"/>
                  <a:pt x="2836411" y="1245982"/>
                </a:cubicBezTo>
                <a:cubicBezTo>
                  <a:pt x="2902543" y="1245982"/>
                  <a:pt x="2965545" y="1259385"/>
                  <a:pt x="3022849" y="1283622"/>
                </a:cubicBezTo>
                <a:lnTo>
                  <a:pt x="3026329" y="1285511"/>
                </a:lnTo>
                <a:lnTo>
                  <a:pt x="3289337" y="536801"/>
                </a:lnTo>
                <a:lnTo>
                  <a:pt x="3091886" y="1321094"/>
                </a:lnTo>
                <a:lnTo>
                  <a:pt x="3104209" y="1327783"/>
                </a:lnTo>
                <a:cubicBezTo>
                  <a:pt x="3231616" y="1413858"/>
                  <a:pt x="3315383" y="1559624"/>
                  <a:pt x="3315383" y="1724954"/>
                </a:cubicBezTo>
                <a:cubicBezTo>
                  <a:pt x="3315383" y="1989483"/>
                  <a:pt x="3100940" y="2203926"/>
                  <a:pt x="2836411" y="2203926"/>
                </a:cubicBezTo>
                <a:cubicBezTo>
                  <a:pt x="2571882" y="2203926"/>
                  <a:pt x="2357439" y="1989483"/>
                  <a:pt x="2357439" y="1724954"/>
                </a:cubicBezTo>
                <a:lnTo>
                  <a:pt x="2361820" y="1667056"/>
                </a:lnTo>
                <a:lnTo>
                  <a:pt x="0" y="1617678"/>
                </a:lnTo>
                <a:lnTo>
                  <a:pt x="2386054" y="1567794"/>
                </a:lnTo>
                <a:lnTo>
                  <a:pt x="2439240" y="1457156"/>
                </a:lnTo>
                <a:lnTo>
                  <a:pt x="2486235" y="1400198"/>
                </a:lnTo>
                <a:close/>
              </a:path>
            </a:pathLst>
          </a:custGeom>
          <a:solidFill>
            <a:srgbClr val="FCFCFC">
              <a:alpha val="5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13" name="任意多边形 12"/>
          <p:cNvSpPr/>
          <p:nvPr/>
        </p:nvSpPr>
        <p:spPr>
          <a:xfrm>
            <a:off x="5911850" y="2627313"/>
            <a:ext cx="3340100" cy="1693862"/>
          </a:xfrm>
          <a:custGeom>
            <a:gdLst>
              <a:gd fmla="*/ 1796187 w 3340858" name="connsiteX0"/>
              <a:gd fmla="*/ 0 h 1694407" name="connsiteY0"/>
              <a:gd fmla="*/ 2785850 w 3340858" name="connsiteX1"/>
              <a:gd fmla="*/ 207459 h 1694407" name="connsiteY1"/>
              <a:gd fmla="*/ 2828944 w 3340858" name="connsiteX2"/>
              <a:gd fmla="*/ 171903 h 1694407" name="connsiteY2"/>
              <a:gd fmla="*/ 3012521 w 3340858" name="connsiteX3"/>
              <a:gd fmla="*/ 115828 h 1694407" name="connsiteY3"/>
              <a:gd fmla="*/ 3340858 w 3340858" name="connsiteX4"/>
              <a:gd fmla="*/ 444165 h 1694407" name="connsiteY4"/>
              <a:gd fmla="*/ 3012521 w 3340858" name="connsiteX5"/>
              <a:gd fmla="*/ 772502 h 1694407" name="connsiteY5"/>
              <a:gd fmla="*/ 2946350 w 3340858" name="connsiteX6"/>
              <a:gd fmla="*/ 765832 h 1694407" name="connsiteY6"/>
              <a:gd fmla="*/ 2917106 w 3340858" name="connsiteX7"/>
              <a:gd fmla="*/ 756754 h 1694407" name="connsiteY7"/>
              <a:gd fmla="*/ 2641213 w 3340858" name="connsiteX8"/>
              <a:gd fmla="*/ 1694407 h 1694407" name="connsiteY8"/>
              <a:gd fmla="*/ 2833826 w 3340858" name="connsiteX9"/>
              <a:gd fmla="*/ 719077 h 1694407" name="connsiteY9"/>
              <a:gd fmla="*/ 2828945 w 3340858" name="connsiteX10"/>
              <a:gd fmla="*/ 716427 h 1694407" name="connsiteY10"/>
              <a:gd fmla="*/ 2780352 w 3340858" name="connsiteX11"/>
              <a:gd fmla="*/ 676335 h 1694407" name="connsiteY11"/>
              <a:gd fmla="*/ 2748537 w 3340858" name="connsiteX12"/>
              <a:gd fmla="*/ 637775 h 1694407" name="connsiteY12"/>
              <a:gd fmla="*/ 0 w 3340858" name="connsiteX13"/>
              <a:gd fmla="*/ 1533399 h 1694407" name="connsiteY13"/>
              <a:gd fmla="*/ 2704857 w 3340858" name="connsiteX14"/>
              <a:gd fmla="*/ 546564 h 1694407" name="connsiteY14"/>
              <a:gd fmla="*/ 2684184 w 3340858" name="connsiteX15"/>
              <a:gd fmla="*/ 444165 h 1694407" name="connsiteY15"/>
              <a:gd fmla="*/ 2709986 w 3340858" name="connsiteX16"/>
              <a:gd fmla="*/ 316361 h 1694407" name="connsiteY16"/>
              <a:gd fmla="*/ 2726676 w 3340858" name="connsiteX17"/>
              <a:gd fmla="*/ 285612 h 1694407" name="connsiteY1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b="b" l="l" r="r" t="t"/>
            <a:pathLst>
              <a:path h="1694407" w="3340858">
                <a:moveTo>
                  <a:pt x="1796187" y="0"/>
                </a:moveTo>
                <a:lnTo>
                  <a:pt x="2785850" y="207459"/>
                </a:lnTo>
                <a:lnTo>
                  <a:pt x="2828944" y="171903"/>
                </a:lnTo>
                <a:cubicBezTo>
                  <a:pt x="2881347" y="136500"/>
                  <a:pt x="2944520" y="115828"/>
                  <a:pt x="3012521" y="115828"/>
                </a:cubicBezTo>
                <a:cubicBezTo>
                  <a:pt x="3193857" y="115828"/>
                  <a:pt x="3340858" y="262829"/>
                  <a:pt x="3340858" y="444165"/>
                </a:cubicBezTo>
                <a:cubicBezTo>
                  <a:pt x="3340858" y="625501"/>
                  <a:pt x="3193857" y="772502"/>
                  <a:pt x="3012521" y="772502"/>
                </a:cubicBezTo>
                <a:cubicBezTo>
                  <a:pt x="2989854" y="772502"/>
                  <a:pt x="2967724" y="770205"/>
                  <a:pt x="2946350" y="765832"/>
                </a:cubicBezTo>
                <a:lnTo>
                  <a:pt x="2917106" y="756754"/>
                </a:lnTo>
                <a:lnTo>
                  <a:pt x="2641213" y="1694407"/>
                </a:lnTo>
                <a:lnTo>
                  <a:pt x="2833826" y="719077"/>
                </a:lnTo>
                <a:lnTo>
                  <a:pt x="2828945" y="716427"/>
                </a:lnTo>
                <a:cubicBezTo>
                  <a:pt x="2811477" y="704627"/>
                  <a:pt x="2795206" y="691189"/>
                  <a:pt x="2780352" y="676335"/>
                </a:cubicBezTo>
                <a:lnTo>
                  <a:pt x="2748537" y="637775"/>
                </a:lnTo>
                <a:lnTo>
                  <a:pt x="0" y="1533399"/>
                </a:lnTo>
                <a:lnTo>
                  <a:pt x="2704857" y="546564"/>
                </a:lnTo>
                <a:lnTo>
                  <a:pt x="2684184" y="444165"/>
                </a:lnTo>
                <a:cubicBezTo>
                  <a:pt x="2684184" y="398831"/>
                  <a:pt x="2693372" y="355643"/>
                  <a:pt x="2709986" y="316361"/>
                </a:cubicBezTo>
                <a:lnTo>
                  <a:pt x="2726676" y="285612"/>
                </a:lnTo>
                <a:close/>
              </a:path>
            </a:pathLst>
          </a:custGeom>
          <a:solidFill>
            <a:srgbClr val="FCFCFC">
              <a:alpha val="5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14" name="任意多边形 13"/>
          <p:cNvSpPr/>
          <p:nvPr/>
        </p:nvSpPr>
        <p:spPr>
          <a:xfrm>
            <a:off x="2439988" y="3673475"/>
            <a:ext cx="3543300" cy="1900238"/>
          </a:xfrm>
          <a:custGeom>
            <a:gdLst>
              <a:gd fmla="*/ 1914111 w 3543689" name="connsiteX0"/>
              <a:gd fmla="*/ 0 h 1900130" name="connsiteY0"/>
              <a:gd fmla="*/ 704887 w 3543689" name="connsiteX1"/>
              <a:gd fmla="*/ 1197932 h 1900130" name="connsiteY1"/>
              <a:gd fmla="*/ 732857 w 3543689" name="connsiteX2"/>
              <a:gd fmla="*/ 1223347 h 1900130" name="connsiteY2"/>
              <a:gd fmla="*/ 794809 w 3543689" name="connsiteX3"/>
              <a:gd fmla="*/ 1325458 h 1900130" name="connsiteY3"/>
              <a:gd fmla="*/ 800130 w 3543689" name="connsiteX4"/>
              <a:gd fmla="*/ 1351816 h 1900130" name="connsiteY4"/>
              <a:gd fmla="*/ 3543689 w 3543689" name="connsiteX5"/>
              <a:gd fmla="*/ 463064 h 1900130" name="connsiteY5"/>
              <a:gd fmla="*/ 820225 w 3543689" name="connsiteX6"/>
              <a:gd fmla="*/ 1451349 h 1900130" name="connsiteY6"/>
              <a:gd fmla="*/ 827316 w 3543689" name="connsiteX7"/>
              <a:gd fmla="*/ 1486472 h 1900130" name="connsiteY7"/>
              <a:gd fmla="*/ 818912 w 3543689" name="connsiteX8"/>
              <a:gd fmla="*/ 1569839 h 1900130" name="connsiteY8"/>
              <a:gd fmla="*/ 802917 w 3543689" name="connsiteX9"/>
              <a:gd fmla="*/ 1621367 h 1900130" name="connsiteY9"/>
              <a:gd fmla="*/ 2931738 w 3543689" name="connsiteX10"/>
              <a:gd fmla="*/ 1669479 h 1900130" name="connsiteY10"/>
              <a:gd fmla="*/ 755927 w 3543689" name="connsiteX11"/>
              <a:gd fmla="*/ 1718653 h 1900130" name="connsiteY11"/>
              <a:gd fmla="*/ 706159 w 3543689" name="connsiteX12"/>
              <a:gd fmla="*/ 1778973 h 1900130" name="connsiteY12"/>
              <a:gd fmla="*/ 413658 w 3543689" name="connsiteX13"/>
              <a:gd fmla="*/ 1900130 h 1900130" name="connsiteY13"/>
              <a:gd fmla="*/ 0 w 3543689" name="connsiteX14"/>
              <a:gd fmla="*/ 1486472 h 1900130" name="connsiteY14"/>
              <a:gd fmla="*/ 413658 w 3543689" name="connsiteX15"/>
              <a:gd fmla="*/ 1072814 h 1900130" name="connsiteY15"/>
              <a:gd fmla="*/ 592996 w 3543689" name="connsiteX16"/>
              <a:gd fmla="*/ 1113605 h 1900130" name="connsiteY16"/>
              <a:gd fmla="*/ 632853 w 3543689" name="connsiteX17"/>
              <a:gd fmla="*/ 1136514 h 1900130" name="connsiteY1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b="b" l="l" r="r" t="t"/>
            <a:pathLst>
              <a:path h="1900130" w="3543689">
                <a:moveTo>
                  <a:pt x="1914111" y="0"/>
                </a:moveTo>
                <a:lnTo>
                  <a:pt x="704887" y="1197932"/>
                </a:lnTo>
                <a:lnTo>
                  <a:pt x="732857" y="1223347"/>
                </a:lnTo>
                <a:cubicBezTo>
                  <a:pt x="758147" y="1253992"/>
                  <a:pt x="779110" y="1288341"/>
                  <a:pt x="794809" y="1325458"/>
                </a:cubicBezTo>
                <a:lnTo>
                  <a:pt x="800130" y="1351816"/>
                </a:lnTo>
                <a:lnTo>
                  <a:pt x="3543689" y="463064"/>
                </a:lnTo>
                <a:lnTo>
                  <a:pt x="820225" y="1451349"/>
                </a:lnTo>
                <a:lnTo>
                  <a:pt x="827316" y="1486472"/>
                </a:lnTo>
                <a:cubicBezTo>
                  <a:pt x="827316" y="1515029"/>
                  <a:pt x="824422" y="1542911"/>
                  <a:pt x="818912" y="1569839"/>
                </a:cubicBezTo>
                <a:lnTo>
                  <a:pt x="802917" y="1621367"/>
                </a:lnTo>
                <a:lnTo>
                  <a:pt x="2931738" y="1669479"/>
                </a:lnTo>
                <a:lnTo>
                  <a:pt x="755927" y="1718653"/>
                </a:lnTo>
                <a:lnTo>
                  <a:pt x="706159" y="1778973"/>
                </a:lnTo>
                <a:cubicBezTo>
                  <a:pt x="631301" y="1853830"/>
                  <a:pt x="527887" y="1900130"/>
                  <a:pt x="413658" y="1900130"/>
                </a:cubicBezTo>
                <a:cubicBezTo>
                  <a:pt x="185201" y="1900130"/>
                  <a:pt x="0" y="1714929"/>
                  <a:pt x="0" y="1486472"/>
                </a:cubicBezTo>
                <a:cubicBezTo>
                  <a:pt x="0" y="1258015"/>
                  <a:pt x="185201" y="1072814"/>
                  <a:pt x="413658" y="1072814"/>
                </a:cubicBezTo>
                <a:cubicBezTo>
                  <a:pt x="477912" y="1072814"/>
                  <a:pt x="538744" y="1087464"/>
                  <a:pt x="592996" y="1113605"/>
                </a:cubicBezTo>
                <a:lnTo>
                  <a:pt x="632853" y="1136514"/>
                </a:lnTo>
                <a:close/>
              </a:path>
            </a:pathLst>
          </a:custGeom>
          <a:solidFill>
            <a:srgbClr val="FCFCFC">
              <a:alpha val="5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8201" name="TextBox 13"/>
          <p:cNvSpPr txBox="1">
            <a:spLocks noChangeArrowheads="1"/>
          </p:cNvSpPr>
          <p:nvPr/>
        </p:nvSpPr>
        <p:spPr bwMode="auto">
          <a:xfrm>
            <a:off x="-165100" y="4794250"/>
            <a:ext cx="2338388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关键词</a:t>
            </a:r>
          </a:p>
        </p:txBody>
      </p:sp>
      <p:sp>
        <p:nvSpPr>
          <p:cNvPr id="8202" name="TextBox 13"/>
          <p:cNvSpPr txBox="1">
            <a:spLocks noChangeArrowheads="1"/>
          </p:cNvSpPr>
          <p:nvPr/>
        </p:nvSpPr>
        <p:spPr bwMode="auto">
          <a:xfrm>
            <a:off x="781050" y="5145088"/>
            <a:ext cx="1384300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r"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8203" name="TextBox 13"/>
          <p:cNvSpPr txBox="1">
            <a:spLocks noChangeArrowheads="1"/>
          </p:cNvSpPr>
          <p:nvPr/>
        </p:nvSpPr>
        <p:spPr bwMode="auto">
          <a:xfrm>
            <a:off x="2927350" y="1638300"/>
            <a:ext cx="2338388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关键词</a:t>
            </a:r>
          </a:p>
        </p:txBody>
      </p:sp>
      <p:sp>
        <p:nvSpPr>
          <p:cNvPr id="8204" name="TextBox 13"/>
          <p:cNvSpPr txBox="1">
            <a:spLocks noChangeArrowheads="1"/>
          </p:cNvSpPr>
          <p:nvPr/>
        </p:nvSpPr>
        <p:spPr bwMode="auto">
          <a:xfrm>
            <a:off x="3897313" y="1987550"/>
            <a:ext cx="1384300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r"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8205" name="TextBox 13"/>
          <p:cNvSpPr txBox="1">
            <a:spLocks noChangeArrowheads="1"/>
          </p:cNvSpPr>
          <p:nvPr/>
        </p:nvSpPr>
        <p:spPr bwMode="auto">
          <a:xfrm>
            <a:off x="9450388" y="2708275"/>
            <a:ext cx="2338387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关键词</a:t>
            </a:r>
          </a:p>
        </p:txBody>
      </p:sp>
      <p:sp>
        <p:nvSpPr>
          <p:cNvPr id="8206" name="TextBox 13"/>
          <p:cNvSpPr txBox="1">
            <a:spLocks noChangeArrowheads="1"/>
          </p:cNvSpPr>
          <p:nvPr/>
        </p:nvSpPr>
        <p:spPr bwMode="auto">
          <a:xfrm>
            <a:off x="9450388" y="3057525"/>
            <a:ext cx="1384300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8207" name="TextBox 13"/>
          <p:cNvSpPr txBox="1">
            <a:spLocks noChangeArrowheads="1"/>
          </p:cNvSpPr>
          <p:nvPr/>
        </p:nvSpPr>
        <p:spPr bwMode="auto">
          <a:xfrm>
            <a:off x="8831263" y="5021263"/>
            <a:ext cx="2338387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关键词</a:t>
            </a:r>
          </a:p>
        </p:txBody>
      </p:sp>
      <p:sp>
        <p:nvSpPr>
          <p:cNvPr id="8208" name="TextBox 13"/>
          <p:cNvSpPr txBox="1">
            <a:spLocks noChangeArrowheads="1"/>
          </p:cNvSpPr>
          <p:nvPr/>
        </p:nvSpPr>
        <p:spPr bwMode="auto">
          <a:xfrm>
            <a:off x="8859838" y="5370513"/>
            <a:ext cx="1384300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9218" name="组合 1"/>
          <p:cNvGrpSpPr/>
          <p:nvPr/>
        </p:nvGrpSpPr>
        <p:grpSpPr>
          <a:xfrm>
            <a:off x="590550" y="415925"/>
            <a:ext cx="704850" cy="512763"/>
            <a:chOff x="590550" y="415895"/>
            <a:chExt cx="704851" cy="513256"/>
          </a:xfrm>
        </p:grpSpPr>
        <p:sp>
          <p:nvSpPr>
            <p:cNvPr id="3" name="任意多边形 2"/>
            <p:cNvSpPr/>
            <p:nvPr/>
          </p:nvSpPr>
          <p:spPr>
            <a:xfrm flipV="1">
              <a:off x="762000" y="479456"/>
              <a:ext cx="400051" cy="336874"/>
            </a:xfrm>
            <a:custGeom>
              <a:gdLst>
                <a:gd fmla="*/ 0 w 400049" name="connsiteX0"/>
                <a:gd fmla="*/ 336823 h 336823" name="connsiteY0"/>
                <a:gd fmla="*/ 400049 w 400049" name="connsiteX1"/>
                <a:gd fmla="*/ 336823 h 336823" name="connsiteY1"/>
                <a:gd fmla="*/ 200025 w 400049" name="connsiteX2"/>
                <a:gd fmla="*/ 0 h 336823" name="connsiteY2"/>
                <a:gd fmla="*/ 0 w 400049" name="connsiteX3"/>
                <a:gd fmla="*/ 336823 h 33682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336823" w="400049">
                  <a:moveTo>
                    <a:pt x="0" y="336823"/>
                  </a:moveTo>
                  <a:lnTo>
                    <a:pt x="400049" y="336823"/>
                  </a:lnTo>
                  <a:lnTo>
                    <a:pt x="200025" y="0"/>
                  </a:lnTo>
                  <a:lnTo>
                    <a:pt x="0" y="336823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4" name="任意多边形 3"/>
            <p:cNvSpPr/>
            <p:nvPr/>
          </p:nvSpPr>
          <p:spPr>
            <a:xfrm flipV="1">
              <a:off x="590550" y="415895"/>
              <a:ext cx="609601" cy="513256"/>
            </a:xfrm>
            <a:custGeom>
              <a:gdLst>
                <a:gd fmla="*/ 0 w 609600" name="connsiteX0"/>
                <a:gd fmla="*/ 513255 h 513255" name="connsiteY0"/>
                <a:gd fmla="*/ 609600 w 609600" name="connsiteX1"/>
                <a:gd fmla="*/ 513255 h 513255" name="connsiteY1"/>
                <a:gd fmla="*/ 571499 w 609600" name="connsiteX2"/>
                <a:gd fmla="*/ 449097 h 513255" name="connsiteY2"/>
                <a:gd fmla="*/ 171450 w 609600" name="connsiteX3"/>
                <a:gd fmla="*/ 449097 h 513255" name="connsiteY3"/>
                <a:gd fmla="*/ 371475 w 609600" name="connsiteX4"/>
                <a:gd fmla="*/ 112274 h 513255" name="connsiteY4"/>
                <a:gd fmla="*/ 304800 w 609600" name="connsiteX5"/>
                <a:gd fmla="*/ 0 h 513255" name="connsiteY5"/>
                <a:gd fmla="*/ 0 w 609600" name="connsiteX6"/>
                <a:gd fmla="*/ 513255 h 513255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513255" w="609600">
                  <a:moveTo>
                    <a:pt x="0" y="513255"/>
                  </a:moveTo>
                  <a:lnTo>
                    <a:pt x="609600" y="513255"/>
                  </a:lnTo>
                  <a:lnTo>
                    <a:pt x="571499" y="449097"/>
                  </a:lnTo>
                  <a:lnTo>
                    <a:pt x="171450" y="449097"/>
                  </a:lnTo>
                  <a:lnTo>
                    <a:pt x="371475" y="112274"/>
                  </a:lnTo>
                  <a:lnTo>
                    <a:pt x="304800" y="0"/>
                  </a:lnTo>
                  <a:lnTo>
                    <a:pt x="0" y="513255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5" name="任意多边形 4"/>
            <p:cNvSpPr/>
            <p:nvPr/>
          </p:nvSpPr>
          <p:spPr>
            <a:xfrm flipV="1">
              <a:off x="962026" y="479456"/>
              <a:ext cx="333375" cy="449695"/>
            </a:xfrm>
            <a:custGeom>
              <a:gdLst>
                <a:gd fmla="*/ 200024 w 333375" name="connsiteX0"/>
                <a:gd fmla="*/ 449098 h 449098" name="connsiteY0"/>
                <a:gd fmla="*/ 333375 w 333375" name="connsiteX1"/>
                <a:gd fmla="*/ 449098 h 449098" name="connsiteY1"/>
                <a:gd fmla="*/ 66675 w 333375" name="connsiteX2"/>
                <a:gd fmla="*/ 0 h 449098" name="connsiteY2"/>
                <a:gd fmla="*/ 0 w 333375" name="connsiteX3"/>
                <a:gd fmla="*/ 112275 h 449098" name="connsiteY3"/>
                <a:gd fmla="*/ 200024 w 333375" name="connsiteX4"/>
                <a:gd fmla="*/ 449098 h 449098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49098" w="333375">
                  <a:moveTo>
                    <a:pt x="200024" y="449098"/>
                  </a:moveTo>
                  <a:lnTo>
                    <a:pt x="333375" y="449098"/>
                  </a:lnTo>
                  <a:lnTo>
                    <a:pt x="66675" y="0"/>
                  </a:lnTo>
                  <a:lnTo>
                    <a:pt x="0" y="112275"/>
                  </a:lnTo>
                  <a:lnTo>
                    <a:pt x="200024" y="449098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9219" name="矩形 5"/>
          <p:cNvSpPr>
            <a:spLocks noChangeArrowheads="1"/>
          </p:cNvSpPr>
          <p:nvPr/>
        </p:nvSpPr>
        <p:spPr bwMode="auto">
          <a:xfrm>
            <a:off x="1371600" y="411163"/>
            <a:ext cx="3027680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en-US" lang="zh-CN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单击此处添加标题</a:t>
            </a:r>
          </a:p>
        </p:txBody>
      </p:sp>
      <p:grpSp>
        <p:nvGrpSpPr>
          <p:cNvPr id="9220" name="组合 6"/>
          <p:cNvGrpSpPr/>
          <p:nvPr/>
        </p:nvGrpSpPr>
        <p:grpSpPr>
          <a:xfrm>
            <a:off x="3168650" y="2582863"/>
            <a:ext cx="1014413" cy="404812"/>
            <a:chOff x="3143448" y="2921992"/>
            <a:chExt cx="1014016" cy="405606"/>
          </a:xfrm>
        </p:grpSpPr>
        <p:cxnSp>
          <p:nvCxnSpPr>
            <p:cNvPr id="9315" name="Straight Connector 31"/>
            <p:cNvCxnSpPr>
              <a:cxnSpLocks noChangeShapeType="1"/>
            </p:cNvCxnSpPr>
            <p:nvPr/>
          </p:nvCxnSpPr>
          <p:spPr bwMode="auto">
            <a:xfrm flipV="1" rot="16200000">
              <a:off x="3751858" y="2921992"/>
              <a:ext cx="405606" cy="405606"/>
            </a:xfrm>
            <a:prstGeom prst="line">
              <a:avLst/>
            </a:prstGeom>
            <a:noFill/>
            <a:ln algn="ctr" w="9525">
              <a:solidFill>
                <a:srgbClr val="ADBACA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  <p:cxnSp>
          <p:nvCxnSpPr>
            <p:cNvPr id="9316" name="Straight Connector 33"/>
            <p:cNvCxnSpPr>
              <a:cxnSpLocks noChangeShapeType="1"/>
            </p:cNvCxnSpPr>
            <p:nvPr/>
          </p:nvCxnSpPr>
          <p:spPr bwMode="auto">
            <a:xfrm rot="10800000">
              <a:off x="3143448" y="2921992"/>
              <a:ext cx="608410" cy="2113"/>
            </a:xfrm>
            <a:prstGeom prst="line">
              <a:avLst/>
            </a:prstGeom>
            <a:noFill/>
            <a:ln algn="ctr" w="9525">
              <a:solidFill>
                <a:srgbClr val="ADBACA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</p:grpSp>
      <p:grpSp>
        <p:nvGrpSpPr>
          <p:cNvPr id="9221" name="组合 9"/>
          <p:cNvGrpSpPr/>
          <p:nvPr/>
        </p:nvGrpSpPr>
        <p:grpSpPr>
          <a:xfrm>
            <a:off x="4183063" y="1568450"/>
            <a:ext cx="1014412" cy="404813"/>
            <a:chOff x="4157464" y="1907976"/>
            <a:chExt cx="1014016" cy="405606"/>
          </a:xfrm>
        </p:grpSpPr>
        <p:cxnSp>
          <p:nvCxnSpPr>
            <p:cNvPr id="9313" name="Straight Connector 36"/>
            <p:cNvCxnSpPr>
              <a:cxnSpLocks noChangeShapeType="1"/>
            </p:cNvCxnSpPr>
            <p:nvPr/>
          </p:nvCxnSpPr>
          <p:spPr bwMode="auto">
            <a:xfrm flipV="1" rot="16200000">
              <a:off x="4765874" y="1907976"/>
              <a:ext cx="405606" cy="405606"/>
            </a:xfrm>
            <a:prstGeom prst="line">
              <a:avLst/>
            </a:prstGeom>
            <a:noFill/>
            <a:ln algn="ctr" w="9525">
              <a:solidFill>
                <a:srgbClr val="ADBACA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  <p:cxnSp>
          <p:nvCxnSpPr>
            <p:cNvPr id="9314" name="Straight Connector 37"/>
            <p:cNvCxnSpPr>
              <a:cxnSpLocks noChangeShapeType="1"/>
            </p:cNvCxnSpPr>
            <p:nvPr/>
          </p:nvCxnSpPr>
          <p:spPr bwMode="auto">
            <a:xfrm rot="10800000">
              <a:off x="4157464" y="1907976"/>
              <a:ext cx="608410" cy="2113"/>
            </a:xfrm>
            <a:prstGeom prst="line">
              <a:avLst/>
            </a:prstGeom>
            <a:noFill/>
            <a:ln algn="ctr" w="9525">
              <a:solidFill>
                <a:srgbClr val="ADBACA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</p:grpSp>
      <p:grpSp>
        <p:nvGrpSpPr>
          <p:cNvPr id="9222" name="组合 12"/>
          <p:cNvGrpSpPr/>
          <p:nvPr/>
        </p:nvGrpSpPr>
        <p:grpSpPr>
          <a:xfrm>
            <a:off x="4284663" y="5624513"/>
            <a:ext cx="1014412" cy="404812"/>
            <a:chOff x="4258866" y="5964038"/>
            <a:chExt cx="1014016" cy="405606"/>
          </a:xfrm>
        </p:grpSpPr>
        <p:cxnSp>
          <p:nvCxnSpPr>
            <p:cNvPr id="9311" name="Straight Connector 45"/>
            <p:cNvCxnSpPr>
              <a:cxnSpLocks noChangeShapeType="1"/>
            </p:cNvCxnSpPr>
            <p:nvPr/>
          </p:nvCxnSpPr>
          <p:spPr bwMode="auto">
            <a:xfrm rot="5400000">
              <a:off x="4867276" y="5964038"/>
              <a:ext cx="405606" cy="405606"/>
            </a:xfrm>
            <a:prstGeom prst="line">
              <a:avLst/>
            </a:prstGeom>
            <a:noFill/>
            <a:ln algn="ctr" w="9525">
              <a:solidFill>
                <a:srgbClr val="ADBACA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  <p:cxnSp>
          <p:nvCxnSpPr>
            <p:cNvPr id="9312" name="Straight Connector 46"/>
            <p:cNvCxnSpPr>
              <a:cxnSpLocks noChangeShapeType="1"/>
            </p:cNvCxnSpPr>
            <p:nvPr/>
          </p:nvCxnSpPr>
          <p:spPr bwMode="auto">
            <a:xfrm flipV="1" rot="10800000">
              <a:off x="4258866" y="6367531"/>
              <a:ext cx="608410" cy="2113"/>
            </a:xfrm>
            <a:prstGeom prst="line">
              <a:avLst/>
            </a:prstGeom>
            <a:noFill/>
            <a:ln algn="ctr" w="9525">
              <a:solidFill>
                <a:srgbClr val="ADBACA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</p:grpSp>
      <p:grpSp>
        <p:nvGrpSpPr>
          <p:cNvPr id="9223" name="组合 15"/>
          <p:cNvGrpSpPr/>
          <p:nvPr/>
        </p:nvGrpSpPr>
        <p:grpSpPr>
          <a:xfrm>
            <a:off x="7934325" y="2582863"/>
            <a:ext cx="1014413" cy="404812"/>
            <a:chOff x="7909322" y="2921992"/>
            <a:chExt cx="1014016" cy="405606"/>
          </a:xfrm>
        </p:grpSpPr>
        <p:cxnSp>
          <p:nvCxnSpPr>
            <p:cNvPr id="9309" name="Straight Connector 39"/>
            <p:cNvCxnSpPr>
              <a:cxnSpLocks noChangeShapeType="1"/>
            </p:cNvCxnSpPr>
            <p:nvPr/>
          </p:nvCxnSpPr>
          <p:spPr bwMode="auto">
            <a:xfrm flipH="1" flipV="1" rot="5400000">
              <a:off x="7909322" y="2921992"/>
              <a:ext cx="405606" cy="405606"/>
            </a:xfrm>
            <a:prstGeom prst="line">
              <a:avLst/>
            </a:prstGeom>
            <a:noFill/>
            <a:ln algn="ctr" w="9525">
              <a:solidFill>
                <a:srgbClr val="ADBACA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  <p:cxnSp>
          <p:nvCxnSpPr>
            <p:cNvPr id="9310" name="Straight Connector 40"/>
            <p:cNvCxnSpPr>
              <a:cxnSpLocks noChangeShapeType="1"/>
            </p:cNvCxnSpPr>
            <p:nvPr/>
          </p:nvCxnSpPr>
          <p:spPr bwMode="auto">
            <a:xfrm flipH="1" rot="10800000">
              <a:off x="8314928" y="2921992"/>
              <a:ext cx="608410" cy="2113"/>
            </a:xfrm>
            <a:prstGeom prst="line">
              <a:avLst/>
            </a:prstGeom>
            <a:noFill/>
            <a:ln algn="ctr" w="9525">
              <a:solidFill>
                <a:srgbClr val="ADBACA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</p:grpSp>
      <p:grpSp>
        <p:nvGrpSpPr>
          <p:cNvPr id="9224" name="组合 18"/>
          <p:cNvGrpSpPr/>
          <p:nvPr/>
        </p:nvGrpSpPr>
        <p:grpSpPr>
          <a:xfrm>
            <a:off x="7021513" y="1568450"/>
            <a:ext cx="1014412" cy="404813"/>
            <a:chOff x="6996708" y="1907976"/>
            <a:chExt cx="1014016" cy="405606"/>
          </a:xfrm>
        </p:grpSpPr>
        <p:cxnSp>
          <p:nvCxnSpPr>
            <p:cNvPr id="9307" name="Straight Connector 42"/>
            <p:cNvCxnSpPr>
              <a:cxnSpLocks noChangeShapeType="1"/>
            </p:cNvCxnSpPr>
            <p:nvPr/>
          </p:nvCxnSpPr>
          <p:spPr bwMode="auto">
            <a:xfrm flipH="1" flipV="1" rot="5400000">
              <a:off x="6996708" y="1907976"/>
              <a:ext cx="405606" cy="405606"/>
            </a:xfrm>
            <a:prstGeom prst="line">
              <a:avLst/>
            </a:prstGeom>
            <a:noFill/>
            <a:ln algn="ctr" w="9525">
              <a:solidFill>
                <a:srgbClr val="ADBACA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  <p:cxnSp>
          <p:nvCxnSpPr>
            <p:cNvPr id="9308" name="Straight Connector 43"/>
            <p:cNvCxnSpPr>
              <a:cxnSpLocks noChangeShapeType="1"/>
            </p:cNvCxnSpPr>
            <p:nvPr/>
          </p:nvCxnSpPr>
          <p:spPr bwMode="auto">
            <a:xfrm flipH="1" rot="10800000">
              <a:off x="7402314" y="1907976"/>
              <a:ext cx="608410" cy="2113"/>
            </a:xfrm>
            <a:prstGeom prst="line">
              <a:avLst/>
            </a:prstGeom>
            <a:noFill/>
            <a:ln algn="ctr" w="9525">
              <a:solidFill>
                <a:srgbClr val="ADBACA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</p:grpSp>
      <p:grpSp>
        <p:nvGrpSpPr>
          <p:cNvPr id="9225" name="组合 21"/>
          <p:cNvGrpSpPr/>
          <p:nvPr/>
        </p:nvGrpSpPr>
        <p:grpSpPr>
          <a:xfrm>
            <a:off x="7832725" y="4711700"/>
            <a:ext cx="1014413" cy="406400"/>
            <a:chOff x="7807921" y="5051427"/>
            <a:chExt cx="1014016" cy="405606"/>
          </a:xfrm>
        </p:grpSpPr>
        <p:cxnSp>
          <p:nvCxnSpPr>
            <p:cNvPr id="9305" name="Straight Connector 54"/>
            <p:cNvCxnSpPr>
              <a:cxnSpLocks noChangeShapeType="1"/>
            </p:cNvCxnSpPr>
            <p:nvPr/>
          </p:nvCxnSpPr>
          <p:spPr bwMode="auto">
            <a:xfrm flipH="1" rot="16200000">
              <a:off x="7807921" y="5051427"/>
              <a:ext cx="405606" cy="405606"/>
            </a:xfrm>
            <a:prstGeom prst="line">
              <a:avLst/>
            </a:prstGeom>
            <a:noFill/>
            <a:ln algn="ctr" w="9525">
              <a:solidFill>
                <a:srgbClr val="ADBACA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  <p:cxnSp>
          <p:nvCxnSpPr>
            <p:cNvPr id="9306" name="Straight Connector 55"/>
            <p:cNvCxnSpPr>
              <a:cxnSpLocks noChangeShapeType="1"/>
            </p:cNvCxnSpPr>
            <p:nvPr/>
          </p:nvCxnSpPr>
          <p:spPr bwMode="auto">
            <a:xfrm flipH="1" flipV="1" rot="10800000">
              <a:off x="8213527" y="5454920"/>
              <a:ext cx="608410" cy="2113"/>
            </a:xfrm>
            <a:prstGeom prst="line">
              <a:avLst/>
            </a:prstGeom>
            <a:noFill/>
            <a:ln algn="ctr" w="9525">
              <a:solidFill>
                <a:srgbClr val="ADBACA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</p:grpSp>
      <p:grpSp>
        <p:nvGrpSpPr>
          <p:cNvPr id="9226" name="组合 24"/>
          <p:cNvGrpSpPr/>
          <p:nvPr/>
        </p:nvGrpSpPr>
        <p:grpSpPr>
          <a:xfrm>
            <a:off x="6819900" y="5624513"/>
            <a:ext cx="1012825" cy="404812"/>
            <a:chOff x="6793905" y="5964038"/>
            <a:chExt cx="1014016" cy="405606"/>
          </a:xfrm>
        </p:grpSpPr>
        <p:cxnSp>
          <p:nvCxnSpPr>
            <p:cNvPr id="9303" name="Straight Connector 51"/>
            <p:cNvCxnSpPr>
              <a:cxnSpLocks noChangeShapeType="1"/>
            </p:cNvCxnSpPr>
            <p:nvPr/>
          </p:nvCxnSpPr>
          <p:spPr bwMode="auto">
            <a:xfrm flipH="1" rot="16200000">
              <a:off x="6793905" y="5964038"/>
              <a:ext cx="405606" cy="405606"/>
            </a:xfrm>
            <a:prstGeom prst="line">
              <a:avLst/>
            </a:prstGeom>
            <a:noFill/>
            <a:ln algn="ctr" w="9525">
              <a:solidFill>
                <a:srgbClr val="ADBACA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  <p:cxnSp>
          <p:nvCxnSpPr>
            <p:cNvPr id="9304" name="Straight Connector 52"/>
            <p:cNvCxnSpPr>
              <a:cxnSpLocks noChangeShapeType="1"/>
            </p:cNvCxnSpPr>
            <p:nvPr/>
          </p:nvCxnSpPr>
          <p:spPr bwMode="auto">
            <a:xfrm flipH="1" flipV="1" rot="10800000">
              <a:off x="7199511" y="6367531"/>
              <a:ext cx="608410" cy="2113"/>
            </a:xfrm>
            <a:prstGeom prst="line">
              <a:avLst/>
            </a:prstGeom>
            <a:noFill/>
            <a:ln algn="ctr" w="9525">
              <a:solidFill>
                <a:srgbClr val="ADBACA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</p:grpSp>
      <p:sp>
        <p:nvSpPr>
          <p:cNvPr id="28" name="Freeform 204"/>
          <p:cNvSpPr/>
          <p:nvPr/>
        </p:nvSpPr>
        <p:spPr bwMode="auto">
          <a:xfrm rot="16200000">
            <a:off x="8118475" y="3676650"/>
            <a:ext cx="339725" cy="161925"/>
          </a:xfrm>
          <a:custGeom>
            <a:cxnLst>
              <a:cxn ang="0">
                <a:pos x="323" y="0"/>
              </a:cxn>
              <a:cxn ang="0">
                <a:pos x="157" y="154"/>
              </a:cxn>
              <a:cxn ang="0">
                <a:pos x="0" y="0"/>
              </a:cxn>
              <a:cxn ang="0">
                <a:pos x="323" y="0"/>
              </a:cxn>
            </a:cxnLst>
            <a:rect b="b" l="0" r="r" t="0"/>
            <a:pathLst>
              <a:path h="154" w="323">
                <a:moveTo>
                  <a:pt x="323" y="0"/>
                </a:moveTo>
                <a:lnTo>
                  <a:pt x="157" y="154"/>
                </a:lnTo>
                <a:lnTo>
                  <a:pt x="0" y="0"/>
                </a:lnTo>
                <a:lnTo>
                  <a:pt x="323" y="0"/>
                </a:lnTo>
                <a:close/>
              </a:path>
            </a:pathLst>
          </a:custGeom>
          <a:solidFill>
            <a:srgbClr val="8DC63F"/>
          </a:solidFill>
          <a:ln w="9525">
            <a:noFill/>
            <a:round/>
          </a:ln>
        </p:spPr>
        <p:txBody>
          <a:bodyPr bIns="60841" lIns="121682" rIns="121682" tIns="60841"/>
          <a:lstStyle/>
          <a:p>
            <a:pPr defTabSz="1217615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190">
              <a:solidFill>
                <a:prstClr val="black"/>
              </a:solidFill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29" name="Freeform 205"/>
          <p:cNvSpPr/>
          <p:nvPr/>
        </p:nvSpPr>
        <p:spPr bwMode="auto">
          <a:xfrm rot="16200000">
            <a:off x="8118475" y="3676650"/>
            <a:ext cx="339725" cy="161925"/>
          </a:xfrm>
          <a:custGeom>
            <a:cxnLst>
              <a:cxn ang="0">
                <a:pos x="323" y="0"/>
              </a:cxn>
              <a:cxn ang="0">
                <a:pos x="157" y="154"/>
              </a:cxn>
              <a:cxn ang="0">
                <a:pos x="0" y="0"/>
              </a:cxn>
              <a:cxn ang="0">
                <a:pos x="323" y="0"/>
              </a:cxn>
            </a:cxnLst>
            <a:rect b="b" l="0" r="r" t="0"/>
            <a:pathLst>
              <a:path h="154" w="323">
                <a:moveTo>
                  <a:pt x="323" y="0"/>
                </a:moveTo>
                <a:lnTo>
                  <a:pt x="157" y="154"/>
                </a:lnTo>
                <a:lnTo>
                  <a:pt x="0" y="0"/>
                </a:lnTo>
                <a:lnTo>
                  <a:pt x="323" y="0"/>
                </a:lnTo>
              </a:path>
            </a:pathLst>
          </a:custGeom>
          <a:solidFill>
            <a:sysClr lastClr="FFFFFF" val="window">
              <a:lumMod val="95000"/>
            </a:sysClr>
          </a:solidFill>
          <a:ln w="9525">
            <a:noFill/>
            <a:round/>
          </a:ln>
        </p:spPr>
        <p:txBody>
          <a:bodyPr bIns="60841" lIns="121682" rIns="121682" tIns="60841"/>
          <a:lstStyle/>
          <a:p>
            <a:pPr defTabSz="1217615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190">
              <a:solidFill>
                <a:prstClr val="black"/>
              </a:solidFill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30" name="Freeform 206"/>
          <p:cNvSpPr/>
          <p:nvPr/>
        </p:nvSpPr>
        <p:spPr bwMode="auto">
          <a:xfrm rot="16200000">
            <a:off x="3698875" y="3676650"/>
            <a:ext cx="339725" cy="161925"/>
          </a:xfrm>
          <a:custGeom>
            <a:cxnLst>
              <a:cxn ang="0">
                <a:pos x="0" y="154"/>
              </a:cxn>
              <a:cxn ang="0">
                <a:pos x="167" y="0"/>
              </a:cxn>
              <a:cxn ang="0">
                <a:pos x="323" y="154"/>
              </a:cxn>
              <a:cxn ang="0">
                <a:pos x="0" y="154"/>
              </a:cxn>
            </a:cxnLst>
            <a:rect b="b" l="0" r="r" t="0"/>
            <a:pathLst>
              <a:path h="154" w="323">
                <a:moveTo>
                  <a:pt x="0" y="154"/>
                </a:moveTo>
                <a:lnTo>
                  <a:pt x="167" y="0"/>
                </a:lnTo>
                <a:lnTo>
                  <a:pt x="323" y="154"/>
                </a:lnTo>
                <a:lnTo>
                  <a:pt x="0" y="154"/>
                </a:lnTo>
                <a:close/>
              </a:path>
            </a:pathLst>
          </a:custGeom>
          <a:solidFill>
            <a:srgbClr val="8DC63F"/>
          </a:solidFill>
          <a:ln w="9525">
            <a:noFill/>
            <a:round/>
          </a:ln>
        </p:spPr>
        <p:txBody>
          <a:bodyPr bIns="60841" lIns="121682" rIns="121682" tIns="60841"/>
          <a:lstStyle/>
          <a:p>
            <a:pPr defTabSz="1217615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190">
              <a:solidFill>
                <a:prstClr val="black"/>
              </a:solidFill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31" name="Freeform 207"/>
          <p:cNvSpPr/>
          <p:nvPr/>
        </p:nvSpPr>
        <p:spPr bwMode="auto">
          <a:xfrm rot="16200000">
            <a:off x="3698875" y="3676650"/>
            <a:ext cx="339725" cy="161925"/>
          </a:xfrm>
          <a:custGeom>
            <a:cxnLst>
              <a:cxn ang="0">
                <a:pos x="0" y="154"/>
              </a:cxn>
              <a:cxn ang="0">
                <a:pos x="167" y="0"/>
              </a:cxn>
              <a:cxn ang="0">
                <a:pos x="323" y="154"/>
              </a:cxn>
              <a:cxn ang="0">
                <a:pos x="0" y="154"/>
              </a:cxn>
            </a:cxnLst>
            <a:rect b="b" l="0" r="r" t="0"/>
            <a:pathLst>
              <a:path h="154" w="323">
                <a:moveTo>
                  <a:pt x="0" y="154"/>
                </a:moveTo>
                <a:lnTo>
                  <a:pt x="167" y="0"/>
                </a:lnTo>
                <a:lnTo>
                  <a:pt x="323" y="154"/>
                </a:lnTo>
                <a:lnTo>
                  <a:pt x="0" y="154"/>
                </a:lnTo>
              </a:path>
            </a:pathLst>
          </a:custGeom>
          <a:solidFill>
            <a:sysClr lastClr="FFFFFF" val="window">
              <a:lumMod val="95000"/>
            </a:sysClr>
          </a:solidFill>
          <a:ln w="9525">
            <a:noFill/>
            <a:round/>
          </a:ln>
        </p:spPr>
        <p:txBody>
          <a:bodyPr bIns="60841" lIns="121682" rIns="121682" tIns="60841"/>
          <a:lstStyle/>
          <a:p>
            <a:pPr defTabSz="1217615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190">
              <a:solidFill>
                <a:prstClr val="black"/>
              </a:solidFill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32" name="Freeform 209"/>
          <p:cNvSpPr/>
          <p:nvPr/>
        </p:nvSpPr>
        <p:spPr bwMode="auto">
          <a:xfrm rot="16200000">
            <a:off x="4044156" y="2366169"/>
            <a:ext cx="1411288" cy="1371600"/>
          </a:xfrm>
          <a:custGeom>
            <a:cxnLst>
              <a:cxn ang="0">
                <a:pos x="1107" y="784"/>
              </a:cxn>
              <a:cxn ang="0">
                <a:pos x="1338" y="553"/>
              </a:cxn>
              <a:cxn ang="0">
                <a:pos x="1338" y="553"/>
              </a:cxn>
              <a:cxn ang="0">
                <a:pos x="1338" y="553"/>
              </a:cxn>
              <a:cxn ang="0">
                <a:pos x="1302" y="520"/>
              </a:cxn>
              <a:cxn ang="0">
                <a:pos x="1267" y="486"/>
              </a:cxn>
              <a:cxn ang="0">
                <a:pos x="1230" y="454"/>
              </a:cxn>
              <a:cxn ang="0">
                <a:pos x="1193" y="423"/>
              </a:cxn>
              <a:cxn ang="0">
                <a:pos x="1157" y="394"/>
              </a:cxn>
              <a:cxn ang="0">
                <a:pos x="1118" y="366"/>
              </a:cxn>
              <a:cxn ang="0">
                <a:pos x="1080" y="338"/>
              </a:cxn>
              <a:cxn ang="0">
                <a:pos x="1041" y="311"/>
              </a:cxn>
              <a:cxn ang="0">
                <a:pos x="1001" y="285"/>
              </a:cxn>
              <a:cxn ang="0">
                <a:pos x="961" y="261"/>
              </a:cxn>
              <a:cxn ang="0">
                <a:pos x="921" y="239"/>
              </a:cxn>
              <a:cxn ang="0">
                <a:pos x="879" y="216"/>
              </a:cxn>
              <a:cxn ang="0">
                <a:pos x="837" y="196"/>
              </a:cxn>
              <a:cxn ang="0">
                <a:pos x="796" y="175"/>
              </a:cxn>
              <a:cxn ang="0">
                <a:pos x="754" y="156"/>
              </a:cxn>
              <a:cxn ang="0">
                <a:pos x="712" y="138"/>
              </a:cxn>
              <a:cxn ang="0">
                <a:pos x="669" y="122"/>
              </a:cxn>
              <a:cxn ang="0">
                <a:pos x="626" y="106"/>
              </a:cxn>
              <a:cxn ang="0">
                <a:pos x="582" y="91"/>
              </a:cxn>
              <a:cxn ang="0">
                <a:pos x="539" y="77"/>
              </a:cxn>
              <a:cxn ang="0">
                <a:pos x="494" y="66"/>
              </a:cxn>
              <a:cxn ang="0">
                <a:pos x="451" y="54"/>
              </a:cxn>
              <a:cxn ang="0">
                <a:pos x="406" y="43"/>
              </a:cxn>
              <a:cxn ang="0">
                <a:pos x="361" y="34"/>
              </a:cxn>
              <a:cxn ang="0">
                <a:pos x="316" y="26"/>
              </a:cxn>
              <a:cxn ang="0">
                <a:pos x="271" y="19"/>
              </a:cxn>
              <a:cxn ang="0">
                <a:pos x="226" y="13"/>
              </a:cxn>
              <a:cxn ang="0">
                <a:pos x="181" y="8"/>
              </a:cxn>
              <a:cxn ang="0">
                <a:pos x="137" y="5"/>
              </a:cxn>
              <a:cxn ang="0">
                <a:pos x="92" y="2"/>
              </a:cxn>
              <a:cxn ang="0">
                <a:pos x="45" y="0"/>
              </a:cxn>
              <a:cxn ang="0">
                <a:pos x="0" y="0"/>
              </a:cxn>
              <a:cxn ang="0">
                <a:pos x="0" y="1052"/>
              </a:cxn>
              <a:cxn ang="0">
                <a:pos x="0" y="1052"/>
              </a:cxn>
              <a:cxn ang="0">
                <a:pos x="40" y="1052"/>
              </a:cxn>
              <a:cxn ang="0">
                <a:pos x="80" y="1055"/>
              </a:cxn>
              <a:cxn ang="0">
                <a:pos x="121" y="1060"/>
              </a:cxn>
              <a:cxn ang="0">
                <a:pos x="161" y="1066"/>
              </a:cxn>
              <a:cxn ang="0">
                <a:pos x="201" y="1076"/>
              </a:cxn>
              <a:cxn ang="0">
                <a:pos x="239" y="1086"/>
              </a:cxn>
              <a:cxn ang="0">
                <a:pos x="278" y="1099"/>
              </a:cxn>
              <a:cxn ang="0">
                <a:pos x="316" y="1113"/>
              </a:cxn>
              <a:cxn ang="0">
                <a:pos x="353" y="1129"/>
              </a:cxn>
              <a:cxn ang="0">
                <a:pos x="390" y="1148"/>
              </a:cxn>
              <a:cxn ang="0">
                <a:pos x="427" y="1167"/>
              </a:cxn>
              <a:cxn ang="0">
                <a:pos x="462" y="1190"/>
              </a:cxn>
              <a:cxn ang="0">
                <a:pos x="496" y="1214"/>
              </a:cxn>
              <a:cxn ang="0">
                <a:pos x="529" y="1240"/>
              </a:cxn>
              <a:cxn ang="0">
                <a:pos x="562" y="1267"/>
              </a:cxn>
              <a:cxn ang="0">
                <a:pos x="594" y="1297"/>
              </a:cxn>
              <a:cxn ang="0">
                <a:pos x="594" y="1297"/>
              </a:cxn>
              <a:cxn ang="0">
                <a:pos x="879" y="1012"/>
              </a:cxn>
              <a:cxn ang="0">
                <a:pos x="1097" y="1010"/>
              </a:cxn>
              <a:cxn ang="0">
                <a:pos x="1107" y="784"/>
              </a:cxn>
            </a:cxnLst>
            <a:rect b="b" l="0" r="r" t="0"/>
            <a:pathLst>
              <a:path h="1297" w="1338">
                <a:moveTo>
                  <a:pt x="1107" y="784"/>
                </a:moveTo>
                <a:lnTo>
                  <a:pt x="1338" y="553"/>
                </a:lnTo>
                <a:lnTo>
                  <a:pt x="1338" y="553"/>
                </a:lnTo>
                <a:lnTo>
                  <a:pt x="1338" y="553"/>
                </a:lnTo>
                <a:lnTo>
                  <a:pt x="1302" y="520"/>
                </a:lnTo>
                <a:lnTo>
                  <a:pt x="1267" y="486"/>
                </a:lnTo>
                <a:lnTo>
                  <a:pt x="1230" y="454"/>
                </a:lnTo>
                <a:lnTo>
                  <a:pt x="1193" y="423"/>
                </a:lnTo>
                <a:lnTo>
                  <a:pt x="1157" y="394"/>
                </a:lnTo>
                <a:lnTo>
                  <a:pt x="1118" y="366"/>
                </a:lnTo>
                <a:lnTo>
                  <a:pt x="1080" y="338"/>
                </a:lnTo>
                <a:lnTo>
                  <a:pt x="1041" y="311"/>
                </a:lnTo>
                <a:lnTo>
                  <a:pt x="1001" y="285"/>
                </a:lnTo>
                <a:lnTo>
                  <a:pt x="961" y="261"/>
                </a:lnTo>
                <a:lnTo>
                  <a:pt x="921" y="239"/>
                </a:lnTo>
                <a:lnTo>
                  <a:pt x="879" y="216"/>
                </a:lnTo>
                <a:lnTo>
                  <a:pt x="837" y="196"/>
                </a:lnTo>
                <a:lnTo>
                  <a:pt x="796" y="175"/>
                </a:lnTo>
                <a:lnTo>
                  <a:pt x="754" y="156"/>
                </a:lnTo>
                <a:lnTo>
                  <a:pt x="712" y="138"/>
                </a:lnTo>
                <a:lnTo>
                  <a:pt x="669" y="122"/>
                </a:lnTo>
                <a:lnTo>
                  <a:pt x="626" y="106"/>
                </a:lnTo>
                <a:lnTo>
                  <a:pt x="582" y="91"/>
                </a:lnTo>
                <a:lnTo>
                  <a:pt x="539" y="77"/>
                </a:lnTo>
                <a:lnTo>
                  <a:pt x="494" y="66"/>
                </a:lnTo>
                <a:lnTo>
                  <a:pt x="451" y="54"/>
                </a:lnTo>
                <a:lnTo>
                  <a:pt x="406" y="43"/>
                </a:lnTo>
                <a:lnTo>
                  <a:pt x="361" y="34"/>
                </a:lnTo>
                <a:lnTo>
                  <a:pt x="316" y="26"/>
                </a:lnTo>
                <a:lnTo>
                  <a:pt x="271" y="19"/>
                </a:lnTo>
                <a:lnTo>
                  <a:pt x="226" y="13"/>
                </a:lnTo>
                <a:lnTo>
                  <a:pt x="181" y="8"/>
                </a:lnTo>
                <a:lnTo>
                  <a:pt x="137" y="5"/>
                </a:lnTo>
                <a:lnTo>
                  <a:pt x="92" y="2"/>
                </a:lnTo>
                <a:lnTo>
                  <a:pt x="45" y="0"/>
                </a:lnTo>
                <a:lnTo>
                  <a:pt x="0" y="0"/>
                </a:lnTo>
                <a:lnTo>
                  <a:pt x="0" y="1052"/>
                </a:lnTo>
                <a:lnTo>
                  <a:pt x="0" y="1052"/>
                </a:lnTo>
                <a:lnTo>
                  <a:pt x="40" y="1052"/>
                </a:lnTo>
                <a:lnTo>
                  <a:pt x="80" y="1055"/>
                </a:lnTo>
                <a:lnTo>
                  <a:pt x="121" y="1060"/>
                </a:lnTo>
                <a:lnTo>
                  <a:pt x="161" y="1066"/>
                </a:lnTo>
                <a:lnTo>
                  <a:pt x="201" y="1076"/>
                </a:lnTo>
                <a:lnTo>
                  <a:pt x="239" y="1086"/>
                </a:lnTo>
                <a:lnTo>
                  <a:pt x="278" y="1099"/>
                </a:lnTo>
                <a:lnTo>
                  <a:pt x="316" y="1113"/>
                </a:lnTo>
                <a:lnTo>
                  <a:pt x="353" y="1129"/>
                </a:lnTo>
                <a:lnTo>
                  <a:pt x="390" y="1148"/>
                </a:lnTo>
                <a:lnTo>
                  <a:pt x="427" y="1167"/>
                </a:lnTo>
                <a:lnTo>
                  <a:pt x="462" y="1190"/>
                </a:lnTo>
                <a:lnTo>
                  <a:pt x="496" y="1214"/>
                </a:lnTo>
                <a:lnTo>
                  <a:pt x="529" y="1240"/>
                </a:lnTo>
                <a:lnTo>
                  <a:pt x="562" y="1267"/>
                </a:lnTo>
                <a:lnTo>
                  <a:pt x="594" y="1297"/>
                </a:lnTo>
                <a:lnTo>
                  <a:pt x="594" y="1297"/>
                </a:lnTo>
                <a:lnTo>
                  <a:pt x="879" y="1012"/>
                </a:lnTo>
                <a:lnTo>
                  <a:pt x="1097" y="1010"/>
                </a:lnTo>
                <a:lnTo>
                  <a:pt x="1107" y="784"/>
                </a:lnTo>
              </a:path>
            </a:pathLst>
          </a:custGeom>
          <a:noFill/>
          <a:ln w="9525">
            <a:noFill/>
            <a:round/>
          </a:ln>
        </p:spPr>
        <p:txBody>
          <a:bodyPr bIns="60841" lIns="121682" rIns="121682" tIns="60841"/>
          <a:lstStyle/>
          <a:p>
            <a:pPr defTabSz="1217615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190">
              <a:solidFill>
                <a:prstClr val="black"/>
              </a:solidFill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33" name="Freeform 215"/>
          <p:cNvSpPr/>
          <p:nvPr/>
        </p:nvSpPr>
        <p:spPr bwMode="auto">
          <a:xfrm rot="16200000">
            <a:off x="3961606" y="3696494"/>
            <a:ext cx="1576388" cy="1371600"/>
          </a:xfrm>
          <a:custGeom>
            <a:cxnLst>
              <a:cxn ang="0">
                <a:pos x="1337" y="326"/>
              </a:cxn>
              <a:cxn ang="0">
                <a:pos x="1337" y="0"/>
              </a:cxn>
              <a:cxn ang="0">
                <a:pos x="1337" y="0"/>
              </a:cxn>
              <a:cxn ang="0">
                <a:pos x="1289" y="0"/>
              </a:cxn>
              <a:cxn ang="0">
                <a:pos x="1239" y="2"/>
              </a:cxn>
              <a:cxn ang="0">
                <a:pos x="1191" y="5"/>
              </a:cxn>
              <a:cxn ang="0">
                <a:pos x="1143" y="10"/>
              </a:cxn>
              <a:cxn ang="0">
                <a:pos x="1097" y="14"/>
              </a:cxn>
              <a:cxn ang="0">
                <a:pos x="1049" y="21"/>
              </a:cxn>
              <a:cxn ang="0">
                <a:pos x="1002" y="29"/>
              </a:cxn>
              <a:cxn ang="0">
                <a:pos x="956" y="38"/>
              </a:cxn>
              <a:cxn ang="0">
                <a:pos x="911" y="48"/>
              </a:cxn>
              <a:cxn ang="0">
                <a:pos x="864" y="59"/>
              </a:cxn>
              <a:cxn ang="0">
                <a:pos x="819" y="72"/>
              </a:cxn>
              <a:cxn ang="0">
                <a:pos x="774" y="85"/>
              </a:cxn>
              <a:cxn ang="0">
                <a:pos x="731" y="99"/>
              </a:cxn>
              <a:cxn ang="0">
                <a:pos x="688" y="114"/>
              </a:cxn>
              <a:cxn ang="0">
                <a:pos x="644" y="131"/>
              </a:cxn>
              <a:cxn ang="0">
                <a:pos x="601" y="147"/>
              </a:cxn>
              <a:cxn ang="0">
                <a:pos x="559" y="167"/>
              </a:cxn>
              <a:cxn ang="0">
                <a:pos x="518" y="186"/>
              </a:cxn>
              <a:cxn ang="0">
                <a:pos x="476" y="207"/>
              </a:cxn>
              <a:cxn ang="0">
                <a:pos x="436" y="228"/>
              </a:cxn>
              <a:cxn ang="0">
                <a:pos x="396" y="250"/>
              </a:cxn>
              <a:cxn ang="0">
                <a:pos x="357" y="274"/>
              </a:cxn>
              <a:cxn ang="0">
                <a:pos x="317" y="298"/>
              </a:cxn>
              <a:cxn ang="0">
                <a:pos x="280" y="322"/>
              </a:cxn>
              <a:cxn ang="0">
                <a:pos x="242" y="348"/>
              </a:cxn>
              <a:cxn ang="0">
                <a:pos x="207" y="375"/>
              </a:cxn>
              <a:cxn ang="0">
                <a:pos x="170" y="402"/>
              </a:cxn>
              <a:cxn ang="0">
                <a:pos x="134" y="431"/>
              </a:cxn>
              <a:cxn ang="0">
                <a:pos x="99" y="460"/>
              </a:cxn>
              <a:cxn ang="0">
                <a:pos x="65" y="491"/>
              </a:cxn>
              <a:cxn ang="0">
                <a:pos x="32" y="521"/>
              </a:cxn>
              <a:cxn ang="0">
                <a:pos x="0" y="553"/>
              </a:cxn>
              <a:cxn ang="0">
                <a:pos x="744" y="1297"/>
              </a:cxn>
              <a:cxn ang="0">
                <a:pos x="744" y="1297"/>
              </a:cxn>
              <a:cxn ang="0">
                <a:pos x="773" y="1270"/>
              </a:cxn>
              <a:cxn ang="0">
                <a:pos x="803" y="1243"/>
              </a:cxn>
              <a:cxn ang="0">
                <a:pos x="835" y="1219"/>
              </a:cxn>
              <a:cxn ang="0">
                <a:pos x="867" y="1195"/>
              </a:cxn>
              <a:cxn ang="0">
                <a:pos x="903" y="1172"/>
              </a:cxn>
              <a:cxn ang="0">
                <a:pos x="938" y="1153"/>
              </a:cxn>
              <a:cxn ang="0">
                <a:pos x="973" y="1134"/>
              </a:cxn>
              <a:cxn ang="0">
                <a:pos x="1010" y="1118"/>
              </a:cxn>
              <a:cxn ang="0">
                <a:pos x="1049" y="1102"/>
              </a:cxn>
              <a:cxn ang="0">
                <a:pos x="1087" y="1089"/>
              </a:cxn>
              <a:cxn ang="0">
                <a:pos x="1127" y="1078"/>
              </a:cxn>
              <a:cxn ang="0">
                <a:pos x="1169" y="1068"/>
              </a:cxn>
              <a:cxn ang="0">
                <a:pos x="1209" y="1062"/>
              </a:cxn>
              <a:cxn ang="0">
                <a:pos x="1251" y="1055"/>
              </a:cxn>
              <a:cxn ang="0">
                <a:pos x="1294" y="1052"/>
              </a:cxn>
              <a:cxn ang="0">
                <a:pos x="1337" y="1052"/>
              </a:cxn>
              <a:cxn ang="0">
                <a:pos x="1337" y="648"/>
              </a:cxn>
              <a:cxn ang="0">
                <a:pos x="1491" y="492"/>
              </a:cxn>
              <a:cxn ang="0">
                <a:pos x="1337" y="326"/>
              </a:cxn>
            </a:cxnLst>
            <a:rect b="b" l="0" r="r" t="0"/>
            <a:pathLst>
              <a:path h="1297" w="1491">
                <a:moveTo>
                  <a:pt x="1337" y="326"/>
                </a:moveTo>
                <a:lnTo>
                  <a:pt x="1337" y="0"/>
                </a:lnTo>
                <a:lnTo>
                  <a:pt x="1337" y="0"/>
                </a:lnTo>
                <a:lnTo>
                  <a:pt x="1289" y="0"/>
                </a:lnTo>
                <a:lnTo>
                  <a:pt x="1239" y="2"/>
                </a:lnTo>
                <a:lnTo>
                  <a:pt x="1191" y="5"/>
                </a:lnTo>
                <a:lnTo>
                  <a:pt x="1143" y="10"/>
                </a:lnTo>
                <a:lnTo>
                  <a:pt x="1097" y="14"/>
                </a:lnTo>
                <a:lnTo>
                  <a:pt x="1049" y="21"/>
                </a:lnTo>
                <a:lnTo>
                  <a:pt x="1002" y="29"/>
                </a:lnTo>
                <a:lnTo>
                  <a:pt x="956" y="38"/>
                </a:lnTo>
                <a:lnTo>
                  <a:pt x="911" y="48"/>
                </a:lnTo>
                <a:lnTo>
                  <a:pt x="864" y="59"/>
                </a:lnTo>
                <a:lnTo>
                  <a:pt x="819" y="72"/>
                </a:lnTo>
                <a:lnTo>
                  <a:pt x="774" y="85"/>
                </a:lnTo>
                <a:lnTo>
                  <a:pt x="731" y="99"/>
                </a:lnTo>
                <a:lnTo>
                  <a:pt x="688" y="114"/>
                </a:lnTo>
                <a:lnTo>
                  <a:pt x="644" y="131"/>
                </a:lnTo>
                <a:lnTo>
                  <a:pt x="601" y="147"/>
                </a:lnTo>
                <a:lnTo>
                  <a:pt x="559" y="167"/>
                </a:lnTo>
                <a:lnTo>
                  <a:pt x="518" y="186"/>
                </a:lnTo>
                <a:lnTo>
                  <a:pt x="476" y="207"/>
                </a:lnTo>
                <a:lnTo>
                  <a:pt x="436" y="228"/>
                </a:lnTo>
                <a:lnTo>
                  <a:pt x="396" y="250"/>
                </a:lnTo>
                <a:lnTo>
                  <a:pt x="357" y="274"/>
                </a:lnTo>
                <a:lnTo>
                  <a:pt x="317" y="298"/>
                </a:lnTo>
                <a:lnTo>
                  <a:pt x="280" y="322"/>
                </a:lnTo>
                <a:lnTo>
                  <a:pt x="242" y="348"/>
                </a:lnTo>
                <a:lnTo>
                  <a:pt x="207" y="375"/>
                </a:lnTo>
                <a:lnTo>
                  <a:pt x="170" y="402"/>
                </a:lnTo>
                <a:lnTo>
                  <a:pt x="134" y="431"/>
                </a:lnTo>
                <a:lnTo>
                  <a:pt x="99" y="460"/>
                </a:lnTo>
                <a:lnTo>
                  <a:pt x="65" y="491"/>
                </a:lnTo>
                <a:lnTo>
                  <a:pt x="32" y="521"/>
                </a:lnTo>
                <a:lnTo>
                  <a:pt x="0" y="553"/>
                </a:lnTo>
                <a:lnTo>
                  <a:pt x="744" y="1297"/>
                </a:lnTo>
                <a:lnTo>
                  <a:pt x="744" y="1297"/>
                </a:lnTo>
                <a:lnTo>
                  <a:pt x="773" y="1270"/>
                </a:lnTo>
                <a:lnTo>
                  <a:pt x="803" y="1243"/>
                </a:lnTo>
                <a:lnTo>
                  <a:pt x="835" y="1219"/>
                </a:lnTo>
                <a:lnTo>
                  <a:pt x="867" y="1195"/>
                </a:lnTo>
                <a:lnTo>
                  <a:pt x="903" y="1172"/>
                </a:lnTo>
                <a:lnTo>
                  <a:pt x="938" y="1153"/>
                </a:lnTo>
                <a:lnTo>
                  <a:pt x="973" y="1134"/>
                </a:lnTo>
                <a:lnTo>
                  <a:pt x="1010" y="1118"/>
                </a:lnTo>
                <a:lnTo>
                  <a:pt x="1049" y="1102"/>
                </a:lnTo>
                <a:lnTo>
                  <a:pt x="1087" y="1089"/>
                </a:lnTo>
                <a:lnTo>
                  <a:pt x="1127" y="1078"/>
                </a:lnTo>
                <a:lnTo>
                  <a:pt x="1169" y="1068"/>
                </a:lnTo>
                <a:lnTo>
                  <a:pt x="1209" y="1062"/>
                </a:lnTo>
                <a:lnTo>
                  <a:pt x="1251" y="1055"/>
                </a:lnTo>
                <a:lnTo>
                  <a:pt x="1294" y="1052"/>
                </a:lnTo>
                <a:lnTo>
                  <a:pt x="1337" y="1052"/>
                </a:lnTo>
                <a:lnTo>
                  <a:pt x="1337" y="648"/>
                </a:lnTo>
                <a:lnTo>
                  <a:pt x="1491" y="492"/>
                </a:lnTo>
                <a:lnTo>
                  <a:pt x="1337" y="326"/>
                </a:lnTo>
                <a:close/>
              </a:path>
            </a:pathLst>
          </a:cu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34" name="Freeform 216"/>
          <p:cNvSpPr/>
          <p:nvPr/>
        </p:nvSpPr>
        <p:spPr bwMode="auto">
          <a:xfrm rot="16200000">
            <a:off x="3961606" y="3696494"/>
            <a:ext cx="1576388" cy="1371600"/>
          </a:xfrm>
          <a:custGeom>
            <a:cxnLst>
              <a:cxn ang="0">
                <a:pos x="1337" y="326"/>
              </a:cxn>
              <a:cxn ang="0">
                <a:pos x="1337" y="0"/>
              </a:cxn>
              <a:cxn ang="0">
                <a:pos x="1337" y="0"/>
              </a:cxn>
              <a:cxn ang="0">
                <a:pos x="1289" y="0"/>
              </a:cxn>
              <a:cxn ang="0">
                <a:pos x="1239" y="2"/>
              </a:cxn>
              <a:cxn ang="0">
                <a:pos x="1191" y="5"/>
              </a:cxn>
              <a:cxn ang="0">
                <a:pos x="1143" y="10"/>
              </a:cxn>
              <a:cxn ang="0">
                <a:pos x="1097" y="14"/>
              </a:cxn>
              <a:cxn ang="0">
                <a:pos x="1049" y="21"/>
              </a:cxn>
              <a:cxn ang="0">
                <a:pos x="1002" y="29"/>
              </a:cxn>
              <a:cxn ang="0">
                <a:pos x="956" y="38"/>
              </a:cxn>
              <a:cxn ang="0">
                <a:pos x="911" y="48"/>
              </a:cxn>
              <a:cxn ang="0">
                <a:pos x="864" y="59"/>
              </a:cxn>
              <a:cxn ang="0">
                <a:pos x="819" y="72"/>
              </a:cxn>
              <a:cxn ang="0">
                <a:pos x="774" y="85"/>
              </a:cxn>
              <a:cxn ang="0">
                <a:pos x="731" y="99"/>
              </a:cxn>
              <a:cxn ang="0">
                <a:pos x="688" y="114"/>
              </a:cxn>
              <a:cxn ang="0">
                <a:pos x="644" y="131"/>
              </a:cxn>
              <a:cxn ang="0">
                <a:pos x="601" y="147"/>
              </a:cxn>
              <a:cxn ang="0">
                <a:pos x="559" y="167"/>
              </a:cxn>
              <a:cxn ang="0">
                <a:pos x="518" y="186"/>
              </a:cxn>
              <a:cxn ang="0">
                <a:pos x="476" y="207"/>
              </a:cxn>
              <a:cxn ang="0">
                <a:pos x="436" y="228"/>
              </a:cxn>
              <a:cxn ang="0">
                <a:pos x="396" y="250"/>
              </a:cxn>
              <a:cxn ang="0">
                <a:pos x="357" y="274"/>
              </a:cxn>
              <a:cxn ang="0">
                <a:pos x="317" y="298"/>
              </a:cxn>
              <a:cxn ang="0">
                <a:pos x="280" y="322"/>
              </a:cxn>
              <a:cxn ang="0">
                <a:pos x="242" y="348"/>
              </a:cxn>
              <a:cxn ang="0">
                <a:pos x="207" y="375"/>
              </a:cxn>
              <a:cxn ang="0">
                <a:pos x="170" y="402"/>
              </a:cxn>
              <a:cxn ang="0">
                <a:pos x="134" y="431"/>
              </a:cxn>
              <a:cxn ang="0">
                <a:pos x="99" y="460"/>
              </a:cxn>
              <a:cxn ang="0">
                <a:pos x="65" y="491"/>
              </a:cxn>
              <a:cxn ang="0">
                <a:pos x="32" y="521"/>
              </a:cxn>
              <a:cxn ang="0">
                <a:pos x="0" y="553"/>
              </a:cxn>
              <a:cxn ang="0">
                <a:pos x="744" y="1297"/>
              </a:cxn>
              <a:cxn ang="0">
                <a:pos x="744" y="1297"/>
              </a:cxn>
              <a:cxn ang="0">
                <a:pos x="773" y="1270"/>
              </a:cxn>
              <a:cxn ang="0">
                <a:pos x="803" y="1243"/>
              </a:cxn>
              <a:cxn ang="0">
                <a:pos x="835" y="1219"/>
              </a:cxn>
              <a:cxn ang="0">
                <a:pos x="867" y="1195"/>
              </a:cxn>
              <a:cxn ang="0">
                <a:pos x="903" y="1172"/>
              </a:cxn>
              <a:cxn ang="0">
                <a:pos x="938" y="1153"/>
              </a:cxn>
              <a:cxn ang="0">
                <a:pos x="973" y="1134"/>
              </a:cxn>
              <a:cxn ang="0">
                <a:pos x="1010" y="1118"/>
              </a:cxn>
              <a:cxn ang="0">
                <a:pos x="1049" y="1102"/>
              </a:cxn>
              <a:cxn ang="0">
                <a:pos x="1087" y="1089"/>
              </a:cxn>
              <a:cxn ang="0">
                <a:pos x="1127" y="1078"/>
              </a:cxn>
              <a:cxn ang="0">
                <a:pos x="1169" y="1068"/>
              </a:cxn>
              <a:cxn ang="0">
                <a:pos x="1209" y="1062"/>
              </a:cxn>
              <a:cxn ang="0">
                <a:pos x="1251" y="1055"/>
              </a:cxn>
              <a:cxn ang="0">
                <a:pos x="1294" y="1052"/>
              </a:cxn>
              <a:cxn ang="0">
                <a:pos x="1337" y="1052"/>
              </a:cxn>
              <a:cxn ang="0">
                <a:pos x="1337" y="648"/>
              </a:cxn>
              <a:cxn ang="0">
                <a:pos x="1491" y="492"/>
              </a:cxn>
              <a:cxn ang="0">
                <a:pos x="1337" y="326"/>
              </a:cxn>
            </a:cxnLst>
            <a:rect b="b" l="0" r="r" t="0"/>
            <a:pathLst>
              <a:path h="1297" w="1491">
                <a:moveTo>
                  <a:pt x="1337" y="326"/>
                </a:moveTo>
                <a:lnTo>
                  <a:pt x="1337" y="0"/>
                </a:lnTo>
                <a:lnTo>
                  <a:pt x="1337" y="0"/>
                </a:lnTo>
                <a:lnTo>
                  <a:pt x="1289" y="0"/>
                </a:lnTo>
                <a:lnTo>
                  <a:pt x="1239" y="2"/>
                </a:lnTo>
                <a:lnTo>
                  <a:pt x="1191" y="5"/>
                </a:lnTo>
                <a:lnTo>
                  <a:pt x="1143" y="10"/>
                </a:lnTo>
                <a:lnTo>
                  <a:pt x="1097" y="14"/>
                </a:lnTo>
                <a:lnTo>
                  <a:pt x="1049" y="21"/>
                </a:lnTo>
                <a:lnTo>
                  <a:pt x="1002" y="29"/>
                </a:lnTo>
                <a:lnTo>
                  <a:pt x="956" y="38"/>
                </a:lnTo>
                <a:lnTo>
                  <a:pt x="911" y="48"/>
                </a:lnTo>
                <a:lnTo>
                  <a:pt x="864" y="59"/>
                </a:lnTo>
                <a:lnTo>
                  <a:pt x="819" y="72"/>
                </a:lnTo>
                <a:lnTo>
                  <a:pt x="774" y="85"/>
                </a:lnTo>
                <a:lnTo>
                  <a:pt x="731" y="99"/>
                </a:lnTo>
                <a:lnTo>
                  <a:pt x="688" y="114"/>
                </a:lnTo>
                <a:lnTo>
                  <a:pt x="644" y="131"/>
                </a:lnTo>
                <a:lnTo>
                  <a:pt x="601" y="147"/>
                </a:lnTo>
                <a:lnTo>
                  <a:pt x="559" y="167"/>
                </a:lnTo>
                <a:lnTo>
                  <a:pt x="518" y="186"/>
                </a:lnTo>
                <a:lnTo>
                  <a:pt x="476" y="207"/>
                </a:lnTo>
                <a:lnTo>
                  <a:pt x="436" y="228"/>
                </a:lnTo>
                <a:lnTo>
                  <a:pt x="396" y="250"/>
                </a:lnTo>
                <a:lnTo>
                  <a:pt x="357" y="274"/>
                </a:lnTo>
                <a:lnTo>
                  <a:pt x="317" y="298"/>
                </a:lnTo>
                <a:lnTo>
                  <a:pt x="280" y="322"/>
                </a:lnTo>
                <a:lnTo>
                  <a:pt x="242" y="348"/>
                </a:lnTo>
                <a:lnTo>
                  <a:pt x="207" y="375"/>
                </a:lnTo>
                <a:lnTo>
                  <a:pt x="170" y="402"/>
                </a:lnTo>
                <a:lnTo>
                  <a:pt x="134" y="431"/>
                </a:lnTo>
                <a:lnTo>
                  <a:pt x="99" y="460"/>
                </a:lnTo>
                <a:lnTo>
                  <a:pt x="65" y="491"/>
                </a:lnTo>
                <a:lnTo>
                  <a:pt x="32" y="521"/>
                </a:lnTo>
                <a:lnTo>
                  <a:pt x="0" y="553"/>
                </a:lnTo>
                <a:lnTo>
                  <a:pt x="744" y="1297"/>
                </a:lnTo>
                <a:lnTo>
                  <a:pt x="744" y="1297"/>
                </a:lnTo>
                <a:lnTo>
                  <a:pt x="773" y="1270"/>
                </a:lnTo>
                <a:lnTo>
                  <a:pt x="803" y="1243"/>
                </a:lnTo>
                <a:lnTo>
                  <a:pt x="835" y="1219"/>
                </a:lnTo>
                <a:lnTo>
                  <a:pt x="867" y="1195"/>
                </a:lnTo>
                <a:lnTo>
                  <a:pt x="903" y="1172"/>
                </a:lnTo>
                <a:lnTo>
                  <a:pt x="938" y="1153"/>
                </a:lnTo>
                <a:lnTo>
                  <a:pt x="973" y="1134"/>
                </a:lnTo>
                <a:lnTo>
                  <a:pt x="1010" y="1118"/>
                </a:lnTo>
                <a:lnTo>
                  <a:pt x="1049" y="1102"/>
                </a:lnTo>
                <a:lnTo>
                  <a:pt x="1087" y="1089"/>
                </a:lnTo>
                <a:lnTo>
                  <a:pt x="1127" y="1078"/>
                </a:lnTo>
                <a:lnTo>
                  <a:pt x="1169" y="1068"/>
                </a:lnTo>
                <a:lnTo>
                  <a:pt x="1209" y="1062"/>
                </a:lnTo>
                <a:lnTo>
                  <a:pt x="1251" y="1055"/>
                </a:lnTo>
                <a:lnTo>
                  <a:pt x="1294" y="1052"/>
                </a:lnTo>
                <a:lnTo>
                  <a:pt x="1337" y="1052"/>
                </a:lnTo>
                <a:lnTo>
                  <a:pt x="1337" y="648"/>
                </a:lnTo>
                <a:lnTo>
                  <a:pt x="1491" y="492"/>
                </a:lnTo>
                <a:lnTo>
                  <a:pt x="1337" y="326"/>
                </a:lnTo>
              </a:path>
            </a:pathLst>
          </a:custGeom>
          <a:noFill/>
          <a:ln w="9525">
            <a:noFill/>
            <a:round/>
          </a:ln>
        </p:spPr>
        <p:txBody>
          <a:bodyPr bIns="60841" lIns="121682" rIns="121682" tIns="60841"/>
          <a:lstStyle/>
          <a:p>
            <a:pPr defTabSz="1217615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190">
              <a:solidFill>
                <a:prstClr val="black"/>
              </a:solidFill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35" name="Freeform 222"/>
          <p:cNvSpPr/>
          <p:nvPr/>
        </p:nvSpPr>
        <p:spPr bwMode="auto">
          <a:xfrm rot="16200000">
            <a:off x="4671219" y="4363244"/>
            <a:ext cx="1370013" cy="1412875"/>
          </a:xfrm>
          <a:custGeom>
            <a:cxnLst>
              <a:cxn ang="0">
                <a:pos x="0" y="1338"/>
              </a:cxn>
              <a:cxn ang="0">
                <a:pos x="1052" y="1338"/>
              </a:cxn>
              <a:cxn ang="0">
                <a:pos x="1052" y="1338"/>
              </a:cxn>
              <a:cxn ang="0">
                <a:pos x="1052" y="1298"/>
              </a:cxn>
              <a:cxn ang="0">
                <a:pos x="1056" y="1258"/>
              </a:cxn>
              <a:cxn ang="0">
                <a:pos x="1061" y="1217"/>
              </a:cxn>
              <a:cxn ang="0">
                <a:pos x="1067" y="1177"/>
              </a:cxn>
              <a:cxn ang="0">
                <a:pos x="1077" y="1137"/>
              </a:cxn>
              <a:cxn ang="0">
                <a:pos x="1086" y="1099"/>
              </a:cxn>
              <a:cxn ang="0">
                <a:pos x="1099" y="1060"/>
              </a:cxn>
              <a:cxn ang="0">
                <a:pos x="1113" y="1022"/>
              </a:cxn>
              <a:cxn ang="0">
                <a:pos x="1129" y="985"/>
              </a:cxn>
              <a:cxn ang="0">
                <a:pos x="1149" y="948"/>
              </a:cxn>
              <a:cxn ang="0">
                <a:pos x="1168" y="911"/>
              </a:cxn>
              <a:cxn ang="0">
                <a:pos x="1190" y="876"/>
              </a:cxn>
              <a:cxn ang="0">
                <a:pos x="1214" y="842"/>
              </a:cxn>
              <a:cxn ang="0">
                <a:pos x="1240" y="809"/>
              </a:cxn>
              <a:cxn ang="0">
                <a:pos x="1267" y="775"/>
              </a:cxn>
              <a:cxn ang="0">
                <a:pos x="1298" y="744"/>
              </a:cxn>
              <a:cxn ang="0">
                <a:pos x="1012" y="459"/>
              </a:cxn>
              <a:cxn ang="0">
                <a:pos x="1004" y="233"/>
              </a:cxn>
              <a:cxn ang="0">
                <a:pos x="785" y="231"/>
              </a:cxn>
              <a:cxn ang="0">
                <a:pos x="554" y="0"/>
              </a:cxn>
              <a:cxn ang="0">
                <a:pos x="554" y="0"/>
              </a:cxn>
              <a:cxn ang="0">
                <a:pos x="520" y="36"/>
              </a:cxn>
              <a:cxn ang="0">
                <a:pos x="486" y="71"/>
              </a:cxn>
              <a:cxn ang="0">
                <a:pos x="456" y="108"/>
              </a:cxn>
              <a:cxn ang="0">
                <a:pos x="424" y="145"/>
              </a:cxn>
              <a:cxn ang="0">
                <a:pos x="395" y="181"/>
              </a:cxn>
              <a:cxn ang="0">
                <a:pos x="366" y="220"/>
              </a:cxn>
              <a:cxn ang="0">
                <a:pos x="339" y="258"/>
              </a:cxn>
              <a:cxn ang="0">
                <a:pos x="312" y="297"/>
              </a:cxn>
              <a:cxn ang="0">
                <a:pos x="286" y="337"/>
              </a:cxn>
              <a:cxn ang="0">
                <a:pos x="262" y="377"/>
              </a:cxn>
              <a:cxn ang="0">
                <a:pos x="239" y="417"/>
              </a:cxn>
              <a:cxn ang="0">
                <a:pos x="217" y="459"/>
              </a:cxn>
              <a:cxn ang="0">
                <a:pos x="196" y="499"/>
              </a:cxn>
              <a:cxn ang="0">
                <a:pos x="175" y="541"/>
              </a:cxn>
              <a:cxn ang="0">
                <a:pos x="156" y="584"/>
              </a:cxn>
              <a:cxn ang="0">
                <a:pos x="138" y="626"/>
              </a:cxn>
              <a:cxn ang="0">
                <a:pos x="122" y="669"/>
              </a:cxn>
              <a:cxn ang="0">
                <a:pos x="106" y="712"/>
              </a:cxn>
              <a:cxn ang="0">
                <a:pos x="92" y="756"/>
              </a:cxn>
              <a:cxn ang="0">
                <a:pos x="77" y="799"/>
              </a:cxn>
              <a:cxn ang="0">
                <a:pos x="66" y="844"/>
              </a:cxn>
              <a:cxn ang="0">
                <a:pos x="55" y="887"/>
              </a:cxn>
              <a:cxn ang="0">
                <a:pos x="44" y="932"/>
              </a:cxn>
              <a:cxn ang="0">
                <a:pos x="36" y="977"/>
              </a:cxn>
              <a:cxn ang="0">
                <a:pos x="26" y="1022"/>
              </a:cxn>
              <a:cxn ang="0">
                <a:pos x="20" y="1067"/>
              </a:cxn>
              <a:cxn ang="0">
                <a:pos x="13" y="1112"/>
              </a:cxn>
              <a:cxn ang="0">
                <a:pos x="8" y="1157"/>
              </a:cxn>
              <a:cxn ang="0">
                <a:pos x="5" y="1201"/>
              </a:cxn>
              <a:cxn ang="0">
                <a:pos x="2" y="1246"/>
              </a:cxn>
              <a:cxn ang="0">
                <a:pos x="0" y="1293"/>
              </a:cxn>
              <a:cxn ang="0">
                <a:pos x="0" y="1338"/>
              </a:cxn>
              <a:cxn ang="0">
                <a:pos x="0" y="1338"/>
              </a:cxn>
            </a:cxnLst>
            <a:rect b="b" l="0" r="r" t="0"/>
            <a:pathLst>
              <a:path h="1338" w="1298">
                <a:moveTo>
                  <a:pt x="0" y="1338"/>
                </a:moveTo>
                <a:lnTo>
                  <a:pt x="1052" y="1338"/>
                </a:lnTo>
                <a:lnTo>
                  <a:pt x="1052" y="1338"/>
                </a:lnTo>
                <a:lnTo>
                  <a:pt x="1052" y="1298"/>
                </a:lnTo>
                <a:lnTo>
                  <a:pt x="1056" y="1258"/>
                </a:lnTo>
                <a:lnTo>
                  <a:pt x="1061" y="1217"/>
                </a:lnTo>
                <a:lnTo>
                  <a:pt x="1067" y="1177"/>
                </a:lnTo>
                <a:lnTo>
                  <a:pt x="1077" y="1137"/>
                </a:lnTo>
                <a:lnTo>
                  <a:pt x="1086" y="1099"/>
                </a:lnTo>
                <a:lnTo>
                  <a:pt x="1099" y="1060"/>
                </a:lnTo>
                <a:lnTo>
                  <a:pt x="1113" y="1022"/>
                </a:lnTo>
                <a:lnTo>
                  <a:pt x="1129" y="985"/>
                </a:lnTo>
                <a:lnTo>
                  <a:pt x="1149" y="948"/>
                </a:lnTo>
                <a:lnTo>
                  <a:pt x="1168" y="911"/>
                </a:lnTo>
                <a:lnTo>
                  <a:pt x="1190" y="876"/>
                </a:lnTo>
                <a:lnTo>
                  <a:pt x="1214" y="842"/>
                </a:lnTo>
                <a:lnTo>
                  <a:pt x="1240" y="809"/>
                </a:lnTo>
                <a:lnTo>
                  <a:pt x="1267" y="775"/>
                </a:lnTo>
                <a:lnTo>
                  <a:pt x="1298" y="744"/>
                </a:lnTo>
                <a:lnTo>
                  <a:pt x="1012" y="459"/>
                </a:lnTo>
                <a:lnTo>
                  <a:pt x="1004" y="233"/>
                </a:lnTo>
                <a:lnTo>
                  <a:pt x="785" y="231"/>
                </a:lnTo>
                <a:lnTo>
                  <a:pt x="554" y="0"/>
                </a:lnTo>
                <a:lnTo>
                  <a:pt x="554" y="0"/>
                </a:lnTo>
                <a:lnTo>
                  <a:pt x="520" y="36"/>
                </a:lnTo>
                <a:lnTo>
                  <a:pt x="486" y="71"/>
                </a:lnTo>
                <a:lnTo>
                  <a:pt x="456" y="108"/>
                </a:lnTo>
                <a:lnTo>
                  <a:pt x="424" y="145"/>
                </a:lnTo>
                <a:lnTo>
                  <a:pt x="395" y="181"/>
                </a:lnTo>
                <a:lnTo>
                  <a:pt x="366" y="220"/>
                </a:lnTo>
                <a:lnTo>
                  <a:pt x="339" y="258"/>
                </a:lnTo>
                <a:lnTo>
                  <a:pt x="312" y="297"/>
                </a:lnTo>
                <a:lnTo>
                  <a:pt x="286" y="337"/>
                </a:lnTo>
                <a:lnTo>
                  <a:pt x="262" y="377"/>
                </a:lnTo>
                <a:lnTo>
                  <a:pt x="239" y="417"/>
                </a:lnTo>
                <a:lnTo>
                  <a:pt x="217" y="459"/>
                </a:lnTo>
                <a:lnTo>
                  <a:pt x="196" y="499"/>
                </a:lnTo>
                <a:lnTo>
                  <a:pt x="175" y="541"/>
                </a:lnTo>
                <a:lnTo>
                  <a:pt x="156" y="584"/>
                </a:lnTo>
                <a:lnTo>
                  <a:pt x="138" y="626"/>
                </a:lnTo>
                <a:lnTo>
                  <a:pt x="122" y="669"/>
                </a:lnTo>
                <a:lnTo>
                  <a:pt x="106" y="712"/>
                </a:lnTo>
                <a:lnTo>
                  <a:pt x="92" y="756"/>
                </a:lnTo>
                <a:lnTo>
                  <a:pt x="77" y="799"/>
                </a:lnTo>
                <a:lnTo>
                  <a:pt x="66" y="844"/>
                </a:lnTo>
                <a:lnTo>
                  <a:pt x="55" y="887"/>
                </a:lnTo>
                <a:lnTo>
                  <a:pt x="44" y="932"/>
                </a:lnTo>
                <a:lnTo>
                  <a:pt x="36" y="977"/>
                </a:lnTo>
                <a:lnTo>
                  <a:pt x="26" y="1022"/>
                </a:lnTo>
                <a:lnTo>
                  <a:pt x="20" y="1067"/>
                </a:lnTo>
                <a:lnTo>
                  <a:pt x="13" y="1112"/>
                </a:lnTo>
                <a:lnTo>
                  <a:pt x="8" y="1157"/>
                </a:lnTo>
                <a:lnTo>
                  <a:pt x="5" y="1201"/>
                </a:lnTo>
                <a:lnTo>
                  <a:pt x="2" y="1246"/>
                </a:lnTo>
                <a:lnTo>
                  <a:pt x="0" y="1293"/>
                </a:lnTo>
                <a:lnTo>
                  <a:pt x="0" y="1338"/>
                </a:lnTo>
                <a:lnTo>
                  <a:pt x="0" y="1338"/>
                </a:lnTo>
                <a:close/>
              </a:path>
            </a:pathLst>
          </a:cu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36" name="Freeform 223"/>
          <p:cNvSpPr/>
          <p:nvPr/>
        </p:nvSpPr>
        <p:spPr bwMode="auto">
          <a:xfrm rot="16200000">
            <a:off x="6003131" y="4282282"/>
            <a:ext cx="1370013" cy="1574800"/>
          </a:xfrm>
          <a:custGeom>
            <a:cxnLst>
              <a:cxn ang="0">
                <a:pos x="554" y="1491"/>
              </a:cxn>
              <a:cxn ang="0">
                <a:pos x="1298" y="747"/>
              </a:cxn>
              <a:cxn ang="0">
                <a:pos x="1298" y="747"/>
              </a:cxn>
              <a:cxn ang="0">
                <a:pos x="1271" y="718"/>
              </a:cxn>
              <a:cxn ang="0">
                <a:pos x="1243" y="688"/>
              </a:cxn>
              <a:cxn ang="0">
                <a:pos x="1219" y="656"/>
              </a:cxn>
              <a:cxn ang="0">
                <a:pos x="1195" y="622"/>
              </a:cxn>
              <a:cxn ang="0">
                <a:pos x="1174" y="588"/>
              </a:cxn>
              <a:cxn ang="0">
                <a:pos x="1154" y="553"/>
              </a:cxn>
              <a:cxn ang="0">
                <a:pos x="1134" y="518"/>
              </a:cxn>
              <a:cxn ang="0">
                <a:pos x="1118" y="479"/>
              </a:cxn>
              <a:cxn ang="0">
                <a:pos x="1104" y="442"/>
              </a:cxn>
              <a:cxn ang="0">
                <a:pos x="1089" y="402"/>
              </a:cxn>
              <a:cxn ang="0">
                <a:pos x="1078" y="364"/>
              </a:cxn>
              <a:cxn ang="0">
                <a:pos x="1069" y="322"/>
              </a:cxn>
              <a:cxn ang="0">
                <a:pos x="1062" y="282"/>
              </a:cxn>
              <a:cxn ang="0">
                <a:pos x="1057" y="239"/>
              </a:cxn>
              <a:cxn ang="0">
                <a:pos x="1052" y="197"/>
              </a:cxn>
              <a:cxn ang="0">
                <a:pos x="1052" y="154"/>
              </a:cxn>
              <a:cxn ang="0">
                <a:pos x="648" y="154"/>
              </a:cxn>
              <a:cxn ang="0">
                <a:pos x="483" y="0"/>
              </a:cxn>
              <a:cxn ang="0">
                <a:pos x="328" y="154"/>
              </a:cxn>
              <a:cxn ang="0">
                <a:pos x="0" y="154"/>
              </a:cxn>
              <a:cxn ang="0">
                <a:pos x="0" y="154"/>
              </a:cxn>
              <a:cxn ang="0">
                <a:pos x="0" y="202"/>
              </a:cxn>
              <a:cxn ang="0">
                <a:pos x="2" y="252"/>
              </a:cxn>
              <a:cxn ang="0">
                <a:pos x="5" y="300"/>
              </a:cxn>
              <a:cxn ang="0">
                <a:pos x="10" y="346"/>
              </a:cxn>
              <a:cxn ang="0">
                <a:pos x="15" y="394"/>
              </a:cxn>
              <a:cxn ang="0">
                <a:pos x="23" y="441"/>
              </a:cxn>
              <a:cxn ang="0">
                <a:pos x="29" y="489"/>
              </a:cxn>
              <a:cxn ang="0">
                <a:pos x="39" y="534"/>
              </a:cxn>
              <a:cxn ang="0">
                <a:pos x="49" y="580"/>
              </a:cxn>
              <a:cxn ang="0">
                <a:pos x="60" y="627"/>
              </a:cxn>
              <a:cxn ang="0">
                <a:pos x="73" y="672"/>
              </a:cxn>
              <a:cxn ang="0">
                <a:pos x="85" y="715"/>
              </a:cxn>
              <a:cxn ang="0">
                <a:pos x="100" y="760"/>
              </a:cxn>
              <a:cxn ang="0">
                <a:pos x="114" y="803"/>
              </a:cxn>
              <a:cxn ang="0">
                <a:pos x="132" y="847"/>
              </a:cxn>
              <a:cxn ang="0">
                <a:pos x="150" y="890"/>
              </a:cxn>
              <a:cxn ang="0">
                <a:pos x="167" y="932"/>
              </a:cxn>
              <a:cxn ang="0">
                <a:pos x="186" y="973"/>
              </a:cxn>
              <a:cxn ang="0">
                <a:pos x="207" y="1015"/>
              </a:cxn>
              <a:cxn ang="0">
                <a:pos x="228" y="1055"/>
              </a:cxn>
              <a:cxn ang="0">
                <a:pos x="251" y="1095"/>
              </a:cxn>
              <a:cxn ang="0">
                <a:pos x="275" y="1134"/>
              </a:cxn>
              <a:cxn ang="0">
                <a:pos x="299" y="1172"/>
              </a:cxn>
              <a:cxn ang="0">
                <a:pos x="323" y="1211"/>
              </a:cxn>
              <a:cxn ang="0">
                <a:pos x="348" y="1248"/>
              </a:cxn>
              <a:cxn ang="0">
                <a:pos x="376" y="1284"/>
              </a:cxn>
              <a:cxn ang="0">
                <a:pos x="403" y="1321"/>
              </a:cxn>
              <a:cxn ang="0">
                <a:pos x="432" y="1357"/>
              </a:cxn>
              <a:cxn ang="0">
                <a:pos x="461" y="1390"/>
              </a:cxn>
              <a:cxn ang="0">
                <a:pos x="491" y="1426"/>
              </a:cxn>
              <a:cxn ang="0">
                <a:pos x="522" y="1458"/>
              </a:cxn>
              <a:cxn ang="0">
                <a:pos x="554" y="1491"/>
              </a:cxn>
            </a:cxnLst>
            <a:rect b="b" l="0" r="r" t="0"/>
            <a:pathLst>
              <a:path h="1491" w="1298">
                <a:moveTo>
                  <a:pt x="554" y="1491"/>
                </a:moveTo>
                <a:lnTo>
                  <a:pt x="1298" y="747"/>
                </a:lnTo>
                <a:lnTo>
                  <a:pt x="1298" y="747"/>
                </a:lnTo>
                <a:lnTo>
                  <a:pt x="1271" y="718"/>
                </a:lnTo>
                <a:lnTo>
                  <a:pt x="1243" y="688"/>
                </a:lnTo>
                <a:lnTo>
                  <a:pt x="1219" y="656"/>
                </a:lnTo>
                <a:lnTo>
                  <a:pt x="1195" y="622"/>
                </a:lnTo>
                <a:lnTo>
                  <a:pt x="1174" y="588"/>
                </a:lnTo>
                <a:lnTo>
                  <a:pt x="1154" y="553"/>
                </a:lnTo>
                <a:lnTo>
                  <a:pt x="1134" y="518"/>
                </a:lnTo>
                <a:lnTo>
                  <a:pt x="1118" y="479"/>
                </a:lnTo>
                <a:lnTo>
                  <a:pt x="1104" y="442"/>
                </a:lnTo>
                <a:lnTo>
                  <a:pt x="1089" y="402"/>
                </a:lnTo>
                <a:lnTo>
                  <a:pt x="1078" y="364"/>
                </a:lnTo>
                <a:lnTo>
                  <a:pt x="1069" y="322"/>
                </a:lnTo>
                <a:lnTo>
                  <a:pt x="1062" y="282"/>
                </a:lnTo>
                <a:lnTo>
                  <a:pt x="1057" y="239"/>
                </a:lnTo>
                <a:lnTo>
                  <a:pt x="1052" y="197"/>
                </a:lnTo>
                <a:lnTo>
                  <a:pt x="1052" y="154"/>
                </a:lnTo>
                <a:lnTo>
                  <a:pt x="648" y="154"/>
                </a:lnTo>
                <a:lnTo>
                  <a:pt x="483" y="0"/>
                </a:lnTo>
                <a:lnTo>
                  <a:pt x="328" y="154"/>
                </a:lnTo>
                <a:lnTo>
                  <a:pt x="0" y="154"/>
                </a:lnTo>
                <a:lnTo>
                  <a:pt x="0" y="154"/>
                </a:lnTo>
                <a:lnTo>
                  <a:pt x="0" y="202"/>
                </a:lnTo>
                <a:lnTo>
                  <a:pt x="2" y="252"/>
                </a:lnTo>
                <a:lnTo>
                  <a:pt x="5" y="300"/>
                </a:lnTo>
                <a:lnTo>
                  <a:pt x="10" y="346"/>
                </a:lnTo>
                <a:lnTo>
                  <a:pt x="15" y="394"/>
                </a:lnTo>
                <a:lnTo>
                  <a:pt x="23" y="441"/>
                </a:lnTo>
                <a:lnTo>
                  <a:pt x="29" y="489"/>
                </a:lnTo>
                <a:lnTo>
                  <a:pt x="39" y="534"/>
                </a:lnTo>
                <a:lnTo>
                  <a:pt x="49" y="580"/>
                </a:lnTo>
                <a:lnTo>
                  <a:pt x="60" y="627"/>
                </a:lnTo>
                <a:lnTo>
                  <a:pt x="73" y="672"/>
                </a:lnTo>
                <a:lnTo>
                  <a:pt x="85" y="715"/>
                </a:lnTo>
                <a:lnTo>
                  <a:pt x="100" y="760"/>
                </a:lnTo>
                <a:lnTo>
                  <a:pt x="114" y="803"/>
                </a:lnTo>
                <a:lnTo>
                  <a:pt x="132" y="847"/>
                </a:lnTo>
                <a:lnTo>
                  <a:pt x="150" y="890"/>
                </a:lnTo>
                <a:lnTo>
                  <a:pt x="167" y="932"/>
                </a:lnTo>
                <a:lnTo>
                  <a:pt x="186" y="973"/>
                </a:lnTo>
                <a:lnTo>
                  <a:pt x="207" y="1015"/>
                </a:lnTo>
                <a:lnTo>
                  <a:pt x="228" y="1055"/>
                </a:lnTo>
                <a:lnTo>
                  <a:pt x="251" y="1095"/>
                </a:lnTo>
                <a:lnTo>
                  <a:pt x="275" y="1134"/>
                </a:lnTo>
                <a:lnTo>
                  <a:pt x="299" y="1172"/>
                </a:lnTo>
                <a:lnTo>
                  <a:pt x="323" y="1211"/>
                </a:lnTo>
                <a:lnTo>
                  <a:pt x="348" y="1248"/>
                </a:lnTo>
                <a:lnTo>
                  <a:pt x="376" y="1284"/>
                </a:lnTo>
                <a:lnTo>
                  <a:pt x="403" y="1321"/>
                </a:lnTo>
                <a:lnTo>
                  <a:pt x="432" y="1357"/>
                </a:lnTo>
                <a:lnTo>
                  <a:pt x="461" y="1390"/>
                </a:lnTo>
                <a:lnTo>
                  <a:pt x="491" y="1426"/>
                </a:lnTo>
                <a:lnTo>
                  <a:pt x="522" y="1458"/>
                </a:lnTo>
                <a:lnTo>
                  <a:pt x="554" y="1491"/>
                </a:lnTo>
                <a:close/>
              </a:path>
            </a:pathLst>
          </a:cu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37" name="Freeform 224"/>
          <p:cNvSpPr/>
          <p:nvPr/>
        </p:nvSpPr>
        <p:spPr bwMode="auto">
          <a:xfrm rot="16200000">
            <a:off x="6003131" y="4282282"/>
            <a:ext cx="1370013" cy="1574800"/>
          </a:xfrm>
          <a:custGeom>
            <a:cxnLst>
              <a:cxn ang="0">
                <a:pos x="554" y="1491"/>
              </a:cxn>
              <a:cxn ang="0">
                <a:pos x="1298" y="747"/>
              </a:cxn>
              <a:cxn ang="0">
                <a:pos x="1298" y="747"/>
              </a:cxn>
              <a:cxn ang="0">
                <a:pos x="1271" y="718"/>
              </a:cxn>
              <a:cxn ang="0">
                <a:pos x="1243" y="688"/>
              </a:cxn>
              <a:cxn ang="0">
                <a:pos x="1219" y="656"/>
              </a:cxn>
              <a:cxn ang="0">
                <a:pos x="1195" y="622"/>
              </a:cxn>
              <a:cxn ang="0">
                <a:pos x="1174" y="588"/>
              </a:cxn>
              <a:cxn ang="0">
                <a:pos x="1154" y="553"/>
              </a:cxn>
              <a:cxn ang="0">
                <a:pos x="1134" y="518"/>
              </a:cxn>
              <a:cxn ang="0">
                <a:pos x="1118" y="479"/>
              </a:cxn>
              <a:cxn ang="0">
                <a:pos x="1104" y="442"/>
              </a:cxn>
              <a:cxn ang="0">
                <a:pos x="1089" y="402"/>
              </a:cxn>
              <a:cxn ang="0">
                <a:pos x="1078" y="364"/>
              </a:cxn>
              <a:cxn ang="0">
                <a:pos x="1069" y="322"/>
              </a:cxn>
              <a:cxn ang="0">
                <a:pos x="1062" y="282"/>
              </a:cxn>
              <a:cxn ang="0">
                <a:pos x="1057" y="239"/>
              </a:cxn>
              <a:cxn ang="0">
                <a:pos x="1052" y="197"/>
              </a:cxn>
              <a:cxn ang="0">
                <a:pos x="1052" y="154"/>
              </a:cxn>
              <a:cxn ang="0">
                <a:pos x="648" y="154"/>
              </a:cxn>
              <a:cxn ang="0">
                <a:pos x="483" y="0"/>
              </a:cxn>
              <a:cxn ang="0">
                <a:pos x="328" y="154"/>
              </a:cxn>
              <a:cxn ang="0">
                <a:pos x="0" y="154"/>
              </a:cxn>
              <a:cxn ang="0">
                <a:pos x="0" y="154"/>
              </a:cxn>
              <a:cxn ang="0">
                <a:pos x="0" y="202"/>
              </a:cxn>
              <a:cxn ang="0">
                <a:pos x="2" y="252"/>
              </a:cxn>
              <a:cxn ang="0">
                <a:pos x="5" y="300"/>
              </a:cxn>
              <a:cxn ang="0">
                <a:pos x="10" y="346"/>
              </a:cxn>
              <a:cxn ang="0">
                <a:pos x="15" y="394"/>
              </a:cxn>
              <a:cxn ang="0">
                <a:pos x="23" y="441"/>
              </a:cxn>
              <a:cxn ang="0">
                <a:pos x="29" y="489"/>
              </a:cxn>
              <a:cxn ang="0">
                <a:pos x="39" y="534"/>
              </a:cxn>
              <a:cxn ang="0">
                <a:pos x="49" y="580"/>
              </a:cxn>
              <a:cxn ang="0">
                <a:pos x="60" y="627"/>
              </a:cxn>
              <a:cxn ang="0">
                <a:pos x="73" y="672"/>
              </a:cxn>
              <a:cxn ang="0">
                <a:pos x="85" y="715"/>
              </a:cxn>
              <a:cxn ang="0">
                <a:pos x="100" y="760"/>
              </a:cxn>
              <a:cxn ang="0">
                <a:pos x="114" y="803"/>
              </a:cxn>
              <a:cxn ang="0">
                <a:pos x="132" y="847"/>
              </a:cxn>
              <a:cxn ang="0">
                <a:pos x="150" y="890"/>
              </a:cxn>
              <a:cxn ang="0">
                <a:pos x="167" y="932"/>
              </a:cxn>
              <a:cxn ang="0">
                <a:pos x="186" y="973"/>
              </a:cxn>
              <a:cxn ang="0">
                <a:pos x="207" y="1015"/>
              </a:cxn>
              <a:cxn ang="0">
                <a:pos x="228" y="1055"/>
              </a:cxn>
              <a:cxn ang="0">
                <a:pos x="251" y="1095"/>
              </a:cxn>
              <a:cxn ang="0">
                <a:pos x="275" y="1134"/>
              </a:cxn>
              <a:cxn ang="0">
                <a:pos x="299" y="1172"/>
              </a:cxn>
              <a:cxn ang="0">
                <a:pos x="323" y="1211"/>
              </a:cxn>
              <a:cxn ang="0">
                <a:pos x="348" y="1248"/>
              </a:cxn>
              <a:cxn ang="0">
                <a:pos x="376" y="1284"/>
              </a:cxn>
              <a:cxn ang="0">
                <a:pos x="403" y="1321"/>
              </a:cxn>
              <a:cxn ang="0">
                <a:pos x="432" y="1357"/>
              </a:cxn>
              <a:cxn ang="0">
                <a:pos x="461" y="1390"/>
              </a:cxn>
              <a:cxn ang="0">
                <a:pos x="491" y="1426"/>
              </a:cxn>
              <a:cxn ang="0">
                <a:pos x="522" y="1458"/>
              </a:cxn>
              <a:cxn ang="0">
                <a:pos x="554" y="1491"/>
              </a:cxn>
            </a:cxnLst>
            <a:rect b="b" l="0" r="r" t="0"/>
            <a:pathLst>
              <a:path h="1491" w="1298">
                <a:moveTo>
                  <a:pt x="554" y="1491"/>
                </a:moveTo>
                <a:lnTo>
                  <a:pt x="1298" y="747"/>
                </a:lnTo>
                <a:lnTo>
                  <a:pt x="1298" y="747"/>
                </a:lnTo>
                <a:lnTo>
                  <a:pt x="1271" y="718"/>
                </a:lnTo>
                <a:lnTo>
                  <a:pt x="1243" y="688"/>
                </a:lnTo>
                <a:lnTo>
                  <a:pt x="1219" y="656"/>
                </a:lnTo>
                <a:lnTo>
                  <a:pt x="1195" y="622"/>
                </a:lnTo>
                <a:lnTo>
                  <a:pt x="1174" y="588"/>
                </a:lnTo>
                <a:lnTo>
                  <a:pt x="1154" y="553"/>
                </a:lnTo>
                <a:lnTo>
                  <a:pt x="1134" y="518"/>
                </a:lnTo>
                <a:lnTo>
                  <a:pt x="1118" y="479"/>
                </a:lnTo>
                <a:lnTo>
                  <a:pt x="1104" y="442"/>
                </a:lnTo>
                <a:lnTo>
                  <a:pt x="1089" y="402"/>
                </a:lnTo>
                <a:lnTo>
                  <a:pt x="1078" y="364"/>
                </a:lnTo>
                <a:lnTo>
                  <a:pt x="1069" y="322"/>
                </a:lnTo>
                <a:lnTo>
                  <a:pt x="1062" y="282"/>
                </a:lnTo>
                <a:lnTo>
                  <a:pt x="1057" y="239"/>
                </a:lnTo>
                <a:lnTo>
                  <a:pt x="1052" y="197"/>
                </a:lnTo>
                <a:lnTo>
                  <a:pt x="1052" y="154"/>
                </a:lnTo>
                <a:lnTo>
                  <a:pt x="648" y="154"/>
                </a:lnTo>
                <a:lnTo>
                  <a:pt x="483" y="0"/>
                </a:lnTo>
                <a:lnTo>
                  <a:pt x="328" y="154"/>
                </a:lnTo>
                <a:lnTo>
                  <a:pt x="0" y="154"/>
                </a:lnTo>
                <a:lnTo>
                  <a:pt x="0" y="154"/>
                </a:lnTo>
                <a:lnTo>
                  <a:pt x="0" y="202"/>
                </a:lnTo>
                <a:lnTo>
                  <a:pt x="2" y="252"/>
                </a:lnTo>
                <a:lnTo>
                  <a:pt x="5" y="300"/>
                </a:lnTo>
                <a:lnTo>
                  <a:pt x="10" y="346"/>
                </a:lnTo>
                <a:lnTo>
                  <a:pt x="15" y="394"/>
                </a:lnTo>
                <a:lnTo>
                  <a:pt x="23" y="441"/>
                </a:lnTo>
                <a:lnTo>
                  <a:pt x="29" y="489"/>
                </a:lnTo>
                <a:lnTo>
                  <a:pt x="39" y="534"/>
                </a:lnTo>
                <a:lnTo>
                  <a:pt x="49" y="580"/>
                </a:lnTo>
                <a:lnTo>
                  <a:pt x="60" y="627"/>
                </a:lnTo>
                <a:lnTo>
                  <a:pt x="73" y="672"/>
                </a:lnTo>
                <a:lnTo>
                  <a:pt x="85" y="715"/>
                </a:lnTo>
                <a:lnTo>
                  <a:pt x="100" y="760"/>
                </a:lnTo>
                <a:lnTo>
                  <a:pt x="114" y="803"/>
                </a:lnTo>
                <a:lnTo>
                  <a:pt x="132" y="847"/>
                </a:lnTo>
                <a:lnTo>
                  <a:pt x="150" y="890"/>
                </a:lnTo>
                <a:lnTo>
                  <a:pt x="167" y="932"/>
                </a:lnTo>
                <a:lnTo>
                  <a:pt x="186" y="973"/>
                </a:lnTo>
                <a:lnTo>
                  <a:pt x="207" y="1015"/>
                </a:lnTo>
                <a:lnTo>
                  <a:pt x="228" y="1055"/>
                </a:lnTo>
                <a:lnTo>
                  <a:pt x="251" y="1095"/>
                </a:lnTo>
                <a:lnTo>
                  <a:pt x="275" y="1134"/>
                </a:lnTo>
                <a:lnTo>
                  <a:pt x="299" y="1172"/>
                </a:lnTo>
                <a:lnTo>
                  <a:pt x="323" y="1211"/>
                </a:lnTo>
                <a:lnTo>
                  <a:pt x="348" y="1248"/>
                </a:lnTo>
                <a:lnTo>
                  <a:pt x="376" y="1284"/>
                </a:lnTo>
                <a:lnTo>
                  <a:pt x="403" y="1321"/>
                </a:lnTo>
                <a:lnTo>
                  <a:pt x="432" y="1357"/>
                </a:lnTo>
                <a:lnTo>
                  <a:pt x="461" y="1390"/>
                </a:lnTo>
                <a:lnTo>
                  <a:pt x="491" y="1426"/>
                </a:lnTo>
                <a:lnTo>
                  <a:pt x="522" y="1458"/>
                </a:lnTo>
                <a:lnTo>
                  <a:pt x="554" y="1491"/>
                </a:lnTo>
              </a:path>
            </a:pathLst>
          </a:cu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38" name="Freeform 227"/>
          <p:cNvSpPr/>
          <p:nvPr/>
        </p:nvSpPr>
        <p:spPr bwMode="auto">
          <a:xfrm rot="16200000">
            <a:off x="6668294" y="3779044"/>
            <a:ext cx="1412875" cy="1370013"/>
          </a:xfrm>
          <a:custGeom>
            <a:cxnLst>
              <a:cxn ang="0">
                <a:pos x="1337" y="1298"/>
              </a:cxn>
              <a:cxn ang="0">
                <a:pos x="1337" y="246"/>
              </a:cxn>
              <a:cxn ang="0">
                <a:pos x="1337" y="246"/>
              </a:cxn>
              <a:cxn ang="0">
                <a:pos x="1297" y="244"/>
              </a:cxn>
              <a:cxn ang="0">
                <a:pos x="1257" y="242"/>
              </a:cxn>
              <a:cxn ang="0">
                <a:pos x="1217" y="238"/>
              </a:cxn>
              <a:cxn ang="0">
                <a:pos x="1177" y="229"/>
              </a:cxn>
              <a:cxn ang="0">
                <a:pos x="1137" y="221"/>
              </a:cxn>
              <a:cxn ang="0">
                <a:pos x="1098" y="210"/>
              </a:cxn>
              <a:cxn ang="0">
                <a:pos x="1060" y="199"/>
              </a:cxn>
              <a:cxn ang="0">
                <a:pos x="1021" y="185"/>
              </a:cxn>
              <a:cxn ang="0">
                <a:pos x="984" y="169"/>
              </a:cxn>
              <a:cxn ang="0">
                <a:pos x="948" y="149"/>
              </a:cxn>
              <a:cxn ang="0">
                <a:pos x="911" y="130"/>
              </a:cxn>
              <a:cxn ang="0">
                <a:pos x="875" y="108"/>
              </a:cxn>
              <a:cxn ang="0">
                <a:pos x="842" y="84"/>
              </a:cxn>
              <a:cxn ang="0">
                <a:pos x="808" y="58"/>
              </a:cxn>
              <a:cxn ang="0">
                <a:pos x="776" y="29"/>
              </a:cxn>
              <a:cxn ang="0">
                <a:pos x="744" y="0"/>
              </a:cxn>
              <a:cxn ang="0">
                <a:pos x="458" y="284"/>
              </a:cxn>
              <a:cxn ang="0">
                <a:pos x="234" y="294"/>
              </a:cxn>
              <a:cxn ang="0">
                <a:pos x="231" y="513"/>
              </a:cxn>
              <a:cxn ang="0">
                <a:pos x="0" y="744"/>
              </a:cxn>
              <a:cxn ang="0">
                <a:pos x="0" y="744"/>
              </a:cxn>
              <a:cxn ang="0">
                <a:pos x="35" y="778"/>
              </a:cxn>
              <a:cxn ang="0">
                <a:pos x="70" y="810"/>
              </a:cxn>
              <a:cxn ang="0">
                <a:pos x="107" y="842"/>
              </a:cxn>
              <a:cxn ang="0">
                <a:pos x="144" y="873"/>
              </a:cxn>
              <a:cxn ang="0">
                <a:pos x="181" y="903"/>
              </a:cxn>
              <a:cxn ang="0">
                <a:pos x="219" y="932"/>
              </a:cxn>
              <a:cxn ang="0">
                <a:pos x="258" y="959"/>
              </a:cxn>
              <a:cxn ang="0">
                <a:pos x="296" y="986"/>
              </a:cxn>
              <a:cxn ang="0">
                <a:pos x="337" y="1011"/>
              </a:cxn>
              <a:cxn ang="0">
                <a:pos x="377" y="1036"/>
              </a:cxn>
              <a:cxn ang="0">
                <a:pos x="417" y="1059"/>
              </a:cxn>
              <a:cxn ang="0">
                <a:pos x="458" y="1081"/>
              </a:cxn>
              <a:cxn ang="0">
                <a:pos x="498" y="1102"/>
              </a:cxn>
              <a:cxn ang="0">
                <a:pos x="542" y="1123"/>
              </a:cxn>
              <a:cxn ang="0">
                <a:pos x="583" y="1140"/>
              </a:cxn>
              <a:cxn ang="0">
                <a:pos x="625" y="1160"/>
              </a:cxn>
              <a:cxn ang="0">
                <a:pos x="668" y="1176"/>
              </a:cxn>
              <a:cxn ang="0">
                <a:pos x="712" y="1192"/>
              </a:cxn>
              <a:cxn ang="0">
                <a:pos x="755" y="1206"/>
              </a:cxn>
              <a:cxn ang="0">
                <a:pos x="798" y="1219"/>
              </a:cxn>
              <a:cxn ang="0">
                <a:pos x="843" y="1232"/>
              </a:cxn>
              <a:cxn ang="0">
                <a:pos x="887" y="1243"/>
              </a:cxn>
              <a:cxn ang="0">
                <a:pos x="931" y="1254"/>
              </a:cxn>
              <a:cxn ang="0">
                <a:pos x="976" y="1262"/>
              </a:cxn>
              <a:cxn ang="0">
                <a:pos x="1021" y="1270"/>
              </a:cxn>
              <a:cxn ang="0">
                <a:pos x="1066" y="1278"/>
              </a:cxn>
              <a:cxn ang="0">
                <a:pos x="1111" y="1283"/>
              </a:cxn>
              <a:cxn ang="0">
                <a:pos x="1156" y="1288"/>
              </a:cxn>
              <a:cxn ang="0">
                <a:pos x="1201" y="1293"/>
              </a:cxn>
              <a:cxn ang="0">
                <a:pos x="1246" y="1296"/>
              </a:cxn>
              <a:cxn ang="0">
                <a:pos x="1292" y="1298"/>
              </a:cxn>
              <a:cxn ang="0">
                <a:pos x="1337" y="1298"/>
              </a:cxn>
            </a:cxnLst>
            <a:rect b="b" l="0" r="r" t="0"/>
            <a:pathLst>
              <a:path h="1298" w="1337">
                <a:moveTo>
                  <a:pt x="1337" y="1298"/>
                </a:moveTo>
                <a:lnTo>
                  <a:pt x="1337" y="246"/>
                </a:lnTo>
                <a:lnTo>
                  <a:pt x="1337" y="246"/>
                </a:lnTo>
                <a:lnTo>
                  <a:pt x="1297" y="244"/>
                </a:lnTo>
                <a:lnTo>
                  <a:pt x="1257" y="242"/>
                </a:lnTo>
                <a:lnTo>
                  <a:pt x="1217" y="238"/>
                </a:lnTo>
                <a:lnTo>
                  <a:pt x="1177" y="229"/>
                </a:lnTo>
                <a:lnTo>
                  <a:pt x="1137" y="221"/>
                </a:lnTo>
                <a:lnTo>
                  <a:pt x="1098" y="210"/>
                </a:lnTo>
                <a:lnTo>
                  <a:pt x="1060" y="199"/>
                </a:lnTo>
                <a:lnTo>
                  <a:pt x="1021" y="185"/>
                </a:lnTo>
                <a:lnTo>
                  <a:pt x="984" y="169"/>
                </a:lnTo>
                <a:lnTo>
                  <a:pt x="948" y="149"/>
                </a:lnTo>
                <a:lnTo>
                  <a:pt x="911" y="130"/>
                </a:lnTo>
                <a:lnTo>
                  <a:pt x="875" y="108"/>
                </a:lnTo>
                <a:lnTo>
                  <a:pt x="842" y="84"/>
                </a:lnTo>
                <a:lnTo>
                  <a:pt x="808" y="58"/>
                </a:lnTo>
                <a:lnTo>
                  <a:pt x="776" y="29"/>
                </a:lnTo>
                <a:lnTo>
                  <a:pt x="744" y="0"/>
                </a:lnTo>
                <a:lnTo>
                  <a:pt x="458" y="284"/>
                </a:lnTo>
                <a:lnTo>
                  <a:pt x="234" y="294"/>
                </a:lnTo>
                <a:lnTo>
                  <a:pt x="231" y="513"/>
                </a:lnTo>
                <a:lnTo>
                  <a:pt x="0" y="744"/>
                </a:lnTo>
                <a:lnTo>
                  <a:pt x="0" y="744"/>
                </a:lnTo>
                <a:lnTo>
                  <a:pt x="35" y="778"/>
                </a:lnTo>
                <a:lnTo>
                  <a:pt x="70" y="810"/>
                </a:lnTo>
                <a:lnTo>
                  <a:pt x="107" y="842"/>
                </a:lnTo>
                <a:lnTo>
                  <a:pt x="144" y="873"/>
                </a:lnTo>
                <a:lnTo>
                  <a:pt x="181" y="903"/>
                </a:lnTo>
                <a:lnTo>
                  <a:pt x="219" y="932"/>
                </a:lnTo>
                <a:lnTo>
                  <a:pt x="258" y="959"/>
                </a:lnTo>
                <a:lnTo>
                  <a:pt x="296" y="986"/>
                </a:lnTo>
                <a:lnTo>
                  <a:pt x="337" y="1011"/>
                </a:lnTo>
                <a:lnTo>
                  <a:pt x="377" y="1036"/>
                </a:lnTo>
                <a:lnTo>
                  <a:pt x="417" y="1059"/>
                </a:lnTo>
                <a:lnTo>
                  <a:pt x="458" y="1081"/>
                </a:lnTo>
                <a:lnTo>
                  <a:pt x="498" y="1102"/>
                </a:lnTo>
                <a:lnTo>
                  <a:pt x="542" y="1123"/>
                </a:lnTo>
                <a:lnTo>
                  <a:pt x="583" y="1140"/>
                </a:lnTo>
                <a:lnTo>
                  <a:pt x="625" y="1160"/>
                </a:lnTo>
                <a:lnTo>
                  <a:pt x="668" y="1176"/>
                </a:lnTo>
                <a:lnTo>
                  <a:pt x="712" y="1192"/>
                </a:lnTo>
                <a:lnTo>
                  <a:pt x="755" y="1206"/>
                </a:lnTo>
                <a:lnTo>
                  <a:pt x="798" y="1219"/>
                </a:lnTo>
                <a:lnTo>
                  <a:pt x="843" y="1232"/>
                </a:lnTo>
                <a:lnTo>
                  <a:pt x="887" y="1243"/>
                </a:lnTo>
                <a:lnTo>
                  <a:pt x="931" y="1254"/>
                </a:lnTo>
                <a:lnTo>
                  <a:pt x="976" y="1262"/>
                </a:lnTo>
                <a:lnTo>
                  <a:pt x="1021" y="1270"/>
                </a:lnTo>
                <a:lnTo>
                  <a:pt x="1066" y="1278"/>
                </a:lnTo>
                <a:lnTo>
                  <a:pt x="1111" y="1283"/>
                </a:lnTo>
                <a:lnTo>
                  <a:pt x="1156" y="1288"/>
                </a:lnTo>
                <a:lnTo>
                  <a:pt x="1201" y="1293"/>
                </a:lnTo>
                <a:lnTo>
                  <a:pt x="1246" y="1296"/>
                </a:lnTo>
                <a:lnTo>
                  <a:pt x="1292" y="1298"/>
                </a:lnTo>
                <a:lnTo>
                  <a:pt x="1337" y="1298"/>
                </a:lnTo>
                <a:close/>
              </a:path>
            </a:pathLst>
          </a:cu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39" name="Freeform 228"/>
          <p:cNvSpPr/>
          <p:nvPr/>
        </p:nvSpPr>
        <p:spPr bwMode="auto">
          <a:xfrm rot="16200000">
            <a:off x="6668294" y="3779044"/>
            <a:ext cx="1412875" cy="1370013"/>
          </a:xfrm>
          <a:custGeom>
            <a:cxnLst>
              <a:cxn ang="0">
                <a:pos x="1337" y="1298"/>
              </a:cxn>
              <a:cxn ang="0">
                <a:pos x="1337" y="246"/>
              </a:cxn>
              <a:cxn ang="0">
                <a:pos x="1337" y="246"/>
              </a:cxn>
              <a:cxn ang="0">
                <a:pos x="1297" y="244"/>
              </a:cxn>
              <a:cxn ang="0">
                <a:pos x="1257" y="242"/>
              </a:cxn>
              <a:cxn ang="0">
                <a:pos x="1217" y="238"/>
              </a:cxn>
              <a:cxn ang="0">
                <a:pos x="1177" y="229"/>
              </a:cxn>
              <a:cxn ang="0">
                <a:pos x="1137" y="221"/>
              </a:cxn>
              <a:cxn ang="0">
                <a:pos x="1098" y="210"/>
              </a:cxn>
              <a:cxn ang="0">
                <a:pos x="1060" y="199"/>
              </a:cxn>
              <a:cxn ang="0">
                <a:pos x="1021" y="185"/>
              </a:cxn>
              <a:cxn ang="0">
                <a:pos x="984" y="169"/>
              </a:cxn>
              <a:cxn ang="0">
                <a:pos x="948" y="149"/>
              </a:cxn>
              <a:cxn ang="0">
                <a:pos x="911" y="130"/>
              </a:cxn>
              <a:cxn ang="0">
                <a:pos x="875" y="108"/>
              </a:cxn>
              <a:cxn ang="0">
                <a:pos x="842" y="84"/>
              </a:cxn>
              <a:cxn ang="0">
                <a:pos x="808" y="58"/>
              </a:cxn>
              <a:cxn ang="0">
                <a:pos x="776" y="29"/>
              </a:cxn>
              <a:cxn ang="0">
                <a:pos x="744" y="0"/>
              </a:cxn>
              <a:cxn ang="0">
                <a:pos x="458" y="284"/>
              </a:cxn>
              <a:cxn ang="0">
                <a:pos x="234" y="294"/>
              </a:cxn>
              <a:cxn ang="0">
                <a:pos x="231" y="513"/>
              </a:cxn>
              <a:cxn ang="0">
                <a:pos x="0" y="744"/>
              </a:cxn>
              <a:cxn ang="0">
                <a:pos x="0" y="744"/>
              </a:cxn>
              <a:cxn ang="0">
                <a:pos x="35" y="778"/>
              </a:cxn>
              <a:cxn ang="0">
                <a:pos x="70" y="810"/>
              </a:cxn>
              <a:cxn ang="0">
                <a:pos x="107" y="842"/>
              </a:cxn>
              <a:cxn ang="0">
                <a:pos x="144" y="873"/>
              </a:cxn>
              <a:cxn ang="0">
                <a:pos x="181" y="903"/>
              </a:cxn>
              <a:cxn ang="0">
                <a:pos x="219" y="932"/>
              </a:cxn>
              <a:cxn ang="0">
                <a:pos x="258" y="959"/>
              </a:cxn>
              <a:cxn ang="0">
                <a:pos x="296" y="986"/>
              </a:cxn>
              <a:cxn ang="0">
                <a:pos x="337" y="1011"/>
              </a:cxn>
              <a:cxn ang="0">
                <a:pos x="377" y="1036"/>
              </a:cxn>
              <a:cxn ang="0">
                <a:pos x="417" y="1059"/>
              </a:cxn>
              <a:cxn ang="0">
                <a:pos x="458" y="1081"/>
              </a:cxn>
              <a:cxn ang="0">
                <a:pos x="498" y="1102"/>
              </a:cxn>
              <a:cxn ang="0">
                <a:pos x="542" y="1123"/>
              </a:cxn>
              <a:cxn ang="0">
                <a:pos x="583" y="1140"/>
              </a:cxn>
              <a:cxn ang="0">
                <a:pos x="625" y="1160"/>
              </a:cxn>
              <a:cxn ang="0">
                <a:pos x="668" y="1176"/>
              </a:cxn>
              <a:cxn ang="0">
                <a:pos x="712" y="1192"/>
              </a:cxn>
              <a:cxn ang="0">
                <a:pos x="755" y="1206"/>
              </a:cxn>
              <a:cxn ang="0">
                <a:pos x="798" y="1219"/>
              </a:cxn>
              <a:cxn ang="0">
                <a:pos x="843" y="1232"/>
              </a:cxn>
              <a:cxn ang="0">
                <a:pos x="887" y="1243"/>
              </a:cxn>
              <a:cxn ang="0">
                <a:pos x="931" y="1254"/>
              </a:cxn>
              <a:cxn ang="0">
                <a:pos x="976" y="1262"/>
              </a:cxn>
              <a:cxn ang="0">
                <a:pos x="1021" y="1270"/>
              </a:cxn>
              <a:cxn ang="0">
                <a:pos x="1066" y="1278"/>
              </a:cxn>
              <a:cxn ang="0">
                <a:pos x="1111" y="1283"/>
              </a:cxn>
              <a:cxn ang="0">
                <a:pos x="1156" y="1288"/>
              </a:cxn>
              <a:cxn ang="0">
                <a:pos x="1201" y="1293"/>
              </a:cxn>
              <a:cxn ang="0">
                <a:pos x="1246" y="1296"/>
              </a:cxn>
              <a:cxn ang="0">
                <a:pos x="1292" y="1298"/>
              </a:cxn>
              <a:cxn ang="0">
                <a:pos x="1337" y="1298"/>
              </a:cxn>
            </a:cxnLst>
            <a:rect b="b" l="0" r="r" t="0"/>
            <a:pathLst>
              <a:path h="1298" w="1337">
                <a:moveTo>
                  <a:pt x="1337" y="1298"/>
                </a:moveTo>
                <a:lnTo>
                  <a:pt x="1337" y="246"/>
                </a:lnTo>
                <a:lnTo>
                  <a:pt x="1337" y="246"/>
                </a:lnTo>
                <a:lnTo>
                  <a:pt x="1297" y="244"/>
                </a:lnTo>
                <a:lnTo>
                  <a:pt x="1257" y="242"/>
                </a:lnTo>
                <a:lnTo>
                  <a:pt x="1217" y="238"/>
                </a:lnTo>
                <a:lnTo>
                  <a:pt x="1177" y="229"/>
                </a:lnTo>
                <a:lnTo>
                  <a:pt x="1137" y="221"/>
                </a:lnTo>
                <a:lnTo>
                  <a:pt x="1098" y="210"/>
                </a:lnTo>
                <a:lnTo>
                  <a:pt x="1060" y="199"/>
                </a:lnTo>
                <a:lnTo>
                  <a:pt x="1021" y="185"/>
                </a:lnTo>
                <a:lnTo>
                  <a:pt x="984" y="169"/>
                </a:lnTo>
                <a:lnTo>
                  <a:pt x="948" y="149"/>
                </a:lnTo>
                <a:lnTo>
                  <a:pt x="911" y="130"/>
                </a:lnTo>
                <a:lnTo>
                  <a:pt x="875" y="108"/>
                </a:lnTo>
                <a:lnTo>
                  <a:pt x="842" y="84"/>
                </a:lnTo>
                <a:lnTo>
                  <a:pt x="808" y="58"/>
                </a:lnTo>
                <a:lnTo>
                  <a:pt x="776" y="29"/>
                </a:lnTo>
                <a:lnTo>
                  <a:pt x="744" y="0"/>
                </a:lnTo>
                <a:lnTo>
                  <a:pt x="458" y="284"/>
                </a:lnTo>
                <a:lnTo>
                  <a:pt x="234" y="294"/>
                </a:lnTo>
                <a:lnTo>
                  <a:pt x="231" y="513"/>
                </a:lnTo>
                <a:lnTo>
                  <a:pt x="0" y="744"/>
                </a:lnTo>
                <a:lnTo>
                  <a:pt x="0" y="744"/>
                </a:lnTo>
                <a:lnTo>
                  <a:pt x="35" y="778"/>
                </a:lnTo>
                <a:lnTo>
                  <a:pt x="70" y="810"/>
                </a:lnTo>
                <a:lnTo>
                  <a:pt x="107" y="842"/>
                </a:lnTo>
                <a:lnTo>
                  <a:pt x="144" y="873"/>
                </a:lnTo>
                <a:lnTo>
                  <a:pt x="181" y="903"/>
                </a:lnTo>
                <a:lnTo>
                  <a:pt x="219" y="932"/>
                </a:lnTo>
                <a:lnTo>
                  <a:pt x="258" y="959"/>
                </a:lnTo>
                <a:lnTo>
                  <a:pt x="296" y="986"/>
                </a:lnTo>
                <a:lnTo>
                  <a:pt x="337" y="1011"/>
                </a:lnTo>
                <a:lnTo>
                  <a:pt x="377" y="1036"/>
                </a:lnTo>
                <a:lnTo>
                  <a:pt x="417" y="1059"/>
                </a:lnTo>
                <a:lnTo>
                  <a:pt x="458" y="1081"/>
                </a:lnTo>
                <a:lnTo>
                  <a:pt x="498" y="1102"/>
                </a:lnTo>
                <a:lnTo>
                  <a:pt x="542" y="1123"/>
                </a:lnTo>
                <a:lnTo>
                  <a:pt x="583" y="1140"/>
                </a:lnTo>
                <a:lnTo>
                  <a:pt x="625" y="1160"/>
                </a:lnTo>
                <a:lnTo>
                  <a:pt x="668" y="1176"/>
                </a:lnTo>
                <a:lnTo>
                  <a:pt x="712" y="1192"/>
                </a:lnTo>
                <a:lnTo>
                  <a:pt x="755" y="1206"/>
                </a:lnTo>
                <a:lnTo>
                  <a:pt x="798" y="1219"/>
                </a:lnTo>
                <a:lnTo>
                  <a:pt x="843" y="1232"/>
                </a:lnTo>
                <a:lnTo>
                  <a:pt x="887" y="1243"/>
                </a:lnTo>
                <a:lnTo>
                  <a:pt x="931" y="1254"/>
                </a:lnTo>
                <a:lnTo>
                  <a:pt x="976" y="1262"/>
                </a:lnTo>
                <a:lnTo>
                  <a:pt x="1021" y="1270"/>
                </a:lnTo>
                <a:lnTo>
                  <a:pt x="1066" y="1278"/>
                </a:lnTo>
                <a:lnTo>
                  <a:pt x="1111" y="1283"/>
                </a:lnTo>
                <a:lnTo>
                  <a:pt x="1156" y="1288"/>
                </a:lnTo>
                <a:lnTo>
                  <a:pt x="1201" y="1293"/>
                </a:lnTo>
                <a:lnTo>
                  <a:pt x="1246" y="1296"/>
                </a:lnTo>
                <a:lnTo>
                  <a:pt x="1292" y="1298"/>
                </a:lnTo>
                <a:lnTo>
                  <a:pt x="1337" y="1298"/>
                </a:lnTo>
              </a:path>
            </a:pathLst>
          </a:custGeom>
          <a:noFill/>
          <a:ln w="9525">
            <a:noFill/>
            <a:round/>
          </a:ln>
        </p:spPr>
        <p:txBody>
          <a:bodyPr bIns="60841" lIns="121682" rIns="121682" tIns="60841"/>
          <a:lstStyle/>
          <a:p>
            <a:pPr defTabSz="1217615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190">
              <a:solidFill>
                <a:prstClr val="black"/>
              </a:solidFill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40" name="Freeform 233"/>
          <p:cNvSpPr/>
          <p:nvPr/>
        </p:nvSpPr>
        <p:spPr bwMode="auto">
          <a:xfrm rot="16200000">
            <a:off x="6588125" y="2447925"/>
            <a:ext cx="1573213" cy="1370013"/>
          </a:xfrm>
          <a:custGeom>
            <a:cxnLst>
              <a:cxn ang="0">
                <a:pos x="1492" y="744"/>
              </a:cxn>
              <a:cxn ang="0">
                <a:pos x="748" y="0"/>
              </a:cxn>
              <a:cxn ang="0">
                <a:pos x="748" y="0"/>
              </a:cxn>
              <a:cxn ang="0">
                <a:pos x="719" y="27"/>
              </a:cxn>
              <a:cxn ang="0">
                <a:pos x="688" y="55"/>
              </a:cxn>
              <a:cxn ang="0">
                <a:pos x="656" y="79"/>
              </a:cxn>
              <a:cxn ang="0">
                <a:pos x="623" y="103"/>
              </a:cxn>
              <a:cxn ang="0">
                <a:pos x="589" y="124"/>
              </a:cxn>
              <a:cxn ang="0">
                <a:pos x="554" y="145"/>
              </a:cxn>
              <a:cxn ang="0">
                <a:pos x="518" y="162"/>
              </a:cxn>
              <a:cxn ang="0">
                <a:pos x="481" y="180"/>
              </a:cxn>
              <a:cxn ang="0">
                <a:pos x="443" y="194"/>
              </a:cxn>
              <a:cxn ang="0">
                <a:pos x="404" y="207"/>
              </a:cxn>
              <a:cxn ang="0">
                <a:pos x="364" y="220"/>
              </a:cxn>
              <a:cxn ang="0">
                <a:pos x="323" y="228"/>
              </a:cxn>
              <a:cxn ang="0">
                <a:pos x="283" y="236"/>
              </a:cxn>
              <a:cxn ang="0">
                <a:pos x="239" y="241"/>
              </a:cxn>
              <a:cxn ang="0">
                <a:pos x="198" y="244"/>
              </a:cxn>
              <a:cxn ang="0">
                <a:pos x="154" y="246"/>
              </a:cxn>
              <a:cxn ang="0">
                <a:pos x="154" y="648"/>
              </a:cxn>
              <a:cxn ang="0">
                <a:pos x="0" y="815"/>
              </a:cxn>
              <a:cxn ang="0">
                <a:pos x="154" y="970"/>
              </a:cxn>
              <a:cxn ang="0">
                <a:pos x="154" y="1298"/>
              </a:cxn>
              <a:cxn ang="0">
                <a:pos x="154" y="1298"/>
              </a:cxn>
              <a:cxn ang="0">
                <a:pos x="202" y="1296"/>
              </a:cxn>
              <a:cxn ang="0">
                <a:pos x="252" y="1294"/>
              </a:cxn>
              <a:cxn ang="0">
                <a:pos x="300" y="1291"/>
              </a:cxn>
              <a:cxn ang="0">
                <a:pos x="347" y="1288"/>
              </a:cxn>
              <a:cxn ang="0">
                <a:pos x="395" y="1282"/>
              </a:cxn>
              <a:cxn ang="0">
                <a:pos x="443" y="1275"/>
              </a:cxn>
              <a:cxn ang="0">
                <a:pos x="489" y="1267"/>
              </a:cxn>
              <a:cxn ang="0">
                <a:pos x="536" y="1259"/>
              </a:cxn>
              <a:cxn ang="0">
                <a:pos x="581" y="1249"/>
              </a:cxn>
              <a:cxn ang="0">
                <a:pos x="627" y="1238"/>
              </a:cxn>
              <a:cxn ang="0">
                <a:pos x="672" y="1225"/>
              </a:cxn>
              <a:cxn ang="0">
                <a:pos x="717" y="1213"/>
              </a:cxn>
              <a:cxn ang="0">
                <a:pos x="760" y="1198"/>
              </a:cxn>
              <a:cxn ang="0">
                <a:pos x="804" y="1182"/>
              </a:cxn>
              <a:cxn ang="0">
                <a:pos x="847" y="1166"/>
              </a:cxn>
              <a:cxn ang="0">
                <a:pos x="890" y="1148"/>
              </a:cxn>
              <a:cxn ang="0">
                <a:pos x="932" y="1131"/>
              </a:cxn>
              <a:cxn ang="0">
                <a:pos x="974" y="1112"/>
              </a:cxn>
              <a:cxn ang="0">
                <a:pos x="1015" y="1091"/>
              </a:cxn>
              <a:cxn ang="0">
                <a:pos x="1056" y="1070"/>
              </a:cxn>
              <a:cxn ang="0">
                <a:pos x="1096" y="1047"/>
              </a:cxn>
              <a:cxn ang="0">
                <a:pos x="1134" y="1023"/>
              </a:cxn>
              <a:cxn ang="0">
                <a:pos x="1173" y="999"/>
              </a:cxn>
              <a:cxn ang="0">
                <a:pos x="1211" y="974"/>
              </a:cxn>
              <a:cxn ang="0">
                <a:pos x="1248" y="948"/>
              </a:cxn>
              <a:cxn ang="0">
                <a:pos x="1285" y="922"/>
              </a:cxn>
              <a:cxn ang="0">
                <a:pos x="1322" y="893"/>
              </a:cxn>
              <a:cxn ang="0">
                <a:pos x="1357" y="866"/>
              </a:cxn>
              <a:cxn ang="0">
                <a:pos x="1392" y="836"/>
              </a:cxn>
              <a:cxn ang="0">
                <a:pos x="1426" y="807"/>
              </a:cxn>
              <a:cxn ang="0">
                <a:pos x="1458" y="775"/>
              </a:cxn>
              <a:cxn ang="0">
                <a:pos x="1492" y="744"/>
              </a:cxn>
            </a:cxnLst>
            <a:rect b="b" l="0" r="r" t="0"/>
            <a:pathLst>
              <a:path h="1298" w="1492">
                <a:moveTo>
                  <a:pt x="1492" y="744"/>
                </a:moveTo>
                <a:lnTo>
                  <a:pt x="748" y="0"/>
                </a:lnTo>
                <a:lnTo>
                  <a:pt x="748" y="0"/>
                </a:lnTo>
                <a:lnTo>
                  <a:pt x="719" y="27"/>
                </a:lnTo>
                <a:lnTo>
                  <a:pt x="688" y="55"/>
                </a:lnTo>
                <a:lnTo>
                  <a:pt x="656" y="79"/>
                </a:lnTo>
                <a:lnTo>
                  <a:pt x="623" y="103"/>
                </a:lnTo>
                <a:lnTo>
                  <a:pt x="589" y="124"/>
                </a:lnTo>
                <a:lnTo>
                  <a:pt x="554" y="145"/>
                </a:lnTo>
                <a:lnTo>
                  <a:pt x="518" y="162"/>
                </a:lnTo>
                <a:lnTo>
                  <a:pt x="481" y="180"/>
                </a:lnTo>
                <a:lnTo>
                  <a:pt x="443" y="194"/>
                </a:lnTo>
                <a:lnTo>
                  <a:pt x="404" y="207"/>
                </a:lnTo>
                <a:lnTo>
                  <a:pt x="364" y="220"/>
                </a:lnTo>
                <a:lnTo>
                  <a:pt x="323" y="228"/>
                </a:lnTo>
                <a:lnTo>
                  <a:pt x="283" y="236"/>
                </a:lnTo>
                <a:lnTo>
                  <a:pt x="239" y="241"/>
                </a:lnTo>
                <a:lnTo>
                  <a:pt x="198" y="244"/>
                </a:lnTo>
                <a:lnTo>
                  <a:pt x="154" y="246"/>
                </a:lnTo>
                <a:lnTo>
                  <a:pt x="154" y="648"/>
                </a:lnTo>
                <a:lnTo>
                  <a:pt x="0" y="815"/>
                </a:lnTo>
                <a:lnTo>
                  <a:pt x="154" y="970"/>
                </a:lnTo>
                <a:lnTo>
                  <a:pt x="154" y="1298"/>
                </a:lnTo>
                <a:lnTo>
                  <a:pt x="154" y="1298"/>
                </a:lnTo>
                <a:lnTo>
                  <a:pt x="202" y="1296"/>
                </a:lnTo>
                <a:lnTo>
                  <a:pt x="252" y="1294"/>
                </a:lnTo>
                <a:lnTo>
                  <a:pt x="300" y="1291"/>
                </a:lnTo>
                <a:lnTo>
                  <a:pt x="347" y="1288"/>
                </a:lnTo>
                <a:lnTo>
                  <a:pt x="395" y="1282"/>
                </a:lnTo>
                <a:lnTo>
                  <a:pt x="443" y="1275"/>
                </a:lnTo>
                <a:lnTo>
                  <a:pt x="489" y="1267"/>
                </a:lnTo>
                <a:lnTo>
                  <a:pt x="536" y="1259"/>
                </a:lnTo>
                <a:lnTo>
                  <a:pt x="581" y="1249"/>
                </a:lnTo>
                <a:lnTo>
                  <a:pt x="627" y="1238"/>
                </a:lnTo>
                <a:lnTo>
                  <a:pt x="672" y="1225"/>
                </a:lnTo>
                <a:lnTo>
                  <a:pt x="717" y="1213"/>
                </a:lnTo>
                <a:lnTo>
                  <a:pt x="760" y="1198"/>
                </a:lnTo>
                <a:lnTo>
                  <a:pt x="804" y="1182"/>
                </a:lnTo>
                <a:lnTo>
                  <a:pt x="847" y="1166"/>
                </a:lnTo>
                <a:lnTo>
                  <a:pt x="890" y="1148"/>
                </a:lnTo>
                <a:lnTo>
                  <a:pt x="932" y="1131"/>
                </a:lnTo>
                <a:lnTo>
                  <a:pt x="974" y="1112"/>
                </a:lnTo>
                <a:lnTo>
                  <a:pt x="1015" y="1091"/>
                </a:lnTo>
                <a:lnTo>
                  <a:pt x="1056" y="1070"/>
                </a:lnTo>
                <a:lnTo>
                  <a:pt x="1096" y="1047"/>
                </a:lnTo>
                <a:lnTo>
                  <a:pt x="1134" y="1023"/>
                </a:lnTo>
                <a:lnTo>
                  <a:pt x="1173" y="999"/>
                </a:lnTo>
                <a:lnTo>
                  <a:pt x="1211" y="974"/>
                </a:lnTo>
                <a:lnTo>
                  <a:pt x="1248" y="948"/>
                </a:lnTo>
                <a:lnTo>
                  <a:pt x="1285" y="922"/>
                </a:lnTo>
                <a:lnTo>
                  <a:pt x="1322" y="893"/>
                </a:lnTo>
                <a:lnTo>
                  <a:pt x="1357" y="866"/>
                </a:lnTo>
                <a:lnTo>
                  <a:pt x="1392" y="836"/>
                </a:lnTo>
                <a:lnTo>
                  <a:pt x="1426" y="807"/>
                </a:lnTo>
                <a:lnTo>
                  <a:pt x="1458" y="775"/>
                </a:lnTo>
                <a:lnTo>
                  <a:pt x="1492" y="744"/>
                </a:lnTo>
                <a:close/>
              </a:path>
            </a:pathLst>
          </a:cu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41" name="Freeform 234"/>
          <p:cNvSpPr/>
          <p:nvPr/>
        </p:nvSpPr>
        <p:spPr bwMode="auto">
          <a:xfrm rot="16200000">
            <a:off x="6588125" y="2447925"/>
            <a:ext cx="1573213" cy="1370013"/>
          </a:xfrm>
          <a:custGeom>
            <a:cxnLst>
              <a:cxn ang="0">
                <a:pos x="1492" y="744"/>
              </a:cxn>
              <a:cxn ang="0">
                <a:pos x="748" y="0"/>
              </a:cxn>
              <a:cxn ang="0">
                <a:pos x="748" y="0"/>
              </a:cxn>
              <a:cxn ang="0">
                <a:pos x="719" y="27"/>
              </a:cxn>
              <a:cxn ang="0">
                <a:pos x="688" y="55"/>
              </a:cxn>
              <a:cxn ang="0">
                <a:pos x="656" y="79"/>
              </a:cxn>
              <a:cxn ang="0">
                <a:pos x="623" y="103"/>
              </a:cxn>
              <a:cxn ang="0">
                <a:pos x="589" y="124"/>
              </a:cxn>
              <a:cxn ang="0">
                <a:pos x="554" y="145"/>
              </a:cxn>
              <a:cxn ang="0">
                <a:pos x="518" y="162"/>
              </a:cxn>
              <a:cxn ang="0">
                <a:pos x="481" y="180"/>
              </a:cxn>
              <a:cxn ang="0">
                <a:pos x="443" y="194"/>
              </a:cxn>
              <a:cxn ang="0">
                <a:pos x="404" y="207"/>
              </a:cxn>
              <a:cxn ang="0">
                <a:pos x="364" y="220"/>
              </a:cxn>
              <a:cxn ang="0">
                <a:pos x="323" y="228"/>
              </a:cxn>
              <a:cxn ang="0">
                <a:pos x="283" y="236"/>
              </a:cxn>
              <a:cxn ang="0">
                <a:pos x="239" y="241"/>
              </a:cxn>
              <a:cxn ang="0">
                <a:pos x="198" y="244"/>
              </a:cxn>
              <a:cxn ang="0">
                <a:pos x="154" y="246"/>
              </a:cxn>
              <a:cxn ang="0">
                <a:pos x="154" y="648"/>
              </a:cxn>
              <a:cxn ang="0">
                <a:pos x="0" y="815"/>
              </a:cxn>
              <a:cxn ang="0">
                <a:pos x="154" y="970"/>
              </a:cxn>
              <a:cxn ang="0">
                <a:pos x="154" y="1298"/>
              </a:cxn>
              <a:cxn ang="0">
                <a:pos x="154" y="1298"/>
              </a:cxn>
              <a:cxn ang="0">
                <a:pos x="202" y="1296"/>
              </a:cxn>
              <a:cxn ang="0">
                <a:pos x="252" y="1294"/>
              </a:cxn>
              <a:cxn ang="0">
                <a:pos x="300" y="1291"/>
              </a:cxn>
              <a:cxn ang="0">
                <a:pos x="347" y="1288"/>
              </a:cxn>
              <a:cxn ang="0">
                <a:pos x="395" y="1282"/>
              </a:cxn>
              <a:cxn ang="0">
                <a:pos x="443" y="1275"/>
              </a:cxn>
              <a:cxn ang="0">
                <a:pos x="489" y="1267"/>
              </a:cxn>
              <a:cxn ang="0">
                <a:pos x="536" y="1259"/>
              </a:cxn>
              <a:cxn ang="0">
                <a:pos x="581" y="1249"/>
              </a:cxn>
              <a:cxn ang="0">
                <a:pos x="627" y="1238"/>
              </a:cxn>
              <a:cxn ang="0">
                <a:pos x="672" y="1225"/>
              </a:cxn>
              <a:cxn ang="0">
                <a:pos x="717" y="1213"/>
              </a:cxn>
              <a:cxn ang="0">
                <a:pos x="760" y="1198"/>
              </a:cxn>
              <a:cxn ang="0">
                <a:pos x="804" y="1182"/>
              </a:cxn>
              <a:cxn ang="0">
                <a:pos x="847" y="1166"/>
              </a:cxn>
              <a:cxn ang="0">
                <a:pos x="890" y="1148"/>
              </a:cxn>
              <a:cxn ang="0">
                <a:pos x="932" y="1131"/>
              </a:cxn>
              <a:cxn ang="0">
                <a:pos x="974" y="1112"/>
              </a:cxn>
              <a:cxn ang="0">
                <a:pos x="1015" y="1091"/>
              </a:cxn>
              <a:cxn ang="0">
                <a:pos x="1056" y="1070"/>
              </a:cxn>
              <a:cxn ang="0">
                <a:pos x="1096" y="1047"/>
              </a:cxn>
              <a:cxn ang="0">
                <a:pos x="1134" y="1023"/>
              </a:cxn>
              <a:cxn ang="0">
                <a:pos x="1173" y="999"/>
              </a:cxn>
              <a:cxn ang="0">
                <a:pos x="1211" y="974"/>
              </a:cxn>
              <a:cxn ang="0">
                <a:pos x="1248" y="948"/>
              </a:cxn>
              <a:cxn ang="0">
                <a:pos x="1285" y="922"/>
              </a:cxn>
              <a:cxn ang="0">
                <a:pos x="1322" y="893"/>
              </a:cxn>
              <a:cxn ang="0">
                <a:pos x="1357" y="866"/>
              </a:cxn>
              <a:cxn ang="0">
                <a:pos x="1392" y="836"/>
              </a:cxn>
              <a:cxn ang="0">
                <a:pos x="1426" y="807"/>
              </a:cxn>
              <a:cxn ang="0">
                <a:pos x="1458" y="775"/>
              </a:cxn>
              <a:cxn ang="0">
                <a:pos x="1492" y="744"/>
              </a:cxn>
            </a:cxnLst>
            <a:rect b="b" l="0" r="r" t="0"/>
            <a:pathLst>
              <a:path h="1298" w="1492">
                <a:moveTo>
                  <a:pt x="1492" y="744"/>
                </a:moveTo>
                <a:lnTo>
                  <a:pt x="748" y="0"/>
                </a:lnTo>
                <a:lnTo>
                  <a:pt x="748" y="0"/>
                </a:lnTo>
                <a:lnTo>
                  <a:pt x="719" y="27"/>
                </a:lnTo>
                <a:lnTo>
                  <a:pt x="688" y="55"/>
                </a:lnTo>
                <a:lnTo>
                  <a:pt x="656" y="79"/>
                </a:lnTo>
                <a:lnTo>
                  <a:pt x="623" y="103"/>
                </a:lnTo>
                <a:lnTo>
                  <a:pt x="589" y="124"/>
                </a:lnTo>
                <a:lnTo>
                  <a:pt x="554" y="145"/>
                </a:lnTo>
                <a:lnTo>
                  <a:pt x="518" y="162"/>
                </a:lnTo>
                <a:lnTo>
                  <a:pt x="481" y="180"/>
                </a:lnTo>
                <a:lnTo>
                  <a:pt x="443" y="194"/>
                </a:lnTo>
                <a:lnTo>
                  <a:pt x="404" y="207"/>
                </a:lnTo>
                <a:lnTo>
                  <a:pt x="364" y="220"/>
                </a:lnTo>
                <a:lnTo>
                  <a:pt x="323" y="228"/>
                </a:lnTo>
                <a:lnTo>
                  <a:pt x="283" y="236"/>
                </a:lnTo>
                <a:lnTo>
                  <a:pt x="239" y="241"/>
                </a:lnTo>
                <a:lnTo>
                  <a:pt x="198" y="244"/>
                </a:lnTo>
                <a:lnTo>
                  <a:pt x="154" y="246"/>
                </a:lnTo>
                <a:lnTo>
                  <a:pt x="154" y="648"/>
                </a:lnTo>
                <a:lnTo>
                  <a:pt x="0" y="815"/>
                </a:lnTo>
                <a:lnTo>
                  <a:pt x="154" y="970"/>
                </a:lnTo>
                <a:lnTo>
                  <a:pt x="154" y="1298"/>
                </a:lnTo>
                <a:lnTo>
                  <a:pt x="154" y="1298"/>
                </a:lnTo>
                <a:lnTo>
                  <a:pt x="202" y="1296"/>
                </a:lnTo>
                <a:lnTo>
                  <a:pt x="252" y="1294"/>
                </a:lnTo>
                <a:lnTo>
                  <a:pt x="300" y="1291"/>
                </a:lnTo>
                <a:lnTo>
                  <a:pt x="347" y="1288"/>
                </a:lnTo>
                <a:lnTo>
                  <a:pt x="395" y="1282"/>
                </a:lnTo>
                <a:lnTo>
                  <a:pt x="443" y="1275"/>
                </a:lnTo>
                <a:lnTo>
                  <a:pt x="489" y="1267"/>
                </a:lnTo>
                <a:lnTo>
                  <a:pt x="536" y="1259"/>
                </a:lnTo>
                <a:lnTo>
                  <a:pt x="581" y="1249"/>
                </a:lnTo>
                <a:lnTo>
                  <a:pt x="627" y="1238"/>
                </a:lnTo>
                <a:lnTo>
                  <a:pt x="672" y="1225"/>
                </a:lnTo>
                <a:lnTo>
                  <a:pt x="717" y="1213"/>
                </a:lnTo>
                <a:lnTo>
                  <a:pt x="760" y="1198"/>
                </a:lnTo>
                <a:lnTo>
                  <a:pt x="804" y="1182"/>
                </a:lnTo>
                <a:lnTo>
                  <a:pt x="847" y="1166"/>
                </a:lnTo>
                <a:lnTo>
                  <a:pt x="890" y="1148"/>
                </a:lnTo>
                <a:lnTo>
                  <a:pt x="932" y="1131"/>
                </a:lnTo>
                <a:lnTo>
                  <a:pt x="974" y="1112"/>
                </a:lnTo>
                <a:lnTo>
                  <a:pt x="1015" y="1091"/>
                </a:lnTo>
                <a:lnTo>
                  <a:pt x="1056" y="1070"/>
                </a:lnTo>
                <a:lnTo>
                  <a:pt x="1096" y="1047"/>
                </a:lnTo>
                <a:lnTo>
                  <a:pt x="1134" y="1023"/>
                </a:lnTo>
                <a:lnTo>
                  <a:pt x="1173" y="999"/>
                </a:lnTo>
                <a:lnTo>
                  <a:pt x="1211" y="974"/>
                </a:lnTo>
                <a:lnTo>
                  <a:pt x="1248" y="948"/>
                </a:lnTo>
                <a:lnTo>
                  <a:pt x="1285" y="922"/>
                </a:lnTo>
                <a:lnTo>
                  <a:pt x="1322" y="893"/>
                </a:lnTo>
                <a:lnTo>
                  <a:pt x="1357" y="866"/>
                </a:lnTo>
                <a:lnTo>
                  <a:pt x="1392" y="836"/>
                </a:lnTo>
                <a:lnTo>
                  <a:pt x="1426" y="807"/>
                </a:lnTo>
                <a:lnTo>
                  <a:pt x="1458" y="775"/>
                </a:lnTo>
                <a:lnTo>
                  <a:pt x="1492" y="744"/>
                </a:lnTo>
              </a:path>
            </a:pathLst>
          </a:custGeom>
          <a:noFill/>
          <a:ln w="9525">
            <a:noFill/>
            <a:round/>
          </a:ln>
        </p:spPr>
        <p:txBody>
          <a:bodyPr bIns="60841" lIns="121682" rIns="121682" tIns="60841"/>
          <a:lstStyle/>
          <a:p>
            <a:pPr defTabSz="1217615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190">
              <a:solidFill>
                <a:prstClr val="black"/>
              </a:solidFill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42" name="Freeform 237"/>
          <p:cNvSpPr/>
          <p:nvPr/>
        </p:nvSpPr>
        <p:spPr bwMode="auto">
          <a:xfrm rot="16200000">
            <a:off x="6083301" y="1739900"/>
            <a:ext cx="1371600" cy="1412875"/>
          </a:xfrm>
          <a:custGeom>
            <a:cxnLst>
              <a:cxn ang="0">
                <a:pos x="513" y="1106"/>
              </a:cxn>
              <a:cxn ang="0">
                <a:pos x="744" y="1337"/>
              </a:cxn>
              <a:cxn ang="0">
                <a:pos x="744" y="1337"/>
              </a:cxn>
              <a:cxn ang="0">
                <a:pos x="744" y="1337"/>
              </a:cxn>
              <a:cxn ang="0">
                <a:pos x="777" y="1302"/>
              </a:cxn>
              <a:cxn ang="0">
                <a:pos x="810" y="1267"/>
              </a:cxn>
              <a:cxn ang="0">
                <a:pos x="842" y="1230"/>
              </a:cxn>
              <a:cxn ang="0">
                <a:pos x="874" y="1193"/>
              </a:cxn>
              <a:cxn ang="0">
                <a:pos x="903" y="1156"/>
              </a:cxn>
              <a:cxn ang="0">
                <a:pos x="931" y="1118"/>
              </a:cxn>
              <a:cxn ang="0">
                <a:pos x="959" y="1079"/>
              </a:cxn>
              <a:cxn ang="0">
                <a:pos x="986" y="1041"/>
              </a:cxn>
              <a:cxn ang="0">
                <a:pos x="1012" y="1001"/>
              </a:cxn>
              <a:cxn ang="0">
                <a:pos x="1036" y="960"/>
              </a:cxn>
              <a:cxn ang="0">
                <a:pos x="1058" y="920"/>
              </a:cxn>
              <a:cxn ang="0">
                <a:pos x="1081" y="879"/>
              </a:cxn>
              <a:cxn ang="0">
                <a:pos x="1101" y="837"/>
              </a:cxn>
              <a:cxn ang="0">
                <a:pos x="1122" y="795"/>
              </a:cxn>
              <a:cxn ang="0">
                <a:pos x="1142" y="754"/>
              </a:cxn>
              <a:cxn ang="0">
                <a:pos x="1159" y="712"/>
              </a:cxn>
              <a:cxn ang="0">
                <a:pos x="1175" y="669"/>
              </a:cxn>
              <a:cxn ang="0">
                <a:pos x="1191" y="625"/>
              </a:cxn>
              <a:cxn ang="0">
                <a:pos x="1206" y="582"/>
              </a:cxn>
              <a:cxn ang="0">
                <a:pos x="1218" y="539"/>
              </a:cxn>
              <a:cxn ang="0">
                <a:pos x="1231" y="494"/>
              </a:cxn>
              <a:cxn ang="0">
                <a:pos x="1243" y="450"/>
              </a:cxn>
              <a:cxn ang="0">
                <a:pos x="1254" y="406"/>
              </a:cxn>
              <a:cxn ang="0">
                <a:pos x="1262" y="361"/>
              </a:cxn>
              <a:cxn ang="0">
                <a:pos x="1270" y="316"/>
              </a:cxn>
              <a:cxn ang="0">
                <a:pos x="1278" y="271"/>
              </a:cxn>
              <a:cxn ang="0">
                <a:pos x="1284" y="226"/>
              </a:cxn>
              <a:cxn ang="0">
                <a:pos x="1289" y="181"/>
              </a:cxn>
              <a:cxn ang="0">
                <a:pos x="1292" y="136"/>
              </a:cxn>
              <a:cxn ang="0">
                <a:pos x="1295" y="90"/>
              </a:cxn>
              <a:cxn ang="0">
                <a:pos x="1297" y="45"/>
              </a:cxn>
              <a:cxn ang="0">
                <a:pos x="1297" y="0"/>
              </a:cxn>
              <a:cxn ang="0">
                <a:pos x="245" y="0"/>
              </a:cxn>
              <a:cxn ang="0">
                <a:pos x="245" y="0"/>
              </a:cxn>
              <a:cxn ang="0">
                <a:pos x="245" y="40"/>
              </a:cxn>
              <a:cxn ang="0">
                <a:pos x="242" y="80"/>
              </a:cxn>
              <a:cxn ang="0">
                <a:pos x="237" y="120"/>
              </a:cxn>
              <a:cxn ang="0">
                <a:pos x="231" y="160"/>
              </a:cxn>
              <a:cxn ang="0">
                <a:pos x="221" y="199"/>
              </a:cxn>
              <a:cxn ang="0">
                <a:pos x="211" y="239"/>
              </a:cxn>
              <a:cxn ang="0">
                <a:pos x="198" y="277"/>
              </a:cxn>
              <a:cxn ang="0">
                <a:pos x="184" y="316"/>
              </a:cxn>
              <a:cxn ang="0">
                <a:pos x="168" y="353"/>
              </a:cxn>
              <a:cxn ang="0">
                <a:pos x="149" y="389"/>
              </a:cxn>
              <a:cxn ang="0">
                <a:pos x="130" y="426"/>
              </a:cxn>
              <a:cxn ang="0">
                <a:pos x="107" y="462"/>
              </a:cxn>
              <a:cxn ang="0">
                <a:pos x="83" y="495"/>
              </a:cxn>
              <a:cxn ang="0">
                <a:pos x="57" y="529"/>
              </a:cxn>
              <a:cxn ang="0">
                <a:pos x="29" y="561"/>
              </a:cxn>
              <a:cxn ang="0">
                <a:pos x="0" y="593"/>
              </a:cxn>
              <a:cxn ang="0">
                <a:pos x="0" y="593"/>
              </a:cxn>
              <a:cxn ang="0">
                <a:pos x="285" y="877"/>
              </a:cxn>
              <a:cxn ang="0">
                <a:pos x="287" y="1097"/>
              </a:cxn>
              <a:cxn ang="0">
                <a:pos x="513" y="1106"/>
              </a:cxn>
            </a:cxnLst>
            <a:rect b="b" l="0" r="r" t="0"/>
            <a:pathLst>
              <a:path h="1337" w="1297">
                <a:moveTo>
                  <a:pt x="513" y="1106"/>
                </a:moveTo>
                <a:lnTo>
                  <a:pt x="744" y="1337"/>
                </a:lnTo>
                <a:lnTo>
                  <a:pt x="744" y="1337"/>
                </a:lnTo>
                <a:lnTo>
                  <a:pt x="744" y="1337"/>
                </a:lnTo>
                <a:lnTo>
                  <a:pt x="777" y="1302"/>
                </a:lnTo>
                <a:lnTo>
                  <a:pt x="810" y="1267"/>
                </a:lnTo>
                <a:lnTo>
                  <a:pt x="842" y="1230"/>
                </a:lnTo>
                <a:lnTo>
                  <a:pt x="874" y="1193"/>
                </a:lnTo>
                <a:lnTo>
                  <a:pt x="903" y="1156"/>
                </a:lnTo>
                <a:lnTo>
                  <a:pt x="931" y="1118"/>
                </a:lnTo>
                <a:lnTo>
                  <a:pt x="959" y="1079"/>
                </a:lnTo>
                <a:lnTo>
                  <a:pt x="986" y="1041"/>
                </a:lnTo>
                <a:lnTo>
                  <a:pt x="1012" y="1001"/>
                </a:lnTo>
                <a:lnTo>
                  <a:pt x="1036" y="960"/>
                </a:lnTo>
                <a:lnTo>
                  <a:pt x="1058" y="920"/>
                </a:lnTo>
                <a:lnTo>
                  <a:pt x="1081" y="879"/>
                </a:lnTo>
                <a:lnTo>
                  <a:pt x="1101" y="837"/>
                </a:lnTo>
                <a:lnTo>
                  <a:pt x="1122" y="795"/>
                </a:lnTo>
                <a:lnTo>
                  <a:pt x="1142" y="754"/>
                </a:lnTo>
                <a:lnTo>
                  <a:pt x="1159" y="712"/>
                </a:lnTo>
                <a:lnTo>
                  <a:pt x="1175" y="669"/>
                </a:lnTo>
                <a:lnTo>
                  <a:pt x="1191" y="625"/>
                </a:lnTo>
                <a:lnTo>
                  <a:pt x="1206" y="582"/>
                </a:lnTo>
                <a:lnTo>
                  <a:pt x="1218" y="539"/>
                </a:lnTo>
                <a:lnTo>
                  <a:pt x="1231" y="494"/>
                </a:lnTo>
                <a:lnTo>
                  <a:pt x="1243" y="450"/>
                </a:lnTo>
                <a:lnTo>
                  <a:pt x="1254" y="406"/>
                </a:lnTo>
                <a:lnTo>
                  <a:pt x="1262" y="361"/>
                </a:lnTo>
                <a:lnTo>
                  <a:pt x="1270" y="316"/>
                </a:lnTo>
                <a:lnTo>
                  <a:pt x="1278" y="271"/>
                </a:lnTo>
                <a:lnTo>
                  <a:pt x="1284" y="226"/>
                </a:lnTo>
                <a:lnTo>
                  <a:pt x="1289" y="181"/>
                </a:lnTo>
                <a:lnTo>
                  <a:pt x="1292" y="136"/>
                </a:lnTo>
                <a:lnTo>
                  <a:pt x="1295" y="90"/>
                </a:lnTo>
                <a:lnTo>
                  <a:pt x="1297" y="45"/>
                </a:lnTo>
                <a:lnTo>
                  <a:pt x="1297" y="0"/>
                </a:lnTo>
                <a:lnTo>
                  <a:pt x="245" y="0"/>
                </a:lnTo>
                <a:lnTo>
                  <a:pt x="245" y="0"/>
                </a:lnTo>
                <a:lnTo>
                  <a:pt x="245" y="40"/>
                </a:lnTo>
                <a:lnTo>
                  <a:pt x="242" y="80"/>
                </a:lnTo>
                <a:lnTo>
                  <a:pt x="237" y="120"/>
                </a:lnTo>
                <a:lnTo>
                  <a:pt x="231" y="160"/>
                </a:lnTo>
                <a:lnTo>
                  <a:pt x="221" y="199"/>
                </a:lnTo>
                <a:lnTo>
                  <a:pt x="211" y="239"/>
                </a:lnTo>
                <a:lnTo>
                  <a:pt x="198" y="277"/>
                </a:lnTo>
                <a:lnTo>
                  <a:pt x="184" y="316"/>
                </a:lnTo>
                <a:lnTo>
                  <a:pt x="168" y="353"/>
                </a:lnTo>
                <a:lnTo>
                  <a:pt x="149" y="389"/>
                </a:lnTo>
                <a:lnTo>
                  <a:pt x="130" y="426"/>
                </a:lnTo>
                <a:lnTo>
                  <a:pt x="107" y="462"/>
                </a:lnTo>
                <a:lnTo>
                  <a:pt x="83" y="495"/>
                </a:lnTo>
                <a:lnTo>
                  <a:pt x="57" y="529"/>
                </a:lnTo>
                <a:lnTo>
                  <a:pt x="29" y="561"/>
                </a:lnTo>
                <a:lnTo>
                  <a:pt x="0" y="593"/>
                </a:lnTo>
                <a:lnTo>
                  <a:pt x="0" y="593"/>
                </a:lnTo>
                <a:lnTo>
                  <a:pt x="285" y="877"/>
                </a:lnTo>
                <a:lnTo>
                  <a:pt x="287" y="1097"/>
                </a:lnTo>
                <a:lnTo>
                  <a:pt x="513" y="1106"/>
                </a:lnTo>
                <a:close/>
              </a:path>
            </a:pathLst>
          </a:cu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43" name="Freeform 238"/>
          <p:cNvSpPr/>
          <p:nvPr/>
        </p:nvSpPr>
        <p:spPr bwMode="auto">
          <a:xfrm rot="16200000">
            <a:off x="6083301" y="1739900"/>
            <a:ext cx="1371600" cy="1412875"/>
          </a:xfrm>
          <a:custGeom>
            <a:cxnLst>
              <a:cxn ang="0">
                <a:pos x="513" y="1106"/>
              </a:cxn>
              <a:cxn ang="0">
                <a:pos x="744" y="1337"/>
              </a:cxn>
              <a:cxn ang="0">
                <a:pos x="744" y="1337"/>
              </a:cxn>
              <a:cxn ang="0">
                <a:pos x="744" y="1337"/>
              </a:cxn>
              <a:cxn ang="0">
                <a:pos x="777" y="1302"/>
              </a:cxn>
              <a:cxn ang="0">
                <a:pos x="810" y="1267"/>
              </a:cxn>
              <a:cxn ang="0">
                <a:pos x="842" y="1230"/>
              </a:cxn>
              <a:cxn ang="0">
                <a:pos x="874" y="1193"/>
              </a:cxn>
              <a:cxn ang="0">
                <a:pos x="903" y="1156"/>
              </a:cxn>
              <a:cxn ang="0">
                <a:pos x="931" y="1118"/>
              </a:cxn>
              <a:cxn ang="0">
                <a:pos x="959" y="1079"/>
              </a:cxn>
              <a:cxn ang="0">
                <a:pos x="986" y="1041"/>
              </a:cxn>
              <a:cxn ang="0">
                <a:pos x="1012" y="1001"/>
              </a:cxn>
              <a:cxn ang="0">
                <a:pos x="1036" y="960"/>
              </a:cxn>
              <a:cxn ang="0">
                <a:pos x="1058" y="920"/>
              </a:cxn>
              <a:cxn ang="0">
                <a:pos x="1081" y="879"/>
              </a:cxn>
              <a:cxn ang="0">
                <a:pos x="1101" y="837"/>
              </a:cxn>
              <a:cxn ang="0">
                <a:pos x="1122" y="795"/>
              </a:cxn>
              <a:cxn ang="0">
                <a:pos x="1142" y="754"/>
              </a:cxn>
              <a:cxn ang="0">
                <a:pos x="1159" y="712"/>
              </a:cxn>
              <a:cxn ang="0">
                <a:pos x="1175" y="669"/>
              </a:cxn>
              <a:cxn ang="0">
                <a:pos x="1191" y="625"/>
              </a:cxn>
              <a:cxn ang="0">
                <a:pos x="1206" y="582"/>
              </a:cxn>
              <a:cxn ang="0">
                <a:pos x="1218" y="539"/>
              </a:cxn>
              <a:cxn ang="0">
                <a:pos x="1231" y="494"/>
              </a:cxn>
              <a:cxn ang="0">
                <a:pos x="1243" y="450"/>
              </a:cxn>
              <a:cxn ang="0">
                <a:pos x="1254" y="406"/>
              </a:cxn>
              <a:cxn ang="0">
                <a:pos x="1262" y="361"/>
              </a:cxn>
              <a:cxn ang="0">
                <a:pos x="1270" y="316"/>
              </a:cxn>
              <a:cxn ang="0">
                <a:pos x="1278" y="271"/>
              </a:cxn>
              <a:cxn ang="0">
                <a:pos x="1284" y="226"/>
              </a:cxn>
              <a:cxn ang="0">
                <a:pos x="1289" y="181"/>
              </a:cxn>
              <a:cxn ang="0">
                <a:pos x="1292" y="136"/>
              </a:cxn>
              <a:cxn ang="0">
                <a:pos x="1295" y="90"/>
              </a:cxn>
              <a:cxn ang="0">
                <a:pos x="1297" y="45"/>
              </a:cxn>
              <a:cxn ang="0">
                <a:pos x="1297" y="0"/>
              </a:cxn>
              <a:cxn ang="0">
                <a:pos x="245" y="0"/>
              </a:cxn>
              <a:cxn ang="0">
                <a:pos x="245" y="0"/>
              </a:cxn>
              <a:cxn ang="0">
                <a:pos x="245" y="40"/>
              </a:cxn>
              <a:cxn ang="0">
                <a:pos x="242" y="80"/>
              </a:cxn>
              <a:cxn ang="0">
                <a:pos x="237" y="120"/>
              </a:cxn>
              <a:cxn ang="0">
                <a:pos x="231" y="160"/>
              </a:cxn>
              <a:cxn ang="0">
                <a:pos x="221" y="199"/>
              </a:cxn>
              <a:cxn ang="0">
                <a:pos x="211" y="239"/>
              </a:cxn>
              <a:cxn ang="0">
                <a:pos x="198" y="277"/>
              </a:cxn>
              <a:cxn ang="0">
                <a:pos x="184" y="316"/>
              </a:cxn>
              <a:cxn ang="0">
                <a:pos x="168" y="353"/>
              </a:cxn>
              <a:cxn ang="0">
                <a:pos x="149" y="389"/>
              </a:cxn>
              <a:cxn ang="0">
                <a:pos x="130" y="426"/>
              </a:cxn>
              <a:cxn ang="0">
                <a:pos x="107" y="462"/>
              </a:cxn>
              <a:cxn ang="0">
                <a:pos x="83" y="495"/>
              </a:cxn>
              <a:cxn ang="0">
                <a:pos x="57" y="529"/>
              </a:cxn>
              <a:cxn ang="0">
                <a:pos x="29" y="561"/>
              </a:cxn>
              <a:cxn ang="0">
                <a:pos x="0" y="593"/>
              </a:cxn>
              <a:cxn ang="0">
                <a:pos x="0" y="593"/>
              </a:cxn>
              <a:cxn ang="0">
                <a:pos x="285" y="877"/>
              </a:cxn>
              <a:cxn ang="0">
                <a:pos x="287" y="1097"/>
              </a:cxn>
              <a:cxn ang="0">
                <a:pos x="513" y="1106"/>
              </a:cxn>
            </a:cxnLst>
            <a:rect b="b" l="0" r="r" t="0"/>
            <a:pathLst>
              <a:path h="1337" w="1297">
                <a:moveTo>
                  <a:pt x="513" y="1106"/>
                </a:moveTo>
                <a:lnTo>
                  <a:pt x="744" y="1337"/>
                </a:lnTo>
                <a:lnTo>
                  <a:pt x="744" y="1337"/>
                </a:lnTo>
                <a:lnTo>
                  <a:pt x="744" y="1337"/>
                </a:lnTo>
                <a:lnTo>
                  <a:pt x="777" y="1302"/>
                </a:lnTo>
                <a:lnTo>
                  <a:pt x="810" y="1267"/>
                </a:lnTo>
                <a:lnTo>
                  <a:pt x="842" y="1230"/>
                </a:lnTo>
                <a:lnTo>
                  <a:pt x="874" y="1193"/>
                </a:lnTo>
                <a:lnTo>
                  <a:pt x="903" y="1156"/>
                </a:lnTo>
                <a:lnTo>
                  <a:pt x="931" y="1118"/>
                </a:lnTo>
                <a:lnTo>
                  <a:pt x="959" y="1079"/>
                </a:lnTo>
                <a:lnTo>
                  <a:pt x="986" y="1041"/>
                </a:lnTo>
                <a:lnTo>
                  <a:pt x="1012" y="1001"/>
                </a:lnTo>
                <a:lnTo>
                  <a:pt x="1036" y="960"/>
                </a:lnTo>
                <a:lnTo>
                  <a:pt x="1058" y="920"/>
                </a:lnTo>
                <a:lnTo>
                  <a:pt x="1081" y="879"/>
                </a:lnTo>
                <a:lnTo>
                  <a:pt x="1101" y="837"/>
                </a:lnTo>
                <a:lnTo>
                  <a:pt x="1122" y="795"/>
                </a:lnTo>
                <a:lnTo>
                  <a:pt x="1142" y="754"/>
                </a:lnTo>
                <a:lnTo>
                  <a:pt x="1159" y="712"/>
                </a:lnTo>
                <a:lnTo>
                  <a:pt x="1175" y="669"/>
                </a:lnTo>
                <a:lnTo>
                  <a:pt x="1191" y="625"/>
                </a:lnTo>
                <a:lnTo>
                  <a:pt x="1206" y="582"/>
                </a:lnTo>
                <a:lnTo>
                  <a:pt x="1218" y="539"/>
                </a:lnTo>
                <a:lnTo>
                  <a:pt x="1231" y="494"/>
                </a:lnTo>
                <a:lnTo>
                  <a:pt x="1243" y="450"/>
                </a:lnTo>
                <a:lnTo>
                  <a:pt x="1254" y="406"/>
                </a:lnTo>
                <a:lnTo>
                  <a:pt x="1262" y="361"/>
                </a:lnTo>
                <a:lnTo>
                  <a:pt x="1270" y="316"/>
                </a:lnTo>
                <a:lnTo>
                  <a:pt x="1278" y="271"/>
                </a:lnTo>
                <a:lnTo>
                  <a:pt x="1284" y="226"/>
                </a:lnTo>
                <a:lnTo>
                  <a:pt x="1289" y="181"/>
                </a:lnTo>
                <a:lnTo>
                  <a:pt x="1292" y="136"/>
                </a:lnTo>
                <a:lnTo>
                  <a:pt x="1295" y="90"/>
                </a:lnTo>
                <a:lnTo>
                  <a:pt x="1297" y="45"/>
                </a:lnTo>
                <a:lnTo>
                  <a:pt x="1297" y="0"/>
                </a:lnTo>
                <a:lnTo>
                  <a:pt x="245" y="0"/>
                </a:lnTo>
                <a:lnTo>
                  <a:pt x="245" y="0"/>
                </a:lnTo>
                <a:lnTo>
                  <a:pt x="245" y="40"/>
                </a:lnTo>
                <a:lnTo>
                  <a:pt x="242" y="80"/>
                </a:lnTo>
                <a:lnTo>
                  <a:pt x="237" y="120"/>
                </a:lnTo>
                <a:lnTo>
                  <a:pt x="231" y="160"/>
                </a:lnTo>
                <a:lnTo>
                  <a:pt x="221" y="199"/>
                </a:lnTo>
                <a:lnTo>
                  <a:pt x="211" y="239"/>
                </a:lnTo>
                <a:lnTo>
                  <a:pt x="198" y="277"/>
                </a:lnTo>
                <a:lnTo>
                  <a:pt x="184" y="316"/>
                </a:lnTo>
                <a:lnTo>
                  <a:pt x="168" y="353"/>
                </a:lnTo>
                <a:lnTo>
                  <a:pt x="149" y="389"/>
                </a:lnTo>
                <a:lnTo>
                  <a:pt x="130" y="426"/>
                </a:lnTo>
                <a:lnTo>
                  <a:pt x="107" y="462"/>
                </a:lnTo>
                <a:lnTo>
                  <a:pt x="83" y="495"/>
                </a:lnTo>
                <a:lnTo>
                  <a:pt x="57" y="529"/>
                </a:lnTo>
                <a:lnTo>
                  <a:pt x="29" y="561"/>
                </a:lnTo>
                <a:lnTo>
                  <a:pt x="0" y="593"/>
                </a:lnTo>
                <a:lnTo>
                  <a:pt x="0" y="593"/>
                </a:lnTo>
                <a:lnTo>
                  <a:pt x="285" y="877"/>
                </a:lnTo>
                <a:lnTo>
                  <a:pt x="287" y="1097"/>
                </a:lnTo>
                <a:lnTo>
                  <a:pt x="513" y="1106"/>
                </a:lnTo>
              </a:path>
            </a:pathLst>
          </a:cu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44" name="任意多边形 43"/>
          <p:cNvSpPr/>
          <p:nvPr/>
        </p:nvSpPr>
        <p:spPr bwMode="auto">
          <a:xfrm rot="16200000">
            <a:off x="4044156" y="2366169"/>
            <a:ext cx="1411288" cy="1371600"/>
          </a:xfrm>
          <a:custGeom>
            <a:gdLst>
              <a:gd fmla="*/ 1411172 w 1411172" name="connsiteX0"/>
              <a:gd fmla="*/ 584566 h 1371034" name="connsiteY0"/>
              <a:gd fmla="*/ 1167539 w 1411172" name="connsiteX1"/>
              <a:gd fmla="*/ 828752 h 1371034" name="connsiteY1"/>
              <a:gd fmla="*/ 1156992 w 1411172" name="connsiteX2"/>
              <a:gd fmla="*/ 1067652 h 1371034" name="connsiteY2"/>
              <a:gd fmla="*/ 1156621 w 1411172" name="connsiteX3"/>
              <a:gd fmla="*/ 1067656 h 1371034" name="connsiteY3"/>
              <a:gd fmla="*/ 1156612 w 1411172" name="connsiteX4"/>
              <a:gd fmla="*/ 1067880 h 1371034" name="connsiteY4"/>
              <a:gd fmla="*/ 1107890 w 1411172" name="connsiteX5"/>
              <a:gd fmla="*/ 1068104 h 1371034" name="connsiteY5"/>
              <a:gd fmla="*/ 927071 w 1411172" name="connsiteX6"/>
              <a:gd fmla="*/ 1069766 h 1371034" name="connsiteY6"/>
              <a:gd fmla="*/ 626484 w 1411172" name="connsiteX7"/>
              <a:gd fmla="*/ 1371034 h 1371034" name="connsiteY7"/>
              <a:gd fmla="*/ 592734 w 1411172" name="connsiteX8"/>
              <a:gd fmla="*/ 1339322 h 1371034" name="connsiteY8"/>
              <a:gd fmla="*/ 557930 w 1411172" name="connsiteX9"/>
              <a:gd fmla="*/ 1310781 h 1371034" name="connsiteY9"/>
              <a:gd fmla="*/ 523125 w 1411172" name="connsiteX10"/>
              <a:gd fmla="*/ 1283296 h 1371034" name="connsiteY10"/>
              <a:gd fmla="*/ 487266 w 1411172" name="connsiteX11"/>
              <a:gd fmla="*/ 1257927 h 1371034" name="connsiteY11"/>
              <a:gd fmla="*/ 450351 w 1411172" name="connsiteX12"/>
              <a:gd fmla="*/ 1233614 h 1371034" name="connsiteY12"/>
              <a:gd fmla="*/ 411328 w 1411172" name="connsiteX13"/>
              <a:gd fmla="*/ 1213529 h 1371034" name="connsiteY13"/>
              <a:gd fmla="*/ 372305 w 1411172" name="connsiteX14"/>
              <a:gd fmla="*/ 1193445 h 1371034" name="connsiteY14"/>
              <a:gd fmla="*/ 333281 w 1411172" name="connsiteX15"/>
              <a:gd fmla="*/ 1176531 h 1371034" name="connsiteY15"/>
              <a:gd fmla="*/ 293203 w 1411172" name="connsiteX16"/>
              <a:gd fmla="*/ 1161732 h 1371034" name="connsiteY16"/>
              <a:gd fmla="*/ 252070 w 1411172" name="connsiteX17"/>
              <a:gd fmla="*/ 1147990 h 1371034" name="connsiteY17"/>
              <a:gd fmla="*/ 211992 w 1411172" name="connsiteX18"/>
              <a:gd fmla="*/ 1137419 h 1371034" name="connsiteY18"/>
              <a:gd fmla="*/ 169805 w 1411172" name="connsiteX19"/>
              <a:gd fmla="*/ 1126848 h 1371034" name="connsiteY19"/>
              <a:gd fmla="*/ 127617 w 1411172" name="connsiteX20"/>
              <a:gd fmla="*/ 1120506 h 1371034" name="connsiteY20"/>
              <a:gd fmla="*/ 84375 w 1411172" name="connsiteX21"/>
              <a:gd fmla="*/ 1115221 h 1371034" name="connsiteY21"/>
              <a:gd fmla="*/ 42187 w 1411172" name="connsiteX22"/>
              <a:gd fmla="*/ 1112049 h 1371034" name="connsiteY22"/>
              <a:gd fmla="*/ 0 w 1411172" name="connsiteX23"/>
              <a:gd fmla="*/ 1112049 h 1371034" name="connsiteY23"/>
              <a:gd fmla="*/ 0 w 1411172" name="connsiteX24"/>
              <a:gd fmla="*/ 0 h 1371034" name="connsiteY24"/>
              <a:gd fmla="*/ 47461 w 1411172" name="connsiteX25"/>
              <a:gd fmla="*/ 0 h 1371034" name="connsiteY25"/>
              <a:gd fmla="*/ 97031 w 1411172" name="connsiteX26"/>
              <a:gd fmla="*/ 2114 h 1371034" name="connsiteY26"/>
              <a:gd fmla="*/ 144492 w 1411172" name="connsiteX27"/>
              <a:gd fmla="*/ 5285 h 1371034" name="connsiteY27"/>
              <a:gd fmla="*/ 190898 w 1411172" name="connsiteX28"/>
              <a:gd fmla="*/ 8457 h 1371034" name="connsiteY28"/>
              <a:gd fmla="*/ 238359 w 1411172" name="connsiteX29"/>
              <a:gd fmla="*/ 13742 h 1371034" name="connsiteY29"/>
              <a:gd fmla="*/ 285820 w 1411172" name="connsiteX30"/>
              <a:gd fmla="*/ 20084 h 1371034" name="connsiteY30"/>
              <a:gd fmla="*/ 333281 w 1411172" name="connsiteX31"/>
              <a:gd fmla="*/ 27484 h 1371034" name="connsiteY31"/>
              <a:gd fmla="*/ 380742 w 1411172" name="connsiteX32"/>
              <a:gd fmla="*/ 35941 h 1371034" name="connsiteY32"/>
              <a:gd fmla="*/ 428203 w 1411172" name="connsiteX33"/>
              <a:gd fmla="*/ 45454 h 1371034" name="connsiteY33"/>
              <a:gd fmla="*/ 475664 w 1411172" name="connsiteX34"/>
              <a:gd fmla="*/ 57082 h 1371034" name="connsiteY34"/>
              <a:gd fmla="*/ 521016 w 1411172" name="connsiteX35"/>
              <a:gd fmla="*/ 69767 h 1371034" name="connsiteY35"/>
              <a:gd fmla="*/ 568476 w 1411172" name="connsiteX36"/>
              <a:gd fmla="*/ 81395 h 1371034" name="connsiteY36"/>
              <a:gd fmla="*/ 613828 w 1411172" name="connsiteX37"/>
              <a:gd fmla="*/ 96194 h 1371034" name="connsiteY37"/>
              <a:gd fmla="*/ 660234 w 1411172" name="connsiteX38"/>
              <a:gd fmla="*/ 112050 h 1371034" name="connsiteY38"/>
              <a:gd fmla="*/ 705586 w 1411172" name="connsiteX39"/>
              <a:gd fmla="*/ 128964 h 1371034" name="connsiteY39"/>
              <a:gd fmla="*/ 750937 w 1411172" name="connsiteX40"/>
              <a:gd fmla="*/ 145877 h 1371034" name="connsiteY40"/>
              <a:gd fmla="*/ 795234 w 1411172" name="connsiteX41"/>
              <a:gd fmla="*/ 164904 h 1371034" name="connsiteY41"/>
              <a:gd fmla="*/ 839531 w 1411172" name="connsiteX42"/>
              <a:gd fmla="*/ 184989 h 1371034" name="connsiteY42"/>
              <a:gd fmla="*/ 882773 w 1411172" name="connsiteX43"/>
              <a:gd fmla="*/ 207188 h 1371034" name="connsiteY43"/>
              <a:gd fmla="*/ 927071 w 1411172" name="connsiteX44"/>
              <a:gd fmla="*/ 228329 h 1371034" name="connsiteY44"/>
              <a:gd fmla="*/ 971367 w 1411172" name="connsiteX45"/>
              <a:gd fmla="*/ 252642 h 1371034" name="connsiteY45"/>
              <a:gd fmla="*/ 1013555 w 1411172" name="connsiteX46"/>
              <a:gd fmla="*/ 275898 h 1371034" name="connsiteY46"/>
              <a:gd fmla="*/ 1055742 w 1411172" name="connsiteX47"/>
              <a:gd fmla="*/ 301268 h 1371034" name="connsiteY47"/>
              <a:gd fmla="*/ 1097930 w 1411172" name="connsiteX48"/>
              <a:gd fmla="*/ 328752 h 1371034" name="connsiteY48"/>
              <a:gd fmla="*/ 1139063 w 1411172" name="connsiteX49"/>
              <a:gd fmla="*/ 357293 h 1371034" name="connsiteY49"/>
              <a:gd fmla="*/ 1179141 w 1411172" name="connsiteX50"/>
              <a:gd fmla="*/ 386891 h 1371034" name="connsiteY50"/>
              <a:gd fmla="*/ 1220274 w 1411172" name="connsiteX51"/>
              <a:gd fmla="*/ 416490 h 1371034" name="connsiteY51"/>
              <a:gd fmla="*/ 1258242 w 1411172" name="connsiteX52"/>
              <a:gd fmla="*/ 447145 h 1371034" name="connsiteY52"/>
              <a:gd fmla="*/ 1297266 w 1411172" name="connsiteX53"/>
              <a:gd fmla="*/ 479915 h 1371034" name="connsiteY53"/>
              <a:gd fmla="*/ 1336289 w 1411172" name="connsiteX54"/>
              <a:gd fmla="*/ 513741 h 1371034" name="connsiteY54"/>
              <a:gd fmla="*/ 1373203 w 1411172" name="connsiteX55"/>
              <a:gd fmla="*/ 549682 h 1371034" name="connsiteY5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b="b" l="l" r="r" t="t"/>
            <a:pathLst>
              <a:path h="1371034" w="1411172">
                <a:moveTo>
                  <a:pt x="1411172" y="584566"/>
                </a:moveTo>
                <a:lnTo>
                  <a:pt x="1167539" y="828752"/>
                </a:lnTo>
                <a:lnTo>
                  <a:pt x="1156992" y="1067652"/>
                </a:lnTo>
                <a:lnTo>
                  <a:pt x="1156621" y="1067656"/>
                </a:lnTo>
                <a:lnTo>
                  <a:pt x="1156612" y="1067880"/>
                </a:lnTo>
                <a:lnTo>
                  <a:pt x="1107890" y="1068104"/>
                </a:lnTo>
                <a:lnTo>
                  <a:pt x="927071" y="1069766"/>
                </a:lnTo>
                <a:lnTo>
                  <a:pt x="626484" y="1371034"/>
                </a:lnTo>
                <a:lnTo>
                  <a:pt x="592734" y="1339322"/>
                </a:lnTo>
                <a:lnTo>
                  <a:pt x="557930" y="1310781"/>
                </a:lnTo>
                <a:lnTo>
                  <a:pt x="523125" y="1283296"/>
                </a:lnTo>
                <a:lnTo>
                  <a:pt x="487266" y="1257927"/>
                </a:lnTo>
                <a:lnTo>
                  <a:pt x="450351" y="1233614"/>
                </a:lnTo>
                <a:lnTo>
                  <a:pt x="411328" y="1213529"/>
                </a:lnTo>
                <a:lnTo>
                  <a:pt x="372305" y="1193445"/>
                </a:lnTo>
                <a:lnTo>
                  <a:pt x="333281" y="1176531"/>
                </a:lnTo>
                <a:lnTo>
                  <a:pt x="293203" y="1161732"/>
                </a:lnTo>
                <a:lnTo>
                  <a:pt x="252070" y="1147990"/>
                </a:lnTo>
                <a:lnTo>
                  <a:pt x="211992" y="1137419"/>
                </a:lnTo>
                <a:lnTo>
                  <a:pt x="169805" y="1126848"/>
                </a:lnTo>
                <a:lnTo>
                  <a:pt x="127617" y="1120506"/>
                </a:lnTo>
                <a:lnTo>
                  <a:pt x="84375" y="1115221"/>
                </a:lnTo>
                <a:lnTo>
                  <a:pt x="42187" y="1112049"/>
                </a:lnTo>
                <a:lnTo>
                  <a:pt x="0" y="1112049"/>
                </a:lnTo>
                <a:lnTo>
                  <a:pt x="0" y="0"/>
                </a:lnTo>
                <a:lnTo>
                  <a:pt x="47461" y="0"/>
                </a:lnTo>
                <a:lnTo>
                  <a:pt x="97031" y="2114"/>
                </a:lnTo>
                <a:lnTo>
                  <a:pt x="144492" y="5285"/>
                </a:lnTo>
                <a:lnTo>
                  <a:pt x="190898" y="8457"/>
                </a:lnTo>
                <a:lnTo>
                  <a:pt x="238359" y="13742"/>
                </a:lnTo>
                <a:lnTo>
                  <a:pt x="285820" y="20084"/>
                </a:lnTo>
                <a:lnTo>
                  <a:pt x="333281" y="27484"/>
                </a:lnTo>
                <a:lnTo>
                  <a:pt x="380742" y="35941"/>
                </a:lnTo>
                <a:lnTo>
                  <a:pt x="428203" y="45454"/>
                </a:lnTo>
                <a:lnTo>
                  <a:pt x="475664" y="57082"/>
                </a:lnTo>
                <a:lnTo>
                  <a:pt x="521016" y="69767"/>
                </a:lnTo>
                <a:lnTo>
                  <a:pt x="568476" y="81395"/>
                </a:lnTo>
                <a:lnTo>
                  <a:pt x="613828" y="96194"/>
                </a:lnTo>
                <a:lnTo>
                  <a:pt x="660234" y="112050"/>
                </a:lnTo>
                <a:lnTo>
                  <a:pt x="705586" y="128964"/>
                </a:lnTo>
                <a:lnTo>
                  <a:pt x="750937" y="145877"/>
                </a:lnTo>
                <a:lnTo>
                  <a:pt x="795234" y="164904"/>
                </a:lnTo>
                <a:lnTo>
                  <a:pt x="839531" y="184989"/>
                </a:lnTo>
                <a:lnTo>
                  <a:pt x="882773" y="207188"/>
                </a:lnTo>
                <a:lnTo>
                  <a:pt x="927071" y="228329"/>
                </a:lnTo>
                <a:lnTo>
                  <a:pt x="971367" y="252642"/>
                </a:lnTo>
                <a:lnTo>
                  <a:pt x="1013555" y="275898"/>
                </a:lnTo>
                <a:lnTo>
                  <a:pt x="1055742" y="301268"/>
                </a:lnTo>
                <a:lnTo>
                  <a:pt x="1097930" y="328752"/>
                </a:lnTo>
                <a:lnTo>
                  <a:pt x="1139063" y="357293"/>
                </a:lnTo>
                <a:lnTo>
                  <a:pt x="1179141" y="386891"/>
                </a:lnTo>
                <a:lnTo>
                  <a:pt x="1220274" y="416490"/>
                </a:lnTo>
                <a:lnTo>
                  <a:pt x="1258242" y="447145"/>
                </a:lnTo>
                <a:lnTo>
                  <a:pt x="1297266" y="479915"/>
                </a:lnTo>
                <a:lnTo>
                  <a:pt x="1336289" y="513741"/>
                </a:lnTo>
                <a:lnTo>
                  <a:pt x="1373203" y="549682"/>
                </a:lnTo>
                <a:close/>
              </a:path>
            </a:pathLst>
          </a:cu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grpSp>
        <p:nvGrpSpPr>
          <p:cNvPr id="9244" name="组合 44"/>
          <p:cNvGrpSpPr/>
          <p:nvPr/>
        </p:nvGrpSpPr>
        <p:grpSpPr>
          <a:xfrm>
            <a:off x="3189288" y="4548188"/>
            <a:ext cx="1014412" cy="404812"/>
            <a:chOff x="3244850" y="5051427"/>
            <a:chExt cx="1014016" cy="405606"/>
          </a:xfrm>
        </p:grpSpPr>
        <p:cxnSp>
          <p:nvCxnSpPr>
            <p:cNvPr id="9301" name="Straight Connector 48"/>
            <p:cNvCxnSpPr>
              <a:cxnSpLocks noChangeShapeType="1"/>
            </p:cNvCxnSpPr>
            <p:nvPr/>
          </p:nvCxnSpPr>
          <p:spPr bwMode="auto">
            <a:xfrm rot="5400000">
              <a:off x="3853260" y="5051427"/>
              <a:ext cx="405606" cy="405606"/>
            </a:xfrm>
            <a:prstGeom prst="line">
              <a:avLst/>
            </a:prstGeom>
            <a:noFill/>
            <a:ln algn="ctr" w="9525">
              <a:solidFill>
                <a:srgbClr val="ADBACA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  <p:cxnSp>
          <p:nvCxnSpPr>
            <p:cNvPr id="9302" name="Straight Connector 49"/>
            <p:cNvCxnSpPr>
              <a:cxnSpLocks noChangeShapeType="1"/>
            </p:cNvCxnSpPr>
            <p:nvPr/>
          </p:nvCxnSpPr>
          <p:spPr bwMode="auto">
            <a:xfrm flipV="1" rot="10800000">
              <a:off x="3244850" y="5454920"/>
              <a:ext cx="608410" cy="2113"/>
            </a:xfrm>
            <a:prstGeom prst="line">
              <a:avLst/>
            </a:prstGeom>
            <a:noFill/>
            <a:ln algn="ctr" w="9525">
              <a:solidFill>
                <a:srgbClr val="ADBACA"/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</p:cxnSp>
      </p:grpSp>
      <p:grpSp>
        <p:nvGrpSpPr>
          <p:cNvPr id="9245" name="组合 47"/>
          <p:cNvGrpSpPr/>
          <p:nvPr/>
        </p:nvGrpSpPr>
        <p:grpSpPr>
          <a:xfrm>
            <a:off x="4525963" y="4103688"/>
            <a:ext cx="411162" cy="360362"/>
            <a:chOff x="4500109" y="4443392"/>
            <a:chExt cx="411065" cy="360471"/>
          </a:xfrm>
        </p:grpSpPr>
        <p:sp>
          <p:nvSpPr>
            <p:cNvPr id="49" name="AutoShape 147"/>
            <p:cNvSpPr/>
            <p:nvPr/>
          </p:nvSpPr>
          <p:spPr bwMode="auto">
            <a:xfrm>
              <a:off x="4500109" y="4443392"/>
              <a:ext cx="411065" cy="360471"/>
            </a:xfrm>
            <a:custGeom>
              <a:gdLst>
                <a:gd fmla="+- 0 10800 597" name="T0"/>
                <a:gd fmla="*/ T0 w 20407" name="T1"/>
                <a:gd fmla="+- 0 11028 672" name="T2"/>
                <a:gd fmla="*/ 11028 h 20712" name="T3"/>
                <a:gd fmla="+- 0 10800 597" name="T4"/>
                <a:gd fmla="*/ T4 w 20407" name="T5"/>
                <a:gd fmla="+- 0 11028 672" name="T6"/>
                <a:gd fmla="*/ 11028 h 20712" name="T7"/>
                <a:gd fmla="+- 0 10800 597" name="T8"/>
                <a:gd fmla="*/ T8 w 20407" name="T9"/>
                <a:gd fmla="+- 0 11028 672" name="T10"/>
                <a:gd fmla="*/ 11028 h 20712" name="T11"/>
                <a:gd fmla="+- 0 10800 597" name="T12"/>
                <a:gd fmla="*/ T12 w 20407" name="T13"/>
                <a:gd fmla="+- 0 11028 672" name="T14"/>
                <a:gd fmla="*/ 11028 h 20712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0712" w="20407">
                  <a:moveTo>
                    <a:pt x="17706" y="10922"/>
                  </a:moveTo>
                  <a:lnTo>
                    <a:pt x="10657" y="19017"/>
                  </a:lnTo>
                  <a:cubicBezTo>
                    <a:pt x="10407" y="19305"/>
                    <a:pt x="9998" y="19305"/>
                    <a:pt x="9748" y="19017"/>
                  </a:cubicBezTo>
                  <a:lnTo>
                    <a:pt x="2699" y="10922"/>
                  </a:lnTo>
                  <a:cubicBezTo>
                    <a:pt x="817" y="8762"/>
                    <a:pt x="817" y="5247"/>
                    <a:pt x="2699" y="3087"/>
                  </a:cubicBezTo>
                  <a:cubicBezTo>
                    <a:pt x="4512" y="1004"/>
                    <a:pt x="7429" y="931"/>
                    <a:pt x="9338" y="2923"/>
                  </a:cubicBezTo>
                  <a:lnTo>
                    <a:pt x="10202" y="3825"/>
                  </a:lnTo>
                  <a:lnTo>
                    <a:pt x="11067" y="2923"/>
                  </a:lnTo>
                  <a:cubicBezTo>
                    <a:pt x="12976" y="931"/>
                    <a:pt x="15893" y="1004"/>
                    <a:pt x="17706" y="3087"/>
                  </a:cubicBezTo>
                  <a:cubicBezTo>
                    <a:pt x="19588" y="5247"/>
                    <a:pt x="19588" y="8762"/>
                    <a:pt x="17706" y="10922"/>
                  </a:cubicBezTo>
                  <a:moveTo>
                    <a:pt x="18616" y="2043"/>
                  </a:moveTo>
                  <a:cubicBezTo>
                    <a:pt x="16301" y="-617"/>
                    <a:pt x="12601" y="-672"/>
                    <a:pt x="10202" y="1830"/>
                  </a:cubicBezTo>
                  <a:cubicBezTo>
                    <a:pt x="7805" y="-672"/>
                    <a:pt x="4104" y="-617"/>
                    <a:pt x="1789" y="2043"/>
                  </a:cubicBezTo>
                  <a:cubicBezTo>
                    <a:pt x="-597" y="4783"/>
                    <a:pt x="-597" y="9226"/>
                    <a:pt x="1789" y="11967"/>
                  </a:cubicBezTo>
                  <a:cubicBezTo>
                    <a:pt x="2470" y="12750"/>
                    <a:pt x="8838" y="20061"/>
                    <a:pt x="8838" y="20061"/>
                  </a:cubicBezTo>
                  <a:cubicBezTo>
                    <a:pt x="9592" y="20928"/>
                    <a:pt x="10812" y="20928"/>
                    <a:pt x="11567" y="20061"/>
                  </a:cubicBezTo>
                  <a:cubicBezTo>
                    <a:pt x="11567" y="20061"/>
                    <a:pt x="18539" y="12056"/>
                    <a:pt x="18616" y="11967"/>
                  </a:cubicBezTo>
                  <a:cubicBezTo>
                    <a:pt x="21003" y="9226"/>
                    <a:pt x="21003" y="4783"/>
                    <a:pt x="18616" y="2043"/>
                  </a:cubicBezTo>
                </a:path>
              </a:pathLst>
            </a:custGeom>
            <a:solidFill>
              <a:sysClr lastClr="FFFFFF" val="window"/>
            </a:solidFill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50701" lIns="50701" rIns="50701" tIns="50701"/>
            <a:lstStyle/>
            <a:p>
              <a:pPr defTabSz="608396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en-US" sz="3992">
                <a:solidFill>
                  <a:srgbClr val="FFFFFF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itchFamily="34" typeface="Arial"/>
                <a:ea charset="-122" pitchFamily="34" typeface="微软雅黑"/>
                <a:sym charset="0" pitchFamily="34" typeface="Arial"/>
              </a:endParaRPr>
            </a:p>
          </p:txBody>
        </p:sp>
        <p:sp>
          <p:nvSpPr>
            <p:cNvPr id="50" name="AutoShape 148"/>
            <p:cNvSpPr/>
            <p:nvPr/>
          </p:nvSpPr>
          <p:spPr bwMode="auto">
            <a:xfrm>
              <a:off x="4563594" y="4508499"/>
              <a:ext cx="61897" cy="60343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9326" y="0"/>
                  </a:moveTo>
                  <a:cubicBezTo>
                    <a:pt x="19317" y="0"/>
                    <a:pt x="19317" y="4"/>
                    <a:pt x="19308" y="4"/>
                  </a:cubicBezTo>
                  <a:cubicBezTo>
                    <a:pt x="8643" y="13"/>
                    <a:pt x="0" y="8659"/>
                    <a:pt x="0" y="19326"/>
                  </a:cubicBezTo>
                  <a:cubicBezTo>
                    <a:pt x="0" y="20580"/>
                    <a:pt x="1019" y="21600"/>
                    <a:pt x="2273" y="21600"/>
                  </a:cubicBezTo>
                  <a:cubicBezTo>
                    <a:pt x="3528" y="21600"/>
                    <a:pt x="4547" y="20580"/>
                    <a:pt x="4547" y="19326"/>
                  </a:cubicBezTo>
                  <a:lnTo>
                    <a:pt x="4547" y="19321"/>
                  </a:lnTo>
                  <a:cubicBezTo>
                    <a:pt x="4547" y="11164"/>
                    <a:pt x="11164" y="4547"/>
                    <a:pt x="19321" y="4547"/>
                  </a:cubicBezTo>
                  <a:lnTo>
                    <a:pt x="19326" y="4547"/>
                  </a:lnTo>
                  <a:cubicBezTo>
                    <a:pt x="20580" y="4547"/>
                    <a:pt x="21599" y="3528"/>
                    <a:pt x="21599" y="2273"/>
                  </a:cubicBezTo>
                  <a:cubicBezTo>
                    <a:pt x="21599" y="1019"/>
                    <a:pt x="20580" y="0"/>
                    <a:pt x="19326" y="0"/>
                  </a:cubicBezTo>
                </a:path>
              </a:pathLst>
            </a:custGeom>
            <a:solidFill>
              <a:sysClr lastClr="FFFFFF" val="window"/>
            </a:solidFill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50701" lIns="50701" rIns="50701" tIns="50701"/>
            <a:lstStyle/>
            <a:p>
              <a:pPr defTabSz="608396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en-US" sz="3992">
                <a:solidFill>
                  <a:srgbClr val="FFFFFF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itchFamily="34" typeface="Arial"/>
                <a:ea charset="-122" pitchFamily="34" typeface="微软雅黑"/>
                <a:sym charset="0" pitchFamily="34" typeface="Arial"/>
              </a:endParaRPr>
            </a:p>
          </p:txBody>
        </p:sp>
      </p:grpSp>
      <p:sp>
        <p:nvSpPr>
          <p:cNvPr id="51" name="AutoShape 18"/>
          <p:cNvSpPr/>
          <p:nvPr/>
        </p:nvSpPr>
        <p:spPr bwMode="auto">
          <a:xfrm>
            <a:off x="6505575" y="2209800"/>
            <a:ext cx="411163" cy="41116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0249" y="19799"/>
                </a:moveTo>
                <a:cubicBezTo>
                  <a:pt x="20249" y="20048"/>
                  <a:pt x="20048" y="20249"/>
                  <a:pt x="19799" y="20249"/>
                </a:cubicBezTo>
                <a:lnTo>
                  <a:pt x="1800" y="20249"/>
                </a:lnTo>
                <a:cubicBezTo>
                  <a:pt x="1551" y="20249"/>
                  <a:pt x="1349" y="20048"/>
                  <a:pt x="1349" y="19799"/>
                </a:cubicBezTo>
                <a:lnTo>
                  <a:pt x="1349" y="3824"/>
                </a:lnTo>
                <a:cubicBezTo>
                  <a:pt x="1349" y="3576"/>
                  <a:pt x="1551" y="3375"/>
                  <a:pt x="1800" y="3375"/>
                </a:cubicBezTo>
                <a:lnTo>
                  <a:pt x="4724" y="3375"/>
                </a:lnTo>
                <a:lnTo>
                  <a:pt x="4724" y="4725"/>
                </a:lnTo>
                <a:cubicBezTo>
                  <a:pt x="4724" y="5098"/>
                  <a:pt x="5027" y="5400"/>
                  <a:pt x="5399" y="5400"/>
                </a:cubicBezTo>
                <a:cubicBezTo>
                  <a:pt x="5772" y="5400"/>
                  <a:pt x="6074" y="5098"/>
                  <a:pt x="6074" y="4725"/>
                </a:cubicBezTo>
                <a:lnTo>
                  <a:pt x="6074" y="3375"/>
                </a:lnTo>
                <a:lnTo>
                  <a:pt x="10124" y="3375"/>
                </a:lnTo>
                <a:lnTo>
                  <a:pt x="10124" y="4725"/>
                </a:lnTo>
                <a:cubicBezTo>
                  <a:pt x="10124" y="5098"/>
                  <a:pt x="10427" y="5400"/>
                  <a:pt x="10800" y="5400"/>
                </a:cubicBezTo>
                <a:cubicBezTo>
                  <a:pt x="11172" y="5400"/>
                  <a:pt x="11474" y="5098"/>
                  <a:pt x="11474" y="4725"/>
                </a:cubicBezTo>
                <a:lnTo>
                  <a:pt x="11474" y="3375"/>
                </a:lnTo>
                <a:lnTo>
                  <a:pt x="15524" y="3375"/>
                </a:lnTo>
                <a:lnTo>
                  <a:pt x="15524" y="4725"/>
                </a:lnTo>
                <a:cubicBezTo>
                  <a:pt x="15524" y="5098"/>
                  <a:pt x="15827" y="5400"/>
                  <a:pt x="16199" y="5400"/>
                </a:cubicBezTo>
                <a:cubicBezTo>
                  <a:pt x="16572" y="5400"/>
                  <a:pt x="16874" y="5098"/>
                  <a:pt x="16874" y="4725"/>
                </a:cubicBezTo>
                <a:lnTo>
                  <a:pt x="16874" y="3375"/>
                </a:lnTo>
                <a:lnTo>
                  <a:pt x="19799" y="3375"/>
                </a:lnTo>
                <a:cubicBezTo>
                  <a:pt x="20048" y="3375"/>
                  <a:pt x="20249" y="3576"/>
                  <a:pt x="20249" y="3824"/>
                </a:cubicBezTo>
                <a:cubicBezTo>
                  <a:pt x="20249" y="3824"/>
                  <a:pt x="20249" y="19799"/>
                  <a:pt x="20249" y="19799"/>
                </a:cubicBezTo>
                <a:close/>
                <a:moveTo>
                  <a:pt x="19799" y="2025"/>
                </a:moveTo>
                <a:lnTo>
                  <a:pt x="16874" y="2025"/>
                </a:lnTo>
                <a:lnTo>
                  <a:pt x="16874" y="675"/>
                </a:lnTo>
                <a:cubicBezTo>
                  <a:pt x="16874" y="301"/>
                  <a:pt x="16572" y="0"/>
                  <a:pt x="16199" y="0"/>
                </a:cubicBezTo>
                <a:cubicBezTo>
                  <a:pt x="15827" y="0"/>
                  <a:pt x="15524" y="301"/>
                  <a:pt x="15524" y="675"/>
                </a:cubicBezTo>
                <a:lnTo>
                  <a:pt x="15524" y="2025"/>
                </a:lnTo>
                <a:lnTo>
                  <a:pt x="11474" y="2025"/>
                </a:lnTo>
                <a:lnTo>
                  <a:pt x="11474" y="675"/>
                </a:lnTo>
                <a:cubicBezTo>
                  <a:pt x="11474" y="301"/>
                  <a:pt x="11172" y="0"/>
                  <a:pt x="10800" y="0"/>
                </a:cubicBezTo>
                <a:cubicBezTo>
                  <a:pt x="10427" y="0"/>
                  <a:pt x="10124" y="301"/>
                  <a:pt x="10124" y="675"/>
                </a:cubicBezTo>
                <a:lnTo>
                  <a:pt x="10124" y="2025"/>
                </a:lnTo>
                <a:lnTo>
                  <a:pt x="6074" y="2025"/>
                </a:lnTo>
                <a:lnTo>
                  <a:pt x="6074" y="675"/>
                </a:lnTo>
                <a:cubicBezTo>
                  <a:pt x="6074" y="301"/>
                  <a:pt x="5772" y="0"/>
                  <a:pt x="5399" y="0"/>
                </a:cubicBezTo>
                <a:cubicBezTo>
                  <a:pt x="5027" y="0"/>
                  <a:pt x="4724" y="301"/>
                  <a:pt x="4724" y="675"/>
                </a:cubicBezTo>
                <a:lnTo>
                  <a:pt x="4724" y="2025"/>
                </a:lnTo>
                <a:lnTo>
                  <a:pt x="1800" y="2025"/>
                </a:lnTo>
                <a:cubicBezTo>
                  <a:pt x="805" y="2025"/>
                  <a:pt x="0" y="2830"/>
                  <a:pt x="0" y="3824"/>
                </a:cubicBezTo>
                <a:lnTo>
                  <a:pt x="0" y="19799"/>
                </a:lnTo>
                <a:cubicBezTo>
                  <a:pt x="0" y="20793"/>
                  <a:pt x="805" y="21599"/>
                  <a:pt x="1800" y="21599"/>
                </a:cubicBezTo>
                <a:lnTo>
                  <a:pt x="19799" y="21599"/>
                </a:lnTo>
                <a:cubicBezTo>
                  <a:pt x="20794" y="21599"/>
                  <a:pt x="21600" y="20793"/>
                  <a:pt x="21600" y="19799"/>
                </a:cubicBezTo>
                <a:lnTo>
                  <a:pt x="21600" y="3824"/>
                </a:lnTo>
                <a:cubicBezTo>
                  <a:pt x="21600" y="2830"/>
                  <a:pt x="20794" y="2025"/>
                  <a:pt x="19799" y="2025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52" name="任意多边形 51"/>
          <p:cNvSpPr/>
          <p:nvPr/>
        </p:nvSpPr>
        <p:spPr bwMode="auto">
          <a:xfrm>
            <a:off x="4649788" y="1760538"/>
            <a:ext cx="1997075" cy="1371600"/>
          </a:xfrm>
          <a:custGeom>
            <a:gdLst>
              <a:gd fmla="*/ 1946485 w 1997780" name="connsiteX0"/>
              <a:gd fmla="*/ 732013 h 1371035" name="connsiteY0"/>
              <a:gd fmla="*/ 1997780 w 1997780" name="connsiteX1"/>
              <a:gd fmla="*/ 732013 h 1371035" name="connsiteY1"/>
              <a:gd fmla="*/ 1997780 w 1997780" name="connsiteX2"/>
              <a:gd fmla="*/ 769955 h 1371035" name="connsiteY2"/>
              <a:gd fmla="*/ 1946485 w 1997780" name="connsiteX3"/>
              <a:gd fmla="*/ 769955 h 1371035" name="connsiteY3"/>
              <a:gd fmla="*/ 1946485 w 1997780" name="connsiteX4"/>
              <a:gd fmla="*/ 732013 h 1371035" name="connsiteY4"/>
              <a:gd fmla="*/ 1946485 w 1997780" name="connsiteX5"/>
              <a:gd fmla="*/ 667367 h 1371035" name="connsiteY5"/>
              <a:gd fmla="*/ 1997780 w 1997780" name="connsiteX6"/>
              <a:gd fmla="*/ 667367 h 1371035" name="connsiteY6"/>
              <a:gd fmla="*/ 1997780 w 1997780" name="connsiteX7"/>
              <a:gd fmla="*/ 706012 h 1371035" name="connsiteY7"/>
              <a:gd fmla="*/ 1946485 w 1997780" name="connsiteX8"/>
              <a:gd fmla="*/ 706012 h 1371035" name="connsiteY8"/>
              <a:gd fmla="*/ 1946485 w 1997780" name="connsiteX9"/>
              <a:gd fmla="*/ 667367 h 1371035" name="connsiteY9"/>
              <a:gd fmla="*/ 1946485 w 1997780" name="connsiteX10"/>
              <a:gd fmla="*/ 603423 h 1371035" name="connsiteY10"/>
              <a:gd fmla="*/ 1997780 w 1997780" name="connsiteX11"/>
              <a:gd fmla="*/ 603423 h 1371035" name="connsiteY11"/>
              <a:gd fmla="*/ 1997780 w 1997780" name="connsiteX12"/>
              <a:gd fmla="*/ 642068 h 1371035" name="connsiteY12"/>
              <a:gd fmla="*/ 1946485 w 1997780" name="connsiteX13"/>
              <a:gd fmla="*/ 642068 h 1371035" name="connsiteY13"/>
              <a:gd fmla="*/ 1946485 w 1997780" name="connsiteX14"/>
              <a:gd fmla="*/ 603423 h 1371035" name="connsiteY14"/>
              <a:gd fmla="*/ 1360471 w 1997780" name="connsiteX15"/>
              <a:gd fmla="*/ 0 h 1371035" name="connsiteY15"/>
              <a:gd fmla="*/ 1413285 w 1997780" name="connsiteX16"/>
              <a:gd fmla="*/ 0 h 1371035" name="connsiteY16"/>
              <a:gd fmla="*/ 1413285 w 1997780" name="connsiteX17"/>
              <a:gd fmla="*/ 345666 h 1371035" name="connsiteY17"/>
              <a:gd fmla="*/ 1573837 w 1997780" name="connsiteX18"/>
              <a:gd fmla="*/ 520084 h 1371035" name="connsiteY18"/>
              <a:gd fmla="*/ 1573528 w 1997780" name="connsiteX19"/>
              <a:gd fmla="*/ 520404 h 1371035" name="connsiteY19"/>
              <a:gd fmla="*/ 1573837 w 1997780" name="connsiteX20"/>
              <a:gd fmla="*/ 520740 h 1371035" name="connsiteY20"/>
              <a:gd fmla="*/ 1413285 w 1997780" name="connsiteX21"/>
              <a:gd fmla="*/ 686574 h 1371035" name="connsiteY21"/>
              <a:gd fmla="*/ 1413285 w 1997780" name="connsiteX22"/>
              <a:gd fmla="*/ 1112050 h 1371035" name="connsiteY22"/>
              <a:gd fmla="*/ 1366809 w 1997780" name="connsiteX23"/>
              <a:gd fmla="*/ 1114164 h 1371035" name="connsiteY23"/>
              <a:gd fmla="*/ 1321390 w 1997780" name="connsiteX24"/>
              <a:gd fmla="*/ 1117335 h 1371035" name="connsiteY24"/>
              <a:gd fmla="*/ 1277026 w 1997780" name="connsiteX25"/>
              <a:gd fmla="*/ 1122621 h 1371035" name="connsiteY25"/>
              <a:gd fmla="*/ 1233720 w 1997780" name="connsiteX26"/>
              <a:gd fmla="*/ 1131077 h 1371035" name="connsiteY26"/>
              <a:gd fmla="*/ 1191469 w 1997780" name="connsiteX27"/>
              <a:gd fmla="*/ 1139534 h 1371035" name="connsiteY27"/>
              <a:gd fmla="*/ 1149218 w 1997780" name="connsiteX28"/>
              <a:gd fmla="*/ 1151162 h 1371035" name="connsiteY28"/>
              <a:gd fmla="*/ 1108024 w 1997780" name="connsiteX29"/>
              <a:gd fmla="*/ 1165961 h 1371035" name="connsiteY29"/>
              <a:gd fmla="*/ 1067886 w 1997780" name="connsiteX30"/>
              <a:gd fmla="*/ 1181817 h 1371035" name="connsiteY30"/>
              <a:gd fmla="*/ 1028804 w 1997780" name="connsiteX31"/>
              <a:gd fmla="*/ 1198730 h 1371035" name="connsiteY31"/>
              <a:gd fmla="*/ 989722 w 1997780" name="connsiteX32"/>
              <a:gd fmla="*/ 1218815 h 1371035" name="connsiteY32"/>
              <a:gd fmla="*/ 953809 w 1997780" name="connsiteX33"/>
              <a:gd fmla="*/ 1241014 h 1371035" name="connsiteY33"/>
              <a:gd fmla="*/ 916840 w 1997780" name="connsiteX34"/>
              <a:gd fmla="*/ 1263212 h 1371035" name="connsiteY34"/>
              <a:gd fmla="*/ 883039 w 1997780" name="connsiteX35"/>
              <a:gd fmla="*/ 1288582 h 1371035" name="connsiteY35"/>
              <a:gd fmla="*/ 849239 w 1997780" name="connsiteX36"/>
              <a:gd fmla="*/ 1313952 h 1371035" name="connsiteY36"/>
              <a:gd fmla="*/ 816494 w 1997780" name="connsiteX37"/>
              <a:gd fmla="*/ 1342493 h 1371035" name="connsiteY37"/>
              <a:gd fmla="*/ 785863 w 1997780" name="connsiteX38"/>
              <a:gd fmla="*/ 1371035 h 1371035" name="connsiteY38"/>
              <a:gd fmla="*/ 0 w 1997780" name="connsiteX39"/>
              <a:gd fmla="*/ 584566 h 1371035" name="connsiteY39"/>
              <a:gd fmla="*/ 33801 w 1997780" name="connsiteX40"/>
              <a:gd fmla="*/ 552854 h 1371035" name="connsiteY40"/>
              <a:gd fmla="*/ 69714 w 1997780" name="connsiteX41"/>
              <a:gd fmla="*/ 519027 h 1371035" name="connsiteY41"/>
              <a:gd fmla="*/ 105627 w 1997780" name="connsiteX42"/>
              <a:gd fmla="*/ 488372 h 1371035" name="connsiteY42"/>
              <a:gd fmla="*/ 142596 w 1997780" name="connsiteX43"/>
              <a:gd fmla="*/ 455602 h 1371035" name="connsiteY43"/>
              <a:gd fmla="*/ 179566 w 1997780" name="connsiteX44"/>
              <a:gd fmla="*/ 427061 h 1371035" name="connsiteY44"/>
              <a:gd fmla="*/ 217591 w 1997780" name="connsiteX45"/>
              <a:gd fmla="*/ 396406 h 1371035" name="connsiteY45"/>
              <a:gd fmla="*/ 255617 w 1997780" name="connsiteX46"/>
              <a:gd fmla="*/ 369979 h 1371035" name="connsiteY46"/>
              <a:gd fmla="*/ 296811 w 1997780" name="connsiteX47"/>
              <a:gd fmla="*/ 340380 h 1371035" name="connsiteY47"/>
              <a:gd fmla="*/ 335893 w 1997780" name="connsiteX48"/>
              <a:gd fmla="*/ 315011 h 1371035" name="connsiteY48"/>
              <a:gd fmla="*/ 376031 w 1997780" name="connsiteX49"/>
              <a:gd fmla="*/ 289641 h 1371035" name="connsiteY49"/>
              <a:gd fmla="*/ 418282 w 1997780" name="connsiteX50"/>
              <a:gd fmla="*/ 264271 h 1371035" name="connsiteY50"/>
              <a:gd fmla="*/ 460532 w 1997780" name="connsiteX51"/>
              <a:gd fmla="*/ 241015 h 1371035" name="connsiteY51"/>
              <a:gd fmla="*/ 503839 w 1997780" name="connsiteX52"/>
              <a:gd fmla="*/ 218816 h 1371035" name="connsiteY52"/>
              <a:gd fmla="*/ 547146 w 1997780" name="connsiteX53"/>
              <a:gd fmla="*/ 196617 h 1371035" name="connsiteY53"/>
              <a:gd fmla="*/ 591509 w 1997780" name="connsiteX54"/>
              <a:gd fmla="*/ 176533 h 1371035" name="connsiteY54"/>
              <a:gd fmla="*/ 635873 w 1997780" name="connsiteX55"/>
              <a:gd fmla="*/ 157505 h 1371035" name="connsiteY55"/>
              <a:gd fmla="*/ 681292 w 1997780" name="connsiteX56"/>
              <a:gd fmla="*/ 138478 h 1371035" name="connsiteY56"/>
              <a:gd fmla="*/ 725655 w 1997780" name="connsiteX57"/>
              <a:gd fmla="*/ 121565 h 1371035" name="connsiteY57"/>
              <a:gd fmla="*/ 773187 w 1997780" name="connsiteX58"/>
              <a:gd fmla="*/ 104651 h 1371035" name="connsiteY58"/>
              <a:gd fmla="*/ 818607 w 1997780" name="connsiteX59"/>
              <a:gd fmla="*/ 89852 h 1371035" name="connsiteY59"/>
              <a:gd fmla="*/ 866139 w 1997780" name="connsiteX60"/>
              <a:gd fmla="*/ 76110 h 1371035" name="connsiteY60"/>
              <a:gd fmla="*/ 913671 w 1997780" name="connsiteX61"/>
              <a:gd fmla="*/ 62368 h 1371035" name="connsiteY61"/>
              <a:gd fmla="*/ 962259 w 1997780" name="connsiteX62"/>
              <a:gd fmla="*/ 50740 h 1371035" name="connsiteY62"/>
              <a:gd fmla="*/ 1009791 w 1997780" name="connsiteX63"/>
              <a:gd fmla="*/ 40170 h 1371035" name="connsiteY63"/>
              <a:gd fmla="*/ 1059436 w 1997780" name="connsiteX64"/>
              <a:gd fmla="*/ 30656 h 1371035" name="connsiteY64"/>
              <a:gd fmla="*/ 1108024 w 1997780" name="connsiteX65"/>
              <a:gd fmla="*/ 23256 h 1371035" name="connsiteY65"/>
              <a:gd fmla="*/ 1158725 w 1997780" name="connsiteX66"/>
              <a:gd fmla="*/ 16914 h 1371035" name="connsiteY66"/>
              <a:gd fmla="*/ 1208369 w 1997780" name="connsiteX67"/>
              <a:gd fmla="*/ 10571 h 1371035" name="connsiteY67"/>
              <a:gd fmla="*/ 1259070 w 1997780" name="connsiteX68"/>
              <a:gd fmla="*/ 5286 h 1371035" name="connsiteY68"/>
              <a:gd fmla="*/ 1309771 w 1997780" name="connsiteX69"/>
              <a:gd fmla="*/ 3172 h 1371035" name="connsiteY6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b="b" l="l" r="r" t="t"/>
            <a:pathLst>
              <a:path h="1371035" w="1997780">
                <a:moveTo>
                  <a:pt x="1946485" y="732013"/>
                </a:moveTo>
                <a:lnTo>
                  <a:pt x="1997780" y="732013"/>
                </a:lnTo>
                <a:lnTo>
                  <a:pt x="1997780" y="769955"/>
                </a:lnTo>
                <a:lnTo>
                  <a:pt x="1946485" y="769955"/>
                </a:lnTo>
                <a:cubicBezTo>
                  <a:pt x="1946485" y="769955"/>
                  <a:pt x="1946485" y="732013"/>
                  <a:pt x="1946485" y="732013"/>
                </a:cubicBezTo>
                <a:close/>
                <a:moveTo>
                  <a:pt x="1946485" y="667367"/>
                </a:moveTo>
                <a:lnTo>
                  <a:pt x="1997780" y="667367"/>
                </a:lnTo>
                <a:lnTo>
                  <a:pt x="1997780" y="706012"/>
                </a:lnTo>
                <a:lnTo>
                  <a:pt x="1946485" y="706012"/>
                </a:lnTo>
                <a:cubicBezTo>
                  <a:pt x="1946485" y="706012"/>
                  <a:pt x="1946485" y="667367"/>
                  <a:pt x="1946485" y="667367"/>
                </a:cubicBezTo>
                <a:close/>
                <a:moveTo>
                  <a:pt x="1946485" y="603423"/>
                </a:moveTo>
                <a:lnTo>
                  <a:pt x="1997780" y="603423"/>
                </a:lnTo>
                <a:lnTo>
                  <a:pt x="1997780" y="642068"/>
                </a:lnTo>
                <a:lnTo>
                  <a:pt x="1946485" y="642068"/>
                </a:lnTo>
                <a:cubicBezTo>
                  <a:pt x="1946485" y="642068"/>
                  <a:pt x="1946485" y="603423"/>
                  <a:pt x="1946485" y="603423"/>
                </a:cubicBezTo>
                <a:close/>
                <a:moveTo>
                  <a:pt x="1360471" y="0"/>
                </a:moveTo>
                <a:lnTo>
                  <a:pt x="1413285" y="0"/>
                </a:lnTo>
                <a:lnTo>
                  <a:pt x="1413285" y="345666"/>
                </a:lnTo>
                <a:lnTo>
                  <a:pt x="1573837" y="520084"/>
                </a:lnTo>
                <a:lnTo>
                  <a:pt x="1573528" y="520404"/>
                </a:lnTo>
                <a:lnTo>
                  <a:pt x="1573837" y="520740"/>
                </a:lnTo>
                <a:lnTo>
                  <a:pt x="1413285" y="686574"/>
                </a:lnTo>
                <a:lnTo>
                  <a:pt x="1413285" y="1112050"/>
                </a:lnTo>
                <a:lnTo>
                  <a:pt x="1366809" y="1114164"/>
                </a:lnTo>
                <a:lnTo>
                  <a:pt x="1321390" y="1117335"/>
                </a:lnTo>
                <a:lnTo>
                  <a:pt x="1277026" y="1122621"/>
                </a:lnTo>
                <a:lnTo>
                  <a:pt x="1233720" y="1131077"/>
                </a:lnTo>
                <a:lnTo>
                  <a:pt x="1191469" y="1139534"/>
                </a:lnTo>
                <a:lnTo>
                  <a:pt x="1149218" y="1151162"/>
                </a:lnTo>
                <a:lnTo>
                  <a:pt x="1108024" y="1165961"/>
                </a:lnTo>
                <a:lnTo>
                  <a:pt x="1067886" y="1181817"/>
                </a:lnTo>
                <a:lnTo>
                  <a:pt x="1028804" y="1198730"/>
                </a:lnTo>
                <a:lnTo>
                  <a:pt x="989722" y="1218815"/>
                </a:lnTo>
                <a:lnTo>
                  <a:pt x="953809" y="1241014"/>
                </a:lnTo>
                <a:lnTo>
                  <a:pt x="916840" y="1263212"/>
                </a:lnTo>
                <a:lnTo>
                  <a:pt x="883039" y="1288582"/>
                </a:lnTo>
                <a:lnTo>
                  <a:pt x="849239" y="1313952"/>
                </a:lnTo>
                <a:lnTo>
                  <a:pt x="816494" y="1342493"/>
                </a:lnTo>
                <a:lnTo>
                  <a:pt x="785863" y="1371035"/>
                </a:lnTo>
                <a:lnTo>
                  <a:pt x="0" y="584566"/>
                </a:lnTo>
                <a:lnTo>
                  <a:pt x="33801" y="552854"/>
                </a:lnTo>
                <a:lnTo>
                  <a:pt x="69714" y="519027"/>
                </a:lnTo>
                <a:lnTo>
                  <a:pt x="105627" y="488372"/>
                </a:lnTo>
                <a:lnTo>
                  <a:pt x="142596" y="455602"/>
                </a:lnTo>
                <a:lnTo>
                  <a:pt x="179566" y="427061"/>
                </a:lnTo>
                <a:lnTo>
                  <a:pt x="217591" y="396406"/>
                </a:lnTo>
                <a:lnTo>
                  <a:pt x="255617" y="369979"/>
                </a:lnTo>
                <a:lnTo>
                  <a:pt x="296811" y="340380"/>
                </a:lnTo>
                <a:lnTo>
                  <a:pt x="335893" y="315011"/>
                </a:lnTo>
                <a:lnTo>
                  <a:pt x="376031" y="289641"/>
                </a:lnTo>
                <a:lnTo>
                  <a:pt x="418282" y="264271"/>
                </a:lnTo>
                <a:lnTo>
                  <a:pt x="460532" y="241015"/>
                </a:lnTo>
                <a:lnTo>
                  <a:pt x="503839" y="218816"/>
                </a:lnTo>
                <a:lnTo>
                  <a:pt x="547146" y="196617"/>
                </a:lnTo>
                <a:lnTo>
                  <a:pt x="591509" y="176533"/>
                </a:lnTo>
                <a:lnTo>
                  <a:pt x="635873" y="157505"/>
                </a:lnTo>
                <a:lnTo>
                  <a:pt x="681292" y="138478"/>
                </a:lnTo>
                <a:lnTo>
                  <a:pt x="725655" y="121565"/>
                </a:lnTo>
                <a:lnTo>
                  <a:pt x="773187" y="104651"/>
                </a:lnTo>
                <a:lnTo>
                  <a:pt x="818607" y="89852"/>
                </a:lnTo>
                <a:lnTo>
                  <a:pt x="866139" y="76110"/>
                </a:lnTo>
                <a:lnTo>
                  <a:pt x="913671" y="62368"/>
                </a:lnTo>
                <a:lnTo>
                  <a:pt x="962259" y="50740"/>
                </a:lnTo>
                <a:lnTo>
                  <a:pt x="1009791" y="40170"/>
                </a:lnTo>
                <a:lnTo>
                  <a:pt x="1059436" y="30656"/>
                </a:lnTo>
                <a:lnTo>
                  <a:pt x="1108024" y="23256"/>
                </a:lnTo>
                <a:lnTo>
                  <a:pt x="1158725" y="16914"/>
                </a:lnTo>
                <a:lnTo>
                  <a:pt x="1208369" y="10571"/>
                </a:lnTo>
                <a:lnTo>
                  <a:pt x="1259070" y="5286"/>
                </a:lnTo>
                <a:lnTo>
                  <a:pt x="1309771" y="3172"/>
                </a:lnTo>
                <a:close/>
              </a:path>
            </a:pathLst>
          </a:custGeom>
          <a:solidFill>
            <a:srgbClr val="FCFCFC">
              <a:alpha val="30000"/>
            </a:srgbClr>
          </a:solidFill>
          <a:ln w="12700">
            <a:noFill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53" name="AutoShape 22"/>
          <p:cNvSpPr/>
          <p:nvPr/>
        </p:nvSpPr>
        <p:spPr bwMode="auto">
          <a:xfrm>
            <a:off x="6686550" y="2492375"/>
            <a:ext cx="50800" cy="381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21599"/>
                </a:moveTo>
                <a:lnTo>
                  <a:pt x="21600" y="21599"/>
                </a:lnTo>
                <a:lnTo>
                  <a:pt x="21600" y="0"/>
                </a:lnTo>
                <a:lnTo>
                  <a:pt x="0" y="0"/>
                </a:lnTo>
                <a:cubicBezTo>
                  <a:pt x="0" y="0"/>
                  <a:pt x="0" y="21599"/>
                  <a:pt x="0" y="21599"/>
                </a:cubicBezTo>
                <a:close/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54" name="AutoShape 23"/>
          <p:cNvSpPr/>
          <p:nvPr/>
        </p:nvSpPr>
        <p:spPr bwMode="auto">
          <a:xfrm>
            <a:off x="6686550" y="2427288"/>
            <a:ext cx="50800" cy="3968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21599"/>
                </a:moveTo>
                <a:lnTo>
                  <a:pt x="21600" y="21599"/>
                </a:lnTo>
                <a:lnTo>
                  <a:pt x="21600" y="0"/>
                </a:lnTo>
                <a:lnTo>
                  <a:pt x="0" y="0"/>
                </a:lnTo>
                <a:cubicBezTo>
                  <a:pt x="0" y="0"/>
                  <a:pt x="0" y="21599"/>
                  <a:pt x="0" y="21599"/>
                </a:cubicBezTo>
                <a:close/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55" name="AutoShape 24"/>
          <p:cNvSpPr/>
          <p:nvPr/>
        </p:nvSpPr>
        <p:spPr bwMode="auto">
          <a:xfrm>
            <a:off x="6686550" y="2363788"/>
            <a:ext cx="50800" cy="381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21599"/>
                </a:moveTo>
                <a:lnTo>
                  <a:pt x="21600" y="21599"/>
                </a:lnTo>
                <a:lnTo>
                  <a:pt x="21600" y="0"/>
                </a:lnTo>
                <a:lnTo>
                  <a:pt x="0" y="0"/>
                </a:lnTo>
                <a:cubicBezTo>
                  <a:pt x="0" y="0"/>
                  <a:pt x="0" y="21599"/>
                  <a:pt x="0" y="21599"/>
                </a:cubicBezTo>
                <a:close/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56" name="AutoShape 25"/>
          <p:cNvSpPr/>
          <p:nvPr/>
        </p:nvSpPr>
        <p:spPr bwMode="auto">
          <a:xfrm>
            <a:off x="6775450" y="2492375"/>
            <a:ext cx="52388" cy="381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21599"/>
                </a:moveTo>
                <a:lnTo>
                  <a:pt x="21600" y="21599"/>
                </a:lnTo>
                <a:lnTo>
                  <a:pt x="21600" y="0"/>
                </a:lnTo>
                <a:lnTo>
                  <a:pt x="0" y="0"/>
                </a:lnTo>
                <a:cubicBezTo>
                  <a:pt x="0" y="0"/>
                  <a:pt x="0" y="21599"/>
                  <a:pt x="0" y="21599"/>
                </a:cubicBezTo>
                <a:close/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57" name="AutoShape 26"/>
          <p:cNvSpPr/>
          <p:nvPr/>
        </p:nvSpPr>
        <p:spPr bwMode="auto">
          <a:xfrm>
            <a:off x="6775450" y="2427288"/>
            <a:ext cx="52388" cy="3968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21599"/>
                </a:moveTo>
                <a:lnTo>
                  <a:pt x="21600" y="21599"/>
                </a:lnTo>
                <a:lnTo>
                  <a:pt x="21600" y="0"/>
                </a:lnTo>
                <a:lnTo>
                  <a:pt x="0" y="0"/>
                </a:lnTo>
                <a:cubicBezTo>
                  <a:pt x="0" y="0"/>
                  <a:pt x="0" y="21599"/>
                  <a:pt x="0" y="21599"/>
                </a:cubicBezTo>
                <a:close/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58" name="AutoShape 27"/>
          <p:cNvSpPr/>
          <p:nvPr/>
        </p:nvSpPr>
        <p:spPr bwMode="auto">
          <a:xfrm>
            <a:off x="6775450" y="2363788"/>
            <a:ext cx="52388" cy="381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21599"/>
                </a:moveTo>
                <a:lnTo>
                  <a:pt x="21600" y="21599"/>
                </a:lnTo>
                <a:lnTo>
                  <a:pt x="21600" y="0"/>
                </a:lnTo>
                <a:lnTo>
                  <a:pt x="0" y="0"/>
                </a:lnTo>
                <a:cubicBezTo>
                  <a:pt x="0" y="0"/>
                  <a:pt x="0" y="21599"/>
                  <a:pt x="0" y="21599"/>
                </a:cubicBezTo>
                <a:close/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59" name="AutoShape 48"/>
          <p:cNvSpPr/>
          <p:nvPr/>
        </p:nvSpPr>
        <p:spPr bwMode="auto">
          <a:xfrm>
            <a:off x="7248525" y="4108450"/>
            <a:ext cx="358775" cy="41116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10800" y="7425"/>
                </a:moveTo>
                <a:cubicBezTo>
                  <a:pt x="5687" y="7425"/>
                  <a:pt x="1542" y="6064"/>
                  <a:pt x="1542" y="4387"/>
                </a:cubicBezTo>
                <a:cubicBezTo>
                  <a:pt x="1542" y="2709"/>
                  <a:pt x="5687" y="1350"/>
                  <a:pt x="10800" y="1350"/>
                </a:cubicBezTo>
                <a:cubicBezTo>
                  <a:pt x="15912" y="1350"/>
                  <a:pt x="20057" y="2709"/>
                  <a:pt x="20057" y="4387"/>
                </a:cubicBezTo>
                <a:cubicBezTo>
                  <a:pt x="20057" y="6064"/>
                  <a:pt x="15912" y="7425"/>
                  <a:pt x="10800" y="7425"/>
                </a:cubicBezTo>
                <a:moveTo>
                  <a:pt x="20057" y="9112"/>
                </a:moveTo>
                <a:lnTo>
                  <a:pt x="20054" y="9112"/>
                </a:lnTo>
                <a:cubicBezTo>
                  <a:pt x="20054" y="9119"/>
                  <a:pt x="20057" y="9127"/>
                  <a:pt x="20057" y="9133"/>
                </a:cubicBezTo>
                <a:cubicBezTo>
                  <a:pt x="20057" y="10800"/>
                  <a:pt x="15912" y="12150"/>
                  <a:pt x="10800" y="12150"/>
                </a:cubicBezTo>
                <a:cubicBezTo>
                  <a:pt x="5687" y="12150"/>
                  <a:pt x="1542" y="10800"/>
                  <a:pt x="1542" y="9133"/>
                </a:cubicBezTo>
                <a:cubicBezTo>
                  <a:pt x="1542" y="9127"/>
                  <a:pt x="1545" y="9119"/>
                  <a:pt x="1545" y="9112"/>
                </a:cubicBezTo>
                <a:lnTo>
                  <a:pt x="1542" y="9112"/>
                </a:lnTo>
                <a:lnTo>
                  <a:pt x="1542" y="6793"/>
                </a:lnTo>
                <a:cubicBezTo>
                  <a:pt x="3564" y="8140"/>
                  <a:pt x="7271" y="8774"/>
                  <a:pt x="10800" y="8774"/>
                </a:cubicBezTo>
                <a:cubicBezTo>
                  <a:pt x="14328" y="8774"/>
                  <a:pt x="18035" y="8140"/>
                  <a:pt x="20057" y="6793"/>
                </a:cubicBezTo>
                <a:cubicBezTo>
                  <a:pt x="20057" y="6793"/>
                  <a:pt x="20057" y="9112"/>
                  <a:pt x="20057" y="9112"/>
                </a:cubicBezTo>
                <a:close/>
                <a:moveTo>
                  <a:pt x="20057" y="13162"/>
                </a:moveTo>
                <a:lnTo>
                  <a:pt x="20054" y="13162"/>
                </a:lnTo>
                <a:cubicBezTo>
                  <a:pt x="20054" y="13169"/>
                  <a:pt x="20057" y="13177"/>
                  <a:pt x="20057" y="13183"/>
                </a:cubicBezTo>
                <a:cubicBezTo>
                  <a:pt x="20057" y="14850"/>
                  <a:pt x="15912" y="16200"/>
                  <a:pt x="10800" y="16200"/>
                </a:cubicBezTo>
                <a:cubicBezTo>
                  <a:pt x="5687" y="16200"/>
                  <a:pt x="1542" y="14850"/>
                  <a:pt x="1542" y="13183"/>
                </a:cubicBezTo>
                <a:cubicBezTo>
                  <a:pt x="1542" y="13177"/>
                  <a:pt x="1545" y="13169"/>
                  <a:pt x="1545" y="13162"/>
                </a:cubicBezTo>
                <a:lnTo>
                  <a:pt x="1542" y="13162"/>
                </a:lnTo>
                <a:lnTo>
                  <a:pt x="1542" y="10640"/>
                </a:lnTo>
                <a:cubicBezTo>
                  <a:pt x="3136" y="12077"/>
                  <a:pt x="6982" y="12825"/>
                  <a:pt x="10800" y="12825"/>
                </a:cubicBezTo>
                <a:cubicBezTo>
                  <a:pt x="14617" y="12825"/>
                  <a:pt x="18463" y="12077"/>
                  <a:pt x="20057" y="10640"/>
                </a:cubicBezTo>
                <a:cubicBezTo>
                  <a:pt x="20057" y="10640"/>
                  <a:pt x="20057" y="13162"/>
                  <a:pt x="20057" y="13162"/>
                </a:cubicBezTo>
                <a:close/>
                <a:moveTo>
                  <a:pt x="20057" y="17212"/>
                </a:moveTo>
                <a:cubicBezTo>
                  <a:pt x="20057" y="18889"/>
                  <a:pt x="15912" y="20249"/>
                  <a:pt x="10800" y="20249"/>
                </a:cubicBezTo>
                <a:cubicBezTo>
                  <a:pt x="5687" y="20249"/>
                  <a:pt x="1542" y="18889"/>
                  <a:pt x="1542" y="17212"/>
                </a:cubicBezTo>
                <a:lnTo>
                  <a:pt x="1542" y="14690"/>
                </a:lnTo>
                <a:cubicBezTo>
                  <a:pt x="3136" y="16127"/>
                  <a:pt x="6982" y="16875"/>
                  <a:pt x="10800" y="16875"/>
                </a:cubicBezTo>
                <a:cubicBezTo>
                  <a:pt x="14617" y="16875"/>
                  <a:pt x="18463" y="16127"/>
                  <a:pt x="20057" y="14690"/>
                </a:cubicBezTo>
                <a:cubicBezTo>
                  <a:pt x="20057" y="14690"/>
                  <a:pt x="20057" y="17212"/>
                  <a:pt x="20057" y="17212"/>
                </a:cubicBezTo>
                <a:close/>
                <a:moveTo>
                  <a:pt x="10800" y="0"/>
                </a:moveTo>
                <a:cubicBezTo>
                  <a:pt x="5598" y="0"/>
                  <a:pt x="0" y="1372"/>
                  <a:pt x="0" y="4387"/>
                </a:cubicBezTo>
                <a:lnTo>
                  <a:pt x="0" y="17212"/>
                </a:lnTo>
                <a:cubicBezTo>
                  <a:pt x="0" y="20226"/>
                  <a:pt x="5598" y="21599"/>
                  <a:pt x="10800" y="21599"/>
                </a:cubicBezTo>
                <a:cubicBezTo>
                  <a:pt x="16001" y="21599"/>
                  <a:pt x="21599" y="20226"/>
                  <a:pt x="21599" y="17212"/>
                </a:cubicBezTo>
                <a:lnTo>
                  <a:pt x="21599" y="4387"/>
                </a:lnTo>
                <a:cubicBezTo>
                  <a:pt x="21599" y="1372"/>
                  <a:pt x="16001" y="0"/>
                  <a:pt x="10800" y="0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60" name="AutoShape 49"/>
          <p:cNvSpPr/>
          <p:nvPr/>
        </p:nvSpPr>
        <p:spPr bwMode="auto">
          <a:xfrm>
            <a:off x="7529513" y="4429125"/>
            <a:ext cx="26987" cy="254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10800" y="21599"/>
                </a:moveTo>
                <a:cubicBezTo>
                  <a:pt x="16769" y="21599"/>
                  <a:pt x="21600" y="16769"/>
                  <a:pt x="21600" y="10800"/>
                </a:cubicBezTo>
                <a:cubicBezTo>
                  <a:pt x="21600" y="4830"/>
                  <a:pt x="16769" y="0"/>
                  <a:pt x="10800" y="0"/>
                </a:cubicBezTo>
                <a:cubicBezTo>
                  <a:pt x="4830" y="0"/>
                  <a:pt x="0" y="4830"/>
                  <a:pt x="0" y="10800"/>
                </a:cubicBezTo>
                <a:cubicBezTo>
                  <a:pt x="0" y="16769"/>
                  <a:pt x="4830" y="21599"/>
                  <a:pt x="10800" y="21599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61" name="AutoShape 50"/>
          <p:cNvSpPr/>
          <p:nvPr/>
        </p:nvSpPr>
        <p:spPr bwMode="auto">
          <a:xfrm>
            <a:off x="7529513" y="4352925"/>
            <a:ext cx="26987" cy="254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10800" y="21599"/>
                </a:moveTo>
                <a:cubicBezTo>
                  <a:pt x="16769" y="21599"/>
                  <a:pt x="21600" y="16769"/>
                  <a:pt x="21600" y="10800"/>
                </a:cubicBezTo>
                <a:cubicBezTo>
                  <a:pt x="21600" y="4830"/>
                  <a:pt x="16769" y="0"/>
                  <a:pt x="10800" y="0"/>
                </a:cubicBezTo>
                <a:cubicBezTo>
                  <a:pt x="4830" y="0"/>
                  <a:pt x="0" y="4830"/>
                  <a:pt x="0" y="10800"/>
                </a:cubicBezTo>
                <a:cubicBezTo>
                  <a:pt x="0" y="16769"/>
                  <a:pt x="4830" y="21599"/>
                  <a:pt x="10800" y="21599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62" name="AutoShape 51"/>
          <p:cNvSpPr/>
          <p:nvPr/>
        </p:nvSpPr>
        <p:spPr bwMode="auto">
          <a:xfrm>
            <a:off x="7529513" y="4275138"/>
            <a:ext cx="26987" cy="254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10800" y="21599"/>
                </a:moveTo>
                <a:cubicBezTo>
                  <a:pt x="16769" y="21599"/>
                  <a:pt x="21600" y="16769"/>
                  <a:pt x="21600" y="10800"/>
                </a:cubicBezTo>
                <a:cubicBezTo>
                  <a:pt x="21600" y="4830"/>
                  <a:pt x="16769" y="0"/>
                  <a:pt x="10800" y="0"/>
                </a:cubicBezTo>
                <a:cubicBezTo>
                  <a:pt x="4830" y="0"/>
                  <a:pt x="0" y="4830"/>
                  <a:pt x="0" y="10800"/>
                </a:cubicBezTo>
                <a:cubicBezTo>
                  <a:pt x="0" y="16769"/>
                  <a:pt x="4830" y="21599"/>
                  <a:pt x="10800" y="21599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63" name="AutoShape 56"/>
          <p:cNvSpPr/>
          <p:nvPr/>
        </p:nvSpPr>
        <p:spPr bwMode="auto">
          <a:xfrm>
            <a:off x="7221538" y="3028950"/>
            <a:ext cx="128587" cy="41116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16988" y="7316"/>
                </a:moveTo>
                <a:cubicBezTo>
                  <a:pt x="16954" y="7352"/>
                  <a:pt x="16923" y="7387"/>
                  <a:pt x="16883" y="7423"/>
                </a:cubicBezTo>
                <a:cubicBezTo>
                  <a:pt x="16677" y="7601"/>
                  <a:pt x="16414" y="7770"/>
                  <a:pt x="16066" y="7920"/>
                </a:cubicBezTo>
                <a:cubicBezTo>
                  <a:pt x="16057" y="7924"/>
                  <a:pt x="16044" y="7927"/>
                  <a:pt x="16038" y="7931"/>
                </a:cubicBezTo>
                <a:cubicBezTo>
                  <a:pt x="15662" y="8092"/>
                  <a:pt x="15214" y="8234"/>
                  <a:pt x="14705" y="8354"/>
                </a:cubicBezTo>
                <a:cubicBezTo>
                  <a:pt x="14697" y="8357"/>
                  <a:pt x="14692" y="8358"/>
                  <a:pt x="14686" y="8359"/>
                </a:cubicBezTo>
                <a:cubicBezTo>
                  <a:pt x="14163" y="8482"/>
                  <a:pt x="13584" y="8581"/>
                  <a:pt x="12960" y="8649"/>
                </a:cubicBezTo>
                <a:cubicBezTo>
                  <a:pt x="12279" y="8726"/>
                  <a:pt x="11560" y="8774"/>
                  <a:pt x="10800" y="8774"/>
                </a:cubicBezTo>
                <a:cubicBezTo>
                  <a:pt x="10037" y="8774"/>
                  <a:pt x="9318" y="8726"/>
                  <a:pt x="8640" y="8649"/>
                </a:cubicBezTo>
                <a:cubicBezTo>
                  <a:pt x="8016" y="8581"/>
                  <a:pt x="7435" y="8482"/>
                  <a:pt x="6914" y="8359"/>
                </a:cubicBezTo>
                <a:cubicBezTo>
                  <a:pt x="6908" y="8358"/>
                  <a:pt x="6901" y="8357"/>
                  <a:pt x="6893" y="8354"/>
                </a:cubicBezTo>
                <a:cubicBezTo>
                  <a:pt x="6385" y="8234"/>
                  <a:pt x="5937" y="8092"/>
                  <a:pt x="5562" y="7931"/>
                </a:cubicBezTo>
                <a:cubicBezTo>
                  <a:pt x="5553" y="7927"/>
                  <a:pt x="5541" y="7924"/>
                  <a:pt x="5531" y="7920"/>
                </a:cubicBezTo>
                <a:cubicBezTo>
                  <a:pt x="5184" y="7770"/>
                  <a:pt x="4921" y="7601"/>
                  <a:pt x="4715" y="7423"/>
                </a:cubicBezTo>
                <a:cubicBezTo>
                  <a:pt x="4676" y="7387"/>
                  <a:pt x="4644" y="7352"/>
                  <a:pt x="4612" y="7316"/>
                </a:cubicBezTo>
                <a:cubicBezTo>
                  <a:pt x="4437" y="7136"/>
                  <a:pt x="4320" y="6947"/>
                  <a:pt x="4320" y="6750"/>
                </a:cubicBezTo>
                <a:cubicBezTo>
                  <a:pt x="4320" y="6550"/>
                  <a:pt x="4437" y="6362"/>
                  <a:pt x="4612" y="6181"/>
                </a:cubicBezTo>
                <a:cubicBezTo>
                  <a:pt x="4644" y="6146"/>
                  <a:pt x="4676" y="6110"/>
                  <a:pt x="4715" y="6076"/>
                </a:cubicBezTo>
                <a:cubicBezTo>
                  <a:pt x="4921" y="5898"/>
                  <a:pt x="5184" y="5729"/>
                  <a:pt x="5531" y="5577"/>
                </a:cubicBezTo>
                <a:cubicBezTo>
                  <a:pt x="5541" y="5574"/>
                  <a:pt x="5553" y="5571"/>
                  <a:pt x="5562" y="5567"/>
                </a:cubicBezTo>
                <a:cubicBezTo>
                  <a:pt x="5937" y="5407"/>
                  <a:pt x="6385" y="5264"/>
                  <a:pt x="6893" y="5144"/>
                </a:cubicBezTo>
                <a:cubicBezTo>
                  <a:pt x="6901" y="5142"/>
                  <a:pt x="6908" y="5140"/>
                  <a:pt x="6914" y="5138"/>
                </a:cubicBezTo>
                <a:cubicBezTo>
                  <a:pt x="7435" y="5017"/>
                  <a:pt x="8016" y="4918"/>
                  <a:pt x="8640" y="4848"/>
                </a:cubicBezTo>
                <a:cubicBezTo>
                  <a:pt x="9318" y="4773"/>
                  <a:pt x="10037" y="4725"/>
                  <a:pt x="10800" y="4725"/>
                </a:cubicBezTo>
                <a:cubicBezTo>
                  <a:pt x="11560" y="4725"/>
                  <a:pt x="12279" y="4773"/>
                  <a:pt x="12960" y="4848"/>
                </a:cubicBezTo>
                <a:cubicBezTo>
                  <a:pt x="13584" y="4918"/>
                  <a:pt x="14163" y="5017"/>
                  <a:pt x="14686" y="5138"/>
                </a:cubicBezTo>
                <a:cubicBezTo>
                  <a:pt x="14692" y="5140"/>
                  <a:pt x="14697" y="5142"/>
                  <a:pt x="14705" y="5144"/>
                </a:cubicBezTo>
                <a:cubicBezTo>
                  <a:pt x="15214" y="5264"/>
                  <a:pt x="15662" y="5407"/>
                  <a:pt x="16038" y="5567"/>
                </a:cubicBezTo>
                <a:cubicBezTo>
                  <a:pt x="16044" y="5571"/>
                  <a:pt x="16057" y="5574"/>
                  <a:pt x="16066" y="5577"/>
                </a:cubicBezTo>
                <a:cubicBezTo>
                  <a:pt x="16414" y="5729"/>
                  <a:pt x="16677" y="5898"/>
                  <a:pt x="16883" y="6076"/>
                </a:cubicBezTo>
                <a:cubicBezTo>
                  <a:pt x="16923" y="6110"/>
                  <a:pt x="16954" y="6146"/>
                  <a:pt x="16988" y="6181"/>
                </a:cubicBezTo>
                <a:cubicBezTo>
                  <a:pt x="17161" y="6362"/>
                  <a:pt x="17280" y="6550"/>
                  <a:pt x="17280" y="6750"/>
                </a:cubicBezTo>
                <a:cubicBezTo>
                  <a:pt x="17280" y="6947"/>
                  <a:pt x="17161" y="7136"/>
                  <a:pt x="16988" y="7316"/>
                </a:cubicBezTo>
                <a:moveTo>
                  <a:pt x="12960" y="19575"/>
                </a:moveTo>
                <a:cubicBezTo>
                  <a:pt x="12960" y="19948"/>
                  <a:pt x="11992" y="20249"/>
                  <a:pt x="10800" y="20249"/>
                </a:cubicBezTo>
                <a:cubicBezTo>
                  <a:pt x="9606" y="20249"/>
                  <a:pt x="8640" y="19948"/>
                  <a:pt x="8640" y="19575"/>
                </a:cubicBezTo>
                <a:lnTo>
                  <a:pt x="8640" y="10056"/>
                </a:lnTo>
                <a:cubicBezTo>
                  <a:pt x="9338" y="10101"/>
                  <a:pt x="10059" y="10124"/>
                  <a:pt x="10800" y="10124"/>
                </a:cubicBezTo>
                <a:cubicBezTo>
                  <a:pt x="11541" y="10124"/>
                  <a:pt x="12262" y="10101"/>
                  <a:pt x="12960" y="10056"/>
                </a:cubicBezTo>
                <a:cubicBezTo>
                  <a:pt x="12960" y="10056"/>
                  <a:pt x="12960" y="19575"/>
                  <a:pt x="12960" y="19575"/>
                </a:cubicBezTo>
                <a:close/>
                <a:moveTo>
                  <a:pt x="8640" y="2025"/>
                </a:moveTo>
                <a:cubicBezTo>
                  <a:pt x="8640" y="1651"/>
                  <a:pt x="9606" y="1350"/>
                  <a:pt x="10800" y="1350"/>
                </a:cubicBezTo>
                <a:cubicBezTo>
                  <a:pt x="11992" y="1350"/>
                  <a:pt x="12960" y="1651"/>
                  <a:pt x="12960" y="2025"/>
                </a:cubicBezTo>
                <a:lnTo>
                  <a:pt x="12960" y="3442"/>
                </a:lnTo>
                <a:cubicBezTo>
                  <a:pt x="12262" y="3398"/>
                  <a:pt x="11541" y="3375"/>
                  <a:pt x="10800" y="3375"/>
                </a:cubicBezTo>
                <a:cubicBezTo>
                  <a:pt x="10059" y="3375"/>
                  <a:pt x="9338" y="3398"/>
                  <a:pt x="8640" y="3442"/>
                </a:cubicBezTo>
                <a:cubicBezTo>
                  <a:pt x="8640" y="3442"/>
                  <a:pt x="8640" y="2025"/>
                  <a:pt x="8640" y="2025"/>
                </a:cubicBezTo>
                <a:close/>
                <a:moveTo>
                  <a:pt x="17280" y="4064"/>
                </a:moveTo>
                <a:lnTo>
                  <a:pt x="17280" y="2025"/>
                </a:lnTo>
                <a:cubicBezTo>
                  <a:pt x="17280" y="908"/>
                  <a:pt x="14373" y="0"/>
                  <a:pt x="10800" y="0"/>
                </a:cubicBezTo>
                <a:cubicBezTo>
                  <a:pt x="7225" y="0"/>
                  <a:pt x="4320" y="908"/>
                  <a:pt x="4320" y="2025"/>
                </a:cubicBezTo>
                <a:lnTo>
                  <a:pt x="4320" y="4064"/>
                </a:lnTo>
                <a:cubicBezTo>
                  <a:pt x="1710" y="4681"/>
                  <a:pt x="0" y="5649"/>
                  <a:pt x="0" y="6750"/>
                </a:cubicBezTo>
                <a:cubicBezTo>
                  <a:pt x="0" y="7850"/>
                  <a:pt x="1710" y="8818"/>
                  <a:pt x="4320" y="9434"/>
                </a:cubicBezTo>
                <a:lnTo>
                  <a:pt x="4320" y="19575"/>
                </a:lnTo>
                <a:cubicBezTo>
                  <a:pt x="4320" y="20691"/>
                  <a:pt x="7225" y="21599"/>
                  <a:pt x="10800" y="21599"/>
                </a:cubicBezTo>
                <a:cubicBezTo>
                  <a:pt x="14373" y="21599"/>
                  <a:pt x="17280" y="20691"/>
                  <a:pt x="17280" y="19575"/>
                </a:cubicBezTo>
                <a:lnTo>
                  <a:pt x="17280" y="9434"/>
                </a:lnTo>
                <a:cubicBezTo>
                  <a:pt x="19889" y="8818"/>
                  <a:pt x="21600" y="7850"/>
                  <a:pt x="21600" y="6750"/>
                </a:cubicBezTo>
                <a:cubicBezTo>
                  <a:pt x="21600" y="5649"/>
                  <a:pt x="19889" y="4681"/>
                  <a:pt x="17280" y="4064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64" name="AutoShape 57"/>
          <p:cNvSpPr/>
          <p:nvPr/>
        </p:nvSpPr>
        <p:spPr bwMode="auto">
          <a:xfrm>
            <a:off x="7504113" y="3028950"/>
            <a:ext cx="128587" cy="41116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16988" y="7316"/>
                </a:moveTo>
                <a:cubicBezTo>
                  <a:pt x="16954" y="7352"/>
                  <a:pt x="16923" y="7387"/>
                  <a:pt x="16883" y="7423"/>
                </a:cubicBezTo>
                <a:cubicBezTo>
                  <a:pt x="16677" y="7601"/>
                  <a:pt x="16414" y="7770"/>
                  <a:pt x="16066" y="7920"/>
                </a:cubicBezTo>
                <a:cubicBezTo>
                  <a:pt x="16057" y="7924"/>
                  <a:pt x="16044" y="7927"/>
                  <a:pt x="16038" y="7931"/>
                </a:cubicBezTo>
                <a:cubicBezTo>
                  <a:pt x="15662" y="8092"/>
                  <a:pt x="15214" y="8234"/>
                  <a:pt x="14705" y="8354"/>
                </a:cubicBezTo>
                <a:cubicBezTo>
                  <a:pt x="14697" y="8357"/>
                  <a:pt x="14692" y="8358"/>
                  <a:pt x="14686" y="8359"/>
                </a:cubicBezTo>
                <a:cubicBezTo>
                  <a:pt x="14163" y="8482"/>
                  <a:pt x="13584" y="8581"/>
                  <a:pt x="12960" y="8649"/>
                </a:cubicBezTo>
                <a:cubicBezTo>
                  <a:pt x="12279" y="8726"/>
                  <a:pt x="11560" y="8774"/>
                  <a:pt x="10800" y="8774"/>
                </a:cubicBezTo>
                <a:cubicBezTo>
                  <a:pt x="10037" y="8774"/>
                  <a:pt x="9318" y="8726"/>
                  <a:pt x="8640" y="8649"/>
                </a:cubicBezTo>
                <a:cubicBezTo>
                  <a:pt x="8016" y="8581"/>
                  <a:pt x="7435" y="8482"/>
                  <a:pt x="6914" y="8359"/>
                </a:cubicBezTo>
                <a:cubicBezTo>
                  <a:pt x="6908" y="8358"/>
                  <a:pt x="6901" y="8357"/>
                  <a:pt x="6893" y="8354"/>
                </a:cubicBezTo>
                <a:cubicBezTo>
                  <a:pt x="6385" y="8234"/>
                  <a:pt x="5937" y="8092"/>
                  <a:pt x="5562" y="7931"/>
                </a:cubicBezTo>
                <a:cubicBezTo>
                  <a:pt x="5553" y="7927"/>
                  <a:pt x="5541" y="7924"/>
                  <a:pt x="5531" y="7920"/>
                </a:cubicBezTo>
                <a:cubicBezTo>
                  <a:pt x="5184" y="7770"/>
                  <a:pt x="4921" y="7601"/>
                  <a:pt x="4715" y="7423"/>
                </a:cubicBezTo>
                <a:cubicBezTo>
                  <a:pt x="4676" y="7387"/>
                  <a:pt x="4644" y="7352"/>
                  <a:pt x="4612" y="7316"/>
                </a:cubicBezTo>
                <a:cubicBezTo>
                  <a:pt x="4437" y="7136"/>
                  <a:pt x="4320" y="6947"/>
                  <a:pt x="4320" y="6750"/>
                </a:cubicBezTo>
                <a:cubicBezTo>
                  <a:pt x="4320" y="6550"/>
                  <a:pt x="4437" y="6362"/>
                  <a:pt x="4612" y="6181"/>
                </a:cubicBezTo>
                <a:cubicBezTo>
                  <a:pt x="4644" y="6146"/>
                  <a:pt x="4676" y="6110"/>
                  <a:pt x="4715" y="6076"/>
                </a:cubicBezTo>
                <a:cubicBezTo>
                  <a:pt x="4921" y="5898"/>
                  <a:pt x="5184" y="5729"/>
                  <a:pt x="5531" y="5577"/>
                </a:cubicBezTo>
                <a:cubicBezTo>
                  <a:pt x="5541" y="5574"/>
                  <a:pt x="5553" y="5571"/>
                  <a:pt x="5562" y="5567"/>
                </a:cubicBezTo>
                <a:cubicBezTo>
                  <a:pt x="5937" y="5407"/>
                  <a:pt x="6385" y="5264"/>
                  <a:pt x="6893" y="5144"/>
                </a:cubicBezTo>
                <a:cubicBezTo>
                  <a:pt x="6901" y="5142"/>
                  <a:pt x="6908" y="5140"/>
                  <a:pt x="6914" y="5138"/>
                </a:cubicBezTo>
                <a:cubicBezTo>
                  <a:pt x="7435" y="5017"/>
                  <a:pt x="8016" y="4918"/>
                  <a:pt x="8640" y="4848"/>
                </a:cubicBezTo>
                <a:cubicBezTo>
                  <a:pt x="9318" y="4773"/>
                  <a:pt x="10037" y="4725"/>
                  <a:pt x="10800" y="4725"/>
                </a:cubicBezTo>
                <a:cubicBezTo>
                  <a:pt x="11560" y="4725"/>
                  <a:pt x="12279" y="4773"/>
                  <a:pt x="12960" y="4848"/>
                </a:cubicBezTo>
                <a:cubicBezTo>
                  <a:pt x="13584" y="4918"/>
                  <a:pt x="14163" y="5017"/>
                  <a:pt x="14686" y="5138"/>
                </a:cubicBezTo>
                <a:cubicBezTo>
                  <a:pt x="14692" y="5140"/>
                  <a:pt x="14697" y="5142"/>
                  <a:pt x="14705" y="5144"/>
                </a:cubicBezTo>
                <a:cubicBezTo>
                  <a:pt x="15214" y="5264"/>
                  <a:pt x="15662" y="5407"/>
                  <a:pt x="16038" y="5567"/>
                </a:cubicBezTo>
                <a:cubicBezTo>
                  <a:pt x="16044" y="5571"/>
                  <a:pt x="16057" y="5574"/>
                  <a:pt x="16066" y="5577"/>
                </a:cubicBezTo>
                <a:cubicBezTo>
                  <a:pt x="16414" y="5729"/>
                  <a:pt x="16677" y="5898"/>
                  <a:pt x="16883" y="6076"/>
                </a:cubicBezTo>
                <a:cubicBezTo>
                  <a:pt x="16923" y="6110"/>
                  <a:pt x="16954" y="6146"/>
                  <a:pt x="16988" y="6181"/>
                </a:cubicBezTo>
                <a:cubicBezTo>
                  <a:pt x="17161" y="6362"/>
                  <a:pt x="17280" y="6550"/>
                  <a:pt x="17280" y="6750"/>
                </a:cubicBezTo>
                <a:cubicBezTo>
                  <a:pt x="17280" y="6947"/>
                  <a:pt x="17161" y="7136"/>
                  <a:pt x="16988" y="7316"/>
                </a:cubicBezTo>
                <a:moveTo>
                  <a:pt x="12960" y="19575"/>
                </a:moveTo>
                <a:cubicBezTo>
                  <a:pt x="12960" y="19948"/>
                  <a:pt x="11992" y="20249"/>
                  <a:pt x="10800" y="20249"/>
                </a:cubicBezTo>
                <a:cubicBezTo>
                  <a:pt x="9606" y="20249"/>
                  <a:pt x="8640" y="19948"/>
                  <a:pt x="8640" y="19575"/>
                </a:cubicBezTo>
                <a:lnTo>
                  <a:pt x="8640" y="10056"/>
                </a:lnTo>
                <a:cubicBezTo>
                  <a:pt x="9338" y="10101"/>
                  <a:pt x="10059" y="10124"/>
                  <a:pt x="10800" y="10124"/>
                </a:cubicBezTo>
                <a:cubicBezTo>
                  <a:pt x="11541" y="10124"/>
                  <a:pt x="12262" y="10101"/>
                  <a:pt x="12960" y="10056"/>
                </a:cubicBezTo>
                <a:cubicBezTo>
                  <a:pt x="12960" y="10056"/>
                  <a:pt x="12960" y="19575"/>
                  <a:pt x="12960" y="19575"/>
                </a:cubicBezTo>
                <a:close/>
                <a:moveTo>
                  <a:pt x="8640" y="2025"/>
                </a:moveTo>
                <a:cubicBezTo>
                  <a:pt x="8640" y="1651"/>
                  <a:pt x="9606" y="1350"/>
                  <a:pt x="10800" y="1350"/>
                </a:cubicBezTo>
                <a:cubicBezTo>
                  <a:pt x="11992" y="1350"/>
                  <a:pt x="12960" y="1651"/>
                  <a:pt x="12960" y="2025"/>
                </a:cubicBezTo>
                <a:lnTo>
                  <a:pt x="12960" y="3442"/>
                </a:lnTo>
                <a:cubicBezTo>
                  <a:pt x="12262" y="3398"/>
                  <a:pt x="11541" y="3375"/>
                  <a:pt x="10800" y="3375"/>
                </a:cubicBezTo>
                <a:cubicBezTo>
                  <a:pt x="10059" y="3375"/>
                  <a:pt x="9338" y="3398"/>
                  <a:pt x="8640" y="3442"/>
                </a:cubicBezTo>
                <a:cubicBezTo>
                  <a:pt x="8640" y="3442"/>
                  <a:pt x="8640" y="2025"/>
                  <a:pt x="8640" y="2025"/>
                </a:cubicBezTo>
                <a:close/>
                <a:moveTo>
                  <a:pt x="17280" y="4064"/>
                </a:moveTo>
                <a:lnTo>
                  <a:pt x="17280" y="2025"/>
                </a:lnTo>
                <a:cubicBezTo>
                  <a:pt x="17280" y="908"/>
                  <a:pt x="14373" y="0"/>
                  <a:pt x="10800" y="0"/>
                </a:cubicBezTo>
                <a:cubicBezTo>
                  <a:pt x="7225" y="0"/>
                  <a:pt x="4320" y="908"/>
                  <a:pt x="4320" y="2025"/>
                </a:cubicBezTo>
                <a:lnTo>
                  <a:pt x="4320" y="4064"/>
                </a:lnTo>
                <a:cubicBezTo>
                  <a:pt x="1710" y="4681"/>
                  <a:pt x="0" y="5649"/>
                  <a:pt x="0" y="6750"/>
                </a:cubicBezTo>
                <a:cubicBezTo>
                  <a:pt x="0" y="7850"/>
                  <a:pt x="1710" y="8818"/>
                  <a:pt x="4320" y="9434"/>
                </a:cubicBezTo>
                <a:lnTo>
                  <a:pt x="4320" y="19575"/>
                </a:lnTo>
                <a:cubicBezTo>
                  <a:pt x="4320" y="20691"/>
                  <a:pt x="7225" y="21599"/>
                  <a:pt x="10800" y="21599"/>
                </a:cubicBezTo>
                <a:cubicBezTo>
                  <a:pt x="14373" y="21599"/>
                  <a:pt x="17280" y="20691"/>
                  <a:pt x="17280" y="19575"/>
                </a:cubicBezTo>
                <a:lnTo>
                  <a:pt x="17280" y="9434"/>
                </a:lnTo>
                <a:cubicBezTo>
                  <a:pt x="19889" y="8818"/>
                  <a:pt x="21600" y="7850"/>
                  <a:pt x="21600" y="6750"/>
                </a:cubicBezTo>
                <a:cubicBezTo>
                  <a:pt x="21600" y="5649"/>
                  <a:pt x="19889" y="4681"/>
                  <a:pt x="17280" y="4064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65" name="AutoShape 58"/>
          <p:cNvSpPr/>
          <p:nvPr/>
        </p:nvSpPr>
        <p:spPr bwMode="auto">
          <a:xfrm>
            <a:off x="7362825" y="3028950"/>
            <a:ext cx="128588" cy="41116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16988" y="15416"/>
                </a:moveTo>
                <a:cubicBezTo>
                  <a:pt x="16954" y="15452"/>
                  <a:pt x="16923" y="15487"/>
                  <a:pt x="16883" y="15523"/>
                </a:cubicBezTo>
                <a:cubicBezTo>
                  <a:pt x="16677" y="15701"/>
                  <a:pt x="16414" y="15870"/>
                  <a:pt x="16066" y="16020"/>
                </a:cubicBezTo>
                <a:cubicBezTo>
                  <a:pt x="16057" y="16024"/>
                  <a:pt x="16044" y="16027"/>
                  <a:pt x="16038" y="16031"/>
                </a:cubicBezTo>
                <a:cubicBezTo>
                  <a:pt x="15662" y="16192"/>
                  <a:pt x="15214" y="16334"/>
                  <a:pt x="14705" y="16454"/>
                </a:cubicBezTo>
                <a:cubicBezTo>
                  <a:pt x="14697" y="16457"/>
                  <a:pt x="14692" y="16458"/>
                  <a:pt x="14686" y="16459"/>
                </a:cubicBezTo>
                <a:cubicBezTo>
                  <a:pt x="14163" y="16582"/>
                  <a:pt x="13584" y="16681"/>
                  <a:pt x="12960" y="16749"/>
                </a:cubicBezTo>
                <a:cubicBezTo>
                  <a:pt x="12279" y="16826"/>
                  <a:pt x="11560" y="16875"/>
                  <a:pt x="10800" y="16875"/>
                </a:cubicBezTo>
                <a:cubicBezTo>
                  <a:pt x="10037" y="16875"/>
                  <a:pt x="9318" y="16826"/>
                  <a:pt x="8640" y="16749"/>
                </a:cubicBezTo>
                <a:cubicBezTo>
                  <a:pt x="8016" y="16681"/>
                  <a:pt x="7435" y="16582"/>
                  <a:pt x="6914" y="16459"/>
                </a:cubicBezTo>
                <a:cubicBezTo>
                  <a:pt x="6908" y="16458"/>
                  <a:pt x="6901" y="16457"/>
                  <a:pt x="6893" y="16454"/>
                </a:cubicBezTo>
                <a:cubicBezTo>
                  <a:pt x="6385" y="16334"/>
                  <a:pt x="5937" y="16192"/>
                  <a:pt x="5562" y="16031"/>
                </a:cubicBezTo>
                <a:cubicBezTo>
                  <a:pt x="5553" y="16027"/>
                  <a:pt x="5541" y="16024"/>
                  <a:pt x="5531" y="16020"/>
                </a:cubicBezTo>
                <a:cubicBezTo>
                  <a:pt x="5184" y="15870"/>
                  <a:pt x="4921" y="15701"/>
                  <a:pt x="4715" y="15523"/>
                </a:cubicBezTo>
                <a:cubicBezTo>
                  <a:pt x="4676" y="15487"/>
                  <a:pt x="4644" y="15452"/>
                  <a:pt x="4612" y="15416"/>
                </a:cubicBezTo>
                <a:cubicBezTo>
                  <a:pt x="4437" y="15236"/>
                  <a:pt x="4320" y="15047"/>
                  <a:pt x="4320" y="14850"/>
                </a:cubicBezTo>
                <a:cubicBezTo>
                  <a:pt x="4320" y="14650"/>
                  <a:pt x="4437" y="14462"/>
                  <a:pt x="4612" y="14281"/>
                </a:cubicBezTo>
                <a:cubicBezTo>
                  <a:pt x="4644" y="14246"/>
                  <a:pt x="4676" y="14210"/>
                  <a:pt x="4715" y="14176"/>
                </a:cubicBezTo>
                <a:cubicBezTo>
                  <a:pt x="4921" y="13998"/>
                  <a:pt x="5184" y="13829"/>
                  <a:pt x="5531" y="13677"/>
                </a:cubicBezTo>
                <a:cubicBezTo>
                  <a:pt x="5541" y="13674"/>
                  <a:pt x="5553" y="13671"/>
                  <a:pt x="5562" y="13667"/>
                </a:cubicBezTo>
                <a:cubicBezTo>
                  <a:pt x="5937" y="13507"/>
                  <a:pt x="6385" y="13364"/>
                  <a:pt x="6893" y="13244"/>
                </a:cubicBezTo>
                <a:cubicBezTo>
                  <a:pt x="6901" y="13242"/>
                  <a:pt x="6908" y="13240"/>
                  <a:pt x="6914" y="13238"/>
                </a:cubicBezTo>
                <a:cubicBezTo>
                  <a:pt x="7435" y="13117"/>
                  <a:pt x="8016" y="13018"/>
                  <a:pt x="8640" y="12948"/>
                </a:cubicBezTo>
                <a:cubicBezTo>
                  <a:pt x="9318" y="12873"/>
                  <a:pt x="10037" y="12825"/>
                  <a:pt x="10800" y="12825"/>
                </a:cubicBezTo>
                <a:cubicBezTo>
                  <a:pt x="11560" y="12825"/>
                  <a:pt x="12279" y="12873"/>
                  <a:pt x="12960" y="12948"/>
                </a:cubicBezTo>
                <a:cubicBezTo>
                  <a:pt x="13584" y="13018"/>
                  <a:pt x="14163" y="13117"/>
                  <a:pt x="14686" y="13238"/>
                </a:cubicBezTo>
                <a:cubicBezTo>
                  <a:pt x="14692" y="13240"/>
                  <a:pt x="14697" y="13242"/>
                  <a:pt x="14705" y="13244"/>
                </a:cubicBezTo>
                <a:cubicBezTo>
                  <a:pt x="15214" y="13364"/>
                  <a:pt x="15662" y="13507"/>
                  <a:pt x="16038" y="13667"/>
                </a:cubicBezTo>
                <a:cubicBezTo>
                  <a:pt x="16044" y="13671"/>
                  <a:pt x="16057" y="13674"/>
                  <a:pt x="16066" y="13677"/>
                </a:cubicBezTo>
                <a:cubicBezTo>
                  <a:pt x="16414" y="13829"/>
                  <a:pt x="16677" y="13998"/>
                  <a:pt x="16883" y="14176"/>
                </a:cubicBezTo>
                <a:cubicBezTo>
                  <a:pt x="16923" y="14210"/>
                  <a:pt x="16954" y="14246"/>
                  <a:pt x="16988" y="14281"/>
                </a:cubicBezTo>
                <a:cubicBezTo>
                  <a:pt x="17161" y="14462"/>
                  <a:pt x="17280" y="14650"/>
                  <a:pt x="17280" y="14850"/>
                </a:cubicBezTo>
                <a:cubicBezTo>
                  <a:pt x="17280" y="15047"/>
                  <a:pt x="17161" y="15236"/>
                  <a:pt x="16988" y="15416"/>
                </a:cubicBezTo>
                <a:moveTo>
                  <a:pt x="12960" y="19575"/>
                </a:moveTo>
                <a:cubicBezTo>
                  <a:pt x="12960" y="19948"/>
                  <a:pt x="11992" y="20249"/>
                  <a:pt x="10800" y="20249"/>
                </a:cubicBezTo>
                <a:cubicBezTo>
                  <a:pt x="9606" y="20249"/>
                  <a:pt x="8640" y="19948"/>
                  <a:pt x="8640" y="19575"/>
                </a:cubicBezTo>
                <a:lnTo>
                  <a:pt x="8640" y="18156"/>
                </a:lnTo>
                <a:cubicBezTo>
                  <a:pt x="9338" y="18201"/>
                  <a:pt x="10059" y="18225"/>
                  <a:pt x="10800" y="18225"/>
                </a:cubicBezTo>
                <a:cubicBezTo>
                  <a:pt x="11541" y="18225"/>
                  <a:pt x="12262" y="18201"/>
                  <a:pt x="12960" y="18156"/>
                </a:cubicBezTo>
                <a:cubicBezTo>
                  <a:pt x="12960" y="18156"/>
                  <a:pt x="12960" y="19575"/>
                  <a:pt x="12960" y="19575"/>
                </a:cubicBezTo>
                <a:close/>
                <a:moveTo>
                  <a:pt x="8640" y="2025"/>
                </a:moveTo>
                <a:cubicBezTo>
                  <a:pt x="8640" y="1651"/>
                  <a:pt x="9606" y="1350"/>
                  <a:pt x="10800" y="1350"/>
                </a:cubicBezTo>
                <a:cubicBezTo>
                  <a:pt x="11992" y="1350"/>
                  <a:pt x="12960" y="1651"/>
                  <a:pt x="12960" y="2025"/>
                </a:cubicBezTo>
                <a:lnTo>
                  <a:pt x="12960" y="11542"/>
                </a:lnTo>
                <a:cubicBezTo>
                  <a:pt x="12262" y="11498"/>
                  <a:pt x="11541" y="11475"/>
                  <a:pt x="10800" y="11475"/>
                </a:cubicBezTo>
                <a:cubicBezTo>
                  <a:pt x="10059" y="11475"/>
                  <a:pt x="9338" y="11498"/>
                  <a:pt x="8640" y="11542"/>
                </a:cubicBezTo>
                <a:cubicBezTo>
                  <a:pt x="8640" y="11542"/>
                  <a:pt x="8640" y="2025"/>
                  <a:pt x="8640" y="2025"/>
                </a:cubicBezTo>
                <a:close/>
                <a:moveTo>
                  <a:pt x="17280" y="12164"/>
                </a:moveTo>
                <a:lnTo>
                  <a:pt x="17280" y="2025"/>
                </a:lnTo>
                <a:cubicBezTo>
                  <a:pt x="17280" y="908"/>
                  <a:pt x="14373" y="0"/>
                  <a:pt x="10800" y="0"/>
                </a:cubicBezTo>
                <a:cubicBezTo>
                  <a:pt x="7225" y="0"/>
                  <a:pt x="4320" y="908"/>
                  <a:pt x="4320" y="2025"/>
                </a:cubicBezTo>
                <a:lnTo>
                  <a:pt x="4320" y="12164"/>
                </a:lnTo>
                <a:cubicBezTo>
                  <a:pt x="1710" y="12781"/>
                  <a:pt x="0" y="13749"/>
                  <a:pt x="0" y="14850"/>
                </a:cubicBezTo>
                <a:cubicBezTo>
                  <a:pt x="0" y="15950"/>
                  <a:pt x="1710" y="16918"/>
                  <a:pt x="4320" y="17534"/>
                </a:cubicBezTo>
                <a:lnTo>
                  <a:pt x="4320" y="19575"/>
                </a:lnTo>
                <a:cubicBezTo>
                  <a:pt x="4320" y="20691"/>
                  <a:pt x="7225" y="21599"/>
                  <a:pt x="10800" y="21599"/>
                </a:cubicBezTo>
                <a:cubicBezTo>
                  <a:pt x="14373" y="21599"/>
                  <a:pt x="17280" y="20691"/>
                  <a:pt x="17280" y="19575"/>
                </a:cubicBezTo>
                <a:lnTo>
                  <a:pt x="17280" y="17534"/>
                </a:lnTo>
                <a:cubicBezTo>
                  <a:pt x="19889" y="16918"/>
                  <a:pt x="21600" y="15950"/>
                  <a:pt x="21600" y="14850"/>
                </a:cubicBezTo>
                <a:cubicBezTo>
                  <a:pt x="21600" y="13749"/>
                  <a:pt x="19889" y="12781"/>
                  <a:pt x="17280" y="12164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66" name="AutoShape 84"/>
          <p:cNvSpPr/>
          <p:nvPr/>
        </p:nvSpPr>
        <p:spPr bwMode="auto">
          <a:xfrm>
            <a:off x="6369050" y="4870450"/>
            <a:ext cx="412750" cy="41116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0249" y="18900"/>
                </a:moveTo>
                <a:cubicBezTo>
                  <a:pt x="20249" y="19643"/>
                  <a:pt x="19644" y="20249"/>
                  <a:pt x="18899" y="20249"/>
                </a:cubicBezTo>
                <a:lnTo>
                  <a:pt x="2699" y="20249"/>
                </a:lnTo>
                <a:cubicBezTo>
                  <a:pt x="1955" y="20249"/>
                  <a:pt x="1349" y="19643"/>
                  <a:pt x="1349" y="18900"/>
                </a:cubicBezTo>
                <a:lnTo>
                  <a:pt x="1349" y="5400"/>
                </a:lnTo>
                <a:cubicBezTo>
                  <a:pt x="1349" y="5027"/>
                  <a:pt x="1652" y="4725"/>
                  <a:pt x="2024" y="4725"/>
                </a:cubicBezTo>
                <a:lnTo>
                  <a:pt x="2699" y="4725"/>
                </a:lnTo>
                <a:lnTo>
                  <a:pt x="2699" y="18225"/>
                </a:lnTo>
                <a:cubicBezTo>
                  <a:pt x="2699" y="18598"/>
                  <a:pt x="3001" y="18900"/>
                  <a:pt x="3374" y="18900"/>
                </a:cubicBezTo>
                <a:cubicBezTo>
                  <a:pt x="3748" y="18900"/>
                  <a:pt x="4049" y="18598"/>
                  <a:pt x="4049" y="18225"/>
                </a:cubicBezTo>
                <a:lnTo>
                  <a:pt x="4049" y="2025"/>
                </a:lnTo>
                <a:cubicBezTo>
                  <a:pt x="4049" y="1652"/>
                  <a:pt x="4352" y="1350"/>
                  <a:pt x="4724" y="1350"/>
                </a:cubicBezTo>
                <a:lnTo>
                  <a:pt x="19575" y="1350"/>
                </a:lnTo>
                <a:cubicBezTo>
                  <a:pt x="19947" y="1350"/>
                  <a:pt x="20249" y="1652"/>
                  <a:pt x="20249" y="2025"/>
                </a:cubicBezTo>
                <a:cubicBezTo>
                  <a:pt x="20249" y="2025"/>
                  <a:pt x="20249" y="18900"/>
                  <a:pt x="20249" y="18900"/>
                </a:cubicBezTo>
                <a:close/>
                <a:moveTo>
                  <a:pt x="19575" y="0"/>
                </a:moveTo>
                <a:lnTo>
                  <a:pt x="4724" y="0"/>
                </a:lnTo>
                <a:cubicBezTo>
                  <a:pt x="3606" y="0"/>
                  <a:pt x="2699" y="905"/>
                  <a:pt x="2699" y="2025"/>
                </a:cubicBezTo>
                <a:lnTo>
                  <a:pt x="2699" y="3375"/>
                </a:lnTo>
                <a:lnTo>
                  <a:pt x="2024" y="3375"/>
                </a:lnTo>
                <a:cubicBezTo>
                  <a:pt x="906" y="3375"/>
                  <a:pt x="0" y="4280"/>
                  <a:pt x="0" y="5400"/>
                </a:cubicBezTo>
                <a:lnTo>
                  <a:pt x="0" y="18900"/>
                </a:lnTo>
                <a:cubicBezTo>
                  <a:pt x="0" y="20391"/>
                  <a:pt x="1208" y="21599"/>
                  <a:pt x="2699" y="21599"/>
                </a:cubicBezTo>
                <a:lnTo>
                  <a:pt x="18899" y="21599"/>
                </a:lnTo>
                <a:cubicBezTo>
                  <a:pt x="20391" y="21599"/>
                  <a:pt x="21600" y="20391"/>
                  <a:pt x="21600" y="18900"/>
                </a:cubicBezTo>
                <a:lnTo>
                  <a:pt x="21600" y="2025"/>
                </a:lnTo>
                <a:cubicBezTo>
                  <a:pt x="21600" y="905"/>
                  <a:pt x="20693" y="0"/>
                  <a:pt x="19575" y="0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67" name="AutoShape 85"/>
          <p:cNvSpPr/>
          <p:nvPr/>
        </p:nvSpPr>
        <p:spPr bwMode="auto">
          <a:xfrm>
            <a:off x="6613525" y="5024438"/>
            <a:ext cx="115888" cy="1428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1200" y="21599"/>
                </a:moveTo>
                <a:lnTo>
                  <a:pt x="20400" y="21599"/>
                </a:lnTo>
                <a:cubicBezTo>
                  <a:pt x="21062" y="21599"/>
                  <a:pt x="21600" y="16748"/>
                  <a:pt x="21600" y="10800"/>
                </a:cubicBezTo>
                <a:cubicBezTo>
                  <a:pt x="21600" y="4830"/>
                  <a:pt x="21062" y="0"/>
                  <a:pt x="20400" y="0"/>
                </a:cubicBezTo>
                <a:lnTo>
                  <a:pt x="1200" y="0"/>
                </a:lnTo>
                <a:cubicBezTo>
                  <a:pt x="537" y="0"/>
                  <a:pt x="0" y="4830"/>
                  <a:pt x="0" y="10800"/>
                </a:cubicBezTo>
                <a:cubicBezTo>
                  <a:pt x="0" y="16748"/>
                  <a:pt x="537" y="21599"/>
                  <a:pt x="1200" y="21599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68" name="AutoShape 86"/>
          <p:cNvSpPr/>
          <p:nvPr/>
        </p:nvSpPr>
        <p:spPr bwMode="auto">
          <a:xfrm>
            <a:off x="6613525" y="4986338"/>
            <a:ext cx="115888" cy="127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1200" y="21599"/>
                </a:moveTo>
                <a:lnTo>
                  <a:pt x="20400" y="21599"/>
                </a:lnTo>
                <a:cubicBezTo>
                  <a:pt x="21062" y="21599"/>
                  <a:pt x="21600" y="16748"/>
                  <a:pt x="21600" y="10800"/>
                </a:cubicBezTo>
                <a:cubicBezTo>
                  <a:pt x="21600" y="4830"/>
                  <a:pt x="21062" y="0"/>
                  <a:pt x="20400" y="0"/>
                </a:cubicBezTo>
                <a:lnTo>
                  <a:pt x="1200" y="0"/>
                </a:lnTo>
                <a:cubicBezTo>
                  <a:pt x="537" y="0"/>
                  <a:pt x="0" y="4830"/>
                  <a:pt x="0" y="10800"/>
                </a:cubicBezTo>
                <a:cubicBezTo>
                  <a:pt x="0" y="16748"/>
                  <a:pt x="537" y="21599"/>
                  <a:pt x="1200" y="21599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69" name="AutoShape 87"/>
          <p:cNvSpPr/>
          <p:nvPr/>
        </p:nvSpPr>
        <p:spPr bwMode="auto">
          <a:xfrm>
            <a:off x="6613525" y="4948238"/>
            <a:ext cx="115888" cy="127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1200" y="21599"/>
                </a:moveTo>
                <a:lnTo>
                  <a:pt x="20400" y="21599"/>
                </a:lnTo>
                <a:cubicBezTo>
                  <a:pt x="21062" y="21599"/>
                  <a:pt x="21600" y="16748"/>
                  <a:pt x="21600" y="10800"/>
                </a:cubicBezTo>
                <a:cubicBezTo>
                  <a:pt x="21600" y="4830"/>
                  <a:pt x="21062" y="0"/>
                  <a:pt x="20400" y="0"/>
                </a:cubicBezTo>
                <a:lnTo>
                  <a:pt x="1200" y="0"/>
                </a:lnTo>
                <a:cubicBezTo>
                  <a:pt x="537" y="0"/>
                  <a:pt x="0" y="4830"/>
                  <a:pt x="0" y="10800"/>
                </a:cubicBezTo>
                <a:cubicBezTo>
                  <a:pt x="0" y="16748"/>
                  <a:pt x="537" y="21599"/>
                  <a:pt x="1200" y="21599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70" name="AutoShape 88"/>
          <p:cNvSpPr/>
          <p:nvPr/>
        </p:nvSpPr>
        <p:spPr bwMode="auto">
          <a:xfrm>
            <a:off x="6472238" y="5218113"/>
            <a:ext cx="115887" cy="127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0400" y="0"/>
                </a:moveTo>
                <a:lnTo>
                  <a:pt x="1200" y="0"/>
                </a:lnTo>
                <a:cubicBezTo>
                  <a:pt x="537" y="0"/>
                  <a:pt x="0" y="4851"/>
                  <a:pt x="0" y="10800"/>
                </a:cubicBezTo>
                <a:cubicBezTo>
                  <a:pt x="0" y="16790"/>
                  <a:pt x="537" y="21599"/>
                  <a:pt x="1200" y="21599"/>
                </a:cubicBezTo>
                <a:lnTo>
                  <a:pt x="20400" y="21599"/>
                </a:lnTo>
                <a:cubicBezTo>
                  <a:pt x="21062" y="21599"/>
                  <a:pt x="21600" y="16790"/>
                  <a:pt x="21600" y="10800"/>
                </a:cubicBezTo>
                <a:cubicBezTo>
                  <a:pt x="21600" y="4851"/>
                  <a:pt x="21062" y="0"/>
                  <a:pt x="20400" y="0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71" name="AutoShape 89"/>
          <p:cNvSpPr/>
          <p:nvPr/>
        </p:nvSpPr>
        <p:spPr bwMode="auto">
          <a:xfrm>
            <a:off x="6472238" y="5180013"/>
            <a:ext cx="115887" cy="127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0400" y="0"/>
                </a:moveTo>
                <a:lnTo>
                  <a:pt x="1200" y="0"/>
                </a:lnTo>
                <a:cubicBezTo>
                  <a:pt x="537" y="0"/>
                  <a:pt x="0" y="4851"/>
                  <a:pt x="0" y="10800"/>
                </a:cubicBezTo>
                <a:cubicBezTo>
                  <a:pt x="0" y="16790"/>
                  <a:pt x="537" y="21599"/>
                  <a:pt x="1200" y="21599"/>
                </a:cubicBezTo>
                <a:lnTo>
                  <a:pt x="20400" y="21599"/>
                </a:lnTo>
                <a:cubicBezTo>
                  <a:pt x="21062" y="21599"/>
                  <a:pt x="21600" y="16790"/>
                  <a:pt x="21600" y="10800"/>
                </a:cubicBezTo>
                <a:cubicBezTo>
                  <a:pt x="21600" y="4851"/>
                  <a:pt x="21062" y="0"/>
                  <a:pt x="20400" y="0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72" name="AutoShape 90"/>
          <p:cNvSpPr/>
          <p:nvPr/>
        </p:nvSpPr>
        <p:spPr bwMode="auto">
          <a:xfrm>
            <a:off x="6472238" y="5140325"/>
            <a:ext cx="115887" cy="127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0400" y="0"/>
                </a:moveTo>
                <a:lnTo>
                  <a:pt x="1200" y="0"/>
                </a:lnTo>
                <a:cubicBezTo>
                  <a:pt x="537" y="0"/>
                  <a:pt x="0" y="4851"/>
                  <a:pt x="0" y="10800"/>
                </a:cubicBezTo>
                <a:cubicBezTo>
                  <a:pt x="0" y="16790"/>
                  <a:pt x="537" y="21599"/>
                  <a:pt x="1200" y="21599"/>
                </a:cubicBezTo>
                <a:lnTo>
                  <a:pt x="20400" y="21599"/>
                </a:lnTo>
                <a:cubicBezTo>
                  <a:pt x="21062" y="21599"/>
                  <a:pt x="21600" y="16790"/>
                  <a:pt x="21600" y="10800"/>
                </a:cubicBezTo>
                <a:cubicBezTo>
                  <a:pt x="21600" y="4851"/>
                  <a:pt x="21062" y="0"/>
                  <a:pt x="20400" y="0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73" name="AutoShape 91"/>
          <p:cNvSpPr/>
          <p:nvPr/>
        </p:nvSpPr>
        <p:spPr bwMode="auto">
          <a:xfrm>
            <a:off x="6613525" y="5218113"/>
            <a:ext cx="115888" cy="127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0400" y="0"/>
                </a:moveTo>
                <a:lnTo>
                  <a:pt x="1200" y="0"/>
                </a:lnTo>
                <a:cubicBezTo>
                  <a:pt x="537" y="0"/>
                  <a:pt x="0" y="4851"/>
                  <a:pt x="0" y="10800"/>
                </a:cubicBezTo>
                <a:cubicBezTo>
                  <a:pt x="0" y="16790"/>
                  <a:pt x="537" y="21599"/>
                  <a:pt x="1200" y="21599"/>
                </a:cubicBezTo>
                <a:lnTo>
                  <a:pt x="20400" y="21599"/>
                </a:lnTo>
                <a:cubicBezTo>
                  <a:pt x="21062" y="21599"/>
                  <a:pt x="21600" y="16790"/>
                  <a:pt x="21600" y="10800"/>
                </a:cubicBezTo>
                <a:cubicBezTo>
                  <a:pt x="21600" y="4851"/>
                  <a:pt x="21062" y="0"/>
                  <a:pt x="20400" y="0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74" name="AutoShape 92"/>
          <p:cNvSpPr/>
          <p:nvPr/>
        </p:nvSpPr>
        <p:spPr bwMode="auto">
          <a:xfrm>
            <a:off x="6613525" y="5180013"/>
            <a:ext cx="115888" cy="127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0400" y="0"/>
                </a:moveTo>
                <a:lnTo>
                  <a:pt x="1200" y="0"/>
                </a:lnTo>
                <a:cubicBezTo>
                  <a:pt x="537" y="0"/>
                  <a:pt x="0" y="4851"/>
                  <a:pt x="0" y="10800"/>
                </a:cubicBezTo>
                <a:cubicBezTo>
                  <a:pt x="0" y="16790"/>
                  <a:pt x="537" y="21599"/>
                  <a:pt x="1200" y="21599"/>
                </a:cubicBezTo>
                <a:lnTo>
                  <a:pt x="20400" y="21599"/>
                </a:lnTo>
                <a:cubicBezTo>
                  <a:pt x="21062" y="21599"/>
                  <a:pt x="21600" y="16790"/>
                  <a:pt x="21600" y="10800"/>
                </a:cubicBezTo>
                <a:cubicBezTo>
                  <a:pt x="21600" y="4851"/>
                  <a:pt x="21062" y="0"/>
                  <a:pt x="20400" y="0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75" name="AutoShape 93"/>
          <p:cNvSpPr/>
          <p:nvPr/>
        </p:nvSpPr>
        <p:spPr bwMode="auto">
          <a:xfrm>
            <a:off x="6613525" y="5140325"/>
            <a:ext cx="115888" cy="127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0400" y="0"/>
                </a:moveTo>
                <a:lnTo>
                  <a:pt x="1200" y="0"/>
                </a:lnTo>
                <a:cubicBezTo>
                  <a:pt x="537" y="0"/>
                  <a:pt x="0" y="4851"/>
                  <a:pt x="0" y="10800"/>
                </a:cubicBezTo>
                <a:cubicBezTo>
                  <a:pt x="0" y="16790"/>
                  <a:pt x="537" y="21599"/>
                  <a:pt x="1200" y="21599"/>
                </a:cubicBezTo>
                <a:lnTo>
                  <a:pt x="20400" y="21599"/>
                </a:lnTo>
                <a:cubicBezTo>
                  <a:pt x="21062" y="21599"/>
                  <a:pt x="21600" y="16790"/>
                  <a:pt x="21600" y="10800"/>
                </a:cubicBezTo>
                <a:cubicBezTo>
                  <a:pt x="21600" y="4851"/>
                  <a:pt x="21062" y="0"/>
                  <a:pt x="20400" y="0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76" name="AutoShape 94"/>
          <p:cNvSpPr/>
          <p:nvPr/>
        </p:nvSpPr>
        <p:spPr bwMode="auto">
          <a:xfrm>
            <a:off x="6472238" y="5064125"/>
            <a:ext cx="257175" cy="127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060" y="0"/>
                </a:moveTo>
                <a:lnTo>
                  <a:pt x="540" y="0"/>
                </a:lnTo>
                <a:cubicBezTo>
                  <a:pt x="242" y="0"/>
                  <a:pt x="0" y="4851"/>
                  <a:pt x="0" y="10800"/>
                </a:cubicBezTo>
                <a:cubicBezTo>
                  <a:pt x="0" y="16769"/>
                  <a:pt x="242" y="21599"/>
                  <a:pt x="540" y="21599"/>
                </a:cubicBezTo>
                <a:lnTo>
                  <a:pt x="21060" y="21599"/>
                </a:lnTo>
                <a:cubicBezTo>
                  <a:pt x="21357" y="21599"/>
                  <a:pt x="21600" y="16769"/>
                  <a:pt x="21600" y="10800"/>
                </a:cubicBezTo>
                <a:cubicBezTo>
                  <a:pt x="21600" y="4851"/>
                  <a:pt x="21357" y="0"/>
                  <a:pt x="21060" y="0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77" name="AutoShape 95"/>
          <p:cNvSpPr/>
          <p:nvPr/>
        </p:nvSpPr>
        <p:spPr bwMode="auto">
          <a:xfrm>
            <a:off x="6472238" y="5102225"/>
            <a:ext cx="257175" cy="127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060" y="0"/>
                </a:moveTo>
                <a:lnTo>
                  <a:pt x="540" y="0"/>
                </a:lnTo>
                <a:cubicBezTo>
                  <a:pt x="242" y="0"/>
                  <a:pt x="0" y="4851"/>
                  <a:pt x="0" y="10800"/>
                </a:cubicBezTo>
                <a:cubicBezTo>
                  <a:pt x="0" y="16790"/>
                  <a:pt x="242" y="21599"/>
                  <a:pt x="540" y="21599"/>
                </a:cubicBezTo>
                <a:lnTo>
                  <a:pt x="21060" y="21599"/>
                </a:lnTo>
                <a:cubicBezTo>
                  <a:pt x="21357" y="21599"/>
                  <a:pt x="21600" y="16790"/>
                  <a:pt x="21600" y="10800"/>
                </a:cubicBezTo>
                <a:cubicBezTo>
                  <a:pt x="21600" y="4851"/>
                  <a:pt x="21357" y="0"/>
                  <a:pt x="21060" y="0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78" name="AutoShape 96"/>
          <p:cNvSpPr/>
          <p:nvPr/>
        </p:nvSpPr>
        <p:spPr bwMode="auto">
          <a:xfrm>
            <a:off x="6472238" y="4922838"/>
            <a:ext cx="115887" cy="1143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4799" y="4792"/>
                </a:moveTo>
                <a:lnTo>
                  <a:pt x="16800" y="4792"/>
                </a:lnTo>
                <a:lnTo>
                  <a:pt x="16800" y="16797"/>
                </a:lnTo>
                <a:lnTo>
                  <a:pt x="4799" y="16797"/>
                </a:lnTo>
                <a:cubicBezTo>
                  <a:pt x="4799" y="16797"/>
                  <a:pt x="4799" y="4792"/>
                  <a:pt x="4799" y="4792"/>
                </a:cubicBezTo>
                <a:close/>
                <a:moveTo>
                  <a:pt x="2399" y="21600"/>
                </a:moveTo>
                <a:lnTo>
                  <a:pt x="19199" y="21600"/>
                </a:lnTo>
                <a:cubicBezTo>
                  <a:pt x="20527" y="21600"/>
                  <a:pt x="21600" y="20523"/>
                  <a:pt x="21600" y="19198"/>
                </a:cubicBezTo>
                <a:lnTo>
                  <a:pt x="21600" y="2401"/>
                </a:lnTo>
                <a:cubicBezTo>
                  <a:pt x="21600" y="1076"/>
                  <a:pt x="20527" y="0"/>
                  <a:pt x="19199" y="0"/>
                </a:cubicBezTo>
                <a:lnTo>
                  <a:pt x="2399" y="0"/>
                </a:lnTo>
                <a:cubicBezTo>
                  <a:pt x="1072" y="0"/>
                  <a:pt x="0" y="1076"/>
                  <a:pt x="0" y="2401"/>
                </a:cubicBezTo>
                <a:lnTo>
                  <a:pt x="0" y="19198"/>
                </a:lnTo>
                <a:cubicBezTo>
                  <a:pt x="0" y="20523"/>
                  <a:pt x="1072" y="21600"/>
                  <a:pt x="2399" y="21600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79" name="AutoShape 105"/>
          <p:cNvSpPr/>
          <p:nvPr/>
        </p:nvSpPr>
        <p:spPr bwMode="auto">
          <a:xfrm>
            <a:off x="5172075" y="4948238"/>
            <a:ext cx="409575" cy="257175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10800" y="19438"/>
                </a:moveTo>
                <a:cubicBezTo>
                  <a:pt x="7005" y="19438"/>
                  <a:pt x="3289" y="15988"/>
                  <a:pt x="1437" y="10797"/>
                </a:cubicBezTo>
                <a:cubicBezTo>
                  <a:pt x="3298" y="5598"/>
                  <a:pt x="7009" y="2161"/>
                  <a:pt x="10800" y="2161"/>
                </a:cubicBezTo>
                <a:cubicBezTo>
                  <a:pt x="14595" y="2161"/>
                  <a:pt x="18310" y="5611"/>
                  <a:pt x="20162" y="10802"/>
                </a:cubicBezTo>
                <a:cubicBezTo>
                  <a:pt x="18301" y="16000"/>
                  <a:pt x="14590" y="19438"/>
                  <a:pt x="10800" y="19438"/>
                </a:cubicBezTo>
                <a:moveTo>
                  <a:pt x="21576" y="10561"/>
                </a:moveTo>
                <a:cubicBezTo>
                  <a:pt x="21569" y="10516"/>
                  <a:pt x="21573" y="10467"/>
                  <a:pt x="21562" y="10423"/>
                </a:cubicBezTo>
                <a:cubicBezTo>
                  <a:pt x="21558" y="10406"/>
                  <a:pt x="21548" y="10395"/>
                  <a:pt x="21544" y="10378"/>
                </a:cubicBezTo>
                <a:cubicBezTo>
                  <a:pt x="21537" y="10352"/>
                  <a:pt x="21539" y="10322"/>
                  <a:pt x="21530" y="10297"/>
                </a:cubicBezTo>
                <a:cubicBezTo>
                  <a:pt x="19569" y="4298"/>
                  <a:pt x="15302" y="0"/>
                  <a:pt x="10800" y="0"/>
                </a:cubicBezTo>
                <a:cubicBezTo>
                  <a:pt x="6297" y="0"/>
                  <a:pt x="2030" y="4290"/>
                  <a:pt x="69" y="10290"/>
                </a:cubicBezTo>
                <a:cubicBezTo>
                  <a:pt x="61" y="10316"/>
                  <a:pt x="62" y="10344"/>
                  <a:pt x="55" y="10370"/>
                </a:cubicBezTo>
                <a:cubicBezTo>
                  <a:pt x="51" y="10387"/>
                  <a:pt x="41" y="10398"/>
                  <a:pt x="37" y="10415"/>
                </a:cubicBezTo>
                <a:cubicBezTo>
                  <a:pt x="26" y="10459"/>
                  <a:pt x="30" y="10508"/>
                  <a:pt x="24" y="10554"/>
                </a:cubicBezTo>
                <a:cubicBezTo>
                  <a:pt x="12" y="10635"/>
                  <a:pt x="0" y="10714"/>
                  <a:pt x="0" y="10796"/>
                </a:cubicBezTo>
                <a:cubicBezTo>
                  <a:pt x="0" y="10878"/>
                  <a:pt x="12" y="10955"/>
                  <a:pt x="24" y="11038"/>
                </a:cubicBezTo>
                <a:cubicBezTo>
                  <a:pt x="30" y="11083"/>
                  <a:pt x="26" y="11131"/>
                  <a:pt x="37" y="11175"/>
                </a:cubicBezTo>
                <a:cubicBezTo>
                  <a:pt x="41" y="11193"/>
                  <a:pt x="51" y="11204"/>
                  <a:pt x="55" y="11220"/>
                </a:cubicBezTo>
                <a:cubicBezTo>
                  <a:pt x="62" y="11247"/>
                  <a:pt x="61" y="11276"/>
                  <a:pt x="69" y="11302"/>
                </a:cubicBezTo>
                <a:cubicBezTo>
                  <a:pt x="2030" y="17300"/>
                  <a:pt x="6297" y="21599"/>
                  <a:pt x="10800" y="21599"/>
                </a:cubicBezTo>
                <a:cubicBezTo>
                  <a:pt x="15302" y="21599"/>
                  <a:pt x="19569" y="17308"/>
                  <a:pt x="21530" y="11309"/>
                </a:cubicBezTo>
                <a:cubicBezTo>
                  <a:pt x="21539" y="11283"/>
                  <a:pt x="21537" y="11255"/>
                  <a:pt x="21544" y="11228"/>
                </a:cubicBezTo>
                <a:cubicBezTo>
                  <a:pt x="21548" y="11212"/>
                  <a:pt x="21558" y="11201"/>
                  <a:pt x="21562" y="11183"/>
                </a:cubicBezTo>
                <a:cubicBezTo>
                  <a:pt x="21573" y="11139"/>
                  <a:pt x="21569" y="11089"/>
                  <a:pt x="21576" y="11044"/>
                </a:cubicBezTo>
                <a:cubicBezTo>
                  <a:pt x="21587" y="10963"/>
                  <a:pt x="21599" y="10885"/>
                  <a:pt x="21599" y="10803"/>
                </a:cubicBezTo>
                <a:cubicBezTo>
                  <a:pt x="21599" y="10721"/>
                  <a:pt x="21587" y="10642"/>
                  <a:pt x="21576" y="10561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80" name="AutoShape 106"/>
          <p:cNvSpPr/>
          <p:nvPr/>
        </p:nvSpPr>
        <p:spPr bwMode="auto">
          <a:xfrm>
            <a:off x="5326063" y="5024438"/>
            <a:ext cx="57150" cy="5873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19202" y="0"/>
                </a:moveTo>
                <a:cubicBezTo>
                  <a:pt x="19193" y="0"/>
                  <a:pt x="19183" y="4"/>
                  <a:pt x="19174" y="4"/>
                </a:cubicBezTo>
                <a:cubicBezTo>
                  <a:pt x="8585" y="23"/>
                  <a:pt x="0" y="8607"/>
                  <a:pt x="0" y="19198"/>
                </a:cubicBezTo>
                <a:cubicBezTo>
                  <a:pt x="0" y="20523"/>
                  <a:pt x="1076" y="21600"/>
                  <a:pt x="2402" y="21600"/>
                </a:cubicBezTo>
                <a:cubicBezTo>
                  <a:pt x="3722" y="21600"/>
                  <a:pt x="4799" y="20523"/>
                  <a:pt x="4799" y="19198"/>
                </a:cubicBezTo>
                <a:cubicBezTo>
                  <a:pt x="4799" y="11262"/>
                  <a:pt x="11262" y="4803"/>
                  <a:pt x="19202" y="4803"/>
                </a:cubicBezTo>
                <a:lnTo>
                  <a:pt x="19202" y="4798"/>
                </a:lnTo>
                <a:cubicBezTo>
                  <a:pt x="20523" y="4798"/>
                  <a:pt x="21599" y="3721"/>
                  <a:pt x="21599" y="2401"/>
                </a:cubicBezTo>
                <a:cubicBezTo>
                  <a:pt x="21599" y="1076"/>
                  <a:pt x="20523" y="0"/>
                  <a:pt x="19202" y="0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81" name="AutoShape 107"/>
          <p:cNvSpPr/>
          <p:nvPr/>
        </p:nvSpPr>
        <p:spPr bwMode="auto">
          <a:xfrm>
            <a:off x="5286375" y="4986338"/>
            <a:ext cx="180975" cy="17938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10800" y="20057"/>
                </a:moveTo>
                <a:cubicBezTo>
                  <a:pt x="5694" y="20057"/>
                  <a:pt x="1542" y="15905"/>
                  <a:pt x="1542" y="10800"/>
                </a:cubicBezTo>
                <a:cubicBezTo>
                  <a:pt x="1542" y="5694"/>
                  <a:pt x="5694" y="1542"/>
                  <a:pt x="10800" y="1542"/>
                </a:cubicBezTo>
                <a:cubicBezTo>
                  <a:pt x="15905" y="1542"/>
                  <a:pt x="20057" y="5694"/>
                  <a:pt x="20057" y="10800"/>
                </a:cubicBezTo>
                <a:cubicBezTo>
                  <a:pt x="20057" y="15905"/>
                  <a:pt x="15905" y="20057"/>
                  <a:pt x="10800" y="20057"/>
                </a:cubicBezTo>
                <a:moveTo>
                  <a:pt x="10800" y="0"/>
                </a:moveTo>
                <a:cubicBezTo>
                  <a:pt x="4834" y="0"/>
                  <a:pt x="0" y="4834"/>
                  <a:pt x="0" y="10800"/>
                </a:cubicBezTo>
                <a:cubicBezTo>
                  <a:pt x="0" y="16765"/>
                  <a:pt x="4834" y="21600"/>
                  <a:pt x="10800" y="21600"/>
                </a:cubicBezTo>
                <a:cubicBezTo>
                  <a:pt x="16765" y="21600"/>
                  <a:pt x="21599" y="16765"/>
                  <a:pt x="21599" y="10800"/>
                </a:cubicBezTo>
                <a:cubicBezTo>
                  <a:pt x="21599" y="4834"/>
                  <a:pt x="16765" y="0"/>
                  <a:pt x="10800" y="0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82" name="AutoShape 123"/>
          <p:cNvSpPr/>
          <p:nvPr/>
        </p:nvSpPr>
        <p:spPr bwMode="auto">
          <a:xfrm>
            <a:off x="4524375" y="2925763"/>
            <a:ext cx="411163" cy="411162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18180" y="12132"/>
                </a:moveTo>
                <a:cubicBezTo>
                  <a:pt x="17710" y="12226"/>
                  <a:pt x="17327" y="12561"/>
                  <a:pt x="17170" y="13012"/>
                </a:cubicBezTo>
                <a:cubicBezTo>
                  <a:pt x="17083" y="13261"/>
                  <a:pt x="16981" y="13503"/>
                  <a:pt x="16868" y="13738"/>
                </a:cubicBezTo>
                <a:cubicBezTo>
                  <a:pt x="16658" y="14169"/>
                  <a:pt x="16694" y="14677"/>
                  <a:pt x="16959" y="15075"/>
                </a:cubicBezTo>
                <a:lnTo>
                  <a:pt x="18131" y="16833"/>
                </a:lnTo>
                <a:lnTo>
                  <a:pt x="16832" y="18132"/>
                </a:lnTo>
                <a:lnTo>
                  <a:pt x="15075" y="16960"/>
                </a:lnTo>
                <a:cubicBezTo>
                  <a:pt x="14850" y="16810"/>
                  <a:pt x="14589" y="16733"/>
                  <a:pt x="14326" y="16733"/>
                </a:cubicBezTo>
                <a:cubicBezTo>
                  <a:pt x="14126" y="16733"/>
                  <a:pt x="13924" y="16778"/>
                  <a:pt x="13738" y="16868"/>
                </a:cubicBezTo>
                <a:cubicBezTo>
                  <a:pt x="13504" y="16981"/>
                  <a:pt x="13262" y="17083"/>
                  <a:pt x="13012" y="17170"/>
                </a:cubicBezTo>
                <a:cubicBezTo>
                  <a:pt x="12561" y="17327"/>
                  <a:pt x="12226" y="17712"/>
                  <a:pt x="12133" y="18180"/>
                </a:cubicBezTo>
                <a:lnTo>
                  <a:pt x="11717" y="20249"/>
                </a:lnTo>
                <a:lnTo>
                  <a:pt x="9881" y="20249"/>
                </a:lnTo>
                <a:lnTo>
                  <a:pt x="9467" y="18180"/>
                </a:lnTo>
                <a:cubicBezTo>
                  <a:pt x="9373" y="17712"/>
                  <a:pt x="9039" y="17327"/>
                  <a:pt x="8588" y="17170"/>
                </a:cubicBezTo>
                <a:cubicBezTo>
                  <a:pt x="8339" y="17083"/>
                  <a:pt x="8096" y="16983"/>
                  <a:pt x="7861" y="16869"/>
                </a:cubicBezTo>
                <a:cubicBezTo>
                  <a:pt x="7675" y="16778"/>
                  <a:pt x="7474" y="16733"/>
                  <a:pt x="7273" y="16733"/>
                </a:cubicBezTo>
                <a:cubicBezTo>
                  <a:pt x="7011" y="16733"/>
                  <a:pt x="6750" y="16810"/>
                  <a:pt x="6525" y="16960"/>
                </a:cubicBezTo>
                <a:lnTo>
                  <a:pt x="4767" y="18132"/>
                </a:lnTo>
                <a:lnTo>
                  <a:pt x="3468" y="16833"/>
                </a:lnTo>
                <a:lnTo>
                  <a:pt x="4639" y="15075"/>
                </a:lnTo>
                <a:cubicBezTo>
                  <a:pt x="4904" y="14677"/>
                  <a:pt x="4939" y="14169"/>
                  <a:pt x="4732" y="13738"/>
                </a:cubicBezTo>
                <a:cubicBezTo>
                  <a:pt x="4618" y="13504"/>
                  <a:pt x="4516" y="13263"/>
                  <a:pt x="4429" y="13013"/>
                </a:cubicBezTo>
                <a:cubicBezTo>
                  <a:pt x="4273" y="12561"/>
                  <a:pt x="3888" y="12227"/>
                  <a:pt x="3419" y="12133"/>
                </a:cubicBezTo>
                <a:lnTo>
                  <a:pt x="1350" y="11718"/>
                </a:lnTo>
                <a:lnTo>
                  <a:pt x="1349" y="9882"/>
                </a:lnTo>
                <a:lnTo>
                  <a:pt x="3419" y="9468"/>
                </a:lnTo>
                <a:cubicBezTo>
                  <a:pt x="3888" y="9374"/>
                  <a:pt x="4273" y="9039"/>
                  <a:pt x="4429" y="8588"/>
                </a:cubicBezTo>
                <a:cubicBezTo>
                  <a:pt x="4516" y="8338"/>
                  <a:pt x="4617" y="8096"/>
                  <a:pt x="4731" y="7862"/>
                </a:cubicBezTo>
                <a:cubicBezTo>
                  <a:pt x="4940" y="7431"/>
                  <a:pt x="4905" y="6923"/>
                  <a:pt x="4639" y="6524"/>
                </a:cubicBezTo>
                <a:lnTo>
                  <a:pt x="3468" y="4767"/>
                </a:lnTo>
                <a:lnTo>
                  <a:pt x="4767" y="3468"/>
                </a:lnTo>
                <a:lnTo>
                  <a:pt x="6525" y="4639"/>
                </a:lnTo>
                <a:cubicBezTo>
                  <a:pt x="6750" y="4790"/>
                  <a:pt x="7011" y="4866"/>
                  <a:pt x="7273" y="4866"/>
                </a:cubicBezTo>
                <a:cubicBezTo>
                  <a:pt x="7474" y="4866"/>
                  <a:pt x="7674" y="4822"/>
                  <a:pt x="7861" y="4732"/>
                </a:cubicBezTo>
                <a:cubicBezTo>
                  <a:pt x="8095" y="4619"/>
                  <a:pt x="8337" y="4517"/>
                  <a:pt x="8586" y="4430"/>
                </a:cubicBezTo>
                <a:cubicBezTo>
                  <a:pt x="9039" y="4272"/>
                  <a:pt x="9373" y="3888"/>
                  <a:pt x="9467" y="3420"/>
                </a:cubicBezTo>
                <a:lnTo>
                  <a:pt x="9881" y="1350"/>
                </a:lnTo>
                <a:lnTo>
                  <a:pt x="11717" y="1350"/>
                </a:lnTo>
                <a:lnTo>
                  <a:pt x="12131" y="3420"/>
                </a:lnTo>
                <a:cubicBezTo>
                  <a:pt x="12225" y="3888"/>
                  <a:pt x="12560" y="4272"/>
                  <a:pt x="13012" y="4430"/>
                </a:cubicBezTo>
                <a:cubicBezTo>
                  <a:pt x="13261" y="4517"/>
                  <a:pt x="13502" y="4617"/>
                  <a:pt x="13737" y="4731"/>
                </a:cubicBezTo>
                <a:cubicBezTo>
                  <a:pt x="13924" y="4822"/>
                  <a:pt x="14125" y="4866"/>
                  <a:pt x="14326" y="4866"/>
                </a:cubicBezTo>
                <a:cubicBezTo>
                  <a:pt x="14589" y="4866"/>
                  <a:pt x="14850" y="4790"/>
                  <a:pt x="15075" y="4639"/>
                </a:cubicBezTo>
                <a:lnTo>
                  <a:pt x="16832" y="3468"/>
                </a:lnTo>
                <a:lnTo>
                  <a:pt x="18131" y="4767"/>
                </a:lnTo>
                <a:lnTo>
                  <a:pt x="16959" y="6524"/>
                </a:lnTo>
                <a:cubicBezTo>
                  <a:pt x="16694" y="6923"/>
                  <a:pt x="16660" y="7431"/>
                  <a:pt x="16867" y="7861"/>
                </a:cubicBezTo>
                <a:cubicBezTo>
                  <a:pt x="16980" y="8096"/>
                  <a:pt x="17083" y="8337"/>
                  <a:pt x="17170" y="8587"/>
                </a:cubicBezTo>
                <a:cubicBezTo>
                  <a:pt x="17327" y="9039"/>
                  <a:pt x="17710" y="9373"/>
                  <a:pt x="18180" y="9467"/>
                </a:cubicBezTo>
                <a:lnTo>
                  <a:pt x="20248" y="9882"/>
                </a:lnTo>
                <a:lnTo>
                  <a:pt x="20250" y="11718"/>
                </a:lnTo>
                <a:cubicBezTo>
                  <a:pt x="20250" y="11718"/>
                  <a:pt x="18180" y="12132"/>
                  <a:pt x="18180" y="12132"/>
                </a:cubicBezTo>
                <a:close/>
                <a:moveTo>
                  <a:pt x="20513" y="8558"/>
                </a:moveTo>
                <a:lnTo>
                  <a:pt x="18445" y="8143"/>
                </a:lnTo>
                <a:cubicBezTo>
                  <a:pt x="18341" y="7844"/>
                  <a:pt x="18218" y="7554"/>
                  <a:pt x="18082" y="7273"/>
                </a:cubicBezTo>
                <a:lnTo>
                  <a:pt x="19254" y="5516"/>
                </a:lnTo>
                <a:cubicBezTo>
                  <a:pt x="19611" y="4980"/>
                  <a:pt x="19540" y="4268"/>
                  <a:pt x="19085" y="3813"/>
                </a:cubicBezTo>
                <a:lnTo>
                  <a:pt x="17787" y="2514"/>
                </a:lnTo>
                <a:cubicBezTo>
                  <a:pt x="17526" y="2253"/>
                  <a:pt x="17181" y="2118"/>
                  <a:pt x="16831" y="2118"/>
                </a:cubicBezTo>
                <a:cubicBezTo>
                  <a:pt x="16573" y="2118"/>
                  <a:pt x="16312" y="2193"/>
                  <a:pt x="16084" y="2345"/>
                </a:cubicBezTo>
                <a:lnTo>
                  <a:pt x="14326" y="3516"/>
                </a:lnTo>
                <a:cubicBezTo>
                  <a:pt x="14044" y="3380"/>
                  <a:pt x="13754" y="3258"/>
                  <a:pt x="13455" y="3155"/>
                </a:cubicBezTo>
                <a:lnTo>
                  <a:pt x="13041" y="1085"/>
                </a:lnTo>
                <a:cubicBezTo>
                  <a:pt x="12916" y="454"/>
                  <a:pt x="12361" y="0"/>
                  <a:pt x="11717" y="0"/>
                </a:cubicBezTo>
                <a:lnTo>
                  <a:pt x="9881" y="0"/>
                </a:lnTo>
                <a:cubicBezTo>
                  <a:pt x="9238" y="0"/>
                  <a:pt x="8684" y="454"/>
                  <a:pt x="8557" y="1085"/>
                </a:cubicBezTo>
                <a:lnTo>
                  <a:pt x="8143" y="3155"/>
                </a:lnTo>
                <a:cubicBezTo>
                  <a:pt x="7843" y="3258"/>
                  <a:pt x="7554" y="3381"/>
                  <a:pt x="7273" y="3516"/>
                </a:cubicBezTo>
                <a:lnTo>
                  <a:pt x="5516" y="2345"/>
                </a:lnTo>
                <a:cubicBezTo>
                  <a:pt x="5287" y="2193"/>
                  <a:pt x="5026" y="2118"/>
                  <a:pt x="4767" y="2118"/>
                </a:cubicBezTo>
                <a:cubicBezTo>
                  <a:pt x="4419" y="2118"/>
                  <a:pt x="4073" y="2253"/>
                  <a:pt x="3812" y="2514"/>
                </a:cubicBezTo>
                <a:lnTo>
                  <a:pt x="2514" y="3813"/>
                </a:lnTo>
                <a:cubicBezTo>
                  <a:pt x="2059" y="4268"/>
                  <a:pt x="1988" y="4980"/>
                  <a:pt x="2345" y="5516"/>
                </a:cubicBezTo>
                <a:lnTo>
                  <a:pt x="3516" y="7273"/>
                </a:lnTo>
                <a:cubicBezTo>
                  <a:pt x="3380" y="7555"/>
                  <a:pt x="3258" y="7844"/>
                  <a:pt x="3154" y="8144"/>
                </a:cubicBezTo>
                <a:lnTo>
                  <a:pt x="1085" y="8558"/>
                </a:lnTo>
                <a:cubicBezTo>
                  <a:pt x="454" y="8684"/>
                  <a:pt x="0" y="9238"/>
                  <a:pt x="0" y="9882"/>
                </a:cubicBezTo>
                <a:lnTo>
                  <a:pt x="0" y="11718"/>
                </a:lnTo>
                <a:cubicBezTo>
                  <a:pt x="0" y="12361"/>
                  <a:pt x="454" y="12916"/>
                  <a:pt x="1085" y="13042"/>
                </a:cubicBezTo>
                <a:lnTo>
                  <a:pt x="3154" y="13456"/>
                </a:lnTo>
                <a:cubicBezTo>
                  <a:pt x="3258" y="13755"/>
                  <a:pt x="3380" y="14046"/>
                  <a:pt x="3516" y="14326"/>
                </a:cubicBezTo>
                <a:lnTo>
                  <a:pt x="2345" y="16083"/>
                </a:lnTo>
                <a:cubicBezTo>
                  <a:pt x="1988" y="16619"/>
                  <a:pt x="2059" y="17332"/>
                  <a:pt x="2514" y="17787"/>
                </a:cubicBezTo>
                <a:lnTo>
                  <a:pt x="3812" y="19086"/>
                </a:lnTo>
                <a:cubicBezTo>
                  <a:pt x="4073" y="19346"/>
                  <a:pt x="4419" y="19482"/>
                  <a:pt x="4767" y="19482"/>
                </a:cubicBezTo>
                <a:cubicBezTo>
                  <a:pt x="5026" y="19482"/>
                  <a:pt x="5287" y="19406"/>
                  <a:pt x="5516" y="19254"/>
                </a:cubicBezTo>
                <a:lnTo>
                  <a:pt x="7273" y="18083"/>
                </a:lnTo>
                <a:cubicBezTo>
                  <a:pt x="7554" y="18220"/>
                  <a:pt x="7843" y="18341"/>
                  <a:pt x="8143" y="18445"/>
                </a:cubicBezTo>
                <a:lnTo>
                  <a:pt x="8557" y="20514"/>
                </a:lnTo>
                <a:cubicBezTo>
                  <a:pt x="8684" y="21146"/>
                  <a:pt x="9238" y="21599"/>
                  <a:pt x="9881" y="21599"/>
                </a:cubicBezTo>
                <a:lnTo>
                  <a:pt x="11717" y="21599"/>
                </a:lnTo>
                <a:cubicBezTo>
                  <a:pt x="12361" y="21599"/>
                  <a:pt x="12916" y="21146"/>
                  <a:pt x="13041" y="20514"/>
                </a:cubicBezTo>
                <a:lnTo>
                  <a:pt x="13456" y="18445"/>
                </a:lnTo>
                <a:cubicBezTo>
                  <a:pt x="13755" y="18341"/>
                  <a:pt x="14046" y="18219"/>
                  <a:pt x="14326" y="18083"/>
                </a:cubicBezTo>
                <a:lnTo>
                  <a:pt x="16084" y="19254"/>
                </a:lnTo>
                <a:cubicBezTo>
                  <a:pt x="16312" y="19406"/>
                  <a:pt x="16573" y="19482"/>
                  <a:pt x="16831" y="19482"/>
                </a:cubicBezTo>
                <a:cubicBezTo>
                  <a:pt x="17181" y="19482"/>
                  <a:pt x="17526" y="19346"/>
                  <a:pt x="17787" y="19086"/>
                </a:cubicBezTo>
                <a:lnTo>
                  <a:pt x="19085" y="17787"/>
                </a:lnTo>
                <a:cubicBezTo>
                  <a:pt x="19540" y="17332"/>
                  <a:pt x="19611" y="16619"/>
                  <a:pt x="19254" y="16083"/>
                </a:cubicBezTo>
                <a:lnTo>
                  <a:pt x="18082" y="14326"/>
                </a:lnTo>
                <a:cubicBezTo>
                  <a:pt x="18219" y="14045"/>
                  <a:pt x="18341" y="13755"/>
                  <a:pt x="18445" y="13456"/>
                </a:cubicBezTo>
                <a:lnTo>
                  <a:pt x="20513" y="13042"/>
                </a:lnTo>
                <a:cubicBezTo>
                  <a:pt x="21145" y="12916"/>
                  <a:pt x="21599" y="12361"/>
                  <a:pt x="21599" y="11718"/>
                </a:cubicBezTo>
                <a:lnTo>
                  <a:pt x="21599" y="9882"/>
                </a:lnTo>
                <a:cubicBezTo>
                  <a:pt x="21599" y="9238"/>
                  <a:pt x="21145" y="8684"/>
                  <a:pt x="20513" y="8558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83" name="AutoShape 124"/>
          <p:cNvSpPr/>
          <p:nvPr/>
        </p:nvSpPr>
        <p:spPr bwMode="auto">
          <a:xfrm>
            <a:off x="4640263" y="3041650"/>
            <a:ext cx="180975" cy="179388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10800" y="20250"/>
                </a:moveTo>
                <a:cubicBezTo>
                  <a:pt x="5580" y="20250"/>
                  <a:pt x="1350" y="16017"/>
                  <a:pt x="1350" y="10800"/>
                </a:cubicBezTo>
                <a:cubicBezTo>
                  <a:pt x="1350" y="5582"/>
                  <a:pt x="5580" y="1349"/>
                  <a:pt x="10800" y="1349"/>
                </a:cubicBezTo>
                <a:cubicBezTo>
                  <a:pt x="16016" y="1349"/>
                  <a:pt x="20250" y="5582"/>
                  <a:pt x="20250" y="10800"/>
                </a:cubicBezTo>
                <a:cubicBezTo>
                  <a:pt x="20250" y="16017"/>
                  <a:pt x="16016" y="20250"/>
                  <a:pt x="10800" y="20250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3"/>
                  <a:pt x="4836" y="21600"/>
                  <a:pt x="10800" y="21600"/>
                </a:cubicBezTo>
                <a:cubicBezTo>
                  <a:pt x="16763" y="21600"/>
                  <a:pt x="21599" y="16763"/>
                  <a:pt x="21599" y="10800"/>
                </a:cubicBezTo>
                <a:cubicBezTo>
                  <a:pt x="21599" y="4836"/>
                  <a:pt x="16763" y="0"/>
                  <a:pt x="10800" y="0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84" name="AutoShape 125"/>
          <p:cNvSpPr/>
          <p:nvPr/>
        </p:nvSpPr>
        <p:spPr bwMode="auto">
          <a:xfrm>
            <a:off x="4678363" y="3079750"/>
            <a:ext cx="103187" cy="103188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10800" y="18900"/>
                </a:moveTo>
                <a:cubicBezTo>
                  <a:pt x="6328" y="18900"/>
                  <a:pt x="2699" y="15271"/>
                  <a:pt x="2699" y="10800"/>
                </a:cubicBezTo>
                <a:cubicBezTo>
                  <a:pt x="2699" y="6329"/>
                  <a:pt x="6328" y="2700"/>
                  <a:pt x="10800" y="2700"/>
                </a:cubicBezTo>
                <a:cubicBezTo>
                  <a:pt x="15271" y="2700"/>
                  <a:pt x="18899" y="6329"/>
                  <a:pt x="18899" y="10800"/>
                </a:cubicBezTo>
                <a:cubicBezTo>
                  <a:pt x="18899" y="15271"/>
                  <a:pt x="15271" y="18900"/>
                  <a:pt x="10800" y="18900"/>
                </a:cubicBezTo>
                <a:moveTo>
                  <a:pt x="10800" y="0"/>
                </a:moveTo>
                <a:cubicBezTo>
                  <a:pt x="4830" y="0"/>
                  <a:pt x="0" y="4833"/>
                  <a:pt x="0" y="10800"/>
                </a:cubicBezTo>
                <a:cubicBezTo>
                  <a:pt x="0" y="16766"/>
                  <a:pt x="4830" y="21599"/>
                  <a:pt x="10800" y="21599"/>
                </a:cubicBezTo>
                <a:cubicBezTo>
                  <a:pt x="16764" y="21599"/>
                  <a:pt x="21600" y="16766"/>
                  <a:pt x="21600" y="10800"/>
                </a:cubicBezTo>
                <a:cubicBezTo>
                  <a:pt x="21600" y="4833"/>
                  <a:pt x="16764" y="0"/>
                  <a:pt x="10800" y="0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85" name="AutoShape 101"/>
          <p:cNvSpPr/>
          <p:nvPr/>
        </p:nvSpPr>
        <p:spPr bwMode="auto">
          <a:xfrm>
            <a:off x="5321300" y="2230438"/>
            <a:ext cx="420688" cy="3683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0249" y="18514"/>
                </a:moveTo>
                <a:cubicBezTo>
                  <a:pt x="20249" y="19365"/>
                  <a:pt x="19644" y="20057"/>
                  <a:pt x="18899" y="20057"/>
                </a:cubicBezTo>
                <a:lnTo>
                  <a:pt x="2699" y="20057"/>
                </a:lnTo>
                <a:cubicBezTo>
                  <a:pt x="1955" y="20057"/>
                  <a:pt x="1349" y="19365"/>
                  <a:pt x="1349" y="18514"/>
                </a:cubicBezTo>
                <a:lnTo>
                  <a:pt x="1349" y="13114"/>
                </a:lnTo>
                <a:lnTo>
                  <a:pt x="4050" y="1542"/>
                </a:lnTo>
                <a:lnTo>
                  <a:pt x="17549" y="1542"/>
                </a:lnTo>
                <a:lnTo>
                  <a:pt x="20249" y="13114"/>
                </a:lnTo>
                <a:cubicBezTo>
                  <a:pt x="20249" y="13114"/>
                  <a:pt x="20249" y="18514"/>
                  <a:pt x="20249" y="18514"/>
                </a:cubicBezTo>
                <a:close/>
                <a:moveTo>
                  <a:pt x="21548" y="12693"/>
                </a:moveTo>
                <a:lnTo>
                  <a:pt x="18847" y="1117"/>
                </a:lnTo>
                <a:cubicBezTo>
                  <a:pt x="18683" y="460"/>
                  <a:pt x="18150" y="0"/>
                  <a:pt x="17549" y="0"/>
                </a:cubicBezTo>
                <a:lnTo>
                  <a:pt x="10800" y="0"/>
                </a:lnTo>
                <a:lnTo>
                  <a:pt x="4049" y="0"/>
                </a:lnTo>
                <a:cubicBezTo>
                  <a:pt x="3449" y="0"/>
                  <a:pt x="2916" y="460"/>
                  <a:pt x="2752" y="1117"/>
                </a:cubicBezTo>
                <a:lnTo>
                  <a:pt x="51" y="12693"/>
                </a:lnTo>
                <a:cubicBezTo>
                  <a:pt x="17" y="12835"/>
                  <a:pt x="0" y="12976"/>
                  <a:pt x="0" y="13114"/>
                </a:cubicBezTo>
                <a:lnTo>
                  <a:pt x="0" y="18514"/>
                </a:lnTo>
                <a:cubicBezTo>
                  <a:pt x="0" y="20218"/>
                  <a:pt x="1208" y="21600"/>
                  <a:pt x="2699" y="21600"/>
                </a:cubicBezTo>
                <a:lnTo>
                  <a:pt x="18899" y="21600"/>
                </a:lnTo>
                <a:cubicBezTo>
                  <a:pt x="20391" y="21600"/>
                  <a:pt x="21600" y="20218"/>
                  <a:pt x="21600" y="18514"/>
                </a:cubicBezTo>
                <a:lnTo>
                  <a:pt x="21600" y="13114"/>
                </a:lnTo>
                <a:cubicBezTo>
                  <a:pt x="21600" y="12976"/>
                  <a:pt x="21582" y="12835"/>
                  <a:pt x="21548" y="12693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86" name="AutoShape 102"/>
          <p:cNvSpPr/>
          <p:nvPr/>
        </p:nvSpPr>
        <p:spPr bwMode="auto">
          <a:xfrm>
            <a:off x="5373688" y="2284413"/>
            <a:ext cx="320675" cy="234950"/>
          </a:xfrm>
          <a:custGeom>
            <a:gdLst>
              <a:gd fmla="+- 0 10799 40" name="T0"/>
              <a:gd fmla="*/ T0 w 21519" name="T1"/>
              <a:gd fmla="*/ 10800 h 21600" name="T2"/>
              <a:gd fmla="+- 0 10799 40" name="T3"/>
              <a:gd fmla="*/ T3 w 21519" name="T4"/>
              <a:gd fmla="*/ 10800 h 21600" name="T5"/>
              <a:gd fmla="+- 0 10799 40" name="T6"/>
              <a:gd fmla="*/ T6 w 21519" name="T7"/>
              <a:gd fmla="*/ 10800 h 21600" name="T8"/>
              <a:gd fmla="+- 0 10799 40" name="T9"/>
              <a:gd fmla="*/ T9 w 21519" name="T10"/>
              <a:gd fmla="*/ 10800 h 21600" name="T11"/>
            </a:gdLst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b="b" l="0" r="r" t="0"/>
            <a:pathLst>
              <a:path h="21600" w="21519">
                <a:moveTo>
                  <a:pt x="18070" y="14399"/>
                </a:moveTo>
                <a:lnTo>
                  <a:pt x="16603" y="14399"/>
                </a:lnTo>
                <a:cubicBezTo>
                  <a:pt x="15931" y="14399"/>
                  <a:pt x="15325" y="14907"/>
                  <a:pt x="15024" y="15725"/>
                </a:cubicBezTo>
                <a:lnTo>
                  <a:pt x="13746" y="19199"/>
                </a:lnTo>
                <a:lnTo>
                  <a:pt x="7773" y="19199"/>
                </a:lnTo>
                <a:lnTo>
                  <a:pt x="6495" y="15725"/>
                </a:lnTo>
                <a:cubicBezTo>
                  <a:pt x="6194" y="14907"/>
                  <a:pt x="5588" y="14399"/>
                  <a:pt x="4916" y="14399"/>
                </a:cubicBezTo>
                <a:lnTo>
                  <a:pt x="3449" y="14399"/>
                </a:lnTo>
                <a:lnTo>
                  <a:pt x="1343" y="14399"/>
                </a:lnTo>
                <a:lnTo>
                  <a:pt x="3924" y="1200"/>
                </a:lnTo>
                <a:lnTo>
                  <a:pt x="17595" y="1200"/>
                </a:lnTo>
                <a:lnTo>
                  <a:pt x="20176" y="14399"/>
                </a:lnTo>
                <a:cubicBezTo>
                  <a:pt x="20176" y="14399"/>
                  <a:pt x="18070" y="14399"/>
                  <a:pt x="18070" y="14399"/>
                </a:cubicBezTo>
                <a:close/>
                <a:moveTo>
                  <a:pt x="17595" y="0"/>
                </a:moveTo>
                <a:lnTo>
                  <a:pt x="3924" y="0"/>
                </a:lnTo>
                <a:cubicBezTo>
                  <a:pt x="3524" y="0"/>
                  <a:pt x="3174" y="366"/>
                  <a:pt x="3071" y="891"/>
                </a:cubicBezTo>
                <a:lnTo>
                  <a:pt x="28" y="15291"/>
                </a:lnTo>
                <a:cubicBezTo>
                  <a:pt x="-40" y="15651"/>
                  <a:pt x="16" y="16035"/>
                  <a:pt x="183" y="16330"/>
                </a:cubicBezTo>
                <a:cubicBezTo>
                  <a:pt x="350" y="16625"/>
                  <a:pt x="609" y="16799"/>
                  <a:pt x="883" y="16799"/>
                </a:cubicBezTo>
                <a:lnTo>
                  <a:pt x="3449" y="16799"/>
                </a:lnTo>
                <a:lnTo>
                  <a:pt x="4456" y="16799"/>
                </a:lnTo>
                <a:lnTo>
                  <a:pt x="4916" y="16799"/>
                </a:lnTo>
                <a:lnTo>
                  <a:pt x="6194" y="20274"/>
                </a:lnTo>
                <a:cubicBezTo>
                  <a:pt x="6493" y="21086"/>
                  <a:pt x="7104" y="21599"/>
                  <a:pt x="7773" y="21599"/>
                </a:cubicBezTo>
                <a:lnTo>
                  <a:pt x="13746" y="21599"/>
                </a:lnTo>
                <a:cubicBezTo>
                  <a:pt x="14415" y="21599"/>
                  <a:pt x="15026" y="21086"/>
                  <a:pt x="15325" y="20274"/>
                </a:cubicBezTo>
                <a:lnTo>
                  <a:pt x="16603" y="16799"/>
                </a:lnTo>
                <a:lnTo>
                  <a:pt x="17063" y="16799"/>
                </a:lnTo>
                <a:lnTo>
                  <a:pt x="18070" y="16799"/>
                </a:lnTo>
                <a:lnTo>
                  <a:pt x="20636" y="16799"/>
                </a:lnTo>
                <a:cubicBezTo>
                  <a:pt x="20910" y="16799"/>
                  <a:pt x="21169" y="16625"/>
                  <a:pt x="21336" y="16330"/>
                </a:cubicBezTo>
                <a:cubicBezTo>
                  <a:pt x="21503" y="16035"/>
                  <a:pt x="21560" y="15651"/>
                  <a:pt x="21490" y="15291"/>
                </a:cubicBezTo>
                <a:lnTo>
                  <a:pt x="18448" y="891"/>
                </a:lnTo>
                <a:cubicBezTo>
                  <a:pt x="18345" y="366"/>
                  <a:pt x="17995" y="0"/>
                  <a:pt x="17595" y="0"/>
                </a:cubicBezTo>
              </a:path>
            </a:pathLst>
          </a:custGeom>
          <a:solidFill>
            <a:sysClr lastClr="FFFFFF" val="window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50701" lIns="50701" rIns="50701" tIns="50701"/>
          <a:lstStyle/>
          <a:p>
            <a:pPr defTabSz="608396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ern="0" lang="en-US" sz="3992">
              <a:solidFill>
                <a:srgbClr val="FFFFFF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9282" name="TextBox 13"/>
          <p:cNvSpPr txBox="1">
            <a:spLocks noChangeArrowheads="1"/>
          </p:cNvSpPr>
          <p:nvPr/>
        </p:nvSpPr>
        <p:spPr bwMode="auto">
          <a:xfrm>
            <a:off x="2892425" y="1427163"/>
            <a:ext cx="1276350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单击编辑标题</a:t>
            </a:r>
          </a:p>
        </p:txBody>
      </p:sp>
      <p:sp>
        <p:nvSpPr>
          <p:cNvPr id="9283" name="TextBox 13"/>
          <p:cNvSpPr txBox="1">
            <a:spLocks noChangeArrowheads="1"/>
          </p:cNvSpPr>
          <p:nvPr/>
        </p:nvSpPr>
        <p:spPr bwMode="auto">
          <a:xfrm>
            <a:off x="2168525" y="1747838"/>
            <a:ext cx="2000250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r"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9284" name="TextBox 13"/>
          <p:cNvSpPr txBox="1">
            <a:spLocks noChangeArrowheads="1"/>
          </p:cNvSpPr>
          <p:nvPr/>
        </p:nvSpPr>
        <p:spPr bwMode="auto">
          <a:xfrm>
            <a:off x="8250238" y="1301750"/>
            <a:ext cx="1497012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单击编辑标题</a:t>
            </a:r>
          </a:p>
        </p:txBody>
      </p:sp>
      <p:sp>
        <p:nvSpPr>
          <p:cNvPr id="9285" name="TextBox 13"/>
          <p:cNvSpPr txBox="1">
            <a:spLocks noChangeArrowheads="1"/>
          </p:cNvSpPr>
          <p:nvPr/>
        </p:nvSpPr>
        <p:spPr bwMode="auto">
          <a:xfrm>
            <a:off x="8250238" y="1624013"/>
            <a:ext cx="2005012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9286" name="TextBox 13"/>
          <p:cNvSpPr txBox="1">
            <a:spLocks noChangeArrowheads="1"/>
          </p:cNvSpPr>
          <p:nvPr/>
        </p:nvSpPr>
        <p:spPr bwMode="auto">
          <a:xfrm>
            <a:off x="1876425" y="2443163"/>
            <a:ext cx="1276350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单击编辑标题</a:t>
            </a:r>
          </a:p>
        </p:txBody>
      </p:sp>
      <p:sp>
        <p:nvSpPr>
          <p:cNvPr id="9287" name="TextBox 13"/>
          <p:cNvSpPr txBox="1">
            <a:spLocks noChangeArrowheads="1"/>
          </p:cNvSpPr>
          <p:nvPr/>
        </p:nvSpPr>
        <p:spPr bwMode="auto">
          <a:xfrm>
            <a:off x="1152525" y="2763838"/>
            <a:ext cx="2000250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r"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9288" name="TextBox 13"/>
          <p:cNvSpPr txBox="1">
            <a:spLocks noChangeArrowheads="1"/>
          </p:cNvSpPr>
          <p:nvPr/>
        </p:nvSpPr>
        <p:spPr bwMode="auto">
          <a:xfrm>
            <a:off x="1765300" y="4673600"/>
            <a:ext cx="1276350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单击编辑标题</a:t>
            </a:r>
          </a:p>
        </p:txBody>
      </p:sp>
      <p:sp>
        <p:nvSpPr>
          <p:cNvPr id="9289" name="TextBox 13"/>
          <p:cNvSpPr txBox="1">
            <a:spLocks noChangeArrowheads="1"/>
          </p:cNvSpPr>
          <p:nvPr/>
        </p:nvSpPr>
        <p:spPr bwMode="auto">
          <a:xfrm>
            <a:off x="1041400" y="4994275"/>
            <a:ext cx="2000250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r"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9290" name="TextBox 13"/>
          <p:cNvSpPr txBox="1">
            <a:spLocks noChangeArrowheads="1"/>
          </p:cNvSpPr>
          <p:nvPr/>
        </p:nvSpPr>
        <p:spPr bwMode="auto">
          <a:xfrm>
            <a:off x="2873375" y="5749925"/>
            <a:ext cx="1277938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单击编辑标题</a:t>
            </a:r>
          </a:p>
        </p:txBody>
      </p:sp>
      <p:sp>
        <p:nvSpPr>
          <p:cNvPr id="9291" name="TextBox 13"/>
          <p:cNvSpPr txBox="1">
            <a:spLocks noChangeArrowheads="1"/>
          </p:cNvSpPr>
          <p:nvPr/>
        </p:nvSpPr>
        <p:spPr bwMode="auto">
          <a:xfrm>
            <a:off x="2151063" y="6072188"/>
            <a:ext cx="2000250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r"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9292" name="TextBox 13"/>
          <p:cNvSpPr txBox="1">
            <a:spLocks noChangeArrowheads="1"/>
          </p:cNvSpPr>
          <p:nvPr/>
        </p:nvSpPr>
        <p:spPr bwMode="auto">
          <a:xfrm>
            <a:off x="9050338" y="2268538"/>
            <a:ext cx="1497012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单击编辑标题</a:t>
            </a:r>
          </a:p>
        </p:txBody>
      </p:sp>
      <p:sp>
        <p:nvSpPr>
          <p:cNvPr id="9293" name="TextBox 13"/>
          <p:cNvSpPr txBox="1">
            <a:spLocks noChangeArrowheads="1"/>
          </p:cNvSpPr>
          <p:nvPr/>
        </p:nvSpPr>
        <p:spPr bwMode="auto">
          <a:xfrm>
            <a:off x="9050338" y="2590800"/>
            <a:ext cx="2005012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9294" name="TextBox 13"/>
          <p:cNvSpPr txBox="1">
            <a:spLocks noChangeArrowheads="1"/>
          </p:cNvSpPr>
          <p:nvPr/>
        </p:nvSpPr>
        <p:spPr bwMode="auto">
          <a:xfrm>
            <a:off x="9026525" y="4775200"/>
            <a:ext cx="1497013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单击编辑标题</a:t>
            </a:r>
          </a:p>
        </p:txBody>
      </p:sp>
      <p:sp>
        <p:nvSpPr>
          <p:cNvPr id="9295" name="TextBox 13"/>
          <p:cNvSpPr txBox="1">
            <a:spLocks noChangeArrowheads="1"/>
          </p:cNvSpPr>
          <p:nvPr/>
        </p:nvSpPr>
        <p:spPr bwMode="auto">
          <a:xfrm>
            <a:off x="9026525" y="5097463"/>
            <a:ext cx="2005013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9296" name="TextBox 13"/>
          <p:cNvSpPr txBox="1">
            <a:spLocks noChangeArrowheads="1"/>
          </p:cNvSpPr>
          <p:nvPr/>
        </p:nvSpPr>
        <p:spPr bwMode="auto">
          <a:xfrm>
            <a:off x="7994650" y="5735638"/>
            <a:ext cx="1495425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单击编辑标题</a:t>
            </a:r>
          </a:p>
        </p:txBody>
      </p:sp>
      <p:sp>
        <p:nvSpPr>
          <p:cNvPr id="9297" name="TextBox 13"/>
          <p:cNvSpPr txBox="1">
            <a:spLocks noChangeArrowheads="1"/>
          </p:cNvSpPr>
          <p:nvPr/>
        </p:nvSpPr>
        <p:spPr bwMode="auto">
          <a:xfrm>
            <a:off x="7994650" y="6056313"/>
            <a:ext cx="2005013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9298" name="TextBox 13"/>
          <p:cNvSpPr txBox="1">
            <a:spLocks noChangeArrowheads="1"/>
          </p:cNvSpPr>
          <p:nvPr/>
        </p:nvSpPr>
        <p:spPr bwMode="auto">
          <a:xfrm>
            <a:off x="5305425" y="3635375"/>
            <a:ext cx="1497013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单击编辑标题</a:t>
            </a:r>
          </a:p>
        </p:txBody>
      </p: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0242" name="组合 1"/>
          <p:cNvGrpSpPr/>
          <p:nvPr/>
        </p:nvGrpSpPr>
        <p:grpSpPr>
          <a:xfrm>
            <a:off x="590550" y="415925"/>
            <a:ext cx="704850" cy="512763"/>
            <a:chOff x="590550" y="415895"/>
            <a:chExt cx="704851" cy="513256"/>
          </a:xfrm>
        </p:grpSpPr>
        <p:sp>
          <p:nvSpPr>
            <p:cNvPr id="3" name="任意多边形 2"/>
            <p:cNvSpPr/>
            <p:nvPr/>
          </p:nvSpPr>
          <p:spPr>
            <a:xfrm flipV="1">
              <a:off x="762000" y="479456"/>
              <a:ext cx="400051" cy="336874"/>
            </a:xfrm>
            <a:custGeom>
              <a:gdLst>
                <a:gd fmla="*/ 0 w 400049" name="connsiteX0"/>
                <a:gd fmla="*/ 336823 h 336823" name="connsiteY0"/>
                <a:gd fmla="*/ 400049 w 400049" name="connsiteX1"/>
                <a:gd fmla="*/ 336823 h 336823" name="connsiteY1"/>
                <a:gd fmla="*/ 200025 w 400049" name="connsiteX2"/>
                <a:gd fmla="*/ 0 h 336823" name="connsiteY2"/>
                <a:gd fmla="*/ 0 w 400049" name="connsiteX3"/>
                <a:gd fmla="*/ 336823 h 33682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336823" w="400049">
                  <a:moveTo>
                    <a:pt x="0" y="336823"/>
                  </a:moveTo>
                  <a:lnTo>
                    <a:pt x="400049" y="336823"/>
                  </a:lnTo>
                  <a:lnTo>
                    <a:pt x="200025" y="0"/>
                  </a:lnTo>
                  <a:lnTo>
                    <a:pt x="0" y="336823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4" name="任意多边形 3"/>
            <p:cNvSpPr/>
            <p:nvPr/>
          </p:nvSpPr>
          <p:spPr>
            <a:xfrm flipV="1">
              <a:off x="590550" y="415895"/>
              <a:ext cx="609601" cy="513256"/>
            </a:xfrm>
            <a:custGeom>
              <a:gdLst>
                <a:gd fmla="*/ 0 w 609600" name="connsiteX0"/>
                <a:gd fmla="*/ 513255 h 513255" name="connsiteY0"/>
                <a:gd fmla="*/ 609600 w 609600" name="connsiteX1"/>
                <a:gd fmla="*/ 513255 h 513255" name="connsiteY1"/>
                <a:gd fmla="*/ 571499 w 609600" name="connsiteX2"/>
                <a:gd fmla="*/ 449097 h 513255" name="connsiteY2"/>
                <a:gd fmla="*/ 171450 w 609600" name="connsiteX3"/>
                <a:gd fmla="*/ 449097 h 513255" name="connsiteY3"/>
                <a:gd fmla="*/ 371475 w 609600" name="connsiteX4"/>
                <a:gd fmla="*/ 112274 h 513255" name="connsiteY4"/>
                <a:gd fmla="*/ 304800 w 609600" name="connsiteX5"/>
                <a:gd fmla="*/ 0 h 513255" name="connsiteY5"/>
                <a:gd fmla="*/ 0 w 609600" name="connsiteX6"/>
                <a:gd fmla="*/ 513255 h 513255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513255" w="609600">
                  <a:moveTo>
                    <a:pt x="0" y="513255"/>
                  </a:moveTo>
                  <a:lnTo>
                    <a:pt x="609600" y="513255"/>
                  </a:lnTo>
                  <a:lnTo>
                    <a:pt x="571499" y="449097"/>
                  </a:lnTo>
                  <a:lnTo>
                    <a:pt x="171450" y="449097"/>
                  </a:lnTo>
                  <a:lnTo>
                    <a:pt x="371475" y="112274"/>
                  </a:lnTo>
                  <a:lnTo>
                    <a:pt x="304800" y="0"/>
                  </a:lnTo>
                  <a:lnTo>
                    <a:pt x="0" y="513255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5" name="任意多边形 4"/>
            <p:cNvSpPr/>
            <p:nvPr/>
          </p:nvSpPr>
          <p:spPr>
            <a:xfrm flipV="1">
              <a:off x="962026" y="479456"/>
              <a:ext cx="333375" cy="449695"/>
            </a:xfrm>
            <a:custGeom>
              <a:gdLst>
                <a:gd fmla="*/ 200024 w 333375" name="connsiteX0"/>
                <a:gd fmla="*/ 449098 h 449098" name="connsiteY0"/>
                <a:gd fmla="*/ 333375 w 333375" name="connsiteX1"/>
                <a:gd fmla="*/ 449098 h 449098" name="connsiteY1"/>
                <a:gd fmla="*/ 66675 w 333375" name="connsiteX2"/>
                <a:gd fmla="*/ 0 h 449098" name="connsiteY2"/>
                <a:gd fmla="*/ 0 w 333375" name="connsiteX3"/>
                <a:gd fmla="*/ 112275 h 449098" name="connsiteY3"/>
                <a:gd fmla="*/ 200024 w 333375" name="connsiteX4"/>
                <a:gd fmla="*/ 449098 h 449098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49098" w="333375">
                  <a:moveTo>
                    <a:pt x="200024" y="449098"/>
                  </a:moveTo>
                  <a:lnTo>
                    <a:pt x="333375" y="449098"/>
                  </a:lnTo>
                  <a:lnTo>
                    <a:pt x="66675" y="0"/>
                  </a:lnTo>
                  <a:lnTo>
                    <a:pt x="0" y="112275"/>
                  </a:lnTo>
                  <a:lnTo>
                    <a:pt x="200024" y="449098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10243" name="矩形 5"/>
          <p:cNvSpPr>
            <a:spLocks noChangeArrowheads="1"/>
          </p:cNvSpPr>
          <p:nvPr/>
        </p:nvSpPr>
        <p:spPr bwMode="auto">
          <a:xfrm>
            <a:off x="1371600" y="411163"/>
            <a:ext cx="3027680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en-US" lang="zh-CN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单击此处添加标题</a:t>
            </a:r>
          </a:p>
        </p:txBody>
      </p:sp>
      <p:pic>
        <p:nvPicPr>
          <p:cNvPr id="10244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1404938" y="3875088"/>
            <a:ext cx="2078037" cy="1585912"/>
          </a:xfrm>
          <a:prstGeom prst="rect">
            <a:avLst/>
          </a:prstGeom>
          <a:noFill/>
          <a:ln w="9525">
            <a:solidFill>
              <a:srgbClr val="ADBACA"/>
            </a:solidFill>
            <a:miter lim="800000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sp>
        <p:nvSpPr>
          <p:cNvPr id="8" name="矩形 7"/>
          <p:cNvSpPr/>
          <p:nvPr/>
        </p:nvSpPr>
        <p:spPr>
          <a:xfrm>
            <a:off x="6248400" y="1711325"/>
            <a:ext cx="4737100" cy="3959225"/>
          </a:xfrm>
          <a:prstGeom prst="rect">
            <a:avLst/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>
              <a:latin charset="0" pitchFamily="34" typeface="Arial"/>
              <a:ea charset="-122" pitchFamily="34" typeface="微软雅黑"/>
            </a:endParaRPr>
          </a:p>
        </p:txBody>
      </p:sp>
      <p:pic>
        <p:nvPicPr>
          <p:cNvPr id="10246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 rot="-2026408">
            <a:off x="1824038" y="2343150"/>
            <a:ext cx="2441575" cy="1633538"/>
          </a:xfrm>
          <a:prstGeom prst="rect">
            <a:avLst/>
          </a:prstGeom>
          <a:noFill/>
          <a:ln w="9525">
            <a:solidFill>
              <a:srgbClr val="ADBACA"/>
            </a:solidFill>
            <a:miter lim="800000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pic>
        <p:nvPicPr>
          <p:cNvPr id="10247" name="图片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 rot="1809329">
            <a:off x="3675063" y="2767013"/>
            <a:ext cx="1773237" cy="1519237"/>
          </a:xfrm>
          <a:prstGeom prst="rect">
            <a:avLst/>
          </a:prstGeom>
          <a:noFill/>
          <a:ln w="9525">
            <a:solidFill>
              <a:srgbClr val="ADBACA"/>
            </a:solidFill>
            <a:miter lim="800000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pic>
        <p:nvPicPr>
          <p:cNvPr id="10248" name="图片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 rot="904385">
            <a:off x="3500438" y="4041775"/>
            <a:ext cx="1287462" cy="1250950"/>
          </a:xfrm>
          <a:prstGeom prst="rect">
            <a:avLst/>
          </a:prstGeom>
          <a:noFill/>
          <a:ln w="9525">
            <a:solidFill>
              <a:srgbClr val="ADBACA"/>
            </a:solidFill>
            <a:miter lim="800000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sp>
        <p:nvSpPr>
          <p:cNvPr id="10249" name="矩形 11"/>
          <p:cNvSpPr>
            <a:spLocks noChangeArrowheads="1"/>
          </p:cNvSpPr>
          <p:nvPr/>
        </p:nvSpPr>
        <p:spPr bwMode="auto">
          <a:xfrm>
            <a:off x="7278688" y="3228975"/>
            <a:ext cx="2927350" cy="128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altLang="en-US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charset="0" pitchFamily="34" typeface="Arial"/>
              </a:rPr>
              <a:t>单击此处编辑您要的内容，建议您在展示时采用微软雅黑字体，本模版所有图形线条及其相应素材均可自由编辑、改色、替换。更多使用说明和作品请详阅模版最末的使用手册。</a:t>
            </a:r>
          </a:p>
        </p:txBody>
      </p:sp>
      <p:sp>
        <p:nvSpPr>
          <p:cNvPr id="10250" name="TextBox 13"/>
          <p:cNvSpPr txBox="1">
            <a:spLocks noChangeArrowheads="1"/>
          </p:cNvSpPr>
          <p:nvPr/>
        </p:nvSpPr>
        <p:spPr bwMode="auto">
          <a:xfrm>
            <a:off x="7278688" y="2757488"/>
            <a:ext cx="2338387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chemeClr val="bg1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单击编辑标题</a:t>
            </a:r>
          </a:p>
        </p:txBody>
      </p: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1266" name="组合 1"/>
          <p:cNvGrpSpPr/>
          <p:nvPr/>
        </p:nvGrpSpPr>
        <p:grpSpPr>
          <a:xfrm>
            <a:off x="590550" y="415925"/>
            <a:ext cx="704850" cy="512763"/>
            <a:chOff x="590550" y="415895"/>
            <a:chExt cx="704851" cy="513256"/>
          </a:xfrm>
        </p:grpSpPr>
        <p:sp>
          <p:nvSpPr>
            <p:cNvPr id="3" name="任意多边形 2"/>
            <p:cNvSpPr/>
            <p:nvPr/>
          </p:nvSpPr>
          <p:spPr>
            <a:xfrm flipV="1">
              <a:off x="762000" y="479456"/>
              <a:ext cx="400051" cy="336874"/>
            </a:xfrm>
            <a:custGeom>
              <a:gdLst>
                <a:gd fmla="*/ 0 w 400049" name="connsiteX0"/>
                <a:gd fmla="*/ 336823 h 336823" name="connsiteY0"/>
                <a:gd fmla="*/ 400049 w 400049" name="connsiteX1"/>
                <a:gd fmla="*/ 336823 h 336823" name="connsiteY1"/>
                <a:gd fmla="*/ 200025 w 400049" name="connsiteX2"/>
                <a:gd fmla="*/ 0 h 336823" name="connsiteY2"/>
                <a:gd fmla="*/ 0 w 400049" name="connsiteX3"/>
                <a:gd fmla="*/ 336823 h 33682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336823" w="400049">
                  <a:moveTo>
                    <a:pt x="0" y="336823"/>
                  </a:moveTo>
                  <a:lnTo>
                    <a:pt x="400049" y="336823"/>
                  </a:lnTo>
                  <a:lnTo>
                    <a:pt x="200025" y="0"/>
                  </a:lnTo>
                  <a:lnTo>
                    <a:pt x="0" y="336823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4" name="任意多边形 3"/>
            <p:cNvSpPr/>
            <p:nvPr/>
          </p:nvSpPr>
          <p:spPr>
            <a:xfrm flipV="1">
              <a:off x="590550" y="415895"/>
              <a:ext cx="609601" cy="513256"/>
            </a:xfrm>
            <a:custGeom>
              <a:gdLst>
                <a:gd fmla="*/ 0 w 609600" name="connsiteX0"/>
                <a:gd fmla="*/ 513255 h 513255" name="connsiteY0"/>
                <a:gd fmla="*/ 609600 w 609600" name="connsiteX1"/>
                <a:gd fmla="*/ 513255 h 513255" name="connsiteY1"/>
                <a:gd fmla="*/ 571499 w 609600" name="connsiteX2"/>
                <a:gd fmla="*/ 449097 h 513255" name="connsiteY2"/>
                <a:gd fmla="*/ 171450 w 609600" name="connsiteX3"/>
                <a:gd fmla="*/ 449097 h 513255" name="connsiteY3"/>
                <a:gd fmla="*/ 371475 w 609600" name="connsiteX4"/>
                <a:gd fmla="*/ 112274 h 513255" name="connsiteY4"/>
                <a:gd fmla="*/ 304800 w 609600" name="connsiteX5"/>
                <a:gd fmla="*/ 0 h 513255" name="connsiteY5"/>
                <a:gd fmla="*/ 0 w 609600" name="connsiteX6"/>
                <a:gd fmla="*/ 513255 h 513255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513255" w="609600">
                  <a:moveTo>
                    <a:pt x="0" y="513255"/>
                  </a:moveTo>
                  <a:lnTo>
                    <a:pt x="609600" y="513255"/>
                  </a:lnTo>
                  <a:lnTo>
                    <a:pt x="571499" y="449097"/>
                  </a:lnTo>
                  <a:lnTo>
                    <a:pt x="171450" y="449097"/>
                  </a:lnTo>
                  <a:lnTo>
                    <a:pt x="371475" y="112274"/>
                  </a:lnTo>
                  <a:lnTo>
                    <a:pt x="304800" y="0"/>
                  </a:lnTo>
                  <a:lnTo>
                    <a:pt x="0" y="513255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5" name="任意多边形 4"/>
            <p:cNvSpPr/>
            <p:nvPr/>
          </p:nvSpPr>
          <p:spPr>
            <a:xfrm flipV="1">
              <a:off x="962026" y="479456"/>
              <a:ext cx="333375" cy="449695"/>
            </a:xfrm>
            <a:custGeom>
              <a:gdLst>
                <a:gd fmla="*/ 200024 w 333375" name="connsiteX0"/>
                <a:gd fmla="*/ 449098 h 449098" name="connsiteY0"/>
                <a:gd fmla="*/ 333375 w 333375" name="connsiteX1"/>
                <a:gd fmla="*/ 449098 h 449098" name="connsiteY1"/>
                <a:gd fmla="*/ 66675 w 333375" name="connsiteX2"/>
                <a:gd fmla="*/ 0 h 449098" name="connsiteY2"/>
                <a:gd fmla="*/ 0 w 333375" name="connsiteX3"/>
                <a:gd fmla="*/ 112275 h 449098" name="connsiteY3"/>
                <a:gd fmla="*/ 200024 w 333375" name="connsiteX4"/>
                <a:gd fmla="*/ 449098 h 449098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49098" w="333375">
                  <a:moveTo>
                    <a:pt x="200024" y="449098"/>
                  </a:moveTo>
                  <a:lnTo>
                    <a:pt x="333375" y="449098"/>
                  </a:lnTo>
                  <a:lnTo>
                    <a:pt x="66675" y="0"/>
                  </a:lnTo>
                  <a:lnTo>
                    <a:pt x="0" y="112275"/>
                  </a:lnTo>
                  <a:lnTo>
                    <a:pt x="200024" y="449098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11267" name="矩形 5"/>
          <p:cNvSpPr>
            <a:spLocks noChangeArrowheads="1"/>
          </p:cNvSpPr>
          <p:nvPr/>
        </p:nvSpPr>
        <p:spPr bwMode="auto">
          <a:xfrm>
            <a:off x="1371600" y="411163"/>
            <a:ext cx="3027680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en-US" lang="zh-CN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单击此处添加标题</a:t>
            </a:r>
          </a:p>
        </p:txBody>
      </p:sp>
      <p:cxnSp>
        <p:nvCxnSpPr>
          <p:cNvPr id="7" name="Elbow Connector 91"/>
          <p:cNvCxnSpPr/>
          <p:nvPr/>
        </p:nvCxnSpPr>
        <p:spPr>
          <a:xfrm flipH="1" flipV="1" rot="5400000">
            <a:off x="3017837" y="3562351"/>
            <a:ext cx="15875" cy="2070100"/>
          </a:xfrm>
          <a:prstGeom prst="bentConnector3">
            <a:avLst>
              <a:gd fmla="val 1800000" name="adj1"/>
            </a:avLst>
          </a:prstGeom>
          <a:ln w="9525">
            <a:solidFill>
              <a:srgbClr val="ADBAC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92"/>
          <p:cNvCxnSpPr/>
          <p:nvPr/>
        </p:nvCxnSpPr>
        <p:spPr>
          <a:xfrm flipH="1" rot="16200000">
            <a:off x="5077619" y="4391819"/>
            <a:ext cx="17462" cy="2070100"/>
          </a:xfrm>
          <a:prstGeom prst="bentConnector3">
            <a:avLst>
              <a:gd fmla="val 1800000" name="adj1"/>
            </a:avLst>
          </a:prstGeom>
          <a:ln w="9525">
            <a:solidFill>
              <a:srgbClr val="ADBAC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93"/>
          <p:cNvCxnSpPr/>
          <p:nvPr/>
        </p:nvCxnSpPr>
        <p:spPr>
          <a:xfrm flipH="1" flipV="1" rot="5400000">
            <a:off x="7148512" y="3562351"/>
            <a:ext cx="15875" cy="2070100"/>
          </a:xfrm>
          <a:prstGeom prst="bentConnector3">
            <a:avLst>
              <a:gd fmla="val 1800000" name="adj1"/>
            </a:avLst>
          </a:prstGeom>
          <a:ln w="9525">
            <a:solidFill>
              <a:srgbClr val="ADBAC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4"/>
          <p:cNvCxnSpPr/>
          <p:nvPr/>
        </p:nvCxnSpPr>
        <p:spPr>
          <a:xfrm flipH="1" rot="16200000">
            <a:off x="5075237" y="2046288"/>
            <a:ext cx="22225" cy="2070100"/>
          </a:xfrm>
          <a:prstGeom prst="bentConnector3">
            <a:avLst>
              <a:gd fmla="val 1800000" name="adj1"/>
            </a:avLst>
          </a:prstGeom>
          <a:ln w="9525">
            <a:solidFill>
              <a:srgbClr val="ADBAC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95"/>
          <p:cNvCxnSpPr/>
          <p:nvPr/>
        </p:nvCxnSpPr>
        <p:spPr>
          <a:xfrm flipH="1" flipV="1" rot="5400000">
            <a:off x="7147718" y="1208882"/>
            <a:ext cx="17463" cy="2070100"/>
          </a:xfrm>
          <a:prstGeom prst="bentConnector3">
            <a:avLst>
              <a:gd fmla="val 1800000" name="adj1"/>
            </a:avLst>
          </a:prstGeom>
          <a:ln w="9525">
            <a:solidFill>
              <a:srgbClr val="ADBAC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96"/>
          <p:cNvCxnSpPr/>
          <p:nvPr/>
        </p:nvCxnSpPr>
        <p:spPr>
          <a:xfrm flipH="1" rot="16200000">
            <a:off x="9215437" y="2046288"/>
            <a:ext cx="22225" cy="2070100"/>
          </a:xfrm>
          <a:prstGeom prst="bentConnector3">
            <a:avLst>
              <a:gd fmla="val 1800000" name="adj1"/>
            </a:avLst>
          </a:prstGeom>
          <a:ln w="9525">
            <a:solidFill>
              <a:srgbClr val="ADBAC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97"/>
          <p:cNvCxnSpPr>
            <a:stCxn id="26" idx="6"/>
            <a:endCxn id="34" idx="2"/>
          </p:cNvCxnSpPr>
          <p:nvPr/>
        </p:nvCxnSpPr>
        <p:spPr>
          <a:xfrm flipH="1">
            <a:off x="1571625" y="2657475"/>
            <a:ext cx="9097963" cy="2362200"/>
          </a:xfrm>
          <a:prstGeom prst="bentConnector5">
            <a:avLst>
              <a:gd fmla="val -3277" name="adj1"/>
              <a:gd fmla="val 50000" name="adj2"/>
              <a:gd fmla="val 103277" name="adj3"/>
            </a:avLst>
          </a:prstGeom>
          <a:ln w="9525">
            <a:solidFill>
              <a:srgbClr val="ADBAC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98"/>
          <p:cNvCxnSpPr/>
          <p:nvPr/>
        </p:nvCxnSpPr>
        <p:spPr>
          <a:xfrm flipH="1" flipV="1" rot="5400000">
            <a:off x="3007518" y="1208882"/>
            <a:ext cx="17463" cy="2070100"/>
          </a:xfrm>
          <a:prstGeom prst="bentConnector3">
            <a:avLst>
              <a:gd fmla="val 1800000" name="adj1"/>
            </a:avLst>
          </a:prstGeom>
          <a:ln w="9525">
            <a:solidFill>
              <a:srgbClr val="ADBAC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99"/>
          <p:cNvCxnSpPr/>
          <p:nvPr/>
        </p:nvCxnSpPr>
        <p:spPr>
          <a:xfrm flipH="1" rot="16200000">
            <a:off x="9214644" y="4391819"/>
            <a:ext cx="17462" cy="2070100"/>
          </a:xfrm>
          <a:prstGeom prst="bentConnector3">
            <a:avLst>
              <a:gd fmla="val 1800000" name="adj1"/>
            </a:avLst>
          </a:prstGeom>
          <a:ln w="9525">
            <a:solidFill>
              <a:srgbClr val="ADBAC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32"/>
          <p:cNvSpPr/>
          <p:nvPr/>
        </p:nvSpPr>
        <p:spPr>
          <a:xfrm>
            <a:off x="1554163" y="2246313"/>
            <a:ext cx="820737" cy="820737"/>
          </a:xfrm>
          <a:prstGeom prst="ellipse">
            <a:avLst/>
          </a:prstGeom>
          <a:solidFill>
            <a:srgbClr val="FCFCFC">
              <a:alpha val="5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17" name="Freeform 6"/>
          <p:cNvSpPr>
            <a:spLocks noEditPoints="1"/>
          </p:cNvSpPr>
          <p:nvPr/>
        </p:nvSpPr>
        <p:spPr bwMode="auto">
          <a:xfrm>
            <a:off x="1770063" y="2441575"/>
            <a:ext cx="396875" cy="431800"/>
          </a:xfrm>
          <a:custGeom>
            <a:gdLst>
              <a:gd fmla="*/ 70 w 140" name="T0"/>
              <a:gd fmla="*/ 153 h 153" name="T1"/>
              <a:gd fmla="*/ 0 w 140" name="T2"/>
              <a:gd fmla="*/ 82 h 153" name="T3"/>
              <a:gd fmla="*/ 28 w 140" name="T4"/>
              <a:gd fmla="*/ 26 h 153" name="T5"/>
              <a:gd fmla="*/ 44 w 140" name="T6"/>
              <a:gd fmla="*/ 28 h 153" name="T7"/>
              <a:gd fmla="*/ 42 w 140" name="T8"/>
              <a:gd fmla="*/ 45 h 153" name="T9"/>
              <a:gd fmla="*/ 23 w 140" name="T10"/>
              <a:gd fmla="*/ 82 h 153" name="T11"/>
              <a:gd fmla="*/ 70 w 140" name="T12"/>
              <a:gd fmla="*/ 129 h 153" name="T13"/>
              <a:gd fmla="*/ 117 w 140" name="T14"/>
              <a:gd fmla="*/ 82 h 153" name="T15"/>
              <a:gd fmla="*/ 98 w 140" name="T16"/>
              <a:gd fmla="*/ 45 h 153" name="T17"/>
              <a:gd fmla="*/ 96 w 140" name="T18"/>
              <a:gd fmla="*/ 28 h 153" name="T19"/>
              <a:gd fmla="*/ 112 w 140" name="T20"/>
              <a:gd fmla="*/ 26 h 153" name="T21"/>
              <a:gd fmla="*/ 140 w 140" name="T22"/>
              <a:gd fmla="*/ 82 h 153" name="T23"/>
              <a:gd fmla="*/ 70 w 140" name="T24"/>
              <a:gd fmla="*/ 153 h 153" name="T25"/>
              <a:gd fmla="*/ 82 w 140" name="T26"/>
              <a:gd fmla="*/ 71 h 153" name="T27"/>
              <a:gd fmla="*/ 70 w 140" name="T28"/>
              <a:gd fmla="*/ 82 h 153" name="T29"/>
              <a:gd fmla="*/ 58 w 140" name="T30"/>
              <a:gd fmla="*/ 71 h 153" name="T31"/>
              <a:gd fmla="*/ 58 w 140" name="T32"/>
              <a:gd fmla="*/ 12 h 153" name="T33"/>
              <a:gd fmla="*/ 70 w 140" name="T34"/>
              <a:gd fmla="*/ 0 h 153" name="T35"/>
              <a:gd fmla="*/ 82 w 140" name="T36"/>
              <a:gd fmla="*/ 12 h 153" name="T37"/>
              <a:gd fmla="*/ 82 w 140" name="T38"/>
              <a:gd fmla="*/ 71 h 153" name="T3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b="b" l="0" r="r" t="0"/>
            <a:pathLst>
              <a:path h="153" w="140">
                <a:moveTo>
                  <a:pt x="70" y="153"/>
                </a:moveTo>
                <a:cubicBezTo>
                  <a:pt x="31" y="153"/>
                  <a:pt x="0" y="121"/>
                  <a:pt x="0" y="82"/>
                </a:cubicBezTo>
                <a:cubicBezTo>
                  <a:pt x="0" y="60"/>
                  <a:pt x="10" y="40"/>
                  <a:pt x="28" y="26"/>
                </a:cubicBezTo>
                <a:cubicBezTo>
                  <a:pt x="33" y="22"/>
                  <a:pt x="40" y="23"/>
                  <a:pt x="44" y="28"/>
                </a:cubicBezTo>
                <a:cubicBezTo>
                  <a:pt x="48" y="34"/>
                  <a:pt x="47" y="41"/>
                  <a:pt x="42" y="45"/>
                </a:cubicBezTo>
                <a:cubicBezTo>
                  <a:pt x="30" y="54"/>
                  <a:pt x="23" y="67"/>
                  <a:pt x="23" y="82"/>
                </a:cubicBezTo>
                <a:cubicBezTo>
                  <a:pt x="23" y="108"/>
                  <a:pt x="44" y="129"/>
                  <a:pt x="70" y="129"/>
                </a:cubicBezTo>
                <a:cubicBezTo>
                  <a:pt x="96" y="129"/>
                  <a:pt x="117" y="108"/>
                  <a:pt x="117" y="82"/>
                </a:cubicBezTo>
                <a:cubicBezTo>
                  <a:pt x="117" y="67"/>
                  <a:pt x="110" y="54"/>
                  <a:pt x="98" y="45"/>
                </a:cubicBezTo>
                <a:cubicBezTo>
                  <a:pt x="93" y="41"/>
                  <a:pt x="92" y="34"/>
                  <a:pt x="96" y="28"/>
                </a:cubicBezTo>
                <a:cubicBezTo>
                  <a:pt x="100" y="23"/>
                  <a:pt x="107" y="22"/>
                  <a:pt x="112" y="26"/>
                </a:cubicBezTo>
                <a:cubicBezTo>
                  <a:pt x="130" y="40"/>
                  <a:pt x="140" y="60"/>
                  <a:pt x="140" y="82"/>
                </a:cubicBezTo>
                <a:cubicBezTo>
                  <a:pt x="140" y="121"/>
                  <a:pt x="109" y="153"/>
                  <a:pt x="70" y="153"/>
                </a:cubicBezTo>
                <a:close/>
                <a:moveTo>
                  <a:pt x="82" y="71"/>
                </a:moveTo>
                <a:cubicBezTo>
                  <a:pt x="82" y="77"/>
                  <a:pt x="77" y="82"/>
                  <a:pt x="70" y="82"/>
                </a:cubicBezTo>
                <a:cubicBezTo>
                  <a:pt x="64" y="82"/>
                  <a:pt x="58" y="77"/>
                  <a:pt x="58" y="71"/>
                </a:cubicBezTo>
                <a:cubicBezTo>
                  <a:pt x="58" y="12"/>
                  <a:pt x="58" y="12"/>
                  <a:pt x="58" y="12"/>
                </a:cubicBezTo>
                <a:cubicBezTo>
                  <a:pt x="58" y="6"/>
                  <a:pt x="64" y="0"/>
                  <a:pt x="70" y="0"/>
                </a:cubicBezTo>
                <a:cubicBezTo>
                  <a:pt x="77" y="0"/>
                  <a:pt x="82" y="6"/>
                  <a:pt x="82" y="12"/>
                </a:cubicBezTo>
                <a:lnTo>
                  <a:pt x="82" y="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bIns="60960" lIns="121920" rIns="121920" tIns="60960"/>
          <a:lstStyle/>
          <a:p>
            <a:pPr algn="ctr" eaLnBrk="1" hangingPunct="1">
              <a:defRPr/>
            </a:pPr>
            <a:endParaRPr lang="en-US" sz="3733">
              <a:solidFill>
                <a:srgbClr val="000000"/>
              </a:solidFill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18" name="Oval 102"/>
          <p:cNvSpPr/>
          <p:nvPr/>
        </p:nvSpPr>
        <p:spPr>
          <a:xfrm>
            <a:off x="5692775" y="4608513"/>
            <a:ext cx="822325" cy="820737"/>
          </a:xfrm>
          <a:prstGeom prst="ellipse">
            <a:avLst/>
          </a:prstGeom>
          <a:solidFill>
            <a:srgbClr val="FCFCFC">
              <a:alpha val="5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19" name="Freeform 7"/>
          <p:cNvSpPr>
            <a:spLocks noEditPoints="1"/>
          </p:cNvSpPr>
          <p:nvPr/>
        </p:nvSpPr>
        <p:spPr bwMode="auto">
          <a:xfrm>
            <a:off x="5902325" y="4830763"/>
            <a:ext cx="395288" cy="398462"/>
          </a:xfrm>
          <a:custGeom>
            <a:gdLst>
              <a:gd fmla="*/ 140 w 140" name="T0"/>
              <a:gd fmla="*/ 81 h 141" name="T1"/>
              <a:gd fmla="*/ 138 w 140" name="T2"/>
              <a:gd fmla="*/ 84 h 141" name="T3"/>
              <a:gd fmla="*/ 121 w 140" name="T4"/>
              <a:gd fmla="*/ 87 h 141" name="T5"/>
              <a:gd fmla="*/ 117 w 140" name="T6"/>
              <a:gd fmla="*/ 95 h 141" name="T7"/>
              <a:gd fmla="*/ 127 w 140" name="T8"/>
              <a:gd fmla="*/ 108 h 141" name="T9"/>
              <a:gd fmla="*/ 128 w 140" name="T10"/>
              <a:gd fmla="*/ 110 h 141" name="T11"/>
              <a:gd fmla="*/ 127 w 140" name="T12"/>
              <a:gd fmla="*/ 112 h 141" name="T13"/>
              <a:gd fmla="*/ 109 w 140" name="T14"/>
              <a:gd fmla="*/ 128 h 141" name="T15"/>
              <a:gd fmla="*/ 107 w 140" name="T16"/>
              <a:gd fmla="*/ 128 h 141" name="T17"/>
              <a:gd fmla="*/ 94 w 140" name="T18"/>
              <a:gd fmla="*/ 118 h 141" name="T19"/>
              <a:gd fmla="*/ 86 w 140" name="T20"/>
              <a:gd fmla="*/ 121 h 141" name="T21"/>
              <a:gd fmla="*/ 83 w 140" name="T22"/>
              <a:gd fmla="*/ 138 h 141" name="T23"/>
              <a:gd fmla="*/ 80 w 140" name="T24"/>
              <a:gd fmla="*/ 141 h 141" name="T25"/>
              <a:gd fmla="*/ 60 w 140" name="T26"/>
              <a:gd fmla="*/ 141 h 141" name="T27"/>
              <a:gd fmla="*/ 57 w 140" name="T28"/>
              <a:gd fmla="*/ 138 h 141" name="T29"/>
              <a:gd fmla="*/ 54 w 140" name="T30"/>
              <a:gd fmla="*/ 121 h 141" name="T31"/>
              <a:gd fmla="*/ 46 w 140" name="T32"/>
              <a:gd fmla="*/ 118 h 141" name="T33"/>
              <a:gd fmla="*/ 33 w 140" name="T34"/>
              <a:gd fmla="*/ 128 h 141" name="T35"/>
              <a:gd fmla="*/ 31 w 140" name="T36"/>
              <a:gd fmla="*/ 128 h 141" name="T37"/>
              <a:gd fmla="*/ 28 w 140" name="T38"/>
              <a:gd fmla="*/ 127 h 141" name="T39"/>
              <a:gd fmla="*/ 13 w 140" name="T40"/>
              <a:gd fmla="*/ 112 h 141" name="T41"/>
              <a:gd fmla="*/ 13 w 140" name="T42"/>
              <a:gd fmla="*/ 110 h 141" name="T43"/>
              <a:gd fmla="*/ 13 w 140" name="T44"/>
              <a:gd fmla="*/ 108 h 141" name="T45"/>
              <a:gd fmla="*/ 23 w 140" name="T46"/>
              <a:gd fmla="*/ 95 h 141" name="T47"/>
              <a:gd fmla="*/ 19 w 140" name="T48"/>
              <a:gd fmla="*/ 86 h 141" name="T49"/>
              <a:gd fmla="*/ 2 w 140" name="T50"/>
              <a:gd fmla="*/ 84 h 141" name="T51"/>
              <a:gd fmla="*/ 0 w 140" name="T52"/>
              <a:gd fmla="*/ 80 h 141" name="T53"/>
              <a:gd fmla="*/ 0 w 140" name="T54"/>
              <a:gd fmla="*/ 60 h 141" name="T55"/>
              <a:gd fmla="*/ 2 w 140" name="T56"/>
              <a:gd fmla="*/ 57 h 141" name="T57"/>
              <a:gd fmla="*/ 19 w 140" name="T58"/>
              <a:gd fmla="*/ 54 h 141" name="T59"/>
              <a:gd fmla="*/ 23 w 140" name="T60"/>
              <a:gd fmla="*/ 46 h 141" name="T61"/>
              <a:gd fmla="*/ 13 w 140" name="T62"/>
              <a:gd fmla="*/ 33 h 141" name="T63"/>
              <a:gd fmla="*/ 12 w 140" name="T64"/>
              <a:gd fmla="*/ 31 h 141" name="T65"/>
              <a:gd fmla="*/ 13 w 140" name="T66"/>
              <a:gd fmla="*/ 29 h 141" name="T67"/>
              <a:gd fmla="*/ 31 w 140" name="T68"/>
              <a:gd fmla="*/ 12 h 141" name="T69"/>
              <a:gd fmla="*/ 33 w 140" name="T70"/>
              <a:gd fmla="*/ 13 h 141" name="T71"/>
              <a:gd fmla="*/ 46 w 140" name="T72"/>
              <a:gd fmla="*/ 23 h 141" name="T73"/>
              <a:gd fmla="*/ 54 w 140" name="T74"/>
              <a:gd fmla="*/ 20 h 141" name="T75"/>
              <a:gd fmla="*/ 57 w 140" name="T76"/>
              <a:gd fmla="*/ 3 h 141" name="T77"/>
              <a:gd fmla="*/ 60 w 140" name="T78"/>
              <a:gd fmla="*/ 0 h 141" name="T79"/>
              <a:gd fmla="*/ 80 w 140" name="T80"/>
              <a:gd fmla="*/ 0 h 141" name="T81"/>
              <a:gd fmla="*/ 83 w 140" name="T82"/>
              <a:gd fmla="*/ 3 h 141" name="T83"/>
              <a:gd fmla="*/ 86 w 140" name="T84"/>
              <a:gd fmla="*/ 20 h 141" name="T85"/>
              <a:gd fmla="*/ 94 w 140" name="T86"/>
              <a:gd fmla="*/ 23 h 141" name="T87"/>
              <a:gd fmla="*/ 107 w 140" name="T88"/>
              <a:gd fmla="*/ 13 h 141" name="T89"/>
              <a:gd fmla="*/ 109 w 140" name="T90"/>
              <a:gd fmla="*/ 12 h 141" name="T91"/>
              <a:gd fmla="*/ 112 w 140" name="T92"/>
              <a:gd fmla="*/ 13 h 141" name="T93"/>
              <a:gd fmla="*/ 127 w 140" name="T94"/>
              <a:gd fmla="*/ 29 h 141" name="T95"/>
              <a:gd fmla="*/ 127 w 140" name="T96"/>
              <a:gd fmla="*/ 31 h 141" name="T97"/>
              <a:gd fmla="*/ 127 w 140" name="T98"/>
              <a:gd fmla="*/ 33 h 141" name="T99"/>
              <a:gd fmla="*/ 117 w 140" name="T100"/>
              <a:gd fmla="*/ 46 h 141" name="T101"/>
              <a:gd fmla="*/ 121 w 140" name="T102"/>
              <a:gd fmla="*/ 55 h 141" name="T103"/>
              <a:gd fmla="*/ 138 w 140" name="T104"/>
              <a:gd fmla="*/ 57 h 141" name="T105"/>
              <a:gd fmla="*/ 140 w 140" name="T106"/>
              <a:gd fmla="*/ 60 h 141" name="T107"/>
              <a:gd fmla="*/ 140 w 140" name="T108"/>
              <a:gd fmla="*/ 81 h 141" name="T109"/>
              <a:gd fmla="*/ 70 w 140" name="T110"/>
              <a:gd fmla="*/ 47 h 141" name="T111"/>
              <a:gd fmla="*/ 47 w 140" name="T112"/>
              <a:gd fmla="*/ 70 h 141" name="T113"/>
              <a:gd fmla="*/ 70 w 140" name="T114"/>
              <a:gd fmla="*/ 94 h 141" name="T115"/>
              <a:gd fmla="*/ 93 w 140" name="T116"/>
              <a:gd fmla="*/ 70 h 141" name="T117"/>
              <a:gd fmla="*/ 70 w 140" name="T118"/>
              <a:gd fmla="*/ 47 h 141" name="T11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b="b" l="0" r="r" t="0"/>
            <a:pathLst>
              <a:path h="141" w="140">
                <a:moveTo>
                  <a:pt x="140" y="81"/>
                </a:moveTo>
                <a:cubicBezTo>
                  <a:pt x="140" y="82"/>
                  <a:pt x="139" y="84"/>
                  <a:pt x="138" y="84"/>
                </a:cubicBezTo>
                <a:cubicBezTo>
                  <a:pt x="121" y="87"/>
                  <a:pt x="121" y="87"/>
                  <a:pt x="121" y="87"/>
                </a:cubicBezTo>
                <a:cubicBezTo>
                  <a:pt x="120" y="90"/>
                  <a:pt x="119" y="92"/>
                  <a:pt x="117" y="95"/>
                </a:cubicBezTo>
                <a:cubicBezTo>
                  <a:pt x="120" y="99"/>
                  <a:pt x="124" y="103"/>
                  <a:pt x="127" y="108"/>
                </a:cubicBezTo>
                <a:cubicBezTo>
                  <a:pt x="128" y="108"/>
                  <a:pt x="128" y="109"/>
                  <a:pt x="128" y="110"/>
                </a:cubicBezTo>
                <a:cubicBezTo>
                  <a:pt x="128" y="111"/>
                  <a:pt x="128" y="111"/>
                  <a:pt x="127" y="112"/>
                </a:cubicBezTo>
                <a:cubicBezTo>
                  <a:pt x="125" y="115"/>
                  <a:pt x="113" y="128"/>
                  <a:pt x="109" y="128"/>
                </a:cubicBezTo>
                <a:cubicBezTo>
                  <a:pt x="109" y="128"/>
                  <a:pt x="108" y="128"/>
                  <a:pt x="107" y="128"/>
                </a:cubicBezTo>
                <a:cubicBezTo>
                  <a:pt x="94" y="118"/>
                  <a:pt x="94" y="118"/>
                  <a:pt x="94" y="118"/>
                </a:cubicBezTo>
                <a:cubicBezTo>
                  <a:pt x="92" y="119"/>
                  <a:pt x="89" y="120"/>
                  <a:pt x="86" y="121"/>
                </a:cubicBezTo>
                <a:cubicBezTo>
                  <a:pt x="85" y="127"/>
                  <a:pt x="85" y="133"/>
                  <a:pt x="83" y="138"/>
                </a:cubicBezTo>
                <a:cubicBezTo>
                  <a:pt x="83" y="140"/>
                  <a:pt x="82" y="141"/>
                  <a:pt x="80" y="141"/>
                </a:cubicBezTo>
                <a:cubicBezTo>
                  <a:pt x="60" y="141"/>
                  <a:pt x="60" y="141"/>
                  <a:pt x="60" y="141"/>
                </a:cubicBezTo>
                <a:cubicBezTo>
                  <a:pt x="58" y="141"/>
                  <a:pt x="57" y="140"/>
                  <a:pt x="57" y="138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1" y="120"/>
                  <a:pt x="48" y="119"/>
                  <a:pt x="46" y="118"/>
                </a:cubicBezTo>
                <a:cubicBezTo>
                  <a:pt x="33" y="128"/>
                  <a:pt x="33" y="128"/>
                  <a:pt x="33" y="128"/>
                </a:cubicBezTo>
                <a:cubicBezTo>
                  <a:pt x="32" y="128"/>
                  <a:pt x="31" y="128"/>
                  <a:pt x="31" y="128"/>
                </a:cubicBezTo>
                <a:cubicBezTo>
                  <a:pt x="30" y="128"/>
                  <a:pt x="29" y="128"/>
                  <a:pt x="28" y="127"/>
                </a:cubicBezTo>
                <a:cubicBezTo>
                  <a:pt x="23" y="123"/>
                  <a:pt x="17" y="117"/>
                  <a:pt x="13" y="112"/>
                </a:cubicBezTo>
                <a:cubicBezTo>
                  <a:pt x="13" y="111"/>
                  <a:pt x="13" y="111"/>
                  <a:pt x="13" y="110"/>
                </a:cubicBezTo>
                <a:cubicBezTo>
                  <a:pt x="13" y="109"/>
                  <a:pt x="13" y="108"/>
                  <a:pt x="13" y="108"/>
                </a:cubicBezTo>
                <a:cubicBezTo>
                  <a:pt x="16" y="104"/>
                  <a:pt x="20" y="100"/>
                  <a:pt x="23" y="95"/>
                </a:cubicBezTo>
                <a:cubicBezTo>
                  <a:pt x="21" y="92"/>
                  <a:pt x="20" y="89"/>
                  <a:pt x="19" y="86"/>
                </a:cubicBezTo>
                <a:cubicBezTo>
                  <a:pt x="2" y="84"/>
                  <a:pt x="2" y="84"/>
                  <a:pt x="2" y="84"/>
                </a:cubicBezTo>
                <a:cubicBezTo>
                  <a:pt x="1" y="83"/>
                  <a:pt x="0" y="82"/>
                  <a:pt x="0" y="80"/>
                </a:cubicBezTo>
                <a:cubicBezTo>
                  <a:pt x="0" y="60"/>
                  <a:pt x="0" y="60"/>
                  <a:pt x="0" y="60"/>
                </a:cubicBezTo>
                <a:cubicBezTo>
                  <a:pt x="0" y="59"/>
                  <a:pt x="1" y="57"/>
                  <a:pt x="2" y="57"/>
                </a:cubicBezTo>
                <a:cubicBezTo>
                  <a:pt x="19" y="54"/>
                  <a:pt x="19" y="54"/>
                  <a:pt x="19" y="54"/>
                </a:cubicBezTo>
                <a:cubicBezTo>
                  <a:pt x="20" y="51"/>
                  <a:pt x="21" y="49"/>
                  <a:pt x="23" y="46"/>
                </a:cubicBezTo>
                <a:cubicBezTo>
                  <a:pt x="20" y="41"/>
                  <a:pt x="16" y="37"/>
                  <a:pt x="13" y="33"/>
                </a:cubicBezTo>
                <a:cubicBezTo>
                  <a:pt x="12" y="33"/>
                  <a:pt x="12" y="32"/>
                  <a:pt x="12" y="31"/>
                </a:cubicBezTo>
                <a:cubicBezTo>
                  <a:pt x="12" y="30"/>
                  <a:pt x="12" y="30"/>
                  <a:pt x="13" y="29"/>
                </a:cubicBezTo>
                <a:cubicBezTo>
                  <a:pt x="15" y="26"/>
                  <a:pt x="27" y="12"/>
                  <a:pt x="31" y="12"/>
                </a:cubicBezTo>
                <a:cubicBezTo>
                  <a:pt x="31" y="12"/>
                  <a:pt x="32" y="13"/>
                  <a:pt x="33" y="13"/>
                </a:cubicBezTo>
                <a:cubicBezTo>
                  <a:pt x="46" y="23"/>
                  <a:pt x="46" y="23"/>
                  <a:pt x="46" y="23"/>
                </a:cubicBezTo>
                <a:cubicBezTo>
                  <a:pt x="48" y="22"/>
                  <a:pt x="51" y="21"/>
                  <a:pt x="54" y="20"/>
                </a:cubicBezTo>
                <a:cubicBezTo>
                  <a:pt x="55" y="14"/>
                  <a:pt x="55" y="8"/>
                  <a:pt x="57" y="3"/>
                </a:cubicBezTo>
                <a:cubicBezTo>
                  <a:pt x="57" y="1"/>
                  <a:pt x="58" y="0"/>
                  <a:pt x="60" y="0"/>
                </a:cubicBezTo>
                <a:cubicBezTo>
                  <a:pt x="80" y="0"/>
                  <a:pt x="80" y="0"/>
                  <a:pt x="80" y="0"/>
                </a:cubicBezTo>
                <a:cubicBezTo>
                  <a:pt x="82" y="0"/>
                  <a:pt x="83" y="1"/>
                  <a:pt x="83" y="3"/>
                </a:cubicBezTo>
                <a:cubicBezTo>
                  <a:pt x="86" y="20"/>
                  <a:pt x="86" y="20"/>
                  <a:pt x="86" y="20"/>
                </a:cubicBezTo>
                <a:cubicBezTo>
                  <a:pt x="89" y="21"/>
                  <a:pt x="92" y="22"/>
                  <a:pt x="94" y="23"/>
                </a:cubicBezTo>
                <a:cubicBezTo>
                  <a:pt x="107" y="13"/>
                  <a:pt x="107" y="13"/>
                  <a:pt x="107" y="13"/>
                </a:cubicBezTo>
                <a:cubicBezTo>
                  <a:pt x="108" y="13"/>
                  <a:pt x="109" y="12"/>
                  <a:pt x="109" y="12"/>
                </a:cubicBezTo>
                <a:cubicBezTo>
                  <a:pt x="110" y="12"/>
                  <a:pt x="111" y="13"/>
                  <a:pt x="112" y="13"/>
                </a:cubicBezTo>
                <a:cubicBezTo>
                  <a:pt x="117" y="18"/>
                  <a:pt x="123" y="24"/>
                  <a:pt x="127" y="29"/>
                </a:cubicBezTo>
                <a:cubicBezTo>
                  <a:pt x="127" y="30"/>
                  <a:pt x="127" y="30"/>
                  <a:pt x="127" y="31"/>
                </a:cubicBezTo>
                <a:cubicBezTo>
                  <a:pt x="127" y="32"/>
                  <a:pt x="127" y="32"/>
                  <a:pt x="127" y="33"/>
                </a:cubicBezTo>
                <a:cubicBezTo>
                  <a:pt x="124" y="37"/>
                  <a:pt x="120" y="41"/>
                  <a:pt x="117" y="46"/>
                </a:cubicBezTo>
                <a:cubicBezTo>
                  <a:pt x="119" y="49"/>
                  <a:pt x="120" y="52"/>
                  <a:pt x="121" y="55"/>
                </a:cubicBezTo>
                <a:cubicBezTo>
                  <a:pt x="138" y="57"/>
                  <a:pt x="138" y="57"/>
                  <a:pt x="138" y="57"/>
                </a:cubicBezTo>
                <a:cubicBezTo>
                  <a:pt x="139" y="57"/>
                  <a:pt x="140" y="59"/>
                  <a:pt x="140" y="60"/>
                </a:cubicBezTo>
                <a:lnTo>
                  <a:pt x="140" y="81"/>
                </a:lnTo>
                <a:close/>
                <a:moveTo>
                  <a:pt x="70" y="47"/>
                </a:moveTo>
                <a:cubicBezTo>
                  <a:pt x="57" y="47"/>
                  <a:pt x="47" y="58"/>
                  <a:pt x="47" y="70"/>
                </a:cubicBezTo>
                <a:cubicBezTo>
                  <a:pt x="47" y="83"/>
                  <a:pt x="57" y="94"/>
                  <a:pt x="70" y="94"/>
                </a:cubicBezTo>
                <a:cubicBezTo>
                  <a:pt x="83" y="94"/>
                  <a:pt x="93" y="83"/>
                  <a:pt x="93" y="70"/>
                </a:cubicBezTo>
                <a:cubicBezTo>
                  <a:pt x="93" y="58"/>
                  <a:pt x="83" y="47"/>
                  <a:pt x="70" y="4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bIns="60960" lIns="121920" rIns="121920" tIns="60960"/>
          <a:lstStyle/>
          <a:p>
            <a:pPr algn="ctr" eaLnBrk="1" hangingPunct="1">
              <a:defRPr/>
            </a:pPr>
            <a:endParaRPr lang="en-US" sz="3733">
              <a:solidFill>
                <a:srgbClr val="000000"/>
              </a:solidFill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20" name="Oval 103"/>
          <p:cNvSpPr/>
          <p:nvPr/>
        </p:nvSpPr>
        <p:spPr>
          <a:xfrm>
            <a:off x="7788275" y="4608513"/>
            <a:ext cx="822325" cy="820737"/>
          </a:xfrm>
          <a:prstGeom prst="ellipse">
            <a:avLst/>
          </a:prstGeom>
          <a:solidFill>
            <a:srgbClr val="FCFCFC">
              <a:alpha val="5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21" name="Freeform 8"/>
          <p:cNvSpPr>
            <a:spLocks noEditPoints="1"/>
          </p:cNvSpPr>
          <p:nvPr/>
        </p:nvSpPr>
        <p:spPr bwMode="auto">
          <a:xfrm>
            <a:off x="7956550" y="4752975"/>
            <a:ext cx="498475" cy="463550"/>
          </a:xfrm>
          <a:custGeom>
            <a:gdLst>
              <a:gd fmla="*/ 176 w 176" name="T0"/>
              <a:gd fmla="*/ 36 h 164" name="T1"/>
              <a:gd fmla="*/ 176 w 176" name="T2"/>
              <a:gd fmla="*/ 47 h 164" name="T3"/>
              <a:gd fmla="*/ 164 w 176" name="T4"/>
              <a:gd fmla="*/ 47 h 164" name="T5"/>
              <a:gd fmla="*/ 158 w 176" name="T6"/>
              <a:gd fmla="*/ 53 h 164" name="T7"/>
              <a:gd fmla="*/ 18 w 176" name="T8"/>
              <a:gd fmla="*/ 53 h 164" name="T9"/>
              <a:gd fmla="*/ 12 w 176" name="T10"/>
              <a:gd fmla="*/ 47 h 164" name="T11"/>
              <a:gd fmla="*/ 0 w 176" name="T12"/>
              <a:gd fmla="*/ 47 h 164" name="T13"/>
              <a:gd fmla="*/ 0 w 176" name="T14"/>
              <a:gd fmla="*/ 36 h 164" name="T15"/>
              <a:gd fmla="*/ 88 w 176" name="T16"/>
              <a:gd fmla="*/ 0 h 164" name="T17"/>
              <a:gd fmla="*/ 176 w 176" name="T18"/>
              <a:gd fmla="*/ 36 h 164" name="T19"/>
              <a:gd fmla="*/ 176 w 176" name="T20"/>
              <a:gd fmla="*/ 153 h 164" name="T21"/>
              <a:gd fmla="*/ 176 w 176" name="T22"/>
              <a:gd fmla="*/ 164 h 164" name="T23"/>
              <a:gd fmla="*/ 0 w 176" name="T24"/>
              <a:gd fmla="*/ 164 h 164" name="T25"/>
              <a:gd fmla="*/ 0 w 176" name="T26"/>
              <a:gd fmla="*/ 153 h 164" name="T27"/>
              <a:gd fmla="*/ 7 w 176" name="T28"/>
              <a:gd fmla="*/ 147 h 164" name="T29"/>
              <a:gd fmla="*/ 170 w 176" name="T30"/>
              <a:gd fmla="*/ 147 h 164" name="T31"/>
              <a:gd fmla="*/ 176 w 176" name="T32"/>
              <a:gd fmla="*/ 153 h 164" name="T33"/>
              <a:gd fmla="*/ 47 w 176" name="T34"/>
              <a:gd fmla="*/ 59 h 164" name="T35"/>
              <a:gd fmla="*/ 47 w 176" name="T36"/>
              <a:gd fmla="*/ 129 h 164" name="T37"/>
              <a:gd fmla="*/ 59 w 176" name="T38"/>
              <a:gd fmla="*/ 129 h 164" name="T39"/>
              <a:gd fmla="*/ 59 w 176" name="T40"/>
              <a:gd fmla="*/ 59 h 164" name="T41"/>
              <a:gd fmla="*/ 82 w 176" name="T42"/>
              <a:gd fmla="*/ 59 h 164" name="T43"/>
              <a:gd fmla="*/ 82 w 176" name="T44"/>
              <a:gd fmla="*/ 129 h 164" name="T45"/>
              <a:gd fmla="*/ 94 w 176" name="T46"/>
              <a:gd fmla="*/ 129 h 164" name="T47"/>
              <a:gd fmla="*/ 94 w 176" name="T48"/>
              <a:gd fmla="*/ 59 h 164" name="T49"/>
              <a:gd fmla="*/ 117 w 176" name="T50"/>
              <a:gd fmla="*/ 59 h 164" name="T51"/>
              <a:gd fmla="*/ 117 w 176" name="T52"/>
              <a:gd fmla="*/ 129 h 164" name="T53"/>
              <a:gd fmla="*/ 129 w 176" name="T54"/>
              <a:gd fmla="*/ 129 h 164" name="T55"/>
              <a:gd fmla="*/ 129 w 176" name="T56"/>
              <a:gd fmla="*/ 59 h 164" name="T57"/>
              <a:gd fmla="*/ 153 w 176" name="T58"/>
              <a:gd fmla="*/ 59 h 164" name="T59"/>
              <a:gd fmla="*/ 153 w 176" name="T60"/>
              <a:gd fmla="*/ 129 h 164" name="T61"/>
              <a:gd fmla="*/ 158 w 176" name="T62"/>
              <a:gd fmla="*/ 129 h 164" name="T63"/>
              <a:gd fmla="*/ 164 w 176" name="T64"/>
              <a:gd fmla="*/ 135 h 164" name="T65"/>
              <a:gd fmla="*/ 164 w 176" name="T66"/>
              <a:gd fmla="*/ 141 h 164" name="T67"/>
              <a:gd fmla="*/ 12 w 176" name="T68"/>
              <a:gd fmla="*/ 141 h 164" name="T69"/>
              <a:gd fmla="*/ 12 w 176" name="T70"/>
              <a:gd fmla="*/ 135 h 164" name="T71"/>
              <a:gd fmla="*/ 18 w 176" name="T72"/>
              <a:gd fmla="*/ 129 h 164" name="T73"/>
              <a:gd fmla="*/ 24 w 176" name="T74"/>
              <a:gd fmla="*/ 129 h 164" name="T75"/>
              <a:gd fmla="*/ 24 w 176" name="T76"/>
              <a:gd fmla="*/ 59 h 164" name="T77"/>
              <a:gd fmla="*/ 47 w 176" name="T78"/>
              <a:gd fmla="*/ 59 h 164" name="T7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b="b" l="0" r="r" t="0"/>
            <a:pathLst>
              <a:path h="164" w="176">
                <a:moveTo>
                  <a:pt x="176" y="36"/>
                </a:moveTo>
                <a:cubicBezTo>
                  <a:pt x="176" y="47"/>
                  <a:pt x="176" y="47"/>
                  <a:pt x="176" y="47"/>
                </a:cubicBezTo>
                <a:cubicBezTo>
                  <a:pt x="164" y="47"/>
                  <a:pt x="164" y="47"/>
                  <a:pt x="164" y="47"/>
                </a:cubicBezTo>
                <a:cubicBezTo>
                  <a:pt x="164" y="50"/>
                  <a:pt x="161" y="53"/>
                  <a:pt x="158" y="53"/>
                </a:cubicBezTo>
                <a:cubicBezTo>
                  <a:pt x="18" y="53"/>
                  <a:pt x="18" y="53"/>
                  <a:pt x="18" y="53"/>
                </a:cubicBezTo>
                <a:cubicBezTo>
                  <a:pt x="15" y="53"/>
                  <a:pt x="12" y="50"/>
                  <a:pt x="12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36"/>
                  <a:pt x="0" y="36"/>
                  <a:pt x="0" y="36"/>
                </a:cubicBezTo>
                <a:cubicBezTo>
                  <a:pt x="88" y="0"/>
                  <a:pt x="88" y="0"/>
                  <a:pt x="88" y="0"/>
                </a:cubicBezTo>
                <a:lnTo>
                  <a:pt x="176" y="36"/>
                </a:lnTo>
                <a:close/>
                <a:moveTo>
                  <a:pt x="176" y="153"/>
                </a:moveTo>
                <a:cubicBezTo>
                  <a:pt x="176" y="164"/>
                  <a:pt x="176" y="164"/>
                  <a:pt x="176" y="164"/>
                </a:cubicBezTo>
                <a:cubicBezTo>
                  <a:pt x="0" y="164"/>
                  <a:pt x="0" y="164"/>
                  <a:pt x="0" y="164"/>
                </a:cubicBezTo>
                <a:cubicBezTo>
                  <a:pt x="0" y="153"/>
                  <a:pt x="0" y="153"/>
                  <a:pt x="0" y="153"/>
                </a:cubicBezTo>
                <a:cubicBezTo>
                  <a:pt x="0" y="150"/>
                  <a:pt x="3" y="147"/>
                  <a:pt x="7" y="147"/>
                </a:cubicBezTo>
                <a:cubicBezTo>
                  <a:pt x="170" y="147"/>
                  <a:pt x="170" y="147"/>
                  <a:pt x="170" y="147"/>
                </a:cubicBezTo>
                <a:cubicBezTo>
                  <a:pt x="173" y="147"/>
                  <a:pt x="176" y="150"/>
                  <a:pt x="176" y="153"/>
                </a:cubicBezTo>
                <a:close/>
                <a:moveTo>
                  <a:pt x="47" y="59"/>
                </a:moveTo>
                <a:cubicBezTo>
                  <a:pt x="47" y="129"/>
                  <a:pt x="47" y="129"/>
                  <a:pt x="47" y="129"/>
                </a:cubicBezTo>
                <a:cubicBezTo>
                  <a:pt x="59" y="129"/>
                  <a:pt x="59" y="129"/>
                  <a:pt x="59" y="129"/>
                </a:cubicBezTo>
                <a:cubicBezTo>
                  <a:pt x="59" y="59"/>
                  <a:pt x="59" y="59"/>
                  <a:pt x="59" y="59"/>
                </a:cubicBezTo>
                <a:cubicBezTo>
                  <a:pt x="82" y="59"/>
                  <a:pt x="82" y="59"/>
                  <a:pt x="82" y="59"/>
                </a:cubicBezTo>
                <a:cubicBezTo>
                  <a:pt x="82" y="129"/>
                  <a:pt x="82" y="129"/>
                  <a:pt x="82" y="129"/>
                </a:cubicBezTo>
                <a:cubicBezTo>
                  <a:pt x="94" y="129"/>
                  <a:pt x="94" y="129"/>
                  <a:pt x="94" y="129"/>
                </a:cubicBezTo>
                <a:cubicBezTo>
                  <a:pt x="94" y="59"/>
                  <a:pt x="94" y="59"/>
                  <a:pt x="94" y="59"/>
                </a:cubicBezTo>
                <a:cubicBezTo>
                  <a:pt x="117" y="59"/>
                  <a:pt x="117" y="59"/>
                  <a:pt x="117" y="59"/>
                </a:cubicBezTo>
                <a:cubicBezTo>
                  <a:pt x="117" y="129"/>
                  <a:pt x="117" y="129"/>
                  <a:pt x="117" y="129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29" y="59"/>
                  <a:pt x="129" y="59"/>
                  <a:pt x="129" y="59"/>
                </a:cubicBezTo>
                <a:cubicBezTo>
                  <a:pt x="153" y="59"/>
                  <a:pt x="153" y="59"/>
                  <a:pt x="153" y="59"/>
                </a:cubicBezTo>
                <a:cubicBezTo>
                  <a:pt x="153" y="129"/>
                  <a:pt x="153" y="129"/>
                  <a:pt x="153" y="129"/>
                </a:cubicBezTo>
                <a:cubicBezTo>
                  <a:pt x="158" y="129"/>
                  <a:pt x="158" y="129"/>
                  <a:pt x="158" y="129"/>
                </a:cubicBezTo>
                <a:cubicBezTo>
                  <a:pt x="161" y="129"/>
                  <a:pt x="164" y="132"/>
                  <a:pt x="164" y="135"/>
                </a:cubicBezTo>
                <a:cubicBezTo>
                  <a:pt x="164" y="141"/>
                  <a:pt x="164" y="141"/>
                  <a:pt x="164" y="141"/>
                </a:cubicBezTo>
                <a:cubicBezTo>
                  <a:pt x="12" y="141"/>
                  <a:pt x="12" y="141"/>
                  <a:pt x="12" y="141"/>
                </a:cubicBezTo>
                <a:cubicBezTo>
                  <a:pt x="12" y="135"/>
                  <a:pt x="12" y="135"/>
                  <a:pt x="12" y="135"/>
                </a:cubicBezTo>
                <a:cubicBezTo>
                  <a:pt x="12" y="132"/>
                  <a:pt x="15" y="129"/>
                  <a:pt x="18" y="129"/>
                </a:cubicBezTo>
                <a:cubicBezTo>
                  <a:pt x="24" y="129"/>
                  <a:pt x="24" y="129"/>
                  <a:pt x="24" y="129"/>
                </a:cubicBezTo>
                <a:cubicBezTo>
                  <a:pt x="24" y="59"/>
                  <a:pt x="24" y="59"/>
                  <a:pt x="24" y="59"/>
                </a:cubicBezTo>
                <a:lnTo>
                  <a:pt x="47" y="5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bIns="60960" lIns="121920" rIns="121920" tIns="60960"/>
          <a:lstStyle/>
          <a:p>
            <a:pPr algn="ctr" eaLnBrk="1" hangingPunct="1">
              <a:defRPr/>
            </a:pPr>
            <a:endParaRPr lang="en-US" sz="3733">
              <a:solidFill>
                <a:srgbClr val="000000"/>
              </a:solidFill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22" name="Oval 101"/>
          <p:cNvSpPr/>
          <p:nvPr/>
        </p:nvSpPr>
        <p:spPr>
          <a:xfrm>
            <a:off x="3641725" y="4608513"/>
            <a:ext cx="820738" cy="820737"/>
          </a:xfrm>
          <a:prstGeom prst="ellipse">
            <a:avLst/>
          </a:prstGeom>
          <a:solidFill>
            <a:srgbClr val="FCFCFC">
              <a:alpha val="5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23" name="Freeform 9"/>
          <p:cNvSpPr>
            <a:spLocks noEditPoints="1"/>
          </p:cNvSpPr>
          <p:nvPr/>
        </p:nvSpPr>
        <p:spPr bwMode="auto">
          <a:xfrm>
            <a:off x="3848100" y="4800600"/>
            <a:ext cx="423863" cy="420688"/>
          </a:xfrm>
          <a:custGeom>
            <a:gdLst>
              <a:gd fmla="*/ 146 w 150" name="T0"/>
              <a:gd fmla="*/ 30 h 149" name="T1"/>
              <a:gd fmla="*/ 28 w 150" name="T2"/>
              <a:gd fmla="*/ 148 h 149" name="T3"/>
              <a:gd fmla="*/ 24 w 150" name="T4"/>
              <a:gd fmla="*/ 149 h 149" name="T5"/>
              <a:gd fmla="*/ 20 w 150" name="T6"/>
              <a:gd fmla="*/ 148 h 149" name="T7"/>
              <a:gd fmla="*/ 2 w 150" name="T8"/>
              <a:gd fmla="*/ 130 h 149" name="T9"/>
              <a:gd fmla="*/ 0 w 150" name="T10"/>
              <a:gd fmla="*/ 125 h 149" name="T11"/>
              <a:gd fmla="*/ 2 w 150" name="T12"/>
              <a:gd fmla="*/ 121 h 149" name="T13"/>
              <a:gd fmla="*/ 119 w 150" name="T14"/>
              <a:gd fmla="*/ 4 h 149" name="T15"/>
              <a:gd fmla="*/ 123 w 150" name="T16"/>
              <a:gd fmla="*/ 2 h 149" name="T17"/>
              <a:gd fmla="*/ 128 w 150" name="T18"/>
              <a:gd fmla="*/ 4 h 149" name="T19"/>
              <a:gd fmla="*/ 146 w 150" name="T20"/>
              <a:gd fmla="*/ 22 h 149" name="T21"/>
              <a:gd fmla="*/ 147 w 150" name="T22"/>
              <a:gd fmla="*/ 26 h 149" name="T23"/>
              <a:gd fmla="*/ 146 w 150" name="T24"/>
              <a:gd fmla="*/ 30 h 149" name="T25"/>
              <a:gd fmla="*/ 33 w 150" name="T26"/>
              <a:gd fmla="*/ 11 h 149" name="T27"/>
              <a:gd fmla="*/ 24 w 150" name="T28"/>
              <a:gd fmla="*/ 14 h 149" name="T29"/>
              <a:gd fmla="*/ 21 w 150" name="T30"/>
              <a:gd fmla="*/ 23 h 149" name="T31"/>
              <a:gd fmla="*/ 18 w 150" name="T32"/>
              <a:gd fmla="*/ 14 h 149" name="T33"/>
              <a:gd fmla="*/ 9 w 150" name="T34"/>
              <a:gd fmla="*/ 11 h 149" name="T35"/>
              <a:gd fmla="*/ 18 w 150" name="T36"/>
              <a:gd fmla="*/ 8 h 149" name="T37"/>
              <a:gd fmla="*/ 21 w 150" name="T38"/>
              <a:gd fmla="*/ 0 h 149" name="T39"/>
              <a:gd fmla="*/ 24 w 150" name="T40"/>
              <a:gd fmla="*/ 8 h 149" name="T41"/>
              <a:gd fmla="*/ 33 w 150" name="T42"/>
              <a:gd fmla="*/ 11 h 149" name="T43"/>
              <a:gd fmla="*/ 74 w 150" name="T44"/>
              <a:gd fmla="*/ 29 h 149" name="T45"/>
              <a:gd fmla="*/ 56 w 150" name="T46"/>
              <a:gd fmla="*/ 34 h 149" name="T47"/>
              <a:gd fmla="*/ 50 w 150" name="T48"/>
              <a:gd fmla="*/ 52 h 149" name="T49"/>
              <a:gd fmla="*/ 45 w 150" name="T50"/>
              <a:gd fmla="*/ 34 h 149" name="T51"/>
              <a:gd fmla="*/ 27 w 150" name="T52"/>
              <a:gd fmla="*/ 29 h 149" name="T53"/>
              <a:gd fmla="*/ 45 w 150" name="T54"/>
              <a:gd fmla="*/ 23 h 149" name="T55"/>
              <a:gd fmla="*/ 50 w 150" name="T56"/>
              <a:gd fmla="*/ 5 h 149" name="T57"/>
              <a:gd fmla="*/ 56 w 150" name="T58"/>
              <a:gd fmla="*/ 23 h 149" name="T59"/>
              <a:gd fmla="*/ 74 w 150" name="T60"/>
              <a:gd fmla="*/ 29 h 149" name="T61"/>
              <a:gd fmla="*/ 91 w 150" name="T62"/>
              <a:gd fmla="*/ 11 h 149" name="T63"/>
              <a:gd fmla="*/ 82 w 150" name="T64"/>
              <a:gd fmla="*/ 14 h 149" name="T65"/>
              <a:gd fmla="*/ 80 w 150" name="T66"/>
              <a:gd fmla="*/ 23 h 149" name="T67"/>
              <a:gd fmla="*/ 77 w 150" name="T68"/>
              <a:gd fmla="*/ 14 h 149" name="T69"/>
              <a:gd fmla="*/ 68 w 150" name="T70"/>
              <a:gd fmla="*/ 11 h 149" name="T71"/>
              <a:gd fmla="*/ 77 w 150" name="T72"/>
              <a:gd fmla="*/ 8 h 149" name="T73"/>
              <a:gd fmla="*/ 80 w 150" name="T74"/>
              <a:gd fmla="*/ 0 h 149" name="T75"/>
              <a:gd fmla="*/ 82 w 150" name="T76"/>
              <a:gd fmla="*/ 8 h 149" name="T77"/>
              <a:gd fmla="*/ 91 w 150" name="T78"/>
              <a:gd fmla="*/ 11 h 149" name="T79"/>
              <a:gd fmla="*/ 133 w 150" name="T80"/>
              <a:gd fmla="*/ 26 h 149" name="T81"/>
              <a:gd fmla="*/ 123 w 150" name="T82"/>
              <a:gd fmla="*/ 16 h 149" name="T83"/>
              <a:gd fmla="*/ 97 w 150" name="T84"/>
              <a:gd fmla="*/ 43 h 149" name="T85"/>
              <a:gd fmla="*/ 106 w 150" name="T86"/>
              <a:gd fmla="*/ 53 h 149" name="T87"/>
              <a:gd fmla="*/ 133 w 150" name="T88"/>
              <a:gd fmla="*/ 26 h 149" name="T89"/>
              <a:gd fmla="*/ 150 w 150" name="T90"/>
              <a:gd fmla="*/ 70 h 149" name="T91"/>
              <a:gd fmla="*/ 141 w 150" name="T92"/>
              <a:gd fmla="*/ 73 h 149" name="T93"/>
              <a:gd fmla="*/ 138 w 150" name="T94"/>
              <a:gd fmla="*/ 82 h 149" name="T95"/>
              <a:gd fmla="*/ 135 w 150" name="T96"/>
              <a:gd fmla="*/ 73 h 149" name="T97"/>
              <a:gd fmla="*/ 126 w 150" name="T98"/>
              <a:gd fmla="*/ 70 h 149" name="T99"/>
              <a:gd fmla="*/ 135 w 150" name="T100"/>
              <a:gd fmla="*/ 67 h 149" name="T101"/>
              <a:gd fmla="*/ 138 w 150" name="T102"/>
              <a:gd fmla="*/ 58 h 149" name="T103"/>
              <a:gd fmla="*/ 141 w 150" name="T104"/>
              <a:gd fmla="*/ 67 h 149" name="T105"/>
              <a:gd fmla="*/ 150 w 150" name="T106"/>
              <a:gd fmla="*/ 70 h 149" name="T10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b="b" l="0" r="r" t="0"/>
            <a:pathLst>
              <a:path h="149" w="150">
                <a:moveTo>
                  <a:pt x="146" y="30"/>
                </a:moveTo>
                <a:cubicBezTo>
                  <a:pt x="28" y="148"/>
                  <a:pt x="28" y="148"/>
                  <a:pt x="28" y="148"/>
                </a:cubicBezTo>
                <a:cubicBezTo>
                  <a:pt x="27" y="149"/>
                  <a:pt x="25" y="149"/>
                  <a:pt x="24" y="149"/>
                </a:cubicBezTo>
                <a:cubicBezTo>
                  <a:pt x="22" y="149"/>
                  <a:pt x="21" y="149"/>
                  <a:pt x="20" y="148"/>
                </a:cubicBezTo>
                <a:cubicBezTo>
                  <a:pt x="2" y="130"/>
                  <a:pt x="2" y="130"/>
                  <a:pt x="2" y="130"/>
                </a:cubicBezTo>
                <a:cubicBezTo>
                  <a:pt x="1" y="128"/>
                  <a:pt x="0" y="127"/>
                  <a:pt x="0" y="125"/>
                </a:cubicBezTo>
                <a:cubicBezTo>
                  <a:pt x="0" y="124"/>
                  <a:pt x="1" y="122"/>
                  <a:pt x="2" y="121"/>
                </a:cubicBezTo>
                <a:cubicBezTo>
                  <a:pt x="119" y="4"/>
                  <a:pt x="119" y="4"/>
                  <a:pt x="119" y="4"/>
                </a:cubicBezTo>
                <a:cubicBezTo>
                  <a:pt x="120" y="3"/>
                  <a:pt x="122" y="2"/>
                  <a:pt x="123" y="2"/>
                </a:cubicBezTo>
                <a:cubicBezTo>
                  <a:pt x="125" y="2"/>
                  <a:pt x="126" y="3"/>
                  <a:pt x="128" y="4"/>
                </a:cubicBezTo>
                <a:cubicBezTo>
                  <a:pt x="146" y="22"/>
                  <a:pt x="146" y="22"/>
                  <a:pt x="146" y="22"/>
                </a:cubicBezTo>
                <a:cubicBezTo>
                  <a:pt x="147" y="23"/>
                  <a:pt x="147" y="24"/>
                  <a:pt x="147" y="26"/>
                </a:cubicBezTo>
                <a:cubicBezTo>
                  <a:pt x="147" y="27"/>
                  <a:pt x="147" y="29"/>
                  <a:pt x="146" y="30"/>
                </a:cubicBezTo>
                <a:close/>
                <a:moveTo>
                  <a:pt x="33" y="11"/>
                </a:moveTo>
                <a:cubicBezTo>
                  <a:pt x="24" y="14"/>
                  <a:pt x="24" y="14"/>
                  <a:pt x="24" y="14"/>
                </a:cubicBezTo>
                <a:cubicBezTo>
                  <a:pt x="21" y="23"/>
                  <a:pt x="21" y="23"/>
                  <a:pt x="21" y="23"/>
                </a:cubicBezTo>
                <a:cubicBezTo>
                  <a:pt x="18" y="14"/>
                  <a:pt x="18" y="14"/>
                  <a:pt x="18" y="14"/>
                </a:cubicBezTo>
                <a:cubicBezTo>
                  <a:pt x="9" y="11"/>
                  <a:pt x="9" y="11"/>
                  <a:pt x="9" y="11"/>
                </a:cubicBezTo>
                <a:cubicBezTo>
                  <a:pt x="18" y="8"/>
                  <a:pt x="18" y="8"/>
                  <a:pt x="18" y="8"/>
                </a:cubicBezTo>
                <a:cubicBezTo>
                  <a:pt x="21" y="0"/>
                  <a:pt x="21" y="0"/>
                  <a:pt x="21" y="0"/>
                </a:cubicBezTo>
                <a:cubicBezTo>
                  <a:pt x="24" y="8"/>
                  <a:pt x="24" y="8"/>
                  <a:pt x="24" y="8"/>
                </a:cubicBezTo>
                <a:lnTo>
                  <a:pt x="33" y="11"/>
                </a:lnTo>
                <a:close/>
                <a:moveTo>
                  <a:pt x="74" y="29"/>
                </a:moveTo>
                <a:cubicBezTo>
                  <a:pt x="56" y="34"/>
                  <a:pt x="56" y="34"/>
                  <a:pt x="56" y="34"/>
                </a:cubicBezTo>
                <a:cubicBezTo>
                  <a:pt x="50" y="52"/>
                  <a:pt x="50" y="52"/>
                  <a:pt x="50" y="52"/>
                </a:cubicBezTo>
                <a:cubicBezTo>
                  <a:pt x="45" y="34"/>
                  <a:pt x="45" y="34"/>
                  <a:pt x="45" y="34"/>
                </a:cubicBezTo>
                <a:cubicBezTo>
                  <a:pt x="27" y="29"/>
                  <a:pt x="27" y="29"/>
                  <a:pt x="27" y="29"/>
                </a:cubicBezTo>
                <a:cubicBezTo>
                  <a:pt x="45" y="23"/>
                  <a:pt x="45" y="23"/>
                  <a:pt x="45" y="23"/>
                </a:cubicBezTo>
                <a:cubicBezTo>
                  <a:pt x="50" y="5"/>
                  <a:pt x="50" y="5"/>
                  <a:pt x="50" y="5"/>
                </a:cubicBezTo>
                <a:cubicBezTo>
                  <a:pt x="56" y="23"/>
                  <a:pt x="56" y="23"/>
                  <a:pt x="56" y="23"/>
                </a:cubicBezTo>
                <a:lnTo>
                  <a:pt x="74" y="29"/>
                </a:lnTo>
                <a:close/>
                <a:moveTo>
                  <a:pt x="91" y="11"/>
                </a:moveTo>
                <a:cubicBezTo>
                  <a:pt x="82" y="14"/>
                  <a:pt x="82" y="14"/>
                  <a:pt x="82" y="14"/>
                </a:cubicBezTo>
                <a:cubicBezTo>
                  <a:pt x="80" y="23"/>
                  <a:pt x="80" y="23"/>
                  <a:pt x="80" y="23"/>
                </a:cubicBezTo>
                <a:cubicBezTo>
                  <a:pt x="77" y="14"/>
                  <a:pt x="77" y="14"/>
                  <a:pt x="77" y="14"/>
                </a:cubicBezTo>
                <a:cubicBezTo>
                  <a:pt x="68" y="11"/>
                  <a:pt x="68" y="11"/>
                  <a:pt x="68" y="11"/>
                </a:cubicBezTo>
                <a:cubicBezTo>
                  <a:pt x="77" y="8"/>
                  <a:pt x="77" y="8"/>
                  <a:pt x="77" y="8"/>
                </a:cubicBezTo>
                <a:cubicBezTo>
                  <a:pt x="80" y="0"/>
                  <a:pt x="80" y="0"/>
                  <a:pt x="80" y="0"/>
                </a:cubicBezTo>
                <a:cubicBezTo>
                  <a:pt x="82" y="8"/>
                  <a:pt x="82" y="8"/>
                  <a:pt x="82" y="8"/>
                </a:cubicBezTo>
                <a:lnTo>
                  <a:pt x="91" y="11"/>
                </a:lnTo>
                <a:close/>
                <a:moveTo>
                  <a:pt x="133" y="26"/>
                </a:moveTo>
                <a:cubicBezTo>
                  <a:pt x="123" y="16"/>
                  <a:pt x="123" y="16"/>
                  <a:pt x="123" y="16"/>
                </a:cubicBezTo>
                <a:cubicBezTo>
                  <a:pt x="97" y="43"/>
                  <a:pt x="97" y="43"/>
                  <a:pt x="97" y="43"/>
                </a:cubicBezTo>
                <a:cubicBezTo>
                  <a:pt x="106" y="53"/>
                  <a:pt x="106" y="53"/>
                  <a:pt x="106" y="53"/>
                </a:cubicBezTo>
                <a:lnTo>
                  <a:pt x="133" y="26"/>
                </a:lnTo>
                <a:close/>
                <a:moveTo>
                  <a:pt x="150" y="70"/>
                </a:moveTo>
                <a:cubicBezTo>
                  <a:pt x="141" y="73"/>
                  <a:pt x="141" y="73"/>
                  <a:pt x="141" y="73"/>
                </a:cubicBezTo>
                <a:cubicBezTo>
                  <a:pt x="138" y="82"/>
                  <a:pt x="138" y="82"/>
                  <a:pt x="138" y="82"/>
                </a:cubicBezTo>
                <a:cubicBezTo>
                  <a:pt x="135" y="73"/>
                  <a:pt x="135" y="73"/>
                  <a:pt x="135" y="73"/>
                </a:cubicBezTo>
                <a:cubicBezTo>
                  <a:pt x="126" y="70"/>
                  <a:pt x="126" y="70"/>
                  <a:pt x="126" y="70"/>
                </a:cubicBezTo>
                <a:cubicBezTo>
                  <a:pt x="135" y="67"/>
                  <a:pt x="135" y="67"/>
                  <a:pt x="135" y="67"/>
                </a:cubicBezTo>
                <a:cubicBezTo>
                  <a:pt x="138" y="58"/>
                  <a:pt x="138" y="58"/>
                  <a:pt x="138" y="58"/>
                </a:cubicBezTo>
                <a:cubicBezTo>
                  <a:pt x="141" y="67"/>
                  <a:pt x="141" y="67"/>
                  <a:pt x="141" y="67"/>
                </a:cubicBezTo>
                <a:lnTo>
                  <a:pt x="150" y="7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bIns="60960" lIns="121920" rIns="121920" tIns="60960"/>
          <a:lstStyle/>
          <a:p>
            <a:pPr algn="ctr" eaLnBrk="1" hangingPunct="1">
              <a:defRPr/>
            </a:pPr>
            <a:endParaRPr lang="en-US" sz="3733">
              <a:solidFill>
                <a:srgbClr val="000000"/>
              </a:solidFill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24" name="Oval 104"/>
          <p:cNvSpPr/>
          <p:nvPr/>
        </p:nvSpPr>
        <p:spPr>
          <a:xfrm>
            <a:off x="3641725" y="2246313"/>
            <a:ext cx="820738" cy="820737"/>
          </a:xfrm>
          <a:prstGeom prst="ellipse">
            <a:avLst/>
          </a:prstGeom>
          <a:solidFill>
            <a:srgbClr val="FCFCFC">
              <a:alpha val="5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25" name="Freeform 10"/>
          <p:cNvSpPr>
            <a:spLocks noEditPoints="1"/>
          </p:cNvSpPr>
          <p:nvPr/>
        </p:nvSpPr>
        <p:spPr bwMode="auto">
          <a:xfrm>
            <a:off x="3824288" y="2439988"/>
            <a:ext cx="431800" cy="396875"/>
          </a:xfrm>
          <a:custGeom>
            <a:gdLst>
              <a:gd fmla="*/ 26 w 153" name="T0"/>
              <a:gd fmla="*/ 94 h 141" name="T1"/>
              <a:gd fmla="*/ 0 w 153" name="T2"/>
              <a:gd fmla="*/ 63 h 141" name="T3"/>
              <a:gd fmla="*/ 15 w 153" name="T4"/>
              <a:gd fmla="*/ 45 h 141" name="T5"/>
              <a:gd fmla="*/ 40 w 153" name="T6"/>
              <a:gd fmla="*/ 76 h 141" name="T7"/>
              <a:gd fmla="*/ 26 w 153" name="T8"/>
              <a:gd fmla="*/ 94 h 141" name="T9"/>
              <a:gd fmla="*/ 129 w 153" name="T10"/>
              <a:gd fmla="*/ 127 h 141" name="T11"/>
              <a:gd fmla="*/ 110 w 153" name="T12"/>
              <a:gd fmla="*/ 141 h 141" name="T13"/>
              <a:gd fmla="*/ 76 w 153" name="T14"/>
              <a:gd fmla="*/ 132 h 141" name="T15"/>
              <a:gd fmla="*/ 41 w 153" name="T16"/>
              <a:gd fmla="*/ 141 h 141" name="T17"/>
              <a:gd fmla="*/ 24 w 153" name="T18"/>
              <a:gd fmla="*/ 127 h 141" name="T19"/>
              <a:gd fmla="*/ 76 w 153" name="T20"/>
              <a:gd fmla="*/ 73 h 141" name="T21"/>
              <a:gd fmla="*/ 129 w 153" name="T22"/>
              <a:gd fmla="*/ 127 h 141" name="T23"/>
              <a:gd fmla="*/ 55 w 153" name="T24"/>
              <a:gd fmla="*/ 54 h 141" name="T25"/>
              <a:gd fmla="*/ 31 w 153" name="T26"/>
              <a:gd fmla="*/ 23 h 141" name="T27"/>
              <a:gd fmla="*/ 48 w 153" name="T28"/>
              <a:gd fmla="*/ 0 h 141" name="T29"/>
              <a:gd fmla="*/ 72 w 153" name="T30"/>
              <a:gd fmla="*/ 32 h 141" name="T31"/>
              <a:gd fmla="*/ 55 w 153" name="T32"/>
              <a:gd fmla="*/ 54 h 141" name="T33"/>
              <a:gd fmla="*/ 81 w 153" name="T34"/>
              <a:gd fmla="*/ 32 h 141" name="T35"/>
              <a:gd fmla="*/ 105 w 153" name="T36"/>
              <a:gd fmla="*/ 0 h 141" name="T37"/>
              <a:gd fmla="*/ 122 w 153" name="T38"/>
              <a:gd fmla="*/ 23 h 141" name="T39"/>
              <a:gd fmla="*/ 98 w 153" name="T40"/>
              <a:gd fmla="*/ 54 h 141" name="T41"/>
              <a:gd fmla="*/ 81 w 153" name="T42"/>
              <a:gd fmla="*/ 32 h 141" name="T43"/>
              <a:gd fmla="*/ 153 w 153" name="T44"/>
              <a:gd fmla="*/ 63 h 141" name="T45"/>
              <a:gd fmla="*/ 127 w 153" name="T46"/>
              <a:gd fmla="*/ 94 h 141" name="T47"/>
              <a:gd fmla="*/ 113 w 153" name="T48"/>
              <a:gd fmla="*/ 76 h 141" name="T49"/>
              <a:gd fmla="*/ 138 w 153" name="T50"/>
              <a:gd fmla="*/ 45 h 141" name="T51"/>
              <a:gd fmla="*/ 153 w 153" name="T52"/>
              <a:gd fmla="*/ 63 h 141" name="T5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b="b" l="0" r="r" t="0"/>
            <a:pathLst>
              <a:path h="141" w="153">
                <a:moveTo>
                  <a:pt x="26" y="94"/>
                </a:moveTo>
                <a:cubicBezTo>
                  <a:pt x="11" y="94"/>
                  <a:pt x="0" y="76"/>
                  <a:pt x="0" y="63"/>
                </a:cubicBezTo>
                <a:cubicBezTo>
                  <a:pt x="0" y="54"/>
                  <a:pt x="5" y="45"/>
                  <a:pt x="15" y="45"/>
                </a:cubicBezTo>
                <a:cubicBezTo>
                  <a:pt x="30" y="45"/>
                  <a:pt x="40" y="63"/>
                  <a:pt x="40" y="76"/>
                </a:cubicBezTo>
                <a:cubicBezTo>
                  <a:pt x="40" y="85"/>
                  <a:pt x="36" y="94"/>
                  <a:pt x="26" y="94"/>
                </a:cubicBezTo>
                <a:close/>
                <a:moveTo>
                  <a:pt x="129" y="127"/>
                </a:moveTo>
                <a:cubicBezTo>
                  <a:pt x="129" y="139"/>
                  <a:pt x="120" y="141"/>
                  <a:pt x="110" y="141"/>
                </a:cubicBezTo>
                <a:cubicBezTo>
                  <a:pt x="98" y="141"/>
                  <a:pt x="88" y="132"/>
                  <a:pt x="76" y="132"/>
                </a:cubicBezTo>
                <a:cubicBezTo>
                  <a:pt x="64" y="132"/>
                  <a:pt x="54" y="141"/>
                  <a:pt x="41" y="141"/>
                </a:cubicBezTo>
                <a:cubicBezTo>
                  <a:pt x="32" y="141"/>
                  <a:pt x="24" y="138"/>
                  <a:pt x="24" y="127"/>
                </a:cubicBezTo>
                <a:cubicBezTo>
                  <a:pt x="24" y="106"/>
                  <a:pt x="54" y="73"/>
                  <a:pt x="76" y="73"/>
                </a:cubicBezTo>
                <a:cubicBezTo>
                  <a:pt x="99" y="73"/>
                  <a:pt x="129" y="106"/>
                  <a:pt x="129" y="127"/>
                </a:cubicBezTo>
                <a:close/>
                <a:moveTo>
                  <a:pt x="55" y="54"/>
                </a:moveTo>
                <a:cubicBezTo>
                  <a:pt x="40" y="54"/>
                  <a:pt x="31" y="35"/>
                  <a:pt x="31" y="23"/>
                </a:cubicBezTo>
                <a:cubicBezTo>
                  <a:pt x="31" y="12"/>
                  <a:pt x="36" y="0"/>
                  <a:pt x="48" y="0"/>
                </a:cubicBezTo>
                <a:cubicBezTo>
                  <a:pt x="63" y="0"/>
                  <a:pt x="72" y="19"/>
                  <a:pt x="72" y="32"/>
                </a:cubicBezTo>
                <a:cubicBezTo>
                  <a:pt x="72" y="42"/>
                  <a:pt x="66" y="54"/>
                  <a:pt x="55" y="54"/>
                </a:cubicBezTo>
                <a:close/>
                <a:moveTo>
                  <a:pt x="81" y="32"/>
                </a:moveTo>
                <a:cubicBezTo>
                  <a:pt x="81" y="19"/>
                  <a:pt x="90" y="0"/>
                  <a:pt x="105" y="0"/>
                </a:cubicBezTo>
                <a:cubicBezTo>
                  <a:pt x="117" y="0"/>
                  <a:pt x="122" y="12"/>
                  <a:pt x="122" y="23"/>
                </a:cubicBezTo>
                <a:cubicBezTo>
                  <a:pt x="122" y="35"/>
                  <a:pt x="113" y="54"/>
                  <a:pt x="98" y="54"/>
                </a:cubicBezTo>
                <a:cubicBezTo>
                  <a:pt x="87" y="54"/>
                  <a:pt x="81" y="42"/>
                  <a:pt x="81" y="32"/>
                </a:cubicBezTo>
                <a:close/>
                <a:moveTo>
                  <a:pt x="153" y="63"/>
                </a:moveTo>
                <a:cubicBezTo>
                  <a:pt x="153" y="76"/>
                  <a:pt x="142" y="94"/>
                  <a:pt x="127" y="94"/>
                </a:cubicBezTo>
                <a:cubicBezTo>
                  <a:pt x="117" y="94"/>
                  <a:pt x="113" y="85"/>
                  <a:pt x="113" y="76"/>
                </a:cubicBezTo>
                <a:cubicBezTo>
                  <a:pt x="113" y="63"/>
                  <a:pt x="123" y="45"/>
                  <a:pt x="138" y="45"/>
                </a:cubicBezTo>
                <a:cubicBezTo>
                  <a:pt x="148" y="45"/>
                  <a:pt x="153" y="54"/>
                  <a:pt x="153" y="6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bIns="60960" lIns="121920" rIns="121920" tIns="60960"/>
          <a:lstStyle/>
          <a:p>
            <a:pPr algn="ctr" eaLnBrk="1" hangingPunct="1">
              <a:defRPr/>
            </a:pPr>
            <a:endParaRPr lang="en-US" sz="3733">
              <a:solidFill>
                <a:srgbClr val="000000"/>
              </a:solidFill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26" name="Oval 107"/>
          <p:cNvSpPr/>
          <p:nvPr/>
        </p:nvSpPr>
        <p:spPr>
          <a:xfrm>
            <a:off x="9847263" y="2246313"/>
            <a:ext cx="822325" cy="820737"/>
          </a:xfrm>
          <a:prstGeom prst="ellipse">
            <a:avLst/>
          </a:prstGeom>
          <a:solidFill>
            <a:srgbClr val="FCFCFC">
              <a:alpha val="5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27" name="Freeform 11"/>
          <p:cNvSpPr>
            <a:spLocks noEditPoints="1"/>
          </p:cNvSpPr>
          <p:nvPr/>
        </p:nvSpPr>
        <p:spPr bwMode="auto">
          <a:xfrm>
            <a:off x="10009188" y="2449513"/>
            <a:ext cx="461962" cy="503237"/>
          </a:xfrm>
          <a:custGeom>
            <a:gdLst>
              <a:gd fmla="*/ 127 w 164" name="T0"/>
              <a:gd fmla="*/ 107 h 178" name="T1"/>
              <a:gd fmla="*/ 84 w 164" name="T2"/>
              <a:gd fmla="*/ 147 h 178" name="T3"/>
              <a:gd fmla="*/ 84 w 164" name="T4"/>
              <a:gd fmla="*/ 117 h 178" name="T5"/>
              <a:gd fmla="*/ 80 w 164" name="T6"/>
              <a:gd fmla="*/ 116 h 178" name="T7"/>
              <a:gd fmla="*/ 80 w 164" name="T8"/>
              <a:gd fmla="*/ 147 h 178" name="T9"/>
              <a:gd fmla="*/ 37 w 164" name="T10"/>
              <a:gd fmla="*/ 107 h 178" name="T11"/>
              <a:gd fmla="*/ 3 w 164" name="T12"/>
              <a:gd fmla="*/ 84 h 178" name="T13"/>
              <a:gd fmla="*/ 8 w 164" name="T14"/>
              <a:gd fmla="*/ 79 h 178" name="T15"/>
              <a:gd fmla="*/ 10 w 164" name="T16"/>
              <a:gd fmla="*/ 80 h 178" name="T17"/>
              <a:gd fmla="*/ 10 w 164" name="T18"/>
              <a:gd fmla="*/ 16 h 178" name="T19"/>
              <a:gd fmla="*/ 25 w 164" name="T20"/>
              <a:gd fmla="*/ 0 h 178" name="T21"/>
              <a:gd fmla="*/ 140 w 164" name="T22"/>
              <a:gd fmla="*/ 0 h 178" name="T23"/>
              <a:gd fmla="*/ 154 w 164" name="T24"/>
              <a:gd fmla="*/ 16 h 178" name="T25"/>
              <a:gd fmla="*/ 154 w 164" name="T26"/>
              <a:gd fmla="*/ 80 h 178" name="T27"/>
              <a:gd fmla="*/ 156 w 164" name="T28"/>
              <a:gd fmla="*/ 79 h 178" name="T29"/>
              <a:gd fmla="*/ 161 w 164" name="T30"/>
              <a:gd fmla="*/ 84 h 178" name="T31"/>
              <a:gd fmla="*/ 127 w 164" name="T32"/>
              <a:gd fmla="*/ 107 h 178" name="T33"/>
              <a:gd fmla="*/ 146 w 164" name="T34"/>
              <a:gd fmla="*/ 24 h 178" name="T35"/>
              <a:gd fmla="*/ 133 w 164" name="T36"/>
              <a:gd fmla="*/ 9 h 178" name="T37"/>
              <a:gd fmla="*/ 32 w 164" name="T38"/>
              <a:gd fmla="*/ 9 h 178" name="T39"/>
              <a:gd fmla="*/ 19 w 164" name="T40"/>
              <a:gd fmla="*/ 24 h 178" name="T41"/>
              <a:gd fmla="*/ 19 w 164" name="T42"/>
              <a:gd fmla="*/ 85 h 178" name="T43"/>
              <a:gd fmla="*/ 69 w 164" name="T44"/>
              <a:gd fmla="*/ 94 h 178" name="T45"/>
              <a:gd fmla="*/ 78 w 164" name="T46"/>
              <a:gd fmla="*/ 97 h 178" name="T47"/>
              <a:gd fmla="*/ 79 w 164" name="T48"/>
              <a:gd fmla="*/ 97 h 178" name="T49"/>
              <a:gd fmla="*/ 84 w 164" name="T50"/>
              <a:gd fmla="*/ 102 h 178" name="T51"/>
              <a:gd fmla="*/ 95 w 164" name="T52"/>
              <a:gd fmla="*/ 94 h 178" name="T53"/>
              <a:gd fmla="*/ 146 w 164" name="T54"/>
              <a:gd fmla="*/ 85 h 178" name="T55"/>
              <a:gd fmla="*/ 146 w 164" name="T56"/>
              <a:gd fmla="*/ 24 h 178" name="T57"/>
              <a:gd fmla="*/ 60 w 164" name="T58"/>
              <a:gd fmla="*/ 87 h 178" name="T59"/>
              <a:gd fmla="*/ 40 w 164" name="T60"/>
              <a:gd fmla="*/ 68 h 178" name="T61"/>
              <a:gd fmla="*/ 60 w 164" name="T62"/>
              <a:gd fmla="*/ 50 h 178" name="T63"/>
              <a:gd fmla="*/ 80 w 164" name="T64"/>
              <a:gd fmla="*/ 68 h 178" name="T65"/>
              <a:gd fmla="*/ 60 w 164" name="T66"/>
              <a:gd fmla="*/ 87 h 178" name="T67"/>
              <a:gd fmla="*/ 106 w 164" name="T68"/>
              <a:gd fmla="*/ 87 h 178" name="T69"/>
              <a:gd fmla="*/ 86 w 164" name="T70"/>
              <a:gd fmla="*/ 68 h 178" name="T71"/>
              <a:gd fmla="*/ 106 w 164" name="T72"/>
              <a:gd fmla="*/ 50 h 178" name="T73"/>
              <a:gd fmla="*/ 126 w 164" name="T74"/>
              <a:gd fmla="*/ 68 h 178" name="T75"/>
              <a:gd fmla="*/ 106 w 164" name="T76"/>
              <a:gd fmla="*/ 87 h 178" name="T7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b="b" l="0" r="r" t="0"/>
            <a:pathLst>
              <a:path h="178" w="164">
                <a:moveTo>
                  <a:pt x="127" y="107"/>
                </a:moveTo>
                <a:cubicBezTo>
                  <a:pt x="145" y="169"/>
                  <a:pt x="83" y="178"/>
                  <a:pt x="84" y="147"/>
                </a:cubicBezTo>
                <a:cubicBezTo>
                  <a:pt x="84" y="148"/>
                  <a:pt x="84" y="130"/>
                  <a:pt x="84" y="117"/>
                </a:cubicBezTo>
                <a:cubicBezTo>
                  <a:pt x="83" y="117"/>
                  <a:pt x="81" y="116"/>
                  <a:pt x="80" y="116"/>
                </a:cubicBezTo>
                <a:cubicBezTo>
                  <a:pt x="80" y="129"/>
                  <a:pt x="80" y="148"/>
                  <a:pt x="80" y="147"/>
                </a:cubicBezTo>
                <a:cubicBezTo>
                  <a:pt x="81" y="178"/>
                  <a:pt x="19" y="169"/>
                  <a:pt x="37" y="107"/>
                </a:cubicBezTo>
                <a:cubicBezTo>
                  <a:pt x="20" y="100"/>
                  <a:pt x="8" y="91"/>
                  <a:pt x="3" y="84"/>
                </a:cubicBezTo>
                <a:cubicBezTo>
                  <a:pt x="0" y="80"/>
                  <a:pt x="3" y="75"/>
                  <a:pt x="8" y="79"/>
                </a:cubicBezTo>
                <a:cubicBezTo>
                  <a:pt x="8" y="79"/>
                  <a:pt x="9" y="79"/>
                  <a:pt x="10" y="80"/>
                </a:cubicBezTo>
                <a:cubicBezTo>
                  <a:pt x="10" y="16"/>
                  <a:pt x="10" y="16"/>
                  <a:pt x="10" y="16"/>
                </a:cubicBezTo>
                <a:cubicBezTo>
                  <a:pt x="10" y="8"/>
                  <a:pt x="16" y="0"/>
                  <a:pt x="25" y="0"/>
                </a:cubicBezTo>
                <a:cubicBezTo>
                  <a:pt x="140" y="0"/>
                  <a:pt x="140" y="0"/>
                  <a:pt x="140" y="0"/>
                </a:cubicBezTo>
                <a:cubicBezTo>
                  <a:pt x="148" y="0"/>
                  <a:pt x="154" y="8"/>
                  <a:pt x="154" y="16"/>
                </a:cubicBezTo>
                <a:cubicBezTo>
                  <a:pt x="154" y="80"/>
                  <a:pt x="154" y="80"/>
                  <a:pt x="154" y="80"/>
                </a:cubicBezTo>
                <a:cubicBezTo>
                  <a:pt x="155" y="79"/>
                  <a:pt x="156" y="79"/>
                  <a:pt x="156" y="79"/>
                </a:cubicBezTo>
                <a:cubicBezTo>
                  <a:pt x="161" y="75"/>
                  <a:pt x="164" y="80"/>
                  <a:pt x="161" y="84"/>
                </a:cubicBezTo>
                <a:cubicBezTo>
                  <a:pt x="155" y="91"/>
                  <a:pt x="144" y="100"/>
                  <a:pt x="127" y="107"/>
                </a:cubicBezTo>
                <a:close/>
                <a:moveTo>
                  <a:pt x="146" y="24"/>
                </a:moveTo>
                <a:cubicBezTo>
                  <a:pt x="146" y="13"/>
                  <a:pt x="143" y="9"/>
                  <a:pt x="133" y="9"/>
                </a:cubicBezTo>
                <a:cubicBezTo>
                  <a:pt x="32" y="9"/>
                  <a:pt x="32" y="9"/>
                  <a:pt x="32" y="9"/>
                </a:cubicBezTo>
                <a:cubicBezTo>
                  <a:pt x="21" y="9"/>
                  <a:pt x="19" y="12"/>
                  <a:pt x="19" y="24"/>
                </a:cubicBezTo>
                <a:cubicBezTo>
                  <a:pt x="19" y="85"/>
                  <a:pt x="19" y="85"/>
                  <a:pt x="19" y="85"/>
                </a:cubicBezTo>
                <a:cubicBezTo>
                  <a:pt x="40" y="97"/>
                  <a:pt x="59" y="95"/>
                  <a:pt x="69" y="94"/>
                </a:cubicBezTo>
                <a:cubicBezTo>
                  <a:pt x="73" y="94"/>
                  <a:pt x="76" y="95"/>
                  <a:pt x="78" y="97"/>
                </a:cubicBezTo>
                <a:cubicBezTo>
                  <a:pt x="78" y="97"/>
                  <a:pt x="78" y="97"/>
                  <a:pt x="79" y="97"/>
                </a:cubicBezTo>
                <a:cubicBezTo>
                  <a:pt x="81" y="99"/>
                  <a:pt x="82" y="101"/>
                  <a:pt x="84" y="102"/>
                </a:cubicBezTo>
                <a:cubicBezTo>
                  <a:pt x="85" y="97"/>
                  <a:pt x="87" y="94"/>
                  <a:pt x="95" y="94"/>
                </a:cubicBezTo>
                <a:cubicBezTo>
                  <a:pt x="105" y="95"/>
                  <a:pt x="124" y="97"/>
                  <a:pt x="146" y="85"/>
                </a:cubicBezTo>
                <a:lnTo>
                  <a:pt x="146" y="24"/>
                </a:lnTo>
                <a:close/>
                <a:moveTo>
                  <a:pt x="60" y="87"/>
                </a:moveTo>
                <a:cubicBezTo>
                  <a:pt x="49" y="87"/>
                  <a:pt x="40" y="78"/>
                  <a:pt x="40" y="68"/>
                </a:cubicBezTo>
                <a:cubicBezTo>
                  <a:pt x="40" y="58"/>
                  <a:pt x="49" y="50"/>
                  <a:pt x="60" y="50"/>
                </a:cubicBezTo>
                <a:cubicBezTo>
                  <a:pt x="71" y="50"/>
                  <a:pt x="80" y="58"/>
                  <a:pt x="80" y="68"/>
                </a:cubicBezTo>
                <a:cubicBezTo>
                  <a:pt x="80" y="78"/>
                  <a:pt x="71" y="87"/>
                  <a:pt x="60" y="87"/>
                </a:cubicBezTo>
                <a:close/>
                <a:moveTo>
                  <a:pt x="106" y="87"/>
                </a:moveTo>
                <a:cubicBezTo>
                  <a:pt x="95" y="87"/>
                  <a:pt x="86" y="78"/>
                  <a:pt x="86" y="68"/>
                </a:cubicBezTo>
                <a:cubicBezTo>
                  <a:pt x="86" y="58"/>
                  <a:pt x="95" y="50"/>
                  <a:pt x="106" y="50"/>
                </a:cubicBezTo>
                <a:cubicBezTo>
                  <a:pt x="117" y="50"/>
                  <a:pt x="126" y="58"/>
                  <a:pt x="126" y="68"/>
                </a:cubicBezTo>
                <a:cubicBezTo>
                  <a:pt x="126" y="78"/>
                  <a:pt x="117" y="87"/>
                  <a:pt x="106" y="8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bIns="60960" lIns="121920" rIns="121920" tIns="60960"/>
          <a:lstStyle/>
          <a:p>
            <a:pPr algn="ctr" eaLnBrk="1" hangingPunct="1">
              <a:defRPr/>
            </a:pPr>
            <a:endParaRPr lang="en-US" sz="3733">
              <a:solidFill>
                <a:srgbClr val="000000"/>
              </a:solidFill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28" name="Oval 105"/>
          <p:cNvSpPr/>
          <p:nvPr/>
        </p:nvSpPr>
        <p:spPr>
          <a:xfrm>
            <a:off x="5692775" y="2246313"/>
            <a:ext cx="822325" cy="820737"/>
          </a:xfrm>
          <a:prstGeom prst="ellipse">
            <a:avLst/>
          </a:prstGeom>
          <a:solidFill>
            <a:srgbClr val="FCFCFC">
              <a:alpha val="5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29" name="Freeform 12"/>
          <p:cNvSpPr>
            <a:spLocks noEditPoints="1"/>
          </p:cNvSpPr>
          <p:nvPr/>
        </p:nvSpPr>
        <p:spPr bwMode="auto">
          <a:xfrm>
            <a:off x="5899150" y="2433638"/>
            <a:ext cx="463550" cy="396875"/>
          </a:xfrm>
          <a:custGeom>
            <a:gdLst>
              <a:gd fmla="*/ 26 w 164" name="T0"/>
              <a:gd fmla="*/ 141 h 141" name="T1"/>
              <a:gd fmla="*/ 20 w 164" name="T2"/>
              <a:gd fmla="*/ 141 h 141" name="T3"/>
              <a:gd fmla="*/ 0 w 164" name="T4"/>
              <a:gd fmla="*/ 120 h 141" name="T5"/>
              <a:gd fmla="*/ 0 w 164" name="T6"/>
              <a:gd fmla="*/ 44 h 141" name="T7"/>
              <a:gd fmla="*/ 20 w 164" name="T8"/>
              <a:gd fmla="*/ 24 h 141" name="T9"/>
              <a:gd fmla="*/ 26 w 164" name="T10"/>
              <a:gd fmla="*/ 24 h 141" name="T11"/>
              <a:gd fmla="*/ 26 w 164" name="T12"/>
              <a:gd fmla="*/ 141 h 141" name="T13"/>
              <a:gd fmla="*/ 128 w 164" name="T14"/>
              <a:gd fmla="*/ 141 h 141" name="T15"/>
              <a:gd fmla="*/ 35 w 164" name="T16"/>
              <a:gd fmla="*/ 141 h 141" name="T17"/>
              <a:gd fmla="*/ 35 w 164" name="T18"/>
              <a:gd fmla="*/ 24 h 141" name="T19"/>
              <a:gd fmla="*/ 46 w 164" name="T20"/>
              <a:gd fmla="*/ 24 h 141" name="T21"/>
              <a:gd fmla="*/ 46 w 164" name="T22"/>
              <a:gd fmla="*/ 9 h 141" name="T23"/>
              <a:gd fmla="*/ 55 w 164" name="T24"/>
              <a:gd fmla="*/ 0 h 141" name="T25"/>
              <a:gd fmla="*/ 108 w 164" name="T26"/>
              <a:gd fmla="*/ 0 h 141" name="T27"/>
              <a:gd fmla="*/ 117 w 164" name="T28"/>
              <a:gd fmla="*/ 9 h 141" name="T29"/>
              <a:gd fmla="*/ 117 w 164" name="T30"/>
              <a:gd fmla="*/ 24 h 141" name="T31"/>
              <a:gd fmla="*/ 128 w 164" name="T32"/>
              <a:gd fmla="*/ 24 h 141" name="T33"/>
              <a:gd fmla="*/ 128 w 164" name="T34"/>
              <a:gd fmla="*/ 141 h 141" name="T35"/>
              <a:gd fmla="*/ 105 w 164" name="T36"/>
              <a:gd fmla="*/ 24 h 141" name="T37"/>
              <a:gd fmla="*/ 105 w 164" name="T38"/>
              <a:gd fmla="*/ 12 h 141" name="T39"/>
              <a:gd fmla="*/ 58 w 164" name="T40"/>
              <a:gd fmla="*/ 12 h 141" name="T41"/>
              <a:gd fmla="*/ 58 w 164" name="T42"/>
              <a:gd fmla="*/ 24 h 141" name="T43"/>
              <a:gd fmla="*/ 105 w 164" name="T44"/>
              <a:gd fmla="*/ 24 h 141" name="T45"/>
              <a:gd fmla="*/ 164 w 164" name="T46"/>
              <a:gd fmla="*/ 120 h 141" name="T47"/>
              <a:gd fmla="*/ 143 w 164" name="T48"/>
              <a:gd fmla="*/ 141 h 141" name="T49"/>
              <a:gd fmla="*/ 137 w 164" name="T50"/>
              <a:gd fmla="*/ 141 h 141" name="T51"/>
              <a:gd fmla="*/ 137 w 164" name="T52"/>
              <a:gd fmla="*/ 24 h 141" name="T53"/>
              <a:gd fmla="*/ 143 w 164" name="T54"/>
              <a:gd fmla="*/ 24 h 141" name="T55"/>
              <a:gd fmla="*/ 164 w 164" name="T56"/>
              <a:gd fmla="*/ 44 h 141" name="T57"/>
              <a:gd fmla="*/ 164 w 164" name="T58"/>
              <a:gd fmla="*/ 120 h 141" name="T5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b="b" l="0" r="r" t="0"/>
            <a:pathLst>
              <a:path h="141" w="164">
                <a:moveTo>
                  <a:pt x="26" y="141"/>
                </a:moveTo>
                <a:cubicBezTo>
                  <a:pt x="20" y="141"/>
                  <a:pt x="20" y="141"/>
                  <a:pt x="20" y="141"/>
                </a:cubicBezTo>
                <a:cubicBezTo>
                  <a:pt x="9" y="141"/>
                  <a:pt x="0" y="131"/>
                  <a:pt x="0" y="120"/>
                </a:cubicBezTo>
                <a:cubicBezTo>
                  <a:pt x="0" y="44"/>
                  <a:pt x="0" y="44"/>
                  <a:pt x="0" y="44"/>
                </a:cubicBezTo>
                <a:cubicBezTo>
                  <a:pt x="0" y="33"/>
                  <a:pt x="9" y="24"/>
                  <a:pt x="20" y="24"/>
                </a:cubicBezTo>
                <a:cubicBezTo>
                  <a:pt x="26" y="24"/>
                  <a:pt x="26" y="24"/>
                  <a:pt x="26" y="24"/>
                </a:cubicBezTo>
                <a:lnTo>
                  <a:pt x="26" y="141"/>
                </a:lnTo>
                <a:close/>
                <a:moveTo>
                  <a:pt x="128" y="141"/>
                </a:moveTo>
                <a:cubicBezTo>
                  <a:pt x="35" y="141"/>
                  <a:pt x="35" y="141"/>
                  <a:pt x="35" y="141"/>
                </a:cubicBezTo>
                <a:cubicBezTo>
                  <a:pt x="35" y="24"/>
                  <a:pt x="35" y="24"/>
                  <a:pt x="35" y="24"/>
                </a:cubicBezTo>
                <a:cubicBezTo>
                  <a:pt x="46" y="24"/>
                  <a:pt x="46" y="24"/>
                  <a:pt x="46" y="24"/>
                </a:cubicBezTo>
                <a:cubicBezTo>
                  <a:pt x="46" y="9"/>
                  <a:pt x="46" y="9"/>
                  <a:pt x="46" y="9"/>
                </a:cubicBezTo>
                <a:cubicBezTo>
                  <a:pt x="46" y="4"/>
                  <a:pt x="50" y="0"/>
                  <a:pt x="55" y="0"/>
                </a:cubicBezTo>
                <a:cubicBezTo>
                  <a:pt x="108" y="0"/>
                  <a:pt x="108" y="0"/>
                  <a:pt x="108" y="0"/>
                </a:cubicBezTo>
                <a:cubicBezTo>
                  <a:pt x="113" y="0"/>
                  <a:pt x="117" y="4"/>
                  <a:pt x="117" y="9"/>
                </a:cubicBezTo>
                <a:cubicBezTo>
                  <a:pt x="117" y="24"/>
                  <a:pt x="117" y="24"/>
                  <a:pt x="117" y="24"/>
                </a:cubicBezTo>
                <a:cubicBezTo>
                  <a:pt x="128" y="24"/>
                  <a:pt x="128" y="24"/>
                  <a:pt x="128" y="24"/>
                </a:cubicBezTo>
                <a:lnTo>
                  <a:pt x="128" y="141"/>
                </a:lnTo>
                <a:close/>
                <a:moveTo>
                  <a:pt x="105" y="24"/>
                </a:moveTo>
                <a:cubicBezTo>
                  <a:pt x="105" y="12"/>
                  <a:pt x="105" y="12"/>
                  <a:pt x="105" y="12"/>
                </a:cubicBezTo>
                <a:cubicBezTo>
                  <a:pt x="58" y="12"/>
                  <a:pt x="58" y="12"/>
                  <a:pt x="58" y="12"/>
                </a:cubicBezTo>
                <a:cubicBezTo>
                  <a:pt x="58" y="24"/>
                  <a:pt x="58" y="24"/>
                  <a:pt x="58" y="24"/>
                </a:cubicBezTo>
                <a:lnTo>
                  <a:pt x="105" y="24"/>
                </a:lnTo>
                <a:close/>
                <a:moveTo>
                  <a:pt x="164" y="120"/>
                </a:moveTo>
                <a:cubicBezTo>
                  <a:pt x="164" y="131"/>
                  <a:pt x="154" y="141"/>
                  <a:pt x="143" y="141"/>
                </a:cubicBezTo>
                <a:cubicBezTo>
                  <a:pt x="137" y="141"/>
                  <a:pt x="137" y="141"/>
                  <a:pt x="137" y="141"/>
                </a:cubicBezTo>
                <a:cubicBezTo>
                  <a:pt x="137" y="24"/>
                  <a:pt x="137" y="24"/>
                  <a:pt x="137" y="24"/>
                </a:cubicBezTo>
                <a:cubicBezTo>
                  <a:pt x="143" y="24"/>
                  <a:pt x="143" y="24"/>
                  <a:pt x="143" y="24"/>
                </a:cubicBezTo>
                <a:cubicBezTo>
                  <a:pt x="154" y="24"/>
                  <a:pt x="164" y="33"/>
                  <a:pt x="164" y="44"/>
                </a:cubicBezTo>
                <a:lnTo>
                  <a:pt x="164" y="12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bIns="60960" lIns="121920" rIns="121920" tIns="60960"/>
          <a:lstStyle/>
          <a:p>
            <a:pPr algn="ctr" eaLnBrk="1" hangingPunct="1">
              <a:defRPr/>
            </a:pPr>
            <a:endParaRPr lang="en-US" sz="3733">
              <a:solidFill>
                <a:srgbClr val="000000"/>
              </a:solidFill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30" name="Oval 133"/>
          <p:cNvSpPr/>
          <p:nvPr/>
        </p:nvSpPr>
        <p:spPr>
          <a:xfrm>
            <a:off x="9829800" y="4608513"/>
            <a:ext cx="822325" cy="820737"/>
          </a:xfrm>
          <a:prstGeom prst="ellipse">
            <a:avLst/>
          </a:prstGeom>
          <a:solidFill>
            <a:srgbClr val="FCFCFC">
              <a:alpha val="5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31" name="Freeform 13"/>
          <p:cNvSpPr>
            <a:spLocks noEditPoints="1"/>
          </p:cNvSpPr>
          <p:nvPr/>
        </p:nvSpPr>
        <p:spPr bwMode="auto">
          <a:xfrm>
            <a:off x="10026650" y="4811713"/>
            <a:ext cx="427038" cy="396875"/>
          </a:xfrm>
          <a:custGeom>
            <a:gdLst>
              <a:gd fmla="*/ 152 w 152" name="T0"/>
              <a:gd fmla="*/ 44 h 141" name="T1"/>
              <a:gd fmla="*/ 103 w 152" name="T2"/>
              <a:gd fmla="*/ 82 h 141" name="T3"/>
              <a:gd fmla="*/ 94 w 152" name="T4"/>
              <a:gd fmla="*/ 91 h 141" name="T5"/>
              <a:gd fmla="*/ 88 w 152" name="T6"/>
              <a:gd fmla="*/ 106 h 141" name="T7"/>
              <a:gd fmla="*/ 99 w 152" name="T8"/>
              <a:gd fmla="*/ 117 h 141" name="T9"/>
              <a:gd fmla="*/ 117 w 152" name="T10"/>
              <a:gd fmla="*/ 132 h 141" name="T11"/>
              <a:gd fmla="*/ 117 w 152" name="T12"/>
              <a:gd fmla="*/ 138 h 141" name="T13"/>
              <a:gd fmla="*/ 114 w 152" name="T14"/>
              <a:gd fmla="*/ 141 h 141" name="T15"/>
              <a:gd fmla="*/ 38 w 152" name="T16"/>
              <a:gd fmla="*/ 141 h 141" name="T17"/>
              <a:gd fmla="*/ 35 w 152" name="T18"/>
              <a:gd fmla="*/ 138 h 141" name="T19"/>
              <a:gd fmla="*/ 35 w 152" name="T20"/>
              <a:gd fmla="*/ 132 h 141" name="T21"/>
              <a:gd fmla="*/ 53 w 152" name="T22"/>
              <a:gd fmla="*/ 117 h 141" name="T23"/>
              <a:gd fmla="*/ 64 w 152" name="T24"/>
              <a:gd fmla="*/ 106 h 141" name="T25"/>
              <a:gd fmla="*/ 58 w 152" name="T26"/>
              <a:gd fmla="*/ 91 h 141" name="T27"/>
              <a:gd fmla="*/ 49 w 152" name="T28"/>
              <a:gd fmla="*/ 82 h 141" name="T29"/>
              <a:gd fmla="*/ 0 w 152" name="T30"/>
              <a:gd fmla="*/ 44 h 141" name="T31"/>
              <a:gd fmla="*/ 0 w 152" name="T32"/>
              <a:gd fmla="*/ 32 h 141" name="T33"/>
              <a:gd fmla="*/ 9 w 152" name="T34"/>
              <a:gd fmla="*/ 24 h 141" name="T35"/>
              <a:gd fmla="*/ 35 w 152" name="T36"/>
              <a:gd fmla="*/ 24 h 141" name="T37"/>
              <a:gd fmla="*/ 35 w 152" name="T38"/>
              <a:gd fmla="*/ 15 h 141" name="T39"/>
              <a:gd fmla="*/ 50 w 152" name="T40"/>
              <a:gd fmla="*/ 0 h 141" name="T41"/>
              <a:gd fmla="*/ 102 w 152" name="T42"/>
              <a:gd fmla="*/ 0 h 141" name="T43"/>
              <a:gd fmla="*/ 117 w 152" name="T44"/>
              <a:gd fmla="*/ 15 h 141" name="T45"/>
              <a:gd fmla="*/ 117 w 152" name="T46"/>
              <a:gd fmla="*/ 24 h 141" name="T47"/>
              <a:gd fmla="*/ 143 w 152" name="T48"/>
              <a:gd fmla="*/ 24 h 141" name="T49"/>
              <a:gd fmla="*/ 152 w 152" name="T50"/>
              <a:gd fmla="*/ 32 h 141" name="T51"/>
              <a:gd fmla="*/ 152 w 152" name="T52"/>
              <a:gd fmla="*/ 44 h 141" name="T53"/>
              <a:gd fmla="*/ 35 w 152" name="T54"/>
              <a:gd fmla="*/ 35 h 141" name="T55"/>
              <a:gd fmla="*/ 12 w 152" name="T56"/>
              <a:gd fmla="*/ 35 h 141" name="T57"/>
              <a:gd fmla="*/ 12 w 152" name="T58"/>
              <a:gd fmla="*/ 44 h 141" name="T59"/>
              <a:gd fmla="*/ 42 w 152" name="T60"/>
              <a:gd fmla="*/ 69 h 141" name="T61"/>
              <a:gd fmla="*/ 35 w 152" name="T62"/>
              <a:gd fmla="*/ 35 h 141" name="T63"/>
              <a:gd fmla="*/ 140 w 152" name="T64"/>
              <a:gd fmla="*/ 35 h 141" name="T65"/>
              <a:gd fmla="*/ 117 w 152" name="T66"/>
              <a:gd fmla="*/ 35 h 141" name="T67"/>
              <a:gd fmla="*/ 110 w 152" name="T68"/>
              <a:gd fmla="*/ 69 h 141" name="T69"/>
              <a:gd fmla="*/ 140 w 152" name="T70"/>
              <a:gd fmla="*/ 44 h 141" name="T71"/>
              <a:gd fmla="*/ 140 w 152" name="T72"/>
              <a:gd fmla="*/ 35 h 141" name="T7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b="b" l="0" r="r" t="0"/>
            <a:pathLst>
              <a:path h="141" w="152">
                <a:moveTo>
                  <a:pt x="152" y="44"/>
                </a:moveTo>
                <a:cubicBezTo>
                  <a:pt x="152" y="61"/>
                  <a:pt x="131" y="81"/>
                  <a:pt x="103" y="82"/>
                </a:cubicBezTo>
                <a:cubicBezTo>
                  <a:pt x="99" y="87"/>
                  <a:pt x="95" y="89"/>
                  <a:pt x="94" y="91"/>
                </a:cubicBezTo>
                <a:cubicBezTo>
                  <a:pt x="89" y="95"/>
                  <a:pt x="88" y="100"/>
                  <a:pt x="88" y="106"/>
                </a:cubicBezTo>
                <a:cubicBezTo>
                  <a:pt x="88" y="111"/>
                  <a:pt x="91" y="117"/>
                  <a:pt x="99" y="117"/>
                </a:cubicBezTo>
                <a:cubicBezTo>
                  <a:pt x="108" y="117"/>
                  <a:pt x="117" y="123"/>
                  <a:pt x="117" y="132"/>
                </a:cubicBezTo>
                <a:cubicBezTo>
                  <a:pt x="117" y="138"/>
                  <a:pt x="117" y="138"/>
                  <a:pt x="117" y="138"/>
                </a:cubicBezTo>
                <a:cubicBezTo>
                  <a:pt x="117" y="139"/>
                  <a:pt x="116" y="141"/>
                  <a:pt x="114" y="141"/>
                </a:cubicBezTo>
                <a:cubicBezTo>
                  <a:pt x="38" y="141"/>
                  <a:pt x="38" y="141"/>
                  <a:pt x="38" y="141"/>
                </a:cubicBezTo>
                <a:cubicBezTo>
                  <a:pt x="36" y="141"/>
                  <a:pt x="35" y="139"/>
                  <a:pt x="35" y="138"/>
                </a:cubicBezTo>
                <a:cubicBezTo>
                  <a:pt x="35" y="132"/>
                  <a:pt x="35" y="132"/>
                  <a:pt x="35" y="132"/>
                </a:cubicBezTo>
                <a:cubicBezTo>
                  <a:pt x="35" y="123"/>
                  <a:pt x="44" y="117"/>
                  <a:pt x="53" y="117"/>
                </a:cubicBezTo>
                <a:cubicBezTo>
                  <a:pt x="61" y="117"/>
                  <a:pt x="64" y="111"/>
                  <a:pt x="64" y="106"/>
                </a:cubicBezTo>
                <a:cubicBezTo>
                  <a:pt x="64" y="100"/>
                  <a:pt x="63" y="95"/>
                  <a:pt x="58" y="91"/>
                </a:cubicBezTo>
                <a:cubicBezTo>
                  <a:pt x="56" y="89"/>
                  <a:pt x="53" y="87"/>
                  <a:pt x="49" y="82"/>
                </a:cubicBezTo>
                <a:cubicBezTo>
                  <a:pt x="21" y="81"/>
                  <a:pt x="0" y="61"/>
                  <a:pt x="0" y="44"/>
                </a:cubicBezTo>
                <a:cubicBezTo>
                  <a:pt x="0" y="32"/>
                  <a:pt x="0" y="32"/>
                  <a:pt x="0" y="32"/>
                </a:cubicBezTo>
                <a:cubicBezTo>
                  <a:pt x="0" y="27"/>
                  <a:pt x="4" y="24"/>
                  <a:pt x="9" y="24"/>
                </a:cubicBezTo>
                <a:cubicBezTo>
                  <a:pt x="35" y="24"/>
                  <a:pt x="35" y="24"/>
                  <a:pt x="35" y="24"/>
                </a:cubicBezTo>
                <a:cubicBezTo>
                  <a:pt x="35" y="15"/>
                  <a:pt x="35" y="15"/>
                  <a:pt x="35" y="15"/>
                </a:cubicBezTo>
                <a:cubicBezTo>
                  <a:pt x="35" y="7"/>
                  <a:pt x="42" y="0"/>
                  <a:pt x="50" y="0"/>
                </a:cubicBezTo>
                <a:cubicBezTo>
                  <a:pt x="102" y="0"/>
                  <a:pt x="102" y="0"/>
                  <a:pt x="102" y="0"/>
                </a:cubicBezTo>
                <a:cubicBezTo>
                  <a:pt x="110" y="0"/>
                  <a:pt x="117" y="7"/>
                  <a:pt x="117" y="15"/>
                </a:cubicBezTo>
                <a:cubicBezTo>
                  <a:pt x="117" y="24"/>
                  <a:pt x="117" y="24"/>
                  <a:pt x="117" y="24"/>
                </a:cubicBezTo>
                <a:cubicBezTo>
                  <a:pt x="143" y="24"/>
                  <a:pt x="143" y="24"/>
                  <a:pt x="143" y="24"/>
                </a:cubicBezTo>
                <a:cubicBezTo>
                  <a:pt x="148" y="24"/>
                  <a:pt x="152" y="27"/>
                  <a:pt x="152" y="32"/>
                </a:cubicBezTo>
                <a:lnTo>
                  <a:pt x="152" y="44"/>
                </a:lnTo>
                <a:close/>
                <a:moveTo>
                  <a:pt x="35" y="35"/>
                </a:moveTo>
                <a:cubicBezTo>
                  <a:pt x="12" y="35"/>
                  <a:pt x="12" y="35"/>
                  <a:pt x="12" y="35"/>
                </a:cubicBezTo>
                <a:cubicBezTo>
                  <a:pt x="12" y="44"/>
                  <a:pt x="12" y="44"/>
                  <a:pt x="12" y="44"/>
                </a:cubicBezTo>
                <a:cubicBezTo>
                  <a:pt x="12" y="53"/>
                  <a:pt x="24" y="65"/>
                  <a:pt x="42" y="69"/>
                </a:cubicBezTo>
                <a:cubicBezTo>
                  <a:pt x="38" y="61"/>
                  <a:pt x="35" y="50"/>
                  <a:pt x="35" y="35"/>
                </a:cubicBezTo>
                <a:close/>
                <a:moveTo>
                  <a:pt x="140" y="35"/>
                </a:moveTo>
                <a:cubicBezTo>
                  <a:pt x="117" y="35"/>
                  <a:pt x="117" y="35"/>
                  <a:pt x="117" y="35"/>
                </a:cubicBezTo>
                <a:cubicBezTo>
                  <a:pt x="117" y="50"/>
                  <a:pt x="114" y="61"/>
                  <a:pt x="110" y="69"/>
                </a:cubicBezTo>
                <a:cubicBezTo>
                  <a:pt x="128" y="65"/>
                  <a:pt x="140" y="53"/>
                  <a:pt x="140" y="44"/>
                </a:cubicBezTo>
                <a:lnTo>
                  <a:pt x="140" y="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bIns="60960" lIns="121920" rIns="121920" tIns="60960"/>
          <a:lstStyle/>
          <a:p>
            <a:pPr algn="ctr" eaLnBrk="1" hangingPunct="1">
              <a:defRPr/>
            </a:pPr>
            <a:endParaRPr lang="en-US" sz="3733">
              <a:solidFill>
                <a:srgbClr val="000000"/>
              </a:solidFill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32" name="Oval 106"/>
          <p:cNvSpPr/>
          <p:nvPr/>
        </p:nvSpPr>
        <p:spPr>
          <a:xfrm>
            <a:off x="7788275" y="2246313"/>
            <a:ext cx="822325" cy="820737"/>
          </a:xfrm>
          <a:prstGeom prst="ellipse">
            <a:avLst/>
          </a:prstGeom>
          <a:solidFill>
            <a:srgbClr val="FCFCFC">
              <a:alpha val="5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33" name="Freeform 14"/>
          <p:cNvSpPr>
            <a:spLocks noEditPoints="1"/>
          </p:cNvSpPr>
          <p:nvPr/>
        </p:nvSpPr>
        <p:spPr bwMode="auto">
          <a:xfrm>
            <a:off x="7956550" y="2484438"/>
            <a:ext cx="449263" cy="363537"/>
          </a:xfrm>
          <a:custGeom>
            <a:gdLst>
              <a:gd fmla="*/ 159 w 159" name="T0"/>
              <a:gd fmla="*/ 100 h 129" name="T1"/>
              <a:gd fmla="*/ 147 w 159" name="T2"/>
              <a:gd fmla="*/ 105 h 129" name="T3"/>
              <a:gd fmla="*/ 123 w 159" name="T4"/>
              <a:gd fmla="*/ 129 h 129" name="T5"/>
              <a:gd fmla="*/ 100 w 159" name="T6"/>
              <a:gd fmla="*/ 105 h 129" name="T7"/>
              <a:gd fmla="*/ 65 w 159" name="T8"/>
              <a:gd fmla="*/ 105 h 129" name="T9"/>
              <a:gd fmla="*/ 41 w 159" name="T10"/>
              <a:gd fmla="*/ 129 h 129" name="T11"/>
              <a:gd fmla="*/ 18 w 159" name="T12"/>
              <a:gd fmla="*/ 105 h 129" name="T13"/>
              <a:gd fmla="*/ 12 w 159" name="T14"/>
              <a:gd fmla="*/ 105 h 129" name="T15"/>
              <a:gd fmla="*/ 0 w 159" name="T16"/>
              <a:gd fmla="*/ 100 h 129" name="T17"/>
              <a:gd fmla="*/ 6 w 159" name="T18"/>
              <a:gd fmla="*/ 94 h 129" name="T19"/>
              <a:gd fmla="*/ 6 w 159" name="T20"/>
              <a:gd fmla="*/ 64 h 129" name="T21"/>
              <a:gd fmla="*/ 10 w 159" name="T22"/>
              <a:gd fmla="*/ 46 h 129" name="T23"/>
              <a:gd fmla="*/ 29 w 159" name="T24"/>
              <a:gd fmla="*/ 28 h 129" name="T25"/>
              <a:gd fmla="*/ 39 w 159" name="T26"/>
              <a:gd fmla="*/ 23 h 129" name="T27"/>
              <a:gd fmla="*/ 53 w 159" name="T28"/>
              <a:gd fmla="*/ 23 h 129" name="T29"/>
              <a:gd fmla="*/ 53 w 159" name="T30"/>
              <a:gd fmla="*/ 6 h 129" name="T31"/>
              <a:gd fmla="*/ 59 w 159" name="T32"/>
              <a:gd fmla="*/ 0 h 129" name="T33"/>
              <a:gd fmla="*/ 153 w 159" name="T34"/>
              <a:gd fmla="*/ 0 h 129" name="T35"/>
              <a:gd fmla="*/ 159 w 159" name="T36"/>
              <a:gd fmla="*/ 6 h 129" name="T37"/>
              <a:gd fmla="*/ 159 w 159" name="T38"/>
              <a:gd fmla="*/ 100 h 129" name="T39"/>
              <a:gd fmla="*/ 53 w 159" name="T40"/>
              <a:gd fmla="*/ 59 h 129" name="T41"/>
              <a:gd fmla="*/ 53 w 159" name="T42"/>
              <a:gd fmla="*/ 35 h 129" name="T43"/>
              <a:gd fmla="*/ 39 w 159" name="T44"/>
              <a:gd fmla="*/ 35 h 129" name="T45"/>
              <a:gd fmla="*/ 37 w 159" name="T46"/>
              <a:gd fmla="*/ 36 h 129" name="T47"/>
              <a:gd fmla="*/ 19 w 159" name="T48"/>
              <a:gd fmla="*/ 54 h 129" name="T49"/>
              <a:gd fmla="*/ 18 w 159" name="T50"/>
              <a:gd fmla="*/ 56 h 129" name="T51"/>
              <a:gd fmla="*/ 18 w 159" name="T52"/>
              <a:gd fmla="*/ 59 h 129" name="T53"/>
              <a:gd fmla="*/ 53 w 159" name="T54"/>
              <a:gd fmla="*/ 59 h 129" name="T55"/>
              <a:gd fmla="*/ 41 w 159" name="T56"/>
              <a:gd fmla="*/ 94 h 129" name="T57"/>
              <a:gd fmla="*/ 30 w 159" name="T58"/>
              <a:gd fmla="*/ 105 h 129" name="T59"/>
              <a:gd fmla="*/ 41 w 159" name="T60"/>
              <a:gd fmla="*/ 117 h 129" name="T61"/>
              <a:gd fmla="*/ 53 w 159" name="T62"/>
              <a:gd fmla="*/ 105 h 129" name="T63"/>
              <a:gd fmla="*/ 41 w 159" name="T64"/>
              <a:gd fmla="*/ 94 h 129" name="T65"/>
              <a:gd fmla="*/ 123 w 159" name="T66"/>
              <a:gd fmla="*/ 94 h 129" name="T67"/>
              <a:gd fmla="*/ 112 w 159" name="T68"/>
              <a:gd fmla="*/ 105 h 129" name="T69"/>
              <a:gd fmla="*/ 123 w 159" name="T70"/>
              <a:gd fmla="*/ 117 h 129" name="T71"/>
              <a:gd fmla="*/ 135 w 159" name="T72"/>
              <a:gd fmla="*/ 105 h 129" name="T73"/>
              <a:gd fmla="*/ 123 w 159" name="T74"/>
              <a:gd fmla="*/ 94 h 129" name="T7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b="b" l="0" r="r" t="0"/>
            <a:pathLst>
              <a:path h="129" w="159">
                <a:moveTo>
                  <a:pt x="159" y="100"/>
                </a:moveTo>
                <a:cubicBezTo>
                  <a:pt x="159" y="106"/>
                  <a:pt x="151" y="105"/>
                  <a:pt x="147" y="105"/>
                </a:cubicBezTo>
                <a:cubicBezTo>
                  <a:pt x="147" y="118"/>
                  <a:pt x="136" y="129"/>
                  <a:pt x="123" y="129"/>
                </a:cubicBezTo>
                <a:cubicBezTo>
                  <a:pt x="111" y="129"/>
                  <a:pt x="100" y="118"/>
                  <a:pt x="100" y="105"/>
                </a:cubicBezTo>
                <a:cubicBezTo>
                  <a:pt x="65" y="105"/>
                  <a:pt x="65" y="105"/>
                  <a:pt x="65" y="105"/>
                </a:cubicBezTo>
                <a:cubicBezTo>
                  <a:pt x="65" y="118"/>
                  <a:pt x="54" y="129"/>
                  <a:pt x="41" y="129"/>
                </a:cubicBezTo>
                <a:cubicBezTo>
                  <a:pt x="29" y="129"/>
                  <a:pt x="18" y="118"/>
                  <a:pt x="18" y="105"/>
                </a:cubicBezTo>
                <a:cubicBezTo>
                  <a:pt x="12" y="105"/>
                  <a:pt x="12" y="105"/>
                  <a:pt x="12" y="105"/>
                </a:cubicBezTo>
                <a:cubicBezTo>
                  <a:pt x="8" y="105"/>
                  <a:pt x="0" y="106"/>
                  <a:pt x="0" y="100"/>
                </a:cubicBezTo>
                <a:cubicBezTo>
                  <a:pt x="0" y="96"/>
                  <a:pt x="3" y="94"/>
                  <a:pt x="6" y="94"/>
                </a:cubicBezTo>
                <a:cubicBezTo>
                  <a:pt x="6" y="64"/>
                  <a:pt x="6" y="64"/>
                  <a:pt x="6" y="64"/>
                </a:cubicBezTo>
                <a:cubicBezTo>
                  <a:pt x="6" y="58"/>
                  <a:pt x="5" y="51"/>
                  <a:pt x="10" y="46"/>
                </a:cubicBezTo>
                <a:cubicBezTo>
                  <a:pt x="29" y="28"/>
                  <a:pt x="29" y="28"/>
                  <a:pt x="29" y="28"/>
                </a:cubicBezTo>
                <a:cubicBezTo>
                  <a:pt x="31" y="25"/>
                  <a:pt x="35" y="23"/>
                  <a:pt x="39" y="23"/>
                </a:cubicBezTo>
                <a:cubicBezTo>
                  <a:pt x="53" y="23"/>
                  <a:pt x="53" y="23"/>
                  <a:pt x="53" y="23"/>
                </a:cubicBezTo>
                <a:cubicBezTo>
                  <a:pt x="53" y="6"/>
                  <a:pt x="53" y="6"/>
                  <a:pt x="53" y="6"/>
                </a:cubicBezTo>
                <a:cubicBezTo>
                  <a:pt x="53" y="3"/>
                  <a:pt x="56" y="0"/>
                  <a:pt x="59" y="0"/>
                </a:cubicBezTo>
                <a:cubicBezTo>
                  <a:pt x="153" y="0"/>
                  <a:pt x="153" y="0"/>
                  <a:pt x="153" y="0"/>
                </a:cubicBezTo>
                <a:cubicBezTo>
                  <a:pt x="156" y="0"/>
                  <a:pt x="159" y="3"/>
                  <a:pt x="159" y="6"/>
                </a:cubicBezTo>
                <a:lnTo>
                  <a:pt x="159" y="100"/>
                </a:lnTo>
                <a:close/>
                <a:moveTo>
                  <a:pt x="53" y="59"/>
                </a:moveTo>
                <a:cubicBezTo>
                  <a:pt x="53" y="35"/>
                  <a:pt x="53" y="35"/>
                  <a:pt x="53" y="35"/>
                </a:cubicBezTo>
                <a:cubicBezTo>
                  <a:pt x="39" y="35"/>
                  <a:pt x="39" y="35"/>
                  <a:pt x="39" y="35"/>
                </a:cubicBezTo>
                <a:cubicBezTo>
                  <a:pt x="38" y="35"/>
                  <a:pt x="37" y="36"/>
                  <a:pt x="37" y="36"/>
                </a:cubicBezTo>
                <a:cubicBezTo>
                  <a:pt x="19" y="54"/>
                  <a:pt x="19" y="54"/>
                  <a:pt x="19" y="54"/>
                </a:cubicBezTo>
                <a:cubicBezTo>
                  <a:pt x="19" y="54"/>
                  <a:pt x="18" y="55"/>
                  <a:pt x="18" y="56"/>
                </a:cubicBezTo>
                <a:cubicBezTo>
                  <a:pt x="18" y="59"/>
                  <a:pt x="18" y="59"/>
                  <a:pt x="18" y="59"/>
                </a:cubicBezTo>
                <a:lnTo>
                  <a:pt x="53" y="59"/>
                </a:lnTo>
                <a:close/>
                <a:moveTo>
                  <a:pt x="41" y="94"/>
                </a:moveTo>
                <a:cubicBezTo>
                  <a:pt x="35" y="94"/>
                  <a:pt x="30" y="99"/>
                  <a:pt x="30" y="105"/>
                </a:cubicBezTo>
                <a:cubicBezTo>
                  <a:pt x="30" y="112"/>
                  <a:pt x="35" y="117"/>
                  <a:pt x="41" y="117"/>
                </a:cubicBezTo>
                <a:cubicBezTo>
                  <a:pt x="48" y="117"/>
                  <a:pt x="53" y="112"/>
                  <a:pt x="53" y="105"/>
                </a:cubicBezTo>
                <a:cubicBezTo>
                  <a:pt x="53" y="99"/>
                  <a:pt x="48" y="94"/>
                  <a:pt x="41" y="94"/>
                </a:cubicBezTo>
                <a:close/>
                <a:moveTo>
                  <a:pt x="123" y="94"/>
                </a:moveTo>
                <a:cubicBezTo>
                  <a:pt x="117" y="94"/>
                  <a:pt x="112" y="99"/>
                  <a:pt x="112" y="105"/>
                </a:cubicBezTo>
                <a:cubicBezTo>
                  <a:pt x="112" y="112"/>
                  <a:pt x="117" y="117"/>
                  <a:pt x="123" y="117"/>
                </a:cubicBezTo>
                <a:cubicBezTo>
                  <a:pt x="130" y="117"/>
                  <a:pt x="135" y="112"/>
                  <a:pt x="135" y="105"/>
                </a:cubicBezTo>
                <a:cubicBezTo>
                  <a:pt x="135" y="99"/>
                  <a:pt x="130" y="94"/>
                  <a:pt x="123" y="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bIns="60960" lIns="121920" rIns="121920" tIns="60960"/>
          <a:lstStyle/>
          <a:p>
            <a:pPr algn="ctr" eaLnBrk="1" hangingPunct="1">
              <a:defRPr/>
            </a:pPr>
            <a:endParaRPr lang="en-US" sz="3733">
              <a:solidFill>
                <a:srgbClr val="000000"/>
              </a:solidFill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34" name="Oval 100"/>
          <p:cNvSpPr/>
          <p:nvPr/>
        </p:nvSpPr>
        <p:spPr>
          <a:xfrm>
            <a:off x="1571625" y="4608513"/>
            <a:ext cx="820738" cy="820737"/>
          </a:xfrm>
          <a:prstGeom prst="ellipse">
            <a:avLst/>
          </a:prstGeom>
          <a:solidFill>
            <a:srgbClr val="FCFCFC">
              <a:alpha val="5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b="1" lang="en-US" sz="32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35" name="Freeform 15"/>
          <p:cNvSpPr/>
          <p:nvPr/>
        </p:nvSpPr>
        <p:spPr bwMode="auto">
          <a:xfrm>
            <a:off x="1760538" y="4873625"/>
            <a:ext cx="495300" cy="296863"/>
          </a:xfrm>
          <a:custGeom>
            <a:gdLst>
              <a:gd fmla="*/ 150 w 176" name="T0"/>
              <a:gd fmla="*/ 61 h 105" name="T1"/>
              <a:gd fmla="*/ 118 w 176" name="T2"/>
              <a:gd fmla="*/ 64 h 105" name="T3"/>
              <a:gd fmla="*/ 97 w 176" name="T4"/>
              <a:gd fmla="*/ 70 h 105" name="T5"/>
              <a:gd fmla="*/ 91 w 176" name="T6"/>
              <a:gd fmla="*/ 70 h 105" name="T7"/>
              <a:gd fmla="*/ 64 w 176" name="T8"/>
              <a:gd fmla="*/ 102 h 105" name="T9"/>
              <a:gd fmla="*/ 71 w 176" name="T10"/>
              <a:gd fmla="*/ 102 h 105" name="T11"/>
              <a:gd fmla="*/ 77 w 176" name="T12"/>
              <a:gd fmla="*/ 104 h 105" name="T13"/>
              <a:gd fmla="*/ 71 w 176" name="T14"/>
              <a:gd fmla="*/ 105 h 105" name="T15"/>
              <a:gd fmla="*/ 62 w 176" name="T16"/>
              <a:gd fmla="*/ 105 h 105" name="T17"/>
              <a:gd fmla="*/ 47 w 176" name="T18"/>
              <a:gd fmla="*/ 105 h 105" name="T19"/>
              <a:gd fmla="*/ 41 w 176" name="T20"/>
              <a:gd fmla="*/ 105 h 105" name="T21"/>
              <a:gd fmla="*/ 41 w 176" name="T22"/>
              <a:gd fmla="*/ 102 h 105" name="T23"/>
              <a:gd fmla="*/ 47 w 176" name="T24"/>
              <a:gd fmla="*/ 102 h 105" name="T25"/>
              <a:gd fmla="*/ 47 w 176" name="T26"/>
              <a:gd fmla="*/ 64 h 105" name="T27"/>
              <a:gd fmla="*/ 33 w 176" name="T28"/>
              <a:gd fmla="*/ 64 h 105" name="T29"/>
              <a:gd fmla="*/ 15 w 176" name="T30"/>
              <a:gd fmla="*/ 85 h 105" name="T31"/>
              <a:gd fmla="*/ 6 w 176" name="T32"/>
              <a:gd fmla="*/ 85 h 105" name="T33"/>
              <a:gd fmla="*/ 3 w 176" name="T34"/>
              <a:gd fmla="*/ 82 h 105" name="T35"/>
              <a:gd fmla="*/ 3 w 176" name="T36"/>
              <a:gd fmla="*/ 64 h 105" name="T37"/>
              <a:gd fmla="*/ 6 w 176" name="T38"/>
              <a:gd fmla="*/ 64 h 105" name="T39"/>
              <a:gd fmla="*/ 6 w 176" name="T40"/>
              <a:gd fmla="*/ 61 h 105" name="T41"/>
              <a:gd fmla="*/ 18 w 176" name="T42"/>
              <a:gd fmla="*/ 61 h 105" name="T43"/>
              <a:gd fmla="*/ 18 w 176" name="T44"/>
              <a:gd fmla="*/ 60 h 105" name="T45"/>
              <a:gd fmla="*/ 0 w 176" name="T46"/>
              <a:gd fmla="*/ 58 h 105" name="T47"/>
              <a:gd fmla="*/ 0 w 176" name="T48"/>
              <a:gd fmla="*/ 47 h 105" name="T49"/>
              <a:gd fmla="*/ 18 w 176" name="T50"/>
              <a:gd fmla="*/ 44 h 105" name="T51"/>
              <a:gd fmla="*/ 18 w 176" name="T52"/>
              <a:gd fmla="*/ 44 h 105" name="T53"/>
              <a:gd fmla="*/ 6 w 176" name="T54"/>
              <a:gd fmla="*/ 44 h 105" name="T55"/>
              <a:gd fmla="*/ 6 w 176" name="T56"/>
              <a:gd fmla="*/ 41 h 105" name="T57"/>
              <a:gd fmla="*/ 3 w 176" name="T58"/>
              <a:gd fmla="*/ 41 h 105" name="T59"/>
              <a:gd fmla="*/ 3 w 176" name="T60"/>
              <a:gd fmla="*/ 23 h 105" name="T61"/>
              <a:gd fmla="*/ 6 w 176" name="T62"/>
              <a:gd fmla="*/ 20 h 105" name="T63"/>
              <a:gd fmla="*/ 15 w 176" name="T64"/>
              <a:gd fmla="*/ 20 h 105" name="T65"/>
              <a:gd fmla="*/ 33 w 176" name="T66"/>
              <a:gd fmla="*/ 41 h 105" name="T67"/>
              <a:gd fmla="*/ 47 w 176" name="T68"/>
              <a:gd fmla="*/ 41 h 105" name="T69"/>
              <a:gd fmla="*/ 47 w 176" name="T70"/>
              <a:gd fmla="*/ 3 h 105" name="T71"/>
              <a:gd fmla="*/ 41 w 176" name="T72"/>
              <a:gd fmla="*/ 3 h 105" name="T73"/>
              <a:gd fmla="*/ 41 w 176" name="T74"/>
              <a:gd fmla="*/ 0 h 105" name="T75"/>
              <a:gd fmla="*/ 47 w 176" name="T76"/>
              <a:gd fmla="*/ 0 h 105" name="T77"/>
              <a:gd fmla="*/ 62 w 176" name="T78"/>
              <a:gd fmla="*/ 0 h 105" name="T79"/>
              <a:gd fmla="*/ 71 w 176" name="T80"/>
              <a:gd fmla="*/ 0 h 105" name="T81"/>
              <a:gd fmla="*/ 77 w 176" name="T82"/>
              <a:gd fmla="*/ 1 h 105" name="T83"/>
              <a:gd fmla="*/ 71 w 176" name="T84"/>
              <a:gd fmla="*/ 3 h 105" name="T85"/>
              <a:gd fmla="*/ 64 w 176" name="T86"/>
              <a:gd fmla="*/ 3 h 105" name="T87"/>
              <a:gd fmla="*/ 91 w 176" name="T88"/>
              <a:gd fmla="*/ 35 h 105" name="T89"/>
              <a:gd fmla="*/ 97 w 176" name="T90"/>
              <a:gd fmla="*/ 35 h 105" name="T91"/>
              <a:gd fmla="*/ 118 w 176" name="T92"/>
              <a:gd fmla="*/ 41 h 105" name="T93"/>
              <a:gd fmla="*/ 150 w 176" name="T94"/>
              <a:gd fmla="*/ 44 h 105" name="T95"/>
              <a:gd fmla="*/ 176 w 176" name="T96"/>
              <a:gd fmla="*/ 52 h 105" name="T97"/>
              <a:gd fmla="*/ 150 w 176" name="T98"/>
              <a:gd fmla="*/ 61 h 105" name="T9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b="b" l="0" r="r" t="0"/>
            <a:pathLst>
              <a:path h="105" w="176">
                <a:moveTo>
                  <a:pt x="150" y="61"/>
                </a:moveTo>
                <a:cubicBezTo>
                  <a:pt x="118" y="64"/>
                  <a:pt x="118" y="64"/>
                  <a:pt x="118" y="64"/>
                </a:cubicBezTo>
                <a:cubicBezTo>
                  <a:pt x="97" y="70"/>
                  <a:pt x="97" y="70"/>
                  <a:pt x="97" y="70"/>
                </a:cubicBezTo>
                <a:cubicBezTo>
                  <a:pt x="91" y="70"/>
                  <a:pt x="91" y="70"/>
                  <a:pt x="91" y="70"/>
                </a:cubicBezTo>
                <a:cubicBezTo>
                  <a:pt x="64" y="102"/>
                  <a:pt x="64" y="102"/>
                  <a:pt x="64" y="102"/>
                </a:cubicBezTo>
                <a:cubicBezTo>
                  <a:pt x="71" y="102"/>
                  <a:pt x="71" y="102"/>
                  <a:pt x="71" y="102"/>
                </a:cubicBezTo>
                <a:cubicBezTo>
                  <a:pt x="74" y="102"/>
                  <a:pt x="77" y="103"/>
                  <a:pt x="77" y="104"/>
                </a:cubicBezTo>
                <a:cubicBezTo>
                  <a:pt x="77" y="105"/>
                  <a:pt x="74" y="105"/>
                  <a:pt x="71" y="105"/>
                </a:cubicBezTo>
                <a:cubicBezTo>
                  <a:pt x="62" y="105"/>
                  <a:pt x="62" y="105"/>
                  <a:pt x="62" y="105"/>
                </a:cubicBezTo>
                <a:cubicBezTo>
                  <a:pt x="47" y="105"/>
                  <a:pt x="47" y="105"/>
                  <a:pt x="47" y="105"/>
                </a:cubicBezTo>
                <a:cubicBezTo>
                  <a:pt x="41" y="105"/>
                  <a:pt x="41" y="105"/>
                  <a:pt x="41" y="105"/>
                </a:cubicBezTo>
                <a:cubicBezTo>
                  <a:pt x="41" y="102"/>
                  <a:pt x="41" y="102"/>
                  <a:pt x="41" y="102"/>
                </a:cubicBezTo>
                <a:cubicBezTo>
                  <a:pt x="47" y="102"/>
                  <a:pt x="47" y="102"/>
                  <a:pt x="47" y="102"/>
                </a:cubicBezTo>
                <a:cubicBezTo>
                  <a:pt x="47" y="64"/>
                  <a:pt x="47" y="64"/>
                  <a:pt x="47" y="64"/>
                </a:cubicBezTo>
                <a:cubicBezTo>
                  <a:pt x="33" y="64"/>
                  <a:pt x="33" y="64"/>
                  <a:pt x="33" y="64"/>
                </a:cubicBezTo>
                <a:cubicBezTo>
                  <a:pt x="15" y="85"/>
                  <a:pt x="15" y="85"/>
                  <a:pt x="15" y="85"/>
                </a:cubicBezTo>
                <a:cubicBezTo>
                  <a:pt x="6" y="85"/>
                  <a:pt x="6" y="85"/>
                  <a:pt x="6" y="85"/>
                </a:cubicBezTo>
                <a:cubicBezTo>
                  <a:pt x="3" y="82"/>
                  <a:pt x="3" y="82"/>
                  <a:pt x="3" y="82"/>
                </a:cubicBezTo>
                <a:cubicBezTo>
                  <a:pt x="3" y="64"/>
                  <a:pt x="3" y="64"/>
                  <a:pt x="3" y="64"/>
                </a:cubicBezTo>
                <a:cubicBezTo>
                  <a:pt x="6" y="64"/>
                  <a:pt x="6" y="64"/>
                  <a:pt x="6" y="64"/>
                </a:cubicBezTo>
                <a:cubicBezTo>
                  <a:pt x="6" y="61"/>
                  <a:pt x="6" y="61"/>
                  <a:pt x="6" y="61"/>
                </a:cubicBezTo>
                <a:cubicBezTo>
                  <a:pt x="18" y="61"/>
                  <a:pt x="18" y="61"/>
                  <a:pt x="18" y="61"/>
                </a:cubicBezTo>
                <a:cubicBezTo>
                  <a:pt x="18" y="60"/>
                  <a:pt x="18" y="60"/>
                  <a:pt x="18" y="60"/>
                </a:cubicBezTo>
                <a:cubicBezTo>
                  <a:pt x="0" y="58"/>
                  <a:pt x="0" y="58"/>
                  <a:pt x="0" y="58"/>
                </a:cubicBezTo>
                <a:cubicBezTo>
                  <a:pt x="0" y="47"/>
                  <a:pt x="0" y="47"/>
                  <a:pt x="0" y="47"/>
                </a:cubicBezTo>
                <a:cubicBezTo>
                  <a:pt x="18" y="44"/>
                  <a:pt x="18" y="44"/>
                  <a:pt x="18" y="44"/>
                </a:cubicBezTo>
                <a:cubicBezTo>
                  <a:pt x="18" y="44"/>
                  <a:pt x="18" y="44"/>
                  <a:pt x="18" y="44"/>
                </a:cubicBezTo>
                <a:cubicBezTo>
                  <a:pt x="6" y="44"/>
                  <a:pt x="6" y="44"/>
                  <a:pt x="6" y="44"/>
                </a:cubicBezTo>
                <a:cubicBezTo>
                  <a:pt x="6" y="41"/>
                  <a:pt x="6" y="41"/>
                  <a:pt x="6" y="41"/>
                </a:cubicBezTo>
                <a:cubicBezTo>
                  <a:pt x="3" y="41"/>
                  <a:pt x="3" y="41"/>
                  <a:pt x="3" y="41"/>
                </a:cubicBezTo>
                <a:cubicBezTo>
                  <a:pt x="3" y="23"/>
                  <a:pt x="3" y="23"/>
                  <a:pt x="3" y="23"/>
                </a:cubicBezTo>
                <a:cubicBezTo>
                  <a:pt x="6" y="20"/>
                  <a:pt x="6" y="20"/>
                  <a:pt x="6" y="20"/>
                </a:cubicBezTo>
                <a:cubicBezTo>
                  <a:pt x="15" y="20"/>
                  <a:pt x="15" y="20"/>
                  <a:pt x="15" y="20"/>
                </a:cubicBezTo>
                <a:cubicBezTo>
                  <a:pt x="33" y="41"/>
                  <a:pt x="33" y="41"/>
                  <a:pt x="33" y="41"/>
                </a:cubicBezTo>
                <a:cubicBezTo>
                  <a:pt x="47" y="41"/>
                  <a:pt x="47" y="41"/>
                  <a:pt x="47" y="41"/>
                </a:cubicBezTo>
                <a:cubicBezTo>
                  <a:pt x="47" y="3"/>
                  <a:pt x="47" y="3"/>
                  <a:pt x="47" y="3"/>
                </a:cubicBezTo>
                <a:cubicBezTo>
                  <a:pt x="41" y="3"/>
                  <a:pt x="41" y="3"/>
                  <a:pt x="41" y="3"/>
                </a:cubicBezTo>
                <a:cubicBezTo>
                  <a:pt x="41" y="0"/>
                  <a:pt x="41" y="0"/>
                  <a:pt x="41" y="0"/>
                </a:cubicBezTo>
                <a:cubicBezTo>
                  <a:pt x="47" y="0"/>
                  <a:pt x="47" y="0"/>
                  <a:pt x="47" y="0"/>
                </a:cubicBezTo>
                <a:cubicBezTo>
                  <a:pt x="62" y="0"/>
                  <a:pt x="62" y="0"/>
                  <a:pt x="62" y="0"/>
                </a:cubicBezTo>
                <a:cubicBezTo>
                  <a:pt x="71" y="0"/>
                  <a:pt x="71" y="0"/>
                  <a:pt x="71" y="0"/>
                </a:cubicBezTo>
                <a:cubicBezTo>
                  <a:pt x="74" y="0"/>
                  <a:pt x="77" y="0"/>
                  <a:pt x="77" y="1"/>
                </a:cubicBezTo>
                <a:cubicBezTo>
                  <a:pt x="77" y="2"/>
                  <a:pt x="74" y="3"/>
                  <a:pt x="71" y="3"/>
                </a:cubicBezTo>
                <a:cubicBezTo>
                  <a:pt x="64" y="3"/>
                  <a:pt x="64" y="3"/>
                  <a:pt x="64" y="3"/>
                </a:cubicBezTo>
                <a:cubicBezTo>
                  <a:pt x="91" y="35"/>
                  <a:pt x="91" y="35"/>
                  <a:pt x="91" y="35"/>
                </a:cubicBezTo>
                <a:cubicBezTo>
                  <a:pt x="97" y="35"/>
                  <a:pt x="97" y="35"/>
                  <a:pt x="97" y="35"/>
                </a:cubicBezTo>
                <a:cubicBezTo>
                  <a:pt x="118" y="41"/>
                  <a:pt x="118" y="41"/>
                  <a:pt x="118" y="41"/>
                </a:cubicBezTo>
                <a:cubicBezTo>
                  <a:pt x="150" y="44"/>
                  <a:pt x="150" y="44"/>
                  <a:pt x="150" y="44"/>
                </a:cubicBezTo>
                <a:cubicBezTo>
                  <a:pt x="176" y="50"/>
                  <a:pt x="176" y="52"/>
                  <a:pt x="176" y="52"/>
                </a:cubicBezTo>
                <a:cubicBezTo>
                  <a:pt x="176" y="52"/>
                  <a:pt x="176" y="55"/>
                  <a:pt x="150" y="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bIns="60960" lIns="121920" rIns="121920" tIns="60960"/>
          <a:lstStyle/>
          <a:p>
            <a:pPr algn="ctr" eaLnBrk="1" hangingPunct="1">
              <a:defRPr/>
            </a:pPr>
            <a:endParaRPr lang="en-US" sz="3733">
              <a:solidFill>
                <a:srgbClr val="000000"/>
              </a:solidFill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11297" name="TextBox 13"/>
          <p:cNvSpPr txBox="1">
            <a:spLocks noChangeArrowheads="1"/>
          </p:cNvSpPr>
          <p:nvPr/>
        </p:nvSpPr>
        <p:spPr bwMode="auto">
          <a:xfrm>
            <a:off x="1843088" y="2289175"/>
            <a:ext cx="2338387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关键词</a:t>
            </a:r>
          </a:p>
        </p:txBody>
      </p:sp>
      <p:sp>
        <p:nvSpPr>
          <p:cNvPr id="11298" name="TextBox 13"/>
          <p:cNvSpPr txBox="1">
            <a:spLocks noChangeArrowheads="1"/>
          </p:cNvSpPr>
          <p:nvPr/>
        </p:nvSpPr>
        <p:spPr bwMode="auto">
          <a:xfrm>
            <a:off x="2468563" y="2593975"/>
            <a:ext cx="1104900" cy="73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11299" name="TextBox 13"/>
          <p:cNvSpPr txBox="1">
            <a:spLocks noChangeArrowheads="1"/>
          </p:cNvSpPr>
          <p:nvPr/>
        </p:nvSpPr>
        <p:spPr bwMode="auto">
          <a:xfrm>
            <a:off x="4432300" y="2289175"/>
            <a:ext cx="1308100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关键词</a:t>
            </a:r>
          </a:p>
        </p:txBody>
      </p:sp>
      <p:sp>
        <p:nvSpPr>
          <p:cNvPr id="11300" name="TextBox 13"/>
          <p:cNvSpPr txBox="1">
            <a:spLocks noChangeArrowheads="1"/>
          </p:cNvSpPr>
          <p:nvPr/>
        </p:nvSpPr>
        <p:spPr bwMode="auto">
          <a:xfrm>
            <a:off x="4524375" y="2593975"/>
            <a:ext cx="1104900" cy="73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11301" name="TextBox 13"/>
          <p:cNvSpPr txBox="1">
            <a:spLocks noChangeArrowheads="1"/>
          </p:cNvSpPr>
          <p:nvPr/>
        </p:nvSpPr>
        <p:spPr bwMode="auto">
          <a:xfrm>
            <a:off x="5969000" y="2289175"/>
            <a:ext cx="2338388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关键词</a:t>
            </a:r>
          </a:p>
        </p:txBody>
      </p:sp>
      <p:sp>
        <p:nvSpPr>
          <p:cNvPr id="11302" name="TextBox 13"/>
          <p:cNvSpPr txBox="1">
            <a:spLocks noChangeArrowheads="1"/>
          </p:cNvSpPr>
          <p:nvPr/>
        </p:nvSpPr>
        <p:spPr bwMode="auto">
          <a:xfrm>
            <a:off x="6596063" y="2593975"/>
            <a:ext cx="1104900" cy="73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11303" name="TextBox 13"/>
          <p:cNvSpPr txBox="1">
            <a:spLocks noChangeArrowheads="1"/>
          </p:cNvSpPr>
          <p:nvPr/>
        </p:nvSpPr>
        <p:spPr bwMode="auto">
          <a:xfrm>
            <a:off x="8059738" y="2289175"/>
            <a:ext cx="2338387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关键词</a:t>
            </a:r>
          </a:p>
        </p:txBody>
      </p:sp>
      <p:sp>
        <p:nvSpPr>
          <p:cNvPr id="11304" name="TextBox 13"/>
          <p:cNvSpPr txBox="1">
            <a:spLocks noChangeArrowheads="1"/>
          </p:cNvSpPr>
          <p:nvPr/>
        </p:nvSpPr>
        <p:spPr bwMode="auto">
          <a:xfrm>
            <a:off x="8686800" y="2593975"/>
            <a:ext cx="1104900" cy="73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11305" name="TextBox 13"/>
          <p:cNvSpPr txBox="1">
            <a:spLocks noChangeArrowheads="1"/>
          </p:cNvSpPr>
          <p:nvPr/>
        </p:nvSpPr>
        <p:spPr bwMode="auto">
          <a:xfrm>
            <a:off x="1843088" y="4497388"/>
            <a:ext cx="2338387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关键词</a:t>
            </a:r>
          </a:p>
        </p:txBody>
      </p:sp>
      <p:sp>
        <p:nvSpPr>
          <p:cNvPr id="11306" name="TextBox 13"/>
          <p:cNvSpPr txBox="1">
            <a:spLocks noChangeArrowheads="1"/>
          </p:cNvSpPr>
          <p:nvPr/>
        </p:nvSpPr>
        <p:spPr bwMode="auto">
          <a:xfrm>
            <a:off x="2468563" y="4802188"/>
            <a:ext cx="1104900" cy="73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11307" name="TextBox 13"/>
          <p:cNvSpPr txBox="1">
            <a:spLocks noChangeArrowheads="1"/>
          </p:cNvSpPr>
          <p:nvPr/>
        </p:nvSpPr>
        <p:spPr bwMode="auto">
          <a:xfrm>
            <a:off x="3898900" y="4497388"/>
            <a:ext cx="2338388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关键词</a:t>
            </a:r>
          </a:p>
        </p:txBody>
      </p:sp>
      <p:sp>
        <p:nvSpPr>
          <p:cNvPr id="11308" name="TextBox 13"/>
          <p:cNvSpPr txBox="1">
            <a:spLocks noChangeArrowheads="1"/>
          </p:cNvSpPr>
          <p:nvPr/>
        </p:nvSpPr>
        <p:spPr bwMode="auto">
          <a:xfrm>
            <a:off x="4524375" y="4802188"/>
            <a:ext cx="1104900" cy="73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11309" name="TextBox 13"/>
          <p:cNvSpPr txBox="1">
            <a:spLocks noChangeArrowheads="1"/>
          </p:cNvSpPr>
          <p:nvPr/>
        </p:nvSpPr>
        <p:spPr bwMode="auto">
          <a:xfrm>
            <a:off x="5969000" y="4497388"/>
            <a:ext cx="2338388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关键词</a:t>
            </a:r>
          </a:p>
        </p:txBody>
      </p:sp>
      <p:sp>
        <p:nvSpPr>
          <p:cNvPr id="11310" name="TextBox 13"/>
          <p:cNvSpPr txBox="1">
            <a:spLocks noChangeArrowheads="1"/>
          </p:cNvSpPr>
          <p:nvPr/>
        </p:nvSpPr>
        <p:spPr bwMode="auto">
          <a:xfrm>
            <a:off x="6596063" y="4802188"/>
            <a:ext cx="1104900" cy="73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11311" name="TextBox 13"/>
          <p:cNvSpPr txBox="1">
            <a:spLocks noChangeArrowheads="1"/>
          </p:cNvSpPr>
          <p:nvPr/>
        </p:nvSpPr>
        <p:spPr bwMode="auto">
          <a:xfrm>
            <a:off x="8059738" y="4497388"/>
            <a:ext cx="2338387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关键词</a:t>
            </a:r>
          </a:p>
        </p:txBody>
      </p:sp>
      <p:sp>
        <p:nvSpPr>
          <p:cNvPr id="11312" name="TextBox 13"/>
          <p:cNvSpPr txBox="1">
            <a:spLocks noChangeArrowheads="1"/>
          </p:cNvSpPr>
          <p:nvPr/>
        </p:nvSpPr>
        <p:spPr bwMode="auto">
          <a:xfrm>
            <a:off x="8686800" y="4802188"/>
            <a:ext cx="1104900" cy="73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lang="zh-CN" sz="12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单击此处可编辑内容，根据您的需要自由拉伸文本框大小</a:t>
            </a:r>
          </a:p>
        </p:txBody>
      </p:sp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2290" name="组合 1"/>
          <p:cNvGrpSpPr/>
          <p:nvPr/>
        </p:nvGrpSpPr>
        <p:grpSpPr>
          <a:xfrm>
            <a:off x="590550" y="415925"/>
            <a:ext cx="704850" cy="512763"/>
            <a:chOff x="590550" y="415895"/>
            <a:chExt cx="704851" cy="513256"/>
          </a:xfrm>
        </p:grpSpPr>
        <p:sp>
          <p:nvSpPr>
            <p:cNvPr id="3" name="任意多边形 2"/>
            <p:cNvSpPr/>
            <p:nvPr/>
          </p:nvSpPr>
          <p:spPr>
            <a:xfrm flipV="1">
              <a:off x="762000" y="479456"/>
              <a:ext cx="400051" cy="336874"/>
            </a:xfrm>
            <a:custGeom>
              <a:gdLst>
                <a:gd fmla="*/ 0 w 400049" name="connsiteX0"/>
                <a:gd fmla="*/ 336823 h 336823" name="connsiteY0"/>
                <a:gd fmla="*/ 400049 w 400049" name="connsiteX1"/>
                <a:gd fmla="*/ 336823 h 336823" name="connsiteY1"/>
                <a:gd fmla="*/ 200025 w 400049" name="connsiteX2"/>
                <a:gd fmla="*/ 0 h 336823" name="connsiteY2"/>
                <a:gd fmla="*/ 0 w 400049" name="connsiteX3"/>
                <a:gd fmla="*/ 336823 h 336823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336823" w="400049">
                  <a:moveTo>
                    <a:pt x="0" y="336823"/>
                  </a:moveTo>
                  <a:lnTo>
                    <a:pt x="400049" y="336823"/>
                  </a:lnTo>
                  <a:lnTo>
                    <a:pt x="200025" y="0"/>
                  </a:lnTo>
                  <a:lnTo>
                    <a:pt x="0" y="336823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4" name="任意多边形 3"/>
            <p:cNvSpPr/>
            <p:nvPr/>
          </p:nvSpPr>
          <p:spPr>
            <a:xfrm flipV="1">
              <a:off x="590550" y="415895"/>
              <a:ext cx="609601" cy="513256"/>
            </a:xfrm>
            <a:custGeom>
              <a:gdLst>
                <a:gd fmla="*/ 0 w 609600" name="connsiteX0"/>
                <a:gd fmla="*/ 513255 h 513255" name="connsiteY0"/>
                <a:gd fmla="*/ 609600 w 609600" name="connsiteX1"/>
                <a:gd fmla="*/ 513255 h 513255" name="connsiteY1"/>
                <a:gd fmla="*/ 571499 w 609600" name="connsiteX2"/>
                <a:gd fmla="*/ 449097 h 513255" name="connsiteY2"/>
                <a:gd fmla="*/ 171450 w 609600" name="connsiteX3"/>
                <a:gd fmla="*/ 449097 h 513255" name="connsiteY3"/>
                <a:gd fmla="*/ 371475 w 609600" name="connsiteX4"/>
                <a:gd fmla="*/ 112274 h 513255" name="connsiteY4"/>
                <a:gd fmla="*/ 304800 w 609600" name="connsiteX5"/>
                <a:gd fmla="*/ 0 h 513255" name="connsiteY5"/>
                <a:gd fmla="*/ 0 w 609600" name="connsiteX6"/>
                <a:gd fmla="*/ 513255 h 513255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513255" w="609600">
                  <a:moveTo>
                    <a:pt x="0" y="513255"/>
                  </a:moveTo>
                  <a:lnTo>
                    <a:pt x="609600" y="513255"/>
                  </a:lnTo>
                  <a:lnTo>
                    <a:pt x="571499" y="449097"/>
                  </a:lnTo>
                  <a:lnTo>
                    <a:pt x="171450" y="449097"/>
                  </a:lnTo>
                  <a:lnTo>
                    <a:pt x="371475" y="112274"/>
                  </a:lnTo>
                  <a:lnTo>
                    <a:pt x="304800" y="0"/>
                  </a:lnTo>
                  <a:lnTo>
                    <a:pt x="0" y="513255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5" name="任意多边形 4"/>
            <p:cNvSpPr/>
            <p:nvPr/>
          </p:nvSpPr>
          <p:spPr>
            <a:xfrm flipV="1">
              <a:off x="962026" y="479456"/>
              <a:ext cx="333375" cy="449695"/>
            </a:xfrm>
            <a:custGeom>
              <a:gdLst>
                <a:gd fmla="*/ 200024 w 333375" name="connsiteX0"/>
                <a:gd fmla="*/ 449098 h 449098" name="connsiteY0"/>
                <a:gd fmla="*/ 333375 w 333375" name="connsiteX1"/>
                <a:gd fmla="*/ 449098 h 449098" name="connsiteY1"/>
                <a:gd fmla="*/ 66675 w 333375" name="connsiteX2"/>
                <a:gd fmla="*/ 0 h 449098" name="connsiteY2"/>
                <a:gd fmla="*/ 0 w 333375" name="connsiteX3"/>
                <a:gd fmla="*/ 112275 h 449098" name="connsiteY3"/>
                <a:gd fmla="*/ 200024 w 333375" name="connsiteX4"/>
                <a:gd fmla="*/ 449098 h 449098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49098" w="333375">
                  <a:moveTo>
                    <a:pt x="200024" y="449098"/>
                  </a:moveTo>
                  <a:lnTo>
                    <a:pt x="333375" y="449098"/>
                  </a:lnTo>
                  <a:lnTo>
                    <a:pt x="66675" y="0"/>
                  </a:lnTo>
                  <a:lnTo>
                    <a:pt x="0" y="112275"/>
                  </a:lnTo>
                  <a:lnTo>
                    <a:pt x="200024" y="449098"/>
                  </a:lnTo>
                  <a:close/>
                </a:path>
              </a:pathLst>
            </a:custGeom>
            <a:solidFill>
              <a:schemeClr val="bg1">
                <a:alpha val="49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12291" name="矩形 5"/>
          <p:cNvSpPr>
            <a:spLocks noChangeArrowheads="1"/>
          </p:cNvSpPr>
          <p:nvPr/>
        </p:nvSpPr>
        <p:spPr bwMode="auto">
          <a:xfrm>
            <a:off x="1371600" y="411163"/>
            <a:ext cx="3027680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en-US" lang="zh-CN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单击此处添加标题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4799013" y="2778125"/>
            <a:ext cx="1881187" cy="1603375"/>
          </a:xfrm>
          <a:prstGeom prst="hexagon">
            <a:avLst>
              <a:gd fmla="val 29334" name="adj"/>
              <a:gd fmla="val 115470" name="vf"/>
            </a:avLst>
          </a:prstGeom>
          <a:solidFill>
            <a:srgbClr val="FCFCFC">
              <a:alpha val="30000"/>
            </a:srgbClr>
          </a:solidFill>
          <a:ln w="12700">
            <a:noFill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b="1" lang="zh-CN" sz="24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8" name="TextBox 147"/>
          <p:cNvSpPr>
            <a:spLocks noChangeArrowheads="1"/>
          </p:cNvSpPr>
          <p:nvPr/>
        </p:nvSpPr>
        <p:spPr bwMode="auto">
          <a:xfrm>
            <a:off x="5016500" y="3392805"/>
            <a:ext cx="1520825" cy="3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itchFamily="34" typeface="Arial"/>
                <a:ea charset="-122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Arial"/>
                <a:ea charset="-122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Arial"/>
                <a:ea charset="-122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Arial"/>
                <a:ea charset="-122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Arial"/>
                <a:ea charset="-122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itchFamily="34" typeface="Arial"/>
              <a:defRPr>
                <a:solidFill>
                  <a:schemeClr val="tx1"/>
                </a:solidFill>
                <a:latin charset="0" pitchFamily="34" typeface="Arial"/>
                <a:ea charset="-122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itchFamily="34" typeface="Arial"/>
              <a:defRPr>
                <a:solidFill>
                  <a:schemeClr val="tx1"/>
                </a:solidFill>
                <a:latin charset="0" pitchFamily="34" typeface="Arial"/>
                <a:ea charset="-122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itchFamily="34" typeface="Arial"/>
              <a:defRPr>
                <a:solidFill>
                  <a:schemeClr val="tx1"/>
                </a:solidFill>
                <a:latin charset="0" pitchFamily="34" typeface="Arial"/>
                <a:ea charset="-122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itchFamily="34" typeface="Arial"/>
              <a:defRPr>
                <a:solidFill>
                  <a:schemeClr val="tx1"/>
                </a:solidFill>
                <a:latin charset="0" pitchFamily="34" typeface="Arial"/>
                <a:ea charset="-122" pitchFamily="2" typeface="宋体"/>
              </a:defRPr>
            </a:lvl9pPr>
          </a:lstStyle>
          <a:p>
            <a:pPr algn="ctr" eaLnBrk="1" fontAlgn="ctr" hangingPunct="1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defRPr/>
            </a:pPr>
            <a:r>
              <a:rPr altLang="en-US" b="1" lang="zh-CN" sz="2000">
                <a:solidFill>
                  <a:srgbClr val="F8F8F8"/>
                </a:solidFill>
                <a:ea charset="-122" pitchFamily="34" typeface="微软雅黑"/>
                <a:cs typeface="+mn-ea"/>
                <a:sym charset="0" pitchFamily="34" typeface="Arial"/>
              </a:rPr>
              <a:t>编辑标题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3103563" y="4054475"/>
            <a:ext cx="1358900" cy="1185863"/>
          </a:xfrm>
          <a:prstGeom prst="hexagon">
            <a:avLst>
              <a:gd fmla="val 28652" name="adj"/>
              <a:gd fmla="val 115470" name="vf"/>
            </a:avLst>
          </a:prstGeom>
          <a:solidFill>
            <a:srgbClr val="FCFCFC">
              <a:alpha val="30000"/>
            </a:srgbClr>
          </a:solidFill>
          <a:ln w="12700">
            <a:noFill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 lvl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>
              <a:sym charset="0" pitchFamily="34" typeface="Arial"/>
            </a:endParaRPr>
          </a:p>
        </p:txBody>
      </p:sp>
      <p:sp>
        <p:nvSpPr>
          <p:cNvPr id="10" name="AutoShape 1"/>
          <p:cNvSpPr>
            <a:spLocks noChangeArrowheads="1"/>
          </p:cNvSpPr>
          <p:nvPr/>
        </p:nvSpPr>
        <p:spPr bwMode="auto">
          <a:xfrm>
            <a:off x="2008188" y="2185988"/>
            <a:ext cx="1358900" cy="1184275"/>
          </a:xfrm>
          <a:prstGeom prst="hexagon">
            <a:avLst>
              <a:gd fmla="val 28652" name="adj"/>
              <a:gd fmla="val 115470" name="vf"/>
            </a:avLst>
          </a:prstGeom>
          <a:solidFill>
            <a:srgbClr val="FCFCFC">
              <a:alpha val="30000"/>
            </a:srgbClr>
          </a:solidFill>
          <a:ln w="12700">
            <a:noFill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b="1" lang="zh-CN" sz="24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3103563" y="2797175"/>
            <a:ext cx="1358900" cy="1185863"/>
          </a:xfrm>
          <a:prstGeom prst="hexagon">
            <a:avLst>
              <a:gd fmla="val 28652" name="adj"/>
              <a:gd fmla="val 115470" name="vf"/>
            </a:avLst>
          </a:prstGeom>
          <a:solidFill>
            <a:srgbClr val="FCFCFC">
              <a:alpha val="30000"/>
            </a:srgbClr>
          </a:solidFill>
          <a:ln w="12700">
            <a:noFill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b="1" lang="zh-CN" sz="24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12" name="AutoShape 2"/>
          <p:cNvSpPr>
            <a:spLocks noChangeArrowheads="1"/>
          </p:cNvSpPr>
          <p:nvPr/>
        </p:nvSpPr>
        <p:spPr bwMode="auto">
          <a:xfrm>
            <a:off x="912813" y="2797175"/>
            <a:ext cx="1358900" cy="1185863"/>
          </a:xfrm>
          <a:prstGeom prst="hexagon">
            <a:avLst>
              <a:gd fmla="val 28652" name="adj"/>
              <a:gd fmla="val 115470" name="vf"/>
            </a:avLst>
          </a:prstGeom>
          <a:solidFill>
            <a:srgbClr val="FCFCFC">
              <a:alpha val="30000"/>
            </a:srgbClr>
          </a:solidFill>
          <a:ln w="12700">
            <a:noFill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b="1" lang="zh-CN" sz="24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13" name="AutoShape 3"/>
          <p:cNvSpPr>
            <a:spLocks noChangeArrowheads="1"/>
          </p:cNvSpPr>
          <p:nvPr/>
        </p:nvSpPr>
        <p:spPr bwMode="auto">
          <a:xfrm>
            <a:off x="912813" y="4054475"/>
            <a:ext cx="1358900" cy="1185863"/>
          </a:xfrm>
          <a:prstGeom prst="hexagon">
            <a:avLst>
              <a:gd fmla="val 28652" name="adj"/>
              <a:gd fmla="val 115470" name="vf"/>
            </a:avLst>
          </a:prstGeom>
          <a:solidFill>
            <a:srgbClr val="FCFCFC">
              <a:alpha val="30000"/>
            </a:srgbClr>
          </a:solidFill>
          <a:ln w="12700">
            <a:noFill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b="1" lang="zh-CN" sz="24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>
            <a:off x="2008188" y="4699000"/>
            <a:ext cx="1358900" cy="1185863"/>
          </a:xfrm>
          <a:prstGeom prst="hexagon">
            <a:avLst>
              <a:gd fmla="val 28652" name="adj"/>
              <a:gd fmla="val 115470" name="vf"/>
            </a:avLst>
          </a:prstGeom>
          <a:solidFill>
            <a:srgbClr val="FCFCFC">
              <a:alpha val="30000"/>
            </a:srgbClr>
          </a:solidFill>
          <a:ln w="12700">
            <a:noFill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b="1" lang="zh-CN" sz="24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2008188" y="3441700"/>
            <a:ext cx="1358900" cy="1185863"/>
          </a:xfrm>
          <a:prstGeom prst="hexagon">
            <a:avLst>
              <a:gd fmla="val 28652" name="adj"/>
              <a:gd fmla="val 115470" name="vf"/>
            </a:avLst>
          </a:prstGeom>
          <a:solidFill>
            <a:srgbClr val="FCFCFC">
              <a:alpha val="30000"/>
            </a:srgbClr>
          </a:solidFill>
          <a:ln w="12700">
            <a:noFill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b="1" lang="zh-CN" sz="2400">
              <a:latin charset="0" pitchFamily="34" typeface="Arial"/>
              <a:ea charset="-122" pitchFamily="34" typeface="微软雅黑"/>
              <a:sym charset="0" pitchFamily="34" typeface="Arial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7002463" y="3333750"/>
            <a:ext cx="4527550" cy="1024128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/>
          <a:p>
            <a:pPr defTabSz="1216817" eaLnBrk="1" fontAlgn="auto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altLang="en-US" lang="zh-CN" sz="140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cs typeface="+mn-ea"/>
                <a:sym charset="0" pitchFamily="34" typeface="Arial"/>
              </a:rPr>
              <a:t>单击此处编辑您要的内容，建议您在展示时采用微软雅黑字体，本模版所有图形线条及其相应素材均可自由编辑、改色、替换。更多使用说明和作品请详阅模版最末的使用手册。</a:t>
            </a:r>
          </a:p>
        </p:txBody>
      </p:sp>
      <p:sp>
        <p:nvSpPr>
          <p:cNvPr id="17" name="TextBox 13"/>
          <p:cNvSpPr txBox="1"/>
          <p:nvPr/>
        </p:nvSpPr>
        <p:spPr>
          <a:xfrm>
            <a:off x="7002463" y="3003550"/>
            <a:ext cx="2752725" cy="24384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/>
          <a:p>
            <a:pPr defTabSz="1216817" eaLnBrk="1" fontAlgn="auto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altLang="en-US" b="1" lang="zh-CN" sz="1600">
                <a:solidFill>
                  <a:srgbClr val="FDFDFD"/>
                </a:solidFill>
                <a:latin charset="0" pitchFamily="34" typeface="Arial"/>
                <a:ea charset="-122" pitchFamily="34" typeface="微软雅黑"/>
                <a:cs typeface="+mn-ea"/>
                <a:sym charset="0" pitchFamily="34" typeface="Arial"/>
              </a:rPr>
              <a:t>单击编辑标题</a:t>
            </a:r>
          </a:p>
        </p:txBody>
      </p:sp>
      <p:sp>
        <p:nvSpPr>
          <p:cNvPr id="18" name="TextBox 13"/>
          <p:cNvSpPr txBox="1">
            <a:spLocks noChangeArrowheads="1"/>
          </p:cNvSpPr>
          <p:nvPr/>
        </p:nvSpPr>
        <p:spPr bwMode="auto">
          <a:xfrm>
            <a:off x="2352675" y="2667000"/>
            <a:ext cx="854075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关键词</a:t>
            </a:r>
          </a:p>
        </p:txBody>
      </p:sp>
      <p:sp>
        <p:nvSpPr>
          <p:cNvPr id="19" name="TextBox 13"/>
          <p:cNvSpPr txBox="1">
            <a:spLocks noChangeArrowheads="1"/>
          </p:cNvSpPr>
          <p:nvPr/>
        </p:nvSpPr>
        <p:spPr bwMode="auto">
          <a:xfrm>
            <a:off x="2379663" y="3911600"/>
            <a:ext cx="854075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关键词</a:t>
            </a:r>
          </a:p>
        </p:txBody>
      </p:sp>
      <p:sp>
        <p:nvSpPr>
          <p:cNvPr id="20" name="TextBox 13"/>
          <p:cNvSpPr txBox="1">
            <a:spLocks noChangeArrowheads="1"/>
          </p:cNvSpPr>
          <p:nvPr/>
        </p:nvSpPr>
        <p:spPr bwMode="auto">
          <a:xfrm>
            <a:off x="2379663" y="5168900"/>
            <a:ext cx="854075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关键词</a:t>
            </a:r>
          </a:p>
        </p:txBody>
      </p:sp>
      <p:sp>
        <p:nvSpPr>
          <p:cNvPr id="21" name="TextBox 13"/>
          <p:cNvSpPr txBox="1">
            <a:spLocks noChangeArrowheads="1"/>
          </p:cNvSpPr>
          <p:nvPr/>
        </p:nvSpPr>
        <p:spPr bwMode="auto">
          <a:xfrm>
            <a:off x="1171575" y="4524375"/>
            <a:ext cx="854075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关键词</a:t>
            </a:r>
          </a:p>
        </p:txBody>
      </p:sp>
      <p:sp>
        <p:nvSpPr>
          <p:cNvPr id="22" name="TextBox 13"/>
          <p:cNvSpPr txBox="1">
            <a:spLocks noChangeArrowheads="1"/>
          </p:cNvSpPr>
          <p:nvPr/>
        </p:nvSpPr>
        <p:spPr bwMode="auto">
          <a:xfrm>
            <a:off x="1171575" y="3286125"/>
            <a:ext cx="854075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关键词</a:t>
            </a:r>
          </a:p>
        </p:txBody>
      </p:sp>
      <p:sp>
        <p:nvSpPr>
          <p:cNvPr id="23" name="TextBox 13"/>
          <p:cNvSpPr txBox="1">
            <a:spLocks noChangeArrowheads="1"/>
          </p:cNvSpPr>
          <p:nvPr/>
        </p:nvSpPr>
        <p:spPr bwMode="auto">
          <a:xfrm>
            <a:off x="3384550" y="3286125"/>
            <a:ext cx="854075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关键词</a:t>
            </a:r>
          </a:p>
        </p:txBody>
      </p:sp>
      <p:sp>
        <p:nvSpPr>
          <p:cNvPr id="24" name="TextBox 13"/>
          <p:cNvSpPr txBox="1">
            <a:spLocks noChangeArrowheads="1"/>
          </p:cNvSpPr>
          <p:nvPr/>
        </p:nvSpPr>
        <p:spPr bwMode="auto">
          <a:xfrm>
            <a:off x="3384550" y="4524375"/>
            <a:ext cx="854075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>
            <a:spAutoFit/>
          </a:bodyPr>
          <a:lstStyle>
            <a:lvl1pPr defTabSz="1216025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defTabSz="1216025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defTabSz="1216025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defTabSz="1216025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defTabSz="1216025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defTabSz="1216025"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defTabSz="1216025"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defTabSz="1216025"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defTabSz="1216025"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altLang="en-US" b="1" lang="zh-CN" sz="1600">
                <a:solidFill>
                  <a:srgbClr val="FFFFFF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关键词</a:t>
            </a:r>
          </a:p>
        </p:txBody>
      </p:sp>
      <p:sp>
        <p:nvSpPr>
          <p:cNvPr id="25" name="右箭头 24"/>
          <p:cNvSpPr/>
          <p:nvPr/>
        </p:nvSpPr>
        <p:spPr>
          <a:xfrm rot="19922298">
            <a:off x="4445000" y="3979863"/>
            <a:ext cx="446088" cy="342900"/>
          </a:xfrm>
          <a:prstGeom prst="rightArrow">
            <a:avLst/>
          </a:prstGeom>
          <a:solidFill>
            <a:srgbClr val="FCFCFC">
              <a:alpha val="3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b="1" lang="zh-CN" sz="2400">
              <a:latin charset="0" pitchFamily="34" typeface="Arial"/>
              <a:ea charset="-122" pitchFamily="34" typeface="微软雅黑"/>
            </a:endParaRPr>
          </a:p>
        </p:txBody>
      </p:sp>
    </p:spTree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5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9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3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2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8"/>
      <p:bldP grpId="0" spid="19"/>
      <p:bldP grpId="0" spid="20"/>
      <p:bldP grpId="0" spid="21"/>
      <p:bldP grpId="0" spid="22"/>
      <p:bldP grpId="0" spid="23"/>
      <p:bldP grpId="0" spid="24"/>
    </p:bldLst>
  </p:timing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topppt.cn</Company>
  <PresentationFormat>宽屏</PresentationFormat>
  <Paragraphs>109</Paragraphs>
  <Slides>12</Slides>
  <Notes>0</Notes>
  <TotalTime>48</TotalTime>
  <HiddenSlides>0</HiddenSlides>
  <MMClips>0</MMClips>
  <ScaleCrop>0</ScaleCrop>
  <HeadingPairs>
    <vt:vector baseType="variant" size="6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baseType="lpstr" size="22">
      <vt:lpstr>Arial</vt:lpstr>
      <vt:lpstr>Calibri Light</vt:lpstr>
      <vt:lpstr>Calibri</vt:lpstr>
      <vt:lpstr>宋体</vt:lpstr>
      <vt:lpstr>微软雅黑</vt:lpstr>
      <vt:lpstr>Lato Regular</vt:lpstr>
      <vt:lpstr>Wingdings</vt:lpstr>
      <vt:lpstr>Lato Light</vt:lpstr>
      <vt:lpstr>时尚中黑简体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2015-06-18T22:55:14Z</dcterms:created>
  <cp:lastModifiedBy>kan</cp:lastModifiedBy>
  <dcterms:modified xsi:type="dcterms:W3CDTF">2021-08-20T10:52:59Z</dcterms:modified>
  <cp:revision>17</cp:revision>
  <dc:title>PowerPoint 演示文稿</dc:title>
</cp:coreProperties>
</file>