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openxmlformats-officedocument.drawingml.chart+xml" PartName="/ppt/charts/chart7.xml"/>
  <Override ContentType="application/vnd.openxmlformats-officedocument.drawingml.chart+xml" PartName="/ppt/charts/chart8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colorstyle+xml" PartName="/ppt/charts/colors7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6.xml"/>
  <Override ContentType="application/vnd.ms-office.chartstyle+xml" PartName="/ppt/charts/style7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60" r:id="rId5"/>
    <p:sldId id="278" r:id="rId6"/>
    <p:sldId id="262" r:id="rId7"/>
    <p:sldId id="263" r:id="rId8"/>
    <p:sldId id="274" r:id="rId9"/>
    <p:sldId id="279" r:id="rId10"/>
    <p:sldId id="267" r:id="rId11"/>
    <p:sldId id="268" r:id="rId12"/>
    <p:sldId id="276" r:id="rId13"/>
    <p:sldId id="269" r:id="rId14"/>
    <p:sldId id="280" r:id="rId15"/>
    <p:sldId id="277" r:id="rId16"/>
    <p:sldId id="270" r:id="rId17"/>
    <p:sldId id="271" r:id="rId18"/>
    <p:sldId id="281" r:id="rId19"/>
    <p:sldId id="266" r:id="rId20"/>
    <p:sldId id="275" r:id="rId21"/>
    <p:sldId id="273" r:id="rId22"/>
    <p:sldId id="282" r:id="rId23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43" autoAdjust="0"/>
    <p:restoredTop sz="92692" autoAdjust="0"/>
  </p:normalViewPr>
  <p:slideViewPr>
    <p:cSldViewPr snapToGrid="0">
      <p:cViewPr varScale="1">
        <p:scale>
          <a:sx n="105" d="100"/>
          <a:sy n="105" d="100"/>
        </p:scale>
        <p:origin x="708" y="96"/>
      </p:cViewPr>
      <p:guideLst>
        <p:guide orient="horz" pos="186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tags/tag1.xml" Type="http://schemas.openxmlformats.org/officeDocument/2006/relationships/tags"/><Relationship Id="rId25" Target="presProps.xml" Type="http://schemas.openxmlformats.org/officeDocument/2006/relationships/presProps"/><Relationship Id="rId26" Target="viewProps.xml" Type="http://schemas.openxmlformats.org/officeDocument/2006/relationships/viewProps"/><Relationship Id="rId27" Target="theme/theme1.xml" Type="http://schemas.openxmlformats.org/officeDocument/2006/relationships/theme"/><Relationship Id="rId28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5.xlsx" Type="http://schemas.openxmlformats.org/officeDocument/2006/relationships/package"/><Relationship Id="rId2" Target="colors4.xml" Type="http://schemas.microsoft.com/office/2011/relationships/chartColorStyle"/><Relationship Id="rId3" Target="style4.xml" Type="http://schemas.microsoft.com/office/2011/relationships/chartStyle"/></Relationships>
</file>

<file path=ppt/charts/_rels/chart6.xml.rels><?xml version="1.0" encoding="UTF-8" standalone="yes"?><Relationships xmlns="http://schemas.openxmlformats.org/package/2006/relationships"><Relationship Id="rId1" Target="../embeddings/Microsoft_Excel_Worksheet6.xlsx" Type="http://schemas.openxmlformats.org/officeDocument/2006/relationships/package"/><Relationship Id="rId2" Target="colors5.xml" Type="http://schemas.microsoft.com/office/2011/relationships/chartColorStyle"/><Relationship Id="rId3" Target="style5.xml" Type="http://schemas.microsoft.com/office/2011/relationships/chartStyle"/></Relationships>
</file>

<file path=ppt/charts/_rels/chart7.xml.rels><?xml version="1.0" encoding="UTF-8" standalone="yes"?><Relationships xmlns="http://schemas.openxmlformats.org/package/2006/relationships"><Relationship Id="rId1" Target="../embeddings/Microsoft_Excel_Worksheet7.xlsx" Type="http://schemas.openxmlformats.org/officeDocument/2006/relationships/package"/><Relationship Id="rId2" Target="colors6.xml" Type="http://schemas.microsoft.com/office/2011/relationships/chartColorStyle"/><Relationship Id="rId3" Target="style6.xml" Type="http://schemas.microsoft.com/office/2011/relationships/chartStyle"/></Relationships>
</file>

<file path=ppt/charts/_rels/chart8.xml.rels><?xml version="1.0" encoding="UTF-8" standalone="yes"?><Relationships xmlns="http://schemas.openxmlformats.org/package/2006/relationships"><Relationship Id="rId1" Target="../embeddings/Microsoft_Excel_Worksheet8.xlsx" Type="http://schemas.openxmlformats.org/officeDocument/2006/relationships/package"/><Relationship Id="rId2" Target="colors7.xml" Type="http://schemas.microsoft.com/office/2011/relationships/chartColorStyle"/><Relationship Id="rId3" Target="style7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explosion val="12"/>
          <c:dPt>
            <c:idx val="0"/>
            <c:invertIfNegative val="1"/>
            <c:spPr>
              <a:solidFill>
                <a:srgbClr val="1B90A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1"/>
            <c:spPr>
              <a:solidFill>
                <a:srgbClr val="93B78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1"/>
            <c:spPr>
              <a:solidFill>
                <a:srgbClr val="55C1E7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1"/>
            <c:spPr>
              <a:solidFill>
                <a:srgbClr val="FDCD5F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5"/>
      </c:doughnutChart>
      <c:spPr>
        <a:noFill/>
        <a:ln>
          <a:noFill/>
        </a:ln>
        <a:effectLst/>
      </c:spPr>
    </c:plotArea>
    <c:plotVisOnly val="1"/>
    <c:dispBlanksAs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18379282206296921"/>
          <c:y val="0.21142967045307159"/>
          <c:w val="0.963241457939148"/>
          <c:h val="0.7627890706062316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1B90A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93B78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55C1E7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系列 4</c:v>
                </c:pt>
              </c:strCache>
            </c:strRef>
          </c:tx>
          <c:spPr>
            <a:solidFill>
              <a:srgbClr val="FDCD5F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4.5</c:v>
                </c:pt>
                <c:pt idx="1">
                  <c:v>2.8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13"/>
        <c:overlap val="100"/>
        <c:axId val="246028560"/>
        <c:axId val="246318776"/>
      </c:barChart>
      <c:catAx>
        <c:axId val="246028560"/>
        <c:scaling>
          <c:orientation/>
        </c:scaling>
        <c:delete val="1"/>
        <c:axPos val="l"/>
        <c:numFmt formatCode="General" sourceLinked="1"/>
        <c:majorTickMark val="none"/>
        <c:minorTickMark val="none"/>
        <c:crossAx val="246318776"/>
        <c:auto val="0"/>
        <c:lblAlgn val="ctr"/>
        <c:lblOffset/>
        <c:noMultiLvlLbl val="0"/>
      </c:catAx>
      <c:valAx>
        <c:axId val="246318776"/>
        <c:scaling>
          <c:orientation/>
        </c:scaling>
        <c:delete val="1"/>
        <c:axPos val="b"/>
        <c:numFmt formatCode="General" sourceLinked="1"/>
        <c:majorTickMark val="none"/>
        <c:minorTickMark val="none"/>
        <c:crossAx val="246028560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1B90A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93B78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FDCD5F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系列 4</c:v>
                </c:pt>
              </c:strCache>
            </c:strRef>
          </c:tx>
          <c:spPr>
            <a:solidFill>
              <a:srgbClr val="55C1E7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4.5</c:v>
                </c:pt>
                <c:pt idx="1">
                  <c:v>2.8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5"/>
        <c:overlap val="-5"/>
        <c:axId val="246424200"/>
        <c:axId val="245881984"/>
      </c:barChart>
      <c:catAx>
        <c:axId val="246424200"/>
        <c:scaling>
          <c:orientation/>
        </c:scaling>
        <c:delete val="1"/>
        <c:axPos val="b"/>
        <c:numFmt formatCode="General" sourceLinked="1"/>
        <c:majorTickMark val="none"/>
        <c:minorTickMark val="none"/>
        <c:crossAx val="245881984"/>
        <c:auto val="0"/>
        <c:lblAlgn val="ctr"/>
        <c:lblOffset/>
        <c:noMultiLvlLbl val="0"/>
      </c:catAx>
      <c:valAx>
        <c:axId val="245881984"/>
        <c:scaling>
          <c:orientation/>
        </c:scaling>
        <c:delete val="1"/>
        <c:axPos val="l"/>
        <c:numFmt formatCode="General" sourceLinked="1"/>
        <c:majorTickMark val="none"/>
        <c:minorTickMark val="none"/>
        <c:crossAx val="246424200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5646939426660538"/>
          <c:y val="0.074719801545143127"/>
          <c:w val="0.90853202342987061"/>
          <c:h val="0.7895111441612243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1B90A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140</c:v>
                </c:pt>
                <c:pt idx="1">
                  <c:v>80</c:v>
                </c:pt>
                <c:pt idx="2">
                  <c:v>50</c:v>
                </c:pt>
                <c:pt idx="3">
                  <c:v>35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A6A6A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180</c:v>
                </c:pt>
                <c:pt idx="1">
                  <c:v>180</c:v>
                </c:pt>
                <c:pt idx="2">
                  <c:v>180</c:v>
                </c:pt>
                <c:pt idx="3">
                  <c:v>180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overlap val="100"/>
        <c:axId val="246423448"/>
        <c:axId val="246650016"/>
      </c:barChart>
      <c:catAx>
        <c:axId val="246423448"/>
        <c:scaling>
          <c:orientation/>
        </c:scaling>
        <c:delete val="1"/>
        <c:axPos val="l"/>
        <c:numFmt formatCode="General" sourceLinked="1"/>
        <c:majorTickMark val="none"/>
        <c:minorTickMark val="none"/>
        <c:crossAx val="246650016"/>
        <c:auto val="0"/>
        <c:lblAlgn val="ctr"/>
        <c:lblOffset/>
        <c:noMultiLvlLbl val="0"/>
      </c:catAx>
      <c:valAx>
        <c:axId val="246650016"/>
        <c:scaling>
          <c:orientation/>
          <c:max val="2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246423448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54418084025383"/>
          <c:y val="0"/>
          <c:w val="0.94109237194061279"/>
          <c:h val="0.9069372415542602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93B784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0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120</c:v>
                </c:pt>
                <c:pt idx="1">
                  <c:v>80</c:v>
                </c:pt>
                <c:pt idx="2">
                  <c:v>85</c:v>
                </c:pt>
                <c:pt idx="3">
                  <c:v>65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A6A6A6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0"/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180</c:v>
                </c:pt>
                <c:pt idx="1">
                  <c:v>180</c:v>
                </c:pt>
                <c:pt idx="2">
                  <c:v>180</c:v>
                </c:pt>
                <c:pt idx="3">
                  <c:v>180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overlap val="100"/>
        <c:axId val="245992216"/>
        <c:axId val="246655480"/>
      </c:barChart>
      <c:catAx>
        <c:axId val="245992216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246655480"/>
        <c:crosses val="autoZero"/>
        <c:auto val="0"/>
        <c:lblAlgn val="ctr"/>
        <c:lblOffset/>
        <c:noMultiLvlLbl val="0"/>
      </c:catAx>
      <c:valAx>
        <c:axId val="246655480"/>
        <c:scaling>
          <c:orientation/>
          <c:max val="2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24599221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54418084025383"/>
          <c:y val="0"/>
          <c:w val="0.94109237194061279"/>
          <c:h val="0.9069372415542602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595E64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0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125</c:v>
                </c:pt>
                <c:pt idx="1">
                  <c:v>148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A6A6A6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0"/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180</c:v>
                </c:pt>
                <c:pt idx="1">
                  <c:v>180</c:v>
                </c:pt>
                <c:pt idx="2">
                  <c:v>180</c:v>
                </c:pt>
                <c:pt idx="3">
                  <c:v>180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overlap val="100"/>
        <c:axId val="204426048"/>
        <c:axId val="204426440"/>
      </c:barChart>
      <c:catAx>
        <c:axId val="204426048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204426440"/>
        <c:crosses val="autoZero"/>
        <c:auto val="0"/>
        <c:lblAlgn val="ctr"/>
        <c:lblOffset/>
        <c:noMultiLvlLbl val="0"/>
      </c:catAx>
      <c:valAx>
        <c:axId val="204426440"/>
        <c:scaling>
          <c:orientation/>
          <c:max val="2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204426048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2620078921318054"/>
          <c:y val="0.04055868461728096"/>
          <c:w val="0.87608093023300171"/>
          <c:h val="0.90387856960296631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1B90A2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yyyy/m/d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16</c:v>
                </c:pt>
                <c:pt idx="1">
                  <c:v>25</c:v>
                </c:pt>
                <c:pt idx="2">
                  <c:v>32</c:v>
                </c:pt>
                <c:pt idx="3">
                  <c:v>48</c:v>
                </c:pt>
                <c:pt idx="4">
                  <c:v>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93B784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yyyy/m/d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50</c:v>
                </c:pt>
                <c:pt idx="1">
                  <c:v>28</c:v>
                </c:pt>
                <c:pt idx="2">
                  <c:v>24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204428008"/>
        <c:axId val="204428400"/>
      </c:areaChart>
      <c:dateAx>
        <c:axId val="204428008"/>
        <c:scaling>
          <c:orientation/>
        </c:scaling>
        <c:delete val="1"/>
        <c:axPos val="b"/>
        <c:numFmt formatCode="yyyy/m/d" sourceLinked="1"/>
        <c:majorTickMark val="out"/>
        <c:minorTickMark val="none"/>
        <c:crossAx val="204428400"/>
        <c:crossesAt val="0"/>
        <c:auto val="0"/>
        <c:lblOffset/>
        <c:baseTimeUnit val="days"/>
      </c:dateAx>
      <c:valAx>
        <c:axId val="204428400"/>
        <c:scaling>
          <c:orientation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204428008"/>
        <c:crosses val="autoZero"/>
        <c:crossBetween val="midCat"/>
        <c:majorUnit val="25"/>
      </c:valAx>
      <c:spPr>
        <a:noFill/>
        <a:ln>
          <a:noFill/>
        </a:ln>
        <a:effectLst/>
      </c:spPr>
    </c:plotArea>
    <c:plotVisOnly val="1"/>
    <c:dispBlanksAs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2620078921318054"/>
          <c:y val="0.04055868461728096"/>
          <c:w val="0.87608093023300171"/>
          <c:h val="0.90387856960296631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A1D46F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yyyy/m/d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30</c:v>
                </c:pt>
                <c:pt idx="2">
                  <c:v>20</c:v>
                </c:pt>
                <c:pt idx="3">
                  <c:v>48</c:v>
                </c:pt>
                <c:pt idx="4">
                  <c:v>75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55C1E7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yyyy/m/d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</c:v>
                </c:pt>
                <c:pt idx="1">
                  <c:v>28</c:v>
                </c:pt>
                <c:pt idx="2">
                  <c:v>24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204429184"/>
        <c:axId val="204429576"/>
      </c:areaChart>
      <c:dateAx>
        <c:axId val="204429184"/>
        <c:scaling>
          <c:orientation/>
        </c:scaling>
        <c:delete val="1"/>
        <c:axPos val="b"/>
        <c:numFmt formatCode="yyyy/m/d" sourceLinked="1"/>
        <c:majorTickMark val="out"/>
        <c:minorTickMark val="none"/>
        <c:crossAx val="204429576"/>
        <c:crossesAt val="0"/>
        <c:auto val="0"/>
        <c:lblOffset/>
        <c:baseTimeUnit val="days"/>
      </c:dateAx>
      <c:valAx>
        <c:axId val="204429576"/>
        <c:scaling>
          <c:orientation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204429184"/>
        <c:crosses val="autoZero"/>
        <c:crossBetween val="midCat"/>
        <c:majorUnit val="20"/>
      </c:valAx>
      <c:spPr>
        <a:noFill/>
        <a:ln>
          <a:noFill/>
        </a:ln>
        <a:effectLst/>
      </c:spPr>
    </c:plotArea>
    <c:plotVisOnly val="1"/>
    <c:dispBlanksAs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a="http://schemas.openxmlformats.org/drawingml/2006/main" xmlns:r="http://schemas.openxmlformats.org/officeDocument/2006/relationships" xmlns:cs="http://schemas.microsoft.com/office/drawing/2012/chartStyle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a="http://schemas.openxmlformats.org/drawingml/2006/main" xmlns:r="http://schemas.openxmlformats.org/officeDocument/2006/relationships" xmlns:cs="http://schemas.microsoft.com/office/drawing/2012/chartStyle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a="http://schemas.openxmlformats.org/drawingml/2006/main" xmlns:r="http://schemas.openxmlformats.org/officeDocument/2006/relationships" xmlns:cs="http://schemas.microsoft.com/office/drawing/2012/chartStyle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a="http://schemas.openxmlformats.org/drawingml/2006/main" xmlns:r="http://schemas.openxmlformats.org/officeDocument/2006/relationships" xmlns:cs="http://schemas.microsoft.com/office/drawing/2012/chartStyle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E0BC6-38A4-47D2-A16E-1969BFB3BA5E}" type="datetimeFigureOut">
              <a:rPr lang="zh-CN" altLang="en-US" smtClean="0"/>
              <a:t>2015/7/27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11FDB-DAD7-4D52-9BAA-0952733343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80660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2540453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0710-1941-4207-AFC4-70422DBD405E}" type="datetimeFigureOut">
              <a:rPr lang="zh-CN" altLang="en-US" smtClean="0"/>
              <a:t>2015/7/27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F7A2-AB4B-46DB-92F9-EC6C90760E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86299095"/>
      </p:ext>
    </p:extLst>
  </p:cSld>
  <p:clrMapOvr>
    <a:masterClrMapping/>
  </p:clrMapOvr>
  <mc:AlternateContent>
    <mc:Choice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0710-1941-4207-AFC4-70422DBD405E}" type="datetimeFigureOut">
              <a:rPr lang="zh-CN" altLang="en-US" smtClean="0"/>
              <a:t>2015/7/27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F7A2-AB4B-46DB-92F9-EC6C90760E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24457645"/>
      </p:ext>
    </p:extLst>
  </p:cSld>
  <p:clrMapOvr>
    <a:masterClrMapping/>
  </p:clrMapOvr>
  <mc:AlternateContent>
    <mc:Choice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0710-1941-4207-AFC4-70422DBD405E}" type="datetimeFigureOut">
              <a:rPr lang="zh-CN" altLang="en-US" smtClean="0"/>
              <a:t>2015/7/27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F7A2-AB4B-46DB-92F9-EC6C90760E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58483658"/>
      </p:ext>
    </p:extLst>
  </p:cSld>
  <p:clrMapOvr>
    <a:masterClrMapping/>
  </p:clrMapOvr>
  <mc:AlternateContent>
    <mc:Choice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2015/7/27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7934209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2015/7/27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8425848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2015/7/27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2529112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2015/7/27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9807920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2015/7/27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28504993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2015/7/27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1899892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2015/7/27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0146175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2015/7/27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8764427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rcRect t="89116"/>
          <a:stretch>
            <a:fillRect/>
          </a:stretch>
        </p:blipFill>
        <p:spPr>
          <a:xfrm>
            <a:off x="0" y="0"/>
            <a:ext cx="12192000" cy="7389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rcRect t="80880"/>
          <a:stretch>
            <a:fillRect/>
          </a:stretch>
        </p:blipFill>
        <p:spPr>
          <a:xfrm>
            <a:off x="0" y="6313714"/>
            <a:ext cx="12192000" cy="544286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0" y="134543"/>
            <a:ext cx="465354" cy="469881"/>
            <a:chOff x="2099842" y="1975504"/>
            <a:chExt cx="823123" cy="831130"/>
          </a:xfrm>
          <a:solidFill>
            <a:schemeClr val="bg1"/>
          </a:solidFill>
        </p:grpSpPr>
        <p:sp>
          <p:nvSpPr>
            <p:cNvPr id="10" name="等腰三角形 9"/>
            <p:cNvSpPr/>
            <p:nvPr/>
          </p:nvSpPr>
          <p:spPr>
            <a:xfrm rot="19813540" flipH="1">
              <a:off x="2099842" y="1975504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/>
          </p:nvSpPr>
          <p:spPr>
            <a:xfrm rot="19813540" flipH="1">
              <a:off x="2099844" y="2420553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等腰三角形 11"/>
            <p:cNvSpPr/>
            <p:nvPr/>
          </p:nvSpPr>
          <p:spPr>
            <a:xfrm rot="19813540" flipH="1">
              <a:off x="2479441" y="2198028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val="3370129943"/>
      </p:ext>
    </p:extLst>
  </p:cSld>
  <p:clrMapOvr>
    <a:masterClrMapping/>
  </p:clrMapOvr>
  <mc:AlternateContent>
    <mc:Choice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2015/7/27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9321454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2015/7/27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10119061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2015/7/27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0966766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0710-1941-4207-AFC4-70422DBD405E}" type="datetimeFigureOut">
              <a:rPr lang="zh-CN" altLang="en-US" smtClean="0"/>
              <a:t>2015/7/27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F7A2-AB4B-46DB-92F9-EC6C90760E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97575226"/>
      </p:ext>
    </p:extLst>
  </p:cSld>
  <p:clrMapOvr>
    <a:masterClrMapping/>
  </p:clrMapOvr>
  <mc:AlternateContent>
    <mc:Choice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0710-1941-4207-AFC4-70422DBD405E}" type="datetimeFigureOut">
              <a:rPr lang="zh-CN" altLang="en-US" smtClean="0"/>
              <a:t>2015/7/27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F7A2-AB4B-46DB-92F9-EC6C90760E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37880914"/>
      </p:ext>
    </p:extLst>
  </p:cSld>
  <p:clrMapOvr>
    <a:masterClrMapping/>
  </p:clrMapOvr>
  <mc:AlternateContent>
    <mc:Choice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0710-1941-4207-AFC4-70422DBD405E}" type="datetimeFigureOut">
              <a:rPr lang="zh-CN" altLang="en-US" smtClean="0"/>
              <a:t>2015/7/27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F7A2-AB4B-46DB-92F9-EC6C90760E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45657198"/>
      </p:ext>
    </p:extLst>
  </p:cSld>
  <p:clrMapOvr>
    <a:masterClrMapping/>
  </p:clrMapOvr>
  <mc:AlternateContent>
    <mc:Choice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0710-1941-4207-AFC4-70422DBD405E}" type="datetimeFigureOut">
              <a:rPr lang="zh-CN" altLang="en-US" smtClean="0"/>
              <a:t>2015/7/27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F7A2-AB4B-46DB-92F9-EC6C90760E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69990159"/>
      </p:ext>
    </p:extLst>
  </p:cSld>
  <p:clrMapOvr>
    <a:masterClrMapping/>
  </p:clrMapOvr>
  <mc:AlternateContent>
    <mc:Choice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0710-1941-4207-AFC4-70422DBD405E}" type="datetimeFigureOut">
              <a:rPr lang="zh-CN" altLang="en-US" smtClean="0"/>
              <a:t>2015/7/27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F7A2-AB4B-46DB-92F9-EC6C90760E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88668620"/>
      </p:ext>
    </p:extLst>
  </p:cSld>
  <p:clrMapOvr>
    <a:masterClrMapping/>
  </p:clrMapOvr>
  <mc:AlternateContent>
    <mc:Choice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0710-1941-4207-AFC4-70422DBD405E}" type="datetimeFigureOut">
              <a:rPr lang="zh-CN" altLang="en-US" smtClean="0"/>
              <a:t>2015/7/27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F7A2-AB4B-46DB-92F9-EC6C90760E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55300779"/>
      </p:ext>
    </p:extLst>
  </p:cSld>
  <p:clrMapOvr>
    <a:masterClrMapping/>
  </p:clrMapOvr>
  <mc:AlternateContent>
    <mc:Choice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0710-1941-4207-AFC4-70422DBD405E}" type="datetimeFigureOut">
              <a:rPr lang="zh-CN" altLang="en-US" smtClean="0"/>
              <a:t>2015/7/27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F7A2-AB4B-46DB-92F9-EC6C90760E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83469438"/>
      </p:ext>
    </p:extLst>
  </p:cSld>
  <p:clrMapOvr>
    <a:masterClrMapping/>
  </p:clrMapOvr>
  <mc:AlternateContent>
    <mc:Choice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C0710-1941-4207-AFC4-70422DBD405E}" type="datetimeFigureOut">
              <a:rPr lang="zh-CN" altLang="en-US" smtClean="0"/>
              <a:t>2015/7/27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3F7A2-AB4B-46DB-92F9-EC6C90760E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709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2015/7/27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8756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charts/chart4.xml" Type="http://schemas.openxmlformats.org/officeDocument/2006/relationships/chart"/><Relationship Id="rId4" Target="../charts/chart5.xml" Type="http://schemas.openxmlformats.org/officeDocument/2006/relationships/chart"/><Relationship Id="rId5" Target="../charts/chart6.xml" Type="http://schemas.openxmlformats.org/officeDocument/2006/relationships/char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7.xml" Type="http://schemas.openxmlformats.org/officeDocument/2006/relationships/chart"/><Relationship Id="rId3" Target="../charts/chart8.xml" Type="http://schemas.openxmlformats.org/officeDocument/2006/relationships/chart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jpeg" Type="http://schemas.openxmlformats.org/officeDocument/2006/relationships/image"/><Relationship Id="rId3" Target="../media/image3.jpeg" Type="http://schemas.openxmlformats.org/officeDocument/2006/relationships/image"/><Relationship Id="rId4" Target="../media/image4.jpeg" Type="http://schemas.openxmlformats.org/officeDocument/2006/relationships/image"/><Relationship Id="rId5" Target="../media/image5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2.xml" Type="http://schemas.openxmlformats.org/officeDocument/2006/relationships/char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3.xml" Type="http://schemas.openxmlformats.org/officeDocument/2006/relationships/char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/>
          <p:cNvGrpSpPr/>
          <p:nvPr/>
        </p:nvGrpSpPr>
        <p:grpSpPr>
          <a:xfrm>
            <a:off x="-901373" y="-7490705"/>
            <a:ext cx="13994746" cy="14398985"/>
            <a:chOff x="-901373" y="-7490705"/>
            <a:chExt cx="13994746" cy="14398985"/>
          </a:xfrm>
        </p:grpSpPr>
        <p:sp>
          <p:nvSpPr>
            <p:cNvPr id="13" name="矩形 12"/>
            <p:cNvSpPr/>
            <p:nvPr/>
          </p:nvSpPr>
          <p:spPr>
            <a:xfrm>
              <a:off x="0" y="50279"/>
              <a:ext cx="12192000" cy="6858000"/>
            </a:xfrm>
            <a:prstGeom prst="rect">
              <a:avLst/>
            </a:prstGeom>
            <a:solidFill>
              <a:srgbClr val="1B90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弦形 18"/>
            <p:cNvSpPr/>
            <p:nvPr/>
          </p:nvSpPr>
          <p:spPr>
            <a:xfrm rot="13350635">
              <a:off x="-901373" y="-7490705"/>
              <a:ext cx="13994746" cy="14310154"/>
            </a:xfrm>
            <a:prstGeom prst="chord">
              <a:avLst>
                <a:gd fmla="val 4600706" name="adj1"/>
                <a:gd fmla="val 18879388" name="adj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2" name="等腰三角形 11"/>
          <p:cNvSpPr/>
          <p:nvPr/>
        </p:nvSpPr>
        <p:spPr>
          <a:xfrm flipH="1" rot="18000000">
            <a:off x="8264078" y="2786034"/>
            <a:ext cx="443524" cy="386081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等腰三角形 13"/>
          <p:cNvSpPr/>
          <p:nvPr/>
        </p:nvSpPr>
        <p:spPr>
          <a:xfrm flipH="1" rot="19813540">
            <a:off x="4935523" y="1487367"/>
            <a:ext cx="443524" cy="386081"/>
          </a:xfrm>
          <a:prstGeom prst="triangle">
            <a:avLst/>
          </a:prstGeom>
          <a:solidFill>
            <a:srgbClr val="1B90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等腰三角形 14"/>
          <p:cNvSpPr/>
          <p:nvPr/>
        </p:nvSpPr>
        <p:spPr>
          <a:xfrm flipH="1" rot="18000000">
            <a:off x="3034033" y="6243560"/>
            <a:ext cx="443524" cy="386081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等腰三角形 15"/>
          <p:cNvSpPr/>
          <p:nvPr/>
        </p:nvSpPr>
        <p:spPr>
          <a:xfrm flipH="1" rot="19813540">
            <a:off x="2248357" y="1045924"/>
            <a:ext cx="443524" cy="386081"/>
          </a:xfrm>
          <a:prstGeom prst="triangle">
            <a:avLst/>
          </a:prstGeom>
          <a:solidFill>
            <a:srgbClr val="FDC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flipH="1" rot="18000000">
            <a:off x="3590151" y="5171429"/>
            <a:ext cx="443524" cy="386081"/>
          </a:xfrm>
          <a:prstGeom prst="triangle">
            <a:avLst/>
          </a:prstGeom>
          <a:solidFill>
            <a:srgbClr val="55C1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等腰三角形 17"/>
          <p:cNvSpPr/>
          <p:nvPr/>
        </p:nvSpPr>
        <p:spPr>
          <a:xfrm flipH="1" rot="18000000">
            <a:off x="1358649" y="2497461"/>
            <a:ext cx="443524" cy="386081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文本框 22"/>
          <p:cNvSpPr txBox="1"/>
          <p:nvPr/>
        </p:nvSpPr>
        <p:spPr>
          <a:xfrm>
            <a:off x="3125788" y="3341395"/>
            <a:ext cx="6346070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54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单击此处添加标题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758568" y="3341396"/>
            <a:ext cx="1202722" cy="831130"/>
            <a:chOff x="1720243" y="1975504"/>
            <a:chExt cx="1202722" cy="831130"/>
          </a:xfrm>
        </p:grpSpPr>
        <p:sp>
          <p:nvSpPr>
            <p:cNvPr id="7" name="等腰三角形 6"/>
            <p:cNvSpPr/>
            <p:nvPr/>
          </p:nvSpPr>
          <p:spPr>
            <a:xfrm flipH="1" rot="19813540">
              <a:off x="2099842" y="1975504"/>
              <a:ext cx="443524" cy="386081"/>
            </a:xfrm>
            <a:prstGeom prst="triangle">
              <a:avLst/>
            </a:prstGeom>
            <a:solidFill>
              <a:srgbClr val="1B90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等腰三角形 7"/>
            <p:cNvSpPr/>
            <p:nvPr/>
          </p:nvSpPr>
          <p:spPr>
            <a:xfrm flipH="1" rot="19813540">
              <a:off x="2099844" y="2420553"/>
              <a:ext cx="443524" cy="386081"/>
            </a:xfrm>
            <a:prstGeom prst="triangle">
              <a:avLst/>
            </a:prstGeom>
            <a:solidFill>
              <a:srgbClr val="93B7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等腰三角形 8"/>
            <p:cNvSpPr/>
            <p:nvPr/>
          </p:nvSpPr>
          <p:spPr>
            <a:xfrm flipH="1" rot="19813540">
              <a:off x="2479441" y="2198028"/>
              <a:ext cx="443524" cy="386081"/>
            </a:xfrm>
            <a:prstGeom prst="triangle">
              <a:avLst/>
            </a:prstGeom>
            <a:solidFill>
              <a:srgbClr val="55C1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等腰三角形 36"/>
            <p:cNvSpPr/>
            <p:nvPr/>
          </p:nvSpPr>
          <p:spPr>
            <a:xfrm flipH="1" rot="19813540">
              <a:off x="1720243" y="2198028"/>
              <a:ext cx="443524" cy="386081"/>
            </a:xfrm>
            <a:prstGeom prst="triangle">
              <a:avLst/>
            </a:prstGeom>
            <a:solidFill>
              <a:srgbClr val="FDCD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6" name="组合 25"/>
          <p:cNvGrpSpPr/>
          <p:nvPr/>
        </p:nvGrpSpPr>
        <p:grpSpPr>
          <a:xfrm flipH="1">
            <a:off x="9230710" y="3341396"/>
            <a:ext cx="1202722" cy="831130"/>
            <a:chOff x="1720243" y="1975504"/>
            <a:chExt cx="1202722" cy="831130"/>
          </a:xfrm>
        </p:grpSpPr>
        <p:sp>
          <p:nvSpPr>
            <p:cNvPr id="28" name="等腰三角形 27"/>
            <p:cNvSpPr/>
            <p:nvPr/>
          </p:nvSpPr>
          <p:spPr>
            <a:xfrm flipH="1" rot="19813540">
              <a:off x="2099842" y="1975504"/>
              <a:ext cx="443524" cy="386081"/>
            </a:xfrm>
            <a:prstGeom prst="triangle">
              <a:avLst/>
            </a:prstGeom>
            <a:solidFill>
              <a:srgbClr val="1B90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等腰三角形 28"/>
            <p:cNvSpPr/>
            <p:nvPr/>
          </p:nvSpPr>
          <p:spPr>
            <a:xfrm flipH="1" rot="19813540">
              <a:off x="2099844" y="2420553"/>
              <a:ext cx="443524" cy="386081"/>
            </a:xfrm>
            <a:prstGeom prst="triangle">
              <a:avLst/>
            </a:prstGeom>
            <a:solidFill>
              <a:srgbClr val="93B7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等腰三角形 29"/>
            <p:cNvSpPr/>
            <p:nvPr/>
          </p:nvSpPr>
          <p:spPr>
            <a:xfrm flipH="1" rot="19813540">
              <a:off x="2479441" y="2198028"/>
              <a:ext cx="443524" cy="386081"/>
            </a:xfrm>
            <a:prstGeom prst="triangle">
              <a:avLst/>
            </a:prstGeom>
            <a:solidFill>
              <a:srgbClr val="55C1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等腰三角形 37"/>
            <p:cNvSpPr/>
            <p:nvPr/>
          </p:nvSpPr>
          <p:spPr>
            <a:xfrm flipH="1" rot="19813540">
              <a:off x="1720243" y="2198028"/>
              <a:ext cx="443524" cy="386081"/>
            </a:xfrm>
            <a:prstGeom prst="triangle">
              <a:avLst/>
            </a:prstGeom>
            <a:solidFill>
              <a:srgbClr val="FDCD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1" name="等腰三角形 30"/>
          <p:cNvSpPr/>
          <p:nvPr/>
        </p:nvSpPr>
        <p:spPr>
          <a:xfrm flipH="1" rot="6300000">
            <a:off x="10683358" y="5144934"/>
            <a:ext cx="443524" cy="386081"/>
          </a:xfrm>
          <a:prstGeom prst="triangle">
            <a:avLst/>
          </a:prstGeom>
          <a:solidFill>
            <a:srgbClr val="55C1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等腰三角形 31"/>
          <p:cNvSpPr/>
          <p:nvPr/>
        </p:nvSpPr>
        <p:spPr>
          <a:xfrm flipH="1" rot="21257020">
            <a:off x="603906" y="5433506"/>
            <a:ext cx="443524" cy="38608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等腰三角形 32"/>
          <p:cNvSpPr/>
          <p:nvPr/>
        </p:nvSpPr>
        <p:spPr>
          <a:xfrm flipH="1" rot="1539679">
            <a:off x="1080103" y="5563024"/>
            <a:ext cx="443524" cy="386081"/>
          </a:xfrm>
          <a:prstGeom prst="triangle">
            <a:avLst/>
          </a:prstGeom>
          <a:solidFill>
            <a:srgbClr val="55C1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等腰三角形 33"/>
          <p:cNvSpPr/>
          <p:nvPr/>
        </p:nvSpPr>
        <p:spPr>
          <a:xfrm flipH="1" rot="20540864">
            <a:off x="1849819" y="6281081"/>
            <a:ext cx="443524" cy="386081"/>
          </a:xfrm>
          <a:prstGeom prst="triangle">
            <a:avLst/>
          </a:prstGeom>
          <a:solidFill>
            <a:srgbClr val="FDC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等腰三角形 34"/>
          <p:cNvSpPr/>
          <p:nvPr/>
        </p:nvSpPr>
        <p:spPr>
          <a:xfrm flipH="1" rot="20540864">
            <a:off x="9662455" y="6281081"/>
            <a:ext cx="443524" cy="38608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等腰三角形 35"/>
          <p:cNvSpPr/>
          <p:nvPr/>
        </p:nvSpPr>
        <p:spPr>
          <a:xfrm flipH="1">
            <a:off x="11331155" y="6167737"/>
            <a:ext cx="443524" cy="386081"/>
          </a:xfrm>
          <a:prstGeom prst="triangle">
            <a:avLst/>
          </a:prstGeom>
          <a:solidFill>
            <a:srgbClr val="FDC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213233428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1" name="组合 20"/>
          <p:cNvGrpSpPr/>
          <p:nvPr/>
        </p:nvGrpSpPr>
        <p:grpSpPr>
          <a:xfrm>
            <a:off x="1165565" y="2306779"/>
            <a:ext cx="9604036" cy="2036917"/>
            <a:chOff x="1368765" y="2099654"/>
            <a:chExt cx="9604036" cy="2036917"/>
          </a:xfrm>
        </p:grpSpPr>
        <p:grpSp>
          <p:nvGrpSpPr>
            <p:cNvPr id="17" name="组合 16"/>
            <p:cNvGrpSpPr/>
            <p:nvPr/>
          </p:nvGrpSpPr>
          <p:grpSpPr>
            <a:xfrm>
              <a:off x="1368765" y="2104571"/>
              <a:ext cx="2637178" cy="2032000"/>
              <a:chOff x="1368765" y="2104571"/>
              <a:chExt cx="2637178" cy="2032000"/>
            </a:xfrm>
          </p:grpSpPr>
          <p:sp>
            <p:nvSpPr>
              <p:cNvPr id="13" name="直角三角形 12"/>
              <p:cNvSpPr/>
              <p:nvPr/>
            </p:nvSpPr>
            <p:spPr>
              <a:xfrm rot="13577064">
                <a:off x="1358198" y="2805678"/>
                <a:ext cx="650919" cy="629786"/>
              </a:xfrm>
              <a:prstGeom prst="rtTriangle">
                <a:avLst/>
              </a:prstGeom>
              <a:solidFill>
                <a:srgbClr val="595E6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1683657" y="2104571"/>
                <a:ext cx="2322286" cy="2032000"/>
              </a:xfrm>
              <a:prstGeom prst="rect">
                <a:avLst/>
              </a:prstGeom>
              <a:solidFill>
                <a:srgbClr val="1B90A2">
                  <a:alpha val="9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6013335" y="2104571"/>
              <a:ext cx="2637180" cy="2032000"/>
              <a:chOff x="6013335" y="2104571"/>
              <a:chExt cx="2637180" cy="2032000"/>
            </a:xfrm>
          </p:grpSpPr>
          <p:sp>
            <p:nvSpPr>
              <p:cNvPr id="14" name="直角三角形 13"/>
              <p:cNvSpPr/>
              <p:nvPr/>
            </p:nvSpPr>
            <p:spPr>
              <a:xfrm rot="13577064">
                <a:off x="6002768" y="2842977"/>
                <a:ext cx="650919" cy="629786"/>
              </a:xfrm>
              <a:prstGeom prst="rtTriangle">
                <a:avLst/>
              </a:prstGeom>
              <a:solidFill>
                <a:srgbClr val="595E6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6328229" y="2104571"/>
                <a:ext cx="2322286" cy="2032000"/>
              </a:xfrm>
              <a:prstGeom prst="rect">
                <a:avLst/>
              </a:prstGeom>
              <a:solidFill>
                <a:srgbClr val="55C1E7">
                  <a:alpha val="9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8335619" y="2099654"/>
              <a:ext cx="2637182" cy="2032000"/>
              <a:chOff x="8335619" y="2099654"/>
              <a:chExt cx="2637182" cy="2032000"/>
            </a:xfrm>
          </p:grpSpPr>
          <p:sp>
            <p:nvSpPr>
              <p:cNvPr id="15" name="直角三角形 14"/>
              <p:cNvSpPr/>
              <p:nvPr/>
            </p:nvSpPr>
            <p:spPr>
              <a:xfrm rot="13577064">
                <a:off x="8325052" y="2860858"/>
                <a:ext cx="650919" cy="629786"/>
              </a:xfrm>
              <a:prstGeom prst="rtTriangle">
                <a:avLst/>
              </a:prstGeom>
              <a:solidFill>
                <a:srgbClr val="595E6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8650515" y="2099654"/>
                <a:ext cx="2322286" cy="2032000"/>
              </a:xfrm>
              <a:prstGeom prst="rect">
                <a:avLst/>
              </a:prstGeom>
              <a:solidFill>
                <a:srgbClr val="FDCD5F">
                  <a:alpha val="9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3691052" y="2099654"/>
              <a:ext cx="2637177" cy="2032000"/>
              <a:chOff x="3691052" y="2099654"/>
              <a:chExt cx="2637177" cy="2032000"/>
            </a:xfrm>
          </p:grpSpPr>
          <p:sp>
            <p:nvSpPr>
              <p:cNvPr id="16" name="直角三角形 15"/>
              <p:cNvSpPr/>
              <p:nvPr/>
            </p:nvSpPr>
            <p:spPr>
              <a:xfrm rot="13577064">
                <a:off x="3680485" y="2835233"/>
                <a:ext cx="650919" cy="629786"/>
              </a:xfrm>
              <a:prstGeom prst="rtTriangle">
                <a:avLst/>
              </a:prstGeom>
              <a:solidFill>
                <a:srgbClr val="595E6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4005943" y="2099654"/>
                <a:ext cx="2322286" cy="2032000"/>
              </a:xfrm>
              <a:prstGeom prst="rect">
                <a:avLst/>
              </a:prstGeom>
              <a:solidFill>
                <a:srgbClr val="93B784">
                  <a:alpha val="9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22" name="文本框 21"/>
          <p:cNvSpPr txBox="1"/>
          <p:nvPr/>
        </p:nvSpPr>
        <p:spPr>
          <a:xfrm>
            <a:off x="2451104" y="2427275"/>
            <a:ext cx="56118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4707362" y="2423122"/>
            <a:ext cx="56118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7043309" y="2423122"/>
            <a:ext cx="56118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9406679" y="2404819"/>
            <a:ext cx="56118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D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1916524" y="3126418"/>
            <a:ext cx="177888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4180646" y="3134162"/>
            <a:ext cx="177888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6514362" y="3126418"/>
            <a:ext cx="177888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8836646" y="3157878"/>
            <a:ext cx="177888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480457" y="4639932"/>
            <a:ext cx="238382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480457" y="5040041"/>
            <a:ext cx="2322286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  <a:p>
            <a:r>
              <a:rPr altLang="zh-CN" lang="en-US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632693" y="146700"/>
            <a:ext cx="35896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3802743" y="4639932"/>
            <a:ext cx="238382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3802743" y="5040041"/>
            <a:ext cx="2322286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  <a:p>
            <a:r>
              <a:rPr altLang="zh-CN" lang="en-US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6125030" y="4639932"/>
            <a:ext cx="238382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6125028" y="5040041"/>
            <a:ext cx="2322286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  <a:p>
            <a:r>
              <a:rPr altLang="zh-CN" lang="en-US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8447315" y="4639932"/>
            <a:ext cx="238382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8447315" y="5040041"/>
            <a:ext cx="2322286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  <a:p>
            <a:r>
              <a:rPr altLang="zh-CN" lang="en-US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</p:txBody>
      </p:sp>
    </p:spTree>
    <p:extLst>
      <p:ext uri="{BB962C8B-B14F-4D97-AF65-F5344CB8AC3E}">
        <p14:creationId val="1956346342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3" name="组合 92"/>
          <p:cNvGrpSpPr/>
          <p:nvPr/>
        </p:nvGrpSpPr>
        <p:grpSpPr>
          <a:xfrm>
            <a:off x="1744193" y="4061564"/>
            <a:ext cx="1236797" cy="968894"/>
            <a:chOff x="1408460" y="4593571"/>
            <a:chExt cx="1236797" cy="968894"/>
          </a:xfrm>
        </p:grpSpPr>
        <p:sp>
          <p:nvSpPr>
            <p:cNvPr id="91" name="圆角矩形 90"/>
            <p:cNvSpPr/>
            <p:nvPr/>
          </p:nvSpPr>
          <p:spPr>
            <a:xfrm>
              <a:off x="1408460" y="4593571"/>
              <a:ext cx="1236797" cy="876204"/>
            </a:xfrm>
            <a:prstGeom prst="roundRect">
              <a:avLst/>
            </a:prstGeom>
            <a:solidFill>
              <a:srgbClr val="1B90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0" name="矩形 89"/>
            <p:cNvSpPr/>
            <p:nvPr/>
          </p:nvSpPr>
          <p:spPr>
            <a:xfrm>
              <a:off x="1524281" y="4744593"/>
              <a:ext cx="1005154" cy="5852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2" name="梯形 91"/>
            <p:cNvSpPr/>
            <p:nvPr/>
          </p:nvSpPr>
          <p:spPr>
            <a:xfrm>
              <a:off x="1844633" y="5399355"/>
              <a:ext cx="402824" cy="163110"/>
            </a:xfrm>
            <a:prstGeom prst="trapezoid">
              <a:avLst/>
            </a:prstGeom>
            <a:solidFill>
              <a:srgbClr val="1B90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5622881" y="3980386"/>
            <a:ext cx="935978" cy="1046816"/>
            <a:chOff x="2730476" y="4593571"/>
            <a:chExt cx="711811" cy="876204"/>
          </a:xfrm>
        </p:grpSpPr>
        <p:sp>
          <p:nvSpPr>
            <p:cNvPr id="94" name="圆角矩形 93"/>
            <p:cNvSpPr/>
            <p:nvPr/>
          </p:nvSpPr>
          <p:spPr>
            <a:xfrm>
              <a:off x="2730476" y="4593571"/>
              <a:ext cx="711811" cy="876204"/>
            </a:xfrm>
            <a:prstGeom prst="roundRect">
              <a:avLst/>
            </a:prstGeom>
            <a:solidFill>
              <a:srgbClr val="93B7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5" name="矩形 94"/>
            <p:cNvSpPr/>
            <p:nvPr/>
          </p:nvSpPr>
          <p:spPr>
            <a:xfrm>
              <a:off x="2833020" y="4689653"/>
              <a:ext cx="506722" cy="5852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6" name="椭圆 95"/>
            <p:cNvSpPr/>
            <p:nvPr/>
          </p:nvSpPr>
          <p:spPr>
            <a:xfrm>
              <a:off x="2995009" y="5289475"/>
              <a:ext cx="142817" cy="163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4" name="组合 103"/>
          <p:cNvGrpSpPr/>
          <p:nvPr/>
        </p:nvGrpSpPr>
        <p:grpSpPr>
          <a:xfrm>
            <a:off x="9598550" y="3921546"/>
            <a:ext cx="710272" cy="1040658"/>
            <a:chOff x="3850688" y="4599729"/>
            <a:chExt cx="710272" cy="1040658"/>
          </a:xfrm>
        </p:grpSpPr>
        <p:grpSp>
          <p:nvGrpSpPr>
            <p:cNvPr id="98" name="组合 97"/>
            <p:cNvGrpSpPr/>
            <p:nvPr/>
          </p:nvGrpSpPr>
          <p:grpSpPr>
            <a:xfrm>
              <a:off x="3850688" y="4599729"/>
              <a:ext cx="710272" cy="1040658"/>
              <a:chOff x="2730476" y="4593571"/>
              <a:chExt cx="711811" cy="876204"/>
            </a:xfrm>
          </p:grpSpPr>
          <p:sp>
            <p:nvSpPr>
              <p:cNvPr id="99" name="圆角矩形 98"/>
              <p:cNvSpPr/>
              <p:nvPr/>
            </p:nvSpPr>
            <p:spPr>
              <a:xfrm>
                <a:off x="2730476" y="4593571"/>
                <a:ext cx="711811" cy="876204"/>
              </a:xfrm>
              <a:prstGeom prst="roundRect">
                <a:avLst/>
              </a:prstGeom>
              <a:solidFill>
                <a:srgbClr val="595E6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0" name="矩形 99"/>
              <p:cNvSpPr/>
              <p:nvPr/>
            </p:nvSpPr>
            <p:spPr>
              <a:xfrm>
                <a:off x="2833020" y="4753889"/>
                <a:ext cx="506721" cy="4972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1" name="椭圆 100"/>
              <p:cNvSpPr/>
              <p:nvPr/>
            </p:nvSpPr>
            <p:spPr>
              <a:xfrm>
                <a:off x="3023914" y="5267312"/>
                <a:ext cx="124933" cy="15342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cxnSp>
          <p:nvCxnSpPr>
            <p:cNvPr id="103" name="直接连接符 102"/>
            <p:cNvCxnSpPr/>
            <p:nvPr/>
          </p:nvCxnSpPr>
          <p:spPr>
            <a:xfrm>
              <a:off x="4050544" y="4708362"/>
              <a:ext cx="264618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文本框 104"/>
          <p:cNvSpPr txBox="1"/>
          <p:nvPr/>
        </p:nvSpPr>
        <p:spPr>
          <a:xfrm>
            <a:off x="1453344" y="5059968"/>
            <a:ext cx="238382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949853" y="5521634"/>
            <a:ext cx="309151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5232107" y="5059968"/>
            <a:ext cx="238382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108" name="文本框 107"/>
          <p:cNvSpPr txBox="1"/>
          <p:nvPr/>
        </p:nvSpPr>
        <p:spPr>
          <a:xfrm>
            <a:off x="4728616" y="5521634"/>
            <a:ext cx="309151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</p:txBody>
      </p:sp>
      <p:sp>
        <p:nvSpPr>
          <p:cNvPr id="109" name="文本框 108"/>
          <p:cNvSpPr txBox="1"/>
          <p:nvPr/>
        </p:nvSpPr>
        <p:spPr>
          <a:xfrm>
            <a:off x="9104312" y="5059968"/>
            <a:ext cx="238382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110" name="文本框 109"/>
          <p:cNvSpPr txBox="1"/>
          <p:nvPr/>
        </p:nvSpPr>
        <p:spPr>
          <a:xfrm>
            <a:off x="8600820" y="5521634"/>
            <a:ext cx="309151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</p:txBody>
      </p:sp>
      <p:grpSp>
        <p:nvGrpSpPr>
          <p:cNvPr id="112" name="组合 111"/>
          <p:cNvGrpSpPr/>
          <p:nvPr/>
        </p:nvGrpSpPr>
        <p:grpSpPr>
          <a:xfrm>
            <a:off x="91278" y="1172719"/>
            <a:ext cx="4178175" cy="2598057"/>
            <a:chOff x="510057" y="859427"/>
            <a:chExt cx="5255485" cy="3059430"/>
          </a:xfrm>
        </p:grpSpPr>
        <p:graphicFrame>
          <p:nvGraphicFramePr>
            <p:cNvPr id="113" name="图表 112"/>
            <p:cNvGraphicFramePr/>
            <p:nvPr>
              <p:extLst>
                <p:ext uri="{D42A27DB-BD31-4B8C-83A1-F6EECF244321}">
                  <p14:modId val="4245841630"/>
                </p:ext>
              </p:extLst>
            </p:nvPr>
          </p:nvGraphicFramePr>
          <p:xfrm>
            <a:off x="1026714" y="859427"/>
            <a:ext cx="4738828" cy="3059430"/>
          </p:xfrm>
          <a:graphic>
            <a:graphicData uri="http://schemas.openxmlformats.org/drawingml/2006/chart">
              <c:chart xmlns:c="http://schemas.openxmlformats.org/drawingml/2006/chart" r:id="rId3"/>
            </a:graphicData>
          </a:graphic>
        </p:graphicFrame>
        <p:grpSp>
          <p:nvGrpSpPr>
            <p:cNvPr id="114" name="组合 113"/>
            <p:cNvGrpSpPr/>
            <p:nvPr/>
          </p:nvGrpSpPr>
          <p:grpSpPr>
            <a:xfrm>
              <a:off x="510057" y="1284236"/>
              <a:ext cx="750957" cy="2118259"/>
              <a:chOff x="510057" y="1284236"/>
              <a:chExt cx="750957" cy="2118259"/>
            </a:xfrm>
          </p:grpSpPr>
          <p:sp>
            <p:nvSpPr>
              <p:cNvPr id="119" name="文本框 118"/>
              <p:cNvSpPr txBox="1"/>
              <p:nvPr/>
            </p:nvSpPr>
            <p:spPr>
              <a:xfrm>
                <a:off x="510058" y="3094427"/>
                <a:ext cx="750956" cy="305088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1100">
                    <a:solidFill>
                      <a:srgbClr val="595E64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2011</a:t>
                </a:r>
              </a:p>
            </p:txBody>
          </p:sp>
          <p:sp>
            <p:nvSpPr>
              <p:cNvPr id="120" name="文本框 119"/>
              <p:cNvSpPr txBox="1"/>
              <p:nvPr/>
            </p:nvSpPr>
            <p:spPr>
              <a:xfrm>
                <a:off x="510058" y="2441991"/>
                <a:ext cx="729155" cy="305088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1100">
                    <a:solidFill>
                      <a:srgbClr val="595E64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2012</a:t>
                </a:r>
              </a:p>
            </p:txBody>
          </p:sp>
          <p:sp>
            <p:nvSpPr>
              <p:cNvPr id="121" name="文本框 120"/>
              <p:cNvSpPr txBox="1"/>
              <p:nvPr/>
            </p:nvSpPr>
            <p:spPr>
              <a:xfrm>
                <a:off x="510057" y="1855779"/>
                <a:ext cx="750957" cy="305088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1100">
                    <a:solidFill>
                      <a:srgbClr val="595E64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2013</a:t>
                </a:r>
              </a:p>
            </p:txBody>
          </p:sp>
          <p:sp>
            <p:nvSpPr>
              <p:cNvPr id="122" name="文本框 121"/>
              <p:cNvSpPr txBox="1"/>
              <p:nvPr/>
            </p:nvSpPr>
            <p:spPr>
              <a:xfrm>
                <a:off x="510058" y="1284236"/>
                <a:ext cx="650493" cy="305088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1100">
                    <a:solidFill>
                      <a:srgbClr val="595E64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2014</a:t>
                </a: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4173518" y="1242852"/>
            <a:ext cx="4049452" cy="2457790"/>
            <a:chOff x="4141733" y="1971804"/>
            <a:chExt cx="4049452" cy="2457790"/>
          </a:xfrm>
        </p:grpSpPr>
        <p:graphicFrame>
          <p:nvGraphicFramePr>
            <p:cNvPr id="130" name="图表 129"/>
            <p:cNvGraphicFramePr/>
            <p:nvPr>
              <p:extLst>
                <p:ext uri="{D42A27DB-BD31-4B8C-83A1-F6EECF244321}">
                  <p14:modId val="2937927888"/>
                </p:ext>
              </p:extLst>
            </p:nvPr>
          </p:nvGraphicFramePr>
          <p:xfrm>
            <a:off x="4507918" y="1971804"/>
            <a:ext cx="3683267" cy="2457790"/>
          </p:xfrm>
          <a:graphic>
            <a:graphicData uri="http://schemas.openxmlformats.org/drawingml/2006/chart">
              <c:chart xmlns:c="http://schemas.openxmlformats.org/drawingml/2006/chart" r:id="rId4"/>
            </a:graphicData>
          </a:graphic>
        </p:graphicFrame>
        <p:sp>
          <p:nvSpPr>
            <p:cNvPr id="135" name="文本框 134"/>
            <p:cNvSpPr txBox="1"/>
            <p:nvPr/>
          </p:nvSpPr>
          <p:spPr>
            <a:xfrm>
              <a:off x="4154920" y="3725382"/>
              <a:ext cx="523798" cy="259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1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2011</a:t>
              </a:r>
            </a:p>
          </p:txBody>
        </p:sp>
        <p:sp>
          <p:nvSpPr>
            <p:cNvPr id="136" name="文本框 135"/>
            <p:cNvSpPr txBox="1"/>
            <p:nvPr/>
          </p:nvSpPr>
          <p:spPr>
            <a:xfrm>
              <a:off x="4141734" y="3232174"/>
              <a:ext cx="523798" cy="259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1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2012</a:t>
              </a:r>
            </a:p>
          </p:txBody>
        </p:sp>
        <p:sp>
          <p:nvSpPr>
            <p:cNvPr id="137" name="文本框 136"/>
            <p:cNvSpPr txBox="1"/>
            <p:nvPr/>
          </p:nvSpPr>
          <p:spPr>
            <a:xfrm>
              <a:off x="4163332" y="2685949"/>
              <a:ext cx="523798" cy="259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1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2013</a:t>
              </a:r>
            </a:p>
          </p:txBody>
        </p:sp>
        <p:sp>
          <p:nvSpPr>
            <p:cNvPr id="138" name="文本框 137"/>
            <p:cNvSpPr txBox="1"/>
            <p:nvPr/>
          </p:nvSpPr>
          <p:spPr>
            <a:xfrm>
              <a:off x="4152106" y="2168948"/>
              <a:ext cx="523798" cy="259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1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2014</a:t>
              </a:r>
            </a:p>
          </p:txBody>
        </p:sp>
      </p:grpSp>
      <p:grpSp>
        <p:nvGrpSpPr>
          <p:cNvPr id="139" name="组合 138"/>
          <p:cNvGrpSpPr/>
          <p:nvPr/>
        </p:nvGrpSpPr>
        <p:grpSpPr>
          <a:xfrm>
            <a:off x="8127036" y="1242852"/>
            <a:ext cx="4039080" cy="2457790"/>
            <a:chOff x="4152105" y="1971804"/>
            <a:chExt cx="4039080" cy="2457790"/>
          </a:xfrm>
        </p:grpSpPr>
        <p:graphicFrame>
          <p:nvGraphicFramePr>
            <p:cNvPr id="145" name="图表 144"/>
            <p:cNvGraphicFramePr/>
            <p:nvPr>
              <p:extLst>
                <p:ext uri="{D42A27DB-BD31-4B8C-83A1-F6EECF244321}">
                  <p14:modId val="977606874"/>
                </p:ext>
              </p:extLst>
            </p:nvPr>
          </p:nvGraphicFramePr>
          <p:xfrm>
            <a:off x="4507918" y="1971804"/>
            <a:ext cx="3683267" cy="2457790"/>
          </p:xfrm>
          <a:graphic>
            <a:graphicData uri="http://schemas.openxmlformats.org/drawingml/2006/chart">
              <c:chart xmlns:c="http://schemas.openxmlformats.org/drawingml/2006/chart" r:id="rId5"/>
            </a:graphicData>
          </a:graphic>
        </p:graphicFrame>
        <p:sp>
          <p:nvSpPr>
            <p:cNvPr id="141" name="文本框 140"/>
            <p:cNvSpPr txBox="1"/>
            <p:nvPr/>
          </p:nvSpPr>
          <p:spPr>
            <a:xfrm>
              <a:off x="4154919" y="3725382"/>
              <a:ext cx="523798" cy="259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1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2011</a:t>
              </a:r>
            </a:p>
          </p:txBody>
        </p:sp>
        <p:sp>
          <p:nvSpPr>
            <p:cNvPr id="142" name="文本框 141"/>
            <p:cNvSpPr txBox="1"/>
            <p:nvPr/>
          </p:nvSpPr>
          <p:spPr>
            <a:xfrm>
              <a:off x="4169867" y="3219801"/>
              <a:ext cx="523798" cy="259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1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2012</a:t>
              </a:r>
            </a:p>
          </p:txBody>
        </p:sp>
        <p:sp>
          <p:nvSpPr>
            <p:cNvPr id="143" name="文本框 142"/>
            <p:cNvSpPr txBox="1"/>
            <p:nvPr/>
          </p:nvSpPr>
          <p:spPr>
            <a:xfrm>
              <a:off x="4163331" y="2685949"/>
              <a:ext cx="523798" cy="259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1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2013</a:t>
              </a:r>
            </a:p>
          </p:txBody>
        </p:sp>
        <p:sp>
          <p:nvSpPr>
            <p:cNvPr id="144" name="文本框 143"/>
            <p:cNvSpPr txBox="1"/>
            <p:nvPr/>
          </p:nvSpPr>
          <p:spPr>
            <a:xfrm>
              <a:off x="4152106" y="2168948"/>
              <a:ext cx="523798" cy="259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1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2014</a:t>
              </a:r>
            </a:p>
          </p:txBody>
        </p:sp>
      </p:grpSp>
      <p:sp>
        <p:nvSpPr>
          <p:cNvPr id="59" name="文本框 58"/>
          <p:cNvSpPr txBox="1"/>
          <p:nvPr/>
        </p:nvSpPr>
        <p:spPr>
          <a:xfrm>
            <a:off x="632693" y="146700"/>
            <a:ext cx="35896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</a:t>
            </a:r>
          </a:p>
        </p:txBody>
      </p:sp>
    </p:spTree>
    <p:extLst>
      <p:ext uri="{BB962C8B-B14F-4D97-AF65-F5344CB8AC3E}">
        <p14:creationId val="579869044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1" y="0"/>
            <a:ext cx="3611563" cy="6858000"/>
          </a:xfrm>
          <a:prstGeom prst="rect">
            <a:avLst/>
          </a:prstGeom>
          <a:solidFill>
            <a:srgbClr val="1B90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1008042" y="2175858"/>
            <a:ext cx="1595479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第三部分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2507029" y="2762259"/>
            <a:ext cx="465354" cy="469881"/>
            <a:chOff x="2099842" y="1975504"/>
            <a:chExt cx="823123" cy="831130"/>
          </a:xfrm>
          <a:solidFill>
            <a:schemeClr val="bg1"/>
          </a:solidFill>
        </p:grpSpPr>
        <p:sp>
          <p:nvSpPr>
            <p:cNvPr id="24" name="等腰三角形 23"/>
            <p:cNvSpPr/>
            <p:nvPr/>
          </p:nvSpPr>
          <p:spPr>
            <a:xfrm flipH="1" rot="19813540">
              <a:off x="2099842" y="1975504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等腰三角形 24"/>
            <p:cNvSpPr/>
            <p:nvPr/>
          </p:nvSpPr>
          <p:spPr>
            <a:xfrm flipH="1" rot="19813540">
              <a:off x="2099844" y="2420553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等腰三角形 25"/>
            <p:cNvSpPr/>
            <p:nvPr/>
          </p:nvSpPr>
          <p:spPr>
            <a:xfrm flipH="1" rot="19813540">
              <a:off x="2479441" y="2198028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585514" y="2668300"/>
            <a:ext cx="6290009" cy="584775"/>
            <a:chOff x="4585514" y="1054863"/>
            <a:chExt cx="6290009" cy="584775"/>
          </a:xfrm>
        </p:grpSpPr>
        <p:sp>
          <p:nvSpPr>
            <p:cNvPr id="8" name="等腰三角形 7"/>
            <p:cNvSpPr/>
            <p:nvPr/>
          </p:nvSpPr>
          <p:spPr>
            <a:xfrm flipH="1" rot="5400000">
              <a:off x="4551880" y="1121191"/>
              <a:ext cx="519388" cy="452119"/>
            </a:xfrm>
            <a:prstGeom prst="triangle">
              <a:avLst/>
            </a:prstGeom>
            <a:solidFill>
              <a:srgbClr val="55C1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5285429" y="1054863"/>
              <a:ext cx="1932494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32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第三部分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7217924" y="1085640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点此输入标题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5416752" y="3429000"/>
            <a:ext cx="4281170" cy="523220"/>
            <a:chOff x="6594353" y="4489777"/>
            <a:chExt cx="4281170" cy="523220"/>
          </a:xfrm>
        </p:grpSpPr>
        <p:sp>
          <p:nvSpPr>
            <p:cNvPr id="31" name="等腰三角形 30"/>
            <p:cNvSpPr/>
            <p:nvPr/>
          </p:nvSpPr>
          <p:spPr>
            <a:xfrm flipH="1" rot="5400000">
              <a:off x="6560719" y="4525328"/>
              <a:ext cx="519388" cy="452119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7217923" y="4489777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点此输入副标题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416752" y="4305300"/>
            <a:ext cx="4281170" cy="523220"/>
            <a:chOff x="6594353" y="4489777"/>
            <a:chExt cx="4281170" cy="523220"/>
          </a:xfrm>
        </p:grpSpPr>
        <p:sp>
          <p:nvSpPr>
            <p:cNvPr id="35" name="等腰三角形 34"/>
            <p:cNvSpPr/>
            <p:nvPr/>
          </p:nvSpPr>
          <p:spPr>
            <a:xfrm flipH="1" rot="5400000">
              <a:off x="6560719" y="4525328"/>
              <a:ext cx="519388" cy="452119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7217923" y="4489777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点此输入副标题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5416752" y="5181600"/>
            <a:ext cx="4281170" cy="523220"/>
            <a:chOff x="6594353" y="4489777"/>
            <a:chExt cx="4281170" cy="523220"/>
          </a:xfrm>
        </p:grpSpPr>
        <p:sp>
          <p:nvSpPr>
            <p:cNvPr id="38" name="等腰三角形 37"/>
            <p:cNvSpPr/>
            <p:nvPr/>
          </p:nvSpPr>
          <p:spPr>
            <a:xfrm flipH="1" rot="5400000">
              <a:off x="6560719" y="4525328"/>
              <a:ext cx="519388" cy="452119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217923" y="4489777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点此输入副标题</a:t>
              </a:r>
            </a:p>
          </p:txBody>
        </p:sp>
      </p:grpSp>
    </p:spTree>
    <p:extLst>
      <p:ext uri="{BB962C8B-B14F-4D97-AF65-F5344CB8AC3E}">
        <p14:creationId val="464471863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2" name="组合 31"/>
          <p:cNvGrpSpPr/>
          <p:nvPr/>
        </p:nvGrpSpPr>
        <p:grpSpPr>
          <a:xfrm>
            <a:off x="2049397" y="1739894"/>
            <a:ext cx="1572127" cy="2368064"/>
            <a:chOff x="1992063" y="2258145"/>
            <a:chExt cx="1572127" cy="2368064"/>
          </a:xfrm>
        </p:grpSpPr>
        <p:sp>
          <p:nvSpPr>
            <p:cNvPr id="9" name="矩形 8"/>
            <p:cNvSpPr/>
            <p:nvPr/>
          </p:nvSpPr>
          <p:spPr>
            <a:xfrm>
              <a:off x="1992063" y="2733241"/>
              <a:ext cx="1572127" cy="1892968"/>
            </a:xfrm>
            <a:prstGeom prst="rect">
              <a:avLst/>
            </a:prstGeom>
            <a:solidFill>
              <a:srgbClr val="1B90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2314326" y="2258145"/>
              <a:ext cx="927600" cy="914360"/>
            </a:xfrm>
            <a:prstGeom prst="ellipse">
              <a:avLst/>
            </a:prstGeom>
            <a:solidFill>
              <a:srgbClr val="1B90A2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419516" y="2533494"/>
              <a:ext cx="85649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78%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281422" y="1721761"/>
            <a:ext cx="1572127" cy="2386197"/>
            <a:chOff x="4225288" y="2240012"/>
            <a:chExt cx="1572127" cy="2386197"/>
          </a:xfrm>
        </p:grpSpPr>
        <p:sp>
          <p:nvSpPr>
            <p:cNvPr id="12" name="矩形 11"/>
            <p:cNvSpPr/>
            <p:nvPr/>
          </p:nvSpPr>
          <p:spPr>
            <a:xfrm>
              <a:off x="4225288" y="2733241"/>
              <a:ext cx="1572127" cy="1892968"/>
            </a:xfrm>
            <a:prstGeom prst="rect">
              <a:avLst/>
            </a:prstGeom>
            <a:solidFill>
              <a:srgbClr val="93B7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椭圆 15"/>
            <p:cNvSpPr/>
            <p:nvPr/>
          </p:nvSpPr>
          <p:spPr>
            <a:xfrm>
              <a:off x="4520214" y="2240012"/>
              <a:ext cx="927600" cy="914360"/>
            </a:xfrm>
            <a:prstGeom prst="ellipse">
              <a:avLst/>
            </a:prstGeom>
            <a:solidFill>
              <a:srgbClr val="93B784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4703327" y="2484492"/>
              <a:ext cx="856499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81%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522350" y="1752817"/>
            <a:ext cx="1572127" cy="2377778"/>
            <a:chOff x="6458513" y="2248431"/>
            <a:chExt cx="1572127" cy="2377778"/>
          </a:xfrm>
        </p:grpSpPr>
        <p:sp>
          <p:nvSpPr>
            <p:cNvPr id="10" name="矩形 9"/>
            <p:cNvSpPr/>
            <p:nvPr/>
          </p:nvSpPr>
          <p:spPr>
            <a:xfrm>
              <a:off x="6458513" y="2733241"/>
              <a:ext cx="1572127" cy="1892968"/>
            </a:xfrm>
            <a:prstGeom prst="rect">
              <a:avLst/>
            </a:prstGeom>
            <a:solidFill>
              <a:srgbClr val="FDCD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椭圆 13"/>
            <p:cNvSpPr/>
            <p:nvPr/>
          </p:nvSpPr>
          <p:spPr>
            <a:xfrm>
              <a:off x="6780776" y="2248431"/>
              <a:ext cx="927600" cy="914360"/>
            </a:xfrm>
            <a:prstGeom prst="ellipse">
              <a:avLst/>
            </a:prstGeom>
            <a:solidFill>
              <a:srgbClr val="FDCD5F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892789" y="2507686"/>
              <a:ext cx="856499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65%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8767948" y="1775454"/>
            <a:ext cx="1572127" cy="2355141"/>
            <a:chOff x="8690603" y="2271068"/>
            <a:chExt cx="1572127" cy="2355141"/>
          </a:xfrm>
        </p:grpSpPr>
        <p:sp>
          <p:nvSpPr>
            <p:cNvPr id="11" name="矩形 10"/>
            <p:cNvSpPr/>
            <p:nvPr/>
          </p:nvSpPr>
          <p:spPr>
            <a:xfrm>
              <a:off x="8690603" y="2733241"/>
              <a:ext cx="1572127" cy="1892968"/>
            </a:xfrm>
            <a:prstGeom prst="rect">
              <a:avLst/>
            </a:prstGeom>
            <a:solidFill>
              <a:srgbClr val="55C1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椭圆 14"/>
            <p:cNvSpPr/>
            <p:nvPr/>
          </p:nvSpPr>
          <p:spPr>
            <a:xfrm>
              <a:off x="9041338" y="2271068"/>
              <a:ext cx="927600" cy="914360"/>
            </a:xfrm>
            <a:prstGeom prst="ellipse">
              <a:avLst/>
            </a:prstGeom>
            <a:solidFill>
              <a:srgbClr val="55C1E7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9180616" y="2497415"/>
              <a:ext cx="856499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72%</a:t>
              </a: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1729763" y="4322774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1926365" y="4861063"/>
            <a:ext cx="179188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4064319" y="4307705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311567" y="4298688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580723" y="4307705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6538454" y="4885841"/>
            <a:ext cx="179188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267836" y="4877619"/>
            <a:ext cx="179188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8809069" y="4839943"/>
            <a:ext cx="179188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2058298" y="2854001"/>
            <a:ext cx="179188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4290325" y="2854000"/>
            <a:ext cx="179188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6538454" y="2911284"/>
            <a:ext cx="179188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8754376" y="2898862"/>
            <a:ext cx="179188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632693" y="146700"/>
            <a:ext cx="35896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</a:t>
            </a:r>
          </a:p>
        </p:txBody>
      </p:sp>
    </p:spTree>
    <p:extLst>
      <p:ext uri="{BB962C8B-B14F-4D97-AF65-F5344CB8AC3E}">
        <p14:creationId val="2507489438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9" name="图表 28"/>
          <p:cNvGraphicFramePr/>
          <p:nvPr>
            <p:extLst>
              <p:ext uri="{D42A27DB-BD31-4B8C-83A1-F6EECF244321}">
                <p14:modId val="2848920190"/>
              </p:ext>
            </p:extLst>
          </p:nvPr>
        </p:nvGraphicFramePr>
        <p:xfrm>
          <a:off x="1526224" y="1784705"/>
          <a:ext cx="4013200" cy="265963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30" name="图表 29"/>
          <p:cNvGraphicFramePr/>
          <p:nvPr>
            <p:extLst>
              <p:ext uri="{D42A27DB-BD31-4B8C-83A1-F6EECF244321}">
                <p14:modId val="1792833610"/>
              </p:ext>
            </p:extLst>
          </p:nvPr>
        </p:nvGraphicFramePr>
        <p:xfrm>
          <a:off x="6409937" y="1767494"/>
          <a:ext cx="4013200" cy="2659630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31" name="文本框 30"/>
          <p:cNvSpPr txBox="1"/>
          <p:nvPr/>
        </p:nvSpPr>
        <p:spPr>
          <a:xfrm>
            <a:off x="2402115" y="4443629"/>
            <a:ext cx="597019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1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2011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3429948" y="4430725"/>
            <a:ext cx="579687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1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2012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354812" y="4430725"/>
            <a:ext cx="597020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1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2013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5080705" y="4406670"/>
            <a:ext cx="517150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1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7247865" y="4430204"/>
            <a:ext cx="597019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1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2011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8275700" y="4417298"/>
            <a:ext cx="579687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1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2012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9200564" y="4417298"/>
            <a:ext cx="597020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1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2013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9926455" y="4393245"/>
            <a:ext cx="517150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1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2817723" y="4708940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SERVICE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7663473" y="4691814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MARKETING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1924833" y="5272819"/>
            <a:ext cx="3673022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r>
              <a:rPr altLang="zh-CN" lang="en-US" smtClean="0" sz="24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7018875" y="5272819"/>
            <a:ext cx="3673022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r>
              <a:rPr altLang="zh-CN" lang="en-US" smtClean="0" sz="24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32693" y="146700"/>
            <a:ext cx="35896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</a:t>
            </a:r>
          </a:p>
        </p:txBody>
      </p:sp>
    </p:spTree>
    <p:extLst>
      <p:ext uri="{BB962C8B-B14F-4D97-AF65-F5344CB8AC3E}">
        <p14:creationId val="2387994280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1786106" y="1759271"/>
            <a:ext cx="3673022" cy="1079570"/>
            <a:chOff x="2217972" y="3333124"/>
            <a:chExt cx="3673022" cy="1079570"/>
          </a:xfrm>
        </p:grpSpPr>
        <p:sp>
          <p:nvSpPr>
            <p:cNvPr id="37" name="文本框 36"/>
            <p:cNvSpPr txBox="1"/>
            <p:nvPr/>
          </p:nvSpPr>
          <p:spPr>
            <a:xfrm>
              <a:off x="2217972" y="3333124"/>
              <a:ext cx="238382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 HERE</a:t>
              </a: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2217972" y="3704808"/>
              <a:ext cx="3673022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HERE|TEXT HERE</a:t>
              </a:r>
            </a:p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HERE|TEXT HERE</a:t>
              </a:r>
            </a:p>
          </p:txBody>
        </p:sp>
      </p:grpSp>
      <p:sp>
        <p:nvSpPr>
          <p:cNvPr id="47" name="文本框 46"/>
          <p:cNvSpPr txBox="1"/>
          <p:nvPr/>
        </p:nvSpPr>
        <p:spPr>
          <a:xfrm>
            <a:off x="632693" y="146700"/>
            <a:ext cx="35896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</a:t>
            </a:r>
          </a:p>
        </p:txBody>
      </p:sp>
      <p:grpSp>
        <p:nvGrpSpPr>
          <p:cNvPr id="48" name="Group 40"/>
          <p:cNvGrpSpPr>
            <a:grpSpLocks noChangeAspect="1"/>
          </p:cNvGrpSpPr>
          <p:nvPr/>
        </p:nvGrpSpPr>
        <p:grpSpPr>
          <a:xfrm>
            <a:off x="1086529" y="1954544"/>
            <a:ext cx="584200" cy="477838"/>
            <a:chOff x="3656" y="2008"/>
            <a:chExt cx="368" cy="301"/>
          </a:xfrm>
          <a:solidFill>
            <a:srgbClr val="1B90A2"/>
          </a:solidFill>
        </p:grpSpPr>
        <p:sp>
          <p:nvSpPr>
            <p:cNvPr id="52" name="Freeform 41"/>
            <p:cNvSpPr>
              <a:spLocks noEditPoints="1"/>
            </p:cNvSpPr>
            <p:nvPr/>
          </p:nvSpPr>
          <p:spPr bwMode="auto">
            <a:xfrm>
              <a:off x="3656" y="2008"/>
              <a:ext cx="368" cy="301"/>
            </a:xfrm>
            <a:custGeom>
              <a:gdLst>
                <a:gd fmla="*/ 78 w 153" name="T0"/>
                <a:gd fmla="*/ 0 h 124" name="T1"/>
                <a:gd fmla="*/ 0 w 153" name="T2"/>
                <a:gd fmla="*/ 68 h 124" name="T3"/>
                <a:gd fmla="*/ 15 w 153" name="T4"/>
                <a:gd fmla="*/ 68 h 124" name="T5"/>
                <a:gd fmla="*/ 21 w 153" name="T6"/>
                <a:gd fmla="*/ 64 h 124" name="T7"/>
                <a:gd fmla="*/ 21 w 153" name="T8"/>
                <a:gd fmla="*/ 121 h 124" name="T9"/>
                <a:gd fmla="*/ 24 w 153" name="T10"/>
                <a:gd fmla="*/ 124 h 124" name="T11"/>
                <a:gd fmla="*/ 63 w 153" name="T12"/>
                <a:gd fmla="*/ 124 h 124" name="T13"/>
                <a:gd fmla="*/ 63 w 153" name="T14"/>
                <a:gd fmla="*/ 92 h 124" name="T15"/>
                <a:gd fmla="*/ 67 w 153" name="T16"/>
                <a:gd fmla="*/ 87 h 124" name="T17"/>
                <a:gd fmla="*/ 83 w 153" name="T18"/>
                <a:gd fmla="*/ 87 h 124" name="T19"/>
                <a:gd fmla="*/ 89 w 153" name="T20"/>
                <a:gd fmla="*/ 92 h 124" name="T21"/>
                <a:gd fmla="*/ 89 w 153" name="T22"/>
                <a:gd fmla="*/ 124 h 124" name="T23"/>
                <a:gd fmla="*/ 127 w 153" name="T24"/>
                <a:gd fmla="*/ 124 h 124" name="T25"/>
                <a:gd fmla="*/ 131 w 153" name="T26"/>
                <a:gd fmla="*/ 120 h 124" name="T27"/>
                <a:gd fmla="*/ 131 w 153" name="T28"/>
                <a:gd fmla="*/ 63 h 124" name="T29"/>
                <a:gd fmla="*/ 136 w 153" name="T30"/>
                <a:gd fmla="*/ 68 h 124" name="T31"/>
                <a:gd fmla="*/ 153 w 153" name="T32"/>
                <a:gd fmla="*/ 68 h 124" name="T33"/>
                <a:gd fmla="*/ 78 w 153" name="T34"/>
                <a:gd fmla="*/ 0 h 124" name="T35"/>
                <a:gd fmla="*/ 76 w 153" name="T36"/>
                <a:gd fmla="*/ 75 h 124" name="T37"/>
                <a:gd fmla="*/ 60 w 153" name="T38"/>
                <a:gd fmla="*/ 59 h 124" name="T39"/>
                <a:gd fmla="*/ 76 w 153" name="T40"/>
                <a:gd fmla="*/ 42 h 124" name="T41"/>
                <a:gd fmla="*/ 92 w 153" name="T42"/>
                <a:gd fmla="*/ 59 h 124" name="T43"/>
                <a:gd fmla="*/ 76 w 153" name="T44"/>
                <a:gd fmla="*/ 75 h 124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124" w="153">
                  <a:moveTo>
                    <a:pt x="78" y="0"/>
                  </a:move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5" y="77"/>
                    <a:pt x="15" y="68"/>
                  </a:cubicBezTo>
                  <a:cubicBezTo>
                    <a:pt x="21" y="64"/>
                    <a:pt x="21" y="64"/>
                    <a:pt x="21" y="64"/>
                  </a:cubicBezTo>
                  <a:cubicBezTo>
                    <a:pt x="21" y="121"/>
                    <a:pt x="21" y="121"/>
                    <a:pt x="21" y="121"/>
                  </a:cubicBezTo>
                  <a:cubicBezTo>
                    <a:pt x="21" y="121"/>
                    <a:pt x="21" y="124"/>
                    <a:pt x="24" y="124"/>
                  </a:cubicBezTo>
                  <a:cubicBezTo>
                    <a:pt x="28" y="124"/>
                    <a:pt x="63" y="124"/>
                    <a:pt x="63" y="124"/>
                  </a:cubicBezTo>
                  <a:cubicBezTo>
                    <a:pt x="63" y="92"/>
                    <a:pt x="63" y="92"/>
                    <a:pt x="63" y="92"/>
                  </a:cubicBezTo>
                  <a:cubicBezTo>
                    <a:pt x="63" y="92"/>
                    <a:pt x="62" y="87"/>
                    <a:pt x="67" y="87"/>
                  </a:cubicBezTo>
                  <a:cubicBezTo>
                    <a:pt x="83" y="87"/>
                    <a:pt x="83" y="87"/>
                    <a:pt x="83" y="87"/>
                  </a:cubicBezTo>
                  <a:cubicBezTo>
                    <a:pt x="89" y="87"/>
                    <a:pt x="89" y="92"/>
                    <a:pt x="89" y="92"/>
                  </a:cubicBezTo>
                  <a:cubicBezTo>
                    <a:pt x="89" y="124"/>
                    <a:pt x="89" y="124"/>
                    <a:pt x="89" y="124"/>
                  </a:cubicBezTo>
                  <a:cubicBezTo>
                    <a:pt x="89" y="124"/>
                    <a:pt x="121" y="124"/>
                    <a:pt x="127" y="124"/>
                  </a:cubicBezTo>
                  <a:cubicBezTo>
                    <a:pt x="131" y="124"/>
                    <a:pt x="131" y="120"/>
                    <a:pt x="131" y="120"/>
                  </a:cubicBezTo>
                  <a:cubicBezTo>
                    <a:pt x="131" y="63"/>
                    <a:pt x="131" y="63"/>
                    <a:pt x="131" y="63"/>
                  </a:cubicBezTo>
                  <a:cubicBezTo>
                    <a:pt x="136" y="68"/>
                    <a:pt x="136" y="68"/>
                    <a:pt x="136" y="68"/>
                  </a:cubicBezTo>
                  <a:cubicBezTo>
                    <a:pt x="149" y="77"/>
                    <a:pt x="153" y="68"/>
                    <a:pt x="153" y="68"/>
                  </a:cubicBezTo>
                  <a:lnTo>
                    <a:pt x="78" y="0"/>
                  </a:lnTo>
                  <a:close/>
                  <a:moveTo>
                    <a:pt x="76" y="75"/>
                  </a:moveTo>
                  <a:cubicBezTo>
                    <a:pt x="67" y="75"/>
                    <a:pt x="60" y="68"/>
                    <a:pt x="60" y="59"/>
                  </a:cubicBezTo>
                  <a:cubicBezTo>
                    <a:pt x="60" y="50"/>
                    <a:pt x="67" y="42"/>
                    <a:pt x="76" y="42"/>
                  </a:cubicBezTo>
                  <a:cubicBezTo>
                    <a:pt x="85" y="42"/>
                    <a:pt x="92" y="50"/>
                    <a:pt x="92" y="59"/>
                  </a:cubicBezTo>
                  <a:cubicBezTo>
                    <a:pt x="92" y="68"/>
                    <a:pt x="85" y="75"/>
                    <a:pt x="76" y="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42"/>
            <p:cNvSpPr/>
            <p:nvPr/>
          </p:nvSpPr>
          <p:spPr bwMode="auto">
            <a:xfrm>
              <a:off x="3945" y="2045"/>
              <a:ext cx="36" cy="75"/>
            </a:xfrm>
            <a:custGeom>
              <a:gdLst>
                <a:gd fmla="*/ 36 w 36" name="T0"/>
                <a:gd fmla="*/ 75 h 75" name="T1"/>
                <a:gd fmla="*/ 36 w 36" name="T2"/>
                <a:gd fmla="*/ 0 h 75" name="T3"/>
                <a:gd fmla="*/ 0 w 36" name="T4"/>
                <a:gd fmla="*/ 0 h 75" name="T5"/>
                <a:gd fmla="*/ 0 w 36" name="T6"/>
                <a:gd fmla="*/ 43 h 75" name="T7"/>
                <a:gd fmla="*/ 36 w 36" name="T8"/>
                <a:gd fmla="*/ 75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36">
                  <a:moveTo>
                    <a:pt x="36" y="75"/>
                  </a:moveTo>
                  <a:lnTo>
                    <a:pt x="36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36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Oval 43"/>
            <p:cNvSpPr>
              <a:spLocks noChangeArrowheads="1"/>
            </p:cNvSpPr>
            <p:nvPr/>
          </p:nvSpPr>
          <p:spPr bwMode="auto">
            <a:xfrm>
              <a:off x="3820" y="2132"/>
              <a:ext cx="38" cy="39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55" name="Group 10"/>
          <p:cNvGrpSpPr>
            <a:grpSpLocks noChangeAspect="1"/>
          </p:cNvGrpSpPr>
          <p:nvPr/>
        </p:nvGrpSpPr>
        <p:grpSpPr>
          <a:xfrm>
            <a:off x="6730731" y="1971949"/>
            <a:ext cx="628963" cy="443029"/>
            <a:chOff x="3704" y="2063"/>
            <a:chExt cx="274" cy="193"/>
          </a:xfrm>
          <a:solidFill>
            <a:srgbClr val="93B784"/>
          </a:solidFill>
        </p:grpSpPr>
        <p:sp>
          <p:nvSpPr>
            <p:cNvPr id="56" name="Freeform 11"/>
            <p:cNvSpPr>
              <a:spLocks noEditPoints="1"/>
            </p:cNvSpPr>
            <p:nvPr/>
          </p:nvSpPr>
          <p:spPr bwMode="auto">
            <a:xfrm>
              <a:off x="3704" y="2063"/>
              <a:ext cx="194" cy="193"/>
            </a:xfrm>
            <a:custGeom>
              <a:gdLst>
                <a:gd fmla="*/ 69 w 80" name="T0"/>
                <a:gd fmla="*/ 48 h 79" name="T1"/>
                <a:gd fmla="*/ 80 w 80" name="T2"/>
                <a:gd fmla="*/ 43 h 79" name="T3"/>
                <a:gd fmla="*/ 80 w 80" name="T4"/>
                <a:gd fmla="*/ 35 h 79" name="T5"/>
                <a:gd fmla="*/ 69 w 80" name="T6"/>
                <a:gd fmla="*/ 30 h 79" name="T7"/>
                <a:gd fmla="*/ 67 w 80" name="T8"/>
                <a:gd fmla="*/ 25 h 79" name="T9"/>
                <a:gd fmla="*/ 72 w 80" name="T10"/>
                <a:gd fmla="*/ 14 h 79" name="T11"/>
                <a:gd fmla="*/ 65 w 80" name="T12"/>
                <a:gd fmla="*/ 8 h 79" name="T13"/>
                <a:gd fmla="*/ 54 w 80" name="T14"/>
                <a:gd fmla="*/ 12 h 79" name="T15"/>
                <a:gd fmla="*/ 49 w 80" name="T16"/>
                <a:gd fmla="*/ 11 h 79" name="T17"/>
                <a:gd fmla="*/ 44 w 80" name="T18"/>
                <a:gd fmla="*/ 0 h 79" name="T19"/>
                <a:gd fmla="*/ 36 w 80" name="T20"/>
                <a:gd fmla="*/ 0 h 79" name="T21"/>
                <a:gd fmla="*/ 31 w 80" name="T22"/>
                <a:gd fmla="*/ 11 h 79" name="T23"/>
                <a:gd fmla="*/ 26 w 80" name="T24"/>
                <a:gd fmla="*/ 13 h 79" name="T25"/>
                <a:gd fmla="*/ 15 w 80" name="T26"/>
                <a:gd fmla="*/ 8 h 79" name="T27"/>
                <a:gd fmla="*/ 8 w 80" name="T28"/>
                <a:gd fmla="*/ 14 h 79" name="T29"/>
                <a:gd fmla="*/ 13 w 80" name="T30"/>
                <a:gd fmla="*/ 25 h 79" name="T31"/>
                <a:gd fmla="*/ 11 w 80" name="T32"/>
                <a:gd fmla="*/ 30 h 79" name="T33"/>
                <a:gd fmla="*/ 0 w 80" name="T34"/>
                <a:gd fmla="*/ 35 h 79" name="T35"/>
                <a:gd fmla="*/ 0 w 80" name="T36"/>
                <a:gd fmla="*/ 44 h 79" name="T37"/>
                <a:gd fmla="*/ 11 w 80" name="T38"/>
                <a:gd fmla="*/ 48 h 79" name="T39"/>
                <a:gd fmla="*/ 13 w 80" name="T40"/>
                <a:gd fmla="*/ 53 h 79" name="T41"/>
                <a:gd fmla="*/ 9 w 80" name="T42"/>
                <a:gd fmla="*/ 64 h 79" name="T43"/>
                <a:gd fmla="*/ 15 w 80" name="T44"/>
                <a:gd fmla="*/ 70 h 79" name="T45"/>
                <a:gd fmla="*/ 26 w 80" name="T46"/>
                <a:gd fmla="*/ 66 h 79" name="T47"/>
                <a:gd fmla="*/ 31 w 80" name="T48"/>
                <a:gd fmla="*/ 68 h 79" name="T49"/>
                <a:gd fmla="*/ 36 w 80" name="T50"/>
                <a:gd fmla="*/ 79 h 79" name="T51"/>
                <a:gd fmla="*/ 45 w 80" name="T52"/>
                <a:gd fmla="*/ 79 h 79" name="T53"/>
                <a:gd fmla="*/ 49 w 80" name="T54"/>
                <a:gd fmla="*/ 68 h 79" name="T55"/>
                <a:gd fmla="*/ 54 w 80" name="T56"/>
                <a:gd fmla="*/ 66 h 79" name="T57"/>
                <a:gd fmla="*/ 66 w 80" name="T58"/>
                <a:gd fmla="*/ 70 h 79" name="T59"/>
                <a:gd fmla="*/ 72 w 80" name="T60"/>
                <a:gd fmla="*/ 64 h 79" name="T61"/>
                <a:gd fmla="*/ 67 w 80" name="T62"/>
                <a:gd fmla="*/ 53 h 79" name="T63"/>
                <a:gd fmla="*/ 69 w 80" name="T64"/>
                <a:gd fmla="*/ 48 h 79" name="T65"/>
                <a:gd fmla="*/ 40 w 80" name="T66"/>
                <a:gd fmla="*/ 52 h 79" name="T67"/>
                <a:gd fmla="*/ 27 w 80" name="T68"/>
                <a:gd fmla="*/ 39 h 79" name="T69"/>
                <a:gd fmla="*/ 40 w 80" name="T70"/>
                <a:gd fmla="*/ 26 h 79" name="T71"/>
                <a:gd fmla="*/ 53 w 80" name="T72"/>
                <a:gd fmla="*/ 39 h 79" name="T73"/>
                <a:gd fmla="*/ 40 w 80" name="T74"/>
                <a:gd fmla="*/ 52 h 79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79" w="80">
                  <a:moveTo>
                    <a:pt x="69" y="48"/>
                  </a:moveTo>
                  <a:cubicBezTo>
                    <a:pt x="69" y="48"/>
                    <a:pt x="80" y="44"/>
                    <a:pt x="80" y="43"/>
                  </a:cubicBezTo>
                  <a:cubicBezTo>
                    <a:pt x="80" y="35"/>
                    <a:pt x="80" y="35"/>
                    <a:pt x="80" y="35"/>
                  </a:cubicBezTo>
                  <a:cubicBezTo>
                    <a:pt x="80" y="34"/>
                    <a:pt x="69" y="30"/>
                    <a:pt x="69" y="30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67" y="25"/>
                    <a:pt x="72" y="15"/>
                    <a:pt x="72" y="14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5" y="8"/>
                    <a:pt x="54" y="12"/>
                    <a:pt x="54" y="12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49" y="11"/>
                    <a:pt x="45" y="0"/>
                    <a:pt x="44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5" y="0"/>
                    <a:pt x="31" y="11"/>
                    <a:pt x="31" y="11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15" y="8"/>
                    <a:pt x="15" y="8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5"/>
                    <a:pt x="13" y="25"/>
                    <a:pt x="13" y="25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0"/>
                    <a:pt x="0" y="34"/>
                    <a:pt x="0" y="35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11" y="48"/>
                    <a:pt x="11" y="48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13" y="53"/>
                    <a:pt x="8" y="64"/>
                    <a:pt x="9" y="64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5" y="71"/>
                    <a:pt x="26" y="66"/>
                    <a:pt x="26" y="66"/>
                  </a:cubicBezTo>
                  <a:cubicBezTo>
                    <a:pt x="31" y="68"/>
                    <a:pt x="31" y="68"/>
                    <a:pt x="31" y="68"/>
                  </a:cubicBezTo>
                  <a:cubicBezTo>
                    <a:pt x="31" y="68"/>
                    <a:pt x="35" y="79"/>
                    <a:pt x="36" y="79"/>
                  </a:cubicBezTo>
                  <a:cubicBezTo>
                    <a:pt x="45" y="79"/>
                    <a:pt x="45" y="79"/>
                    <a:pt x="45" y="79"/>
                  </a:cubicBezTo>
                  <a:cubicBezTo>
                    <a:pt x="45" y="79"/>
                    <a:pt x="49" y="68"/>
                    <a:pt x="49" y="68"/>
                  </a:cubicBezTo>
                  <a:cubicBezTo>
                    <a:pt x="54" y="66"/>
                    <a:pt x="54" y="66"/>
                    <a:pt x="54" y="66"/>
                  </a:cubicBezTo>
                  <a:cubicBezTo>
                    <a:pt x="54" y="66"/>
                    <a:pt x="65" y="70"/>
                    <a:pt x="66" y="70"/>
                  </a:cubicBezTo>
                  <a:cubicBezTo>
                    <a:pt x="72" y="64"/>
                    <a:pt x="72" y="64"/>
                    <a:pt x="72" y="64"/>
                  </a:cubicBezTo>
                  <a:cubicBezTo>
                    <a:pt x="72" y="63"/>
                    <a:pt x="67" y="53"/>
                    <a:pt x="67" y="53"/>
                  </a:cubicBezTo>
                  <a:lnTo>
                    <a:pt x="69" y="48"/>
                  </a:lnTo>
                  <a:close/>
                  <a:moveTo>
                    <a:pt x="40" y="52"/>
                  </a:moveTo>
                  <a:cubicBezTo>
                    <a:pt x="33" y="52"/>
                    <a:pt x="27" y="46"/>
                    <a:pt x="27" y="39"/>
                  </a:cubicBezTo>
                  <a:cubicBezTo>
                    <a:pt x="27" y="32"/>
                    <a:pt x="33" y="26"/>
                    <a:pt x="40" y="26"/>
                  </a:cubicBezTo>
                  <a:cubicBezTo>
                    <a:pt x="47" y="26"/>
                    <a:pt x="53" y="32"/>
                    <a:pt x="53" y="39"/>
                  </a:cubicBezTo>
                  <a:cubicBezTo>
                    <a:pt x="53" y="46"/>
                    <a:pt x="47" y="52"/>
                    <a:pt x="40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12"/>
            <p:cNvSpPr>
              <a:spLocks noEditPoints="1"/>
            </p:cNvSpPr>
            <p:nvPr/>
          </p:nvSpPr>
          <p:spPr bwMode="auto">
            <a:xfrm>
              <a:off x="3886" y="2159"/>
              <a:ext cx="92" cy="93"/>
            </a:xfrm>
            <a:custGeom>
              <a:gdLst>
                <a:gd fmla="*/ 34 w 38" name="T0"/>
                <a:gd fmla="*/ 18 h 38" name="T1"/>
                <a:gd fmla="*/ 33 w 38" name="T2"/>
                <a:gd fmla="*/ 16 h 38" name="T3"/>
                <a:gd fmla="*/ 37 w 38" name="T4"/>
                <a:gd fmla="*/ 11 h 38" name="T5"/>
                <a:gd fmla="*/ 34 w 38" name="T6"/>
                <a:gd fmla="*/ 7 h 38" name="T7"/>
                <a:gd fmla="*/ 29 w 38" name="T8"/>
                <a:gd fmla="*/ 8 h 38" name="T9"/>
                <a:gd fmla="*/ 27 w 38" name="T10"/>
                <a:gd fmla="*/ 7 h 38" name="T11"/>
                <a:gd fmla="*/ 26 w 38" name="T12"/>
                <a:gd fmla="*/ 1 h 38" name="T13"/>
                <a:gd fmla="*/ 22 w 38" name="T14"/>
                <a:gd fmla="*/ 0 h 38" name="T15"/>
                <a:gd fmla="*/ 18 w 38" name="T16"/>
                <a:gd fmla="*/ 5 h 38" name="T17"/>
                <a:gd fmla="*/ 16 w 38" name="T18"/>
                <a:gd fmla="*/ 5 h 38" name="T19"/>
                <a:gd fmla="*/ 11 w 38" name="T20"/>
                <a:gd fmla="*/ 2 h 38" name="T21"/>
                <a:gd fmla="*/ 8 w 38" name="T22"/>
                <a:gd fmla="*/ 4 h 38" name="T23"/>
                <a:gd fmla="*/ 9 w 38" name="T24"/>
                <a:gd fmla="*/ 10 h 38" name="T25"/>
                <a:gd fmla="*/ 7 w 38" name="T26"/>
                <a:gd fmla="*/ 12 h 38" name="T27"/>
                <a:gd fmla="*/ 2 w 38" name="T28"/>
                <a:gd fmla="*/ 13 h 38" name="T29"/>
                <a:gd fmla="*/ 1 w 38" name="T30"/>
                <a:gd fmla="*/ 17 h 38" name="T31"/>
                <a:gd fmla="*/ 5 w 38" name="T32"/>
                <a:gd fmla="*/ 20 h 38" name="T33"/>
                <a:gd fmla="*/ 5 w 38" name="T34"/>
                <a:gd fmla="*/ 23 h 38" name="T35"/>
                <a:gd fmla="*/ 2 w 38" name="T36"/>
                <a:gd fmla="*/ 28 h 38" name="T37"/>
                <a:gd fmla="*/ 4 w 38" name="T38"/>
                <a:gd fmla="*/ 31 h 38" name="T39"/>
                <a:gd fmla="*/ 10 w 38" name="T40"/>
                <a:gd fmla="*/ 30 h 38" name="T41"/>
                <a:gd fmla="*/ 12 w 38" name="T42"/>
                <a:gd fmla="*/ 32 h 38" name="T43"/>
                <a:gd fmla="*/ 13 w 38" name="T44"/>
                <a:gd fmla="*/ 37 h 38" name="T45"/>
                <a:gd fmla="*/ 17 w 38" name="T46"/>
                <a:gd fmla="*/ 38 h 38" name="T47"/>
                <a:gd fmla="*/ 20 w 38" name="T48"/>
                <a:gd fmla="*/ 34 h 38" name="T49"/>
                <a:gd fmla="*/ 23 w 38" name="T50"/>
                <a:gd fmla="*/ 33 h 38" name="T51"/>
                <a:gd fmla="*/ 27 w 38" name="T52"/>
                <a:gd fmla="*/ 37 h 38" name="T53"/>
                <a:gd fmla="*/ 31 w 38" name="T54"/>
                <a:gd fmla="*/ 34 h 38" name="T55"/>
                <a:gd fmla="*/ 30 w 38" name="T56"/>
                <a:gd fmla="*/ 29 h 38" name="T57"/>
                <a:gd fmla="*/ 32 w 38" name="T58"/>
                <a:gd fmla="*/ 27 h 38" name="T59"/>
                <a:gd fmla="*/ 37 w 38" name="T60"/>
                <a:gd fmla="*/ 26 h 38" name="T61"/>
                <a:gd fmla="*/ 38 w 38" name="T62"/>
                <a:gd fmla="*/ 22 h 38" name="T63"/>
                <a:gd fmla="*/ 34 w 38" name="T64"/>
                <a:gd fmla="*/ 18 h 38" name="T65"/>
                <a:gd fmla="*/ 25 w 38" name="T66"/>
                <a:gd fmla="*/ 21 h 38" name="T67"/>
                <a:gd fmla="*/ 18 w 38" name="T68"/>
                <a:gd fmla="*/ 25 h 38" name="T69"/>
                <a:gd fmla="*/ 13 w 38" name="T70"/>
                <a:gd fmla="*/ 18 h 38" name="T71"/>
                <a:gd fmla="*/ 21 w 38" name="T72"/>
                <a:gd fmla="*/ 13 h 38" name="T73"/>
                <a:gd fmla="*/ 25 w 38" name="T74"/>
                <a:gd fmla="*/ 21 h 38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38" w="38">
                  <a:moveTo>
                    <a:pt x="34" y="18"/>
                  </a:moveTo>
                  <a:cubicBezTo>
                    <a:pt x="33" y="16"/>
                    <a:pt x="33" y="16"/>
                    <a:pt x="33" y="16"/>
                  </a:cubicBezTo>
                  <a:cubicBezTo>
                    <a:pt x="33" y="16"/>
                    <a:pt x="37" y="11"/>
                    <a:pt x="37" y="11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4" y="7"/>
                    <a:pt x="29" y="8"/>
                    <a:pt x="29" y="8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7"/>
                    <a:pt x="26" y="1"/>
                    <a:pt x="26" y="1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18" y="5"/>
                    <a:pt x="18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2" y="2"/>
                    <a:pt x="11" y="2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9" y="10"/>
                    <a:pt x="9" y="10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2" y="13"/>
                    <a:pt x="2" y="13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0" y="17"/>
                    <a:pt x="5" y="20"/>
                    <a:pt x="5" y="20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2" y="27"/>
                    <a:pt x="2" y="28"/>
                  </a:cubicBezTo>
                  <a:cubicBezTo>
                    <a:pt x="4" y="31"/>
                    <a:pt x="4" y="31"/>
                    <a:pt x="4" y="31"/>
                  </a:cubicBezTo>
                  <a:cubicBezTo>
                    <a:pt x="4" y="31"/>
                    <a:pt x="10" y="30"/>
                    <a:pt x="10" y="30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32"/>
                    <a:pt x="13" y="37"/>
                    <a:pt x="13" y="37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7" y="38"/>
                    <a:pt x="20" y="34"/>
                    <a:pt x="20" y="34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33"/>
                    <a:pt x="27" y="37"/>
                    <a:pt x="27" y="37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0" y="29"/>
                    <a:pt x="30" y="29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32" y="27"/>
                    <a:pt x="37" y="26"/>
                    <a:pt x="37" y="26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8" y="21"/>
                    <a:pt x="34" y="18"/>
                    <a:pt x="34" y="18"/>
                  </a:cubicBezTo>
                  <a:close/>
                  <a:moveTo>
                    <a:pt x="25" y="21"/>
                  </a:moveTo>
                  <a:cubicBezTo>
                    <a:pt x="24" y="24"/>
                    <a:pt x="21" y="26"/>
                    <a:pt x="18" y="25"/>
                  </a:cubicBezTo>
                  <a:cubicBezTo>
                    <a:pt x="15" y="24"/>
                    <a:pt x="13" y="21"/>
                    <a:pt x="13" y="18"/>
                  </a:cubicBezTo>
                  <a:cubicBezTo>
                    <a:pt x="14" y="15"/>
                    <a:pt x="18" y="12"/>
                    <a:pt x="21" y="13"/>
                  </a:cubicBezTo>
                  <a:cubicBezTo>
                    <a:pt x="24" y="14"/>
                    <a:pt x="26" y="17"/>
                    <a:pt x="25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" name="Oval 13"/>
            <p:cNvSpPr>
              <a:spLocks noChangeArrowheads="1"/>
            </p:cNvSpPr>
            <p:nvPr/>
          </p:nvSpPr>
          <p:spPr bwMode="auto">
            <a:xfrm>
              <a:off x="3784" y="2142"/>
              <a:ext cx="34" cy="3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3" name="Group 16"/>
          <p:cNvGrpSpPr>
            <a:grpSpLocks noChangeAspect="1"/>
          </p:cNvGrpSpPr>
          <p:nvPr/>
        </p:nvGrpSpPr>
        <p:grpSpPr>
          <a:xfrm>
            <a:off x="6759948" y="3502528"/>
            <a:ext cx="625293" cy="460266"/>
            <a:chOff x="3681" y="2047"/>
            <a:chExt cx="898" cy="661"/>
          </a:xfrm>
          <a:solidFill>
            <a:srgbClr val="55C1E7"/>
          </a:solidFill>
        </p:grpSpPr>
        <p:sp>
          <p:nvSpPr>
            <p:cNvPr id="64" name="Freeform 17"/>
            <p:cNvSpPr>
              <a:spLocks noEditPoints="1"/>
            </p:cNvSpPr>
            <p:nvPr/>
          </p:nvSpPr>
          <p:spPr bwMode="auto">
            <a:xfrm>
              <a:off x="3681" y="2047"/>
              <a:ext cx="898" cy="661"/>
            </a:xfrm>
            <a:custGeom>
              <a:gdLst>
                <a:gd fmla="*/ 121 w 126" name="T0"/>
                <a:gd fmla="*/ 28 h 92" name="T1"/>
                <a:gd fmla="*/ 121 w 126" name="T2"/>
                <a:gd fmla="*/ 20 h 92" name="T3"/>
                <a:gd fmla="*/ 120 w 126" name="T4"/>
                <a:gd fmla="*/ 18 h 92" name="T5"/>
                <a:gd fmla="*/ 112 w 126" name="T6"/>
                <a:gd fmla="*/ 9 h 92" name="T7"/>
                <a:gd fmla="*/ 89 w 126" name="T8"/>
                <a:gd fmla="*/ 0 h 92" name="T9"/>
                <a:gd fmla="*/ 66 w 126" name="T10"/>
                <a:gd fmla="*/ 9 h 92" name="T11"/>
                <a:gd fmla="*/ 62 w 126" name="T12"/>
                <a:gd fmla="*/ 13 h 92" name="T13"/>
                <a:gd fmla="*/ 58 w 126" name="T14"/>
                <a:gd fmla="*/ 9 h 92" name="T15"/>
                <a:gd fmla="*/ 35 w 126" name="T16"/>
                <a:gd fmla="*/ 0 h 92" name="T17"/>
                <a:gd fmla="*/ 12 w 126" name="T18"/>
                <a:gd fmla="*/ 9 h 92" name="T19"/>
                <a:gd fmla="*/ 4 w 126" name="T20"/>
                <a:gd fmla="*/ 18 h 92" name="T21"/>
                <a:gd fmla="*/ 4 w 126" name="T22"/>
                <a:gd fmla="*/ 20 h 92" name="T23"/>
                <a:gd fmla="*/ 4 w 126" name="T24"/>
                <a:gd fmla="*/ 28 h 92" name="T25"/>
                <a:gd fmla="*/ 0 w 126" name="T26"/>
                <a:gd fmla="*/ 28 h 92" name="T27"/>
                <a:gd fmla="*/ 0 w 126" name="T28"/>
                <a:gd fmla="*/ 92 h 92" name="T29"/>
                <a:gd fmla="*/ 126 w 126" name="T30"/>
                <a:gd fmla="*/ 92 h 92" name="T31"/>
                <a:gd fmla="*/ 126 w 126" name="T32"/>
                <a:gd fmla="*/ 28 h 92" name="T33"/>
                <a:gd fmla="*/ 121 w 126" name="T34"/>
                <a:gd fmla="*/ 28 h 92" name="T35"/>
                <a:gd fmla="*/ 22 w 126" name="T36"/>
                <a:gd fmla="*/ 79 h 92" name="T37"/>
                <a:gd fmla="*/ 35 w 126" name="T38"/>
                <a:gd fmla="*/ 75 h 92" name="T39"/>
                <a:gd fmla="*/ 47 w 126" name="T40"/>
                <a:gd fmla="*/ 79 h 92" name="T41"/>
                <a:gd fmla="*/ 22 w 126" name="T42"/>
                <a:gd fmla="*/ 79 h 92" name="T43"/>
                <a:gd fmla="*/ 77 w 126" name="T44"/>
                <a:gd fmla="*/ 79 h 92" name="T45"/>
                <a:gd fmla="*/ 89 w 126" name="T46"/>
                <a:gd fmla="*/ 75 h 92" name="T47"/>
                <a:gd fmla="*/ 102 w 126" name="T48"/>
                <a:gd fmla="*/ 79 h 92" name="T49"/>
                <a:gd fmla="*/ 77 w 126" name="T50"/>
                <a:gd fmla="*/ 79 h 92" name="T51"/>
                <a:gd fmla="*/ 112 w 126" name="T52"/>
                <a:gd fmla="*/ 76 h 92" name="T53"/>
                <a:gd fmla="*/ 89 w 126" name="T54"/>
                <a:gd fmla="*/ 67 h 92" name="T55"/>
                <a:gd fmla="*/ 66 w 126" name="T56"/>
                <a:gd fmla="*/ 76 h 92" name="T57"/>
                <a:gd fmla="*/ 66 w 126" name="T58"/>
                <a:gd fmla="*/ 62 h 92" name="T59"/>
                <a:gd fmla="*/ 58 w 126" name="T60"/>
                <a:gd fmla="*/ 58 h 92" name="T61"/>
                <a:gd fmla="*/ 58 w 126" name="T62"/>
                <a:gd fmla="*/ 76 h 92" name="T63"/>
                <a:gd fmla="*/ 35 w 126" name="T64"/>
                <a:gd fmla="*/ 67 h 92" name="T65"/>
                <a:gd fmla="*/ 35 w 126" name="T66"/>
                <a:gd fmla="*/ 67 h 92" name="T67"/>
                <a:gd fmla="*/ 12 w 126" name="T68"/>
                <a:gd fmla="*/ 76 h 92" name="T69"/>
                <a:gd fmla="*/ 12 w 126" name="T70"/>
                <a:gd fmla="*/ 22 h 92" name="T71"/>
                <a:gd fmla="*/ 18 w 126" name="T72"/>
                <a:gd fmla="*/ 15 h 92" name="T73"/>
                <a:gd fmla="*/ 35 w 126" name="T74"/>
                <a:gd fmla="*/ 8 h 92" name="T75"/>
                <a:gd fmla="*/ 52 w 126" name="T76"/>
                <a:gd fmla="*/ 16 h 92" name="T77"/>
                <a:gd fmla="*/ 57 w 126" name="T78"/>
                <a:gd fmla="*/ 21 h 92" name="T79"/>
                <a:gd fmla="*/ 58 w 126" name="T80"/>
                <a:gd fmla="*/ 22 h 92" name="T81"/>
                <a:gd fmla="*/ 58 w 126" name="T82"/>
                <a:gd fmla="*/ 45 h 92" name="T83"/>
                <a:gd fmla="*/ 66 w 126" name="T84"/>
                <a:gd fmla="*/ 49 h 92" name="T85"/>
                <a:gd fmla="*/ 66 w 126" name="T86"/>
                <a:gd fmla="*/ 22 h 92" name="T87"/>
                <a:gd fmla="*/ 72 w 126" name="T88"/>
                <a:gd fmla="*/ 15 h 92" name="T89"/>
                <a:gd fmla="*/ 89 w 126" name="T90"/>
                <a:gd fmla="*/ 8 h 92" name="T91"/>
                <a:gd fmla="*/ 107 w 126" name="T92"/>
                <a:gd fmla="*/ 16 h 92" name="T93"/>
                <a:gd fmla="*/ 111 w 126" name="T94"/>
                <a:gd fmla="*/ 21 h 92" name="T95"/>
                <a:gd fmla="*/ 112 w 126" name="T96"/>
                <a:gd fmla="*/ 22 h 92" name="T97"/>
                <a:gd fmla="*/ 112 w 126" name="T98"/>
                <a:gd fmla="*/ 76 h 92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92" w="125">
                  <a:moveTo>
                    <a:pt x="121" y="28"/>
                  </a:moveTo>
                  <a:cubicBezTo>
                    <a:pt x="121" y="20"/>
                    <a:pt x="121" y="20"/>
                    <a:pt x="121" y="20"/>
                  </a:cubicBezTo>
                  <a:cubicBezTo>
                    <a:pt x="120" y="18"/>
                    <a:pt x="120" y="18"/>
                    <a:pt x="120" y="18"/>
                  </a:cubicBezTo>
                  <a:cubicBezTo>
                    <a:pt x="120" y="18"/>
                    <a:pt x="117" y="14"/>
                    <a:pt x="112" y="9"/>
                  </a:cubicBezTo>
                  <a:cubicBezTo>
                    <a:pt x="107" y="5"/>
                    <a:pt x="99" y="0"/>
                    <a:pt x="89" y="0"/>
                  </a:cubicBezTo>
                  <a:cubicBezTo>
                    <a:pt x="79" y="0"/>
                    <a:pt x="71" y="5"/>
                    <a:pt x="66" y="9"/>
                  </a:cubicBezTo>
                  <a:cubicBezTo>
                    <a:pt x="64" y="11"/>
                    <a:pt x="63" y="12"/>
                    <a:pt x="62" y="13"/>
                  </a:cubicBezTo>
                  <a:cubicBezTo>
                    <a:pt x="61" y="12"/>
                    <a:pt x="60" y="11"/>
                    <a:pt x="58" y="9"/>
                  </a:cubicBezTo>
                  <a:cubicBezTo>
                    <a:pt x="53" y="5"/>
                    <a:pt x="45" y="0"/>
                    <a:pt x="35" y="0"/>
                  </a:cubicBezTo>
                  <a:cubicBezTo>
                    <a:pt x="25" y="0"/>
                    <a:pt x="17" y="5"/>
                    <a:pt x="12" y="9"/>
                  </a:cubicBezTo>
                  <a:cubicBezTo>
                    <a:pt x="7" y="14"/>
                    <a:pt x="4" y="18"/>
                    <a:pt x="4" y="18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126" y="92"/>
                    <a:pt x="126" y="92"/>
                    <a:pt x="126" y="92"/>
                  </a:cubicBezTo>
                  <a:cubicBezTo>
                    <a:pt x="126" y="28"/>
                    <a:pt x="126" y="28"/>
                    <a:pt x="126" y="28"/>
                  </a:cubicBezTo>
                  <a:lnTo>
                    <a:pt x="121" y="28"/>
                  </a:lnTo>
                  <a:close/>
                  <a:moveTo>
                    <a:pt x="22" y="79"/>
                  </a:moveTo>
                  <a:cubicBezTo>
                    <a:pt x="26" y="77"/>
                    <a:pt x="30" y="75"/>
                    <a:pt x="35" y="75"/>
                  </a:cubicBezTo>
                  <a:cubicBezTo>
                    <a:pt x="40" y="75"/>
                    <a:pt x="44" y="77"/>
                    <a:pt x="47" y="79"/>
                  </a:cubicBezTo>
                  <a:lnTo>
                    <a:pt x="22" y="79"/>
                  </a:lnTo>
                  <a:close/>
                  <a:moveTo>
                    <a:pt x="77" y="79"/>
                  </a:moveTo>
                  <a:cubicBezTo>
                    <a:pt x="80" y="77"/>
                    <a:pt x="84" y="75"/>
                    <a:pt x="89" y="75"/>
                  </a:cubicBezTo>
                  <a:cubicBezTo>
                    <a:pt x="94" y="75"/>
                    <a:pt x="98" y="77"/>
                    <a:pt x="102" y="79"/>
                  </a:cubicBezTo>
                  <a:lnTo>
                    <a:pt x="77" y="79"/>
                  </a:lnTo>
                  <a:close/>
                  <a:moveTo>
                    <a:pt x="112" y="76"/>
                  </a:moveTo>
                  <a:cubicBezTo>
                    <a:pt x="107" y="71"/>
                    <a:pt x="99" y="67"/>
                    <a:pt x="89" y="67"/>
                  </a:cubicBezTo>
                  <a:cubicBezTo>
                    <a:pt x="79" y="67"/>
                    <a:pt x="71" y="71"/>
                    <a:pt x="66" y="76"/>
                  </a:cubicBezTo>
                  <a:cubicBezTo>
                    <a:pt x="66" y="62"/>
                    <a:pt x="66" y="62"/>
                    <a:pt x="66" y="62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76"/>
                    <a:pt x="58" y="76"/>
                    <a:pt x="58" y="76"/>
                  </a:cubicBezTo>
                  <a:cubicBezTo>
                    <a:pt x="53" y="71"/>
                    <a:pt x="4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25" y="67"/>
                    <a:pt x="17" y="71"/>
                    <a:pt x="12" y="76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3" y="20"/>
                    <a:pt x="15" y="18"/>
                    <a:pt x="18" y="15"/>
                  </a:cubicBezTo>
                  <a:cubicBezTo>
                    <a:pt x="22" y="12"/>
                    <a:pt x="27" y="8"/>
                    <a:pt x="35" y="8"/>
                  </a:cubicBezTo>
                  <a:cubicBezTo>
                    <a:pt x="42" y="8"/>
                    <a:pt x="48" y="12"/>
                    <a:pt x="52" y="16"/>
                  </a:cubicBezTo>
                  <a:cubicBezTo>
                    <a:pt x="54" y="17"/>
                    <a:pt x="56" y="19"/>
                    <a:pt x="57" y="21"/>
                  </a:cubicBezTo>
                  <a:cubicBezTo>
                    <a:pt x="57" y="21"/>
                    <a:pt x="58" y="21"/>
                    <a:pt x="58" y="22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66" y="49"/>
                    <a:pt x="66" y="49"/>
                    <a:pt x="66" y="49"/>
                  </a:cubicBezTo>
                  <a:cubicBezTo>
                    <a:pt x="66" y="22"/>
                    <a:pt x="66" y="22"/>
                    <a:pt x="66" y="22"/>
                  </a:cubicBezTo>
                  <a:cubicBezTo>
                    <a:pt x="67" y="20"/>
                    <a:pt x="69" y="18"/>
                    <a:pt x="72" y="15"/>
                  </a:cubicBezTo>
                  <a:cubicBezTo>
                    <a:pt x="76" y="12"/>
                    <a:pt x="82" y="8"/>
                    <a:pt x="89" y="8"/>
                  </a:cubicBezTo>
                  <a:cubicBezTo>
                    <a:pt x="97" y="8"/>
                    <a:pt x="103" y="12"/>
                    <a:pt x="107" y="16"/>
                  </a:cubicBezTo>
                  <a:cubicBezTo>
                    <a:pt x="109" y="17"/>
                    <a:pt x="110" y="19"/>
                    <a:pt x="111" y="21"/>
                  </a:cubicBezTo>
                  <a:cubicBezTo>
                    <a:pt x="112" y="21"/>
                    <a:pt x="112" y="21"/>
                    <a:pt x="112" y="22"/>
                  </a:cubicBezTo>
                  <a:lnTo>
                    <a:pt x="112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18"/>
            <p:cNvSpPr/>
            <p:nvPr/>
          </p:nvSpPr>
          <p:spPr bwMode="auto">
            <a:xfrm>
              <a:off x="4066" y="2384"/>
              <a:ext cx="213" cy="130"/>
            </a:xfrm>
            <a:custGeom>
              <a:gdLst>
                <a:gd fmla="*/ 2 w 30" name="T0"/>
                <a:gd fmla="*/ 0 h 18" name="T1"/>
                <a:gd fmla="*/ 0 w 30" name="T2"/>
                <a:gd fmla="*/ 5 h 18" name="T3"/>
                <a:gd fmla="*/ 25 w 30" name="T4"/>
                <a:gd fmla="*/ 18 h 18" name="T5"/>
                <a:gd fmla="*/ 28 w 30" name="T6"/>
                <a:gd fmla="*/ 12 h 18" name="T7"/>
                <a:gd fmla="*/ 2 w 30" name="T8"/>
                <a:gd fmla="*/ 0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30">
                  <a:moveTo>
                    <a:pt x="2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30" y="17"/>
                    <a:pt x="28" y="12"/>
                    <a:pt x="28" y="12"/>
                  </a:cubicBez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Freeform 19"/>
            <p:cNvSpPr>
              <a:spLocks noEditPoints="1"/>
            </p:cNvSpPr>
            <p:nvPr/>
          </p:nvSpPr>
          <p:spPr bwMode="auto">
            <a:xfrm>
              <a:off x="3795" y="2190"/>
              <a:ext cx="285" cy="295"/>
            </a:xfrm>
            <a:custGeom>
              <a:gdLst>
                <a:gd fmla="*/ 28 w 40" name="T0"/>
                <a:gd fmla="*/ 4 h 41" name="T1"/>
                <a:gd fmla="*/ 4 w 40" name="T2"/>
                <a:gd fmla="*/ 12 h 41" name="T3"/>
                <a:gd fmla="*/ 12 w 40" name="T4"/>
                <a:gd fmla="*/ 36 h 41" name="T5"/>
                <a:gd fmla="*/ 35 w 40" name="T6"/>
                <a:gd fmla="*/ 30 h 41" name="T7"/>
                <a:gd fmla="*/ 35 w 40" name="T8"/>
                <a:gd fmla="*/ 30 h 41" name="T9"/>
                <a:gd fmla="*/ 37 w 40" name="T10"/>
                <a:gd fmla="*/ 26 h 41" name="T11"/>
                <a:gd fmla="*/ 28 w 40" name="T12"/>
                <a:gd fmla="*/ 4 h 41" name="T13"/>
                <a:gd fmla="*/ 32 w 40" name="T14"/>
                <a:gd fmla="*/ 26 h 41" name="T15"/>
                <a:gd fmla="*/ 14 w 40" name="T16"/>
                <a:gd fmla="*/ 32 h 41" name="T17"/>
                <a:gd fmla="*/ 8 w 40" name="T18"/>
                <a:gd fmla="*/ 14 h 41" name="T19"/>
                <a:gd fmla="*/ 26 w 40" name="T20"/>
                <a:gd fmla="*/ 8 h 41" name="T21"/>
                <a:gd fmla="*/ 32 w 40" name="T22"/>
                <a:gd fmla="*/ 26 h 4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1" w="40">
                  <a:moveTo>
                    <a:pt x="28" y="4"/>
                  </a:moveTo>
                  <a:cubicBezTo>
                    <a:pt x="19" y="0"/>
                    <a:pt x="9" y="4"/>
                    <a:pt x="4" y="12"/>
                  </a:cubicBezTo>
                  <a:cubicBezTo>
                    <a:pt x="0" y="21"/>
                    <a:pt x="3" y="32"/>
                    <a:pt x="12" y="36"/>
                  </a:cubicBezTo>
                  <a:cubicBezTo>
                    <a:pt x="20" y="41"/>
                    <a:pt x="30" y="38"/>
                    <a:pt x="35" y="30"/>
                  </a:cubicBezTo>
                  <a:cubicBezTo>
                    <a:pt x="35" y="30"/>
                    <a:pt x="35" y="30"/>
                    <a:pt x="35" y="30"/>
                  </a:cubicBezTo>
                  <a:cubicBezTo>
                    <a:pt x="36" y="28"/>
                    <a:pt x="36" y="28"/>
                    <a:pt x="37" y="26"/>
                  </a:cubicBezTo>
                  <a:cubicBezTo>
                    <a:pt x="40" y="18"/>
                    <a:pt x="36" y="9"/>
                    <a:pt x="28" y="4"/>
                  </a:cubicBezTo>
                  <a:close/>
                  <a:moveTo>
                    <a:pt x="32" y="26"/>
                  </a:moveTo>
                  <a:cubicBezTo>
                    <a:pt x="29" y="33"/>
                    <a:pt x="21" y="36"/>
                    <a:pt x="14" y="32"/>
                  </a:cubicBezTo>
                  <a:cubicBezTo>
                    <a:pt x="7" y="29"/>
                    <a:pt x="5" y="21"/>
                    <a:pt x="8" y="14"/>
                  </a:cubicBezTo>
                  <a:cubicBezTo>
                    <a:pt x="11" y="8"/>
                    <a:pt x="19" y="5"/>
                    <a:pt x="26" y="8"/>
                  </a:cubicBezTo>
                  <a:cubicBezTo>
                    <a:pt x="33" y="12"/>
                    <a:pt x="35" y="20"/>
                    <a:pt x="32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6773877" y="5050345"/>
            <a:ext cx="525463" cy="557213"/>
            <a:chOff x="8311249" y="3429000"/>
            <a:chExt cx="525463" cy="557213"/>
          </a:xfrm>
          <a:solidFill>
            <a:srgbClr val="A6A6A6"/>
          </a:solidFill>
        </p:grpSpPr>
        <p:sp>
          <p:nvSpPr>
            <p:cNvPr id="68" name="Freeform 23"/>
            <p:cNvSpPr/>
            <p:nvPr/>
          </p:nvSpPr>
          <p:spPr bwMode="auto">
            <a:xfrm>
              <a:off x="8379512" y="3724275"/>
              <a:ext cx="392113" cy="261938"/>
            </a:xfrm>
            <a:custGeom>
              <a:gdLst>
                <a:gd fmla="*/ 74 w 102" name="T0"/>
                <a:gd fmla="*/ 7 h 68" name="T1"/>
                <a:gd fmla="*/ 65 w 102" name="T2"/>
                <a:gd fmla="*/ 0 h 68" name="T3"/>
                <a:gd fmla="*/ 35 w 102" name="T4"/>
                <a:gd fmla="*/ 0 h 68" name="T5"/>
                <a:gd fmla="*/ 16 w 102" name="T6"/>
                <a:gd fmla="*/ 10 h 68" name="T7"/>
                <a:gd fmla="*/ 9 w 102" name="T8"/>
                <a:gd fmla="*/ 15 h 68" name="T9"/>
                <a:gd fmla="*/ 0 w 102" name="T10"/>
                <a:gd fmla="*/ 52 h 68" name="T11"/>
                <a:gd fmla="*/ 3 w 102" name="T12"/>
                <a:gd fmla="*/ 58 h 68" name="T13"/>
                <a:gd fmla="*/ 48 w 102" name="T14"/>
                <a:gd fmla="*/ 67 h 68" name="T15"/>
                <a:gd fmla="*/ 97 w 102" name="T16"/>
                <a:gd fmla="*/ 59 h 68" name="T17"/>
                <a:gd fmla="*/ 100 w 102" name="T18"/>
                <a:gd fmla="*/ 56 h 68" name="T19"/>
                <a:gd fmla="*/ 93 w 102" name="T20"/>
                <a:gd fmla="*/ 18 h 68" name="T21"/>
                <a:gd fmla="*/ 74 w 102" name="T22"/>
                <a:gd fmla="*/ 7 h 6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8" w="102">
                  <a:moveTo>
                    <a:pt x="74" y="7"/>
                  </a:moveTo>
                  <a:cubicBezTo>
                    <a:pt x="65" y="3"/>
                    <a:pt x="65" y="0"/>
                    <a:pt x="65" y="0"/>
                  </a:cubicBezTo>
                  <a:cubicBezTo>
                    <a:pt x="48" y="34"/>
                    <a:pt x="35" y="0"/>
                    <a:pt x="35" y="0"/>
                  </a:cubicBezTo>
                  <a:cubicBezTo>
                    <a:pt x="34" y="5"/>
                    <a:pt x="16" y="10"/>
                    <a:pt x="16" y="10"/>
                  </a:cubicBezTo>
                  <a:cubicBezTo>
                    <a:pt x="11" y="12"/>
                    <a:pt x="9" y="15"/>
                    <a:pt x="9" y="15"/>
                  </a:cubicBezTo>
                  <a:cubicBezTo>
                    <a:pt x="1" y="27"/>
                    <a:pt x="0" y="52"/>
                    <a:pt x="0" y="52"/>
                  </a:cubicBezTo>
                  <a:cubicBezTo>
                    <a:pt x="0" y="58"/>
                    <a:pt x="3" y="58"/>
                    <a:pt x="3" y="58"/>
                  </a:cubicBezTo>
                  <a:cubicBezTo>
                    <a:pt x="20" y="66"/>
                    <a:pt x="48" y="67"/>
                    <a:pt x="48" y="67"/>
                  </a:cubicBezTo>
                  <a:cubicBezTo>
                    <a:pt x="76" y="68"/>
                    <a:pt x="97" y="59"/>
                    <a:pt x="97" y="59"/>
                  </a:cubicBezTo>
                  <a:cubicBezTo>
                    <a:pt x="100" y="57"/>
                    <a:pt x="100" y="56"/>
                    <a:pt x="100" y="56"/>
                  </a:cubicBezTo>
                  <a:cubicBezTo>
                    <a:pt x="102" y="38"/>
                    <a:pt x="93" y="18"/>
                    <a:pt x="93" y="18"/>
                  </a:cubicBezTo>
                  <a:cubicBezTo>
                    <a:pt x="90" y="12"/>
                    <a:pt x="74" y="7"/>
                    <a:pt x="7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9" name="Freeform 24"/>
            <p:cNvSpPr>
              <a:spLocks noEditPoints="1"/>
            </p:cNvSpPr>
            <p:nvPr/>
          </p:nvSpPr>
          <p:spPr bwMode="auto">
            <a:xfrm>
              <a:off x="8479524" y="3487738"/>
              <a:ext cx="188913" cy="257175"/>
            </a:xfrm>
            <a:custGeom>
              <a:gdLst>
                <a:gd fmla="*/ 4 w 49" name="T0"/>
                <a:gd fmla="*/ 45 h 67" name="T1"/>
                <a:gd fmla="*/ 24 w 49" name="T2"/>
                <a:gd fmla="*/ 67 h 67" name="T3"/>
                <a:gd fmla="*/ 44 w 49" name="T4"/>
                <a:gd fmla="*/ 45 h 67" name="T5"/>
                <a:gd fmla="*/ 46 w 49" name="T6"/>
                <a:gd fmla="*/ 41 h 67" name="T7"/>
                <a:gd fmla="*/ 45 w 49" name="T8"/>
                <a:gd fmla="*/ 34 h 67" name="T9"/>
                <a:gd fmla="*/ 43 w 49" name="T10"/>
                <a:gd fmla="*/ 13 h 67" name="T11"/>
                <a:gd fmla="*/ 33 w 49" name="T12"/>
                <a:gd fmla="*/ 7 h 67" name="T13"/>
                <a:gd fmla="*/ 32 w 49" name="T14"/>
                <a:gd fmla="*/ 7 h 67" name="T15"/>
                <a:gd fmla="*/ 33 w 49" name="T16"/>
                <a:gd fmla="*/ 7 h 67" name="T17"/>
                <a:gd fmla="*/ 32 w 49" name="T18"/>
                <a:gd fmla="*/ 7 h 67" name="T19"/>
                <a:gd fmla="*/ 30 w 49" name="T20"/>
                <a:gd fmla="*/ 6 h 67" name="T21"/>
                <a:gd fmla="*/ 31 w 49" name="T22"/>
                <a:gd fmla="*/ 7 h 67" name="T23"/>
                <a:gd fmla="*/ 31 w 49" name="T24"/>
                <a:gd fmla="*/ 7 h 67" name="T25"/>
                <a:gd fmla="*/ 30 w 49" name="T26"/>
                <a:gd fmla="*/ 5 h 67" name="T27"/>
                <a:gd fmla="*/ 30 w 49" name="T28"/>
                <a:gd fmla="*/ 6 h 67" name="T29"/>
                <a:gd fmla="*/ 26 w 49" name="T30"/>
                <a:gd fmla="*/ 1 h 67" name="T31"/>
                <a:gd fmla="*/ 24 w 49" name="T32"/>
                <a:gd fmla="*/ 3 h 67" name="T33"/>
                <a:gd fmla="*/ 26 w 49" name="T34"/>
                <a:gd fmla="*/ 0 h 67" name="T35"/>
                <a:gd fmla="*/ 23 w 49" name="T36"/>
                <a:gd fmla="*/ 1 h 67" name="T37"/>
                <a:gd fmla="*/ 20 w 49" name="T38"/>
                <a:gd fmla="*/ 5 h 67" name="T39"/>
                <a:gd fmla="*/ 20 w 49" name="T40"/>
                <a:gd fmla="*/ 5 h 67" name="T41"/>
                <a:gd fmla="*/ 21 w 49" name="T42"/>
                <a:gd fmla="*/ 3 h 67" name="T43"/>
                <a:gd fmla="*/ 20 w 49" name="T44"/>
                <a:gd fmla="*/ 5 h 67" name="T45"/>
                <a:gd fmla="*/ 18 w 49" name="T46"/>
                <a:gd fmla="*/ 4 h 67" name="T47"/>
                <a:gd fmla="*/ 20 w 49" name="T48"/>
                <a:gd fmla="*/ 2 h 67" name="T49"/>
                <a:gd fmla="*/ 19 w 49" name="T50"/>
                <a:gd fmla="*/ 4 h 67" name="T51"/>
                <a:gd fmla="*/ 16 w 49" name="T52"/>
                <a:gd fmla="*/ 4 h 67" name="T53"/>
                <a:gd fmla="*/ 3 w 49" name="T54"/>
                <a:gd fmla="*/ 18 h 67" name="T55"/>
                <a:gd fmla="*/ 4 w 49" name="T56"/>
                <a:gd fmla="*/ 35 h 67" name="T57"/>
                <a:gd fmla="*/ 3 w 49" name="T58"/>
                <a:gd fmla="*/ 41 h 67" name="T59"/>
                <a:gd fmla="*/ 4 w 49" name="T60"/>
                <a:gd fmla="*/ 45 h 67" name="T61"/>
                <a:gd fmla="*/ 23 w 49" name="T62"/>
                <a:gd fmla="*/ 2 h 67" name="T63"/>
                <a:gd fmla="*/ 22 w 49" name="T64"/>
                <a:gd fmla="*/ 4 h 67" name="T65"/>
                <a:gd fmla="*/ 22 w 49" name="T66"/>
                <a:gd fmla="*/ 4 h 67" name="T67"/>
                <a:gd fmla="*/ 23 w 49" name="T68"/>
                <a:gd fmla="*/ 2 h 67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67" w="49">
                  <a:moveTo>
                    <a:pt x="4" y="45"/>
                  </a:moveTo>
                  <a:cubicBezTo>
                    <a:pt x="6" y="55"/>
                    <a:pt x="15" y="67"/>
                    <a:pt x="24" y="67"/>
                  </a:cubicBezTo>
                  <a:cubicBezTo>
                    <a:pt x="33" y="67"/>
                    <a:pt x="43" y="55"/>
                    <a:pt x="44" y="45"/>
                  </a:cubicBezTo>
                  <a:cubicBezTo>
                    <a:pt x="45" y="44"/>
                    <a:pt x="46" y="43"/>
                    <a:pt x="46" y="41"/>
                  </a:cubicBezTo>
                  <a:cubicBezTo>
                    <a:pt x="46" y="41"/>
                    <a:pt x="48" y="34"/>
                    <a:pt x="45" y="34"/>
                  </a:cubicBezTo>
                  <a:cubicBezTo>
                    <a:pt x="46" y="32"/>
                    <a:pt x="49" y="20"/>
                    <a:pt x="43" y="13"/>
                  </a:cubicBezTo>
                  <a:cubicBezTo>
                    <a:pt x="43" y="13"/>
                    <a:pt x="40" y="9"/>
                    <a:pt x="33" y="7"/>
                  </a:cubicBezTo>
                  <a:cubicBezTo>
                    <a:pt x="33" y="7"/>
                    <a:pt x="33" y="7"/>
                    <a:pt x="32" y="7"/>
                  </a:cubicBezTo>
                  <a:cubicBezTo>
                    <a:pt x="32" y="7"/>
                    <a:pt x="33" y="7"/>
                    <a:pt x="33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1" y="6"/>
                    <a:pt x="31" y="6"/>
                    <a:pt x="30" y="6"/>
                  </a:cubicBezTo>
                  <a:cubicBezTo>
                    <a:pt x="30" y="6"/>
                    <a:pt x="31" y="6"/>
                    <a:pt x="31" y="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0" y="6"/>
                    <a:pt x="30" y="6"/>
                    <a:pt x="30" y="5"/>
                  </a:cubicBezTo>
                  <a:cubicBezTo>
                    <a:pt x="30" y="5"/>
                    <a:pt x="30" y="6"/>
                    <a:pt x="30" y="6"/>
                  </a:cubicBezTo>
                  <a:cubicBezTo>
                    <a:pt x="29" y="5"/>
                    <a:pt x="26" y="3"/>
                    <a:pt x="26" y="1"/>
                  </a:cubicBezTo>
                  <a:cubicBezTo>
                    <a:pt x="26" y="1"/>
                    <a:pt x="24" y="1"/>
                    <a:pt x="24" y="3"/>
                  </a:cubicBezTo>
                  <a:cubicBezTo>
                    <a:pt x="24" y="2"/>
                    <a:pt x="25" y="1"/>
                    <a:pt x="26" y="0"/>
                  </a:cubicBezTo>
                  <a:cubicBezTo>
                    <a:pt x="26" y="0"/>
                    <a:pt x="24" y="0"/>
                    <a:pt x="23" y="1"/>
                  </a:cubicBezTo>
                  <a:cubicBezTo>
                    <a:pt x="23" y="2"/>
                    <a:pt x="21" y="3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0" y="4"/>
                    <a:pt x="21" y="3"/>
                  </a:cubicBezTo>
                  <a:cubicBezTo>
                    <a:pt x="21" y="3"/>
                    <a:pt x="20" y="4"/>
                    <a:pt x="20" y="5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9" y="4"/>
                    <a:pt x="19" y="3"/>
                    <a:pt x="20" y="2"/>
                  </a:cubicBezTo>
                  <a:cubicBezTo>
                    <a:pt x="20" y="2"/>
                    <a:pt x="19" y="3"/>
                    <a:pt x="19" y="4"/>
                  </a:cubicBezTo>
                  <a:cubicBezTo>
                    <a:pt x="19" y="3"/>
                    <a:pt x="19" y="2"/>
                    <a:pt x="16" y="4"/>
                  </a:cubicBezTo>
                  <a:cubicBezTo>
                    <a:pt x="16" y="4"/>
                    <a:pt x="6" y="9"/>
                    <a:pt x="3" y="18"/>
                  </a:cubicBezTo>
                  <a:cubicBezTo>
                    <a:pt x="3" y="18"/>
                    <a:pt x="1" y="22"/>
                    <a:pt x="4" y="35"/>
                  </a:cubicBezTo>
                  <a:cubicBezTo>
                    <a:pt x="0" y="33"/>
                    <a:pt x="3" y="41"/>
                    <a:pt x="3" y="41"/>
                  </a:cubicBezTo>
                  <a:cubicBezTo>
                    <a:pt x="3" y="43"/>
                    <a:pt x="4" y="44"/>
                    <a:pt x="4" y="45"/>
                  </a:cubicBezTo>
                  <a:close/>
                  <a:moveTo>
                    <a:pt x="23" y="2"/>
                  </a:moveTo>
                  <a:cubicBezTo>
                    <a:pt x="23" y="2"/>
                    <a:pt x="22" y="3"/>
                    <a:pt x="22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3"/>
                    <a:pt x="22" y="3"/>
                    <a:pt x="2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1" name="Freeform 25"/>
            <p:cNvSpPr/>
            <p:nvPr/>
          </p:nvSpPr>
          <p:spPr bwMode="auto">
            <a:xfrm>
              <a:off x="8387449" y="3487738"/>
              <a:ext cx="84138" cy="106363"/>
            </a:xfrm>
            <a:custGeom>
              <a:gdLst>
                <a:gd fmla="*/ 3 w 22" name="T0"/>
                <a:gd fmla="*/ 28 h 28" name="T1"/>
                <a:gd fmla="*/ 3 w 22" name="T2"/>
                <a:gd fmla="*/ 28 h 28" name="T3"/>
                <a:gd fmla="*/ 4 w 22" name="T4"/>
                <a:gd fmla="*/ 28 h 28" name="T5"/>
                <a:gd fmla="*/ 4 w 22" name="T6"/>
                <a:gd fmla="*/ 28 h 28" name="T7"/>
                <a:gd fmla="*/ 10 w 22" name="T8"/>
                <a:gd fmla="*/ 27 h 28" name="T9"/>
                <a:gd fmla="*/ 10 w 22" name="T10"/>
                <a:gd fmla="*/ 26 h 28" name="T11"/>
                <a:gd fmla="*/ 21 w 22" name="T12"/>
                <a:gd fmla="*/ 7 h 28" name="T13"/>
                <a:gd fmla="*/ 22 w 22" name="T14"/>
                <a:gd fmla="*/ 7 h 28" name="T15"/>
                <a:gd fmla="*/ 20 w 22" name="T16"/>
                <a:gd fmla="*/ 0 h 28" name="T17"/>
                <a:gd fmla="*/ 20 w 22" name="T18"/>
                <a:gd fmla="*/ 0 h 28" name="T19"/>
                <a:gd fmla="*/ 3 w 22" name="T20"/>
                <a:gd fmla="*/ 28 h 2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8" w="22">
                  <a:moveTo>
                    <a:pt x="3" y="28"/>
                  </a:moveTo>
                  <a:cubicBezTo>
                    <a:pt x="3" y="28"/>
                    <a:pt x="3" y="28"/>
                    <a:pt x="3" y="28"/>
                  </a:cubicBezTo>
                  <a:cubicBezTo>
                    <a:pt x="3" y="28"/>
                    <a:pt x="3" y="28"/>
                    <a:pt x="4" y="28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8" y="18"/>
                    <a:pt x="13" y="9"/>
                    <a:pt x="21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7" y="3"/>
                    <a:pt x="0" y="15"/>
                    <a:pt x="3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3" name="Freeform 26"/>
            <p:cNvSpPr/>
            <p:nvPr/>
          </p:nvSpPr>
          <p:spPr bwMode="auto">
            <a:xfrm>
              <a:off x="8311249" y="3429000"/>
              <a:ext cx="122238" cy="161925"/>
            </a:xfrm>
            <a:custGeom>
              <a:gdLst>
                <a:gd fmla="*/ 32 w 32" name="T0"/>
                <a:gd fmla="*/ 8 h 42" name="T1"/>
                <a:gd fmla="*/ 32 w 32" name="T2"/>
                <a:gd fmla="*/ 7 h 42" name="T3"/>
                <a:gd fmla="*/ 30 w 32" name="T4"/>
                <a:gd fmla="*/ 1 h 42" name="T5"/>
                <a:gd fmla="*/ 30 w 32" name="T6"/>
                <a:gd fmla="*/ 0 h 42" name="T7"/>
                <a:gd fmla="*/ 5 w 32" name="T8"/>
                <a:gd fmla="*/ 41 h 42" name="T9"/>
                <a:gd fmla="*/ 5 w 32" name="T10"/>
                <a:gd fmla="*/ 42 h 42" name="T11"/>
                <a:gd fmla="*/ 5 w 32" name="T12"/>
                <a:gd fmla="*/ 42 h 42" name="T13"/>
                <a:gd fmla="*/ 6 w 32" name="T14"/>
                <a:gd fmla="*/ 42 h 42" name="T15"/>
                <a:gd fmla="*/ 12 w 32" name="T16"/>
                <a:gd fmla="*/ 40 h 42" name="T17"/>
                <a:gd fmla="*/ 12 w 32" name="T18"/>
                <a:gd fmla="*/ 40 h 42" name="T19"/>
                <a:gd fmla="*/ 32 w 32" name="T20"/>
                <a:gd fmla="*/ 8 h 4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2" w="32">
                  <a:moveTo>
                    <a:pt x="32" y="8"/>
                  </a:moveTo>
                  <a:cubicBezTo>
                    <a:pt x="32" y="8"/>
                    <a:pt x="32" y="7"/>
                    <a:pt x="32" y="7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11" y="5"/>
                    <a:pt x="0" y="23"/>
                    <a:pt x="5" y="41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6" y="42"/>
                    <a:pt x="6" y="42"/>
                    <a:pt x="6" y="42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9" y="26"/>
                    <a:pt x="17" y="11"/>
                    <a:pt x="3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27"/>
            <p:cNvSpPr/>
            <p:nvPr/>
          </p:nvSpPr>
          <p:spPr bwMode="auto">
            <a:xfrm>
              <a:off x="8676374" y="3490913"/>
              <a:ext cx="84138" cy="107950"/>
            </a:xfrm>
            <a:custGeom>
              <a:gdLst>
                <a:gd fmla="*/ 3 w 22" name="T0"/>
                <a:gd fmla="*/ 0 h 28" name="T1"/>
                <a:gd fmla="*/ 2 w 22" name="T2"/>
                <a:gd fmla="*/ 0 h 28" name="T3"/>
                <a:gd fmla="*/ 0 w 22" name="T4"/>
                <a:gd fmla="*/ 7 h 28" name="T5"/>
                <a:gd fmla="*/ 1 w 22" name="T6"/>
                <a:gd fmla="*/ 7 h 28" name="T7"/>
                <a:gd fmla="*/ 12 w 22" name="T8"/>
                <a:gd fmla="*/ 26 h 28" name="T9"/>
                <a:gd fmla="*/ 12 w 22" name="T10"/>
                <a:gd fmla="*/ 26 h 28" name="T11"/>
                <a:gd fmla="*/ 18 w 22" name="T12"/>
                <a:gd fmla="*/ 28 h 28" name="T13"/>
                <a:gd fmla="*/ 18 w 22" name="T14"/>
                <a:gd fmla="*/ 28 h 28" name="T15"/>
                <a:gd fmla="*/ 19 w 22" name="T16"/>
                <a:gd fmla="*/ 27 h 28" name="T17"/>
                <a:gd fmla="*/ 19 w 22" name="T18"/>
                <a:gd fmla="*/ 27 h 28" name="T19"/>
                <a:gd fmla="*/ 3 w 22" name="T20"/>
                <a:gd fmla="*/ 0 h 2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8" w="22">
                  <a:moveTo>
                    <a:pt x="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1" y="7"/>
                  </a:cubicBezTo>
                  <a:cubicBezTo>
                    <a:pt x="9" y="9"/>
                    <a:pt x="14" y="18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9" y="28"/>
                    <a:pt x="19" y="28"/>
                    <a:pt x="19" y="27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22" y="15"/>
                    <a:pt x="15" y="3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28"/>
            <p:cNvSpPr/>
            <p:nvPr/>
          </p:nvSpPr>
          <p:spPr bwMode="auto">
            <a:xfrm>
              <a:off x="8714474" y="3433763"/>
              <a:ext cx="122238" cy="160338"/>
            </a:xfrm>
            <a:custGeom>
              <a:gdLst>
                <a:gd fmla="*/ 2 w 32" name="T0"/>
                <a:gd fmla="*/ 0 h 42" name="T1"/>
                <a:gd fmla="*/ 2 w 32" name="T2"/>
                <a:gd fmla="*/ 0 h 42" name="T3"/>
                <a:gd fmla="*/ 0 w 32" name="T4"/>
                <a:gd fmla="*/ 7 h 42" name="T5"/>
                <a:gd fmla="*/ 1 w 32" name="T6"/>
                <a:gd fmla="*/ 7 h 42" name="T7"/>
                <a:gd fmla="*/ 20 w 32" name="T8"/>
                <a:gd fmla="*/ 39 h 42" name="T9"/>
                <a:gd fmla="*/ 20 w 32" name="T10"/>
                <a:gd fmla="*/ 40 h 42" name="T11"/>
                <a:gd fmla="*/ 27 w 32" name="T12"/>
                <a:gd fmla="*/ 42 h 42" name="T13"/>
                <a:gd fmla="*/ 27 w 32" name="T14"/>
                <a:gd fmla="*/ 42 h 42" name="T15"/>
                <a:gd fmla="*/ 27 w 32" name="T16"/>
                <a:gd fmla="*/ 41 h 42" name="T17"/>
                <a:gd fmla="*/ 27 w 32" name="T18"/>
                <a:gd fmla="*/ 41 h 42" name="T19"/>
                <a:gd fmla="*/ 2 w 32" name="T20"/>
                <a:gd fmla="*/ 0 h 4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2" w="32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1" y="7"/>
                  </a:cubicBezTo>
                  <a:cubicBezTo>
                    <a:pt x="15" y="11"/>
                    <a:pt x="23" y="25"/>
                    <a:pt x="20" y="39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7" y="42"/>
                    <a:pt x="27" y="42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32" y="23"/>
                    <a:pt x="21" y="4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7" name="Group 31"/>
          <p:cNvGrpSpPr>
            <a:grpSpLocks noChangeAspect="1"/>
          </p:cNvGrpSpPr>
          <p:nvPr/>
        </p:nvGrpSpPr>
        <p:grpSpPr>
          <a:xfrm>
            <a:off x="1114233" y="5046469"/>
            <a:ext cx="528793" cy="564964"/>
            <a:chOff x="3685" y="1995"/>
            <a:chExt cx="307" cy="328"/>
          </a:xfrm>
          <a:solidFill>
            <a:srgbClr val="595E64"/>
          </a:solidFill>
        </p:grpSpPr>
        <p:sp>
          <p:nvSpPr>
            <p:cNvPr id="78" name="Oval 32"/>
            <p:cNvSpPr>
              <a:spLocks noChangeArrowheads="1"/>
            </p:cNvSpPr>
            <p:nvPr/>
          </p:nvSpPr>
          <p:spPr bwMode="auto">
            <a:xfrm>
              <a:off x="3719" y="2115"/>
              <a:ext cx="53" cy="5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" name="Freeform 33"/>
            <p:cNvSpPr>
              <a:spLocks noEditPoints="1"/>
            </p:cNvSpPr>
            <p:nvPr/>
          </p:nvSpPr>
          <p:spPr bwMode="auto">
            <a:xfrm>
              <a:off x="3685" y="1995"/>
              <a:ext cx="307" cy="328"/>
            </a:xfrm>
            <a:custGeom>
              <a:gdLst>
                <a:gd fmla="*/ 127 w 127" name="T0"/>
                <a:gd fmla="*/ 25 h 136" name="T1"/>
                <a:gd fmla="*/ 103 w 127" name="T2"/>
                <a:gd fmla="*/ 0 h 136" name="T3"/>
                <a:gd fmla="*/ 78 w 127" name="T4"/>
                <a:gd fmla="*/ 25 h 136" name="T5"/>
                <a:gd fmla="*/ 80 w 127" name="T6"/>
                <a:gd fmla="*/ 32 h 136" name="T7"/>
                <a:gd fmla="*/ 99 w 127" name="T8"/>
                <a:gd fmla="*/ 84 h 136" name="T9"/>
                <a:gd fmla="*/ 89 w 127" name="T10"/>
                <a:gd fmla="*/ 89 h 136" name="T11"/>
                <a:gd fmla="*/ 89 w 127" name="T12"/>
                <a:gd fmla="*/ 93 h 136" name="T13"/>
                <a:gd fmla="*/ 30 w 127" name="T14"/>
                <a:gd fmla="*/ 121 h 136" name="T15"/>
                <a:gd fmla="*/ 27 w 127" name="T16"/>
                <a:gd fmla="*/ 120 h 136" name="T17"/>
                <a:gd fmla="*/ 48 w 127" name="T18"/>
                <a:gd fmla="*/ 70 h 136" name="T19"/>
                <a:gd fmla="*/ 49 w 127" name="T20"/>
                <a:gd fmla="*/ 61 h 136" name="T21"/>
                <a:gd fmla="*/ 25 w 127" name="T22"/>
                <a:gd fmla="*/ 37 h 136" name="T23"/>
                <a:gd fmla="*/ 0 w 127" name="T24"/>
                <a:gd fmla="*/ 61 h 136" name="T25"/>
                <a:gd fmla="*/ 2 w 127" name="T26"/>
                <a:gd fmla="*/ 69 h 136" name="T27"/>
                <a:gd fmla="*/ 21 w 127" name="T28"/>
                <a:gd fmla="*/ 120 h 136" name="T29"/>
                <a:gd fmla="*/ 10 w 127" name="T30"/>
                <a:gd fmla="*/ 128 h 136" name="T31"/>
                <a:gd fmla="*/ 24 w 127" name="T32"/>
                <a:gd fmla="*/ 136 h 136" name="T33"/>
                <a:gd fmla="*/ 37 w 127" name="T34"/>
                <a:gd fmla="*/ 130 h 136" name="T35"/>
                <a:gd fmla="*/ 37 w 127" name="T36"/>
                <a:gd fmla="*/ 126 h 136" name="T37"/>
                <a:gd fmla="*/ 35 w 127" name="T38"/>
                <a:gd fmla="*/ 124 h 136" name="T39"/>
                <a:gd fmla="*/ 93 w 127" name="T40"/>
                <a:gd fmla="*/ 97 h 136" name="T41"/>
                <a:gd fmla="*/ 102 w 127" name="T42"/>
                <a:gd fmla="*/ 99 h 136" name="T43"/>
                <a:gd fmla="*/ 116 w 127" name="T44"/>
                <a:gd fmla="*/ 92 h 136" name="T45"/>
                <a:gd fmla="*/ 105 w 127" name="T46"/>
                <a:gd fmla="*/ 84 h 136" name="T47"/>
                <a:gd fmla="*/ 126 w 127" name="T48"/>
                <a:gd fmla="*/ 33 h 136" name="T49"/>
                <a:gd fmla="*/ 127 w 127" name="T50"/>
                <a:gd fmla="*/ 25 h 136" name="T51"/>
                <a:gd fmla="*/ 9 w 127" name="T52"/>
                <a:gd fmla="*/ 61 h 136" name="T53"/>
                <a:gd fmla="*/ 25 w 127" name="T54"/>
                <a:gd fmla="*/ 45 h 136" name="T55"/>
                <a:gd fmla="*/ 40 w 127" name="T56"/>
                <a:gd fmla="*/ 61 h 136" name="T57"/>
                <a:gd fmla="*/ 25 w 127" name="T58"/>
                <a:gd fmla="*/ 77 h 136" name="T59"/>
                <a:gd fmla="*/ 9 w 127" name="T60"/>
                <a:gd fmla="*/ 61 h 136" name="T61"/>
                <a:gd fmla="*/ 24 w 127" name="T62"/>
                <a:gd fmla="*/ 133 h 136" name="T63"/>
                <a:gd fmla="*/ 15 w 127" name="T64"/>
                <a:gd fmla="*/ 128 h 136" name="T65"/>
                <a:gd fmla="*/ 22 w 127" name="T66"/>
                <a:gd fmla="*/ 123 h 136" name="T67"/>
                <a:gd fmla="*/ 23 w 127" name="T68"/>
                <a:gd fmla="*/ 128 h 136" name="T69"/>
                <a:gd fmla="*/ 25 w 127" name="T70"/>
                <a:gd fmla="*/ 123 h 136" name="T71"/>
                <a:gd fmla="*/ 32 w 127" name="T72"/>
                <a:gd fmla="*/ 128 h 136" name="T73"/>
                <a:gd fmla="*/ 24 w 127" name="T74"/>
                <a:gd fmla="*/ 133 h 136" name="T75"/>
                <a:gd fmla="*/ 111 w 127" name="T76"/>
                <a:gd fmla="*/ 92 h 136" name="T77"/>
                <a:gd fmla="*/ 102 w 127" name="T78"/>
                <a:gd fmla="*/ 97 h 136" name="T79"/>
                <a:gd fmla="*/ 93 w 127" name="T80"/>
                <a:gd fmla="*/ 92 h 136" name="T81"/>
                <a:gd fmla="*/ 100 w 127" name="T82"/>
                <a:gd fmla="*/ 87 h 136" name="T83"/>
                <a:gd fmla="*/ 101 w 127" name="T84"/>
                <a:gd fmla="*/ 92 h 136" name="T85"/>
                <a:gd fmla="*/ 104 w 127" name="T86"/>
                <a:gd fmla="*/ 87 h 136" name="T87"/>
                <a:gd fmla="*/ 111 w 127" name="T88"/>
                <a:gd fmla="*/ 92 h 136" name="T89"/>
                <a:gd fmla="*/ 103 w 127" name="T90"/>
                <a:gd fmla="*/ 40 h 136" name="T91"/>
                <a:gd fmla="*/ 87 w 127" name="T92"/>
                <a:gd fmla="*/ 25 h 136" name="T93"/>
                <a:gd fmla="*/ 103 w 127" name="T94"/>
                <a:gd fmla="*/ 9 h 136" name="T95"/>
                <a:gd fmla="*/ 119 w 127" name="T96"/>
                <a:gd fmla="*/ 25 h 136" name="T97"/>
                <a:gd fmla="*/ 103 w 127" name="T98"/>
                <a:gd fmla="*/ 40 h 136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136" w="127">
                  <a:moveTo>
                    <a:pt x="127" y="25"/>
                  </a:moveTo>
                  <a:cubicBezTo>
                    <a:pt x="127" y="11"/>
                    <a:pt x="116" y="0"/>
                    <a:pt x="103" y="0"/>
                  </a:cubicBezTo>
                  <a:cubicBezTo>
                    <a:pt x="89" y="0"/>
                    <a:pt x="78" y="11"/>
                    <a:pt x="78" y="25"/>
                  </a:cubicBezTo>
                  <a:cubicBezTo>
                    <a:pt x="78" y="27"/>
                    <a:pt x="79" y="30"/>
                    <a:pt x="80" y="32"/>
                  </a:cubicBezTo>
                  <a:cubicBezTo>
                    <a:pt x="81" y="37"/>
                    <a:pt x="93" y="69"/>
                    <a:pt x="99" y="84"/>
                  </a:cubicBezTo>
                  <a:cubicBezTo>
                    <a:pt x="94" y="85"/>
                    <a:pt x="90" y="87"/>
                    <a:pt x="89" y="89"/>
                  </a:cubicBezTo>
                  <a:cubicBezTo>
                    <a:pt x="89" y="89"/>
                    <a:pt x="88" y="91"/>
                    <a:pt x="89" y="93"/>
                  </a:cubicBezTo>
                  <a:cubicBezTo>
                    <a:pt x="30" y="121"/>
                    <a:pt x="30" y="121"/>
                    <a:pt x="30" y="121"/>
                  </a:cubicBezTo>
                  <a:cubicBezTo>
                    <a:pt x="29" y="121"/>
                    <a:pt x="28" y="120"/>
                    <a:pt x="27" y="120"/>
                  </a:cubicBezTo>
                  <a:cubicBezTo>
                    <a:pt x="33" y="106"/>
                    <a:pt x="45" y="77"/>
                    <a:pt x="48" y="70"/>
                  </a:cubicBezTo>
                  <a:cubicBezTo>
                    <a:pt x="49" y="67"/>
                    <a:pt x="49" y="64"/>
                    <a:pt x="49" y="61"/>
                  </a:cubicBezTo>
                  <a:cubicBezTo>
                    <a:pt x="49" y="48"/>
                    <a:pt x="38" y="37"/>
                    <a:pt x="25" y="37"/>
                  </a:cubicBezTo>
                  <a:cubicBezTo>
                    <a:pt x="11" y="37"/>
                    <a:pt x="0" y="48"/>
                    <a:pt x="0" y="61"/>
                  </a:cubicBezTo>
                  <a:cubicBezTo>
                    <a:pt x="0" y="64"/>
                    <a:pt x="1" y="66"/>
                    <a:pt x="2" y="69"/>
                  </a:cubicBezTo>
                  <a:cubicBezTo>
                    <a:pt x="3" y="73"/>
                    <a:pt x="15" y="105"/>
                    <a:pt x="21" y="120"/>
                  </a:cubicBezTo>
                  <a:cubicBezTo>
                    <a:pt x="14" y="121"/>
                    <a:pt x="10" y="124"/>
                    <a:pt x="10" y="128"/>
                  </a:cubicBezTo>
                  <a:cubicBezTo>
                    <a:pt x="10" y="132"/>
                    <a:pt x="16" y="136"/>
                    <a:pt x="24" y="136"/>
                  </a:cubicBezTo>
                  <a:cubicBezTo>
                    <a:pt x="30" y="136"/>
                    <a:pt x="36" y="133"/>
                    <a:pt x="37" y="130"/>
                  </a:cubicBezTo>
                  <a:cubicBezTo>
                    <a:pt x="38" y="127"/>
                    <a:pt x="37" y="126"/>
                    <a:pt x="37" y="126"/>
                  </a:cubicBezTo>
                  <a:cubicBezTo>
                    <a:pt x="36" y="125"/>
                    <a:pt x="36" y="125"/>
                    <a:pt x="35" y="124"/>
                  </a:cubicBezTo>
                  <a:cubicBezTo>
                    <a:pt x="93" y="97"/>
                    <a:pt x="93" y="97"/>
                    <a:pt x="93" y="97"/>
                  </a:cubicBezTo>
                  <a:cubicBezTo>
                    <a:pt x="95" y="99"/>
                    <a:pt x="98" y="99"/>
                    <a:pt x="102" y="99"/>
                  </a:cubicBezTo>
                  <a:cubicBezTo>
                    <a:pt x="110" y="99"/>
                    <a:pt x="116" y="96"/>
                    <a:pt x="116" y="92"/>
                  </a:cubicBezTo>
                  <a:cubicBezTo>
                    <a:pt x="116" y="88"/>
                    <a:pt x="111" y="85"/>
                    <a:pt x="105" y="84"/>
                  </a:cubicBezTo>
                  <a:cubicBezTo>
                    <a:pt x="111" y="70"/>
                    <a:pt x="123" y="40"/>
                    <a:pt x="126" y="33"/>
                  </a:cubicBezTo>
                  <a:cubicBezTo>
                    <a:pt x="127" y="30"/>
                    <a:pt x="127" y="28"/>
                    <a:pt x="127" y="25"/>
                  </a:cubicBezTo>
                  <a:close/>
                  <a:moveTo>
                    <a:pt x="9" y="61"/>
                  </a:moveTo>
                  <a:cubicBezTo>
                    <a:pt x="9" y="52"/>
                    <a:pt x="16" y="45"/>
                    <a:pt x="25" y="45"/>
                  </a:cubicBezTo>
                  <a:cubicBezTo>
                    <a:pt x="34" y="45"/>
                    <a:pt x="40" y="52"/>
                    <a:pt x="40" y="61"/>
                  </a:cubicBezTo>
                  <a:cubicBezTo>
                    <a:pt x="40" y="70"/>
                    <a:pt x="34" y="77"/>
                    <a:pt x="25" y="77"/>
                  </a:cubicBezTo>
                  <a:cubicBezTo>
                    <a:pt x="16" y="77"/>
                    <a:pt x="9" y="70"/>
                    <a:pt x="9" y="61"/>
                  </a:cubicBezTo>
                  <a:close/>
                  <a:moveTo>
                    <a:pt x="24" y="133"/>
                  </a:moveTo>
                  <a:cubicBezTo>
                    <a:pt x="19" y="133"/>
                    <a:pt x="15" y="131"/>
                    <a:pt x="15" y="128"/>
                  </a:cubicBezTo>
                  <a:cubicBezTo>
                    <a:pt x="15" y="126"/>
                    <a:pt x="18" y="124"/>
                    <a:pt x="22" y="123"/>
                  </a:cubicBezTo>
                  <a:cubicBezTo>
                    <a:pt x="23" y="126"/>
                    <a:pt x="23" y="128"/>
                    <a:pt x="23" y="128"/>
                  </a:cubicBezTo>
                  <a:cubicBezTo>
                    <a:pt x="23" y="128"/>
                    <a:pt x="24" y="126"/>
                    <a:pt x="25" y="123"/>
                  </a:cubicBezTo>
                  <a:cubicBezTo>
                    <a:pt x="29" y="124"/>
                    <a:pt x="32" y="126"/>
                    <a:pt x="32" y="128"/>
                  </a:cubicBezTo>
                  <a:cubicBezTo>
                    <a:pt x="32" y="131"/>
                    <a:pt x="28" y="133"/>
                    <a:pt x="24" y="133"/>
                  </a:cubicBezTo>
                  <a:close/>
                  <a:moveTo>
                    <a:pt x="111" y="92"/>
                  </a:moveTo>
                  <a:cubicBezTo>
                    <a:pt x="111" y="94"/>
                    <a:pt x="107" y="97"/>
                    <a:pt x="102" y="97"/>
                  </a:cubicBezTo>
                  <a:cubicBezTo>
                    <a:pt x="97" y="97"/>
                    <a:pt x="93" y="94"/>
                    <a:pt x="93" y="92"/>
                  </a:cubicBezTo>
                  <a:cubicBezTo>
                    <a:pt x="93" y="89"/>
                    <a:pt x="96" y="87"/>
                    <a:pt x="100" y="87"/>
                  </a:cubicBezTo>
                  <a:cubicBezTo>
                    <a:pt x="101" y="90"/>
                    <a:pt x="101" y="92"/>
                    <a:pt x="101" y="92"/>
                  </a:cubicBezTo>
                  <a:cubicBezTo>
                    <a:pt x="101" y="92"/>
                    <a:pt x="102" y="90"/>
                    <a:pt x="104" y="87"/>
                  </a:cubicBezTo>
                  <a:cubicBezTo>
                    <a:pt x="108" y="87"/>
                    <a:pt x="111" y="89"/>
                    <a:pt x="111" y="92"/>
                  </a:cubicBezTo>
                  <a:close/>
                  <a:moveTo>
                    <a:pt x="103" y="40"/>
                  </a:moveTo>
                  <a:cubicBezTo>
                    <a:pt x="94" y="40"/>
                    <a:pt x="87" y="33"/>
                    <a:pt x="87" y="25"/>
                  </a:cubicBezTo>
                  <a:cubicBezTo>
                    <a:pt x="87" y="16"/>
                    <a:pt x="94" y="9"/>
                    <a:pt x="103" y="9"/>
                  </a:cubicBezTo>
                  <a:cubicBezTo>
                    <a:pt x="112" y="9"/>
                    <a:pt x="119" y="16"/>
                    <a:pt x="119" y="25"/>
                  </a:cubicBezTo>
                  <a:cubicBezTo>
                    <a:pt x="119" y="33"/>
                    <a:pt x="112" y="40"/>
                    <a:pt x="103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0" name="Oval 34"/>
            <p:cNvSpPr>
              <a:spLocks noChangeArrowheads="1"/>
            </p:cNvSpPr>
            <p:nvPr/>
          </p:nvSpPr>
          <p:spPr bwMode="auto">
            <a:xfrm>
              <a:off x="3908" y="2026"/>
              <a:ext cx="53" cy="5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81" name="Group 37"/>
          <p:cNvGrpSpPr>
            <a:grpSpLocks noChangeAspect="1"/>
          </p:cNvGrpSpPr>
          <p:nvPr/>
        </p:nvGrpSpPr>
        <p:grpSpPr>
          <a:xfrm>
            <a:off x="1132567" y="3493363"/>
            <a:ext cx="492125" cy="492125"/>
            <a:chOff x="1334" y="1874"/>
            <a:chExt cx="310" cy="310"/>
          </a:xfrm>
          <a:solidFill>
            <a:srgbClr val="FDCD5F"/>
          </a:solidFill>
        </p:grpSpPr>
        <p:sp>
          <p:nvSpPr>
            <p:cNvPr id="82" name="Freeform 38"/>
            <p:cNvSpPr>
              <a:spLocks noEditPoints="1"/>
            </p:cNvSpPr>
            <p:nvPr/>
          </p:nvSpPr>
          <p:spPr bwMode="auto">
            <a:xfrm>
              <a:off x="1499" y="1947"/>
              <a:ext cx="145" cy="237"/>
            </a:xfrm>
            <a:custGeom>
              <a:gdLst>
                <a:gd fmla="*/ 0 w 145" name="T0"/>
                <a:gd fmla="*/ 60 h 237" name="T1"/>
                <a:gd fmla="*/ 0 w 145" name="T2"/>
                <a:gd fmla="*/ 237 h 237" name="T3"/>
                <a:gd fmla="*/ 145 w 145" name="T4"/>
                <a:gd fmla="*/ 176 h 237" name="T5"/>
                <a:gd fmla="*/ 145 w 145" name="T6"/>
                <a:gd fmla="*/ 0 h 237" name="T7"/>
                <a:gd fmla="*/ 0 w 145" name="T8"/>
                <a:gd fmla="*/ 60 h 237" name="T9"/>
                <a:gd fmla="*/ 135 w 145" name="T10"/>
                <a:gd fmla="*/ 14 h 237" name="T11"/>
                <a:gd fmla="*/ 135 w 145" name="T12"/>
                <a:gd fmla="*/ 169 h 237" name="T13"/>
                <a:gd fmla="*/ 10 w 145" name="T14"/>
                <a:gd fmla="*/ 116 h 237" name="T15"/>
                <a:gd fmla="*/ 10 w 145" name="T16"/>
                <a:gd fmla="*/ 68 h 237" name="T17"/>
                <a:gd fmla="*/ 135 w 145" name="T18"/>
                <a:gd fmla="*/ 14 h 237" name="T19"/>
                <a:gd fmla="*/ 10 w 145" name="T20"/>
                <a:gd fmla="*/ 123 h 237" name="T21"/>
                <a:gd fmla="*/ 131 w 145" name="T22"/>
                <a:gd fmla="*/ 174 h 237" name="T23"/>
                <a:gd fmla="*/ 10 w 145" name="T24"/>
                <a:gd fmla="*/ 222 h 237" name="T25"/>
                <a:gd fmla="*/ 10 w 145" name="T26"/>
                <a:gd fmla="*/ 123 h 2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236" w="145">
                  <a:moveTo>
                    <a:pt x="0" y="60"/>
                  </a:moveTo>
                  <a:lnTo>
                    <a:pt x="0" y="237"/>
                  </a:lnTo>
                  <a:lnTo>
                    <a:pt x="145" y="176"/>
                  </a:lnTo>
                  <a:lnTo>
                    <a:pt x="145" y="0"/>
                  </a:lnTo>
                  <a:lnTo>
                    <a:pt x="0" y="60"/>
                  </a:lnTo>
                  <a:close/>
                  <a:moveTo>
                    <a:pt x="135" y="14"/>
                  </a:moveTo>
                  <a:lnTo>
                    <a:pt x="135" y="169"/>
                  </a:lnTo>
                  <a:lnTo>
                    <a:pt x="10" y="116"/>
                  </a:lnTo>
                  <a:lnTo>
                    <a:pt x="10" y="68"/>
                  </a:lnTo>
                  <a:lnTo>
                    <a:pt x="135" y="14"/>
                  </a:lnTo>
                  <a:close/>
                  <a:moveTo>
                    <a:pt x="10" y="123"/>
                  </a:moveTo>
                  <a:lnTo>
                    <a:pt x="131" y="174"/>
                  </a:lnTo>
                  <a:lnTo>
                    <a:pt x="10" y="222"/>
                  </a:lnTo>
                  <a:lnTo>
                    <a:pt x="10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3" name="Freeform 39"/>
            <p:cNvSpPr>
              <a:spLocks noEditPoints="1"/>
            </p:cNvSpPr>
            <p:nvPr/>
          </p:nvSpPr>
          <p:spPr bwMode="auto">
            <a:xfrm>
              <a:off x="1334" y="1947"/>
              <a:ext cx="148" cy="237"/>
            </a:xfrm>
            <a:custGeom>
              <a:gdLst>
                <a:gd fmla="*/ 0 w 148" name="T0"/>
                <a:gd fmla="*/ 176 h 237" name="T1"/>
                <a:gd fmla="*/ 148 w 148" name="T2"/>
                <a:gd fmla="*/ 237 h 237" name="T3"/>
                <a:gd fmla="*/ 148 w 148" name="T4"/>
                <a:gd fmla="*/ 60 h 237" name="T5"/>
                <a:gd fmla="*/ 0 w 148" name="T6"/>
                <a:gd fmla="*/ 0 h 237" name="T7"/>
                <a:gd fmla="*/ 0 w 148" name="T8"/>
                <a:gd fmla="*/ 176 h 237" name="T9"/>
                <a:gd fmla="*/ 20 w 148" name="T10"/>
                <a:gd fmla="*/ 174 h 237" name="T11"/>
                <a:gd fmla="*/ 138 w 148" name="T12"/>
                <a:gd fmla="*/ 123 h 237" name="T13"/>
                <a:gd fmla="*/ 138 w 148" name="T14"/>
                <a:gd fmla="*/ 222 h 237" name="T15"/>
                <a:gd fmla="*/ 20 w 148" name="T16"/>
                <a:gd fmla="*/ 174 h 237" name="T17"/>
                <a:gd fmla="*/ 10 w 148" name="T18"/>
                <a:gd fmla="*/ 14 h 237" name="T19"/>
                <a:gd fmla="*/ 138 w 148" name="T20"/>
                <a:gd fmla="*/ 68 h 237" name="T21"/>
                <a:gd fmla="*/ 138 w 148" name="T22"/>
                <a:gd fmla="*/ 116 h 237" name="T23"/>
                <a:gd fmla="*/ 12 w 148" name="T24"/>
                <a:gd fmla="*/ 172 h 237" name="T25"/>
                <a:gd fmla="*/ 10 w 148" name="T26"/>
                <a:gd fmla="*/ 172 h 237" name="T27"/>
                <a:gd fmla="*/ 10 w 148" name="T28"/>
                <a:gd fmla="*/ 14 h 237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236" w="148">
                  <a:moveTo>
                    <a:pt x="0" y="176"/>
                  </a:moveTo>
                  <a:lnTo>
                    <a:pt x="148" y="237"/>
                  </a:lnTo>
                  <a:lnTo>
                    <a:pt x="148" y="60"/>
                  </a:lnTo>
                  <a:lnTo>
                    <a:pt x="0" y="0"/>
                  </a:lnTo>
                  <a:lnTo>
                    <a:pt x="0" y="176"/>
                  </a:lnTo>
                  <a:close/>
                  <a:moveTo>
                    <a:pt x="20" y="174"/>
                  </a:moveTo>
                  <a:lnTo>
                    <a:pt x="138" y="123"/>
                  </a:lnTo>
                  <a:lnTo>
                    <a:pt x="138" y="222"/>
                  </a:lnTo>
                  <a:lnTo>
                    <a:pt x="20" y="174"/>
                  </a:lnTo>
                  <a:close/>
                  <a:moveTo>
                    <a:pt x="10" y="14"/>
                  </a:moveTo>
                  <a:lnTo>
                    <a:pt x="138" y="68"/>
                  </a:lnTo>
                  <a:lnTo>
                    <a:pt x="138" y="116"/>
                  </a:lnTo>
                  <a:lnTo>
                    <a:pt x="12" y="172"/>
                  </a:lnTo>
                  <a:lnTo>
                    <a:pt x="10" y="172"/>
                  </a:lnTo>
                  <a:lnTo>
                    <a:pt x="1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4" name="Freeform 40"/>
            <p:cNvSpPr>
              <a:spLocks noEditPoints="1"/>
            </p:cNvSpPr>
            <p:nvPr/>
          </p:nvSpPr>
          <p:spPr bwMode="auto">
            <a:xfrm>
              <a:off x="1344" y="1874"/>
              <a:ext cx="298" cy="119"/>
            </a:xfrm>
            <a:custGeom>
              <a:gdLst>
                <a:gd fmla="*/ 145 w 298" name="T0"/>
                <a:gd fmla="*/ 0 h 119" name="T1"/>
                <a:gd fmla="*/ 0 w 298" name="T2"/>
                <a:gd fmla="*/ 58 h 119" name="T3"/>
                <a:gd fmla="*/ 145 w 298" name="T4"/>
                <a:gd fmla="*/ 119 h 119" name="T5"/>
                <a:gd fmla="*/ 298 w 298" name="T6"/>
                <a:gd fmla="*/ 58 h 119" name="T7"/>
                <a:gd fmla="*/ 145 w 298" name="T8"/>
                <a:gd fmla="*/ 0 h 119" name="T9"/>
                <a:gd fmla="*/ 148 w 298" name="T10"/>
                <a:gd fmla="*/ 10 h 119" name="T11"/>
                <a:gd fmla="*/ 271 w 298" name="T12"/>
                <a:gd fmla="*/ 58 h 119" name="T13"/>
                <a:gd fmla="*/ 148 w 298" name="T14"/>
                <a:gd fmla="*/ 107 h 119" name="T15"/>
                <a:gd fmla="*/ 148 w 298" name="T16"/>
                <a:gd fmla="*/ 10 h 119" name="T17"/>
                <a:gd fmla="*/ 140 w 298" name="T18"/>
                <a:gd fmla="*/ 13 h 119" name="T19"/>
                <a:gd fmla="*/ 140 w 298" name="T20"/>
                <a:gd fmla="*/ 104 h 119" name="T21"/>
                <a:gd fmla="*/ 27 w 298" name="T22"/>
                <a:gd fmla="*/ 58 h 119" name="T23"/>
                <a:gd fmla="*/ 140 w 298" name="T24"/>
                <a:gd fmla="*/ 13 h 119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19" w="298">
                  <a:moveTo>
                    <a:pt x="145" y="0"/>
                  </a:moveTo>
                  <a:lnTo>
                    <a:pt x="0" y="58"/>
                  </a:lnTo>
                  <a:lnTo>
                    <a:pt x="145" y="119"/>
                  </a:lnTo>
                  <a:lnTo>
                    <a:pt x="298" y="58"/>
                  </a:lnTo>
                  <a:lnTo>
                    <a:pt x="145" y="0"/>
                  </a:lnTo>
                  <a:close/>
                  <a:moveTo>
                    <a:pt x="148" y="10"/>
                  </a:moveTo>
                  <a:lnTo>
                    <a:pt x="271" y="58"/>
                  </a:lnTo>
                  <a:lnTo>
                    <a:pt x="148" y="107"/>
                  </a:lnTo>
                  <a:lnTo>
                    <a:pt x="148" y="10"/>
                  </a:lnTo>
                  <a:close/>
                  <a:moveTo>
                    <a:pt x="140" y="13"/>
                  </a:moveTo>
                  <a:lnTo>
                    <a:pt x="140" y="104"/>
                  </a:lnTo>
                  <a:lnTo>
                    <a:pt x="27" y="58"/>
                  </a:lnTo>
                  <a:lnTo>
                    <a:pt x="14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1786106" y="3311128"/>
            <a:ext cx="3673022" cy="1079570"/>
            <a:chOff x="2217972" y="3333124"/>
            <a:chExt cx="3673022" cy="1079570"/>
          </a:xfrm>
        </p:grpSpPr>
        <p:sp>
          <p:nvSpPr>
            <p:cNvPr id="86" name="文本框 85"/>
            <p:cNvSpPr txBox="1"/>
            <p:nvPr/>
          </p:nvSpPr>
          <p:spPr>
            <a:xfrm>
              <a:off x="2217972" y="3333124"/>
              <a:ext cx="238382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 HERE</a:t>
              </a:r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2217972" y="3704808"/>
              <a:ext cx="3673022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HERE|TEXT HERE</a:t>
              </a:r>
            </a:p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HERE|TEXT HERE</a:t>
              </a: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1786106" y="4862985"/>
            <a:ext cx="3673022" cy="1079570"/>
            <a:chOff x="2217972" y="3333124"/>
            <a:chExt cx="3673022" cy="1079570"/>
          </a:xfrm>
        </p:grpSpPr>
        <p:sp>
          <p:nvSpPr>
            <p:cNvPr id="89" name="文本框 88"/>
            <p:cNvSpPr txBox="1"/>
            <p:nvPr/>
          </p:nvSpPr>
          <p:spPr>
            <a:xfrm>
              <a:off x="2217972" y="3333124"/>
              <a:ext cx="238382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 HERE</a:t>
              </a:r>
            </a:p>
          </p:txBody>
        </p:sp>
        <p:sp>
          <p:nvSpPr>
            <p:cNvPr id="90" name="文本框 89"/>
            <p:cNvSpPr txBox="1"/>
            <p:nvPr/>
          </p:nvSpPr>
          <p:spPr>
            <a:xfrm>
              <a:off x="2217972" y="3704808"/>
              <a:ext cx="3673022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HERE|TEXT HERE</a:t>
              </a:r>
            </a:p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HERE|TEXT HERE</a:t>
              </a:r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7483099" y="1759271"/>
            <a:ext cx="3673022" cy="1079570"/>
            <a:chOff x="2217972" y="3333124"/>
            <a:chExt cx="3673022" cy="1079570"/>
          </a:xfrm>
        </p:grpSpPr>
        <p:sp>
          <p:nvSpPr>
            <p:cNvPr id="92" name="文本框 91"/>
            <p:cNvSpPr txBox="1"/>
            <p:nvPr/>
          </p:nvSpPr>
          <p:spPr>
            <a:xfrm>
              <a:off x="2217971" y="3333124"/>
              <a:ext cx="238382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 HERE</a:t>
              </a:r>
            </a:p>
          </p:txBody>
        </p:sp>
        <p:sp>
          <p:nvSpPr>
            <p:cNvPr id="93" name="文本框 92"/>
            <p:cNvSpPr txBox="1"/>
            <p:nvPr/>
          </p:nvSpPr>
          <p:spPr>
            <a:xfrm>
              <a:off x="2217971" y="3704808"/>
              <a:ext cx="3673022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HERE|TEXT HERE</a:t>
              </a:r>
            </a:p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HERE|TEXT HERE</a:t>
              </a:r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7483099" y="3311128"/>
            <a:ext cx="3673022" cy="1079570"/>
            <a:chOff x="2217972" y="3333124"/>
            <a:chExt cx="3673022" cy="1079570"/>
          </a:xfrm>
        </p:grpSpPr>
        <p:sp>
          <p:nvSpPr>
            <p:cNvPr id="95" name="文本框 94"/>
            <p:cNvSpPr txBox="1"/>
            <p:nvPr/>
          </p:nvSpPr>
          <p:spPr>
            <a:xfrm>
              <a:off x="2217971" y="3333124"/>
              <a:ext cx="238382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 HERE</a:t>
              </a:r>
            </a:p>
          </p:txBody>
        </p:sp>
        <p:sp>
          <p:nvSpPr>
            <p:cNvPr id="96" name="文本框 95"/>
            <p:cNvSpPr txBox="1"/>
            <p:nvPr/>
          </p:nvSpPr>
          <p:spPr>
            <a:xfrm>
              <a:off x="2217971" y="3704808"/>
              <a:ext cx="3673022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HERE|TEXT HERE</a:t>
              </a:r>
            </a:p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HERE|TEXT HERE</a:t>
              </a:r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7483099" y="4862985"/>
            <a:ext cx="3673022" cy="1079570"/>
            <a:chOff x="2217972" y="3333124"/>
            <a:chExt cx="3673022" cy="1079570"/>
          </a:xfrm>
        </p:grpSpPr>
        <p:sp>
          <p:nvSpPr>
            <p:cNvPr id="98" name="文本框 97"/>
            <p:cNvSpPr txBox="1"/>
            <p:nvPr/>
          </p:nvSpPr>
          <p:spPr>
            <a:xfrm>
              <a:off x="2217971" y="3333124"/>
              <a:ext cx="238382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 HERE</a:t>
              </a:r>
            </a:p>
          </p:txBody>
        </p:sp>
        <p:sp>
          <p:nvSpPr>
            <p:cNvPr id="99" name="文本框 98"/>
            <p:cNvSpPr txBox="1"/>
            <p:nvPr/>
          </p:nvSpPr>
          <p:spPr>
            <a:xfrm>
              <a:off x="2217971" y="3704808"/>
              <a:ext cx="3673022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HERE|TEXT HERE</a:t>
              </a:r>
            </a:p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HERE|TEXT HERE</a:t>
              </a:r>
            </a:p>
          </p:txBody>
        </p:sp>
      </p:grpSp>
    </p:spTree>
    <p:extLst>
      <p:ext uri="{BB962C8B-B14F-4D97-AF65-F5344CB8AC3E}">
        <p14:creationId val="827094703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1" y="0"/>
            <a:ext cx="3611563" cy="6858000"/>
          </a:xfrm>
          <a:prstGeom prst="rect">
            <a:avLst/>
          </a:prstGeom>
          <a:solidFill>
            <a:srgbClr val="1B90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1008042" y="2175858"/>
            <a:ext cx="1595479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第四部分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2507029" y="2762259"/>
            <a:ext cx="465354" cy="469881"/>
            <a:chOff x="2099842" y="1975504"/>
            <a:chExt cx="823123" cy="831130"/>
          </a:xfrm>
          <a:solidFill>
            <a:schemeClr val="bg1"/>
          </a:solidFill>
        </p:grpSpPr>
        <p:sp>
          <p:nvSpPr>
            <p:cNvPr id="24" name="等腰三角形 23"/>
            <p:cNvSpPr/>
            <p:nvPr/>
          </p:nvSpPr>
          <p:spPr>
            <a:xfrm flipH="1" rot="19813540">
              <a:off x="2099842" y="1975504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等腰三角形 24"/>
            <p:cNvSpPr/>
            <p:nvPr/>
          </p:nvSpPr>
          <p:spPr>
            <a:xfrm flipH="1" rot="19813540">
              <a:off x="2099844" y="2420553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等腰三角形 25"/>
            <p:cNvSpPr/>
            <p:nvPr/>
          </p:nvSpPr>
          <p:spPr>
            <a:xfrm flipH="1" rot="19813540">
              <a:off x="2479441" y="2198028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585514" y="2668300"/>
            <a:ext cx="6290009" cy="584775"/>
            <a:chOff x="4585514" y="1054863"/>
            <a:chExt cx="6290009" cy="584775"/>
          </a:xfrm>
        </p:grpSpPr>
        <p:sp>
          <p:nvSpPr>
            <p:cNvPr id="8" name="等腰三角形 7"/>
            <p:cNvSpPr/>
            <p:nvPr/>
          </p:nvSpPr>
          <p:spPr>
            <a:xfrm flipH="1" rot="5400000">
              <a:off x="4551880" y="1121191"/>
              <a:ext cx="519388" cy="452119"/>
            </a:xfrm>
            <a:prstGeom prst="triangle">
              <a:avLst/>
            </a:prstGeom>
            <a:solidFill>
              <a:srgbClr val="FDCD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5285429" y="1054863"/>
              <a:ext cx="1932494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32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第四部分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7217924" y="1085640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点此输入标题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5416752" y="3429000"/>
            <a:ext cx="4281170" cy="523220"/>
            <a:chOff x="6594353" y="4489777"/>
            <a:chExt cx="4281170" cy="523220"/>
          </a:xfrm>
        </p:grpSpPr>
        <p:sp>
          <p:nvSpPr>
            <p:cNvPr id="31" name="等腰三角形 30"/>
            <p:cNvSpPr/>
            <p:nvPr/>
          </p:nvSpPr>
          <p:spPr>
            <a:xfrm flipH="1" rot="5400000">
              <a:off x="6560719" y="4525328"/>
              <a:ext cx="519388" cy="452119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7217923" y="4489777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点此输入副标题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416752" y="4305300"/>
            <a:ext cx="4281170" cy="523220"/>
            <a:chOff x="6594353" y="4489777"/>
            <a:chExt cx="4281170" cy="523220"/>
          </a:xfrm>
        </p:grpSpPr>
        <p:sp>
          <p:nvSpPr>
            <p:cNvPr id="35" name="等腰三角形 34"/>
            <p:cNvSpPr/>
            <p:nvPr/>
          </p:nvSpPr>
          <p:spPr>
            <a:xfrm flipH="1" rot="5400000">
              <a:off x="6560719" y="4525328"/>
              <a:ext cx="519388" cy="452119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7217923" y="4489777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点此输入副标题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5416752" y="5181600"/>
            <a:ext cx="4281170" cy="523220"/>
            <a:chOff x="6594353" y="4489777"/>
            <a:chExt cx="4281170" cy="523220"/>
          </a:xfrm>
        </p:grpSpPr>
        <p:sp>
          <p:nvSpPr>
            <p:cNvPr id="38" name="等腰三角形 37"/>
            <p:cNvSpPr/>
            <p:nvPr/>
          </p:nvSpPr>
          <p:spPr>
            <a:xfrm flipH="1" rot="5400000">
              <a:off x="6560719" y="4525328"/>
              <a:ext cx="519388" cy="452119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217923" y="4489777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点此输入副标题</a:t>
              </a:r>
            </a:p>
          </p:txBody>
        </p:sp>
      </p:grpSp>
    </p:spTree>
    <p:extLst>
      <p:ext uri="{BB962C8B-B14F-4D97-AF65-F5344CB8AC3E}">
        <p14:creationId val="474960323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54" name="组合 153"/>
          <p:cNvGrpSpPr/>
          <p:nvPr/>
        </p:nvGrpSpPr>
        <p:grpSpPr>
          <a:xfrm>
            <a:off x="794954" y="1617575"/>
            <a:ext cx="1394964" cy="1392539"/>
            <a:chOff x="1125970" y="1648534"/>
            <a:chExt cx="1682847" cy="1651379"/>
          </a:xfrm>
        </p:grpSpPr>
        <p:sp>
          <p:nvSpPr>
            <p:cNvPr id="148" name="空心弧 147"/>
            <p:cNvSpPr/>
            <p:nvPr/>
          </p:nvSpPr>
          <p:spPr>
            <a:xfrm rot="6736758">
              <a:off x="1149449" y="1630834"/>
              <a:ext cx="1641668" cy="1677068"/>
            </a:xfrm>
            <a:prstGeom prst="blockArc">
              <a:avLst>
                <a:gd fmla="val 14547824" name="adj1"/>
                <a:gd fmla="val 7743580" name="adj2"/>
                <a:gd fmla="val 8463" name="adj3"/>
              </a:avLst>
            </a:prstGeom>
            <a:solidFill>
              <a:srgbClr val="1B90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49" name="空心弧 148"/>
            <p:cNvSpPr/>
            <p:nvPr/>
          </p:nvSpPr>
          <p:spPr>
            <a:xfrm rot="18508566">
              <a:off x="1143671" y="1640544"/>
              <a:ext cx="1641668" cy="1677069"/>
            </a:xfrm>
            <a:prstGeom prst="blockArc">
              <a:avLst>
                <a:gd fmla="val 17604157" name="adj1"/>
                <a:gd fmla="val 2877086" name="adj2"/>
                <a:gd fmla="val 8037" name="adj3"/>
              </a:avLst>
            </a:prstGeom>
            <a:solidFill>
              <a:srgbClr val="D2D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grpSp>
        <p:nvGrpSpPr>
          <p:cNvPr id="156" name="组合 155"/>
          <p:cNvGrpSpPr/>
          <p:nvPr/>
        </p:nvGrpSpPr>
        <p:grpSpPr>
          <a:xfrm>
            <a:off x="3879020" y="1663673"/>
            <a:ext cx="1372613" cy="1326028"/>
            <a:chOff x="3860590" y="1542435"/>
            <a:chExt cx="1712881" cy="1645328"/>
          </a:xfrm>
        </p:grpSpPr>
        <p:sp>
          <p:nvSpPr>
            <p:cNvPr id="150" name="空心弧 149"/>
            <p:cNvSpPr/>
            <p:nvPr/>
          </p:nvSpPr>
          <p:spPr>
            <a:xfrm rot="6736758">
              <a:off x="3878291" y="1528395"/>
              <a:ext cx="1641667" cy="1677069"/>
            </a:xfrm>
            <a:prstGeom prst="blockArc">
              <a:avLst>
                <a:gd fmla="val 20645038" name="adj1"/>
                <a:gd fmla="val 9163105" name="adj2"/>
                <a:gd fmla="val 7632" name="adj3"/>
              </a:avLst>
            </a:prstGeom>
            <a:solidFill>
              <a:srgbClr val="93B7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55" name="空心弧 154"/>
            <p:cNvSpPr/>
            <p:nvPr/>
          </p:nvSpPr>
          <p:spPr>
            <a:xfrm rot="17467324">
              <a:off x="3914103" y="1524734"/>
              <a:ext cx="1641667" cy="1677069"/>
            </a:xfrm>
            <a:prstGeom prst="blockArc">
              <a:avLst>
                <a:gd fmla="val 19211093" name="adj1"/>
                <a:gd fmla="val 10110294" name="adj2"/>
                <a:gd fmla="val 7795" name="adj3"/>
              </a:avLst>
            </a:prstGeom>
            <a:solidFill>
              <a:srgbClr val="D2D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grpSp>
        <p:nvGrpSpPr>
          <p:cNvPr id="157" name="组合 156"/>
          <p:cNvGrpSpPr/>
          <p:nvPr/>
        </p:nvGrpSpPr>
        <p:grpSpPr>
          <a:xfrm>
            <a:off x="6918296" y="1669970"/>
            <a:ext cx="1317917" cy="1318123"/>
            <a:chOff x="1131747" y="1642166"/>
            <a:chExt cx="1677070" cy="1648037"/>
          </a:xfrm>
        </p:grpSpPr>
        <p:sp>
          <p:nvSpPr>
            <p:cNvPr id="158" name="空心弧 157"/>
            <p:cNvSpPr/>
            <p:nvPr/>
          </p:nvSpPr>
          <p:spPr>
            <a:xfrm rot="6736758">
              <a:off x="1149449" y="1630834"/>
              <a:ext cx="1641668" cy="1677069"/>
            </a:xfrm>
            <a:prstGeom prst="blockArc">
              <a:avLst>
                <a:gd fmla="val 14547824" name="adj1"/>
                <a:gd fmla="val 11486439" name="adj2"/>
                <a:gd fmla="val 9009" name="adj3"/>
              </a:avLst>
            </a:prstGeom>
            <a:solidFill>
              <a:srgbClr val="FDCD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59" name="空心弧 158"/>
            <p:cNvSpPr/>
            <p:nvPr/>
          </p:nvSpPr>
          <p:spPr>
            <a:xfrm rot="18508566">
              <a:off x="1149448" y="1624465"/>
              <a:ext cx="1641668" cy="1677069"/>
            </a:xfrm>
            <a:prstGeom prst="blockArc">
              <a:avLst>
                <a:gd fmla="val 21089112" name="adj1"/>
                <a:gd fmla="val 2970735" name="adj2"/>
                <a:gd fmla="val 9631" name="adj3"/>
              </a:avLst>
            </a:prstGeom>
            <a:solidFill>
              <a:srgbClr val="D2D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grpSp>
        <p:nvGrpSpPr>
          <p:cNvPr id="160" name="组合 159"/>
          <p:cNvGrpSpPr/>
          <p:nvPr/>
        </p:nvGrpSpPr>
        <p:grpSpPr>
          <a:xfrm>
            <a:off x="9884975" y="1689510"/>
            <a:ext cx="1304970" cy="1314735"/>
            <a:chOff x="1125970" y="1648534"/>
            <a:chExt cx="1682847" cy="1651380"/>
          </a:xfrm>
        </p:grpSpPr>
        <p:sp>
          <p:nvSpPr>
            <p:cNvPr id="161" name="空心弧 160"/>
            <p:cNvSpPr/>
            <p:nvPr/>
          </p:nvSpPr>
          <p:spPr>
            <a:xfrm rot="6736758">
              <a:off x="1149449" y="1630834"/>
              <a:ext cx="1641668" cy="1677068"/>
            </a:xfrm>
            <a:prstGeom prst="blockArc">
              <a:avLst>
                <a:gd fmla="val 16738976" name="adj1"/>
                <a:gd fmla="val 9454607" name="adj2"/>
                <a:gd fmla="val 7585" name="adj3"/>
              </a:avLst>
            </a:prstGeom>
            <a:solidFill>
              <a:srgbClr val="55C1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62" name="空心弧 161"/>
            <p:cNvSpPr/>
            <p:nvPr/>
          </p:nvSpPr>
          <p:spPr>
            <a:xfrm rot="18508566">
              <a:off x="1143671" y="1640545"/>
              <a:ext cx="1641668" cy="1677069"/>
            </a:xfrm>
            <a:prstGeom prst="blockArc">
              <a:avLst>
                <a:gd fmla="val 19340822" name="adj1"/>
                <a:gd fmla="val 5609342" name="adj2"/>
                <a:gd fmla="val 7159" name="adj3"/>
              </a:avLst>
            </a:prstGeom>
            <a:solidFill>
              <a:srgbClr val="D2D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sp>
        <p:nvSpPr>
          <p:cNvPr id="163" name="文本框 162"/>
          <p:cNvSpPr txBox="1"/>
          <p:nvPr/>
        </p:nvSpPr>
        <p:spPr>
          <a:xfrm>
            <a:off x="1117325" y="2125087"/>
            <a:ext cx="85649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76%</a:t>
            </a:r>
          </a:p>
        </p:txBody>
      </p:sp>
      <p:sp>
        <p:nvSpPr>
          <p:cNvPr id="164" name="文本框 163"/>
          <p:cNvSpPr txBox="1"/>
          <p:nvPr/>
        </p:nvSpPr>
        <p:spPr>
          <a:xfrm>
            <a:off x="4291497" y="2162550"/>
            <a:ext cx="85649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47%</a:t>
            </a:r>
          </a:p>
        </p:txBody>
      </p:sp>
      <p:sp>
        <p:nvSpPr>
          <p:cNvPr id="165" name="文本框 164"/>
          <p:cNvSpPr txBox="1"/>
          <p:nvPr/>
        </p:nvSpPr>
        <p:spPr>
          <a:xfrm>
            <a:off x="7207324" y="2110678"/>
            <a:ext cx="85649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81%</a:t>
            </a:r>
          </a:p>
        </p:txBody>
      </p:sp>
      <p:sp>
        <p:nvSpPr>
          <p:cNvPr id="166" name="文本框 165"/>
          <p:cNvSpPr txBox="1"/>
          <p:nvPr/>
        </p:nvSpPr>
        <p:spPr>
          <a:xfrm>
            <a:off x="10157314" y="2155382"/>
            <a:ext cx="85649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67%</a:t>
            </a:r>
          </a:p>
        </p:txBody>
      </p:sp>
      <p:sp>
        <p:nvSpPr>
          <p:cNvPr id="167" name="文本框 166"/>
          <p:cNvSpPr txBox="1"/>
          <p:nvPr/>
        </p:nvSpPr>
        <p:spPr>
          <a:xfrm>
            <a:off x="477418" y="4787145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 HERE</a:t>
            </a:r>
          </a:p>
        </p:txBody>
      </p:sp>
      <p:sp>
        <p:nvSpPr>
          <p:cNvPr id="168" name="文本框 167"/>
          <p:cNvSpPr txBox="1"/>
          <p:nvPr/>
        </p:nvSpPr>
        <p:spPr>
          <a:xfrm>
            <a:off x="12839" y="5409399"/>
            <a:ext cx="2954405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  <a:p>
            <a:pPr algn="ctr"/>
            <a:r>
              <a:rPr altLang="zh-CN" lang="en-US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</p:txBody>
      </p:sp>
      <p:sp>
        <p:nvSpPr>
          <p:cNvPr id="169" name="文本框 168"/>
          <p:cNvSpPr txBox="1"/>
          <p:nvPr/>
        </p:nvSpPr>
        <p:spPr>
          <a:xfrm>
            <a:off x="3671648" y="4765160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 HERE</a:t>
            </a:r>
          </a:p>
        </p:txBody>
      </p:sp>
      <p:sp>
        <p:nvSpPr>
          <p:cNvPr id="171" name="文本框 170"/>
          <p:cNvSpPr txBox="1"/>
          <p:nvPr/>
        </p:nvSpPr>
        <p:spPr>
          <a:xfrm>
            <a:off x="6674464" y="4783525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 HERE</a:t>
            </a:r>
          </a:p>
        </p:txBody>
      </p:sp>
      <p:sp>
        <p:nvSpPr>
          <p:cNvPr id="173" name="文本框 172"/>
          <p:cNvSpPr txBox="1"/>
          <p:nvPr/>
        </p:nvSpPr>
        <p:spPr>
          <a:xfrm>
            <a:off x="9677279" y="4765160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 HERE</a:t>
            </a:r>
          </a:p>
        </p:txBody>
      </p:sp>
      <p:sp>
        <p:nvSpPr>
          <p:cNvPr id="147" name="文本框 146"/>
          <p:cNvSpPr txBox="1"/>
          <p:nvPr/>
        </p:nvSpPr>
        <p:spPr>
          <a:xfrm>
            <a:off x="632693" y="146700"/>
            <a:ext cx="35896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</a:t>
            </a: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815802" y="3179380"/>
            <a:ext cx="1305354" cy="1397293"/>
            <a:chOff x="2425" y="658"/>
            <a:chExt cx="2797" cy="2994"/>
          </a:xfrm>
          <a:solidFill>
            <a:srgbClr val="1B90A2"/>
          </a:solidFill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4521" y="819"/>
              <a:ext cx="422" cy="42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6"/>
            <p:cNvSpPr/>
            <p:nvPr/>
          </p:nvSpPr>
          <p:spPr bwMode="auto">
            <a:xfrm>
              <a:off x="4670" y="1457"/>
              <a:ext cx="123" cy="632"/>
            </a:xfrm>
            <a:custGeom>
              <a:gdLst>
                <a:gd fmla="*/ 109 w 123" name="T0"/>
                <a:gd fmla="*/ 0 h 632" name="T1"/>
                <a:gd fmla="*/ 0 w 123" name="T2"/>
                <a:gd fmla="*/ 0 h 632" name="T3"/>
                <a:gd fmla="*/ 0 w 123" name="T4"/>
                <a:gd fmla="*/ 570 h 632" name="T5"/>
                <a:gd fmla="*/ 62 w 123" name="T6"/>
                <a:gd fmla="*/ 632 h 632" name="T7"/>
                <a:gd fmla="*/ 123 w 123" name="T8"/>
                <a:gd fmla="*/ 570 h 632" name="T9"/>
                <a:gd fmla="*/ 123 w 123" name="T10"/>
                <a:gd fmla="*/ 0 h 632" name="T11"/>
                <a:gd fmla="*/ 109 w 123" name="T12"/>
                <a:gd fmla="*/ 0 h 63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32" w="123">
                  <a:moveTo>
                    <a:pt x="109" y="0"/>
                  </a:moveTo>
                  <a:lnTo>
                    <a:pt x="0" y="0"/>
                  </a:lnTo>
                  <a:lnTo>
                    <a:pt x="0" y="570"/>
                  </a:lnTo>
                  <a:lnTo>
                    <a:pt x="62" y="632"/>
                  </a:lnTo>
                  <a:lnTo>
                    <a:pt x="123" y="570"/>
                  </a:lnTo>
                  <a:lnTo>
                    <a:pt x="123" y="0"/>
                  </a:lnTo>
                  <a:lnTo>
                    <a:pt x="10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4215" y="1307"/>
              <a:ext cx="1007" cy="2345"/>
            </a:xfrm>
            <a:custGeom>
              <a:gdLst>
                <a:gd fmla="*/ 338 w 425" name="T0"/>
                <a:gd fmla="*/ 11 h 990" name="T1"/>
                <a:gd fmla="*/ 278 w 425" name="T2"/>
                <a:gd fmla="*/ 0 h 990" name="T3"/>
                <a:gd fmla="*/ 219 w 425" name="T4"/>
                <a:gd fmla="*/ 0 h 990" name="T5"/>
                <a:gd fmla="*/ 160 w 425" name="T6"/>
                <a:gd fmla="*/ 0 h 990" name="T7"/>
                <a:gd fmla="*/ 99 w 425" name="T8"/>
                <a:gd fmla="*/ 11 h 990" name="T9"/>
                <a:gd fmla="*/ 14 w 425" name="T10"/>
                <a:gd fmla="*/ 186 h 990" name="T11"/>
                <a:gd fmla="*/ 33 w 425" name="T12"/>
                <a:gd fmla="*/ 476 h 990" name="T13"/>
                <a:gd fmla="*/ 34 w 425" name="T14"/>
                <a:gd fmla="*/ 486 h 990" name="T15"/>
                <a:gd fmla="*/ 92 w 425" name="T16"/>
                <a:gd fmla="*/ 486 h 990" name="T17"/>
                <a:gd fmla="*/ 92 w 425" name="T18"/>
                <a:gd fmla="*/ 975 h 990" name="T19"/>
                <a:gd fmla="*/ 92 w 425" name="T20"/>
                <a:gd fmla="*/ 990 h 990" name="T21"/>
                <a:gd fmla="*/ 190 w 425" name="T22"/>
                <a:gd fmla="*/ 990 h 990" name="T23"/>
                <a:gd fmla="*/ 219 w 425" name="T24"/>
                <a:gd fmla="*/ 672 h 990" name="T25"/>
                <a:gd fmla="*/ 248 w 425" name="T26"/>
                <a:gd fmla="*/ 990 h 990" name="T27"/>
                <a:gd fmla="*/ 346 w 425" name="T28"/>
                <a:gd fmla="*/ 990 h 990" name="T29"/>
                <a:gd fmla="*/ 346 w 425" name="T30"/>
                <a:gd fmla="*/ 486 h 990" name="T31"/>
                <a:gd fmla="*/ 404 w 425" name="T32"/>
                <a:gd fmla="*/ 486 h 990" name="T33"/>
                <a:gd fmla="*/ 424 w 425" name="T34"/>
                <a:gd fmla="*/ 186 h 990" name="T35"/>
                <a:gd fmla="*/ 425 w 425" name="T36"/>
                <a:gd fmla="*/ 166 h 990" name="T37"/>
                <a:gd fmla="*/ 338 w 425" name="T38"/>
                <a:gd fmla="*/ 11 h 990" name="T39"/>
                <a:gd fmla="*/ 403 w 425" name="T40"/>
                <a:gd fmla="*/ 184 h 990" name="T41"/>
                <a:gd fmla="*/ 384 w 425" name="T42"/>
                <a:gd fmla="*/ 465 h 990" name="T43"/>
                <a:gd fmla="*/ 346 w 425" name="T44"/>
                <a:gd fmla="*/ 465 h 990" name="T45"/>
                <a:gd fmla="*/ 346 w 425" name="T46"/>
                <a:gd fmla="*/ 437 h 990" name="T47"/>
                <a:gd fmla="*/ 346 w 425" name="T48"/>
                <a:gd fmla="*/ 426 h 990" name="T49"/>
                <a:gd fmla="*/ 346 w 425" name="T50"/>
                <a:gd fmla="*/ 146 h 990" name="T51"/>
                <a:gd fmla="*/ 324 w 425" name="T52"/>
                <a:gd fmla="*/ 146 h 990" name="T53"/>
                <a:gd fmla="*/ 324 w 425" name="T54"/>
                <a:gd fmla="*/ 426 h 990" name="T55"/>
                <a:gd fmla="*/ 114 w 425" name="T56"/>
                <a:gd fmla="*/ 426 h 990" name="T57"/>
                <a:gd fmla="*/ 114 w 425" name="T58"/>
                <a:gd fmla="*/ 146 h 990" name="T59"/>
                <a:gd fmla="*/ 92 w 425" name="T60"/>
                <a:gd fmla="*/ 146 h 990" name="T61"/>
                <a:gd fmla="*/ 92 w 425" name="T62"/>
                <a:gd fmla="*/ 433 h 990" name="T63"/>
                <a:gd fmla="*/ 92 w 425" name="T64"/>
                <a:gd fmla="*/ 465 h 990" name="T65"/>
                <a:gd fmla="*/ 54 w 425" name="T66"/>
                <a:gd fmla="*/ 465 h 990" name="T67"/>
                <a:gd fmla="*/ 35 w 425" name="T68"/>
                <a:gd fmla="*/ 184 h 990" name="T69"/>
                <a:gd fmla="*/ 34 w 425" name="T70"/>
                <a:gd fmla="*/ 168 h 990" name="T71"/>
                <a:gd fmla="*/ 107 w 425" name="T72"/>
                <a:gd fmla="*/ 31 h 990" name="T73"/>
                <a:gd fmla="*/ 160 w 425" name="T74"/>
                <a:gd fmla="*/ 22 h 990" name="T75"/>
                <a:gd fmla="*/ 278 w 425" name="T76"/>
                <a:gd fmla="*/ 22 h 990" name="T77"/>
                <a:gd fmla="*/ 331 w 425" name="T78"/>
                <a:gd fmla="*/ 31 h 990" name="T79"/>
                <a:gd fmla="*/ 403 w 425" name="T80"/>
                <a:gd fmla="*/ 168 h 990" name="T81"/>
                <a:gd fmla="*/ 403 w 425" name="T82"/>
                <a:gd fmla="*/ 184 h 990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990" w="425">
                  <a:moveTo>
                    <a:pt x="338" y="11"/>
                  </a:moveTo>
                  <a:cubicBezTo>
                    <a:pt x="321" y="4"/>
                    <a:pt x="300" y="0"/>
                    <a:pt x="27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137" y="0"/>
                    <a:pt x="117" y="4"/>
                    <a:pt x="99" y="11"/>
                  </a:cubicBezTo>
                  <a:cubicBezTo>
                    <a:pt x="0" y="50"/>
                    <a:pt x="13" y="181"/>
                    <a:pt x="14" y="186"/>
                  </a:cubicBezTo>
                  <a:cubicBezTo>
                    <a:pt x="14" y="186"/>
                    <a:pt x="33" y="476"/>
                    <a:pt x="33" y="476"/>
                  </a:cubicBezTo>
                  <a:cubicBezTo>
                    <a:pt x="34" y="486"/>
                    <a:pt x="34" y="486"/>
                    <a:pt x="34" y="486"/>
                  </a:cubicBezTo>
                  <a:cubicBezTo>
                    <a:pt x="34" y="486"/>
                    <a:pt x="78" y="486"/>
                    <a:pt x="92" y="486"/>
                  </a:cubicBezTo>
                  <a:cubicBezTo>
                    <a:pt x="92" y="505"/>
                    <a:pt x="92" y="896"/>
                    <a:pt x="92" y="975"/>
                  </a:cubicBezTo>
                  <a:cubicBezTo>
                    <a:pt x="92" y="990"/>
                    <a:pt x="92" y="990"/>
                    <a:pt x="92" y="990"/>
                  </a:cubicBezTo>
                  <a:cubicBezTo>
                    <a:pt x="190" y="990"/>
                    <a:pt x="190" y="990"/>
                    <a:pt x="190" y="990"/>
                  </a:cubicBezTo>
                  <a:cubicBezTo>
                    <a:pt x="190" y="990"/>
                    <a:pt x="208" y="795"/>
                    <a:pt x="219" y="672"/>
                  </a:cubicBezTo>
                  <a:cubicBezTo>
                    <a:pt x="230" y="795"/>
                    <a:pt x="248" y="990"/>
                    <a:pt x="248" y="990"/>
                  </a:cubicBezTo>
                  <a:cubicBezTo>
                    <a:pt x="346" y="990"/>
                    <a:pt x="346" y="990"/>
                    <a:pt x="346" y="990"/>
                  </a:cubicBezTo>
                  <a:cubicBezTo>
                    <a:pt x="346" y="486"/>
                    <a:pt x="346" y="486"/>
                    <a:pt x="346" y="486"/>
                  </a:cubicBezTo>
                  <a:cubicBezTo>
                    <a:pt x="360" y="486"/>
                    <a:pt x="404" y="486"/>
                    <a:pt x="404" y="486"/>
                  </a:cubicBezTo>
                  <a:cubicBezTo>
                    <a:pt x="424" y="186"/>
                    <a:pt x="424" y="186"/>
                    <a:pt x="424" y="186"/>
                  </a:cubicBezTo>
                  <a:cubicBezTo>
                    <a:pt x="424" y="185"/>
                    <a:pt x="425" y="177"/>
                    <a:pt x="425" y="166"/>
                  </a:cubicBezTo>
                  <a:cubicBezTo>
                    <a:pt x="425" y="127"/>
                    <a:pt x="416" y="41"/>
                    <a:pt x="338" y="11"/>
                  </a:cubicBezTo>
                  <a:close/>
                  <a:moveTo>
                    <a:pt x="403" y="184"/>
                  </a:moveTo>
                  <a:cubicBezTo>
                    <a:pt x="403" y="184"/>
                    <a:pt x="387" y="414"/>
                    <a:pt x="384" y="465"/>
                  </a:cubicBezTo>
                  <a:cubicBezTo>
                    <a:pt x="376" y="465"/>
                    <a:pt x="360" y="465"/>
                    <a:pt x="346" y="465"/>
                  </a:cubicBezTo>
                  <a:cubicBezTo>
                    <a:pt x="346" y="437"/>
                    <a:pt x="346" y="437"/>
                    <a:pt x="346" y="437"/>
                  </a:cubicBezTo>
                  <a:cubicBezTo>
                    <a:pt x="346" y="426"/>
                    <a:pt x="346" y="426"/>
                    <a:pt x="346" y="426"/>
                  </a:cubicBezTo>
                  <a:cubicBezTo>
                    <a:pt x="346" y="146"/>
                    <a:pt x="346" y="146"/>
                    <a:pt x="346" y="146"/>
                  </a:cubicBezTo>
                  <a:cubicBezTo>
                    <a:pt x="324" y="146"/>
                    <a:pt x="324" y="146"/>
                    <a:pt x="324" y="146"/>
                  </a:cubicBezTo>
                  <a:cubicBezTo>
                    <a:pt x="324" y="426"/>
                    <a:pt x="324" y="426"/>
                    <a:pt x="324" y="426"/>
                  </a:cubicBezTo>
                  <a:cubicBezTo>
                    <a:pt x="114" y="426"/>
                    <a:pt x="114" y="426"/>
                    <a:pt x="114" y="426"/>
                  </a:cubicBezTo>
                  <a:cubicBezTo>
                    <a:pt x="114" y="146"/>
                    <a:pt x="114" y="146"/>
                    <a:pt x="114" y="146"/>
                  </a:cubicBezTo>
                  <a:cubicBezTo>
                    <a:pt x="92" y="146"/>
                    <a:pt x="92" y="146"/>
                    <a:pt x="92" y="146"/>
                  </a:cubicBezTo>
                  <a:cubicBezTo>
                    <a:pt x="92" y="433"/>
                    <a:pt x="92" y="433"/>
                    <a:pt x="92" y="433"/>
                  </a:cubicBezTo>
                  <a:cubicBezTo>
                    <a:pt x="92" y="465"/>
                    <a:pt x="92" y="465"/>
                    <a:pt x="92" y="465"/>
                  </a:cubicBezTo>
                  <a:cubicBezTo>
                    <a:pt x="78" y="465"/>
                    <a:pt x="61" y="465"/>
                    <a:pt x="54" y="465"/>
                  </a:cubicBezTo>
                  <a:cubicBezTo>
                    <a:pt x="53" y="446"/>
                    <a:pt x="35" y="184"/>
                    <a:pt x="35" y="184"/>
                  </a:cubicBezTo>
                  <a:cubicBezTo>
                    <a:pt x="35" y="184"/>
                    <a:pt x="34" y="178"/>
                    <a:pt x="34" y="168"/>
                  </a:cubicBezTo>
                  <a:cubicBezTo>
                    <a:pt x="34" y="134"/>
                    <a:pt x="42" y="56"/>
                    <a:pt x="107" y="31"/>
                  </a:cubicBezTo>
                  <a:cubicBezTo>
                    <a:pt x="122" y="25"/>
                    <a:pt x="140" y="22"/>
                    <a:pt x="160" y="22"/>
                  </a:cubicBezTo>
                  <a:cubicBezTo>
                    <a:pt x="278" y="22"/>
                    <a:pt x="278" y="22"/>
                    <a:pt x="278" y="22"/>
                  </a:cubicBezTo>
                  <a:cubicBezTo>
                    <a:pt x="298" y="22"/>
                    <a:pt x="315" y="25"/>
                    <a:pt x="331" y="31"/>
                  </a:cubicBezTo>
                  <a:cubicBezTo>
                    <a:pt x="396" y="57"/>
                    <a:pt x="403" y="134"/>
                    <a:pt x="403" y="168"/>
                  </a:cubicBezTo>
                  <a:cubicBezTo>
                    <a:pt x="403" y="178"/>
                    <a:pt x="403" y="184"/>
                    <a:pt x="403" y="1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8"/>
            <p:cNvSpPr/>
            <p:nvPr/>
          </p:nvSpPr>
          <p:spPr bwMode="auto">
            <a:xfrm>
              <a:off x="2726" y="1359"/>
              <a:ext cx="383" cy="275"/>
            </a:xfrm>
            <a:custGeom>
              <a:gdLst>
                <a:gd fmla="*/ 81 w 162" name="T0"/>
                <a:gd fmla="*/ 0 h 116" name="T1"/>
                <a:gd fmla="*/ 22 w 162" name="T2"/>
                <a:gd fmla="*/ 0 h 116" name="T3"/>
                <a:gd fmla="*/ 0 w 162" name="T4"/>
                <a:gd fmla="*/ 1 h 116" name="T5"/>
                <a:gd fmla="*/ 26 w 162" name="T6"/>
                <a:gd fmla="*/ 116 h 116" name="T7"/>
                <a:gd fmla="*/ 137 w 162" name="T8"/>
                <a:gd fmla="*/ 116 h 116" name="T9"/>
                <a:gd fmla="*/ 162 w 162" name="T10"/>
                <a:gd fmla="*/ 1 h 116" name="T11"/>
                <a:gd fmla="*/ 140 w 162" name="T12"/>
                <a:gd fmla="*/ 0 h 116" name="T13"/>
                <a:gd fmla="*/ 81 w 162" name="T14"/>
                <a:gd fmla="*/ 0 h 11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5" w="162">
                  <a:moveTo>
                    <a:pt x="81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4" y="0"/>
                    <a:pt x="7" y="0"/>
                    <a:pt x="0" y="1"/>
                  </a:cubicBezTo>
                  <a:cubicBezTo>
                    <a:pt x="26" y="116"/>
                    <a:pt x="26" y="116"/>
                    <a:pt x="26" y="116"/>
                  </a:cubicBezTo>
                  <a:cubicBezTo>
                    <a:pt x="137" y="116"/>
                    <a:pt x="137" y="116"/>
                    <a:pt x="137" y="116"/>
                  </a:cubicBezTo>
                  <a:cubicBezTo>
                    <a:pt x="162" y="1"/>
                    <a:pt x="162" y="1"/>
                    <a:pt x="162" y="1"/>
                  </a:cubicBezTo>
                  <a:cubicBezTo>
                    <a:pt x="155" y="0"/>
                    <a:pt x="148" y="0"/>
                    <a:pt x="140" y="0"/>
                  </a:cubicBezTo>
                  <a:lnTo>
                    <a:pt x="8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9"/>
            <p:cNvSpPr/>
            <p:nvPr/>
          </p:nvSpPr>
          <p:spPr bwMode="auto">
            <a:xfrm>
              <a:off x="2943" y="2683"/>
              <a:ext cx="223" cy="969"/>
            </a:xfrm>
            <a:custGeom>
              <a:gdLst>
                <a:gd fmla="*/ 0 w 223" name="T0"/>
                <a:gd fmla="*/ 969 h 969" name="T1"/>
                <a:gd fmla="*/ 112 w 223" name="T2"/>
                <a:gd fmla="*/ 967 h 969" name="T3"/>
                <a:gd fmla="*/ 223 w 223" name="T4"/>
                <a:gd fmla="*/ 0 h 969" name="T5"/>
                <a:gd fmla="*/ 0 w 223" name="T6"/>
                <a:gd fmla="*/ 0 h 969" name="T7"/>
                <a:gd fmla="*/ 0 w 223" name="T8"/>
                <a:gd fmla="*/ 969 h 96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69" w="223">
                  <a:moveTo>
                    <a:pt x="0" y="969"/>
                  </a:moveTo>
                  <a:lnTo>
                    <a:pt x="112" y="967"/>
                  </a:lnTo>
                  <a:lnTo>
                    <a:pt x="223" y="0"/>
                  </a:lnTo>
                  <a:lnTo>
                    <a:pt x="0" y="0"/>
                  </a:lnTo>
                  <a:lnTo>
                    <a:pt x="0" y="9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10"/>
            <p:cNvSpPr/>
            <p:nvPr/>
          </p:nvSpPr>
          <p:spPr bwMode="auto">
            <a:xfrm>
              <a:off x="2669" y="2683"/>
              <a:ext cx="222" cy="969"/>
            </a:xfrm>
            <a:custGeom>
              <a:gdLst>
                <a:gd fmla="*/ 111 w 222" name="T0"/>
                <a:gd fmla="*/ 967 h 969" name="T1"/>
                <a:gd fmla="*/ 222 w 222" name="T2"/>
                <a:gd fmla="*/ 969 h 969" name="T3"/>
                <a:gd fmla="*/ 222 w 222" name="T4"/>
                <a:gd fmla="*/ 0 h 969" name="T5"/>
                <a:gd fmla="*/ 0 w 222" name="T6"/>
                <a:gd fmla="*/ 0 h 969" name="T7"/>
                <a:gd fmla="*/ 111 w 222" name="T8"/>
                <a:gd fmla="*/ 967 h 96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69" w="221">
                  <a:moveTo>
                    <a:pt x="111" y="967"/>
                  </a:moveTo>
                  <a:lnTo>
                    <a:pt x="222" y="969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111" y="9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11"/>
            <p:cNvSpPr/>
            <p:nvPr/>
          </p:nvSpPr>
          <p:spPr bwMode="auto">
            <a:xfrm>
              <a:off x="2425" y="1371"/>
              <a:ext cx="310" cy="881"/>
            </a:xfrm>
            <a:custGeom>
              <a:gdLst>
                <a:gd fmla="*/ 92 w 131" name="T0"/>
                <a:gd fmla="*/ 246 h 372" name="T1"/>
                <a:gd fmla="*/ 92 w 131" name="T2"/>
                <a:gd fmla="*/ 230 h 372" name="T3"/>
                <a:gd fmla="*/ 92 w 131" name="T4"/>
                <a:gd fmla="*/ 111 h 372" name="T5"/>
                <a:gd fmla="*/ 131 w 131" name="T6"/>
                <a:gd fmla="*/ 111 h 372" name="T7"/>
                <a:gd fmla="*/ 106 w 131" name="T8"/>
                <a:gd fmla="*/ 0 h 372" name="T9"/>
                <a:gd fmla="*/ 93 w 131" name="T10"/>
                <a:gd fmla="*/ 4 h 372" name="T11"/>
                <a:gd fmla="*/ 14 w 131" name="T12"/>
                <a:gd fmla="*/ 169 h 372" name="T13"/>
                <a:gd fmla="*/ 27 w 131" name="T14"/>
                <a:gd fmla="*/ 372 h 372" name="T15"/>
                <a:gd fmla="*/ 92 w 131" name="T16"/>
                <a:gd fmla="*/ 372 h 372" name="T17"/>
                <a:gd fmla="*/ 92 w 131" name="T18"/>
                <a:gd fmla="*/ 246 h 37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72" w="131">
                  <a:moveTo>
                    <a:pt x="92" y="246"/>
                  </a:moveTo>
                  <a:cubicBezTo>
                    <a:pt x="92" y="230"/>
                    <a:pt x="92" y="230"/>
                    <a:pt x="92" y="23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101" y="1"/>
                    <a:pt x="97" y="3"/>
                    <a:pt x="93" y="4"/>
                  </a:cubicBezTo>
                  <a:cubicBezTo>
                    <a:pt x="0" y="41"/>
                    <a:pt x="14" y="169"/>
                    <a:pt x="14" y="169"/>
                  </a:cubicBezTo>
                  <a:cubicBezTo>
                    <a:pt x="27" y="372"/>
                    <a:pt x="27" y="372"/>
                    <a:pt x="27" y="372"/>
                  </a:cubicBezTo>
                  <a:cubicBezTo>
                    <a:pt x="92" y="372"/>
                    <a:pt x="92" y="372"/>
                    <a:pt x="92" y="372"/>
                  </a:cubicBezTo>
                  <a:lnTo>
                    <a:pt x="92" y="2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2688" y="1954"/>
              <a:ext cx="466" cy="36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13"/>
            <p:cNvSpPr/>
            <p:nvPr/>
          </p:nvSpPr>
          <p:spPr bwMode="auto">
            <a:xfrm>
              <a:off x="2491" y="2293"/>
              <a:ext cx="152" cy="165"/>
            </a:xfrm>
            <a:custGeom>
              <a:gdLst>
                <a:gd fmla="*/ 0 w 152" name="T0"/>
                <a:gd fmla="*/ 0 h 165" name="T1"/>
                <a:gd fmla="*/ 12 w 152" name="T2"/>
                <a:gd fmla="*/ 165 h 165" name="T3"/>
                <a:gd fmla="*/ 116 w 152" name="T4"/>
                <a:gd fmla="*/ 165 h 165" name="T5"/>
                <a:gd fmla="*/ 152 w 152" name="T6"/>
                <a:gd fmla="*/ 28 h 165" name="T7"/>
                <a:gd fmla="*/ 152 w 152" name="T8"/>
                <a:gd fmla="*/ 28 h 165" name="T9"/>
                <a:gd fmla="*/ 152 w 152" name="T10"/>
                <a:gd fmla="*/ 0 h 165" name="T11"/>
                <a:gd fmla="*/ 0 w 152" name="T12"/>
                <a:gd fmla="*/ 0 h 16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5" w="152">
                  <a:moveTo>
                    <a:pt x="0" y="0"/>
                  </a:moveTo>
                  <a:lnTo>
                    <a:pt x="12" y="165"/>
                  </a:lnTo>
                  <a:lnTo>
                    <a:pt x="116" y="165"/>
                  </a:lnTo>
                  <a:lnTo>
                    <a:pt x="152" y="28"/>
                  </a:lnTo>
                  <a:lnTo>
                    <a:pt x="152" y="28"/>
                  </a:lnTo>
                  <a:lnTo>
                    <a:pt x="15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14"/>
            <p:cNvSpPr/>
            <p:nvPr/>
          </p:nvSpPr>
          <p:spPr bwMode="auto">
            <a:xfrm>
              <a:off x="3197" y="2207"/>
              <a:ext cx="152" cy="45"/>
            </a:xfrm>
            <a:custGeom>
              <a:gdLst>
                <a:gd fmla="*/ 0 w 152" name="T0"/>
                <a:gd fmla="*/ 0 h 45" name="T1"/>
                <a:gd fmla="*/ 0 w 152" name="T2"/>
                <a:gd fmla="*/ 45 h 45" name="T3"/>
                <a:gd fmla="*/ 149 w 152" name="T4"/>
                <a:gd fmla="*/ 45 h 45" name="T5"/>
                <a:gd fmla="*/ 152 w 152" name="T6"/>
                <a:gd fmla="*/ 0 h 45" name="T7"/>
                <a:gd fmla="*/ 0 w 152" name="T8"/>
                <a:gd fmla="*/ 0 h 4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5" w="152">
                  <a:moveTo>
                    <a:pt x="0" y="0"/>
                  </a:moveTo>
                  <a:lnTo>
                    <a:pt x="0" y="45"/>
                  </a:lnTo>
                  <a:lnTo>
                    <a:pt x="149" y="45"/>
                  </a:lnTo>
                  <a:lnTo>
                    <a:pt x="15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15"/>
            <p:cNvSpPr/>
            <p:nvPr/>
          </p:nvSpPr>
          <p:spPr bwMode="auto">
            <a:xfrm>
              <a:off x="3197" y="2293"/>
              <a:ext cx="147" cy="165"/>
            </a:xfrm>
            <a:custGeom>
              <a:gdLst>
                <a:gd fmla="*/ 0 w 147" name="T0"/>
                <a:gd fmla="*/ 42 h 165" name="T1"/>
                <a:gd fmla="*/ 31 w 147" name="T2"/>
                <a:gd fmla="*/ 165 h 165" name="T3"/>
                <a:gd fmla="*/ 135 w 147" name="T4"/>
                <a:gd fmla="*/ 165 h 165" name="T5"/>
                <a:gd fmla="*/ 147 w 147" name="T6"/>
                <a:gd fmla="*/ 0 h 165" name="T7"/>
                <a:gd fmla="*/ 0 w 147" name="T8"/>
                <a:gd fmla="*/ 0 h 165" name="T9"/>
                <a:gd fmla="*/ 0 w 147" name="T10"/>
                <a:gd fmla="*/ 42 h 16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65" w="147">
                  <a:moveTo>
                    <a:pt x="0" y="42"/>
                  </a:moveTo>
                  <a:lnTo>
                    <a:pt x="31" y="165"/>
                  </a:lnTo>
                  <a:lnTo>
                    <a:pt x="135" y="165"/>
                  </a:lnTo>
                  <a:lnTo>
                    <a:pt x="147" y="0"/>
                  </a:lnTo>
                  <a:lnTo>
                    <a:pt x="0" y="0"/>
                  </a:lnTo>
                  <a:lnTo>
                    <a:pt x="0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16"/>
            <p:cNvSpPr/>
            <p:nvPr/>
          </p:nvSpPr>
          <p:spPr bwMode="auto">
            <a:xfrm>
              <a:off x="3102" y="1371"/>
              <a:ext cx="310" cy="796"/>
            </a:xfrm>
            <a:custGeom>
              <a:gdLst>
                <a:gd fmla="*/ 40 w 131" name="T0"/>
                <a:gd fmla="*/ 336 h 336" name="T1"/>
                <a:gd fmla="*/ 106 w 131" name="T2"/>
                <a:gd fmla="*/ 336 h 336" name="T3"/>
                <a:gd fmla="*/ 117 w 131" name="T4"/>
                <a:gd fmla="*/ 169 h 336" name="T5"/>
                <a:gd fmla="*/ 38 w 131" name="T6"/>
                <a:gd fmla="*/ 4 h 336" name="T7"/>
                <a:gd fmla="*/ 25 w 131" name="T8"/>
                <a:gd fmla="*/ 0 h 336" name="T9"/>
                <a:gd fmla="*/ 0 w 131" name="T10"/>
                <a:gd fmla="*/ 111 h 336" name="T11"/>
                <a:gd fmla="*/ 40 w 131" name="T12"/>
                <a:gd fmla="*/ 111 h 336" name="T13"/>
                <a:gd fmla="*/ 40 w 131" name="T14"/>
                <a:gd fmla="*/ 230 h 336" name="T15"/>
                <a:gd fmla="*/ 40 w 131" name="T16"/>
                <a:gd fmla="*/ 246 h 336" name="T17"/>
                <a:gd fmla="*/ 40 w 131" name="T18"/>
                <a:gd fmla="*/ 336 h 33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36" w="131">
                  <a:moveTo>
                    <a:pt x="40" y="336"/>
                  </a:moveTo>
                  <a:cubicBezTo>
                    <a:pt x="106" y="336"/>
                    <a:pt x="106" y="336"/>
                    <a:pt x="106" y="336"/>
                  </a:cubicBezTo>
                  <a:cubicBezTo>
                    <a:pt x="117" y="169"/>
                    <a:pt x="117" y="169"/>
                    <a:pt x="117" y="169"/>
                  </a:cubicBezTo>
                  <a:cubicBezTo>
                    <a:pt x="117" y="169"/>
                    <a:pt x="131" y="41"/>
                    <a:pt x="38" y="4"/>
                  </a:cubicBezTo>
                  <a:cubicBezTo>
                    <a:pt x="34" y="3"/>
                    <a:pt x="29" y="1"/>
                    <a:pt x="25" y="0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40" y="111"/>
                    <a:pt x="40" y="111"/>
                    <a:pt x="40" y="111"/>
                  </a:cubicBezTo>
                  <a:cubicBezTo>
                    <a:pt x="40" y="230"/>
                    <a:pt x="40" y="230"/>
                    <a:pt x="40" y="230"/>
                  </a:cubicBezTo>
                  <a:cubicBezTo>
                    <a:pt x="40" y="246"/>
                    <a:pt x="40" y="246"/>
                    <a:pt x="40" y="246"/>
                  </a:cubicBezTo>
                  <a:lnTo>
                    <a:pt x="40" y="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17"/>
            <p:cNvSpPr>
              <a:spLocks noEditPoints="1"/>
            </p:cNvSpPr>
            <p:nvPr/>
          </p:nvSpPr>
          <p:spPr bwMode="auto">
            <a:xfrm>
              <a:off x="2583" y="658"/>
              <a:ext cx="664" cy="718"/>
            </a:xfrm>
            <a:custGeom>
              <a:gdLst>
                <a:gd fmla="*/ 70 w 280" name="T0"/>
                <a:gd fmla="*/ 221 h 303" name="T1"/>
                <a:gd fmla="*/ 141 w 280" name="T2"/>
                <a:gd fmla="*/ 257 h 303" name="T3"/>
                <a:gd fmla="*/ 209 w 280" name="T4"/>
                <a:gd fmla="*/ 225 h 303" name="T5"/>
                <a:gd fmla="*/ 265 w 280" name="T6"/>
                <a:gd fmla="*/ 293 h 303" name="T7"/>
                <a:gd fmla="*/ 280 w 280" name="T8"/>
                <a:gd fmla="*/ 299 h 303" name="T9"/>
                <a:gd fmla="*/ 277 w 280" name="T10"/>
                <a:gd fmla="*/ 283 h 303" name="T11"/>
                <a:gd fmla="*/ 262 w 280" name="T12"/>
                <a:gd fmla="*/ 172 h 303" name="T13"/>
                <a:gd fmla="*/ 261 w 280" name="T14"/>
                <a:gd fmla="*/ 162 h 303" name="T15"/>
                <a:gd fmla="*/ 245 w 280" name="T16"/>
                <a:gd fmla="*/ 69 h 303" name="T17"/>
                <a:gd fmla="*/ 111 w 280" name="T18"/>
                <a:gd fmla="*/ 5 h 303" name="T19"/>
                <a:gd fmla="*/ 54 w 280" name="T20"/>
                <a:gd fmla="*/ 35 h 303" name="T21"/>
                <a:gd fmla="*/ 13 w 280" name="T22"/>
                <a:gd fmla="*/ 180 h 303" name="T23"/>
                <a:gd fmla="*/ 13 w 280" name="T24"/>
                <a:gd fmla="*/ 190 h 303" name="T25"/>
                <a:gd fmla="*/ 4 w 280" name="T26"/>
                <a:gd fmla="*/ 283 h 303" name="T27"/>
                <a:gd fmla="*/ 0 w 280" name="T28"/>
                <a:gd fmla="*/ 303 h 303" name="T29"/>
                <a:gd fmla="*/ 17 w 280" name="T30"/>
                <a:gd fmla="*/ 292 h 303" name="T31"/>
                <a:gd fmla="*/ 70 w 280" name="T32"/>
                <a:gd fmla="*/ 221 h 303" name="T33"/>
                <a:gd fmla="*/ 113 w 280" name="T34"/>
                <a:gd fmla="*/ 22 h 303" name="T35"/>
                <a:gd fmla="*/ 113 w 280" name="T36"/>
                <a:gd fmla="*/ 22 h 303" name="T37"/>
                <a:gd fmla="*/ 230 w 280" name="T38"/>
                <a:gd fmla="*/ 77 h 303" name="T39"/>
                <a:gd fmla="*/ 244 w 280" name="T40"/>
                <a:gd fmla="*/ 163 h 303" name="T41"/>
                <a:gd fmla="*/ 244 w 280" name="T42"/>
                <a:gd fmla="*/ 172 h 303" name="T43"/>
                <a:gd fmla="*/ 256 w 280" name="T44"/>
                <a:gd fmla="*/ 264 h 303" name="T45"/>
                <a:gd fmla="*/ 206 w 280" name="T46"/>
                <a:gd fmla="*/ 162 h 303" name="T47"/>
                <a:gd fmla="*/ 203 w 280" name="T48"/>
                <a:gd fmla="*/ 151 h 303" name="T49"/>
                <a:gd fmla="*/ 166 w 280" name="T50"/>
                <a:gd fmla="*/ 111 h 303" name="T51"/>
                <a:gd fmla="*/ 106 w 280" name="T52"/>
                <a:gd fmla="*/ 76 h 303" name="T53"/>
                <a:gd fmla="*/ 94 w 280" name="T54"/>
                <a:gd fmla="*/ 64 h 303" name="T55"/>
                <a:gd fmla="*/ 92 w 280" name="T56"/>
                <a:gd fmla="*/ 81 h 303" name="T57"/>
                <a:gd fmla="*/ 25 w 280" name="T58"/>
                <a:gd fmla="*/ 262 h 303" name="T59"/>
                <a:gd fmla="*/ 30 w 280" name="T60"/>
                <a:gd fmla="*/ 191 h 303" name="T61"/>
                <a:gd fmla="*/ 31 w 280" name="T62"/>
                <a:gd fmla="*/ 181 h 303" name="T63"/>
                <a:gd fmla="*/ 66 w 280" name="T64"/>
                <a:gd fmla="*/ 47 h 303" name="T65"/>
                <a:gd fmla="*/ 113 w 280" name="T66"/>
                <a:gd fmla="*/ 22 h 303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03" w="280">
                  <a:moveTo>
                    <a:pt x="70" y="221"/>
                  </a:moveTo>
                  <a:cubicBezTo>
                    <a:pt x="87" y="243"/>
                    <a:pt x="112" y="257"/>
                    <a:pt x="141" y="257"/>
                  </a:cubicBezTo>
                  <a:cubicBezTo>
                    <a:pt x="168" y="257"/>
                    <a:pt x="192" y="244"/>
                    <a:pt x="209" y="225"/>
                  </a:cubicBezTo>
                  <a:cubicBezTo>
                    <a:pt x="221" y="255"/>
                    <a:pt x="238" y="281"/>
                    <a:pt x="265" y="293"/>
                  </a:cubicBezTo>
                  <a:cubicBezTo>
                    <a:pt x="280" y="299"/>
                    <a:pt x="280" y="299"/>
                    <a:pt x="280" y="299"/>
                  </a:cubicBezTo>
                  <a:cubicBezTo>
                    <a:pt x="277" y="283"/>
                    <a:pt x="277" y="283"/>
                    <a:pt x="277" y="283"/>
                  </a:cubicBezTo>
                  <a:cubicBezTo>
                    <a:pt x="277" y="282"/>
                    <a:pt x="263" y="218"/>
                    <a:pt x="262" y="172"/>
                  </a:cubicBezTo>
                  <a:cubicBezTo>
                    <a:pt x="261" y="162"/>
                    <a:pt x="261" y="162"/>
                    <a:pt x="261" y="162"/>
                  </a:cubicBezTo>
                  <a:cubicBezTo>
                    <a:pt x="261" y="135"/>
                    <a:pt x="260" y="99"/>
                    <a:pt x="245" y="69"/>
                  </a:cubicBezTo>
                  <a:cubicBezTo>
                    <a:pt x="213" y="6"/>
                    <a:pt x="155" y="0"/>
                    <a:pt x="111" y="5"/>
                  </a:cubicBezTo>
                  <a:cubicBezTo>
                    <a:pt x="78" y="9"/>
                    <a:pt x="55" y="34"/>
                    <a:pt x="54" y="35"/>
                  </a:cubicBezTo>
                  <a:cubicBezTo>
                    <a:pt x="16" y="71"/>
                    <a:pt x="14" y="137"/>
                    <a:pt x="13" y="180"/>
                  </a:cubicBezTo>
                  <a:cubicBezTo>
                    <a:pt x="13" y="190"/>
                    <a:pt x="13" y="190"/>
                    <a:pt x="13" y="190"/>
                  </a:cubicBezTo>
                  <a:cubicBezTo>
                    <a:pt x="12" y="248"/>
                    <a:pt x="4" y="282"/>
                    <a:pt x="4" y="28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17" y="292"/>
                    <a:pt x="17" y="292"/>
                    <a:pt x="17" y="292"/>
                  </a:cubicBezTo>
                  <a:cubicBezTo>
                    <a:pt x="39" y="278"/>
                    <a:pt x="57" y="251"/>
                    <a:pt x="70" y="221"/>
                  </a:cubicBezTo>
                  <a:close/>
                  <a:moveTo>
                    <a:pt x="113" y="22"/>
                  </a:moveTo>
                  <a:cubicBezTo>
                    <a:pt x="113" y="22"/>
                    <a:pt x="113" y="22"/>
                    <a:pt x="113" y="22"/>
                  </a:cubicBezTo>
                  <a:cubicBezTo>
                    <a:pt x="151" y="17"/>
                    <a:pt x="202" y="23"/>
                    <a:pt x="230" y="77"/>
                  </a:cubicBezTo>
                  <a:cubicBezTo>
                    <a:pt x="243" y="103"/>
                    <a:pt x="244" y="137"/>
                    <a:pt x="244" y="163"/>
                  </a:cubicBezTo>
                  <a:cubicBezTo>
                    <a:pt x="244" y="172"/>
                    <a:pt x="244" y="172"/>
                    <a:pt x="244" y="172"/>
                  </a:cubicBezTo>
                  <a:cubicBezTo>
                    <a:pt x="245" y="204"/>
                    <a:pt x="251" y="241"/>
                    <a:pt x="256" y="264"/>
                  </a:cubicBezTo>
                  <a:cubicBezTo>
                    <a:pt x="230" y="241"/>
                    <a:pt x="216" y="198"/>
                    <a:pt x="206" y="162"/>
                  </a:cubicBezTo>
                  <a:cubicBezTo>
                    <a:pt x="203" y="151"/>
                    <a:pt x="203" y="151"/>
                    <a:pt x="203" y="151"/>
                  </a:cubicBezTo>
                  <a:cubicBezTo>
                    <a:pt x="198" y="136"/>
                    <a:pt x="182" y="119"/>
                    <a:pt x="166" y="111"/>
                  </a:cubicBezTo>
                  <a:cubicBezTo>
                    <a:pt x="123" y="92"/>
                    <a:pt x="106" y="76"/>
                    <a:pt x="106" y="76"/>
                  </a:cubicBezTo>
                  <a:cubicBezTo>
                    <a:pt x="94" y="64"/>
                    <a:pt x="94" y="64"/>
                    <a:pt x="94" y="64"/>
                  </a:cubicBezTo>
                  <a:cubicBezTo>
                    <a:pt x="92" y="81"/>
                    <a:pt x="92" y="81"/>
                    <a:pt x="92" y="81"/>
                  </a:cubicBezTo>
                  <a:cubicBezTo>
                    <a:pt x="91" y="82"/>
                    <a:pt x="72" y="209"/>
                    <a:pt x="25" y="262"/>
                  </a:cubicBezTo>
                  <a:cubicBezTo>
                    <a:pt x="27" y="246"/>
                    <a:pt x="30" y="222"/>
                    <a:pt x="30" y="191"/>
                  </a:cubicBezTo>
                  <a:cubicBezTo>
                    <a:pt x="31" y="181"/>
                    <a:pt x="31" y="181"/>
                    <a:pt x="31" y="181"/>
                  </a:cubicBezTo>
                  <a:cubicBezTo>
                    <a:pt x="31" y="137"/>
                    <a:pt x="33" y="78"/>
                    <a:pt x="66" y="47"/>
                  </a:cubicBezTo>
                  <a:cubicBezTo>
                    <a:pt x="67" y="46"/>
                    <a:pt x="86" y="25"/>
                    <a:pt x="113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51" name="Group 4"/>
          <p:cNvGrpSpPr>
            <a:grpSpLocks noChangeAspect="1"/>
          </p:cNvGrpSpPr>
          <p:nvPr/>
        </p:nvGrpSpPr>
        <p:grpSpPr>
          <a:xfrm>
            <a:off x="3966884" y="3179380"/>
            <a:ext cx="1305354" cy="1397293"/>
            <a:chOff x="2425" y="658"/>
            <a:chExt cx="2797" cy="2994"/>
          </a:xfrm>
          <a:solidFill>
            <a:srgbClr val="93B784"/>
          </a:solidFill>
        </p:grpSpPr>
        <p:sp>
          <p:nvSpPr>
            <p:cNvPr id="152" name="Oval 5"/>
            <p:cNvSpPr>
              <a:spLocks noChangeArrowheads="1"/>
            </p:cNvSpPr>
            <p:nvPr/>
          </p:nvSpPr>
          <p:spPr bwMode="auto">
            <a:xfrm>
              <a:off x="4521" y="819"/>
              <a:ext cx="422" cy="42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3" name="Freeform 6"/>
            <p:cNvSpPr/>
            <p:nvPr/>
          </p:nvSpPr>
          <p:spPr bwMode="auto">
            <a:xfrm>
              <a:off x="4670" y="1457"/>
              <a:ext cx="123" cy="632"/>
            </a:xfrm>
            <a:custGeom>
              <a:gdLst>
                <a:gd fmla="*/ 109 w 123" name="T0"/>
                <a:gd fmla="*/ 0 h 632" name="T1"/>
                <a:gd fmla="*/ 0 w 123" name="T2"/>
                <a:gd fmla="*/ 0 h 632" name="T3"/>
                <a:gd fmla="*/ 0 w 123" name="T4"/>
                <a:gd fmla="*/ 570 h 632" name="T5"/>
                <a:gd fmla="*/ 62 w 123" name="T6"/>
                <a:gd fmla="*/ 632 h 632" name="T7"/>
                <a:gd fmla="*/ 123 w 123" name="T8"/>
                <a:gd fmla="*/ 570 h 632" name="T9"/>
                <a:gd fmla="*/ 123 w 123" name="T10"/>
                <a:gd fmla="*/ 0 h 632" name="T11"/>
                <a:gd fmla="*/ 109 w 123" name="T12"/>
                <a:gd fmla="*/ 0 h 63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32" w="123">
                  <a:moveTo>
                    <a:pt x="109" y="0"/>
                  </a:moveTo>
                  <a:lnTo>
                    <a:pt x="0" y="0"/>
                  </a:lnTo>
                  <a:lnTo>
                    <a:pt x="0" y="570"/>
                  </a:lnTo>
                  <a:lnTo>
                    <a:pt x="62" y="632"/>
                  </a:lnTo>
                  <a:lnTo>
                    <a:pt x="123" y="570"/>
                  </a:lnTo>
                  <a:lnTo>
                    <a:pt x="123" y="0"/>
                  </a:lnTo>
                  <a:lnTo>
                    <a:pt x="10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5" name="Freeform 7"/>
            <p:cNvSpPr>
              <a:spLocks noEditPoints="1"/>
            </p:cNvSpPr>
            <p:nvPr/>
          </p:nvSpPr>
          <p:spPr bwMode="auto">
            <a:xfrm>
              <a:off x="4215" y="1307"/>
              <a:ext cx="1007" cy="2345"/>
            </a:xfrm>
            <a:custGeom>
              <a:gdLst>
                <a:gd fmla="*/ 338 w 425" name="T0"/>
                <a:gd fmla="*/ 11 h 990" name="T1"/>
                <a:gd fmla="*/ 278 w 425" name="T2"/>
                <a:gd fmla="*/ 0 h 990" name="T3"/>
                <a:gd fmla="*/ 219 w 425" name="T4"/>
                <a:gd fmla="*/ 0 h 990" name="T5"/>
                <a:gd fmla="*/ 160 w 425" name="T6"/>
                <a:gd fmla="*/ 0 h 990" name="T7"/>
                <a:gd fmla="*/ 99 w 425" name="T8"/>
                <a:gd fmla="*/ 11 h 990" name="T9"/>
                <a:gd fmla="*/ 14 w 425" name="T10"/>
                <a:gd fmla="*/ 186 h 990" name="T11"/>
                <a:gd fmla="*/ 33 w 425" name="T12"/>
                <a:gd fmla="*/ 476 h 990" name="T13"/>
                <a:gd fmla="*/ 34 w 425" name="T14"/>
                <a:gd fmla="*/ 486 h 990" name="T15"/>
                <a:gd fmla="*/ 92 w 425" name="T16"/>
                <a:gd fmla="*/ 486 h 990" name="T17"/>
                <a:gd fmla="*/ 92 w 425" name="T18"/>
                <a:gd fmla="*/ 975 h 990" name="T19"/>
                <a:gd fmla="*/ 92 w 425" name="T20"/>
                <a:gd fmla="*/ 990 h 990" name="T21"/>
                <a:gd fmla="*/ 190 w 425" name="T22"/>
                <a:gd fmla="*/ 990 h 990" name="T23"/>
                <a:gd fmla="*/ 219 w 425" name="T24"/>
                <a:gd fmla="*/ 672 h 990" name="T25"/>
                <a:gd fmla="*/ 248 w 425" name="T26"/>
                <a:gd fmla="*/ 990 h 990" name="T27"/>
                <a:gd fmla="*/ 346 w 425" name="T28"/>
                <a:gd fmla="*/ 990 h 990" name="T29"/>
                <a:gd fmla="*/ 346 w 425" name="T30"/>
                <a:gd fmla="*/ 486 h 990" name="T31"/>
                <a:gd fmla="*/ 404 w 425" name="T32"/>
                <a:gd fmla="*/ 486 h 990" name="T33"/>
                <a:gd fmla="*/ 424 w 425" name="T34"/>
                <a:gd fmla="*/ 186 h 990" name="T35"/>
                <a:gd fmla="*/ 425 w 425" name="T36"/>
                <a:gd fmla="*/ 166 h 990" name="T37"/>
                <a:gd fmla="*/ 338 w 425" name="T38"/>
                <a:gd fmla="*/ 11 h 990" name="T39"/>
                <a:gd fmla="*/ 403 w 425" name="T40"/>
                <a:gd fmla="*/ 184 h 990" name="T41"/>
                <a:gd fmla="*/ 384 w 425" name="T42"/>
                <a:gd fmla="*/ 465 h 990" name="T43"/>
                <a:gd fmla="*/ 346 w 425" name="T44"/>
                <a:gd fmla="*/ 465 h 990" name="T45"/>
                <a:gd fmla="*/ 346 w 425" name="T46"/>
                <a:gd fmla="*/ 437 h 990" name="T47"/>
                <a:gd fmla="*/ 346 w 425" name="T48"/>
                <a:gd fmla="*/ 426 h 990" name="T49"/>
                <a:gd fmla="*/ 346 w 425" name="T50"/>
                <a:gd fmla="*/ 146 h 990" name="T51"/>
                <a:gd fmla="*/ 324 w 425" name="T52"/>
                <a:gd fmla="*/ 146 h 990" name="T53"/>
                <a:gd fmla="*/ 324 w 425" name="T54"/>
                <a:gd fmla="*/ 426 h 990" name="T55"/>
                <a:gd fmla="*/ 114 w 425" name="T56"/>
                <a:gd fmla="*/ 426 h 990" name="T57"/>
                <a:gd fmla="*/ 114 w 425" name="T58"/>
                <a:gd fmla="*/ 146 h 990" name="T59"/>
                <a:gd fmla="*/ 92 w 425" name="T60"/>
                <a:gd fmla="*/ 146 h 990" name="T61"/>
                <a:gd fmla="*/ 92 w 425" name="T62"/>
                <a:gd fmla="*/ 433 h 990" name="T63"/>
                <a:gd fmla="*/ 92 w 425" name="T64"/>
                <a:gd fmla="*/ 465 h 990" name="T65"/>
                <a:gd fmla="*/ 54 w 425" name="T66"/>
                <a:gd fmla="*/ 465 h 990" name="T67"/>
                <a:gd fmla="*/ 35 w 425" name="T68"/>
                <a:gd fmla="*/ 184 h 990" name="T69"/>
                <a:gd fmla="*/ 34 w 425" name="T70"/>
                <a:gd fmla="*/ 168 h 990" name="T71"/>
                <a:gd fmla="*/ 107 w 425" name="T72"/>
                <a:gd fmla="*/ 31 h 990" name="T73"/>
                <a:gd fmla="*/ 160 w 425" name="T74"/>
                <a:gd fmla="*/ 22 h 990" name="T75"/>
                <a:gd fmla="*/ 278 w 425" name="T76"/>
                <a:gd fmla="*/ 22 h 990" name="T77"/>
                <a:gd fmla="*/ 331 w 425" name="T78"/>
                <a:gd fmla="*/ 31 h 990" name="T79"/>
                <a:gd fmla="*/ 403 w 425" name="T80"/>
                <a:gd fmla="*/ 168 h 990" name="T81"/>
                <a:gd fmla="*/ 403 w 425" name="T82"/>
                <a:gd fmla="*/ 184 h 990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990" w="425">
                  <a:moveTo>
                    <a:pt x="338" y="11"/>
                  </a:moveTo>
                  <a:cubicBezTo>
                    <a:pt x="321" y="4"/>
                    <a:pt x="300" y="0"/>
                    <a:pt x="27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137" y="0"/>
                    <a:pt x="117" y="4"/>
                    <a:pt x="99" y="11"/>
                  </a:cubicBezTo>
                  <a:cubicBezTo>
                    <a:pt x="0" y="50"/>
                    <a:pt x="13" y="181"/>
                    <a:pt x="14" y="186"/>
                  </a:cubicBezTo>
                  <a:cubicBezTo>
                    <a:pt x="14" y="186"/>
                    <a:pt x="33" y="476"/>
                    <a:pt x="33" y="476"/>
                  </a:cubicBezTo>
                  <a:cubicBezTo>
                    <a:pt x="34" y="486"/>
                    <a:pt x="34" y="486"/>
                    <a:pt x="34" y="486"/>
                  </a:cubicBezTo>
                  <a:cubicBezTo>
                    <a:pt x="34" y="486"/>
                    <a:pt x="78" y="486"/>
                    <a:pt x="92" y="486"/>
                  </a:cubicBezTo>
                  <a:cubicBezTo>
                    <a:pt x="92" y="505"/>
                    <a:pt x="92" y="896"/>
                    <a:pt x="92" y="975"/>
                  </a:cubicBezTo>
                  <a:cubicBezTo>
                    <a:pt x="92" y="990"/>
                    <a:pt x="92" y="990"/>
                    <a:pt x="92" y="990"/>
                  </a:cubicBezTo>
                  <a:cubicBezTo>
                    <a:pt x="190" y="990"/>
                    <a:pt x="190" y="990"/>
                    <a:pt x="190" y="990"/>
                  </a:cubicBezTo>
                  <a:cubicBezTo>
                    <a:pt x="190" y="990"/>
                    <a:pt x="208" y="795"/>
                    <a:pt x="219" y="672"/>
                  </a:cubicBezTo>
                  <a:cubicBezTo>
                    <a:pt x="230" y="795"/>
                    <a:pt x="248" y="990"/>
                    <a:pt x="248" y="990"/>
                  </a:cubicBezTo>
                  <a:cubicBezTo>
                    <a:pt x="346" y="990"/>
                    <a:pt x="346" y="990"/>
                    <a:pt x="346" y="990"/>
                  </a:cubicBezTo>
                  <a:cubicBezTo>
                    <a:pt x="346" y="486"/>
                    <a:pt x="346" y="486"/>
                    <a:pt x="346" y="486"/>
                  </a:cubicBezTo>
                  <a:cubicBezTo>
                    <a:pt x="360" y="486"/>
                    <a:pt x="404" y="486"/>
                    <a:pt x="404" y="486"/>
                  </a:cubicBezTo>
                  <a:cubicBezTo>
                    <a:pt x="424" y="186"/>
                    <a:pt x="424" y="186"/>
                    <a:pt x="424" y="186"/>
                  </a:cubicBezTo>
                  <a:cubicBezTo>
                    <a:pt x="424" y="185"/>
                    <a:pt x="425" y="177"/>
                    <a:pt x="425" y="166"/>
                  </a:cubicBezTo>
                  <a:cubicBezTo>
                    <a:pt x="425" y="127"/>
                    <a:pt x="416" y="41"/>
                    <a:pt x="338" y="11"/>
                  </a:cubicBezTo>
                  <a:close/>
                  <a:moveTo>
                    <a:pt x="403" y="184"/>
                  </a:moveTo>
                  <a:cubicBezTo>
                    <a:pt x="403" y="184"/>
                    <a:pt x="387" y="414"/>
                    <a:pt x="384" y="465"/>
                  </a:cubicBezTo>
                  <a:cubicBezTo>
                    <a:pt x="376" y="465"/>
                    <a:pt x="360" y="465"/>
                    <a:pt x="346" y="465"/>
                  </a:cubicBezTo>
                  <a:cubicBezTo>
                    <a:pt x="346" y="437"/>
                    <a:pt x="346" y="437"/>
                    <a:pt x="346" y="437"/>
                  </a:cubicBezTo>
                  <a:cubicBezTo>
                    <a:pt x="346" y="426"/>
                    <a:pt x="346" y="426"/>
                    <a:pt x="346" y="426"/>
                  </a:cubicBezTo>
                  <a:cubicBezTo>
                    <a:pt x="346" y="146"/>
                    <a:pt x="346" y="146"/>
                    <a:pt x="346" y="146"/>
                  </a:cubicBezTo>
                  <a:cubicBezTo>
                    <a:pt x="324" y="146"/>
                    <a:pt x="324" y="146"/>
                    <a:pt x="324" y="146"/>
                  </a:cubicBezTo>
                  <a:cubicBezTo>
                    <a:pt x="324" y="426"/>
                    <a:pt x="324" y="426"/>
                    <a:pt x="324" y="426"/>
                  </a:cubicBezTo>
                  <a:cubicBezTo>
                    <a:pt x="114" y="426"/>
                    <a:pt x="114" y="426"/>
                    <a:pt x="114" y="426"/>
                  </a:cubicBezTo>
                  <a:cubicBezTo>
                    <a:pt x="114" y="146"/>
                    <a:pt x="114" y="146"/>
                    <a:pt x="114" y="146"/>
                  </a:cubicBezTo>
                  <a:cubicBezTo>
                    <a:pt x="92" y="146"/>
                    <a:pt x="92" y="146"/>
                    <a:pt x="92" y="146"/>
                  </a:cubicBezTo>
                  <a:cubicBezTo>
                    <a:pt x="92" y="433"/>
                    <a:pt x="92" y="433"/>
                    <a:pt x="92" y="433"/>
                  </a:cubicBezTo>
                  <a:cubicBezTo>
                    <a:pt x="92" y="465"/>
                    <a:pt x="92" y="465"/>
                    <a:pt x="92" y="465"/>
                  </a:cubicBezTo>
                  <a:cubicBezTo>
                    <a:pt x="78" y="465"/>
                    <a:pt x="61" y="465"/>
                    <a:pt x="54" y="465"/>
                  </a:cubicBezTo>
                  <a:cubicBezTo>
                    <a:pt x="53" y="446"/>
                    <a:pt x="35" y="184"/>
                    <a:pt x="35" y="184"/>
                  </a:cubicBezTo>
                  <a:cubicBezTo>
                    <a:pt x="35" y="184"/>
                    <a:pt x="34" y="178"/>
                    <a:pt x="34" y="168"/>
                  </a:cubicBezTo>
                  <a:cubicBezTo>
                    <a:pt x="34" y="134"/>
                    <a:pt x="42" y="56"/>
                    <a:pt x="107" y="31"/>
                  </a:cubicBezTo>
                  <a:cubicBezTo>
                    <a:pt x="122" y="25"/>
                    <a:pt x="140" y="22"/>
                    <a:pt x="160" y="22"/>
                  </a:cubicBezTo>
                  <a:cubicBezTo>
                    <a:pt x="278" y="22"/>
                    <a:pt x="278" y="22"/>
                    <a:pt x="278" y="22"/>
                  </a:cubicBezTo>
                  <a:cubicBezTo>
                    <a:pt x="298" y="22"/>
                    <a:pt x="315" y="25"/>
                    <a:pt x="331" y="31"/>
                  </a:cubicBezTo>
                  <a:cubicBezTo>
                    <a:pt x="396" y="57"/>
                    <a:pt x="403" y="134"/>
                    <a:pt x="403" y="168"/>
                  </a:cubicBezTo>
                  <a:cubicBezTo>
                    <a:pt x="403" y="178"/>
                    <a:pt x="403" y="184"/>
                    <a:pt x="403" y="1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6" name="Freeform 8"/>
            <p:cNvSpPr/>
            <p:nvPr/>
          </p:nvSpPr>
          <p:spPr bwMode="auto">
            <a:xfrm>
              <a:off x="2726" y="1359"/>
              <a:ext cx="383" cy="275"/>
            </a:xfrm>
            <a:custGeom>
              <a:gdLst>
                <a:gd fmla="*/ 81 w 162" name="T0"/>
                <a:gd fmla="*/ 0 h 116" name="T1"/>
                <a:gd fmla="*/ 22 w 162" name="T2"/>
                <a:gd fmla="*/ 0 h 116" name="T3"/>
                <a:gd fmla="*/ 0 w 162" name="T4"/>
                <a:gd fmla="*/ 1 h 116" name="T5"/>
                <a:gd fmla="*/ 26 w 162" name="T6"/>
                <a:gd fmla="*/ 116 h 116" name="T7"/>
                <a:gd fmla="*/ 137 w 162" name="T8"/>
                <a:gd fmla="*/ 116 h 116" name="T9"/>
                <a:gd fmla="*/ 162 w 162" name="T10"/>
                <a:gd fmla="*/ 1 h 116" name="T11"/>
                <a:gd fmla="*/ 140 w 162" name="T12"/>
                <a:gd fmla="*/ 0 h 116" name="T13"/>
                <a:gd fmla="*/ 81 w 162" name="T14"/>
                <a:gd fmla="*/ 0 h 11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5" w="162">
                  <a:moveTo>
                    <a:pt x="81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4" y="0"/>
                    <a:pt x="7" y="0"/>
                    <a:pt x="0" y="1"/>
                  </a:cubicBezTo>
                  <a:cubicBezTo>
                    <a:pt x="26" y="116"/>
                    <a:pt x="26" y="116"/>
                    <a:pt x="26" y="116"/>
                  </a:cubicBezTo>
                  <a:cubicBezTo>
                    <a:pt x="137" y="116"/>
                    <a:pt x="137" y="116"/>
                    <a:pt x="137" y="116"/>
                  </a:cubicBezTo>
                  <a:cubicBezTo>
                    <a:pt x="162" y="1"/>
                    <a:pt x="162" y="1"/>
                    <a:pt x="162" y="1"/>
                  </a:cubicBezTo>
                  <a:cubicBezTo>
                    <a:pt x="155" y="0"/>
                    <a:pt x="148" y="0"/>
                    <a:pt x="140" y="0"/>
                  </a:cubicBezTo>
                  <a:lnTo>
                    <a:pt x="8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7" name="Freeform 9"/>
            <p:cNvSpPr/>
            <p:nvPr/>
          </p:nvSpPr>
          <p:spPr bwMode="auto">
            <a:xfrm>
              <a:off x="2943" y="2683"/>
              <a:ext cx="223" cy="969"/>
            </a:xfrm>
            <a:custGeom>
              <a:gdLst>
                <a:gd fmla="*/ 0 w 223" name="T0"/>
                <a:gd fmla="*/ 969 h 969" name="T1"/>
                <a:gd fmla="*/ 112 w 223" name="T2"/>
                <a:gd fmla="*/ 967 h 969" name="T3"/>
                <a:gd fmla="*/ 223 w 223" name="T4"/>
                <a:gd fmla="*/ 0 h 969" name="T5"/>
                <a:gd fmla="*/ 0 w 223" name="T6"/>
                <a:gd fmla="*/ 0 h 969" name="T7"/>
                <a:gd fmla="*/ 0 w 223" name="T8"/>
                <a:gd fmla="*/ 969 h 96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69" w="223">
                  <a:moveTo>
                    <a:pt x="0" y="969"/>
                  </a:moveTo>
                  <a:lnTo>
                    <a:pt x="112" y="967"/>
                  </a:lnTo>
                  <a:lnTo>
                    <a:pt x="223" y="0"/>
                  </a:lnTo>
                  <a:lnTo>
                    <a:pt x="0" y="0"/>
                  </a:lnTo>
                  <a:lnTo>
                    <a:pt x="0" y="9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8" name="Freeform 10"/>
            <p:cNvSpPr/>
            <p:nvPr/>
          </p:nvSpPr>
          <p:spPr bwMode="auto">
            <a:xfrm>
              <a:off x="2669" y="2683"/>
              <a:ext cx="222" cy="969"/>
            </a:xfrm>
            <a:custGeom>
              <a:gdLst>
                <a:gd fmla="*/ 111 w 222" name="T0"/>
                <a:gd fmla="*/ 967 h 969" name="T1"/>
                <a:gd fmla="*/ 222 w 222" name="T2"/>
                <a:gd fmla="*/ 969 h 969" name="T3"/>
                <a:gd fmla="*/ 222 w 222" name="T4"/>
                <a:gd fmla="*/ 0 h 969" name="T5"/>
                <a:gd fmla="*/ 0 w 222" name="T6"/>
                <a:gd fmla="*/ 0 h 969" name="T7"/>
                <a:gd fmla="*/ 111 w 222" name="T8"/>
                <a:gd fmla="*/ 967 h 96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69" w="221">
                  <a:moveTo>
                    <a:pt x="111" y="967"/>
                  </a:moveTo>
                  <a:lnTo>
                    <a:pt x="222" y="969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111" y="9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9" name="Freeform 11"/>
            <p:cNvSpPr/>
            <p:nvPr/>
          </p:nvSpPr>
          <p:spPr bwMode="auto">
            <a:xfrm>
              <a:off x="2425" y="1371"/>
              <a:ext cx="310" cy="881"/>
            </a:xfrm>
            <a:custGeom>
              <a:gdLst>
                <a:gd fmla="*/ 92 w 131" name="T0"/>
                <a:gd fmla="*/ 246 h 372" name="T1"/>
                <a:gd fmla="*/ 92 w 131" name="T2"/>
                <a:gd fmla="*/ 230 h 372" name="T3"/>
                <a:gd fmla="*/ 92 w 131" name="T4"/>
                <a:gd fmla="*/ 111 h 372" name="T5"/>
                <a:gd fmla="*/ 131 w 131" name="T6"/>
                <a:gd fmla="*/ 111 h 372" name="T7"/>
                <a:gd fmla="*/ 106 w 131" name="T8"/>
                <a:gd fmla="*/ 0 h 372" name="T9"/>
                <a:gd fmla="*/ 93 w 131" name="T10"/>
                <a:gd fmla="*/ 4 h 372" name="T11"/>
                <a:gd fmla="*/ 14 w 131" name="T12"/>
                <a:gd fmla="*/ 169 h 372" name="T13"/>
                <a:gd fmla="*/ 27 w 131" name="T14"/>
                <a:gd fmla="*/ 372 h 372" name="T15"/>
                <a:gd fmla="*/ 92 w 131" name="T16"/>
                <a:gd fmla="*/ 372 h 372" name="T17"/>
                <a:gd fmla="*/ 92 w 131" name="T18"/>
                <a:gd fmla="*/ 246 h 37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72" w="131">
                  <a:moveTo>
                    <a:pt x="92" y="246"/>
                  </a:moveTo>
                  <a:cubicBezTo>
                    <a:pt x="92" y="230"/>
                    <a:pt x="92" y="230"/>
                    <a:pt x="92" y="23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101" y="1"/>
                    <a:pt x="97" y="3"/>
                    <a:pt x="93" y="4"/>
                  </a:cubicBezTo>
                  <a:cubicBezTo>
                    <a:pt x="0" y="41"/>
                    <a:pt x="14" y="169"/>
                    <a:pt x="14" y="169"/>
                  </a:cubicBezTo>
                  <a:cubicBezTo>
                    <a:pt x="27" y="372"/>
                    <a:pt x="27" y="372"/>
                    <a:pt x="27" y="372"/>
                  </a:cubicBezTo>
                  <a:cubicBezTo>
                    <a:pt x="92" y="372"/>
                    <a:pt x="92" y="372"/>
                    <a:pt x="92" y="372"/>
                  </a:cubicBezTo>
                  <a:lnTo>
                    <a:pt x="92" y="2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0" name="Rectangle 12"/>
            <p:cNvSpPr>
              <a:spLocks noChangeArrowheads="1"/>
            </p:cNvSpPr>
            <p:nvPr/>
          </p:nvSpPr>
          <p:spPr bwMode="auto">
            <a:xfrm>
              <a:off x="2688" y="1954"/>
              <a:ext cx="466" cy="36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1" name="Freeform 13"/>
            <p:cNvSpPr/>
            <p:nvPr/>
          </p:nvSpPr>
          <p:spPr bwMode="auto">
            <a:xfrm>
              <a:off x="2491" y="2293"/>
              <a:ext cx="152" cy="165"/>
            </a:xfrm>
            <a:custGeom>
              <a:gdLst>
                <a:gd fmla="*/ 0 w 152" name="T0"/>
                <a:gd fmla="*/ 0 h 165" name="T1"/>
                <a:gd fmla="*/ 12 w 152" name="T2"/>
                <a:gd fmla="*/ 165 h 165" name="T3"/>
                <a:gd fmla="*/ 116 w 152" name="T4"/>
                <a:gd fmla="*/ 165 h 165" name="T5"/>
                <a:gd fmla="*/ 152 w 152" name="T6"/>
                <a:gd fmla="*/ 28 h 165" name="T7"/>
                <a:gd fmla="*/ 152 w 152" name="T8"/>
                <a:gd fmla="*/ 28 h 165" name="T9"/>
                <a:gd fmla="*/ 152 w 152" name="T10"/>
                <a:gd fmla="*/ 0 h 165" name="T11"/>
                <a:gd fmla="*/ 0 w 152" name="T12"/>
                <a:gd fmla="*/ 0 h 16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5" w="152">
                  <a:moveTo>
                    <a:pt x="0" y="0"/>
                  </a:moveTo>
                  <a:lnTo>
                    <a:pt x="12" y="165"/>
                  </a:lnTo>
                  <a:lnTo>
                    <a:pt x="116" y="165"/>
                  </a:lnTo>
                  <a:lnTo>
                    <a:pt x="152" y="28"/>
                  </a:lnTo>
                  <a:lnTo>
                    <a:pt x="152" y="28"/>
                  </a:lnTo>
                  <a:lnTo>
                    <a:pt x="15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2" name="Freeform 14"/>
            <p:cNvSpPr/>
            <p:nvPr/>
          </p:nvSpPr>
          <p:spPr bwMode="auto">
            <a:xfrm>
              <a:off x="3197" y="2207"/>
              <a:ext cx="152" cy="45"/>
            </a:xfrm>
            <a:custGeom>
              <a:gdLst>
                <a:gd fmla="*/ 0 w 152" name="T0"/>
                <a:gd fmla="*/ 0 h 45" name="T1"/>
                <a:gd fmla="*/ 0 w 152" name="T2"/>
                <a:gd fmla="*/ 45 h 45" name="T3"/>
                <a:gd fmla="*/ 149 w 152" name="T4"/>
                <a:gd fmla="*/ 45 h 45" name="T5"/>
                <a:gd fmla="*/ 152 w 152" name="T6"/>
                <a:gd fmla="*/ 0 h 45" name="T7"/>
                <a:gd fmla="*/ 0 w 152" name="T8"/>
                <a:gd fmla="*/ 0 h 4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5" w="152">
                  <a:moveTo>
                    <a:pt x="0" y="0"/>
                  </a:moveTo>
                  <a:lnTo>
                    <a:pt x="0" y="45"/>
                  </a:lnTo>
                  <a:lnTo>
                    <a:pt x="149" y="45"/>
                  </a:lnTo>
                  <a:lnTo>
                    <a:pt x="15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3" name="Freeform 15"/>
            <p:cNvSpPr/>
            <p:nvPr/>
          </p:nvSpPr>
          <p:spPr bwMode="auto">
            <a:xfrm>
              <a:off x="3197" y="2293"/>
              <a:ext cx="147" cy="165"/>
            </a:xfrm>
            <a:custGeom>
              <a:gdLst>
                <a:gd fmla="*/ 0 w 147" name="T0"/>
                <a:gd fmla="*/ 42 h 165" name="T1"/>
                <a:gd fmla="*/ 31 w 147" name="T2"/>
                <a:gd fmla="*/ 165 h 165" name="T3"/>
                <a:gd fmla="*/ 135 w 147" name="T4"/>
                <a:gd fmla="*/ 165 h 165" name="T5"/>
                <a:gd fmla="*/ 147 w 147" name="T6"/>
                <a:gd fmla="*/ 0 h 165" name="T7"/>
                <a:gd fmla="*/ 0 w 147" name="T8"/>
                <a:gd fmla="*/ 0 h 165" name="T9"/>
                <a:gd fmla="*/ 0 w 147" name="T10"/>
                <a:gd fmla="*/ 42 h 16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65" w="147">
                  <a:moveTo>
                    <a:pt x="0" y="42"/>
                  </a:moveTo>
                  <a:lnTo>
                    <a:pt x="31" y="165"/>
                  </a:lnTo>
                  <a:lnTo>
                    <a:pt x="135" y="165"/>
                  </a:lnTo>
                  <a:lnTo>
                    <a:pt x="147" y="0"/>
                  </a:lnTo>
                  <a:lnTo>
                    <a:pt x="0" y="0"/>
                  </a:lnTo>
                  <a:lnTo>
                    <a:pt x="0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4" name="Freeform 16"/>
            <p:cNvSpPr/>
            <p:nvPr/>
          </p:nvSpPr>
          <p:spPr bwMode="auto">
            <a:xfrm>
              <a:off x="3102" y="1371"/>
              <a:ext cx="310" cy="796"/>
            </a:xfrm>
            <a:custGeom>
              <a:gdLst>
                <a:gd fmla="*/ 40 w 131" name="T0"/>
                <a:gd fmla="*/ 336 h 336" name="T1"/>
                <a:gd fmla="*/ 106 w 131" name="T2"/>
                <a:gd fmla="*/ 336 h 336" name="T3"/>
                <a:gd fmla="*/ 117 w 131" name="T4"/>
                <a:gd fmla="*/ 169 h 336" name="T5"/>
                <a:gd fmla="*/ 38 w 131" name="T6"/>
                <a:gd fmla="*/ 4 h 336" name="T7"/>
                <a:gd fmla="*/ 25 w 131" name="T8"/>
                <a:gd fmla="*/ 0 h 336" name="T9"/>
                <a:gd fmla="*/ 0 w 131" name="T10"/>
                <a:gd fmla="*/ 111 h 336" name="T11"/>
                <a:gd fmla="*/ 40 w 131" name="T12"/>
                <a:gd fmla="*/ 111 h 336" name="T13"/>
                <a:gd fmla="*/ 40 w 131" name="T14"/>
                <a:gd fmla="*/ 230 h 336" name="T15"/>
                <a:gd fmla="*/ 40 w 131" name="T16"/>
                <a:gd fmla="*/ 246 h 336" name="T17"/>
                <a:gd fmla="*/ 40 w 131" name="T18"/>
                <a:gd fmla="*/ 336 h 33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36" w="131">
                  <a:moveTo>
                    <a:pt x="40" y="336"/>
                  </a:moveTo>
                  <a:cubicBezTo>
                    <a:pt x="106" y="336"/>
                    <a:pt x="106" y="336"/>
                    <a:pt x="106" y="336"/>
                  </a:cubicBezTo>
                  <a:cubicBezTo>
                    <a:pt x="117" y="169"/>
                    <a:pt x="117" y="169"/>
                    <a:pt x="117" y="169"/>
                  </a:cubicBezTo>
                  <a:cubicBezTo>
                    <a:pt x="117" y="169"/>
                    <a:pt x="131" y="41"/>
                    <a:pt x="38" y="4"/>
                  </a:cubicBezTo>
                  <a:cubicBezTo>
                    <a:pt x="34" y="3"/>
                    <a:pt x="29" y="1"/>
                    <a:pt x="25" y="0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40" y="111"/>
                    <a:pt x="40" y="111"/>
                    <a:pt x="40" y="111"/>
                  </a:cubicBezTo>
                  <a:cubicBezTo>
                    <a:pt x="40" y="230"/>
                    <a:pt x="40" y="230"/>
                    <a:pt x="40" y="230"/>
                  </a:cubicBezTo>
                  <a:cubicBezTo>
                    <a:pt x="40" y="246"/>
                    <a:pt x="40" y="246"/>
                    <a:pt x="40" y="246"/>
                  </a:cubicBezTo>
                  <a:lnTo>
                    <a:pt x="40" y="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5" name="Freeform 17"/>
            <p:cNvSpPr>
              <a:spLocks noEditPoints="1"/>
            </p:cNvSpPr>
            <p:nvPr/>
          </p:nvSpPr>
          <p:spPr bwMode="auto">
            <a:xfrm>
              <a:off x="2583" y="658"/>
              <a:ext cx="664" cy="718"/>
            </a:xfrm>
            <a:custGeom>
              <a:gdLst>
                <a:gd fmla="*/ 70 w 280" name="T0"/>
                <a:gd fmla="*/ 221 h 303" name="T1"/>
                <a:gd fmla="*/ 141 w 280" name="T2"/>
                <a:gd fmla="*/ 257 h 303" name="T3"/>
                <a:gd fmla="*/ 209 w 280" name="T4"/>
                <a:gd fmla="*/ 225 h 303" name="T5"/>
                <a:gd fmla="*/ 265 w 280" name="T6"/>
                <a:gd fmla="*/ 293 h 303" name="T7"/>
                <a:gd fmla="*/ 280 w 280" name="T8"/>
                <a:gd fmla="*/ 299 h 303" name="T9"/>
                <a:gd fmla="*/ 277 w 280" name="T10"/>
                <a:gd fmla="*/ 283 h 303" name="T11"/>
                <a:gd fmla="*/ 262 w 280" name="T12"/>
                <a:gd fmla="*/ 172 h 303" name="T13"/>
                <a:gd fmla="*/ 261 w 280" name="T14"/>
                <a:gd fmla="*/ 162 h 303" name="T15"/>
                <a:gd fmla="*/ 245 w 280" name="T16"/>
                <a:gd fmla="*/ 69 h 303" name="T17"/>
                <a:gd fmla="*/ 111 w 280" name="T18"/>
                <a:gd fmla="*/ 5 h 303" name="T19"/>
                <a:gd fmla="*/ 54 w 280" name="T20"/>
                <a:gd fmla="*/ 35 h 303" name="T21"/>
                <a:gd fmla="*/ 13 w 280" name="T22"/>
                <a:gd fmla="*/ 180 h 303" name="T23"/>
                <a:gd fmla="*/ 13 w 280" name="T24"/>
                <a:gd fmla="*/ 190 h 303" name="T25"/>
                <a:gd fmla="*/ 4 w 280" name="T26"/>
                <a:gd fmla="*/ 283 h 303" name="T27"/>
                <a:gd fmla="*/ 0 w 280" name="T28"/>
                <a:gd fmla="*/ 303 h 303" name="T29"/>
                <a:gd fmla="*/ 17 w 280" name="T30"/>
                <a:gd fmla="*/ 292 h 303" name="T31"/>
                <a:gd fmla="*/ 70 w 280" name="T32"/>
                <a:gd fmla="*/ 221 h 303" name="T33"/>
                <a:gd fmla="*/ 113 w 280" name="T34"/>
                <a:gd fmla="*/ 22 h 303" name="T35"/>
                <a:gd fmla="*/ 113 w 280" name="T36"/>
                <a:gd fmla="*/ 22 h 303" name="T37"/>
                <a:gd fmla="*/ 230 w 280" name="T38"/>
                <a:gd fmla="*/ 77 h 303" name="T39"/>
                <a:gd fmla="*/ 244 w 280" name="T40"/>
                <a:gd fmla="*/ 163 h 303" name="T41"/>
                <a:gd fmla="*/ 244 w 280" name="T42"/>
                <a:gd fmla="*/ 172 h 303" name="T43"/>
                <a:gd fmla="*/ 256 w 280" name="T44"/>
                <a:gd fmla="*/ 264 h 303" name="T45"/>
                <a:gd fmla="*/ 206 w 280" name="T46"/>
                <a:gd fmla="*/ 162 h 303" name="T47"/>
                <a:gd fmla="*/ 203 w 280" name="T48"/>
                <a:gd fmla="*/ 151 h 303" name="T49"/>
                <a:gd fmla="*/ 166 w 280" name="T50"/>
                <a:gd fmla="*/ 111 h 303" name="T51"/>
                <a:gd fmla="*/ 106 w 280" name="T52"/>
                <a:gd fmla="*/ 76 h 303" name="T53"/>
                <a:gd fmla="*/ 94 w 280" name="T54"/>
                <a:gd fmla="*/ 64 h 303" name="T55"/>
                <a:gd fmla="*/ 92 w 280" name="T56"/>
                <a:gd fmla="*/ 81 h 303" name="T57"/>
                <a:gd fmla="*/ 25 w 280" name="T58"/>
                <a:gd fmla="*/ 262 h 303" name="T59"/>
                <a:gd fmla="*/ 30 w 280" name="T60"/>
                <a:gd fmla="*/ 191 h 303" name="T61"/>
                <a:gd fmla="*/ 31 w 280" name="T62"/>
                <a:gd fmla="*/ 181 h 303" name="T63"/>
                <a:gd fmla="*/ 66 w 280" name="T64"/>
                <a:gd fmla="*/ 47 h 303" name="T65"/>
                <a:gd fmla="*/ 113 w 280" name="T66"/>
                <a:gd fmla="*/ 22 h 303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03" w="280">
                  <a:moveTo>
                    <a:pt x="70" y="221"/>
                  </a:moveTo>
                  <a:cubicBezTo>
                    <a:pt x="87" y="243"/>
                    <a:pt x="112" y="257"/>
                    <a:pt x="141" y="257"/>
                  </a:cubicBezTo>
                  <a:cubicBezTo>
                    <a:pt x="168" y="257"/>
                    <a:pt x="192" y="244"/>
                    <a:pt x="209" y="225"/>
                  </a:cubicBezTo>
                  <a:cubicBezTo>
                    <a:pt x="221" y="255"/>
                    <a:pt x="238" y="281"/>
                    <a:pt x="265" y="293"/>
                  </a:cubicBezTo>
                  <a:cubicBezTo>
                    <a:pt x="280" y="299"/>
                    <a:pt x="280" y="299"/>
                    <a:pt x="280" y="299"/>
                  </a:cubicBezTo>
                  <a:cubicBezTo>
                    <a:pt x="277" y="283"/>
                    <a:pt x="277" y="283"/>
                    <a:pt x="277" y="283"/>
                  </a:cubicBezTo>
                  <a:cubicBezTo>
                    <a:pt x="277" y="282"/>
                    <a:pt x="263" y="218"/>
                    <a:pt x="262" y="172"/>
                  </a:cubicBezTo>
                  <a:cubicBezTo>
                    <a:pt x="261" y="162"/>
                    <a:pt x="261" y="162"/>
                    <a:pt x="261" y="162"/>
                  </a:cubicBezTo>
                  <a:cubicBezTo>
                    <a:pt x="261" y="135"/>
                    <a:pt x="260" y="99"/>
                    <a:pt x="245" y="69"/>
                  </a:cubicBezTo>
                  <a:cubicBezTo>
                    <a:pt x="213" y="6"/>
                    <a:pt x="155" y="0"/>
                    <a:pt x="111" y="5"/>
                  </a:cubicBezTo>
                  <a:cubicBezTo>
                    <a:pt x="78" y="9"/>
                    <a:pt x="55" y="34"/>
                    <a:pt x="54" y="35"/>
                  </a:cubicBezTo>
                  <a:cubicBezTo>
                    <a:pt x="16" y="71"/>
                    <a:pt x="14" y="137"/>
                    <a:pt x="13" y="180"/>
                  </a:cubicBezTo>
                  <a:cubicBezTo>
                    <a:pt x="13" y="190"/>
                    <a:pt x="13" y="190"/>
                    <a:pt x="13" y="190"/>
                  </a:cubicBezTo>
                  <a:cubicBezTo>
                    <a:pt x="12" y="248"/>
                    <a:pt x="4" y="282"/>
                    <a:pt x="4" y="28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17" y="292"/>
                    <a:pt x="17" y="292"/>
                    <a:pt x="17" y="292"/>
                  </a:cubicBezTo>
                  <a:cubicBezTo>
                    <a:pt x="39" y="278"/>
                    <a:pt x="57" y="251"/>
                    <a:pt x="70" y="221"/>
                  </a:cubicBezTo>
                  <a:close/>
                  <a:moveTo>
                    <a:pt x="113" y="22"/>
                  </a:moveTo>
                  <a:cubicBezTo>
                    <a:pt x="113" y="22"/>
                    <a:pt x="113" y="22"/>
                    <a:pt x="113" y="22"/>
                  </a:cubicBezTo>
                  <a:cubicBezTo>
                    <a:pt x="151" y="17"/>
                    <a:pt x="202" y="23"/>
                    <a:pt x="230" y="77"/>
                  </a:cubicBezTo>
                  <a:cubicBezTo>
                    <a:pt x="243" y="103"/>
                    <a:pt x="244" y="137"/>
                    <a:pt x="244" y="163"/>
                  </a:cubicBezTo>
                  <a:cubicBezTo>
                    <a:pt x="244" y="172"/>
                    <a:pt x="244" y="172"/>
                    <a:pt x="244" y="172"/>
                  </a:cubicBezTo>
                  <a:cubicBezTo>
                    <a:pt x="245" y="204"/>
                    <a:pt x="251" y="241"/>
                    <a:pt x="256" y="264"/>
                  </a:cubicBezTo>
                  <a:cubicBezTo>
                    <a:pt x="230" y="241"/>
                    <a:pt x="216" y="198"/>
                    <a:pt x="206" y="162"/>
                  </a:cubicBezTo>
                  <a:cubicBezTo>
                    <a:pt x="203" y="151"/>
                    <a:pt x="203" y="151"/>
                    <a:pt x="203" y="151"/>
                  </a:cubicBezTo>
                  <a:cubicBezTo>
                    <a:pt x="198" y="136"/>
                    <a:pt x="182" y="119"/>
                    <a:pt x="166" y="111"/>
                  </a:cubicBezTo>
                  <a:cubicBezTo>
                    <a:pt x="123" y="92"/>
                    <a:pt x="106" y="76"/>
                    <a:pt x="106" y="76"/>
                  </a:cubicBezTo>
                  <a:cubicBezTo>
                    <a:pt x="94" y="64"/>
                    <a:pt x="94" y="64"/>
                    <a:pt x="94" y="64"/>
                  </a:cubicBezTo>
                  <a:cubicBezTo>
                    <a:pt x="92" y="81"/>
                    <a:pt x="92" y="81"/>
                    <a:pt x="92" y="81"/>
                  </a:cubicBezTo>
                  <a:cubicBezTo>
                    <a:pt x="91" y="82"/>
                    <a:pt x="72" y="209"/>
                    <a:pt x="25" y="262"/>
                  </a:cubicBezTo>
                  <a:cubicBezTo>
                    <a:pt x="27" y="246"/>
                    <a:pt x="30" y="222"/>
                    <a:pt x="30" y="191"/>
                  </a:cubicBezTo>
                  <a:cubicBezTo>
                    <a:pt x="31" y="181"/>
                    <a:pt x="31" y="181"/>
                    <a:pt x="31" y="181"/>
                  </a:cubicBezTo>
                  <a:cubicBezTo>
                    <a:pt x="31" y="137"/>
                    <a:pt x="33" y="78"/>
                    <a:pt x="66" y="47"/>
                  </a:cubicBezTo>
                  <a:cubicBezTo>
                    <a:pt x="67" y="46"/>
                    <a:pt x="86" y="25"/>
                    <a:pt x="113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86" name="Group 4"/>
          <p:cNvGrpSpPr>
            <a:grpSpLocks noChangeAspect="1"/>
          </p:cNvGrpSpPr>
          <p:nvPr/>
        </p:nvGrpSpPr>
        <p:grpSpPr>
          <a:xfrm>
            <a:off x="6911417" y="3179380"/>
            <a:ext cx="1305354" cy="1397293"/>
            <a:chOff x="2425" y="658"/>
            <a:chExt cx="2797" cy="2994"/>
          </a:xfrm>
          <a:solidFill>
            <a:srgbClr val="FDCD5F"/>
          </a:solidFill>
        </p:grpSpPr>
        <p:sp>
          <p:nvSpPr>
            <p:cNvPr id="187" name="Oval 5"/>
            <p:cNvSpPr>
              <a:spLocks noChangeArrowheads="1"/>
            </p:cNvSpPr>
            <p:nvPr/>
          </p:nvSpPr>
          <p:spPr bwMode="auto">
            <a:xfrm>
              <a:off x="4521" y="819"/>
              <a:ext cx="422" cy="42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8" name="Freeform 6"/>
            <p:cNvSpPr/>
            <p:nvPr/>
          </p:nvSpPr>
          <p:spPr bwMode="auto">
            <a:xfrm>
              <a:off x="4670" y="1457"/>
              <a:ext cx="123" cy="632"/>
            </a:xfrm>
            <a:custGeom>
              <a:gdLst>
                <a:gd fmla="*/ 109 w 123" name="T0"/>
                <a:gd fmla="*/ 0 h 632" name="T1"/>
                <a:gd fmla="*/ 0 w 123" name="T2"/>
                <a:gd fmla="*/ 0 h 632" name="T3"/>
                <a:gd fmla="*/ 0 w 123" name="T4"/>
                <a:gd fmla="*/ 570 h 632" name="T5"/>
                <a:gd fmla="*/ 62 w 123" name="T6"/>
                <a:gd fmla="*/ 632 h 632" name="T7"/>
                <a:gd fmla="*/ 123 w 123" name="T8"/>
                <a:gd fmla="*/ 570 h 632" name="T9"/>
                <a:gd fmla="*/ 123 w 123" name="T10"/>
                <a:gd fmla="*/ 0 h 632" name="T11"/>
                <a:gd fmla="*/ 109 w 123" name="T12"/>
                <a:gd fmla="*/ 0 h 63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32" w="123">
                  <a:moveTo>
                    <a:pt x="109" y="0"/>
                  </a:moveTo>
                  <a:lnTo>
                    <a:pt x="0" y="0"/>
                  </a:lnTo>
                  <a:lnTo>
                    <a:pt x="0" y="570"/>
                  </a:lnTo>
                  <a:lnTo>
                    <a:pt x="62" y="632"/>
                  </a:lnTo>
                  <a:lnTo>
                    <a:pt x="123" y="570"/>
                  </a:lnTo>
                  <a:lnTo>
                    <a:pt x="123" y="0"/>
                  </a:lnTo>
                  <a:lnTo>
                    <a:pt x="10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9" name="Freeform 7"/>
            <p:cNvSpPr>
              <a:spLocks noEditPoints="1"/>
            </p:cNvSpPr>
            <p:nvPr/>
          </p:nvSpPr>
          <p:spPr bwMode="auto">
            <a:xfrm>
              <a:off x="4215" y="1307"/>
              <a:ext cx="1007" cy="2345"/>
            </a:xfrm>
            <a:custGeom>
              <a:gdLst>
                <a:gd fmla="*/ 338 w 425" name="T0"/>
                <a:gd fmla="*/ 11 h 990" name="T1"/>
                <a:gd fmla="*/ 278 w 425" name="T2"/>
                <a:gd fmla="*/ 0 h 990" name="T3"/>
                <a:gd fmla="*/ 219 w 425" name="T4"/>
                <a:gd fmla="*/ 0 h 990" name="T5"/>
                <a:gd fmla="*/ 160 w 425" name="T6"/>
                <a:gd fmla="*/ 0 h 990" name="T7"/>
                <a:gd fmla="*/ 99 w 425" name="T8"/>
                <a:gd fmla="*/ 11 h 990" name="T9"/>
                <a:gd fmla="*/ 14 w 425" name="T10"/>
                <a:gd fmla="*/ 186 h 990" name="T11"/>
                <a:gd fmla="*/ 33 w 425" name="T12"/>
                <a:gd fmla="*/ 476 h 990" name="T13"/>
                <a:gd fmla="*/ 34 w 425" name="T14"/>
                <a:gd fmla="*/ 486 h 990" name="T15"/>
                <a:gd fmla="*/ 92 w 425" name="T16"/>
                <a:gd fmla="*/ 486 h 990" name="T17"/>
                <a:gd fmla="*/ 92 w 425" name="T18"/>
                <a:gd fmla="*/ 975 h 990" name="T19"/>
                <a:gd fmla="*/ 92 w 425" name="T20"/>
                <a:gd fmla="*/ 990 h 990" name="T21"/>
                <a:gd fmla="*/ 190 w 425" name="T22"/>
                <a:gd fmla="*/ 990 h 990" name="T23"/>
                <a:gd fmla="*/ 219 w 425" name="T24"/>
                <a:gd fmla="*/ 672 h 990" name="T25"/>
                <a:gd fmla="*/ 248 w 425" name="T26"/>
                <a:gd fmla="*/ 990 h 990" name="T27"/>
                <a:gd fmla="*/ 346 w 425" name="T28"/>
                <a:gd fmla="*/ 990 h 990" name="T29"/>
                <a:gd fmla="*/ 346 w 425" name="T30"/>
                <a:gd fmla="*/ 486 h 990" name="T31"/>
                <a:gd fmla="*/ 404 w 425" name="T32"/>
                <a:gd fmla="*/ 486 h 990" name="T33"/>
                <a:gd fmla="*/ 424 w 425" name="T34"/>
                <a:gd fmla="*/ 186 h 990" name="T35"/>
                <a:gd fmla="*/ 425 w 425" name="T36"/>
                <a:gd fmla="*/ 166 h 990" name="T37"/>
                <a:gd fmla="*/ 338 w 425" name="T38"/>
                <a:gd fmla="*/ 11 h 990" name="T39"/>
                <a:gd fmla="*/ 403 w 425" name="T40"/>
                <a:gd fmla="*/ 184 h 990" name="T41"/>
                <a:gd fmla="*/ 384 w 425" name="T42"/>
                <a:gd fmla="*/ 465 h 990" name="T43"/>
                <a:gd fmla="*/ 346 w 425" name="T44"/>
                <a:gd fmla="*/ 465 h 990" name="T45"/>
                <a:gd fmla="*/ 346 w 425" name="T46"/>
                <a:gd fmla="*/ 437 h 990" name="T47"/>
                <a:gd fmla="*/ 346 w 425" name="T48"/>
                <a:gd fmla="*/ 426 h 990" name="T49"/>
                <a:gd fmla="*/ 346 w 425" name="T50"/>
                <a:gd fmla="*/ 146 h 990" name="T51"/>
                <a:gd fmla="*/ 324 w 425" name="T52"/>
                <a:gd fmla="*/ 146 h 990" name="T53"/>
                <a:gd fmla="*/ 324 w 425" name="T54"/>
                <a:gd fmla="*/ 426 h 990" name="T55"/>
                <a:gd fmla="*/ 114 w 425" name="T56"/>
                <a:gd fmla="*/ 426 h 990" name="T57"/>
                <a:gd fmla="*/ 114 w 425" name="T58"/>
                <a:gd fmla="*/ 146 h 990" name="T59"/>
                <a:gd fmla="*/ 92 w 425" name="T60"/>
                <a:gd fmla="*/ 146 h 990" name="T61"/>
                <a:gd fmla="*/ 92 w 425" name="T62"/>
                <a:gd fmla="*/ 433 h 990" name="T63"/>
                <a:gd fmla="*/ 92 w 425" name="T64"/>
                <a:gd fmla="*/ 465 h 990" name="T65"/>
                <a:gd fmla="*/ 54 w 425" name="T66"/>
                <a:gd fmla="*/ 465 h 990" name="T67"/>
                <a:gd fmla="*/ 35 w 425" name="T68"/>
                <a:gd fmla="*/ 184 h 990" name="T69"/>
                <a:gd fmla="*/ 34 w 425" name="T70"/>
                <a:gd fmla="*/ 168 h 990" name="T71"/>
                <a:gd fmla="*/ 107 w 425" name="T72"/>
                <a:gd fmla="*/ 31 h 990" name="T73"/>
                <a:gd fmla="*/ 160 w 425" name="T74"/>
                <a:gd fmla="*/ 22 h 990" name="T75"/>
                <a:gd fmla="*/ 278 w 425" name="T76"/>
                <a:gd fmla="*/ 22 h 990" name="T77"/>
                <a:gd fmla="*/ 331 w 425" name="T78"/>
                <a:gd fmla="*/ 31 h 990" name="T79"/>
                <a:gd fmla="*/ 403 w 425" name="T80"/>
                <a:gd fmla="*/ 168 h 990" name="T81"/>
                <a:gd fmla="*/ 403 w 425" name="T82"/>
                <a:gd fmla="*/ 184 h 990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990" w="425">
                  <a:moveTo>
                    <a:pt x="338" y="11"/>
                  </a:moveTo>
                  <a:cubicBezTo>
                    <a:pt x="321" y="4"/>
                    <a:pt x="300" y="0"/>
                    <a:pt x="27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137" y="0"/>
                    <a:pt x="117" y="4"/>
                    <a:pt x="99" y="11"/>
                  </a:cubicBezTo>
                  <a:cubicBezTo>
                    <a:pt x="0" y="50"/>
                    <a:pt x="13" y="181"/>
                    <a:pt x="14" y="186"/>
                  </a:cubicBezTo>
                  <a:cubicBezTo>
                    <a:pt x="14" y="186"/>
                    <a:pt x="33" y="476"/>
                    <a:pt x="33" y="476"/>
                  </a:cubicBezTo>
                  <a:cubicBezTo>
                    <a:pt x="34" y="486"/>
                    <a:pt x="34" y="486"/>
                    <a:pt x="34" y="486"/>
                  </a:cubicBezTo>
                  <a:cubicBezTo>
                    <a:pt x="34" y="486"/>
                    <a:pt x="78" y="486"/>
                    <a:pt x="92" y="486"/>
                  </a:cubicBezTo>
                  <a:cubicBezTo>
                    <a:pt x="92" y="505"/>
                    <a:pt x="92" y="896"/>
                    <a:pt x="92" y="975"/>
                  </a:cubicBezTo>
                  <a:cubicBezTo>
                    <a:pt x="92" y="990"/>
                    <a:pt x="92" y="990"/>
                    <a:pt x="92" y="990"/>
                  </a:cubicBezTo>
                  <a:cubicBezTo>
                    <a:pt x="190" y="990"/>
                    <a:pt x="190" y="990"/>
                    <a:pt x="190" y="990"/>
                  </a:cubicBezTo>
                  <a:cubicBezTo>
                    <a:pt x="190" y="990"/>
                    <a:pt x="208" y="795"/>
                    <a:pt x="219" y="672"/>
                  </a:cubicBezTo>
                  <a:cubicBezTo>
                    <a:pt x="230" y="795"/>
                    <a:pt x="248" y="990"/>
                    <a:pt x="248" y="990"/>
                  </a:cubicBezTo>
                  <a:cubicBezTo>
                    <a:pt x="346" y="990"/>
                    <a:pt x="346" y="990"/>
                    <a:pt x="346" y="990"/>
                  </a:cubicBezTo>
                  <a:cubicBezTo>
                    <a:pt x="346" y="486"/>
                    <a:pt x="346" y="486"/>
                    <a:pt x="346" y="486"/>
                  </a:cubicBezTo>
                  <a:cubicBezTo>
                    <a:pt x="360" y="486"/>
                    <a:pt x="404" y="486"/>
                    <a:pt x="404" y="486"/>
                  </a:cubicBezTo>
                  <a:cubicBezTo>
                    <a:pt x="424" y="186"/>
                    <a:pt x="424" y="186"/>
                    <a:pt x="424" y="186"/>
                  </a:cubicBezTo>
                  <a:cubicBezTo>
                    <a:pt x="424" y="185"/>
                    <a:pt x="425" y="177"/>
                    <a:pt x="425" y="166"/>
                  </a:cubicBezTo>
                  <a:cubicBezTo>
                    <a:pt x="425" y="127"/>
                    <a:pt x="416" y="41"/>
                    <a:pt x="338" y="11"/>
                  </a:cubicBezTo>
                  <a:close/>
                  <a:moveTo>
                    <a:pt x="403" y="184"/>
                  </a:moveTo>
                  <a:cubicBezTo>
                    <a:pt x="403" y="184"/>
                    <a:pt x="387" y="414"/>
                    <a:pt x="384" y="465"/>
                  </a:cubicBezTo>
                  <a:cubicBezTo>
                    <a:pt x="376" y="465"/>
                    <a:pt x="360" y="465"/>
                    <a:pt x="346" y="465"/>
                  </a:cubicBezTo>
                  <a:cubicBezTo>
                    <a:pt x="346" y="437"/>
                    <a:pt x="346" y="437"/>
                    <a:pt x="346" y="437"/>
                  </a:cubicBezTo>
                  <a:cubicBezTo>
                    <a:pt x="346" y="426"/>
                    <a:pt x="346" y="426"/>
                    <a:pt x="346" y="426"/>
                  </a:cubicBezTo>
                  <a:cubicBezTo>
                    <a:pt x="346" y="146"/>
                    <a:pt x="346" y="146"/>
                    <a:pt x="346" y="146"/>
                  </a:cubicBezTo>
                  <a:cubicBezTo>
                    <a:pt x="324" y="146"/>
                    <a:pt x="324" y="146"/>
                    <a:pt x="324" y="146"/>
                  </a:cubicBezTo>
                  <a:cubicBezTo>
                    <a:pt x="324" y="426"/>
                    <a:pt x="324" y="426"/>
                    <a:pt x="324" y="426"/>
                  </a:cubicBezTo>
                  <a:cubicBezTo>
                    <a:pt x="114" y="426"/>
                    <a:pt x="114" y="426"/>
                    <a:pt x="114" y="426"/>
                  </a:cubicBezTo>
                  <a:cubicBezTo>
                    <a:pt x="114" y="146"/>
                    <a:pt x="114" y="146"/>
                    <a:pt x="114" y="146"/>
                  </a:cubicBezTo>
                  <a:cubicBezTo>
                    <a:pt x="92" y="146"/>
                    <a:pt x="92" y="146"/>
                    <a:pt x="92" y="146"/>
                  </a:cubicBezTo>
                  <a:cubicBezTo>
                    <a:pt x="92" y="433"/>
                    <a:pt x="92" y="433"/>
                    <a:pt x="92" y="433"/>
                  </a:cubicBezTo>
                  <a:cubicBezTo>
                    <a:pt x="92" y="465"/>
                    <a:pt x="92" y="465"/>
                    <a:pt x="92" y="465"/>
                  </a:cubicBezTo>
                  <a:cubicBezTo>
                    <a:pt x="78" y="465"/>
                    <a:pt x="61" y="465"/>
                    <a:pt x="54" y="465"/>
                  </a:cubicBezTo>
                  <a:cubicBezTo>
                    <a:pt x="53" y="446"/>
                    <a:pt x="35" y="184"/>
                    <a:pt x="35" y="184"/>
                  </a:cubicBezTo>
                  <a:cubicBezTo>
                    <a:pt x="35" y="184"/>
                    <a:pt x="34" y="178"/>
                    <a:pt x="34" y="168"/>
                  </a:cubicBezTo>
                  <a:cubicBezTo>
                    <a:pt x="34" y="134"/>
                    <a:pt x="42" y="56"/>
                    <a:pt x="107" y="31"/>
                  </a:cubicBezTo>
                  <a:cubicBezTo>
                    <a:pt x="122" y="25"/>
                    <a:pt x="140" y="22"/>
                    <a:pt x="160" y="22"/>
                  </a:cubicBezTo>
                  <a:cubicBezTo>
                    <a:pt x="278" y="22"/>
                    <a:pt x="278" y="22"/>
                    <a:pt x="278" y="22"/>
                  </a:cubicBezTo>
                  <a:cubicBezTo>
                    <a:pt x="298" y="22"/>
                    <a:pt x="315" y="25"/>
                    <a:pt x="331" y="31"/>
                  </a:cubicBezTo>
                  <a:cubicBezTo>
                    <a:pt x="396" y="57"/>
                    <a:pt x="403" y="134"/>
                    <a:pt x="403" y="168"/>
                  </a:cubicBezTo>
                  <a:cubicBezTo>
                    <a:pt x="403" y="178"/>
                    <a:pt x="403" y="184"/>
                    <a:pt x="403" y="1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0" name="Freeform 8"/>
            <p:cNvSpPr/>
            <p:nvPr/>
          </p:nvSpPr>
          <p:spPr bwMode="auto">
            <a:xfrm>
              <a:off x="2726" y="1359"/>
              <a:ext cx="383" cy="275"/>
            </a:xfrm>
            <a:custGeom>
              <a:gdLst>
                <a:gd fmla="*/ 81 w 162" name="T0"/>
                <a:gd fmla="*/ 0 h 116" name="T1"/>
                <a:gd fmla="*/ 22 w 162" name="T2"/>
                <a:gd fmla="*/ 0 h 116" name="T3"/>
                <a:gd fmla="*/ 0 w 162" name="T4"/>
                <a:gd fmla="*/ 1 h 116" name="T5"/>
                <a:gd fmla="*/ 26 w 162" name="T6"/>
                <a:gd fmla="*/ 116 h 116" name="T7"/>
                <a:gd fmla="*/ 137 w 162" name="T8"/>
                <a:gd fmla="*/ 116 h 116" name="T9"/>
                <a:gd fmla="*/ 162 w 162" name="T10"/>
                <a:gd fmla="*/ 1 h 116" name="T11"/>
                <a:gd fmla="*/ 140 w 162" name="T12"/>
                <a:gd fmla="*/ 0 h 116" name="T13"/>
                <a:gd fmla="*/ 81 w 162" name="T14"/>
                <a:gd fmla="*/ 0 h 11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5" w="162">
                  <a:moveTo>
                    <a:pt x="81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4" y="0"/>
                    <a:pt x="7" y="0"/>
                    <a:pt x="0" y="1"/>
                  </a:cubicBezTo>
                  <a:cubicBezTo>
                    <a:pt x="26" y="116"/>
                    <a:pt x="26" y="116"/>
                    <a:pt x="26" y="116"/>
                  </a:cubicBezTo>
                  <a:cubicBezTo>
                    <a:pt x="137" y="116"/>
                    <a:pt x="137" y="116"/>
                    <a:pt x="137" y="116"/>
                  </a:cubicBezTo>
                  <a:cubicBezTo>
                    <a:pt x="162" y="1"/>
                    <a:pt x="162" y="1"/>
                    <a:pt x="162" y="1"/>
                  </a:cubicBezTo>
                  <a:cubicBezTo>
                    <a:pt x="155" y="0"/>
                    <a:pt x="148" y="0"/>
                    <a:pt x="140" y="0"/>
                  </a:cubicBezTo>
                  <a:lnTo>
                    <a:pt x="8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1" name="Freeform 9"/>
            <p:cNvSpPr/>
            <p:nvPr/>
          </p:nvSpPr>
          <p:spPr bwMode="auto">
            <a:xfrm>
              <a:off x="2943" y="2683"/>
              <a:ext cx="223" cy="969"/>
            </a:xfrm>
            <a:custGeom>
              <a:gdLst>
                <a:gd fmla="*/ 0 w 223" name="T0"/>
                <a:gd fmla="*/ 969 h 969" name="T1"/>
                <a:gd fmla="*/ 112 w 223" name="T2"/>
                <a:gd fmla="*/ 967 h 969" name="T3"/>
                <a:gd fmla="*/ 223 w 223" name="T4"/>
                <a:gd fmla="*/ 0 h 969" name="T5"/>
                <a:gd fmla="*/ 0 w 223" name="T6"/>
                <a:gd fmla="*/ 0 h 969" name="T7"/>
                <a:gd fmla="*/ 0 w 223" name="T8"/>
                <a:gd fmla="*/ 969 h 96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69" w="223">
                  <a:moveTo>
                    <a:pt x="0" y="969"/>
                  </a:moveTo>
                  <a:lnTo>
                    <a:pt x="112" y="967"/>
                  </a:lnTo>
                  <a:lnTo>
                    <a:pt x="223" y="0"/>
                  </a:lnTo>
                  <a:lnTo>
                    <a:pt x="0" y="0"/>
                  </a:lnTo>
                  <a:lnTo>
                    <a:pt x="0" y="9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2" name="Freeform 10"/>
            <p:cNvSpPr/>
            <p:nvPr/>
          </p:nvSpPr>
          <p:spPr bwMode="auto">
            <a:xfrm>
              <a:off x="2669" y="2683"/>
              <a:ext cx="222" cy="969"/>
            </a:xfrm>
            <a:custGeom>
              <a:gdLst>
                <a:gd fmla="*/ 111 w 222" name="T0"/>
                <a:gd fmla="*/ 967 h 969" name="T1"/>
                <a:gd fmla="*/ 222 w 222" name="T2"/>
                <a:gd fmla="*/ 969 h 969" name="T3"/>
                <a:gd fmla="*/ 222 w 222" name="T4"/>
                <a:gd fmla="*/ 0 h 969" name="T5"/>
                <a:gd fmla="*/ 0 w 222" name="T6"/>
                <a:gd fmla="*/ 0 h 969" name="T7"/>
                <a:gd fmla="*/ 111 w 222" name="T8"/>
                <a:gd fmla="*/ 967 h 96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69" w="221">
                  <a:moveTo>
                    <a:pt x="111" y="967"/>
                  </a:moveTo>
                  <a:lnTo>
                    <a:pt x="222" y="969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111" y="9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3" name="Freeform 11"/>
            <p:cNvSpPr/>
            <p:nvPr/>
          </p:nvSpPr>
          <p:spPr bwMode="auto">
            <a:xfrm>
              <a:off x="2425" y="1371"/>
              <a:ext cx="310" cy="881"/>
            </a:xfrm>
            <a:custGeom>
              <a:gdLst>
                <a:gd fmla="*/ 92 w 131" name="T0"/>
                <a:gd fmla="*/ 246 h 372" name="T1"/>
                <a:gd fmla="*/ 92 w 131" name="T2"/>
                <a:gd fmla="*/ 230 h 372" name="T3"/>
                <a:gd fmla="*/ 92 w 131" name="T4"/>
                <a:gd fmla="*/ 111 h 372" name="T5"/>
                <a:gd fmla="*/ 131 w 131" name="T6"/>
                <a:gd fmla="*/ 111 h 372" name="T7"/>
                <a:gd fmla="*/ 106 w 131" name="T8"/>
                <a:gd fmla="*/ 0 h 372" name="T9"/>
                <a:gd fmla="*/ 93 w 131" name="T10"/>
                <a:gd fmla="*/ 4 h 372" name="T11"/>
                <a:gd fmla="*/ 14 w 131" name="T12"/>
                <a:gd fmla="*/ 169 h 372" name="T13"/>
                <a:gd fmla="*/ 27 w 131" name="T14"/>
                <a:gd fmla="*/ 372 h 372" name="T15"/>
                <a:gd fmla="*/ 92 w 131" name="T16"/>
                <a:gd fmla="*/ 372 h 372" name="T17"/>
                <a:gd fmla="*/ 92 w 131" name="T18"/>
                <a:gd fmla="*/ 246 h 37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72" w="131">
                  <a:moveTo>
                    <a:pt x="92" y="246"/>
                  </a:moveTo>
                  <a:cubicBezTo>
                    <a:pt x="92" y="230"/>
                    <a:pt x="92" y="230"/>
                    <a:pt x="92" y="23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101" y="1"/>
                    <a:pt x="97" y="3"/>
                    <a:pt x="93" y="4"/>
                  </a:cubicBezTo>
                  <a:cubicBezTo>
                    <a:pt x="0" y="41"/>
                    <a:pt x="14" y="169"/>
                    <a:pt x="14" y="169"/>
                  </a:cubicBezTo>
                  <a:cubicBezTo>
                    <a:pt x="27" y="372"/>
                    <a:pt x="27" y="372"/>
                    <a:pt x="27" y="372"/>
                  </a:cubicBezTo>
                  <a:cubicBezTo>
                    <a:pt x="92" y="372"/>
                    <a:pt x="92" y="372"/>
                    <a:pt x="92" y="372"/>
                  </a:cubicBezTo>
                  <a:lnTo>
                    <a:pt x="92" y="2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4" name="Rectangle 12"/>
            <p:cNvSpPr>
              <a:spLocks noChangeArrowheads="1"/>
            </p:cNvSpPr>
            <p:nvPr/>
          </p:nvSpPr>
          <p:spPr bwMode="auto">
            <a:xfrm>
              <a:off x="2688" y="1954"/>
              <a:ext cx="466" cy="36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5" name="Freeform 13"/>
            <p:cNvSpPr/>
            <p:nvPr/>
          </p:nvSpPr>
          <p:spPr bwMode="auto">
            <a:xfrm>
              <a:off x="2491" y="2293"/>
              <a:ext cx="152" cy="165"/>
            </a:xfrm>
            <a:custGeom>
              <a:gdLst>
                <a:gd fmla="*/ 0 w 152" name="T0"/>
                <a:gd fmla="*/ 0 h 165" name="T1"/>
                <a:gd fmla="*/ 12 w 152" name="T2"/>
                <a:gd fmla="*/ 165 h 165" name="T3"/>
                <a:gd fmla="*/ 116 w 152" name="T4"/>
                <a:gd fmla="*/ 165 h 165" name="T5"/>
                <a:gd fmla="*/ 152 w 152" name="T6"/>
                <a:gd fmla="*/ 28 h 165" name="T7"/>
                <a:gd fmla="*/ 152 w 152" name="T8"/>
                <a:gd fmla="*/ 28 h 165" name="T9"/>
                <a:gd fmla="*/ 152 w 152" name="T10"/>
                <a:gd fmla="*/ 0 h 165" name="T11"/>
                <a:gd fmla="*/ 0 w 152" name="T12"/>
                <a:gd fmla="*/ 0 h 16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5" w="152">
                  <a:moveTo>
                    <a:pt x="0" y="0"/>
                  </a:moveTo>
                  <a:lnTo>
                    <a:pt x="12" y="165"/>
                  </a:lnTo>
                  <a:lnTo>
                    <a:pt x="116" y="165"/>
                  </a:lnTo>
                  <a:lnTo>
                    <a:pt x="152" y="28"/>
                  </a:lnTo>
                  <a:lnTo>
                    <a:pt x="152" y="28"/>
                  </a:lnTo>
                  <a:lnTo>
                    <a:pt x="15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6" name="Freeform 14"/>
            <p:cNvSpPr/>
            <p:nvPr/>
          </p:nvSpPr>
          <p:spPr bwMode="auto">
            <a:xfrm>
              <a:off x="3197" y="2207"/>
              <a:ext cx="152" cy="45"/>
            </a:xfrm>
            <a:custGeom>
              <a:gdLst>
                <a:gd fmla="*/ 0 w 152" name="T0"/>
                <a:gd fmla="*/ 0 h 45" name="T1"/>
                <a:gd fmla="*/ 0 w 152" name="T2"/>
                <a:gd fmla="*/ 45 h 45" name="T3"/>
                <a:gd fmla="*/ 149 w 152" name="T4"/>
                <a:gd fmla="*/ 45 h 45" name="T5"/>
                <a:gd fmla="*/ 152 w 152" name="T6"/>
                <a:gd fmla="*/ 0 h 45" name="T7"/>
                <a:gd fmla="*/ 0 w 152" name="T8"/>
                <a:gd fmla="*/ 0 h 4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5" w="152">
                  <a:moveTo>
                    <a:pt x="0" y="0"/>
                  </a:moveTo>
                  <a:lnTo>
                    <a:pt x="0" y="45"/>
                  </a:lnTo>
                  <a:lnTo>
                    <a:pt x="149" y="45"/>
                  </a:lnTo>
                  <a:lnTo>
                    <a:pt x="15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7" name="Freeform 15"/>
            <p:cNvSpPr/>
            <p:nvPr/>
          </p:nvSpPr>
          <p:spPr bwMode="auto">
            <a:xfrm>
              <a:off x="3197" y="2293"/>
              <a:ext cx="147" cy="165"/>
            </a:xfrm>
            <a:custGeom>
              <a:gdLst>
                <a:gd fmla="*/ 0 w 147" name="T0"/>
                <a:gd fmla="*/ 42 h 165" name="T1"/>
                <a:gd fmla="*/ 31 w 147" name="T2"/>
                <a:gd fmla="*/ 165 h 165" name="T3"/>
                <a:gd fmla="*/ 135 w 147" name="T4"/>
                <a:gd fmla="*/ 165 h 165" name="T5"/>
                <a:gd fmla="*/ 147 w 147" name="T6"/>
                <a:gd fmla="*/ 0 h 165" name="T7"/>
                <a:gd fmla="*/ 0 w 147" name="T8"/>
                <a:gd fmla="*/ 0 h 165" name="T9"/>
                <a:gd fmla="*/ 0 w 147" name="T10"/>
                <a:gd fmla="*/ 42 h 16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65" w="147">
                  <a:moveTo>
                    <a:pt x="0" y="42"/>
                  </a:moveTo>
                  <a:lnTo>
                    <a:pt x="31" y="165"/>
                  </a:lnTo>
                  <a:lnTo>
                    <a:pt x="135" y="165"/>
                  </a:lnTo>
                  <a:lnTo>
                    <a:pt x="147" y="0"/>
                  </a:lnTo>
                  <a:lnTo>
                    <a:pt x="0" y="0"/>
                  </a:lnTo>
                  <a:lnTo>
                    <a:pt x="0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8" name="Freeform 16"/>
            <p:cNvSpPr/>
            <p:nvPr/>
          </p:nvSpPr>
          <p:spPr bwMode="auto">
            <a:xfrm>
              <a:off x="3102" y="1371"/>
              <a:ext cx="310" cy="796"/>
            </a:xfrm>
            <a:custGeom>
              <a:gdLst>
                <a:gd fmla="*/ 40 w 131" name="T0"/>
                <a:gd fmla="*/ 336 h 336" name="T1"/>
                <a:gd fmla="*/ 106 w 131" name="T2"/>
                <a:gd fmla="*/ 336 h 336" name="T3"/>
                <a:gd fmla="*/ 117 w 131" name="T4"/>
                <a:gd fmla="*/ 169 h 336" name="T5"/>
                <a:gd fmla="*/ 38 w 131" name="T6"/>
                <a:gd fmla="*/ 4 h 336" name="T7"/>
                <a:gd fmla="*/ 25 w 131" name="T8"/>
                <a:gd fmla="*/ 0 h 336" name="T9"/>
                <a:gd fmla="*/ 0 w 131" name="T10"/>
                <a:gd fmla="*/ 111 h 336" name="T11"/>
                <a:gd fmla="*/ 40 w 131" name="T12"/>
                <a:gd fmla="*/ 111 h 336" name="T13"/>
                <a:gd fmla="*/ 40 w 131" name="T14"/>
                <a:gd fmla="*/ 230 h 336" name="T15"/>
                <a:gd fmla="*/ 40 w 131" name="T16"/>
                <a:gd fmla="*/ 246 h 336" name="T17"/>
                <a:gd fmla="*/ 40 w 131" name="T18"/>
                <a:gd fmla="*/ 336 h 33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36" w="131">
                  <a:moveTo>
                    <a:pt x="40" y="336"/>
                  </a:moveTo>
                  <a:cubicBezTo>
                    <a:pt x="106" y="336"/>
                    <a:pt x="106" y="336"/>
                    <a:pt x="106" y="336"/>
                  </a:cubicBezTo>
                  <a:cubicBezTo>
                    <a:pt x="117" y="169"/>
                    <a:pt x="117" y="169"/>
                    <a:pt x="117" y="169"/>
                  </a:cubicBezTo>
                  <a:cubicBezTo>
                    <a:pt x="117" y="169"/>
                    <a:pt x="131" y="41"/>
                    <a:pt x="38" y="4"/>
                  </a:cubicBezTo>
                  <a:cubicBezTo>
                    <a:pt x="34" y="3"/>
                    <a:pt x="29" y="1"/>
                    <a:pt x="25" y="0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40" y="111"/>
                    <a:pt x="40" y="111"/>
                    <a:pt x="40" y="111"/>
                  </a:cubicBezTo>
                  <a:cubicBezTo>
                    <a:pt x="40" y="230"/>
                    <a:pt x="40" y="230"/>
                    <a:pt x="40" y="230"/>
                  </a:cubicBezTo>
                  <a:cubicBezTo>
                    <a:pt x="40" y="246"/>
                    <a:pt x="40" y="246"/>
                    <a:pt x="40" y="246"/>
                  </a:cubicBezTo>
                  <a:lnTo>
                    <a:pt x="40" y="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9" name="Freeform 17"/>
            <p:cNvSpPr>
              <a:spLocks noEditPoints="1"/>
            </p:cNvSpPr>
            <p:nvPr/>
          </p:nvSpPr>
          <p:spPr bwMode="auto">
            <a:xfrm>
              <a:off x="2583" y="658"/>
              <a:ext cx="664" cy="718"/>
            </a:xfrm>
            <a:custGeom>
              <a:gdLst>
                <a:gd fmla="*/ 70 w 280" name="T0"/>
                <a:gd fmla="*/ 221 h 303" name="T1"/>
                <a:gd fmla="*/ 141 w 280" name="T2"/>
                <a:gd fmla="*/ 257 h 303" name="T3"/>
                <a:gd fmla="*/ 209 w 280" name="T4"/>
                <a:gd fmla="*/ 225 h 303" name="T5"/>
                <a:gd fmla="*/ 265 w 280" name="T6"/>
                <a:gd fmla="*/ 293 h 303" name="T7"/>
                <a:gd fmla="*/ 280 w 280" name="T8"/>
                <a:gd fmla="*/ 299 h 303" name="T9"/>
                <a:gd fmla="*/ 277 w 280" name="T10"/>
                <a:gd fmla="*/ 283 h 303" name="T11"/>
                <a:gd fmla="*/ 262 w 280" name="T12"/>
                <a:gd fmla="*/ 172 h 303" name="T13"/>
                <a:gd fmla="*/ 261 w 280" name="T14"/>
                <a:gd fmla="*/ 162 h 303" name="T15"/>
                <a:gd fmla="*/ 245 w 280" name="T16"/>
                <a:gd fmla="*/ 69 h 303" name="T17"/>
                <a:gd fmla="*/ 111 w 280" name="T18"/>
                <a:gd fmla="*/ 5 h 303" name="T19"/>
                <a:gd fmla="*/ 54 w 280" name="T20"/>
                <a:gd fmla="*/ 35 h 303" name="T21"/>
                <a:gd fmla="*/ 13 w 280" name="T22"/>
                <a:gd fmla="*/ 180 h 303" name="T23"/>
                <a:gd fmla="*/ 13 w 280" name="T24"/>
                <a:gd fmla="*/ 190 h 303" name="T25"/>
                <a:gd fmla="*/ 4 w 280" name="T26"/>
                <a:gd fmla="*/ 283 h 303" name="T27"/>
                <a:gd fmla="*/ 0 w 280" name="T28"/>
                <a:gd fmla="*/ 303 h 303" name="T29"/>
                <a:gd fmla="*/ 17 w 280" name="T30"/>
                <a:gd fmla="*/ 292 h 303" name="T31"/>
                <a:gd fmla="*/ 70 w 280" name="T32"/>
                <a:gd fmla="*/ 221 h 303" name="T33"/>
                <a:gd fmla="*/ 113 w 280" name="T34"/>
                <a:gd fmla="*/ 22 h 303" name="T35"/>
                <a:gd fmla="*/ 113 w 280" name="T36"/>
                <a:gd fmla="*/ 22 h 303" name="T37"/>
                <a:gd fmla="*/ 230 w 280" name="T38"/>
                <a:gd fmla="*/ 77 h 303" name="T39"/>
                <a:gd fmla="*/ 244 w 280" name="T40"/>
                <a:gd fmla="*/ 163 h 303" name="T41"/>
                <a:gd fmla="*/ 244 w 280" name="T42"/>
                <a:gd fmla="*/ 172 h 303" name="T43"/>
                <a:gd fmla="*/ 256 w 280" name="T44"/>
                <a:gd fmla="*/ 264 h 303" name="T45"/>
                <a:gd fmla="*/ 206 w 280" name="T46"/>
                <a:gd fmla="*/ 162 h 303" name="T47"/>
                <a:gd fmla="*/ 203 w 280" name="T48"/>
                <a:gd fmla="*/ 151 h 303" name="T49"/>
                <a:gd fmla="*/ 166 w 280" name="T50"/>
                <a:gd fmla="*/ 111 h 303" name="T51"/>
                <a:gd fmla="*/ 106 w 280" name="T52"/>
                <a:gd fmla="*/ 76 h 303" name="T53"/>
                <a:gd fmla="*/ 94 w 280" name="T54"/>
                <a:gd fmla="*/ 64 h 303" name="T55"/>
                <a:gd fmla="*/ 92 w 280" name="T56"/>
                <a:gd fmla="*/ 81 h 303" name="T57"/>
                <a:gd fmla="*/ 25 w 280" name="T58"/>
                <a:gd fmla="*/ 262 h 303" name="T59"/>
                <a:gd fmla="*/ 30 w 280" name="T60"/>
                <a:gd fmla="*/ 191 h 303" name="T61"/>
                <a:gd fmla="*/ 31 w 280" name="T62"/>
                <a:gd fmla="*/ 181 h 303" name="T63"/>
                <a:gd fmla="*/ 66 w 280" name="T64"/>
                <a:gd fmla="*/ 47 h 303" name="T65"/>
                <a:gd fmla="*/ 113 w 280" name="T66"/>
                <a:gd fmla="*/ 22 h 303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03" w="280">
                  <a:moveTo>
                    <a:pt x="70" y="221"/>
                  </a:moveTo>
                  <a:cubicBezTo>
                    <a:pt x="87" y="243"/>
                    <a:pt x="112" y="257"/>
                    <a:pt x="141" y="257"/>
                  </a:cubicBezTo>
                  <a:cubicBezTo>
                    <a:pt x="168" y="257"/>
                    <a:pt x="192" y="244"/>
                    <a:pt x="209" y="225"/>
                  </a:cubicBezTo>
                  <a:cubicBezTo>
                    <a:pt x="221" y="255"/>
                    <a:pt x="238" y="281"/>
                    <a:pt x="265" y="293"/>
                  </a:cubicBezTo>
                  <a:cubicBezTo>
                    <a:pt x="280" y="299"/>
                    <a:pt x="280" y="299"/>
                    <a:pt x="280" y="299"/>
                  </a:cubicBezTo>
                  <a:cubicBezTo>
                    <a:pt x="277" y="283"/>
                    <a:pt x="277" y="283"/>
                    <a:pt x="277" y="283"/>
                  </a:cubicBezTo>
                  <a:cubicBezTo>
                    <a:pt x="277" y="282"/>
                    <a:pt x="263" y="218"/>
                    <a:pt x="262" y="172"/>
                  </a:cubicBezTo>
                  <a:cubicBezTo>
                    <a:pt x="261" y="162"/>
                    <a:pt x="261" y="162"/>
                    <a:pt x="261" y="162"/>
                  </a:cubicBezTo>
                  <a:cubicBezTo>
                    <a:pt x="261" y="135"/>
                    <a:pt x="260" y="99"/>
                    <a:pt x="245" y="69"/>
                  </a:cubicBezTo>
                  <a:cubicBezTo>
                    <a:pt x="213" y="6"/>
                    <a:pt x="155" y="0"/>
                    <a:pt x="111" y="5"/>
                  </a:cubicBezTo>
                  <a:cubicBezTo>
                    <a:pt x="78" y="9"/>
                    <a:pt x="55" y="34"/>
                    <a:pt x="54" y="35"/>
                  </a:cubicBezTo>
                  <a:cubicBezTo>
                    <a:pt x="16" y="71"/>
                    <a:pt x="14" y="137"/>
                    <a:pt x="13" y="180"/>
                  </a:cubicBezTo>
                  <a:cubicBezTo>
                    <a:pt x="13" y="190"/>
                    <a:pt x="13" y="190"/>
                    <a:pt x="13" y="190"/>
                  </a:cubicBezTo>
                  <a:cubicBezTo>
                    <a:pt x="12" y="248"/>
                    <a:pt x="4" y="282"/>
                    <a:pt x="4" y="28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17" y="292"/>
                    <a:pt x="17" y="292"/>
                    <a:pt x="17" y="292"/>
                  </a:cubicBezTo>
                  <a:cubicBezTo>
                    <a:pt x="39" y="278"/>
                    <a:pt x="57" y="251"/>
                    <a:pt x="70" y="221"/>
                  </a:cubicBezTo>
                  <a:close/>
                  <a:moveTo>
                    <a:pt x="113" y="22"/>
                  </a:moveTo>
                  <a:cubicBezTo>
                    <a:pt x="113" y="22"/>
                    <a:pt x="113" y="22"/>
                    <a:pt x="113" y="22"/>
                  </a:cubicBezTo>
                  <a:cubicBezTo>
                    <a:pt x="151" y="17"/>
                    <a:pt x="202" y="23"/>
                    <a:pt x="230" y="77"/>
                  </a:cubicBezTo>
                  <a:cubicBezTo>
                    <a:pt x="243" y="103"/>
                    <a:pt x="244" y="137"/>
                    <a:pt x="244" y="163"/>
                  </a:cubicBezTo>
                  <a:cubicBezTo>
                    <a:pt x="244" y="172"/>
                    <a:pt x="244" y="172"/>
                    <a:pt x="244" y="172"/>
                  </a:cubicBezTo>
                  <a:cubicBezTo>
                    <a:pt x="245" y="204"/>
                    <a:pt x="251" y="241"/>
                    <a:pt x="256" y="264"/>
                  </a:cubicBezTo>
                  <a:cubicBezTo>
                    <a:pt x="230" y="241"/>
                    <a:pt x="216" y="198"/>
                    <a:pt x="206" y="162"/>
                  </a:cubicBezTo>
                  <a:cubicBezTo>
                    <a:pt x="203" y="151"/>
                    <a:pt x="203" y="151"/>
                    <a:pt x="203" y="151"/>
                  </a:cubicBezTo>
                  <a:cubicBezTo>
                    <a:pt x="198" y="136"/>
                    <a:pt x="182" y="119"/>
                    <a:pt x="166" y="111"/>
                  </a:cubicBezTo>
                  <a:cubicBezTo>
                    <a:pt x="123" y="92"/>
                    <a:pt x="106" y="76"/>
                    <a:pt x="106" y="76"/>
                  </a:cubicBezTo>
                  <a:cubicBezTo>
                    <a:pt x="94" y="64"/>
                    <a:pt x="94" y="64"/>
                    <a:pt x="94" y="64"/>
                  </a:cubicBezTo>
                  <a:cubicBezTo>
                    <a:pt x="92" y="81"/>
                    <a:pt x="92" y="81"/>
                    <a:pt x="92" y="81"/>
                  </a:cubicBezTo>
                  <a:cubicBezTo>
                    <a:pt x="91" y="82"/>
                    <a:pt x="72" y="209"/>
                    <a:pt x="25" y="262"/>
                  </a:cubicBezTo>
                  <a:cubicBezTo>
                    <a:pt x="27" y="246"/>
                    <a:pt x="30" y="222"/>
                    <a:pt x="30" y="191"/>
                  </a:cubicBezTo>
                  <a:cubicBezTo>
                    <a:pt x="31" y="181"/>
                    <a:pt x="31" y="181"/>
                    <a:pt x="31" y="181"/>
                  </a:cubicBezTo>
                  <a:cubicBezTo>
                    <a:pt x="31" y="137"/>
                    <a:pt x="33" y="78"/>
                    <a:pt x="66" y="47"/>
                  </a:cubicBezTo>
                  <a:cubicBezTo>
                    <a:pt x="67" y="46"/>
                    <a:pt x="86" y="25"/>
                    <a:pt x="113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00" name="Group 4"/>
          <p:cNvGrpSpPr>
            <a:grpSpLocks noChangeAspect="1"/>
          </p:cNvGrpSpPr>
          <p:nvPr/>
        </p:nvGrpSpPr>
        <p:grpSpPr>
          <a:xfrm>
            <a:off x="9920125" y="3179380"/>
            <a:ext cx="1305354" cy="1397293"/>
            <a:chOff x="2425" y="658"/>
            <a:chExt cx="2797" cy="2994"/>
          </a:xfrm>
          <a:solidFill>
            <a:srgbClr val="55C1E7"/>
          </a:solidFill>
        </p:grpSpPr>
        <p:sp>
          <p:nvSpPr>
            <p:cNvPr id="201" name="Oval 5"/>
            <p:cNvSpPr>
              <a:spLocks noChangeArrowheads="1"/>
            </p:cNvSpPr>
            <p:nvPr/>
          </p:nvSpPr>
          <p:spPr bwMode="auto">
            <a:xfrm>
              <a:off x="4521" y="819"/>
              <a:ext cx="422" cy="42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2" name="Freeform 6"/>
            <p:cNvSpPr/>
            <p:nvPr/>
          </p:nvSpPr>
          <p:spPr bwMode="auto">
            <a:xfrm>
              <a:off x="4670" y="1457"/>
              <a:ext cx="123" cy="632"/>
            </a:xfrm>
            <a:custGeom>
              <a:gdLst>
                <a:gd fmla="*/ 109 w 123" name="T0"/>
                <a:gd fmla="*/ 0 h 632" name="T1"/>
                <a:gd fmla="*/ 0 w 123" name="T2"/>
                <a:gd fmla="*/ 0 h 632" name="T3"/>
                <a:gd fmla="*/ 0 w 123" name="T4"/>
                <a:gd fmla="*/ 570 h 632" name="T5"/>
                <a:gd fmla="*/ 62 w 123" name="T6"/>
                <a:gd fmla="*/ 632 h 632" name="T7"/>
                <a:gd fmla="*/ 123 w 123" name="T8"/>
                <a:gd fmla="*/ 570 h 632" name="T9"/>
                <a:gd fmla="*/ 123 w 123" name="T10"/>
                <a:gd fmla="*/ 0 h 632" name="T11"/>
                <a:gd fmla="*/ 109 w 123" name="T12"/>
                <a:gd fmla="*/ 0 h 63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32" w="123">
                  <a:moveTo>
                    <a:pt x="109" y="0"/>
                  </a:moveTo>
                  <a:lnTo>
                    <a:pt x="0" y="0"/>
                  </a:lnTo>
                  <a:lnTo>
                    <a:pt x="0" y="570"/>
                  </a:lnTo>
                  <a:lnTo>
                    <a:pt x="62" y="632"/>
                  </a:lnTo>
                  <a:lnTo>
                    <a:pt x="123" y="570"/>
                  </a:lnTo>
                  <a:lnTo>
                    <a:pt x="123" y="0"/>
                  </a:lnTo>
                  <a:lnTo>
                    <a:pt x="10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3" name="Freeform 7"/>
            <p:cNvSpPr>
              <a:spLocks noEditPoints="1"/>
            </p:cNvSpPr>
            <p:nvPr/>
          </p:nvSpPr>
          <p:spPr bwMode="auto">
            <a:xfrm>
              <a:off x="4215" y="1307"/>
              <a:ext cx="1007" cy="2345"/>
            </a:xfrm>
            <a:custGeom>
              <a:gdLst>
                <a:gd fmla="*/ 338 w 425" name="T0"/>
                <a:gd fmla="*/ 11 h 990" name="T1"/>
                <a:gd fmla="*/ 278 w 425" name="T2"/>
                <a:gd fmla="*/ 0 h 990" name="T3"/>
                <a:gd fmla="*/ 219 w 425" name="T4"/>
                <a:gd fmla="*/ 0 h 990" name="T5"/>
                <a:gd fmla="*/ 160 w 425" name="T6"/>
                <a:gd fmla="*/ 0 h 990" name="T7"/>
                <a:gd fmla="*/ 99 w 425" name="T8"/>
                <a:gd fmla="*/ 11 h 990" name="T9"/>
                <a:gd fmla="*/ 14 w 425" name="T10"/>
                <a:gd fmla="*/ 186 h 990" name="T11"/>
                <a:gd fmla="*/ 33 w 425" name="T12"/>
                <a:gd fmla="*/ 476 h 990" name="T13"/>
                <a:gd fmla="*/ 34 w 425" name="T14"/>
                <a:gd fmla="*/ 486 h 990" name="T15"/>
                <a:gd fmla="*/ 92 w 425" name="T16"/>
                <a:gd fmla="*/ 486 h 990" name="T17"/>
                <a:gd fmla="*/ 92 w 425" name="T18"/>
                <a:gd fmla="*/ 975 h 990" name="T19"/>
                <a:gd fmla="*/ 92 w 425" name="T20"/>
                <a:gd fmla="*/ 990 h 990" name="T21"/>
                <a:gd fmla="*/ 190 w 425" name="T22"/>
                <a:gd fmla="*/ 990 h 990" name="T23"/>
                <a:gd fmla="*/ 219 w 425" name="T24"/>
                <a:gd fmla="*/ 672 h 990" name="T25"/>
                <a:gd fmla="*/ 248 w 425" name="T26"/>
                <a:gd fmla="*/ 990 h 990" name="T27"/>
                <a:gd fmla="*/ 346 w 425" name="T28"/>
                <a:gd fmla="*/ 990 h 990" name="T29"/>
                <a:gd fmla="*/ 346 w 425" name="T30"/>
                <a:gd fmla="*/ 486 h 990" name="T31"/>
                <a:gd fmla="*/ 404 w 425" name="T32"/>
                <a:gd fmla="*/ 486 h 990" name="T33"/>
                <a:gd fmla="*/ 424 w 425" name="T34"/>
                <a:gd fmla="*/ 186 h 990" name="T35"/>
                <a:gd fmla="*/ 425 w 425" name="T36"/>
                <a:gd fmla="*/ 166 h 990" name="T37"/>
                <a:gd fmla="*/ 338 w 425" name="T38"/>
                <a:gd fmla="*/ 11 h 990" name="T39"/>
                <a:gd fmla="*/ 403 w 425" name="T40"/>
                <a:gd fmla="*/ 184 h 990" name="T41"/>
                <a:gd fmla="*/ 384 w 425" name="T42"/>
                <a:gd fmla="*/ 465 h 990" name="T43"/>
                <a:gd fmla="*/ 346 w 425" name="T44"/>
                <a:gd fmla="*/ 465 h 990" name="T45"/>
                <a:gd fmla="*/ 346 w 425" name="T46"/>
                <a:gd fmla="*/ 437 h 990" name="T47"/>
                <a:gd fmla="*/ 346 w 425" name="T48"/>
                <a:gd fmla="*/ 426 h 990" name="T49"/>
                <a:gd fmla="*/ 346 w 425" name="T50"/>
                <a:gd fmla="*/ 146 h 990" name="T51"/>
                <a:gd fmla="*/ 324 w 425" name="T52"/>
                <a:gd fmla="*/ 146 h 990" name="T53"/>
                <a:gd fmla="*/ 324 w 425" name="T54"/>
                <a:gd fmla="*/ 426 h 990" name="T55"/>
                <a:gd fmla="*/ 114 w 425" name="T56"/>
                <a:gd fmla="*/ 426 h 990" name="T57"/>
                <a:gd fmla="*/ 114 w 425" name="T58"/>
                <a:gd fmla="*/ 146 h 990" name="T59"/>
                <a:gd fmla="*/ 92 w 425" name="T60"/>
                <a:gd fmla="*/ 146 h 990" name="T61"/>
                <a:gd fmla="*/ 92 w 425" name="T62"/>
                <a:gd fmla="*/ 433 h 990" name="T63"/>
                <a:gd fmla="*/ 92 w 425" name="T64"/>
                <a:gd fmla="*/ 465 h 990" name="T65"/>
                <a:gd fmla="*/ 54 w 425" name="T66"/>
                <a:gd fmla="*/ 465 h 990" name="T67"/>
                <a:gd fmla="*/ 35 w 425" name="T68"/>
                <a:gd fmla="*/ 184 h 990" name="T69"/>
                <a:gd fmla="*/ 34 w 425" name="T70"/>
                <a:gd fmla="*/ 168 h 990" name="T71"/>
                <a:gd fmla="*/ 107 w 425" name="T72"/>
                <a:gd fmla="*/ 31 h 990" name="T73"/>
                <a:gd fmla="*/ 160 w 425" name="T74"/>
                <a:gd fmla="*/ 22 h 990" name="T75"/>
                <a:gd fmla="*/ 278 w 425" name="T76"/>
                <a:gd fmla="*/ 22 h 990" name="T77"/>
                <a:gd fmla="*/ 331 w 425" name="T78"/>
                <a:gd fmla="*/ 31 h 990" name="T79"/>
                <a:gd fmla="*/ 403 w 425" name="T80"/>
                <a:gd fmla="*/ 168 h 990" name="T81"/>
                <a:gd fmla="*/ 403 w 425" name="T82"/>
                <a:gd fmla="*/ 184 h 990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990" w="425">
                  <a:moveTo>
                    <a:pt x="338" y="11"/>
                  </a:moveTo>
                  <a:cubicBezTo>
                    <a:pt x="321" y="4"/>
                    <a:pt x="300" y="0"/>
                    <a:pt x="27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137" y="0"/>
                    <a:pt x="117" y="4"/>
                    <a:pt x="99" y="11"/>
                  </a:cubicBezTo>
                  <a:cubicBezTo>
                    <a:pt x="0" y="50"/>
                    <a:pt x="13" y="181"/>
                    <a:pt x="14" y="186"/>
                  </a:cubicBezTo>
                  <a:cubicBezTo>
                    <a:pt x="14" y="186"/>
                    <a:pt x="33" y="476"/>
                    <a:pt x="33" y="476"/>
                  </a:cubicBezTo>
                  <a:cubicBezTo>
                    <a:pt x="34" y="486"/>
                    <a:pt x="34" y="486"/>
                    <a:pt x="34" y="486"/>
                  </a:cubicBezTo>
                  <a:cubicBezTo>
                    <a:pt x="34" y="486"/>
                    <a:pt x="78" y="486"/>
                    <a:pt x="92" y="486"/>
                  </a:cubicBezTo>
                  <a:cubicBezTo>
                    <a:pt x="92" y="505"/>
                    <a:pt x="92" y="896"/>
                    <a:pt x="92" y="975"/>
                  </a:cubicBezTo>
                  <a:cubicBezTo>
                    <a:pt x="92" y="990"/>
                    <a:pt x="92" y="990"/>
                    <a:pt x="92" y="990"/>
                  </a:cubicBezTo>
                  <a:cubicBezTo>
                    <a:pt x="190" y="990"/>
                    <a:pt x="190" y="990"/>
                    <a:pt x="190" y="990"/>
                  </a:cubicBezTo>
                  <a:cubicBezTo>
                    <a:pt x="190" y="990"/>
                    <a:pt x="208" y="795"/>
                    <a:pt x="219" y="672"/>
                  </a:cubicBezTo>
                  <a:cubicBezTo>
                    <a:pt x="230" y="795"/>
                    <a:pt x="248" y="990"/>
                    <a:pt x="248" y="990"/>
                  </a:cubicBezTo>
                  <a:cubicBezTo>
                    <a:pt x="346" y="990"/>
                    <a:pt x="346" y="990"/>
                    <a:pt x="346" y="990"/>
                  </a:cubicBezTo>
                  <a:cubicBezTo>
                    <a:pt x="346" y="486"/>
                    <a:pt x="346" y="486"/>
                    <a:pt x="346" y="486"/>
                  </a:cubicBezTo>
                  <a:cubicBezTo>
                    <a:pt x="360" y="486"/>
                    <a:pt x="404" y="486"/>
                    <a:pt x="404" y="486"/>
                  </a:cubicBezTo>
                  <a:cubicBezTo>
                    <a:pt x="424" y="186"/>
                    <a:pt x="424" y="186"/>
                    <a:pt x="424" y="186"/>
                  </a:cubicBezTo>
                  <a:cubicBezTo>
                    <a:pt x="424" y="185"/>
                    <a:pt x="425" y="177"/>
                    <a:pt x="425" y="166"/>
                  </a:cubicBezTo>
                  <a:cubicBezTo>
                    <a:pt x="425" y="127"/>
                    <a:pt x="416" y="41"/>
                    <a:pt x="338" y="11"/>
                  </a:cubicBezTo>
                  <a:close/>
                  <a:moveTo>
                    <a:pt x="403" y="184"/>
                  </a:moveTo>
                  <a:cubicBezTo>
                    <a:pt x="403" y="184"/>
                    <a:pt x="387" y="414"/>
                    <a:pt x="384" y="465"/>
                  </a:cubicBezTo>
                  <a:cubicBezTo>
                    <a:pt x="376" y="465"/>
                    <a:pt x="360" y="465"/>
                    <a:pt x="346" y="465"/>
                  </a:cubicBezTo>
                  <a:cubicBezTo>
                    <a:pt x="346" y="437"/>
                    <a:pt x="346" y="437"/>
                    <a:pt x="346" y="437"/>
                  </a:cubicBezTo>
                  <a:cubicBezTo>
                    <a:pt x="346" y="426"/>
                    <a:pt x="346" y="426"/>
                    <a:pt x="346" y="426"/>
                  </a:cubicBezTo>
                  <a:cubicBezTo>
                    <a:pt x="346" y="146"/>
                    <a:pt x="346" y="146"/>
                    <a:pt x="346" y="146"/>
                  </a:cubicBezTo>
                  <a:cubicBezTo>
                    <a:pt x="324" y="146"/>
                    <a:pt x="324" y="146"/>
                    <a:pt x="324" y="146"/>
                  </a:cubicBezTo>
                  <a:cubicBezTo>
                    <a:pt x="324" y="426"/>
                    <a:pt x="324" y="426"/>
                    <a:pt x="324" y="426"/>
                  </a:cubicBezTo>
                  <a:cubicBezTo>
                    <a:pt x="114" y="426"/>
                    <a:pt x="114" y="426"/>
                    <a:pt x="114" y="426"/>
                  </a:cubicBezTo>
                  <a:cubicBezTo>
                    <a:pt x="114" y="146"/>
                    <a:pt x="114" y="146"/>
                    <a:pt x="114" y="146"/>
                  </a:cubicBezTo>
                  <a:cubicBezTo>
                    <a:pt x="92" y="146"/>
                    <a:pt x="92" y="146"/>
                    <a:pt x="92" y="146"/>
                  </a:cubicBezTo>
                  <a:cubicBezTo>
                    <a:pt x="92" y="433"/>
                    <a:pt x="92" y="433"/>
                    <a:pt x="92" y="433"/>
                  </a:cubicBezTo>
                  <a:cubicBezTo>
                    <a:pt x="92" y="465"/>
                    <a:pt x="92" y="465"/>
                    <a:pt x="92" y="465"/>
                  </a:cubicBezTo>
                  <a:cubicBezTo>
                    <a:pt x="78" y="465"/>
                    <a:pt x="61" y="465"/>
                    <a:pt x="54" y="465"/>
                  </a:cubicBezTo>
                  <a:cubicBezTo>
                    <a:pt x="53" y="446"/>
                    <a:pt x="35" y="184"/>
                    <a:pt x="35" y="184"/>
                  </a:cubicBezTo>
                  <a:cubicBezTo>
                    <a:pt x="35" y="184"/>
                    <a:pt x="34" y="178"/>
                    <a:pt x="34" y="168"/>
                  </a:cubicBezTo>
                  <a:cubicBezTo>
                    <a:pt x="34" y="134"/>
                    <a:pt x="42" y="56"/>
                    <a:pt x="107" y="31"/>
                  </a:cubicBezTo>
                  <a:cubicBezTo>
                    <a:pt x="122" y="25"/>
                    <a:pt x="140" y="22"/>
                    <a:pt x="160" y="22"/>
                  </a:cubicBezTo>
                  <a:cubicBezTo>
                    <a:pt x="278" y="22"/>
                    <a:pt x="278" y="22"/>
                    <a:pt x="278" y="22"/>
                  </a:cubicBezTo>
                  <a:cubicBezTo>
                    <a:pt x="298" y="22"/>
                    <a:pt x="315" y="25"/>
                    <a:pt x="331" y="31"/>
                  </a:cubicBezTo>
                  <a:cubicBezTo>
                    <a:pt x="396" y="57"/>
                    <a:pt x="403" y="134"/>
                    <a:pt x="403" y="168"/>
                  </a:cubicBezTo>
                  <a:cubicBezTo>
                    <a:pt x="403" y="178"/>
                    <a:pt x="403" y="184"/>
                    <a:pt x="403" y="1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4" name="Freeform 8"/>
            <p:cNvSpPr/>
            <p:nvPr/>
          </p:nvSpPr>
          <p:spPr bwMode="auto">
            <a:xfrm>
              <a:off x="2726" y="1359"/>
              <a:ext cx="383" cy="275"/>
            </a:xfrm>
            <a:custGeom>
              <a:gdLst>
                <a:gd fmla="*/ 81 w 162" name="T0"/>
                <a:gd fmla="*/ 0 h 116" name="T1"/>
                <a:gd fmla="*/ 22 w 162" name="T2"/>
                <a:gd fmla="*/ 0 h 116" name="T3"/>
                <a:gd fmla="*/ 0 w 162" name="T4"/>
                <a:gd fmla="*/ 1 h 116" name="T5"/>
                <a:gd fmla="*/ 26 w 162" name="T6"/>
                <a:gd fmla="*/ 116 h 116" name="T7"/>
                <a:gd fmla="*/ 137 w 162" name="T8"/>
                <a:gd fmla="*/ 116 h 116" name="T9"/>
                <a:gd fmla="*/ 162 w 162" name="T10"/>
                <a:gd fmla="*/ 1 h 116" name="T11"/>
                <a:gd fmla="*/ 140 w 162" name="T12"/>
                <a:gd fmla="*/ 0 h 116" name="T13"/>
                <a:gd fmla="*/ 81 w 162" name="T14"/>
                <a:gd fmla="*/ 0 h 11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5" w="162">
                  <a:moveTo>
                    <a:pt x="81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4" y="0"/>
                    <a:pt x="7" y="0"/>
                    <a:pt x="0" y="1"/>
                  </a:cubicBezTo>
                  <a:cubicBezTo>
                    <a:pt x="26" y="116"/>
                    <a:pt x="26" y="116"/>
                    <a:pt x="26" y="116"/>
                  </a:cubicBezTo>
                  <a:cubicBezTo>
                    <a:pt x="137" y="116"/>
                    <a:pt x="137" y="116"/>
                    <a:pt x="137" y="116"/>
                  </a:cubicBezTo>
                  <a:cubicBezTo>
                    <a:pt x="162" y="1"/>
                    <a:pt x="162" y="1"/>
                    <a:pt x="162" y="1"/>
                  </a:cubicBezTo>
                  <a:cubicBezTo>
                    <a:pt x="155" y="0"/>
                    <a:pt x="148" y="0"/>
                    <a:pt x="140" y="0"/>
                  </a:cubicBezTo>
                  <a:lnTo>
                    <a:pt x="8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5" name="Freeform 9"/>
            <p:cNvSpPr/>
            <p:nvPr/>
          </p:nvSpPr>
          <p:spPr bwMode="auto">
            <a:xfrm>
              <a:off x="2943" y="2683"/>
              <a:ext cx="223" cy="969"/>
            </a:xfrm>
            <a:custGeom>
              <a:gdLst>
                <a:gd fmla="*/ 0 w 223" name="T0"/>
                <a:gd fmla="*/ 969 h 969" name="T1"/>
                <a:gd fmla="*/ 112 w 223" name="T2"/>
                <a:gd fmla="*/ 967 h 969" name="T3"/>
                <a:gd fmla="*/ 223 w 223" name="T4"/>
                <a:gd fmla="*/ 0 h 969" name="T5"/>
                <a:gd fmla="*/ 0 w 223" name="T6"/>
                <a:gd fmla="*/ 0 h 969" name="T7"/>
                <a:gd fmla="*/ 0 w 223" name="T8"/>
                <a:gd fmla="*/ 969 h 96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69" w="223">
                  <a:moveTo>
                    <a:pt x="0" y="969"/>
                  </a:moveTo>
                  <a:lnTo>
                    <a:pt x="112" y="967"/>
                  </a:lnTo>
                  <a:lnTo>
                    <a:pt x="223" y="0"/>
                  </a:lnTo>
                  <a:lnTo>
                    <a:pt x="0" y="0"/>
                  </a:lnTo>
                  <a:lnTo>
                    <a:pt x="0" y="9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6" name="Freeform 10"/>
            <p:cNvSpPr/>
            <p:nvPr/>
          </p:nvSpPr>
          <p:spPr bwMode="auto">
            <a:xfrm>
              <a:off x="2669" y="2683"/>
              <a:ext cx="222" cy="969"/>
            </a:xfrm>
            <a:custGeom>
              <a:gdLst>
                <a:gd fmla="*/ 111 w 222" name="T0"/>
                <a:gd fmla="*/ 967 h 969" name="T1"/>
                <a:gd fmla="*/ 222 w 222" name="T2"/>
                <a:gd fmla="*/ 969 h 969" name="T3"/>
                <a:gd fmla="*/ 222 w 222" name="T4"/>
                <a:gd fmla="*/ 0 h 969" name="T5"/>
                <a:gd fmla="*/ 0 w 222" name="T6"/>
                <a:gd fmla="*/ 0 h 969" name="T7"/>
                <a:gd fmla="*/ 111 w 222" name="T8"/>
                <a:gd fmla="*/ 967 h 96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69" w="221">
                  <a:moveTo>
                    <a:pt x="111" y="967"/>
                  </a:moveTo>
                  <a:lnTo>
                    <a:pt x="222" y="969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111" y="9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7" name="Freeform 11"/>
            <p:cNvSpPr/>
            <p:nvPr/>
          </p:nvSpPr>
          <p:spPr bwMode="auto">
            <a:xfrm>
              <a:off x="2425" y="1371"/>
              <a:ext cx="310" cy="881"/>
            </a:xfrm>
            <a:custGeom>
              <a:gdLst>
                <a:gd fmla="*/ 92 w 131" name="T0"/>
                <a:gd fmla="*/ 246 h 372" name="T1"/>
                <a:gd fmla="*/ 92 w 131" name="T2"/>
                <a:gd fmla="*/ 230 h 372" name="T3"/>
                <a:gd fmla="*/ 92 w 131" name="T4"/>
                <a:gd fmla="*/ 111 h 372" name="T5"/>
                <a:gd fmla="*/ 131 w 131" name="T6"/>
                <a:gd fmla="*/ 111 h 372" name="T7"/>
                <a:gd fmla="*/ 106 w 131" name="T8"/>
                <a:gd fmla="*/ 0 h 372" name="T9"/>
                <a:gd fmla="*/ 93 w 131" name="T10"/>
                <a:gd fmla="*/ 4 h 372" name="T11"/>
                <a:gd fmla="*/ 14 w 131" name="T12"/>
                <a:gd fmla="*/ 169 h 372" name="T13"/>
                <a:gd fmla="*/ 27 w 131" name="T14"/>
                <a:gd fmla="*/ 372 h 372" name="T15"/>
                <a:gd fmla="*/ 92 w 131" name="T16"/>
                <a:gd fmla="*/ 372 h 372" name="T17"/>
                <a:gd fmla="*/ 92 w 131" name="T18"/>
                <a:gd fmla="*/ 246 h 37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72" w="131">
                  <a:moveTo>
                    <a:pt x="92" y="246"/>
                  </a:moveTo>
                  <a:cubicBezTo>
                    <a:pt x="92" y="230"/>
                    <a:pt x="92" y="230"/>
                    <a:pt x="92" y="23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101" y="1"/>
                    <a:pt x="97" y="3"/>
                    <a:pt x="93" y="4"/>
                  </a:cubicBezTo>
                  <a:cubicBezTo>
                    <a:pt x="0" y="41"/>
                    <a:pt x="14" y="169"/>
                    <a:pt x="14" y="169"/>
                  </a:cubicBezTo>
                  <a:cubicBezTo>
                    <a:pt x="27" y="372"/>
                    <a:pt x="27" y="372"/>
                    <a:pt x="27" y="372"/>
                  </a:cubicBezTo>
                  <a:cubicBezTo>
                    <a:pt x="92" y="372"/>
                    <a:pt x="92" y="372"/>
                    <a:pt x="92" y="372"/>
                  </a:cubicBezTo>
                  <a:lnTo>
                    <a:pt x="92" y="2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" name="Rectangle 12"/>
            <p:cNvSpPr>
              <a:spLocks noChangeArrowheads="1"/>
            </p:cNvSpPr>
            <p:nvPr/>
          </p:nvSpPr>
          <p:spPr bwMode="auto">
            <a:xfrm>
              <a:off x="2688" y="1954"/>
              <a:ext cx="466" cy="36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9" name="Freeform 13"/>
            <p:cNvSpPr/>
            <p:nvPr/>
          </p:nvSpPr>
          <p:spPr bwMode="auto">
            <a:xfrm>
              <a:off x="2491" y="2293"/>
              <a:ext cx="152" cy="165"/>
            </a:xfrm>
            <a:custGeom>
              <a:gdLst>
                <a:gd fmla="*/ 0 w 152" name="T0"/>
                <a:gd fmla="*/ 0 h 165" name="T1"/>
                <a:gd fmla="*/ 12 w 152" name="T2"/>
                <a:gd fmla="*/ 165 h 165" name="T3"/>
                <a:gd fmla="*/ 116 w 152" name="T4"/>
                <a:gd fmla="*/ 165 h 165" name="T5"/>
                <a:gd fmla="*/ 152 w 152" name="T6"/>
                <a:gd fmla="*/ 28 h 165" name="T7"/>
                <a:gd fmla="*/ 152 w 152" name="T8"/>
                <a:gd fmla="*/ 28 h 165" name="T9"/>
                <a:gd fmla="*/ 152 w 152" name="T10"/>
                <a:gd fmla="*/ 0 h 165" name="T11"/>
                <a:gd fmla="*/ 0 w 152" name="T12"/>
                <a:gd fmla="*/ 0 h 16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5" w="152">
                  <a:moveTo>
                    <a:pt x="0" y="0"/>
                  </a:moveTo>
                  <a:lnTo>
                    <a:pt x="12" y="165"/>
                  </a:lnTo>
                  <a:lnTo>
                    <a:pt x="116" y="165"/>
                  </a:lnTo>
                  <a:lnTo>
                    <a:pt x="152" y="28"/>
                  </a:lnTo>
                  <a:lnTo>
                    <a:pt x="152" y="28"/>
                  </a:lnTo>
                  <a:lnTo>
                    <a:pt x="15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0" name="Freeform 14"/>
            <p:cNvSpPr/>
            <p:nvPr/>
          </p:nvSpPr>
          <p:spPr bwMode="auto">
            <a:xfrm>
              <a:off x="3197" y="2207"/>
              <a:ext cx="152" cy="45"/>
            </a:xfrm>
            <a:custGeom>
              <a:gdLst>
                <a:gd fmla="*/ 0 w 152" name="T0"/>
                <a:gd fmla="*/ 0 h 45" name="T1"/>
                <a:gd fmla="*/ 0 w 152" name="T2"/>
                <a:gd fmla="*/ 45 h 45" name="T3"/>
                <a:gd fmla="*/ 149 w 152" name="T4"/>
                <a:gd fmla="*/ 45 h 45" name="T5"/>
                <a:gd fmla="*/ 152 w 152" name="T6"/>
                <a:gd fmla="*/ 0 h 45" name="T7"/>
                <a:gd fmla="*/ 0 w 152" name="T8"/>
                <a:gd fmla="*/ 0 h 4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5" w="152">
                  <a:moveTo>
                    <a:pt x="0" y="0"/>
                  </a:moveTo>
                  <a:lnTo>
                    <a:pt x="0" y="45"/>
                  </a:lnTo>
                  <a:lnTo>
                    <a:pt x="149" y="45"/>
                  </a:lnTo>
                  <a:lnTo>
                    <a:pt x="15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1" name="Freeform 15"/>
            <p:cNvSpPr/>
            <p:nvPr/>
          </p:nvSpPr>
          <p:spPr bwMode="auto">
            <a:xfrm>
              <a:off x="3197" y="2293"/>
              <a:ext cx="147" cy="165"/>
            </a:xfrm>
            <a:custGeom>
              <a:gdLst>
                <a:gd fmla="*/ 0 w 147" name="T0"/>
                <a:gd fmla="*/ 42 h 165" name="T1"/>
                <a:gd fmla="*/ 31 w 147" name="T2"/>
                <a:gd fmla="*/ 165 h 165" name="T3"/>
                <a:gd fmla="*/ 135 w 147" name="T4"/>
                <a:gd fmla="*/ 165 h 165" name="T5"/>
                <a:gd fmla="*/ 147 w 147" name="T6"/>
                <a:gd fmla="*/ 0 h 165" name="T7"/>
                <a:gd fmla="*/ 0 w 147" name="T8"/>
                <a:gd fmla="*/ 0 h 165" name="T9"/>
                <a:gd fmla="*/ 0 w 147" name="T10"/>
                <a:gd fmla="*/ 42 h 16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65" w="147">
                  <a:moveTo>
                    <a:pt x="0" y="42"/>
                  </a:moveTo>
                  <a:lnTo>
                    <a:pt x="31" y="165"/>
                  </a:lnTo>
                  <a:lnTo>
                    <a:pt x="135" y="165"/>
                  </a:lnTo>
                  <a:lnTo>
                    <a:pt x="147" y="0"/>
                  </a:lnTo>
                  <a:lnTo>
                    <a:pt x="0" y="0"/>
                  </a:lnTo>
                  <a:lnTo>
                    <a:pt x="0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2" name="Freeform 16"/>
            <p:cNvSpPr/>
            <p:nvPr/>
          </p:nvSpPr>
          <p:spPr bwMode="auto">
            <a:xfrm>
              <a:off x="3102" y="1371"/>
              <a:ext cx="310" cy="796"/>
            </a:xfrm>
            <a:custGeom>
              <a:gdLst>
                <a:gd fmla="*/ 40 w 131" name="T0"/>
                <a:gd fmla="*/ 336 h 336" name="T1"/>
                <a:gd fmla="*/ 106 w 131" name="T2"/>
                <a:gd fmla="*/ 336 h 336" name="T3"/>
                <a:gd fmla="*/ 117 w 131" name="T4"/>
                <a:gd fmla="*/ 169 h 336" name="T5"/>
                <a:gd fmla="*/ 38 w 131" name="T6"/>
                <a:gd fmla="*/ 4 h 336" name="T7"/>
                <a:gd fmla="*/ 25 w 131" name="T8"/>
                <a:gd fmla="*/ 0 h 336" name="T9"/>
                <a:gd fmla="*/ 0 w 131" name="T10"/>
                <a:gd fmla="*/ 111 h 336" name="T11"/>
                <a:gd fmla="*/ 40 w 131" name="T12"/>
                <a:gd fmla="*/ 111 h 336" name="T13"/>
                <a:gd fmla="*/ 40 w 131" name="T14"/>
                <a:gd fmla="*/ 230 h 336" name="T15"/>
                <a:gd fmla="*/ 40 w 131" name="T16"/>
                <a:gd fmla="*/ 246 h 336" name="T17"/>
                <a:gd fmla="*/ 40 w 131" name="T18"/>
                <a:gd fmla="*/ 336 h 33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36" w="131">
                  <a:moveTo>
                    <a:pt x="40" y="336"/>
                  </a:moveTo>
                  <a:cubicBezTo>
                    <a:pt x="106" y="336"/>
                    <a:pt x="106" y="336"/>
                    <a:pt x="106" y="336"/>
                  </a:cubicBezTo>
                  <a:cubicBezTo>
                    <a:pt x="117" y="169"/>
                    <a:pt x="117" y="169"/>
                    <a:pt x="117" y="169"/>
                  </a:cubicBezTo>
                  <a:cubicBezTo>
                    <a:pt x="117" y="169"/>
                    <a:pt x="131" y="41"/>
                    <a:pt x="38" y="4"/>
                  </a:cubicBezTo>
                  <a:cubicBezTo>
                    <a:pt x="34" y="3"/>
                    <a:pt x="29" y="1"/>
                    <a:pt x="25" y="0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40" y="111"/>
                    <a:pt x="40" y="111"/>
                    <a:pt x="40" y="111"/>
                  </a:cubicBezTo>
                  <a:cubicBezTo>
                    <a:pt x="40" y="230"/>
                    <a:pt x="40" y="230"/>
                    <a:pt x="40" y="230"/>
                  </a:cubicBezTo>
                  <a:cubicBezTo>
                    <a:pt x="40" y="246"/>
                    <a:pt x="40" y="246"/>
                    <a:pt x="40" y="246"/>
                  </a:cubicBezTo>
                  <a:lnTo>
                    <a:pt x="40" y="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3" name="Freeform 17"/>
            <p:cNvSpPr>
              <a:spLocks noEditPoints="1"/>
            </p:cNvSpPr>
            <p:nvPr/>
          </p:nvSpPr>
          <p:spPr bwMode="auto">
            <a:xfrm>
              <a:off x="2583" y="658"/>
              <a:ext cx="664" cy="718"/>
            </a:xfrm>
            <a:custGeom>
              <a:gdLst>
                <a:gd fmla="*/ 70 w 280" name="T0"/>
                <a:gd fmla="*/ 221 h 303" name="T1"/>
                <a:gd fmla="*/ 141 w 280" name="T2"/>
                <a:gd fmla="*/ 257 h 303" name="T3"/>
                <a:gd fmla="*/ 209 w 280" name="T4"/>
                <a:gd fmla="*/ 225 h 303" name="T5"/>
                <a:gd fmla="*/ 265 w 280" name="T6"/>
                <a:gd fmla="*/ 293 h 303" name="T7"/>
                <a:gd fmla="*/ 280 w 280" name="T8"/>
                <a:gd fmla="*/ 299 h 303" name="T9"/>
                <a:gd fmla="*/ 277 w 280" name="T10"/>
                <a:gd fmla="*/ 283 h 303" name="T11"/>
                <a:gd fmla="*/ 262 w 280" name="T12"/>
                <a:gd fmla="*/ 172 h 303" name="T13"/>
                <a:gd fmla="*/ 261 w 280" name="T14"/>
                <a:gd fmla="*/ 162 h 303" name="T15"/>
                <a:gd fmla="*/ 245 w 280" name="T16"/>
                <a:gd fmla="*/ 69 h 303" name="T17"/>
                <a:gd fmla="*/ 111 w 280" name="T18"/>
                <a:gd fmla="*/ 5 h 303" name="T19"/>
                <a:gd fmla="*/ 54 w 280" name="T20"/>
                <a:gd fmla="*/ 35 h 303" name="T21"/>
                <a:gd fmla="*/ 13 w 280" name="T22"/>
                <a:gd fmla="*/ 180 h 303" name="T23"/>
                <a:gd fmla="*/ 13 w 280" name="T24"/>
                <a:gd fmla="*/ 190 h 303" name="T25"/>
                <a:gd fmla="*/ 4 w 280" name="T26"/>
                <a:gd fmla="*/ 283 h 303" name="T27"/>
                <a:gd fmla="*/ 0 w 280" name="T28"/>
                <a:gd fmla="*/ 303 h 303" name="T29"/>
                <a:gd fmla="*/ 17 w 280" name="T30"/>
                <a:gd fmla="*/ 292 h 303" name="T31"/>
                <a:gd fmla="*/ 70 w 280" name="T32"/>
                <a:gd fmla="*/ 221 h 303" name="T33"/>
                <a:gd fmla="*/ 113 w 280" name="T34"/>
                <a:gd fmla="*/ 22 h 303" name="T35"/>
                <a:gd fmla="*/ 113 w 280" name="T36"/>
                <a:gd fmla="*/ 22 h 303" name="T37"/>
                <a:gd fmla="*/ 230 w 280" name="T38"/>
                <a:gd fmla="*/ 77 h 303" name="T39"/>
                <a:gd fmla="*/ 244 w 280" name="T40"/>
                <a:gd fmla="*/ 163 h 303" name="T41"/>
                <a:gd fmla="*/ 244 w 280" name="T42"/>
                <a:gd fmla="*/ 172 h 303" name="T43"/>
                <a:gd fmla="*/ 256 w 280" name="T44"/>
                <a:gd fmla="*/ 264 h 303" name="T45"/>
                <a:gd fmla="*/ 206 w 280" name="T46"/>
                <a:gd fmla="*/ 162 h 303" name="T47"/>
                <a:gd fmla="*/ 203 w 280" name="T48"/>
                <a:gd fmla="*/ 151 h 303" name="T49"/>
                <a:gd fmla="*/ 166 w 280" name="T50"/>
                <a:gd fmla="*/ 111 h 303" name="T51"/>
                <a:gd fmla="*/ 106 w 280" name="T52"/>
                <a:gd fmla="*/ 76 h 303" name="T53"/>
                <a:gd fmla="*/ 94 w 280" name="T54"/>
                <a:gd fmla="*/ 64 h 303" name="T55"/>
                <a:gd fmla="*/ 92 w 280" name="T56"/>
                <a:gd fmla="*/ 81 h 303" name="T57"/>
                <a:gd fmla="*/ 25 w 280" name="T58"/>
                <a:gd fmla="*/ 262 h 303" name="T59"/>
                <a:gd fmla="*/ 30 w 280" name="T60"/>
                <a:gd fmla="*/ 191 h 303" name="T61"/>
                <a:gd fmla="*/ 31 w 280" name="T62"/>
                <a:gd fmla="*/ 181 h 303" name="T63"/>
                <a:gd fmla="*/ 66 w 280" name="T64"/>
                <a:gd fmla="*/ 47 h 303" name="T65"/>
                <a:gd fmla="*/ 113 w 280" name="T66"/>
                <a:gd fmla="*/ 22 h 303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03" w="280">
                  <a:moveTo>
                    <a:pt x="70" y="221"/>
                  </a:moveTo>
                  <a:cubicBezTo>
                    <a:pt x="87" y="243"/>
                    <a:pt x="112" y="257"/>
                    <a:pt x="141" y="257"/>
                  </a:cubicBezTo>
                  <a:cubicBezTo>
                    <a:pt x="168" y="257"/>
                    <a:pt x="192" y="244"/>
                    <a:pt x="209" y="225"/>
                  </a:cubicBezTo>
                  <a:cubicBezTo>
                    <a:pt x="221" y="255"/>
                    <a:pt x="238" y="281"/>
                    <a:pt x="265" y="293"/>
                  </a:cubicBezTo>
                  <a:cubicBezTo>
                    <a:pt x="280" y="299"/>
                    <a:pt x="280" y="299"/>
                    <a:pt x="280" y="299"/>
                  </a:cubicBezTo>
                  <a:cubicBezTo>
                    <a:pt x="277" y="283"/>
                    <a:pt x="277" y="283"/>
                    <a:pt x="277" y="283"/>
                  </a:cubicBezTo>
                  <a:cubicBezTo>
                    <a:pt x="277" y="282"/>
                    <a:pt x="263" y="218"/>
                    <a:pt x="262" y="172"/>
                  </a:cubicBezTo>
                  <a:cubicBezTo>
                    <a:pt x="261" y="162"/>
                    <a:pt x="261" y="162"/>
                    <a:pt x="261" y="162"/>
                  </a:cubicBezTo>
                  <a:cubicBezTo>
                    <a:pt x="261" y="135"/>
                    <a:pt x="260" y="99"/>
                    <a:pt x="245" y="69"/>
                  </a:cubicBezTo>
                  <a:cubicBezTo>
                    <a:pt x="213" y="6"/>
                    <a:pt x="155" y="0"/>
                    <a:pt x="111" y="5"/>
                  </a:cubicBezTo>
                  <a:cubicBezTo>
                    <a:pt x="78" y="9"/>
                    <a:pt x="55" y="34"/>
                    <a:pt x="54" y="35"/>
                  </a:cubicBezTo>
                  <a:cubicBezTo>
                    <a:pt x="16" y="71"/>
                    <a:pt x="14" y="137"/>
                    <a:pt x="13" y="180"/>
                  </a:cubicBezTo>
                  <a:cubicBezTo>
                    <a:pt x="13" y="190"/>
                    <a:pt x="13" y="190"/>
                    <a:pt x="13" y="190"/>
                  </a:cubicBezTo>
                  <a:cubicBezTo>
                    <a:pt x="12" y="248"/>
                    <a:pt x="4" y="282"/>
                    <a:pt x="4" y="28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17" y="292"/>
                    <a:pt x="17" y="292"/>
                    <a:pt x="17" y="292"/>
                  </a:cubicBezTo>
                  <a:cubicBezTo>
                    <a:pt x="39" y="278"/>
                    <a:pt x="57" y="251"/>
                    <a:pt x="70" y="221"/>
                  </a:cubicBezTo>
                  <a:close/>
                  <a:moveTo>
                    <a:pt x="113" y="22"/>
                  </a:moveTo>
                  <a:cubicBezTo>
                    <a:pt x="113" y="22"/>
                    <a:pt x="113" y="22"/>
                    <a:pt x="113" y="22"/>
                  </a:cubicBezTo>
                  <a:cubicBezTo>
                    <a:pt x="151" y="17"/>
                    <a:pt x="202" y="23"/>
                    <a:pt x="230" y="77"/>
                  </a:cubicBezTo>
                  <a:cubicBezTo>
                    <a:pt x="243" y="103"/>
                    <a:pt x="244" y="137"/>
                    <a:pt x="244" y="163"/>
                  </a:cubicBezTo>
                  <a:cubicBezTo>
                    <a:pt x="244" y="172"/>
                    <a:pt x="244" y="172"/>
                    <a:pt x="244" y="172"/>
                  </a:cubicBezTo>
                  <a:cubicBezTo>
                    <a:pt x="245" y="204"/>
                    <a:pt x="251" y="241"/>
                    <a:pt x="256" y="264"/>
                  </a:cubicBezTo>
                  <a:cubicBezTo>
                    <a:pt x="230" y="241"/>
                    <a:pt x="216" y="198"/>
                    <a:pt x="206" y="162"/>
                  </a:cubicBezTo>
                  <a:cubicBezTo>
                    <a:pt x="203" y="151"/>
                    <a:pt x="203" y="151"/>
                    <a:pt x="203" y="151"/>
                  </a:cubicBezTo>
                  <a:cubicBezTo>
                    <a:pt x="198" y="136"/>
                    <a:pt x="182" y="119"/>
                    <a:pt x="166" y="111"/>
                  </a:cubicBezTo>
                  <a:cubicBezTo>
                    <a:pt x="123" y="92"/>
                    <a:pt x="106" y="76"/>
                    <a:pt x="106" y="76"/>
                  </a:cubicBezTo>
                  <a:cubicBezTo>
                    <a:pt x="94" y="64"/>
                    <a:pt x="94" y="64"/>
                    <a:pt x="94" y="64"/>
                  </a:cubicBezTo>
                  <a:cubicBezTo>
                    <a:pt x="92" y="81"/>
                    <a:pt x="92" y="81"/>
                    <a:pt x="92" y="81"/>
                  </a:cubicBezTo>
                  <a:cubicBezTo>
                    <a:pt x="91" y="82"/>
                    <a:pt x="72" y="209"/>
                    <a:pt x="25" y="262"/>
                  </a:cubicBezTo>
                  <a:cubicBezTo>
                    <a:pt x="27" y="246"/>
                    <a:pt x="30" y="222"/>
                    <a:pt x="30" y="191"/>
                  </a:cubicBezTo>
                  <a:cubicBezTo>
                    <a:pt x="31" y="181"/>
                    <a:pt x="31" y="181"/>
                    <a:pt x="31" y="181"/>
                  </a:cubicBezTo>
                  <a:cubicBezTo>
                    <a:pt x="31" y="137"/>
                    <a:pt x="33" y="78"/>
                    <a:pt x="66" y="47"/>
                  </a:cubicBezTo>
                  <a:cubicBezTo>
                    <a:pt x="67" y="46"/>
                    <a:pt x="86" y="25"/>
                    <a:pt x="113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15" name="文本框 214"/>
          <p:cNvSpPr txBox="1"/>
          <p:nvPr/>
        </p:nvSpPr>
        <p:spPr>
          <a:xfrm>
            <a:off x="3073774" y="5409399"/>
            <a:ext cx="2954405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  <a:p>
            <a:pPr algn="ctr"/>
            <a:r>
              <a:rPr altLang="zh-CN" lang="en-US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</p:txBody>
      </p:sp>
      <p:sp>
        <p:nvSpPr>
          <p:cNvPr id="216" name="文本框 215"/>
          <p:cNvSpPr txBox="1"/>
          <p:nvPr/>
        </p:nvSpPr>
        <p:spPr>
          <a:xfrm>
            <a:off x="6158370" y="5409399"/>
            <a:ext cx="2954405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  <a:p>
            <a:pPr algn="ctr"/>
            <a:r>
              <a:rPr altLang="zh-CN" lang="en-US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</p:txBody>
      </p:sp>
      <p:sp>
        <p:nvSpPr>
          <p:cNvPr id="217" name="文本框 216"/>
          <p:cNvSpPr txBox="1"/>
          <p:nvPr/>
        </p:nvSpPr>
        <p:spPr>
          <a:xfrm>
            <a:off x="9237594" y="5409399"/>
            <a:ext cx="2954405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  <a:p>
            <a:pPr algn="ctr"/>
            <a:r>
              <a:rPr altLang="zh-CN" lang="en-US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</p:txBody>
      </p:sp>
    </p:spTree>
    <p:extLst>
      <p:ext uri="{BB962C8B-B14F-4D97-AF65-F5344CB8AC3E}">
        <p14:creationId val="824127699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4" name="组合 33"/>
          <p:cNvGrpSpPr/>
          <p:nvPr/>
        </p:nvGrpSpPr>
        <p:grpSpPr>
          <a:xfrm>
            <a:off x="1104173" y="1908850"/>
            <a:ext cx="10328092" cy="1372617"/>
            <a:chOff x="1207139" y="1981715"/>
            <a:chExt cx="10328092" cy="1372617"/>
          </a:xfrm>
        </p:grpSpPr>
        <p:grpSp>
          <p:nvGrpSpPr>
            <p:cNvPr id="33" name="组合 32"/>
            <p:cNvGrpSpPr/>
            <p:nvPr/>
          </p:nvGrpSpPr>
          <p:grpSpPr>
            <a:xfrm>
              <a:off x="1207139" y="2384377"/>
              <a:ext cx="10328092" cy="632966"/>
              <a:chOff x="1070940" y="2429043"/>
              <a:chExt cx="10328092" cy="632966"/>
            </a:xfrm>
          </p:grpSpPr>
          <p:sp>
            <p:nvSpPr>
              <p:cNvPr id="25" name="矩形 24"/>
              <p:cNvSpPr/>
              <p:nvPr/>
            </p:nvSpPr>
            <p:spPr>
              <a:xfrm>
                <a:off x="1070940" y="2429043"/>
                <a:ext cx="2613488" cy="626214"/>
              </a:xfrm>
              <a:prstGeom prst="rect">
                <a:avLst/>
              </a:prstGeom>
              <a:solidFill>
                <a:srgbClr val="1B90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8785544" y="2435795"/>
                <a:ext cx="2613488" cy="626214"/>
              </a:xfrm>
              <a:prstGeom prst="rect">
                <a:avLst/>
              </a:prstGeom>
              <a:solidFill>
                <a:srgbClr val="FDCD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3680406" y="2429043"/>
                <a:ext cx="2613488" cy="626214"/>
              </a:xfrm>
              <a:prstGeom prst="rect">
                <a:avLst/>
              </a:prstGeom>
              <a:solidFill>
                <a:srgbClr val="A1D4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b="1" lang="zh-CN"/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6275661" y="2435795"/>
                <a:ext cx="2613488" cy="626214"/>
              </a:xfrm>
              <a:prstGeom prst="rect">
                <a:avLst/>
              </a:prstGeom>
              <a:solidFill>
                <a:srgbClr val="55C1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9" name="椭圆 28"/>
            <p:cNvSpPr/>
            <p:nvPr/>
          </p:nvSpPr>
          <p:spPr>
            <a:xfrm>
              <a:off x="1953029" y="1985638"/>
              <a:ext cx="1258789" cy="1300193"/>
            </a:xfrm>
            <a:prstGeom prst="ellipse">
              <a:avLst/>
            </a:prstGeom>
            <a:solidFill>
              <a:schemeClr val="bg1"/>
            </a:solidFill>
            <a:ln w="34925">
              <a:solidFill>
                <a:srgbClr val="1B90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2128099" y="2380445"/>
              <a:ext cx="834600" cy="594642"/>
              <a:chOff x="1756121" y="1038676"/>
              <a:chExt cx="1253352" cy="862898"/>
            </a:xfrm>
          </p:grpSpPr>
          <p:sp>
            <p:nvSpPr>
              <p:cNvPr id="8" name="任意多边形 7"/>
              <p:cNvSpPr/>
              <p:nvPr/>
            </p:nvSpPr>
            <p:spPr>
              <a:xfrm>
                <a:off x="1838191" y="1038676"/>
                <a:ext cx="1089213" cy="689163"/>
              </a:xfrm>
              <a:custGeom>
                <a:gdLst>
                  <a:gd fmla="*/ 107577 w 1089213" name="connsiteX0"/>
                  <a:gd fmla="*/ 79281 h 689163" name="connsiteY0"/>
                  <a:gd fmla="*/ 107577 w 1089213" name="connsiteX1"/>
                  <a:gd fmla="*/ 609880 h 689163" name="connsiteY1"/>
                  <a:gd fmla="*/ 981635 w 1089213" name="connsiteX2"/>
                  <a:gd fmla="*/ 609880 h 689163" name="connsiteY2"/>
                  <a:gd fmla="*/ 981635 w 1089213" name="connsiteX3"/>
                  <a:gd fmla="*/ 79281 h 689163" name="connsiteY3"/>
                  <a:gd fmla="*/ 87972 w 1089213" name="connsiteX4"/>
                  <a:gd fmla="*/ 0 h 689163" name="connsiteY4"/>
                  <a:gd fmla="*/ 1001241 w 1089213" name="connsiteX5"/>
                  <a:gd fmla="*/ 0 h 689163" name="connsiteY5"/>
                  <a:gd fmla="*/ 1089213 w 1089213" name="connsiteX6"/>
                  <a:gd fmla="*/ 87972 h 689163" name="connsiteY6"/>
                  <a:gd fmla="*/ 1089213 w 1089213" name="connsiteX7"/>
                  <a:gd fmla="*/ 601191 h 689163" name="connsiteY7"/>
                  <a:gd fmla="*/ 1001241 w 1089213" name="connsiteX8"/>
                  <a:gd fmla="*/ 689163 h 689163" name="connsiteY8"/>
                  <a:gd fmla="*/ 87972 w 1089213" name="connsiteX9"/>
                  <a:gd fmla="*/ 689163 h 689163" name="connsiteY9"/>
                  <a:gd fmla="*/ 0 w 1089213" name="connsiteX10"/>
                  <a:gd fmla="*/ 601191 h 689163" name="connsiteY10"/>
                  <a:gd fmla="*/ 0 w 1089213" name="connsiteX11"/>
                  <a:gd fmla="*/ 87972 h 689163" name="connsiteY11"/>
                  <a:gd fmla="*/ 87972 w 1089213" name="connsiteX12"/>
                  <a:gd fmla="*/ 0 h 689163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b="b" l="l" r="r" t="t"/>
                <a:pathLst>
                  <a:path h="689163" w="1089213">
                    <a:moveTo>
                      <a:pt x="107577" y="79281"/>
                    </a:moveTo>
                    <a:lnTo>
                      <a:pt x="107577" y="609880"/>
                    </a:lnTo>
                    <a:lnTo>
                      <a:pt x="981635" y="609880"/>
                    </a:lnTo>
                    <a:lnTo>
                      <a:pt x="981635" y="79281"/>
                    </a:lnTo>
                    <a:close/>
                    <a:moveTo>
                      <a:pt x="87972" y="0"/>
                    </a:moveTo>
                    <a:lnTo>
                      <a:pt x="1001241" y="0"/>
                    </a:lnTo>
                    <a:cubicBezTo>
                      <a:pt x="1049827" y="0"/>
                      <a:pt x="1089213" y="39386"/>
                      <a:pt x="1089213" y="87972"/>
                    </a:cubicBezTo>
                    <a:lnTo>
                      <a:pt x="1089213" y="601191"/>
                    </a:lnTo>
                    <a:cubicBezTo>
                      <a:pt x="1089213" y="649777"/>
                      <a:pt x="1049827" y="689163"/>
                      <a:pt x="1001241" y="689163"/>
                    </a:cubicBezTo>
                    <a:lnTo>
                      <a:pt x="87972" y="689163"/>
                    </a:lnTo>
                    <a:cubicBezTo>
                      <a:pt x="39386" y="689163"/>
                      <a:pt x="0" y="649777"/>
                      <a:pt x="0" y="601191"/>
                    </a:cubicBezTo>
                    <a:lnTo>
                      <a:pt x="0" y="87972"/>
                    </a:lnTo>
                    <a:cubicBezTo>
                      <a:pt x="0" y="39386"/>
                      <a:pt x="39386" y="0"/>
                      <a:pt x="87972" y="0"/>
                    </a:cubicBezTo>
                    <a:close/>
                  </a:path>
                </a:pathLst>
              </a:custGeom>
              <a:solidFill>
                <a:srgbClr val="1B90A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grpSp>
            <p:nvGrpSpPr>
              <p:cNvPr id="9" name="组合 8"/>
              <p:cNvGrpSpPr/>
              <p:nvPr/>
            </p:nvGrpSpPr>
            <p:grpSpPr>
              <a:xfrm>
                <a:off x="1756121" y="1759797"/>
                <a:ext cx="1253352" cy="141777"/>
                <a:chOff x="1756121" y="1759797"/>
                <a:chExt cx="1253352" cy="141777"/>
              </a:xfrm>
            </p:grpSpPr>
            <p:sp>
              <p:nvSpPr>
                <p:cNvPr id="10" name="同侧圆角矩形 9"/>
                <p:cNvSpPr/>
                <p:nvPr/>
              </p:nvSpPr>
              <p:spPr>
                <a:xfrm rot="10800000">
                  <a:off x="1756121" y="1759797"/>
                  <a:ext cx="1253352" cy="141777"/>
                </a:xfrm>
                <a:prstGeom prst="round2SameRect">
                  <a:avLst>
                    <a:gd fmla="val 50000" name="adj1"/>
                    <a:gd fmla="val 0" name="adj2"/>
                  </a:avLst>
                </a:prstGeom>
                <a:solidFill>
                  <a:srgbClr val="1B90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1" name="直接连接符 10"/>
                <p:cNvCxnSpPr/>
                <p:nvPr/>
              </p:nvCxnSpPr>
              <p:spPr>
                <a:xfrm flipV="1">
                  <a:off x="2259424" y="1823520"/>
                  <a:ext cx="246743" cy="1"/>
                </a:xfrm>
                <a:prstGeom prst="line">
                  <a:avLst/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0" name="椭圆 29"/>
            <p:cNvSpPr/>
            <p:nvPr/>
          </p:nvSpPr>
          <p:spPr>
            <a:xfrm>
              <a:off x="7128317" y="2034877"/>
              <a:ext cx="1258789" cy="1300193"/>
            </a:xfrm>
            <a:prstGeom prst="ellipse">
              <a:avLst/>
            </a:prstGeom>
            <a:solidFill>
              <a:schemeClr val="bg1"/>
            </a:solidFill>
            <a:ln w="34925">
              <a:solidFill>
                <a:srgbClr val="55C1E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椭圆 30"/>
            <p:cNvSpPr/>
            <p:nvPr/>
          </p:nvSpPr>
          <p:spPr>
            <a:xfrm>
              <a:off x="4533732" y="1981715"/>
              <a:ext cx="1258789" cy="1300193"/>
            </a:xfrm>
            <a:prstGeom prst="ellipse">
              <a:avLst/>
            </a:prstGeom>
            <a:solidFill>
              <a:schemeClr val="bg1"/>
            </a:solidFill>
            <a:ln w="34925">
              <a:solidFill>
                <a:srgbClr val="A1D4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椭圆 31"/>
            <p:cNvSpPr/>
            <p:nvPr/>
          </p:nvSpPr>
          <p:spPr>
            <a:xfrm>
              <a:off x="9709020" y="2054139"/>
              <a:ext cx="1258789" cy="1300193"/>
            </a:xfrm>
            <a:prstGeom prst="ellipse">
              <a:avLst/>
            </a:prstGeom>
            <a:solidFill>
              <a:schemeClr val="bg1"/>
            </a:solidFill>
            <a:ln w="34925">
              <a:solidFill>
                <a:srgbClr val="FDCD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3" name="组合 2"/>
            <p:cNvGrpSpPr/>
            <p:nvPr/>
          </p:nvGrpSpPr>
          <p:grpSpPr>
            <a:xfrm rot="19104624">
              <a:off x="7329646" y="2637034"/>
              <a:ext cx="814962" cy="197864"/>
              <a:chOff x="6409173" y="2921545"/>
              <a:chExt cx="1907514" cy="541005"/>
            </a:xfrm>
          </p:grpSpPr>
          <p:sp>
            <p:nvSpPr>
              <p:cNvPr id="5" name="任意多边形 4"/>
              <p:cNvSpPr/>
              <p:nvPr/>
            </p:nvSpPr>
            <p:spPr>
              <a:xfrm rot="5400000">
                <a:off x="7092427" y="2238291"/>
                <a:ext cx="541005" cy="1907514"/>
              </a:xfrm>
              <a:custGeom>
                <a:gdLst>
                  <a:gd fmla="*/ 1220 w 541005" name="connsiteX0"/>
                  <a:gd fmla="*/ 1445557 h 1907514" name="connsiteY0"/>
                  <a:gd fmla="*/ 1220 w 541005" name="connsiteX1"/>
                  <a:gd fmla="*/ 349342 h 1907514" name="connsiteY1"/>
                  <a:gd fmla="*/ 541005 w 541005" name="connsiteX2"/>
                  <a:gd fmla="*/ 349342 h 1907514" name="connsiteY2"/>
                  <a:gd fmla="*/ 541005 w 541005" name="connsiteX3"/>
                  <a:gd fmla="*/ 1445560 h 1907514" name="connsiteY3"/>
                  <a:gd fmla="*/ 541003 w 541005" name="connsiteX4"/>
                  <a:gd fmla="*/ 1445560 h 1907514" name="connsiteY4"/>
                  <a:gd fmla="*/ 541004 w 541005" name="connsiteX5"/>
                  <a:gd fmla="*/ 1445557 h 1907514" name="connsiteY5"/>
                  <a:gd fmla="*/ 2 w 541005" name="connsiteX6"/>
                  <a:gd fmla="*/ 317962 h 1907514" name="connsiteY6"/>
                  <a:gd fmla="*/ 2 w 541005" name="connsiteX7"/>
                  <a:gd fmla="*/ 52995 h 1907514" name="connsiteY7"/>
                  <a:gd fmla="*/ 52997 w 541005" name="connsiteX8"/>
                  <a:gd fmla="*/ 0 h 1907514" name="connsiteY8"/>
                  <a:gd fmla="*/ 478428 w 541005" name="connsiteX9"/>
                  <a:gd fmla="*/ 0 h 1907514" name="connsiteY9"/>
                  <a:gd fmla="*/ 531423 w 541005" name="connsiteX10"/>
                  <a:gd fmla="*/ 52995 h 1907514" name="connsiteY10"/>
                  <a:gd fmla="*/ 531423 w 541005" name="connsiteX11"/>
                  <a:gd fmla="*/ 317962 h 1907514" name="connsiteY11"/>
                  <a:gd fmla="*/ 0 w 541005" name="connsiteX12"/>
                  <a:gd fmla="*/ 1445557 h 1907514" name="connsiteY12"/>
                  <a:gd fmla="*/ 1220 w 541005" name="connsiteX13"/>
                  <a:gd fmla="*/ 1445557 h 1907514" name="connsiteY13"/>
                  <a:gd fmla="*/ 1220 w 541005" name="connsiteX14"/>
                  <a:gd fmla="*/ 1445560 h 1907514" name="connsiteY14"/>
                  <a:gd fmla="*/ 541003 w 541005" name="connsiteX15"/>
                  <a:gd fmla="*/ 1445560 h 1907514" name="connsiteY15"/>
                  <a:gd fmla="*/ 268306 w 541005" name="connsiteX16"/>
                  <a:gd fmla="*/ 1907514 h 1907514" name="connsiteY1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b="b" l="l" r="r" t="t"/>
                <a:pathLst>
                  <a:path h="1907514" w="541005">
                    <a:moveTo>
                      <a:pt x="1220" y="1445557"/>
                    </a:moveTo>
                    <a:lnTo>
                      <a:pt x="1220" y="349342"/>
                    </a:lnTo>
                    <a:lnTo>
                      <a:pt x="541005" y="349342"/>
                    </a:lnTo>
                    <a:lnTo>
                      <a:pt x="541005" y="1445560"/>
                    </a:lnTo>
                    <a:lnTo>
                      <a:pt x="541003" y="1445560"/>
                    </a:lnTo>
                    <a:lnTo>
                      <a:pt x="541004" y="1445557"/>
                    </a:lnTo>
                    <a:close/>
                    <a:moveTo>
                      <a:pt x="2" y="317962"/>
                    </a:moveTo>
                    <a:lnTo>
                      <a:pt x="2" y="52995"/>
                    </a:lnTo>
                    <a:cubicBezTo>
                      <a:pt x="2" y="23727"/>
                      <a:pt x="23729" y="0"/>
                      <a:pt x="52997" y="0"/>
                    </a:cubicBezTo>
                    <a:lnTo>
                      <a:pt x="478428" y="0"/>
                    </a:lnTo>
                    <a:cubicBezTo>
                      <a:pt x="507696" y="0"/>
                      <a:pt x="531423" y="23727"/>
                      <a:pt x="531423" y="52995"/>
                    </a:cubicBezTo>
                    <a:lnTo>
                      <a:pt x="531423" y="317962"/>
                    </a:lnTo>
                    <a:close/>
                    <a:moveTo>
                      <a:pt x="0" y="1445557"/>
                    </a:moveTo>
                    <a:lnTo>
                      <a:pt x="1220" y="1445557"/>
                    </a:lnTo>
                    <a:lnTo>
                      <a:pt x="1220" y="1445560"/>
                    </a:lnTo>
                    <a:lnTo>
                      <a:pt x="541003" y="1445560"/>
                    </a:lnTo>
                    <a:lnTo>
                      <a:pt x="268306" y="1907514"/>
                    </a:lnTo>
                    <a:close/>
                  </a:path>
                </a:pathLst>
              </a:custGeom>
              <a:solidFill>
                <a:srgbClr val="55C1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6" name="直接连接符 5"/>
              <p:cNvCxnSpPr/>
              <p:nvPr/>
            </p:nvCxnSpPr>
            <p:spPr>
              <a:xfrm>
                <a:off x="7073457" y="3037659"/>
                <a:ext cx="691558" cy="0"/>
              </a:xfrm>
              <a:prstGeom prst="line">
                <a:avLst/>
              </a:prstGeom>
              <a:ln w="222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4751097" y="2387494"/>
              <a:ext cx="814094" cy="594960"/>
              <a:chOff x="3932077" y="2411350"/>
              <a:chExt cx="814094" cy="594960"/>
            </a:xfrm>
            <a:noFill/>
          </p:grpSpPr>
          <p:sp>
            <p:nvSpPr>
              <p:cNvPr id="18" name="任意多边形 17"/>
              <p:cNvSpPr/>
              <p:nvPr/>
            </p:nvSpPr>
            <p:spPr>
              <a:xfrm>
                <a:off x="3932077" y="2411350"/>
                <a:ext cx="814094" cy="594960"/>
              </a:xfrm>
              <a:custGeom>
                <a:gdLst>
                  <a:gd fmla="*/ 43920 w 814094" name="connsiteX0"/>
                  <a:gd fmla="*/ 331448 h 594960" name="connsiteY0"/>
                  <a:gd fmla="*/ 770174 w 814094" name="connsiteX1"/>
                  <a:gd fmla="*/ 331448 h 594960" name="connsiteY1"/>
                  <a:gd fmla="*/ 814094 w 814094" name="connsiteX2"/>
                  <a:gd fmla="*/ 375368 h 594960" name="connsiteY2"/>
                  <a:gd fmla="*/ 814094 w 814094" name="connsiteX3"/>
                  <a:gd fmla="*/ 551040 h 594960" name="connsiteY3"/>
                  <a:gd fmla="*/ 770174 w 814094" name="connsiteX4"/>
                  <a:gd fmla="*/ 594960 h 594960" name="connsiteY4"/>
                  <a:gd fmla="*/ 43920 w 814094" name="connsiteX5"/>
                  <a:gd fmla="*/ 594960 h 594960" name="connsiteY5"/>
                  <a:gd fmla="*/ 0 w 814094" name="connsiteX6"/>
                  <a:gd fmla="*/ 551040 h 594960" name="connsiteY6"/>
                  <a:gd fmla="*/ 0 w 814094" name="connsiteX7"/>
                  <a:gd fmla="*/ 375368 h 594960" name="connsiteY7"/>
                  <a:gd fmla="*/ 43920 w 814094" name="connsiteX8"/>
                  <a:gd fmla="*/ 331448 h 594960" name="connsiteY8"/>
                  <a:gd fmla="*/ 82862 w 814094" name="connsiteX9"/>
                  <a:gd fmla="*/ 0 h 594960" name="connsiteY9"/>
                  <a:gd fmla="*/ 731232 w 814094" name="connsiteX10"/>
                  <a:gd fmla="*/ 0 h 594960" name="connsiteY10"/>
                  <a:gd fmla="*/ 814094 w 814094" name="connsiteX11"/>
                  <a:gd fmla="*/ 331447 h 594960" name="connsiteY11"/>
                  <a:gd fmla="*/ 0 w 814094" name="connsiteX12"/>
                  <a:gd fmla="*/ 331447 h 594960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b="b" l="l" r="r" t="t"/>
                <a:pathLst>
                  <a:path h="594960" w="814094">
                    <a:moveTo>
                      <a:pt x="43920" y="331448"/>
                    </a:moveTo>
                    <a:lnTo>
                      <a:pt x="770174" y="331448"/>
                    </a:lnTo>
                    <a:cubicBezTo>
                      <a:pt x="794430" y="331448"/>
                      <a:pt x="814094" y="351112"/>
                      <a:pt x="814094" y="375368"/>
                    </a:cubicBezTo>
                    <a:lnTo>
                      <a:pt x="814094" y="551040"/>
                    </a:lnTo>
                    <a:cubicBezTo>
                      <a:pt x="814094" y="575296"/>
                      <a:pt x="794430" y="594960"/>
                      <a:pt x="770174" y="594960"/>
                    </a:cubicBezTo>
                    <a:lnTo>
                      <a:pt x="43920" y="594960"/>
                    </a:lnTo>
                    <a:cubicBezTo>
                      <a:pt x="19664" y="594960"/>
                      <a:pt x="0" y="575296"/>
                      <a:pt x="0" y="551040"/>
                    </a:cubicBezTo>
                    <a:lnTo>
                      <a:pt x="0" y="375368"/>
                    </a:lnTo>
                    <a:cubicBezTo>
                      <a:pt x="0" y="351112"/>
                      <a:pt x="19664" y="331448"/>
                      <a:pt x="43920" y="331448"/>
                    </a:cubicBezTo>
                    <a:close/>
                    <a:moveTo>
                      <a:pt x="82862" y="0"/>
                    </a:moveTo>
                    <a:lnTo>
                      <a:pt x="731232" y="0"/>
                    </a:lnTo>
                    <a:lnTo>
                      <a:pt x="814094" y="331447"/>
                    </a:lnTo>
                    <a:lnTo>
                      <a:pt x="0" y="331447"/>
                    </a:lnTo>
                    <a:close/>
                  </a:path>
                </a:pathLst>
              </a:custGeom>
              <a:grpFill/>
              <a:ln w="38100">
                <a:solidFill>
                  <a:srgbClr val="A1D4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4482734" y="2796340"/>
                <a:ext cx="60800" cy="101600"/>
              </a:xfrm>
              <a:prstGeom prst="ellipse">
                <a:avLst/>
              </a:prstGeom>
              <a:grpFill/>
              <a:ln>
                <a:solidFill>
                  <a:srgbClr val="A1D4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" name="椭圆 19"/>
              <p:cNvSpPr/>
              <p:nvPr/>
            </p:nvSpPr>
            <p:spPr>
              <a:xfrm flipH="1">
                <a:off x="4621993" y="2796340"/>
                <a:ext cx="45719" cy="101600"/>
              </a:xfrm>
              <a:prstGeom prst="ellipse">
                <a:avLst/>
              </a:prstGeom>
              <a:grpFill/>
              <a:ln>
                <a:solidFill>
                  <a:srgbClr val="A1D4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9927667" y="2228923"/>
              <a:ext cx="837850" cy="805775"/>
              <a:chOff x="3324090" y="2932500"/>
              <a:chExt cx="837850" cy="805775"/>
            </a:xfrm>
          </p:grpSpPr>
          <p:cxnSp>
            <p:nvCxnSpPr>
              <p:cNvPr id="13" name="直接连接符 12"/>
              <p:cNvCxnSpPr/>
              <p:nvPr/>
            </p:nvCxnSpPr>
            <p:spPr>
              <a:xfrm flipV="1">
                <a:off x="3574518" y="2932500"/>
                <a:ext cx="336995" cy="7360"/>
              </a:xfrm>
              <a:prstGeom prst="line">
                <a:avLst/>
              </a:prstGeom>
              <a:ln w="60325">
                <a:solidFill>
                  <a:srgbClr val="FDCD5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组合 13"/>
              <p:cNvGrpSpPr/>
              <p:nvPr/>
            </p:nvGrpSpPr>
            <p:grpSpPr>
              <a:xfrm>
                <a:off x="3324090" y="2936180"/>
                <a:ext cx="837850" cy="802095"/>
                <a:chOff x="3324091" y="2911861"/>
                <a:chExt cx="837850" cy="802095"/>
              </a:xfrm>
            </p:grpSpPr>
            <p:sp>
              <p:nvSpPr>
                <p:cNvPr id="15" name="任意多边形 14"/>
                <p:cNvSpPr/>
                <p:nvPr/>
              </p:nvSpPr>
              <p:spPr>
                <a:xfrm>
                  <a:off x="3324091" y="2911861"/>
                  <a:ext cx="837850" cy="802095"/>
                </a:xfrm>
                <a:custGeom>
                  <a:gdLst>
                    <a:gd fmla="*/ 303214 w 837850" name="connsiteX0"/>
                    <a:gd fmla="*/ 0 h 802095" name="connsiteY0"/>
                    <a:gd fmla="*/ 534636 w 837850" name="connsiteX1"/>
                    <a:gd fmla="*/ 0 h 802095" name="connsiteY1"/>
                    <a:gd fmla="*/ 534636 w 837850" name="connsiteX2"/>
                    <a:gd fmla="*/ 292923 h 802095" name="connsiteY2"/>
                    <a:gd fmla="*/ 837850 w 837850" name="connsiteX3"/>
                    <a:gd fmla="*/ 802095 h 802095" name="connsiteY3"/>
                    <a:gd fmla="*/ 0 w 837850" name="connsiteX4"/>
                    <a:gd fmla="*/ 802095 h 802095" name="connsiteY4"/>
                    <a:gd fmla="*/ 303214 w 837850" name="connsiteX5"/>
                    <a:gd fmla="*/ 292923 h 802095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802095" w="837850">
                      <a:moveTo>
                        <a:pt x="303214" y="0"/>
                      </a:moveTo>
                      <a:lnTo>
                        <a:pt x="534636" y="0"/>
                      </a:lnTo>
                      <a:lnTo>
                        <a:pt x="534636" y="292923"/>
                      </a:lnTo>
                      <a:lnTo>
                        <a:pt x="837850" y="802095"/>
                      </a:lnTo>
                      <a:lnTo>
                        <a:pt x="0" y="802095"/>
                      </a:lnTo>
                      <a:lnTo>
                        <a:pt x="303214" y="292923"/>
                      </a:lnTo>
                      <a:close/>
                    </a:path>
                  </a:pathLst>
                </a:custGeom>
                <a:solidFill>
                  <a:srgbClr val="FDCD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6" name="任意多边形 15"/>
                <p:cNvSpPr/>
                <p:nvPr/>
              </p:nvSpPr>
              <p:spPr>
                <a:xfrm>
                  <a:off x="3511106" y="3007004"/>
                  <a:ext cx="472138" cy="508665"/>
                </a:xfrm>
                <a:custGeom>
                  <a:gdLst>
                    <a:gd fmla="*/ 303214 w 837850" name="connsiteX0"/>
                    <a:gd fmla="*/ 0 h 802095" name="connsiteY0"/>
                    <a:gd fmla="*/ 534636 w 837850" name="connsiteX1"/>
                    <a:gd fmla="*/ 0 h 802095" name="connsiteY1"/>
                    <a:gd fmla="*/ 534636 w 837850" name="connsiteX2"/>
                    <a:gd fmla="*/ 292923 h 802095" name="connsiteY2"/>
                    <a:gd fmla="*/ 837850 w 837850" name="connsiteX3"/>
                    <a:gd fmla="*/ 802095 h 802095" name="connsiteY3"/>
                    <a:gd fmla="*/ 0 w 837850" name="connsiteX4"/>
                    <a:gd fmla="*/ 802095 h 802095" name="connsiteY4"/>
                    <a:gd fmla="*/ 303214 w 837850" name="connsiteX5"/>
                    <a:gd fmla="*/ 292923 h 802095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802095" w="837850">
                      <a:moveTo>
                        <a:pt x="303214" y="0"/>
                      </a:moveTo>
                      <a:lnTo>
                        <a:pt x="534636" y="0"/>
                      </a:lnTo>
                      <a:lnTo>
                        <a:pt x="534636" y="292923"/>
                      </a:lnTo>
                      <a:lnTo>
                        <a:pt x="837850" y="802095"/>
                      </a:lnTo>
                      <a:lnTo>
                        <a:pt x="0" y="802095"/>
                      </a:lnTo>
                      <a:lnTo>
                        <a:pt x="303214" y="29292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</p:grpSp>
      </p:grpSp>
      <p:sp>
        <p:nvSpPr>
          <p:cNvPr id="37" name="文本框 36"/>
          <p:cNvSpPr txBox="1"/>
          <p:nvPr/>
        </p:nvSpPr>
        <p:spPr>
          <a:xfrm>
            <a:off x="1483828" y="3490320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772045" y="4028609"/>
            <a:ext cx="179188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3925068" y="3476183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4126255" y="4013540"/>
            <a:ext cx="179188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6607249" y="3490320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6829218" y="4043678"/>
            <a:ext cx="179188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9333479" y="3475972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9587911" y="4043678"/>
            <a:ext cx="179188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  <a:p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32693" y="146700"/>
            <a:ext cx="35896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</a:t>
            </a:r>
          </a:p>
        </p:txBody>
      </p:sp>
    </p:spTree>
    <p:extLst>
      <p:ext uri="{BB962C8B-B14F-4D97-AF65-F5344CB8AC3E}">
        <p14:creationId val="2019008109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" name="文本框 24"/>
          <p:cNvSpPr txBox="1"/>
          <p:nvPr/>
        </p:nvSpPr>
        <p:spPr>
          <a:xfrm>
            <a:off x="632693" y="146700"/>
            <a:ext cx="35896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</a:t>
            </a:r>
          </a:p>
        </p:txBody>
      </p:sp>
      <p:sp>
        <p:nvSpPr>
          <p:cNvPr id="14" name="同侧圆角矩形 13"/>
          <p:cNvSpPr/>
          <p:nvPr/>
        </p:nvSpPr>
        <p:spPr>
          <a:xfrm rot="5400000">
            <a:off x="8726299" y="2415941"/>
            <a:ext cx="1196750" cy="4135964"/>
          </a:xfrm>
          <a:prstGeom prst="round2SameRect">
            <a:avLst/>
          </a:prstGeom>
          <a:solidFill>
            <a:srgbClr val="55C1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同侧圆角矩形 14"/>
          <p:cNvSpPr/>
          <p:nvPr/>
        </p:nvSpPr>
        <p:spPr>
          <a:xfrm rot="5400000">
            <a:off x="8703290" y="301339"/>
            <a:ext cx="1196750" cy="4135968"/>
          </a:xfrm>
          <a:prstGeom prst="round2SameRect">
            <a:avLst/>
          </a:prstGeom>
          <a:solidFill>
            <a:srgbClr val="A1D4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同侧圆角矩形 15"/>
          <p:cNvSpPr/>
          <p:nvPr/>
        </p:nvSpPr>
        <p:spPr>
          <a:xfrm rot="5400000">
            <a:off x="3082803" y="2415939"/>
            <a:ext cx="1196750" cy="4135968"/>
          </a:xfrm>
          <a:prstGeom prst="round2SameRect">
            <a:avLst/>
          </a:prstGeom>
          <a:solidFill>
            <a:srgbClr val="FDC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同侧圆角矩形 12"/>
          <p:cNvSpPr/>
          <p:nvPr/>
        </p:nvSpPr>
        <p:spPr>
          <a:xfrm rot="5400000">
            <a:off x="3082801" y="286047"/>
            <a:ext cx="1196750" cy="4135964"/>
          </a:xfrm>
          <a:prstGeom prst="round2SameRect">
            <a:avLst/>
          </a:prstGeom>
          <a:solidFill>
            <a:srgbClr val="1B90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椭圆 1"/>
          <p:cNvSpPr/>
          <p:nvPr/>
        </p:nvSpPr>
        <p:spPr>
          <a:xfrm>
            <a:off x="793786" y="1686658"/>
            <a:ext cx="1308537" cy="1398852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6568566" y="1669897"/>
            <a:ext cx="1330229" cy="139885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768926" y="3804596"/>
            <a:ext cx="1308537" cy="1358654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6593430" y="3779744"/>
            <a:ext cx="1326525" cy="1408359"/>
          </a:xfrm>
          <a:prstGeom prst="ellipse">
            <a:avLst/>
          </a:prstGeom>
          <a:blipFill>
            <a:blip r:embed="rId5"/>
            <a:stretch>
              <a:fillRect/>
            </a:stretch>
          </a:blip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文本框 16"/>
          <p:cNvSpPr txBox="1"/>
          <p:nvPr/>
        </p:nvSpPr>
        <p:spPr>
          <a:xfrm>
            <a:off x="2102323" y="1771014"/>
            <a:ext cx="144491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Cathy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137990" y="2298241"/>
            <a:ext cx="36111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964821" y="1818107"/>
            <a:ext cx="144491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John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7926788" y="3902098"/>
            <a:ext cx="144491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Tony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102323" y="3970324"/>
            <a:ext cx="144491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Tom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2137990" y="4415222"/>
            <a:ext cx="36111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7964818" y="2298241"/>
            <a:ext cx="36111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964818" y="4415222"/>
            <a:ext cx="361116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2146806" y="5591227"/>
            <a:ext cx="789838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 Add your text here Add your text here</a:t>
            </a:r>
          </a:p>
          <a:p>
            <a:pPr algn="ctr"/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 Add your text here Add your text here</a:t>
            </a:r>
          </a:p>
        </p:txBody>
      </p:sp>
    </p:spTree>
    <p:extLst>
      <p:ext uri="{BB962C8B-B14F-4D97-AF65-F5344CB8AC3E}">
        <p14:creationId val="1736491486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1" y="0"/>
            <a:ext cx="3611563" cy="6858000"/>
          </a:xfrm>
          <a:prstGeom prst="rect">
            <a:avLst/>
          </a:prstGeom>
          <a:solidFill>
            <a:srgbClr val="1B90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1008042" y="2646600"/>
            <a:ext cx="1595479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目录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2507029" y="2762259"/>
            <a:ext cx="465354" cy="469881"/>
            <a:chOff x="2099842" y="1975504"/>
            <a:chExt cx="823123" cy="831130"/>
          </a:xfrm>
          <a:solidFill>
            <a:schemeClr val="bg1"/>
          </a:solidFill>
        </p:grpSpPr>
        <p:sp>
          <p:nvSpPr>
            <p:cNvPr id="24" name="等腰三角形 23"/>
            <p:cNvSpPr/>
            <p:nvPr/>
          </p:nvSpPr>
          <p:spPr>
            <a:xfrm flipH="1" rot="19813540">
              <a:off x="2099842" y="1975504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等腰三角形 24"/>
            <p:cNvSpPr/>
            <p:nvPr/>
          </p:nvSpPr>
          <p:spPr>
            <a:xfrm flipH="1" rot="19813540">
              <a:off x="2099844" y="2420553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等腰三角形 25"/>
            <p:cNvSpPr/>
            <p:nvPr/>
          </p:nvSpPr>
          <p:spPr>
            <a:xfrm flipH="1" rot="19813540">
              <a:off x="2479441" y="2198028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等腰三角形 7"/>
          <p:cNvSpPr/>
          <p:nvPr/>
        </p:nvSpPr>
        <p:spPr>
          <a:xfrm flipH="1" rot="5400000">
            <a:off x="4551880" y="1121191"/>
            <a:ext cx="519388" cy="452119"/>
          </a:xfrm>
          <a:prstGeom prst="triangle">
            <a:avLst/>
          </a:prstGeom>
          <a:solidFill>
            <a:srgbClr val="1B90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文本框 14"/>
          <p:cNvSpPr txBox="1"/>
          <p:nvPr/>
        </p:nvSpPr>
        <p:spPr>
          <a:xfrm>
            <a:off x="5285429" y="1054863"/>
            <a:ext cx="1932494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第一部分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217924" y="1085640"/>
            <a:ext cx="36576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点此输入标题一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285429" y="2442696"/>
            <a:ext cx="1932494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第二部分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217924" y="2473473"/>
            <a:ext cx="282102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点此输入标题二</a:t>
            </a:r>
          </a:p>
        </p:txBody>
      </p:sp>
      <p:sp>
        <p:nvSpPr>
          <p:cNvPr id="27" name="等腰三角形 26"/>
          <p:cNvSpPr/>
          <p:nvPr/>
        </p:nvSpPr>
        <p:spPr>
          <a:xfrm flipH="1" rot="5400000">
            <a:off x="4551880" y="2509024"/>
            <a:ext cx="519388" cy="452119"/>
          </a:xfrm>
          <a:prstGeom prst="triangle">
            <a:avLst/>
          </a:prstGeom>
          <a:solidFill>
            <a:srgbClr val="93B7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文本框 16"/>
          <p:cNvSpPr txBox="1"/>
          <p:nvPr/>
        </p:nvSpPr>
        <p:spPr>
          <a:xfrm>
            <a:off x="5285429" y="3830529"/>
            <a:ext cx="1932494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第三部分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7217924" y="3861306"/>
            <a:ext cx="282102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点此输入标题三</a:t>
            </a:r>
          </a:p>
        </p:txBody>
      </p:sp>
      <p:sp>
        <p:nvSpPr>
          <p:cNvPr id="29" name="等腰三角形 28"/>
          <p:cNvSpPr/>
          <p:nvPr/>
        </p:nvSpPr>
        <p:spPr>
          <a:xfrm flipH="1" rot="5400000">
            <a:off x="4551880" y="3896857"/>
            <a:ext cx="519388" cy="452119"/>
          </a:xfrm>
          <a:prstGeom prst="triangle">
            <a:avLst/>
          </a:prstGeom>
          <a:solidFill>
            <a:srgbClr val="55C1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文本框 17"/>
          <p:cNvSpPr txBox="1"/>
          <p:nvPr/>
        </p:nvSpPr>
        <p:spPr>
          <a:xfrm>
            <a:off x="5285429" y="5218362"/>
            <a:ext cx="1932494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第四部分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7217924" y="5249139"/>
            <a:ext cx="282102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8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点此输入标题四</a:t>
            </a:r>
          </a:p>
        </p:txBody>
      </p:sp>
      <p:sp>
        <p:nvSpPr>
          <p:cNvPr id="30" name="等腰三角形 29"/>
          <p:cNvSpPr/>
          <p:nvPr/>
        </p:nvSpPr>
        <p:spPr>
          <a:xfrm flipH="1" rot="5400000">
            <a:off x="4551880" y="5284690"/>
            <a:ext cx="519388" cy="452119"/>
          </a:xfrm>
          <a:prstGeom prst="triangle">
            <a:avLst/>
          </a:prstGeom>
          <a:solidFill>
            <a:srgbClr val="FDC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784632175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/>
          <p:cNvGrpSpPr/>
          <p:nvPr/>
        </p:nvGrpSpPr>
        <p:grpSpPr>
          <a:xfrm>
            <a:off x="-901373" y="-7490705"/>
            <a:ext cx="13994746" cy="14398985"/>
            <a:chOff x="-901373" y="-7490705"/>
            <a:chExt cx="13994746" cy="14398985"/>
          </a:xfrm>
        </p:grpSpPr>
        <p:sp>
          <p:nvSpPr>
            <p:cNvPr id="13" name="矩形 12"/>
            <p:cNvSpPr/>
            <p:nvPr/>
          </p:nvSpPr>
          <p:spPr>
            <a:xfrm>
              <a:off x="0" y="50279"/>
              <a:ext cx="12192000" cy="6858000"/>
            </a:xfrm>
            <a:prstGeom prst="rect">
              <a:avLst/>
            </a:prstGeom>
            <a:solidFill>
              <a:srgbClr val="1B90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弦形 18"/>
            <p:cNvSpPr/>
            <p:nvPr/>
          </p:nvSpPr>
          <p:spPr>
            <a:xfrm rot="13350635">
              <a:off x="-901373" y="-7490705"/>
              <a:ext cx="13994746" cy="14310154"/>
            </a:xfrm>
            <a:prstGeom prst="chord">
              <a:avLst>
                <a:gd fmla="val 4600706" name="adj1"/>
                <a:gd fmla="val 18879388" name="adj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2" name="等腰三角形 11"/>
          <p:cNvSpPr/>
          <p:nvPr/>
        </p:nvSpPr>
        <p:spPr>
          <a:xfrm flipH="1" rot="18000000">
            <a:off x="8264078" y="2786034"/>
            <a:ext cx="443524" cy="386081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等腰三角形 13"/>
          <p:cNvSpPr/>
          <p:nvPr/>
        </p:nvSpPr>
        <p:spPr>
          <a:xfrm flipH="1" rot="19813540">
            <a:off x="4935523" y="1487367"/>
            <a:ext cx="443524" cy="386081"/>
          </a:xfrm>
          <a:prstGeom prst="triangle">
            <a:avLst/>
          </a:prstGeom>
          <a:solidFill>
            <a:srgbClr val="1B90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等腰三角形 14"/>
          <p:cNvSpPr/>
          <p:nvPr/>
        </p:nvSpPr>
        <p:spPr>
          <a:xfrm flipH="1" rot="18000000">
            <a:off x="3034033" y="6243560"/>
            <a:ext cx="443524" cy="386081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等腰三角形 15"/>
          <p:cNvSpPr/>
          <p:nvPr/>
        </p:nvSpPr>
        <p:spPr>
          <a:xfrm flipH="1" rot="19813540">
            <a:off x="2248357" y="1045924"/>
            <a:ext cx="443524" cy="386081"/>
          </a:xfrm>
          <a:prstGeom prst="triangle">
            <a:avLst/>
          </a:prstGeom>
          <a:solidFill>
            <a:srgbClr val="FDC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flipH="1" rot="18000000">
            <a:off x="3590151" y="5171429"/>
            <a:ext cx="443524" cy="386081"/>
          </a:xfrm>
          <a:prstGeom prst="triangle">
            <a:avLst/>
          </a:prstGeom>
          <a:solidFill>
            <a:srgbClr val="55C1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等腰三角形 17"/>
          <p:cNvSpPr/>
          <p:nvPr/>
        </p:nvSpPr>
        <p:spPr>
          <a:xfrm flipH="1" rot="18000000">
            <a:off x="1358649" y="2497461"/>
            <a:ext cx="443524" cy="386081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文本框 22"/>
          <p:cNvSpPr txBox="1"/>
          <p:nvPr/>
        </p:nvSpPr>
        <p:spPr>
          <a:xfrm>
            <a:off x="3125788" y="3341395"/>
            <a:ext cx="6038332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mtClean="0" sz="54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谢谢聆听 请多指教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758568" y="3341396"/>
            <a:ext cx="1202722" cy="831130"/>
            <a:chOff x="1720243" y="1975504"/>
            <a:chExt cx="1202722" cy="831130"/>
          </a:xfrm>
        </p:grpSpPr>
        <p:sp>
          <p:nvSpPr>
            <p:cNvPr id="7" name="等腰三角形 6"/>
            <p:cNvSpPr/>
            <p:nvPr/>
          </p:nvSpPr>
          <p:spPr>
            <a:xfrm flipH="1" rot="19813540">
              <a:off x="2099842" y="1975504"/>
              <a:ext cx="443524" cy="386081"/>
            </a:xfrm>
            <a:prstGeom prst="triangle">
              <a:avLst/>
            </a:prstGeom>
            <a:solidFill>
              <a:srgbClr val="1B90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等腰三角形 7"/>
            <p:cNvSpPr/>
            <p:nvPr/>
          </p:nvSpPr>
          <p:spPr>
            <a:xfrm flipH="1" rot="19813540">
              <a:off x="2099844" y="2420553"/>
              <a:ext cx="443524" cy="386081"/>
            </a:xfrm>
            <a:prstGeom prst="triangle">
              <a:avLst/>
            </a:prstGeom>
            <a:solidFill>
              <a:srgbClr val="93B7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等腰三角形 8"/>
            <p:cNvSpPr/>
            <p:nvPr/>
          </p:nvSpPr>
          <p:spPr>
            <a:xfrm flipH="1" rot="19813540">
              <a:off x="2479441" y="2198028"/>
              <a:ext cx="443524" cy="386081"/>
            </a:xfrm>
            <a:prstGeom prst="triangle">
              <a:avLst/>
            </a:prstGeom>
            <a:solidFill>
              <a:srgbClr val="55C1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等腰三角形 36"/>
            <p:cNvSpPr/>
            <p:nvPr/>
          </p:nvSpPr>
          <p:spPr>
            <a:xfrm flipH="1" rot="19813540">
              <a:off x="1720243" y="2198028"/>
              <a:ext cx="443524" cy="386081"/>
            </a:xfrm>
            <a:prstGeom prst="triangle">
              <a:avLst/>
            </a:prstGeom>
            <a:solidFill>
              <a:srgbClr val="FDCD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6" name="组合 25"/>
          <p:cNvGrpSpPr/>
          <p:nvPr/>
        </p:nvGrpSpPr>
        <p:grpSpPr>
          <a:xfrm flipH="1">
            <a:off x="9230710" y="3341396"/>
            <a:ext cx="1202722" cy="831130"/>
            <a:chOff x="1720243" y="1975504"/>
            <a:chExt cx="1202722" cy="831130"/>
          </a:xfrm>
        </p:grpSpPr>
        <p:sp>
          <p:nvSpPr>
            <p:cNvPr id="28" name="等腰三角形 27"/>
            <p:cNvSpPr/>
            <p:nvPr/>
          </p:nvSpPr>
          <p:spPr>
            <a:xfrm flipH="1" rot="19813540">
              <a:off x="2099842" y="1975504"/>
              <a:ext cx="443524" cy="386081"/>
            </a:xfrm>
            <a:prstGeom prst="triangle">
              <a:avLst/>
            </a:prstGeom>
            <a:solidFill>
              <a:srgbClr val="1B90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等腰三角形 28"/>
            <p:cNvSpPr/>
            <p:nvPr/>
          </p:nvSpPr>
          <p:spPr>
            <a:xfrm flipH="1" rot="19813540">
              <a:off x="2099844" y="2420553"/>
              <a:ext cx="443524" cy="386081"/>
            </a:xfrm>
            <a:prstGeom prst="triangle">
              <a:avLst/>
            </a:prstGeom>
            <a:solidFill>
              <a:srgbClr val="93B7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等腰三角形 29"/>
            <p:cNvSpPr/>
            <p:nvPr/>
          </p:nvSpPr>
          <p:spPr>
            <a:xfrm flipH="1" rot="19813540">
              <a:off x="2479441" y="2198028"/>
              <a:ext cx="443524" cy="386081"/>
            </a:xfrm>
            <a:prstGeom prst="triangle">
              <a:avLst/>
            </a:prstGeom>
            <a:solidFill>
              <a:srgbClr val="55C1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等腰三角形 37"/>
            <p:cNvSpPr/>
            <p:nvPr/>
          </p:nvSpPr>
          <p:spPr>
            <a:xfrm flipH="1" rot="19813540">
              <a:off x="1720243" y="2198028"/>
              <a:ext cx="443524" cy="386081"/>
            </a:xfrm>
            <a:prstGeom prst="triangle">
              <a:avLst/>
            </a:prstGeom>
            <a:solidFill>
              <a:srgbClr val="FDCD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1" name="等腰三角形 30"/>
          <p:cNvSpPr/>
          <p:nvPr/>
        </p:nvSpPr>
        <p:spPr>
          <a:xfrm flipH="1" rot="6300000">
            <a:off x="10683358" y="5144934"/>
            <a:ext cx="443524" cy="386081"/>
          </a:xfrm>
          <a:prstGeom prst="triangle">
            <a:avLst/>
          </a:prstGeom>
          <a:solidFill>
            <a:srgbClr val="55C1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等腰三角形 31"/>
          <p:cNvSpPr/>
          <p:nvPr/>
        </p:nvSpPr>
        <p:spPr>
          <a:xfrm flipH="1" rot="21257020">
            <a:off x="603906" y="5433506"/>
            <a:ext cx="443524" cy="38608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等腰三角形 32"/>
          <p:cNvSpPr/>
          <p:nvPr/>
        </p:nvSpPr>
        <p:spPr>
          <a:xfrm flipH="1" rot="1539679">
            <a:off x="1080103" y="5563024"/>
            <a:ext cx="443524" cy="386081"/>
          </a:xfrm>
          <a:prstGeom prst="triangle">
            <a:avLst/>
          </a:prstGeom>
          <a:solidFill>
            <a:srgbClr val="55C1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等腰三角形 33"/>
          <p:cNvSpPr/>
          <p:nvPr/>
        </p:nvSpPr>
        <p:spPr>
          <a:xfrm flipH="1" rot="20540864">
            <a:off x="1849819" y="6281081"/>
            <a:ext cx="443524" cy="386081"/>
          </a:xfrm>
          <a:prstGeom prst="triangle">
            <a:avLst/>
          </a:prstGeom>
          <a:solidFill>
            <a:srgbClr val="FDC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等腰三角形 34"/>
          <p:cNvSpPr/>
          <p:nvPr/>
        </p:nvSpPr>
        <p:spPr>
          <a:xfrm flipH="1" rot="20540864">
            <a:off x="9662455" y="6281081"/>
            <a:ext cx="443524" cy="38608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等腰三角形 35"/>
          <p:cNvSpPr/>
          <p:nvPr/>
        </p:nvSpPr>
        <p:spPr>
          <a:xfrm flipH="1">
            <a:off x="11331155" y="6167737"/>
            <a:ext cx="443524" cy="386081"/>
          </a:xfrm>
          <a:prstGeom prst="triangle">
            <a:avLst/>
          </a:prstGeom>
          <a:solidFill>
            <a:srgbClr val="FDC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142415656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1" y="0"/>
            <a:ext cx="3611563" cy="6858000"/>
          </a:xfrm>
          <a:prstGeom prst="rect">
            <a:avLst/>
          </a:prstGeom>
          <a:solidFill>
            <a:srgbClr val="1B90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1008042" y="2175858"/>
            <a:ext cx="1595479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第一部分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2507029" y="2762259"/>
            <a:ext cx="465354" cy="469881"/>
            <a:chOff x="2099842" y="1975504"/>
            <a:chExt cx="823123" cy="831130"/>
          </a:xfrm>
          <a:solidFill>
            <a:schemeClr val="bg1"/>
          </a:solidFill>
        </p:grpSpPr>
        <p:sp>
          <p:nvSpPr>
            <p:cNvPr id="24" name="等腰三角形 23"/>
            <p:cNvSpPr/>
            <p:nvPr/>
          </p:nvSpPr>
          <p:spPr>
            <a:xfrm flipH="1" rot="19813540">
              <a:off x="2099842" y="1975504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等腰三角形 24"/>
            <p:cNvSpPr/>
            <p:nvPr/>
          </p:nvSpPr>
          <p:spPr>
            <a:xfrm flipH="1" rot="19813540">
              <a:off x="2099844" y="2420553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等腰三角形 25"/>
            <p:cNvSpPr/>
            <p:nvPr/>
          </p:nvSpPr>
          <p:spPr>
            <a:xfrm flipH="1" rot="19813540">
              <a:off x="2479441" y="2198028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585514" y="2668300"/>
            <a:ext cx="6290009" cy="584775"/>
            <a:chOff x="4585514" y="1054863"/>
            <a:chExt cx="6290009" cy="584775"/>
          </a:xfrm>
        </p:grpSpPr>
        <p:sp>
          <p:nvSpPr>
            <p:cNvPr id="8" name="等腰三角形 7"/>
            <p:cNvSpPr/>
            <p:nvPr/>
          </p:nvSpPr>
          <p:spPr>
            <a:xfrm flipH="1" rot="5400000">
              <a:off x="4551880" y="1121191"/>
              <a:ext cx="519388" cy="452119"/>
            </a:xfrm>
            <a:prstGeom prst="triangle">
              <a:avLst/>
            </a:prstGeom>
            <a:solidFill>
              <a:srgbClr val="1B90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5285429" y="1054863"/>
              <a:ext cx="1932494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32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第一部分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7217924" y="1085640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点此输入标题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5416752" y="3429000"/>
            <a:ext cx="4281170" cy="523220"/>
            <a:chOff x="6594353" y="4489777"/>
            <a:chExt cx="4281170" cy="523220"/>
          </a:xfrm>
        </p:grpSpPr>
        <p:sp>
          <p:nvSpPr>
            <p:cNvPr id="31" name="等腰三角形 30"/>
            <p:cNvSpPr/>
            <p:nvPr/>
          </p:nvSpPr>
          <p:spPr>
            <a:xfrm flipH="1" rot="5400000">
              <a:off x="6560719" y="4525328"/>
              <a:ext cx="519388" cy="452119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7217923" y="4489777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点此输入副标题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416752" y="4305300"/>
            <a:ext cx="4281170" cy="523220"/>
            <a:chOff x="6594353" y="4489777"/>
            <a:chExt cx="4281170" cy="523220"/>
          </a:xfrm>
        </p:grpSpPr>
        <p:sp>
          <p:nvSpPr>
            <p:cNvPr id="35" name="等腰三角形 34"/>
            <p:cNvSpPr/>
            <p:nvPr/>
          </p:nvSpPr>
          <p:spPr>
            <a:xfrm flipH="1" rot="5400000">
              <a:off x="6560719" y="4525328"/>
              <a:ext cx="519388" cy="452119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7217923" y="4489777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点此输入副标题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5416752" y="5181600"/>
            <a:ext cx="4281170" cy="523220"/>
            <a:chOff x="6594353" y="4489777"/>
            <a:chExt cx="4281170" cy="523220"/>
          </a:xfrm>
        </p:grpSpPr>
        <p:sp>
          <p:nvSpPr>
            <p:cNvPr id="38" name="等腰三角形 37"/>
            <p:cNvSpPr/>
            <p:nvPr/>
          </p:nvSpPr>
          <p:spPr>
            <a:xfrm flipH="1" rot="5400000">
              <a:off x="6560719" y="4525328"/>
              <a:ext cx="519388" cy="452119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217923" y="4489777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点此输入副标题</a:t>
              </a:r>
            </a:p>
          </p:txBody>
        </p:sp>
      </p:grpSp>
    </p:spTree>
    <p:extLst>
      <p:ext uri="{BB962C8B-B14F-4D97-AF65-F5344CB8AC3E}">
        <p14:creationId val="569457646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2" name="任意多边形 51"/>
          <p:cNvSpPr/>
          <p:nvPr/>
        </p:nvSpPr>
        <p:spPr>
          <a:xfrm>
            <a:off x="1450096" y="1804706"/>
            <a:ext cx="1526224" cy="496887"/>
          </a:xfrm>
          <a:custGeom>
            <a:gdLst>
              <a:gd fmla="*/ 1175657 w 1526224" name="connsiteX0"/>
              <a:gd fmla="*/ 0 h 678544" name="connsiteY0"/>
              <a:gd fmla="*/ 1526224 w 1526224" name="connsiteX1"/>
              <a:gd fmla="*/ 339272 h 678544" name="connsiteY1"/>
              <a:gd fmla="*/ 1175657 w 1526224" name="connsiteX2"/>
              <a:gd fmla="*/ 678544 h 678544" name="connsiteY2"/>
              <a:gd fmla="*/ 0 w 1526224" name="connsiteX3"/>
              <a:gd fmla="*/ 678544 h 678544" name="connsiteY3"/>
              <a:gd fmla="*/ 0 w 1526224" name="connsiteX4"/>
              <a:gd fmla="*/ 1 h 678544" name="connsiteY4"/>
              <a:gd fmla="*/ 1175647 w 1526224" name="connsiteX5"/>
              <a:gd fmla="*/ 1 h 678544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78544" w="1526224">
                <a:moveTo>
                  <a:pt x="1175657" y="0"/>
                </a:moveTo>
                <a:cubicBezTo>
                  <a:pt x="1369270" y="0"/>
                  <a:pt x="1526224" y="151897"/>
                  <a:pt x="1526224" y="339272"/>
                </a:cubicBezTo>
                <a:cubicBezTo>
                  <a:pt x="1526224" y="526647"/>
                  <a:pt x="1369270" y="678544"/>
                  <a:pt x="1175657" y="678544"/>
                </a:cubicBezTo>
                <a:lnTo>
                  <a:pt x="0" y="678544"/>
                </a:lnTo>
                <a:lnTo>
                  <a:pt x="0" y="1"/>
                </a:lnTo>
                <a:lnTo>
                  <a:pt x="1175647" y="1"/>
                </a:lnTo>
                <a:close/>
              </a:path>
            </a:pathLst>
          </a:custGeom>
          <a:solidFill>
            <a:srgbClr val="1B90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任意多边形 39"/>
          <p:cNvSpPr/>
          <p:nvPr/>
        </p:nvSpPr>
        <p:spPr>
          <a:xfrm>
            <a:off x="1450096" y="2736364"/>
            <a:ext cx="1016000" cy="496887"/>
          </a:xfrm>
          <a:custGeom>
            <a:gdLst>
              <a:gd fmla="*/ 1175657 w 1526224" name="connsiteX0"/>
              <a:gd fmla="*/ 0 h 678544" name="connsiteY0"/>
              <a:gd fmla="*/ 1526224 w 1526224" name="connsiteX1"/>
              <a:gd fmla="*/ 339272 h 678544" name="connsiteY1"/>
              <a:gd fmla="*/ 1175657 w 1526224" name="connsiteX2"/>
              <a:gd fmla="*/ 678544 h 678544" name="connsiteY2"/>
              <a:gd fmla="*/ 0 w 1526224" name="connsiteX3"/>
              <a:gd fmla="*/ 678544 h 678544" name="connsiteY3"/>
              <a:gd fmla="*/ 0 w 1526224" name="connsiteX4"/>
              <a:gd fmla="*/ 1 h 678544" name="connsiteY4"/>
              <a:gd fmla="*/ 1175647 w 1526224" name="connsiteX5"/>
              <a:gd fmla="*/ 1 h 678544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78544" w="1526224">
                <a:moveTo>
                  <a:pt x="1175657" y="0"/>
                </a:moveTo>
                <a:cubicBezTo>
                  <a:pt x="1369270" y="0"/>
                  <a:pt x="1526224" y="151897"/>
                  <a:pt x="1526224" y="339272"/>
                </a:cubicBezTo>
                <a:cubicBezTo>
                  <a:pt x="1526224" y="526647"/>
                  <a:pt x="1369270" y="678544"/>
                  <a:pt x="1175657" y="678544"/>
                </a:cubicBezTo>
                <a:lnTo>
                  <a:pt x="0" y="678544"/>
                </a:lnTo>
                <a:lnTo>
                  <a:pt x="0" y="1"/>
                </a:lnTo>
                <a:lnTo>
                  <a:pt x="1175647" y="1"/>
                </a:lnTo>
                <a:close/>
              </a:path>
            </a:pathLst>
          </a:custGeom>
          <a:solidFill>
            <a:srgbClr val="93B7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任意多边形 40"/>
          <p:cNvSpPr/>
          <p:nvPr/>
        </p:nvSpPr>
        <p:spPr>
          <a:xfrm>
            <a:off x="1450096" y="3677522"/>
            <a:ext cx="827314" cy="496887"/>
          </a:xfrm>
          <a:custGeom>
            <a:gdLst>
              <a:gd fmla="*/ 1175657 w 1526224" name="connsiteX0"/>
              <a:gd fmla="*/ 0 h 678544" name="connsiteY0"/>
              <a:gd fmla="*/ 1526224 w 1526224" name="connsiteX1"/>
              <a:gd fmla="*/ 339272 h 678544" name="connsiteY1"/>
              <a:gd fmla="*/ 1175657 w 1526224" name="connsiteX2"/>
              <a:gd fmla="*/ 678544 h 678544" name="connsiteY2"/>
              <a:gd fmla="*/ 0 w 1526224" name="connsiteX3"/>
              <a:gd fmla="*/ 678544 h 678544" name="connsiteY3"/>
              <a:gd fmla="*/ 0 w 1526224" name="connsiteX4"/>
              <a:gd fmla="*/ 1 h 678544" name="connsiteY4"/>
              <a:gd fmla="*/ 1175647 w 1526224" name="connsiteX5"/>
              <a:gd fmla="*/ 1 h 678544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78544" w="1526224">
                <a:moveTo>
                  <a:pt x="1175657" y="0"/>
                </a:moveTo>
                <a:cubicBezTo>
                  <a:pt x="1369270" y="0"/>
                  <a:pt x="1526224" y="151897"/>
                  <a:pt x="1526224" y="339272"/>
                </a:cubicBezTo>
                <a:cubicBezTo>
                  <a:pt x="1526224" y="526647"/>
                  <a:pt x="1369270" y="678544"/>
                  <a:pt x="1175657" y="678544"/>
                </a:cubicBezTo>
                <a:lnTo>
                  <a:pt x="0" y="678544"/>
                </a:lnTo>
                <a:lnTo>
                  <a:pt x="0" y="1"/>
                </a:lnTo>
                <a:lnTo>
                  <a:pt x="1175647" y="1"/>
                </a:lnTo>
                <a:close/>
              </a:path>
            </a:pathLst>
          </a:custGeom>
          <a:solidFill>
            <a:srgbClr val="FDC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任意多边形 41"/>
          <p:cNvSpPr/>
          <p:nvPr/>
        </p:nvSpPr>
        <p:spPr>
          <a:xfrm>
            <a:off x="1450096" y="4618680"/>
            <a:ext cx="827314" cy="496887"/>
          </a:xfrm>
          <a:custGeom>
            <a:gdLst>
              <a:gd fmla="*/ 1175657 w 1526224" name="connsiteX0"/>
              <a:gd fmla="*/ 0 h 678544" name="connsiteY0"/>
              <a:gd fmla="*/ 1526224 w 1526224" name="connsiteX1"/>
              <a:gd fmla="*/ 339272 h 678544" name="connsiteY1"/>
              <a:gd fmla="*/ 1175657 w 1526224" name="connsiteX2"/>
              <a:gd fmla="*/ 678544 h 678544" name="connsiteY2"/>
              <a:gd fmla="*/ 0 w 1526224" name="connsiteX3"/>
              <a:gd fmla="*/ 678544 h 678544" name="connsiteY3"/>
              <a:gd fmla="*/ 0 w 1526224" name="connsiteX4"/>
              <a:gd fmla="*/ 1 h 678544" name="connsiteY4"/>
              <a:gd fmla="*/ 1175647 w 1526224" name="connsiteX5"/>
              <a:gd fmla="*/ 1 h 678544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78544" w="1526224">
                <a:moveTo>
                  <a:pt x="1175657" y="0"/>
                </a:moveTo>
                <a:cubicBezTo>
                  <a:pt x="1369270" y="0"/>
                  <a:pt x="1526224" y="151897"/>
                  <a:pt x="1526224" y="339272"/>
                </a:cubicBezTo>
                <a:cubicBezTo>
                  <a:pt x="1526224" y="526647"/>
                  <a:pt x="1369270" y="678544"/>
                  <a:pt x="1175657" y="678544"/>
                </a:cubicBezTo>
                <a:lnTo>
                  <a:pt x="0" y="678544"/>
                </a:lnTo>
                <a:lnTo>
                  <a:pt x="0" y="1"/>
                </a:lnTo>
                <a:lnTo>
                  <a:pt x="1175647" y="1"/>
                </a:lnTo>
                <a:close/>
              </a:path>
            </a:pathLst>
          </a:custGeom>
          <a:solidFill>
            <a:srgbClr val="FDC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A6A6A6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1450096" y="1804681"/>
            <a:ext cx="56118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1450096" y="2696890"/>
            <a:ext cx="56118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1450096" y="3651190"/>
            <a:ext cx="56118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1450096" y="4592346"/>
            <a:ext cx="56118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D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3121463" y="2799331"/>
            <a:ext cx="358966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93B78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点此编辑内容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3121463" y="1914802"/>
            <a:ext cx="358966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1B90A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点此编辑内容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3121463" y="3755001"/>
            <a:ext cx="358966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点此编辑内容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3121463" y="4715457"/>
            <a:ext cx="358966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A6A6A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点此编辑内容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632693" y="146700"/>
            <a:ext cx="35896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</a:t>
            </a:r>
          </a:p>
        </p:txBody>
      </p:sp>
      <p:graphicFrame>
        <p:nvGraphicFramePr>
          <p:cNvPr id="10" name="图表 9"/>
          <p:cNvGraphicFramePr/>
          <p:nvPr>
            <p:extLst>
              <p:ext uri="{D42A27DB-BD31-4B8C-83A1-F6EECF244321}">
                <p14:modId val="3987936169"/>
              </p:ext>
            </p:extLst>
          </p:nvPr>
        </p:nvGraphicFramePr>
        <p:xfrm>
          <a:off x="5767069" y="1562764"/>
          <a:ext cx="6265273" cy="4176849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  <p:extLst>
      <p:ext uri="{BB962C8B-B14F-4D97-AF65-F5344CB8AC3E}">
        <p14:creationId val="2419943332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" name="矩形 33"/>
          <p:cNvSpPr/>
          <p:nvPr/>
        </p:nvSpPr>
        <p:spPr>
          <a:xfrm>
            <a:off x="8627730" y="2085346"/>
            <a:ext cx="309963" cy="348879"/>
          </a:xfrm>
          <a:prstGeom prst="rect">
            <a:avLst/>
          </a:prstGeom>
          <a:solidFill>
            <a:srgbClr val="1B90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矩形 35"/>
          <p:cNvSpPr/>
          <p:nvPr/>
        </p:nvSpPr>
        <p:spPr>
          <a:xfrm>
            <a:off x="8627730" y="3799494"/>
            <a:ext cx="309963" cy="348879"/>
          </a:xfrm>
          <a:prstGeom prst="rect">
            <a:avLst/>
          </a:prstGeom>
          <a:solidFill>
            <a:srgbClr val="55C1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矩形 36"/>
          <p:cNvSpPr/>
          <p:nvPr/>
        </p:nvSpPr>
        <p:spPr>
          <a:xfrm>
            <a:off x="8627730" y="4656567"/>
            <a:ext cx="309963" cy="348879"/>
          </a:xfrm>
          <a:prstGeom prst="rect">
            <a:avLst/>
          </a:prstGeom>
          <a:solidFill>
            <a:srgbClr val="FDC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文本框 38"/>
          <p:cNvSpPr txBox="1"/>
          <p:nvPr/>
        </p:nvSpPr>
        <p:spPr>
          <a:xfrm>
            <a:off x="9157015" y="2085346"/>
            <a:ext cx="358966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1B90A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点此编辑内容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9157015" y="4651184"/>
            <a:ext cx="358966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A6A6A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点此编辑内容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9157015" y="3795904"/>
            <a:ext cx="358966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点此编辑内容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632693" y="146700"/>
            <a:ext cx="35896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</a:t>
            </a:r>
          </a:p>
        </p:txBody>
      </p:sp>
      <p:graphicFrame>
        <p:nvGraphicFramePr>
          <p:cNvPr id="10" name="图表 9"/>
          <p:cNvGraphicFramePr/>
          <p:nvPr>
            <p:extLst>
              <p:ext uri="{D42A27DB-BD31-4B8C-83A1-F6EECF244321}">
                <p14:modId val="2095800284"/>
              </p:ext>
            </p:extLst>
          </p:nvPr>
        </p:nvGraphicFramePr>
        <p:xfrm>
          <a:off x="-152400" y="-857249"/>
          <a:ext cx="7600950" cy="6362758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47" name="矩形 46"/>
          <p:cNvSpPr/>
          <p:nvPr/>
        </p:nvSpPr>
        <p:spPr>
          <a:xfrm>
            <a:off x="8627730" y="2942420"/>
            <a:ext cx="309963" cy="348879"/>
          </a:xfrm>
          <a:prstGeom prst="rect">
            <a:avLst/>
          </a:prstGeom>
          <a:solidFill>
            <a:srgbClr val="93B7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文本框 47"/>
          <p:cNvSpPr txBox="1"/>
          <p:nvPr/>
        </p:nvSpPr>
        <p:spPr>
          <a:xfrm>
            <a:off x="9157015" y="2940625"/>
            <a:ext cx="358966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93B78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点此编辑内容</a:t>
            </a:r>
          </a:p>
        </p:txBody>
      </p:sp>
    </p:spTree>
    <p:extLst>
      <p:ext uri="{BB962C8B-B14F-4D97-AF65-F5344CB8AC3E}">
        <p14:creationId val="1222702815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0" name="组合 39"/>
          <p:cNvGrpSpPr/>
          <p:nvPr/>
        </p:nvGrpSpPr>
        <p:grpSpPr>
          <a:xfrm>
            <a:off x="758456" y="1881641"/>
            <a:ext cx="10797482" cy="3856718"/>
            <a:chOff x="768631" y="2305066"/>
            <a:chExt cx="10797482" cy="3856718"/>
          </a:xfrm>
        </p:grpSpPr>
        <p:sp>
          <p:nvSpPr>
            <p:cNvPr id="2" name="矩形 1"/>
            <p:cNvSpPr/>
            <p:nvPr/>
          </p:nvSpPr>
          <p:spPr>
            <a:xfrm>
              <a:off x="768631" y="2317940"/>
              <a:ext cx="2722455" cy="3843844"/>
            </a:xfrm>
            <a:prstGeom prst="rect">
              <a:avLst/>
            </a:prstGeom>
            <a:solidFill>
              <a:srgbClr val="1B90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矩形 14"/>
            <p:cNvSpPr/>
            <p:nvPr/>
          </p:nvSpPr>
          <p:spPr>
            <a:xfrm>
              <a:off x="3415315" y="2317940"/>
              <a:ext cx="2720935" cy="3843844"/>
            </a:xfrm>
            <a:prstGeom prst="rect">
              <a:avLst/>
            </a:prstGeom>
            <a:solidFill>
              <a:srgbClr val="A1D4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/>
            <p:cNvSpPr/>
            <p:nvPr/>
          </p:nvSpPr>
          <p:spPr>
            <a:xfrm>
              <a:off x="8813269" y="2305066"/>
              <a:ext cx="2752844" cy="3842307"/>
            </a:xfrm>
            <a:prstGeom prst="rect">
              <a:avLst/>
            </a:prstGeom>
            <a:solidFill>
              <a:srgbClr val="FDCD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/>
          </p:nvSpPr>
          <p:spPr>
            <a:xfrm>
              <a:off x="6097537" y="2317940"/>
              <a:ext cx="2736242" cy="3843844"/>
            </a:xfrm>
            <a:prstGeom prst="rect">
              <a:avLst/>
            </a:prstGeom>
            <a:solidFill>
              <a:srgbClr val="55C1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" name="组合 11"/>
          <p:cNvGrpSpPr/>
          <p:nvPr/>
        </p:nvGrpSpPr>
        <p:grpSpPr>
          <a:xfrm rot="19104624">
            <a:off x="4352577" y="2272990"/>
            <a:ext cx="810875" cy="189467"/>
            <a:chOff x="6409172" y="2921545"/>
            <a:chExt cx="1907514" cy="541005"/>
          </a:xfrm>
        </p:grpSpPr>
        <p:sp>
          <p:nvSpPr>
            <p:cNvPr id="13" name="任意多边形 12"/>
            <p:cNvSpPr/>
            <p:nvPr/>
          </p:nvSpPr>
          <p:spPr>
            <a:xfrm rot="5400000">
              <a:off x="7092426" y="2238291"/>
              <a:ext cx="541005" cy="1907514"/>
            </a:xfrm>
            <a:custGeom>
              <a:gdLst>
                <a:gd fmla="*/ 1220 w 541005" name="connsiteX0"/>
                <a:gd fmla="*/ 1445557 h 1907514" name="connsiteY0"/>
                <a:gd fmla="*/ 1220 w 541005" name="connsiteX1"/>
                <a:gd fmla="*/ 349342 h 1907514" name="connsiteY1"/>
                <a:gd fmla="*/ 541005 w 541005" name="connsiteX2"/>
                <a:gd fmla="*/ 349342 h 1907514" name="connsiteY2"/>
                <a:gd fmla="*/ 541005 w 541005" name="connsiteX3"/>
                <a:gd fmla="*/ 1445560 h 1907514" name="connsiteY3"/>
                <a:gd fmla="*/ 541003 w 541005" name="connsiteX4"/>
                <a:gd fmla="*/ 1445560 h 1907514" name="connsiteY4"/>
                <a:gd fmla="*/ 541004 w 541005" name="connsiteX5"/>
                <a:gd fmla="*/ 1445557 h 1907514" name="connsiteY5"/>
                <a:gd fmla="*/ 2 w 541005" name="connsiteX6"/>
                <a:gd fmla="*/ 317962 h 1907514" name="connsiteY6"/>
                <a:gd fmla="*/ 2 w 541005" name="connsiteX7"/>
                <a:gd fmla="*/ 52995 h 1907514" name="connsiteY7"/>
                <a:gd fmla="*/ 52997 w 541005" name="connsiteX8"/>
                <a:gd fmla="*/ 0 h 1907514" name="connsiteY8"/>
                <a:gd fmla="*/ 478428 w 541005" name="connsiteX9"/>
                <a:gd fmla="*/ 0 h 1907514" name="connsiteY9"/>
                <a:gd fmla="*/ 531423 w 541005" name="connsiteX10"/>
                <a:gd fmla="*/ 52995 h 1907514" name="connsiteY10"/>
                <a:gd fmla="*/ 531423 w 541005" name="connsiteX11"/>
                <a:gd fmla="*/ 317962 h 1907514" name="connsiteY11"/>
                <a:gd fmla="*/ 0 w 541005" name="connsiteX12"/>
                <a:gd fmla="*/ 1445557 h 1907514" name="connsiteY12"/>
                <a:gd fmla="*/ 1220 w 541005" name="connsiteX13"/>
                <a:gd fmla="*/ 1445557 h 1907514" name="connsiteY13"/>
                <a:gd fmla="*/ 1220 w 541005" name="connsiteX14"/>
                <a:gd fmla="*/ 1445560 h 1907514" name="connsiteY14"/>
                <a:gd fmla="*/ 541003 w 541005" name="connsiteX15"/>
                <a:gd fmla="*/ 1445560 h 1907514" name="connsiteY15"/>
                <a:gd fmla="*/ 268306 w 541005" name="connsiteX16"/>
                <a:gd fmla="*/ 1907514 h 1907514" name="connsiteY1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b="b" l="l" r="r" t="t"/>
              <a:pathLst>
                <a:path h="1907514" w="541005">
                  <a:moveTo>
                    <a:pt x="1220" y="1445557"/>
                  </a:moveTo>
                  <a:lnTo>
                    <a:pt x="1220" y="349342"/>
                  </a:lnTo>
                  <a:lnTo>
                    <a:pt x="541005" y="349342"/>
                  </a:lnTo>
                  <a:lnTo>
                    <a:pt x="541005" y="1445560"/>
                  </a:lnTo>
                  <a:lnTo>
                    <a:pt x="541003" y="1445560"/>
                  </a:lnTo>
                  <a:lnTo>
                    <a:pt x="541004" y="1445557"/>
                  </a:lnTo>
                  <a:close/>
                  <a:moveTo>
                    <a:pt x="2" y="317962"/>
                  </a:moveTo>
                  <a:lnTo>
                    <a:pt x="2" y="52995"/>
                  </a:lnTo>
                  <a:cubicBezTo>
                    <a:pt x="2" y="23727"/>
                    <a:pt x="23729" y="0"/>
                    <a:pt x="52997" y="0"/>
                  </a:cubicBezTo>
                  <a:lnTo>
                    <a:pt x="478428" y="0"/>
                  </a:lnTo>
                  <a:cubicBezTo>
                    <a:pt x="507696" y="0"/>
                    <a:pt x="531423" y="23727"/>
                    <a:pt x="531423" y="52995"/>
                  </a:cubicBezTo>
                  <a:lnTo>
                    <a:pt x="531423" y="317962"/>
                  </a:lnTo>
                  <a:close/>
                  <a:moveTo>
                    <a:pt x="0" y="1445557"/>
                  </a:moveTo>
                  <a:lnTo>
                    <a:pt x="1220" y="1445557"/>
                  </a:lnTo>
                  <a:lnTo>
                    <a:pt x="1220" y="1445560"/>
                  </a:lnTo>
                  <a:lnTo>
                    <a:pt x="541003" y="1445560"/>
                  </a:lnTo>
                  <a:lnTo>
                    <a:pt x="268306" y="19075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7073457" y="3037659"/>
              <a:ext cx="691558" cy="0"/>
            </a:xfrm>
            <a:prstGeom prst="line">
              <a:avLst/>
            </a:prstGeom>
            <a:ln w="222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任意多边形 23"/>
          <p:cNvSpPr/>
          <p:nvPr/>
        </p:nvSpPr>
        <p:spPr>
          <a:xfrm>
            <a:off x="1641562" y="2084855"/>
            <a:ext cx="722317" cy="565741"/>
          </a:xfrm>
          <a:custGeom>
            <a:gdLst>
              <a:gd fmla="*/ 28591 w 722317" name="connsiteX0"/>
              <a:gd fmla="*/ 458082 h 565741" name="connsiteY0"/>
              <a:gd fmla="*/ 704373 w 722317" name="connsiteX1"/>
              <a:gd fmla="*/ 458082 h 565741" name="connsiteY1"/>
              <a:gd fmla="*/ 722317 w 722317" name="connsiteX2"/>
              <a:gd fmla="*/ 476026 h 565741" name="connsiteY2"/>
              <a:gd fmla="*/ 722317 w 722317" name="connsiteX3"/>
              <a:gd fmla="*/ 547797 h 565741" name="connsiteY3"/>
              <a:gd fmla="*/ 704373 w 722317" name="connsiteX4"/>
              <a:gd fmla="*/ 565741 h 565741" name="connsiteY4"/>
              <a:gd fmla="*/ 28591 w 722317" name="connsiteX5"/>
              <a:gd fmla="*/ 565741 h 565741" name="connsiteY5"/>
              <a:gd fmla="*/ 10647 w 722317" name="connsiteX6"/>
              <a:gd fmla="*/ 547797 h 565741" name="connsiteY6"/>
              <a:gd fmla="*/ 10647 w 722317" name="connsiteX7"/>
              <a:gd fmla="*/ 476026 h 565741" name="connsiteY7"/>
              <a:gd fmla="*/ 28591 w 722317" name="connsiteX8"/>
              <a:gd fmla="*/ 458082 h 565741" name="connsiteY8"/>
              <a:gd fmla="*/ 29128 w 722317" name="connsiteX9"/>
              <a:gd fmla="*/ 312754 h 565741" name="connsiteY9"/>
              <a:gd fmla="*/ 465132 w 722317" name="connsiteX10"/>
              <a:gd fmla="*/ 312754 h 565741" name="connsiteY10"/>
              <a:gd fmla="*/ 483613 w 722317" name="connsiteX11"/>
              <a:gd fmla="*/ 331235 h 565741" name="connsiteY11"/>
              <a:gd fmla="*/ 483613 w 722317" name="connsiteX12"/>
              <a:gd fmla="*/ 405156 h 565741" name="connsiteY12"/>
              <a:gd fmla="*/ 465132 w 722317" name="connsiteX13"/>
              <a:gd fmla="*/ 423637 h 565741" name="connsiteY13"/>
              <a:gd fmla="*/ 29128 w 722317" name="connsiteX14"/>
              <a:gd fmla="*/ 423637 h 565741" name="connsiteY14"/>
              <a:gd fmla="*/ 10647 w 722317" name="connsiteX15"/>
              <a:gd fmla="*/ 405156 h 565741" name="connsiteY15"/>
              <a:gd fmla="*/ 10647 w 722317" name="connsiteX16"/>
              <a:gd fmla="*/ 331235 h 565741" name="connsiteY16"/>
              <a:gd fmla="*/ 29128 w 722317" name="connsiteX17"/>
              <a:gd fmla="*/ 312754 h 565741" name="connsiteY17"/>
              <a:gd fmla="*/ 28591 w 722317" name="connsiteX18"/>
              <a:gd fmla="*/ 157989 h 565741" name="connsiteY18"/>
              <a:gd fmla="*/ 704373 w 722317" name="connsiteX19"/>
              <a:gd fmla="*/ 157989 h 565741" name="connsiteY19"/>
              <a:gd fmla="*/ 722317 w 722317" name="connsiteX20"/>
              <a:gd fmla="*/ 175933 h 565741" name="connsiteY20"/>
              <a:gd fmla="*/ 722317 w 722317" name="connsiteX21"/>
              <a:gd fmla="*/ 247704 h 565741" name="connsiteY21"/>
              <a:gd fmla="*/ 704373 w 722317" name="connsiteX22"/>
              <a:gd fmla="*/ 265648 h 565741" name="connsiteY22"/>
              <a:gd fmla="*/ 28591 w 722317" name="connsiteX23"/>
              <a:gd fmla="*/ 265648 h 565741" name="connsiteY23"/>
              <a:gd fmla="*/ 10647 w 722317" name="connsiteX24"/>
              <a:gd fmla="*/ 247704 h 565741" name="connsiteY24"/>
              <a:gd fmla="*/ 10647 w 722317" name="connsiteX25"/>
              <a:gd fmla="*/ 175933 h 565741" name="connsiteY25"/>
              <a:gd fmla="*/ 28591 w 722317" name="connsiteX26"/>
              <a:gd fmla="*/ 157989 h 565741" name="connsiteY26"/>
              <a:gd fmla="*/ 18481 w 722317" name="connsiteX27"/>
              <a:gd fmla="*/ 0 h 565741" name="connsiteY27"/>
              <a:gd fmla="*/ 454485 w 722317" name="connsiteX28"/>
              <a:gd fmla="*/ 0 h 565741" name="connsiteY28"/>
              <a:gd fmla="*/ 472966 w 722317" name="connsiteX29"/>
              <a:gd fmla="*/ 18481 h 565741" name="connsiteY29"/>
              <a:gd fmla="*/ 472966 w 722317" name="connsiteX30"/>
              <a:gd fmla="*/ 92402 h 565741" name="connsiteY30"/>
              <a:gd fmla="*/ 454485 w 722317" name="connsiteX31"/>
              <a:gd fmla="*/ 110883 h 565741" name="connsiteY31"/>
              <a:gd fmla="*/ 18481 w 722317" name="connsiteX32"/>
              <a:gd fmla="*/ 110883 h 565741" name="connsiteY32"/>
              <a:gd fmla="*/ 0 w 722317" name="connsiteX33"/>
              <a:gd fmla="*/ 92402 h 565741" name="connsiteY33"/>
              <a:gd fmla="*/ 0 w 722317" name="connsiteX34"/>
              <a:gd fmla="*/ 18481 h 565741" name="connsiteY34"/>
              <a:gd fmla="*/ 18481 w 722317" name="connsiteX35"/>
              <a:gd fmla="*/ 0 h 565741" name="connsiteY3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b="b" l="l" r="r" t="t"/>
            <a:pathLst>
              <a:path h="565741" w="722317">
                <a:moveTo>
                  <a:pt x="28591" y="458082"/>
                </a:moveTo>
                <a:lnTo>
                  <a:pt x="704373" y="458082"/>
                </a:lnTo>
                <a:cubicBezTo>
                  <a:pt x="714283" y="458082"/>
                  <a:pt x="722317" y="466116"/>
                  <a:pt x="722317" y="476026"/>
                </a:cubicBezTo>
                <a:lnTo>
                  <a:pt x="722317" y="547797"/>
                </a:lnTo>
                <a:cubicBezTo>
                  <a:pt x="722317" y="557707"/>
                  <a:pt x="714283" y="565741"/>
                  <a:pt x="704373" y="565741"/>
                </a:cubicBezTo>
                <a:lnTo>
                  <a:pt x="28591" y="565741"/>
                </a:lnTo>
                <a:cubicBezTo>
                  <a:pt x="18681" y="565741"/>
                  <a:pt x="10647" y="557707"/>
                  <a:pt x="10647" y="547797"/>
                </a:cubicBezTo>
                <a:lnTo>
                  <a:pt x="10647" y="476026"/>
                </a:lnTo>
                <a:cubicBezTo>
                  <a:pt x="10647" y="466116"/>
                  <a:pt x="18681" y="458082"/>
                  <a:pt x="28591" y="458082"/>
                </a:cubicBezTo>
                <a:close/>
                <a:moveTo>
                  <a:pt x="29128" y="312754"/>
                </a:moveTo>
                <a:lnTo>
                  <a:pt x="465132" y="312754"/>
                </a:lnTo>
                <a:cubicBezTo>
                  <a:pt x="475339" y="312754"/>
                  <a:pt x="483613" y="321028"/>
                  <a:pt x="483613" y="331235"/>
                </a:cubicBezTo>
                <a:lnTo>
                  <a:pt x="483613" y="405156"/>
                </a:lnTo>
                <a:cubicBezTo>
                  <a:pt x="483613" y="415363"/>
                  <a:pt x="475339" y="423637"/>
                  <a:pt x="465132" y="423637"/>
                </a:cubicBezTo>
                <a:lnTo>
                  <a:pt x="29128" y="423637"/>
                </a:lnTo>
                <a:cubicBezTo>
                  <a:pt x="18921" y="423637"/>
                  <a:pt x="10647" y="415363"/>
                  <a:pt x="10647" y="405156"/>
                </a:cubicBezTo>
                <a:lnTo>
                  <a:pt x="10647" y="331235"/>
                </a:lnTo>
                <a:cubicBezTo>
                  <a:pt x="10647" y="321028"/>
                  <a:pt x="18921" y="312754"/>
                  <a:pt x="29128" y="312754"/>
                </a:cubicBezTo>
                <a:close/>
                <a:moveTo>
                  <a:pt x="28591" y="157989"/>
                </a:moveTo>
                <a:lnTo>
                  <a:pt x="704373" y="157989"/>
                </a:lnTo>
                <a:cubicBezTo>
                  <a:pt x="714283" y="157989"/>
                  <a:pt x="722317" y="166023"/>
                  <a:pt x="722317" y="175933"/>
                </a:cubicBezTo>
                <a:lnTo>
                  <a:pt x="722317" y="247704"/>
                </a:lnTo>
                <a:cubicBezTo>
                  <a:pt x="722317" y="257614"/>
                  <a:pt x="714283" y="265648"/>
                  <a:pt x="704373" y="265648"/>
                </a:cubicBezTo>
                <a:lnTo>
                  <a:pt x="28591" y="265648"/>
                </a:lnTo>
                <a:cubicBezTo>
                  <a:pt x="18681" y="265648"/>
                  <a:pt x="10647" y="257614"/>
                  <a:pt x="10647" y="247704"/>
                </a:cubicBezTo>
                <a:lnTo>
                  <a:pt x="10647" y="175933"/>
                </a:lnTo>
                <a:cubicBezTo>
                  <a:pt x="10647" y="166023"/>
                  <a:pt x="18681" y="157989"/>
                  <a:pt x="28591" y="157989"/>
                </a:cubicBezTo>
                <a:close/>
                <a:moveTo>
                  <a:pt x="18481" y="0"/>
                </a:moveTo>
                <a:lnTo>
                  <a:pt x="454485" y="0"/>
                </a:lnTo>
                <a:cubicBezTo>
                  <a:pt x="464692" y="0"/>
                  <a:pt x="472966" y="8274"/>
                  <a:pt x="472966" y="18481"/>
                </a:cubicBezTo>
                <a:lnTo>
                  <a:pt x="472966" y="92402"/>
                </a:lnTo>
                <a:cubicBezTo>
                  <a:pt x="472966" y="102609"/>
                  <a:pt x="464692" y="110883"/>
                  <a:pt x="454485" y="110883"/>
                </a:cubicBezTo>
                <a:lnTo>
                  <a:pt x="18481" y="110883"/>
                </a:lnTo>
                <a:cubicBezTo>
                  <a:pt x="8274" y="110883"/>
                  <a:pt x="0" y="102609"/>
                  <a:pt x="0" y="92402"/>
                </a:cubicBezTo>
                <a:lnTo>
                  <a:pt x="0" y="18481"/>
                </a:lnTo>
                <a:cubicBezTo>
                  <a:pt x="0" y="8274"/>
                  <a:pt x="8274" y="0"/>
                  <a:pt x="184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任意多边形 29"/>
          <p:cNvSpPr/>
          <p:nvPr/>
        </p:nvSpPr>
        <p:spPr>
          <a:xfrm>
            <a:off x="7131345" y="1981503"/>
            <a:ext cx="869279" cy="772440"/>
          </a:xfrm>
          <a:custGeom>
            <a:gdLst>
              <a:gd fmla="*/ 340535 w 869279" name="connsiteX0"/>
              <a:gd fmla="*/ 141977 h 772440" name="connsiteY0"/>
              <a:gd fmla="*/ 141977 w 869279" name="connsiteX1"/>
              <a:gd fmla="*/ 340163 h 772440" name="connsiteY1"/>
              <a:gd fmla="*/ 340535 w 869279" name="connsiteX2"/>
              <a:gd fmla="*/ 538349 h 772440" name="connsiteY2"/>
              <a:gd fmla="*/ 539093 w 869279" name="connsiteX3"/>
              <a:gd fmla="*/ 340163 h 772440" name="connsiteY3"/>
              <a:gd fmla="*/ 340535 w 869279" name="connsiteX4"/>
              <a:gd fmla="*/ 141977 h 772440" name="connsiteY4"/>
              <a:gd fmla="*/ 340536 w 869279" name="connsiteX5"/>
              <a:gd fmla="*/ 0 h 772440" name="connsiteY5"/>
              <a:gd fmla="*/ 681072 w 869279" name="connsiteX6"/>
              <a:gd fmla="*/ 340163 h 772440" name="connsiteY6"/>
              <a:gd fmla="*/ 654311 w 869279" name="connsiteX7"/>
              <a:gd fmla="*/ 472570 h 772440" name="connsiteY7"/>
              <a:gd fmla="*/ 645736 w 869279" name="connsiteX8"/>
              <a:gd fmla="*/ 488351 h 772440" name="connsiteY8"/>
              <a:gd fmla="*/ 859865 w 869279" name="connsiteX9"/>
              <a:gd fmla="*/ 652846 h 772440" name="connsiteY9"/>
              <a:gd fmla="*/ 864293 w 869279" name="connsiteX10"/>
              <a:gd fmla="*/ 686621 h 772440" name="connsiteY10"/>
              <a:gd fmla="*/ 805599 w 869279" name="connsiteX11"/>
              <a:gd fmla="*/ 763026 h 772440" name="connsiteY11"/>
              <a:gd fmla="*/ 771824 w 869279" name="connsiteX12"/>
              <a:gd fmla="*/ 767454 h 772440" name="connsiteY12"/>
              <a:gd fmla="*/ 555946 w 869279" name="connsiteX13"/>
              <a:gd fmla="*/ 601616 h 772440" name="connsiteY13"/>
              <a:gd fmla="*/ 530933 w 869279" name="connsiteX14"/>
              <a:gd fmla="*/ 622232 h 772440" name="connsiteY14"/>
              <a:gd fmla="*/ 340536 w 869279" name="connsiteX15"/>
              <a:gd fmla="*/ 680326 h 772440" name="connsiteY15"/>
              <a:gd fmla="*/ 0 w 869279" name="connsiteX16"/>
              <a:gd fmla="*/ 340163 h 772440" name="connsiteY16"/>
              <a:gd fmla="*/ 340536 w 869279" name="connsiteX17"/>
              <a:gd fmla="*/ 0 h 772440" name="connsiteY1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b="b" l="l" r="r" t="t"/>
            <a:pathLst>
              <a:path h="772440" w="869279">
                <a:moveTo>
                  <a:pt x="340535" y="141977"/>
                </a:moveTo>
                <a:cubicBezTo>
                  <a:pt x="230874" y="141977"/>
                  <a:pt x="141977" y="230708"/>
                  <a:pt x="141977" y="340163"/>
                </a:cubicBezTo>
                <a:cubicBezTo>
                  <a:pt x="141977" y="449618"/>
                  <a:pt x="230874" y="538349"/>
                  <a:pt x="340535" y="538349"/>
                </a:cubicBezTo>
                <a:cubicBezTo>
                  <a:pt x="450196" y="538349"/>
                  <a:pt x="539093" y="449618"/>
                  <a:pt x="539093" y="340163"/>
                </a:cubicBezTo>
                <a:cubicBezTo>
                  <a:pt x="539093" y="230708"/>
                  <a:pt x="450196" y="141977"/>
                  <a:pt x="340535" y="141977"/>
                </a:cubicBezTo>
                <a:close/>
                <a:moveTo>
                  <a:pt x="340536" y="0"/>
                </a:moveTo>
                <a:cubicBezTo>
                  <a:pt x="528609" y="0"/>
                  <a:pt x="681072" y="152296"/>
                  <a:pt x="681072" y="340163"/>
                </a:cubicBezTo>
                <a:cubicBezTo>
                  <a:pt x="681072" y="387130"/>
                  <a:pt x="671543" y="431873"/>
                  <a:pt x="654311" y="472570"/>
                </a:cubicBezTo>
                <a:lnTo>
                  <a:pt x="645736" y="488351"/>
                </a:lnTo>
                <a:lnTo>
                  <a:pt x="859865" y="652846"/>
                </a:lnTo>
                <a:cubicBezTo>
                  <a:pt x="870415" y="660950"/>
                  <a:pt x="872397" y="676072"/>
                  <a:pt x="864293" y="686621"/>
                </a:cubicBezTo>
                <a:lnTo>
                  <a:pt x="805599" y="763026"/>
                </a:lnTo>
                <a:cubicBezTo>
                  <a:pt x="797495" y="773576"/>
                  <a:pt x="782373" y="775558"/>
                  <a:pt x="771824" y="767454"/>
                </a:cubicBezTo>
                <a:lnTo>
                  <a:pt x="555946" y="601616"/>
                </a:lnTo>
                <a:lnTo>
                  <a:pt x="530933" y="622232"/>
                </a:lnTo>
                <a:cubicBezTo>
                  <a:pt x="476583" y="658909"/>
                  <a:pt x="411064" y="680326"/>
                  <a:pt x="340536" y="680326"/>
                </a:cubicBezTo>
                <a:cubicBezTo>
                  <a:pt x="152463" y="680326"/>
                  <a:pt x="0" y="528030"/>
                  <a:pt x="0" y="340163"/>
                </a:cubicBezTo>
                <a:cubicBezTo>
                  <a:pt x="0" y="152296"/>
                  <a:pt x="152463" y="0"/>
                  <a:pt x="34053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9849235" y="2027376"/>
            <a:ext cx="681071" cy="680326"/>
            <a:chOff x="10328564" y="1285204"/>
            <a:chExt cx="681071" cy="680326"/>
          </a:xfrm>
        </p:grpSpPr>
        <p:sp>
          <p:nvSpPr>
            <p:cNvPr id="28" name="同心圆 27"/>
            <p:cNvSpPr/>
            <p:nvPr/>
          </p:nvSpPr>
          <p:spPr>
            <a:xfrm>
              <a:off x="10328564" y="1285204"/>
              <a:ext cx="681071" cy="680326"/>
            </a:xfrm>
            <a:prstGeom prst="donut">
              <a:avLst>
                <a:gd fmla="val 11600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4" name="任意多边形 33"/>
            <p:cNvSpPr/>
            <p:nvPr/>
          </p:nvSpPr>
          <p:spPr>
            <a:xfrm rot="18623296">
              <a:off x="10479675" y="1508035"/>
              <a:ext cx="378848" cy="190314"/>
            </a:xfrm>
            <a:custGeom>
              <a:gdLst>
                <a:gd fmla="*/ 1632883 w 1643957" name="connsiteX0"/>
                <a:gd fmla="*/ 662598 h 1084043" name="connsiteY0"/>
                <a:gd fmla="*/ 1643957 w 1643957" name="connsiteX1"/>
                <a:gd fmla="*/ 1035732 h 1084043" name="connsiteY1"/>
                <a:gd fmla="*/ 16237 w 1643957" name="connsiteX2"/>
                <a:gd fmla="*/ 1084043 h 1084043" name="connsiteY2"/>
                <a:gd fmla="*/ 15894 w 1643957" name="connsiteX3"/>
                <a:gd fmla="*/ 1072502 h 1084043" name="connsiteY3"/>
                <a:gd fmla="*/ 0 w 1643957" name="connsiteX4"/>
                <a:gd fmla="*/ 1072502 h 1084043" name="connsiteY4"/>
                <a:gd fmla="*/ 0 w 1643957" name="connsiteX5"/>
                <a:gd fmla="*/ 0 h 1084043" name="connsiteY5"/>
                <a:gd fmla="*/ 360442 w 1643957" name="connsiteX6"/>
                <a:gd fmla="*/ 0 h 1084043" name="connsiteY6"/>
                <a:gd fmla="*/ 360442 w 1643957" name="connsiteX7"/>
                <a:gd fmla="*/ 700365 h 1084043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084043" w="1643956">
                  <a:moveTo>
                    <a:pt x="1632883" y="662598"/>
                  </a:moveTo>
                  <a:lnTo>
                    <a:pt x="1643957" y="1035732"/>
                  </a:lnTo>
                  <a:lnTo>
                    <a:pt x="16237" y="1084043"/>
                  </a:lnTo>
                  <a:lnTo>
                    <a:pt x="15894" y="1072502"/>
                  </a:lnTo>
                  <a:lnTo>
                    <a:pt x="0" y="1072502"/>
                  </a:lnTo>
                  <a:lnTo>
                    <a:pt x="0" y="0"/>
                  </a:lnTo>
                  <a:lnTo>
                    <a:pt x="360442" y="0"/>
                  </a:lnTo>
                  <a:lnTo>
                    <a:pt x="360442" y="70036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8" name="文本框 37"/>
          <p:cNvSpPr txBox="1"/>
          <p:nvPr/>
        </p:nvSpPr>
        <p:spPr>
          <a:xfrm>
            <a:off x="1021314" y="2967259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 HERE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1248183" y="3490479"/>
            <a:ext cx="2178088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 TEXT HERE</a:t>
            </a:r>
          </a:p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 TEXT HERE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3541171" y="2967259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 HERE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3768041" y="3490479"/>
            <a:ext cx="2178088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 TEXT HERE</a:t>
            </a:r>
          </a:p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 TEXT HERE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6439779" y="2967259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 HERE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666647" y="3490479"/>
            <a:ext cx="2178088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 TEXT HERE</a:t>
            </a:r>
          </a:p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 TEXT HERE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9091968" y="2967259"/>
            <a:ext cx="238382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 HERE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9318839" y="3490479"/>
            <a:ext cx="2178088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 TEXT HERE</a:t>
            </a:r>
          </a:p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 TEXT HERE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632693" y="146700"/>
            <a:ext cx="35896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</a:t>
            </a:r>
          </a:p>
        </p:txBody>
      </p:sp>
    </p:spTree>
    <p:extLst>
      <p:ext uri="{BB962C8B-B14F-4D97-AF65-F5344CB8AC3E}">
        <p14:creationId val="790413555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1" y="0"/>
            <a:ext cx="3611563" cy="6858000"/>
          </a:xfrm>
          <a:prstGeom prst="rect">
            <a:avLst/>
          </a:prstGeom>
          <a:solidFill>
            <a:srgbClr val="1B90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1008042" y="2175858"/>
            <a:ext cx="1595479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第二部分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2507029" y="2762259"/>
            <a:ext cx="465354" cy="469881"/>
            <a:chOff x="2099842" y="1975504"/>
            <a:chExt cx="823123" cy="831130"/>
          </a:xfrm>
          <a:solidFill>
            <a:schemeClr val="bg1"/>
          </a:solidFill>
        </p:grpSpPr>
        <p:sp>
          <p:nvSpPr>
            <p:cNvPr id="24" name="等腰三角形 23"/>
            <p:cNvSpPr/>
            <p:nvPr/>
          </p:nvSpPr>
          <p:spPr>
            <a:xfrm flipH="1" rot="19813540">
              <a:off x="2099842" y="1975504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等腰三角形 24"/>
            <p:cNvSpPr/>
            <p:nvPr/>
          </p:nvSpPr>
          <p:spPr>
            <a:xfrm flipH="1" rot="19813540">
              <a:off x="2099844" y="2420553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等腰三角形 25"/>
            <p:cNvSpPr/>
            <p:nvPr/>
          </p:nvSpPr>
          <p:spPr>
            <a:xfrm flipH="1" rot="19813540">
              <a:off x="2479441" y="2198028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585514" y="2668300"/>
            <a:ext cx="6290009" cy="584775"/>
            <a:chOff x="4585514" y="1054863"/>
            <a:chExt cx="6290009" cy="584775"/>
          </a:xfrm>
        </p:grpSpPr>
        <p:sp>
          <p:nvSpPr>
            <p:cNvPr id="8" name="等腰三角形 7"/>
            <p:cNvSpPr/>
            <p:nvPr/>
          </p:nvSpPr>
          <p:spPr>
            <a:xfrm flipH="1" rot="5400000">
              <a:off x="4551880" y="1121191"/>
              <a:ext cx="519388" cy="452119"/>
            </a:xfrm>
            <a:prstGeom prst="triangle">
              <a:avLst/>
            </a:prstGeom>
            <a:solidFill>
              <a:srgbClr val="93B7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5285429" y="1054863"/>
              <a:ext cx="1932494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32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第二部分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7217924" y="1085640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点此输入标题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5416752" y="3429000"/>
            <a:ext cx="4281170" cy="523220"/>
            <a:chOff x="6594353" y="4489777"/>
            <a:chExt cx="4281170" cy="523220"/>
          </a:xfrm>
        </p:grpSpPr>
        <p:sp>
          <p:nvSpPr>
            <p:cNvPr id="31" name="等腰三角形 30"/>
            <p:cNvSpPr/>
            <p:nvPr/>
          </p:nvSpPr>
          <p:spPr>
            <a:xfrm flipH="1" rot="5400000">
              <a:off x="6560719" y="4525328"/>
              <a:ext cx="519388" cy="452119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7217923" y="4489777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点此输入副标题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416752" y="4305300"/>
            <a:ext cx="4281170" cy="523220"/>
            <a:chOff x="6594353" y="4489777"/>
            <a:chExt cx="4281170" cy="523220"/>
          </a:xfrm>
        </p:grpSpPr>
        <p:sp>
          <p:nvSpPr>
            <p:cNvPr id="35" name="等腰三角形 34"/>
            <p:cNvSpPr/>
            <p:nvPr/>
          </p:nvSpPr>
          <p:spPr>
            <a:xfrm flipH="1" rot="5400000">
              <a:off x="6560719" y="4525328"/>
              <a:ext cx="519388" cy="452119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7217923" y="4489777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点此输入副标题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5416752" y="5181600"/>
            <a:ext cx="4281170" cy="523220"/>
            <a:chOff x="6594353" y="4489777"/>
            <a:chExt cx="4281170" cy="523220"/>
          </a:xfrm>
        </p:grpSpPr>
        <p:sp>
          <p:nvSpPr>
            <p:cNvPr id="38" name="等腰三角形 37"/>
            <p:cNvSpPr/>
            <p:nvPr/>
          </p:nvSpPr>
          <p:spPr>
            <a:xfrm flipH="1" rot="5400000">
              <a:off x="6560719" y="4525328"/>
              <a:ext cx="519388" cy="452119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217923" y="4489777"/>
              <a:ext cx="36576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8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点此输入副标题</a:t>
              </a:r>
            </a:p>
          </p:txBody>
        </p:sp>
      </p:grpSp>
    </p:spTree>
    <p:extLst>
      <p:ext uri="{BB962C8B-B14F-4D97-AF65-F5344CB8AC3E}">
        <p14:creationId val="169379708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6436091" y="5234247"/>
            <a:ext cx="1693532" cy="400110"/>
            <a:chOff x="1806034" y="5626133"/>
            <a:chExt cx="1693532" cy="400110"/>
          </a:xfrm>
        </p:grpSpPr>
        <p:sp>
          <p:nvSpPr>
            <p:cNvPr id="17" name="矩形 16"/>
            <p:cNvSpPr/>
            <p:nvPr/>
          </p:nvSpPr>
          <p:spPr>
            <a:xfrm>
              <a:off x="1806034" y="5724588"/>
              <a:ext cx="192407" cy="203200"/>
            </a:xfrm>
            <a:prstGeom prst="rect">
              <a:avLst/>
            </a:prstGeom>
            <a:solidFill>
              <a:srgbClr val="1B90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958435" y="5626133"/>
              <a:ext cx="1541131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</a:t>
              </a: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1806034" y="2094926"/>
            <a:ext cx="3281333" cy="310896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mtClean="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pPr algn="dist"/>
            <a:r>
              <a:rPr altLang="zh-CN" lang="en-US" smtClean="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pPr algn="dist"/>
            <a:r>
              <a:rPr altLang="zh-CN" lang="en-US" smtClean="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pPr algn="dist"/>
            <a:r>
              <a:rPr altLang="zh-CN" lang="en-US" smtClean="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pPr algn="dist"/>
            <a:r>
              <a:rPr altLang="zh-CN" lang="en-US" smtClean="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pPr algn="dist"/>
            <a:r>
              <a:rPr altLang="zh-CN" lang="en-US" smtClean="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pPr algn="dist"/>
            <a:r>
              <a:rPr altLang="zh-CN" lang="en-US" smtClean="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pPr algn="dist"/>
            <a:r>
              <a:rPr altLang="zh-CN" lang="en-US" smtClean="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pPr algn="dist"/>
            <a:r>
              <a:rPr altLang="zh-CN" lang="en-US" smtClean="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</a:t>
            </a:r>
          </a:p>
          <a:p>
            <a:pPr algn="dist"/>
            <a:r>
              <a:rPr altLang="zh-CN" lang="en-US" smtClean="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HERE|TEXT HERE </a:t>
            </a:r>
          </a:p>
          <a:p>
            <a:pPr algn="dist"/>
            <a:r>
              <a:rPr altLang="zh-CN" lang="en-US" smtClean="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806034" y="1342715"/>
            <a:ext cx="403497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632693" y="146700"/>
            <a:ext cx="35896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</a:t>
            </a:r>
          </a:p>
        </p:txBody>
      </p:sp>
      <p:graphicFrame>
        <p:nvGraphicFramePr>
          <p:cNvPr id="8" name="图表 7"/>
          <p:cNvGraphicFramePr/>
          <p:nvPr>
            <p:extLst>
              <p:ext uri="{D42A27DB-BD31-4B8C-83A1-F6EECF244321}">
                <p14:modId val="3126543875"/>
              </p:ext>
            </p:extLst>
          </p:nvPr>
        </p:nvGraphicFramePr>
        <p:xfrm>
          <a:off x="5841006" y="146700"/>
          <a:ext cx="7921256" cy="516511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pSp>
        <p:nvGrpSpPr>
          <p:cNvPr id="40" name="组合 39"/>
          <p:cNvGrpSpPr/>
          <p:nvPr/>
        </p:nvGrpSpPr>
        <p:grpSpPr>
          <a:xfrm>
            <a:off x="8830948" y="5234247"/>
            <a:ext cx="1693532" cy="400110"/>
            <a:chOff x="1806034" y="5626133"/>
            <a:chExt cx="1693532" cy="400110"/>
          </a:xfrm>
        </p:grpSpPr>
        <p:sp>
          <p:nvSpPr>
            <p:cNvPr id="47" name="矩形 46"/>
            <p:cNvSpPr/>
            <p:nvPr/>
          </p:nvSpPr>
          <p:spPr>
            <a:xfrm>
              <a:off x="1806034" y="5724588"/>
              <a:ext cx="192407" cy="203200"/>
            </a:xfrm>
            <a:prstGeom prst="rect">
              <a:avLst/>
            </a:prstGeom>
            <a:solidFill>
              <a:srgbClr val="93B7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1958435" y="5626133"/>
              <a:ext cx="1541131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</a:t>
              </a: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6436091" y="5684190"/>
            <a:ext cx="1693532" cy="400110"/>
            <a:chOff x="1806034" y="5626133"/>
            <a:chExt cx="1693532" cy="400110"/>
          </a:xfrm>
        </p:grpSpPr>
        <p:sp>
          <p:nvSpPr>
            <p:cNvPr id="50" name="矩形 49"/>
            <p:cNvSpPr/>
            <p:nvPr/>
          </p:nvSpPr>
          <p:spPr>
            <a:xfrm>
              <a:off x="1806034" y="5724588"/>
              <a:ext cx="192407" cy="203200"/>
            </a:xfrm>
            <a:prstGeom prst="rect">
              <a:avLst/>
            </a:prstGeom>
            <a:solidFill>
              <a:srgbClr val="595E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1958435" y="5626133"/>
              <a:ext cx="1541131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8830948" y="5684190"/>
            <a:ext cx="1693532" cy="400110"/>
            <a:chOff x="1806034" y="5626133"/>
            <a:chExt cx="1693532" cy="400110"/>
          </a:xfrm>
        </p:grpSpPr>
        <p:sp>
          <p:nvSpPr>
            <p:cNvPr id="53" name="矩形 52"/>
            <p:cNvSpPr/>
            <p:nvPr/>
          </p:nvSpPr>
          <p:spPr>
            <a:xfrm>
              <a:off x="1806034" y="5724588"/>
              <a:ext cx="192407" cy="203200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1958435" y="5626133"/>
              <a:ext cx="1541131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TEXT HERE</a:t>
              </a:r>
            </a:p>
          </p:txBody>
        </p:sp>
      </p:grpSp>
    </p:spTree>
    <p:extLst>
      <p:ext uri="{BB962C8B-B14F-4D97-AF65-F5344CB8AC3E}">
        <p14:creationId val="1514478661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919132" y="1838231"/>
            <a:ext cx="8353736" cy="3084645"/>
            <a:chOff x="2210111" y="2346231"/>
            <a:chExt cx="8353736" cy="3084645"/>
          </a:xfrm>
        </p:grpSpPr>
        <p:grpSp>
          <p:nvGrpSpPr>
            <p:cNvPr id="20" name="组合 19"/>
            <p:cNvGrpSpPr/>
            <p:nvPr/>
          </p:nvGrpSpPr>
          <p:grpSpPr>
            <a:xfrm>
              <a:off x="2210111" y="2346231"/>
              <a:ext cx="8353736" cy="2603396"/>
              <a:chOff x="664953" y="562657"/>
              <a:chExt cx="11524807" cy="4662182"/>
            </a:xfrm>
          </p:grpSpPr>
          <p:sp>
            <p:nvSpPr>
              <p:cNvPr id="13" name="等腰三角形 5"/>
              <p:cNvSpPr/>
              <p:nvPr/>
            </p:nvSpPr>
            <p:spPr>
              <a:xfrm>
                <a:off x="9449078" y="2485793"/>
                <a:ext cx="2740682" cy="2739046"/>
              </a:xfrm>
              <a:custGeom>
                <a:gdLst>
                  <a:gd fmla="*/ 0 w 3831772" name="connsiteX0"/>
                  <a:gd fmla="*/ 4630056 h 4630056" name="connsiteY0"/>
                  <a:gd fmla="*/ 1146629 w 3831772" name="connsiteX1"/>
                  <a:gd fmla="*/ 2452914 h 4630056" name="connsiteY1"/>
                  <a:gd fmla="*/ 1306286 w 3831772" name="connsiteX2"/>
                  <a:gd fmla="*/ 2090058 h 4630056" name="connsiteY2"/>
                  <a:gd fmla="*/ 1582058 w 3831772" name="connsiteX3"/>
                  <a:gd fmla="*/ 1262742 h 4630056" name="connsiteY3"/>
                  <a:gd fmla="*/ 1872344 w 3831772" name="connsiteX4"/>
                  <a:gd fmla="*/ 0 h 4630056" name="connsiteY4"/>
                  <a:gd fmla="*/ 1901372 w 3831772" name="connsiteX5"/>
                  <a:gd fmla="*/ 290286 h 4630056" name="connsiteY5"/>
                  <a:gd fmla="*/ 2061029 w 3831772" name="connsiteX6"/>
                  <a:gd fmla="*/ 1132114 h 4630056" name="connsiteY6"/>
                  <a:gd fmla="*/ 2278744 w 3831772" name="connsiteX7"/>
                  <a:gd fmla="*/ 1872343 h 4630056" name="connsiteY7"/>
                  <a:gd fmla="*/ 2728686 w 3831772" name="connsiteX8"/>
                  <a:gd fmla="*/ 2888343 h 4630056" name="connsiteY8"/>
                  <a:gd fmla="*/ 3831772 w 3831772" name="connsiteX9"/>
                  <a:gd fmla="*/ 4630056 h 4630056" name="connsiteY9"/>
                  <a:gd fmla="*/ 0 w 3831772" name="connsiteX10"/>
                  <a:gd fmla="*/ 4630056 h 4630056" name="connsiteY10"/>
                  <a:gd fmla="*/ 0 w 3831772" name="connsiteX11"/>
                  <a:gd fmla="*/ 4630056 h 4630056" name="connsiteY11"/>
                  <a:gd fmla="*/ 0 w 3831772" name="connsiteX12"/>
                  <a:gd fmla="*/ 4630056 h 4630056" name="connsiteY12"/>
                  <a:gd fmla="*/ 0 w 3831772" name="connsiteX13"/>
                  <a:gd fmla="*/ 4630056 h 4630056" name="connsiteY1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4630056" w="3831772">
                    <a:moveTo>
                      <a:pt x="0" y="4630056"/>
                    </a:moveTo>
                    <a:cubicBezTo>
                      <a:pt x="290286" y="3875313"/>
                      <a:pt x="856343" y="3207657"/>
                      <a:pt x="1146629" y="2452914"/>
                    </a:cubicBezTo>
                    <a:cubicBezTo>
                      <a:pt x="1357086" y="2029581"/>
                      <a:pt x="1233715" y="2288420"/>
                      <a:pt x="1306286" y="2090058"/>
                    </a:cubicBezTo>
                    <a:cubicBezTo>
                      <a:pt x="1378857" y="1891696"/>
                      <a:pt x="1473201" y="1637695"/>
                      <a:pt x="1582058" y="1262742"/>
                    </a:cubicBezTo>
                    <a:lnTo>
                      <a:pt x="1872344" y="0"/>
                    </a:lnTo>
                    <a:cubicBezTo>
                      <a:pt x="1877182" y="74991"/>
                      <a:pt x="1872344" y="84667"/>
                      <a:pt x="1901372" y="290286"/>
                    </a:cubicBezTo>
                    <a:cubicBezTo>
                      <a:pt x="1930400" y="495905"/>
                      <a:pt x="1981201" y="868438"/>
                      <a:pt x="2061029" y="1132114"/>
                    </a:cubicBezTo>
                    <a:cubicBezTo>
                      <a:pt x="2140857" y="1395790"/>
                      <a:pt x="2177144" y="1584476"/>
                      <a:pt x="2278744" y="1872343"/>
                    </a:cubicBezTo>
                    <a:cubicBezTo>
                      <a:pt x="2380344" y="2160210"/>
                      <a:pt x="2467429" y="2431143"/>
                      <a:pt x="2728686" y="2888343"/>
                    </a:cubicBezTo>
                    <a:lnTo>
                      <a:pt x="3831772" y="4630056"/>
                    </a:lnTo>
                    <a:lnTo>
                      <a:pt x="0" y="4630056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等腰三角形 5"/>
              <p:cNvSpPr/>
              <p:nvPr/>
            </p:nvSpPr>
            <p:spPr>
              <a:xfrm>
                <a:off x="7864992" y="1540158"/>
                <a:ext cx="3473947" cy="3672114"/>
              </a:xfrm>
              <a:custGeom>
                <a:gdLst>
                  <a:gd fmla="*/ 0 w 3831772" name="connsiteX0"/>
                  <a:gd fmla="*/ 4630056 h 4630056" name="connsiteY0"/>
                  <a:gd fmla="*/ 1146629 w 3831772" name="connsiteX1"/>
                  <a:gd fmla="*/ 2452914 h 4630056" name="connsiteY1"/>
                  <a:gd fmla="*/ 1306286 w 3831772" name="connsiteX2"/>
                  <a:gd fmla="*/ 2090058 h 4630056" name="connsiteY2"/>
                  <a:gd fmla="*/ 1582058 w 3831772" name="connsiteX3"/>
                  <a:gd fmla="*/ 1262742 h 4630056" name="connsiteY3"/>
                  <a:gd fmla="*/ 1872344 w 3831772" name="connsiteX4"/>
                  <a:gd fmla="*/ 0 h 4630056" name="connsiteY4"/>
                  <a:gd fmla="*/ 1901372 w 3831772" name="connsiteX5"/>
                  <a:gd fmla="*/ 290286 h 4630056" name="connsiteY5"/>
                  <a:gd fmla="*/ 2061029 w 3831772" name="connsiteX6"/>
                  <a:gd fmla="*/ 1132114 h 4630056" name="connsiteY6"/>
                  <a:gd fmla="*/ 2278744 w 3831772" name="connsiteX7"/>
                  <a:gd fmla="*/ 1872343 h 4630056" name="connsiteY7"/>
                  <a:gd fmla="*/ 2728686 w 3831772" name="connsiteX8"/>
                  <a:gd fmla="*/ 2888343 h 4630056" name="connsiteY8"/>
                  <a:gd fmla="*/ 3831772 w 3831772" name="connsiteX9"/>
                  <a:gd fmla="*/ 4630056 h 4630056" name="connsiteY9"/>
                  <a:gd fmla="*/ 0 w 3831772" name="connsiteX10"/>
                  <a:gd fmla="*/ 4630056 h 4630056" name="connsiteY10"/>
                  <a:gd fmla="*/ 0 w 3831772" name="connsiteX11"/>
                  <a:gd fmla="*/ 4630056 h 4630056" name="connsiteY11"/>
                  <a:gd fmla="*/ 0 w 3831772" name="connsiteX12"/>
                  <a:gd fmla="*/ 4630056 h 4630056" name="connsiteY12"/>
                  <a:gd fmla="*/ 0 w 3831772" name="connsiteX13"/>
                  <a:gd fmla="*/ 4630056 h 4630056" name="connsiteY1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4630056" w="3831772">
                    <a:moveTo>
                      <a:pt x="0" y="4630056"/>
                    </a:moveTo>
                    <a:cubicBezTo>
                      <a:pt x="290286" y="3875313"/>
                      <a:pt x="856343" y="3207657"/>
                      <a:pt x="1146629" y="2452914"/>
                    </a:cubicBezTo>
                    <a:cubicBezTo>
                      <a:pt x="1357086" y="2029581"/>
                      <a:pt x="1233715" y="2288420"/>
                      <a:pt x="1306286" y="2090058"/>
                    </a:cubicBezTo>
                    <a:cubicBezTo>
                      <a:pt x="1378857" y="1891696"/>
                      <a:pt x="1473201" y="1637695"/>
                      <a:pt x="1582058" y="1262742"/>
                    </a:cubicBezTo>
                    <a:lnTo>
                      <a:pt x="1872344" y="0"/>
                    </a:lnTo>
                    <a:cubicBezTo>
                      <a:pt x="1877182" y="74991"/>
                      <a:pt x="1872344" y="84667"/>
                      <a:pt x="1901372" y="290286"/>
                    </a:cubicBezTo>
                    <a:cubicBezTo>
                      <a:pt x="1930400" y="495905"/>
                      <a:pt x="1981201" y="868438"/>
                      <a:pt x="2061029" y="1132114"/>
                    </a:cubicBezTo>
                    <a:cubicBezTo>
                      <a:pt x="2140857" y="1395790"/>
                      <a:pt x="2177144" y="1584476"/>
                      <a:pt x="2278744" y="1872343"/>
                    </a:cubicBezTo>
                    <a:cubicBezTo>
                      <a:pt x="2380344" y="2160210"/>
                      <a:pt x="2467429" y="2431143"/>
                      <a:pt x="2728686" y="2888343"/>
                    </a:cubicBezTo>
                    <a:lnTo>
                      <a:pt x="3831772" y="4630056"/>
                    </a:lnTo>
                    <a:lnTo>
                      <a:pt x="0" y="4630056"/>
                    </a:lnTo>
                    <a:close/>
                  </a:path>
                </a:pathLst>
              </a:custGeom>
              <a:solidFill>
                <a:srgbClr val="93B7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" name="等腰三角形 5"/>
              <p:cNvSpPr/>
              <p:nvPr/>
            </p:nvSpPr>
            <p:spPr>
              <a:xfrm>
                <a:off x="6154570" y="562657"/>
                <a:ext cx="3334880" cy="4630056"/>
              </a:xfrm>
              <a:custGeom>
                <a:gdLst>
                  <a:gd fmla="*/ 0 w 3831772" name="connsiteX0"/>
                  <a:gd fmla="*/ 4630056 h 4630056" name="connsiteY0"/>
                  <a:gd fmla="*/ 1146629 w 3831772" name="connsiteX1"/>
                  <a:gd fmla="*/ 2452914 h 4630056" name="connsiteY1"/>
                  <a:gd fmla="*/ 1306286 w 3831772" name="connsiteX2"/>
                  <a:gd fmla="*/ 2090058 h 4630056" name="connsiteY2"/>
                  <a:gd fmla="*/ 1582058 w 3831772" name="connsiteX3"/>
                  <a:gd fmla="*/ 1262742 h 4630056" name="connsiteY3"/>
                  <a:gd fmla="*/ 1872344 w 3831772" name="connsiteX4"/>
                  <a:gd fmla="*/ 0 h 4630056" name="connsiteY4"/>
                  <a:gd fmla="*/ 1901372 w 3831772" name="connsiteX5"/>
                  <a:gd fmla="*/ 290286 h 4630056" name="connsiteY5"/>
                  <a:gd fmla="*/ 2061029 w 3831772" name="connsiteX6"/>
                  <a:gd fmla="*/ 1132114 h 4630056" name="connsiteY6"/>
                  <a:gd fmla="*/ 2278744 w 3831772" name="connsiteX7"/>
                  <a:gd fmla="*/ 1872343 h 4630056" name="connsiteY7"/>
                  <a:gd fmla="*/ 2728686 w 3831772" name="connsiteX8"/>
                  <a:gd fmla="*/ 2888343 h 4630056" name="connsiteY8"/>
                  <a:gd fmla="*/ 3831772 w 3831772" name="connsiteX9"/>
                  <a:gd fmla="*/ 4630056 h 4630056" name="connsiteY9"/>
                  <a:gd fmla="*/ 0 w 3831772" name="connsiteX10"/>
                  <a:gd fmla="*/ 4630056 h 4630056" name="connsiteY10"/>
                  <a:gd fmla="*/ 0 w 3831772" name="connsiteX11"/>
                  <a:gd fmla="*/ 4630056 h 4630056" name="connsiteY11"/>
                  <a:gd fmla="*/ 0 w 3831772" name="connsiteX12"/>
                  <a:gd fmla="*/ 4630056 h 4630056" name="connsiteY12"/>
                  <a:gd fmla="*/ 0 w 3831772" name="connsiteX13"/>
                  <a:gd fmla="*/ 4630056 h 4630056" name="connsiteY1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4630056" w="3831772">
                    <a:moveTo>
                      <a:pt x="0" y="4630056"/>
                    </a:moveTo>
                    <a:cubicBezTo>
                      <a:pt x="290286" y="3875313"/>
                      <a:pt x="856343" y="3207657"/>
                      <a:pt x="1146629" y="2452914"/>
                    </a:cubicBezTo>
                    <a:cubicBezTo>
                      <a:pt x="1357086" y="2029581"/>
                      <a:pt x="1233715" y="2288420"/>
                      <a:pt x="1306286" y="2090058"/>
                    </a:cubicBezTo>
                    <a:cubicBezTo>
                      <a:pt x="1378857" y="1891696"/>
                      <a:pt x="1473201" y="1637695"/>
                      <a:pt x="1582058" y="1262742"/>
                    </a:cubicBezTo>
                    <a:lnTo>
                      <a:pt x="1872344" y="0"/>
                    </a:lnTo>
                    <a:cubicBezTo>
                      <a:pt x="1877182" y="74991"/>
                      <a:pt x="1872344" y="84667"/>
                      <a:pt x="1901372" y="290286"/>
                    </a:cubicBezTo>
                    <a:cubicBezTo>
                      <a:pt x="1930400" y="495905"/>
                      <a:pt x="1981201" y="868438"/>
                      <a:pt x="2061029" y="1132114"/>
                    </a:cubicBezTo>
                    <a:cubicBezTo>
                      <a:pt x="2140857" y="1395790"/>
                      <a:pt x="2177144" y="1584476"/>
                      <a:pt x="2278744" y="1872343"/>
                    </a:cubicBezTo>
                    <a:cubicBezTo>
                      <a:pt x="2380344" y="2160210"/>
                      <a:pt x="2467429" y="2431143"/>
                      <a:pt x="2728686" y="2888343"/>
                    </a:cubicBezTo>
                    <a:lnTo>
                      <a:pt x="3831772" y="4630056"/>
                    </a:lnTo>
                    <a:lnTo>
                      <a:pt x="0" y="4630056"/>
                    </a:lnTo>
                    <a:close/>
                  </a:path>
                </a:pathLst>
              </a:custGeom>
              <a:solidFill>
                <a:srgbClr val="1B90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6" name="等腰三角形 5"/>
              <p:cNvSpPr/>
              <p:nvPr/>
            </p:nvSpPr>
            <p:spPr>
              <a:xfrm>
                <a:off x="5368187" y="2473226"/>
                <a:ext cx="2740682" cy="2739046"/>
              </a:xfrm>
              <a:custGeom>
                <a:gdLst>
                  <a:gd fmla="*/ 0 w 3831772" name="connsiteX0"/>
                  <a:gd fmla="*/ 4630056 h 4630056" name="connsiteY0"/>
                  <a:gd fmla="*/ 1146629 w 3831772" name="connsiteX1"/>
                  <a:gd fmla="*/ 2452914 h 4630056" name="connsiteY1"/>
                  <a:gd fmla="*/ 1306286 w 3831772" name="connsiteX2"/>
                  <a:gd fmla="*/ 2090058 h 4630056" name="connsiteY2"/>
                  <a:gd fmla="*/ 1582058 w 3831772" name="connsiteX3"/>
                  <a:gd fmla="*/ 1262742 h 4630056" name="connsiteY3"/>
                  <a:gd fmla="*/ 1872344 w 3831772" name="connsiteX4"/>
                  <a:gd fmla="*/ 0 h 4630056" name="connsiteY4"/>
                  <a:gd fmla="*/ 1901372 w 3831772" name="connsiteX5"/>
                  <a:gd fmla="*/ 290286 h 4630056" name="connsiteY5"/>
                  <a:gd fmla="*/ 2061029 w 3831772" name="connsiteX6"/>
                  <a:gd fmla="*/ 1132114 h 4630056" name="connsiteY6"/>
                  <a:gd fmla="*/ 2278744 w 3831772" name="connsiteX7"/>
                  <a:gd fmla="*/ 1872343 h 4630056" name="connsiteY7"/>
                  <a:gd fmla="*/ 2728686 w 3831772" name="connsiteX8"/>
                  <a:gd fmla="*/ 2888343 h 4630056" name="connsiteY8"/>
                  <a:gd fmla="*/ 3831772 w 3831772" name="connsiteX9"/>
                  <a:gd fmla="*/ 4630056 h 4630056" name="connsiteY9"/>
                  <a:gd fmla="*/ 0 w 3831772" name="connsiteX10"/>
                  <a:gd fmla="*/ 4630056 h 4630056" name="connsiteY10"/>
                  <a:gd fmla="*/ 0 w 3831772" name="connsiteX11"/>
                  <a:gd fmla="*/ 4630056 h 4630056" name="connsiteY11"/>
                  <a:gd fmla="*/ 0 w 3831772" name="connsiteX12"/>
                  <a:gd fmla="*/ 4630056 h 4630056" name="connsiteY12"/>
                  <a:gd fmla="*/ 0 w 3831772" name="connsiteX13"/>
                  <a:gd fmla="*/ 4630056 h 4630056" name="connsiteY1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4630056" w="3831772">
                    <a:moveTo>
                      <a:pt x="0" y="4630056"/>
                    </a:moveTo>
                    <a:cubicBezTo>
                      <a:pt x="290286" y="3875313"/>
                      <a:pt x="856343" y="3207657"/>
                      <a:pt x="1146629" y="2452914"/>
                    </a:cubicBezTo>
                    <a:cubicBezTo>
                      <a:pt x="1357086" y="2029581"/>
                      <a:pt x="1233715" y="2288420"/>
                      <a:pt x="1306286" y="2090058"/>
                    </a:cubicBezTo>
                    <a:cubicBezTo>
                      <a:pt x="1378857" y="1891696"/>
                      <a:pt x="1473201" y="1637695"/>
                      <a:pt x="1582058" y="1262742"/>
                    </a:cubicBezTo>
                    <a:lnTo>
                      <a:pt x="1872344" y="0"/>
                    </a:lnTo>
                    <a:cubicBezTo>
                      <a:pt x="1877182" y="74991"/>
                      <a:pt x="1872344" y="84667"/>
                      <a:pt x="1901372" y="290286"/>
                    </a:cubicBezTo>
                    <a:cubicBezTo>
                      <a:pt x="1930400" y="495905"/>
                      <a:pt x="1981201" y="868438"/>
                      <a:pt x="2061029" y="1132114"/>
                    </a:cubicBezTo>
                    <a:cubicBezTo>
                      <a:pt x="2140857" y="1395790"/>
                      <a:pt x="2177144" y="1584476"/>
                      <a:pt x="2278744" y="1872343"/>
                    </a:cubicBezTo>
                    <a:cubicBezTo>
                      <a:pt x="2380344" y="2160210"/>
                      <a:pt x="2467429" y="2431143"/>
                      <a:pt x="2728686" y="2888343"/>
                    </a:cubicBezTo>
                    <a:lnTo>
                      <a:pt x="3831772" y="4630056"/>
                    </a:lnTo>
                    <a:lnTo>
                      <a:pt x="0" y="4630056"/>
                    </a:lnTo>
                    <a:close/>
                  </a:path>
                </a:pathLst>
              </a:custGeom>
              <a:solidFill>
                <a:srgbClr val="70CA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" name="等腰三角形 5"/>
              <p:cNvSpPr/>
              <p:nvPr/>
            </p:nvSpPr>
            <p:spPr>
              <a:xfrm>
                <a:off x="4061301" y="3150125"/>
                <a:ext cx="2740682" cy="2051545"/>
              </a:xfrm>
              <a:custGeom>
                <a:gdLst>
                  <a:gd fmla="*/ 0 w 3831772" name="connsiteX0"/>
                  <a:gd fmla="*/ 4630056 h 4630056" name="connsiteY0"/>
                  <a:gd fmla="*/ 1146629 w 3831772" name="connsiteX1"/>
                  <a:gd fmla="*/ 2452914 h 4630056" name="connsiteY1"/>
                  <a:gd fmla="*/ 1306286 w 3831772" name="connsiteX2"/>
                  <a:gd fmla="*/ 2090058 h 4630056" name="connsiteY2"/>
                  <a:gd fmla="*/ 1582058 w 3831772" name="connsiteX3"/>
                  <a:gd fmla="*/ 1262742 h 4630056" name="connsiteY3"/>
                  <a:gd fmla="*/ 1872344 w 3831772" name="connsiteX4"/>
                  <a:gd fmla="*/ 0 h 4630056" name="connsiteY4"/>
                  <a:gd fmla="*/ 1901372 w 3831772" name="connsiteX5"/>
                  <a:gd fmla="*/ 290286 h 4630056" name="connsiteY5"/>
                  <a:gd fmla="*/ 2061029 w 3831772" name="connsiteX6"/>
                  <a:gd fmla="*/ 1132114 h 4630056" name="connsiteY6"/>
                  <a:gd fmla="*/ 2278744 w 3831772" name="connsiteX7"/>
                  <a:gd fmla="*/ 1872343 h 4630056" name="connsiteY7"/>
                  <a:gd fmla="*/ 2728686 w 3831772" name="connsiteX8"/>
                  <a:gd fmla="*/ 2888343 h 4630056" name="connsiteY8"/>
                  <a:gd fmla="*/ 3831772 w 3831772" name="connsiteX9"/>
                  <a:gd fmla="*/ 4630056 h 4630056" name="connsiteY9"/>
                  <a:gd fmla="*/ 0 w 3831772" name="connsiteX10"/>
                  <a:gd fmla="*/ 4630056 h 4630056" name="connsiteY10"/>
                  <a:gd fmla="*/ 0 w 3831772" name="connsiteX11"/>
                  <a:gd fmla="*/ 4630056 h 4630056" name="connsiteY11"/>
                  <a:gd fmla="*/ 0 w 3831772" name="connsiteX12"/>
                  <a:gd fmla="*/ 4630056 h 4630056" name="connsiteY12"/>
                  <a:gd fmla="*/ 0 w 3831772" name="connsiteX13"/>
                  <a:gd fmla="*/ 4630056 h 4630056" name="connsiteY1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4630056" w="3831772">
                    <a:moveTo>
                      <a:pt x="0" y="4630056"/>
                    </a:moveTo>
                    <a:cubicBezTo>
                      <a:pt x="290286" y="3875313"/>
                      <a:pt x="856343" y="3207657"/>
                      <a:pt x="1146629" y="2452914"/>
                    </a:cubicBezTo>
                    <a:cubicBezTo>
                      <a:pt x="1357086" y="2029581"/>
                      <a:pt x="1233715" y="2288420"/>
                      <a:pt x="1306286" y="2090058"/>
                    </a:cubicBezTo>
                    <a:cubicBezTo>
                      <a:pt x="1378857" y="1891696"/>
                      <a:pt x="1473201" y="1637695"/>
                      <a:pt x="1582058" y="1262742"/>
                    </a:cubicBezTo>
                    <a:lnTo>
                      <a:pt x="1872344" y="0"/>
                    </a:lnTo>
                    <a:cubicBezTo>
                      <a:pt x="1877182" y="74991"/>
                      <a:pt x="1872344" y="84667"/>
                      <a:pt x="1901372" y="290286"/>
                    </a:cubicBezTo>
                    <a:cubicBezTo>
                      <a:pt x="1930400" y="495905"/>
                      <a:pt x="1981201" y="868438"/>
                      <a:pt x="2061029" y="1132114"/>
                    </a:cubicBezTo>
                    <a:cubicBezTo>
                      <a:pt x="2140857" y="1395790"/>
                      <a:pt x="2177144" y="1584476"/>
                      <a:pt x="2278744" y="1872343"/>
                    </a:cubicBezTo>
                    <a:cubicBezTo>
                      <a:pt x="2380344" y="2160210"/>
                      <a:pt x="2467429" y="2431143"/>
                      <a:pt x="2728686" y="2888343"/>
                    </a:cubicBezTo>
                    <a:lnTo>
                      <a:pt x="3831772" y="4630056"/>
                    </a:lnTo>
                    <a:lnTo>
                      <a:pt x="0" y="4630056"/>
                    </a:lnTo>
                    <a:close/>
                  </a:path>
                </a:pathLst>
              </a:custGeom>
              <a:solidFill>
                <a:srgbClr val="595E6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等腰三角形 5"/>
              <p:cNvSpPr/>
              <p:nvPr/>
            </p:nvSpPr>
            <p:spPr>
              <a:xfrm>
                <a:off x="2754415" y="1732758"/>
                <a:ext cx="2370864" cy="3468913"/>
              </a:xfrm>
              <a:custGeom>
                <a:gdLst>
                  <a:gd fmla="*/ 0 w 3831772" name="connsiteX0"/>
                  <a:gd fmla="*/ 4630056 h 4630056" name="connsiteY0"/>
                  <a:gd fmla="*/ 1146629 w 3831772" name="connsiteX1"/>
                  <a:gd fmla="*/ 2452914 h 4630056" name="connsiteY1"/>
                  <a:gd fmla="*/ 1306286 w 3831772" name="connsiteX2"/>
                  <a:gd fmla="*/ 2090058 h 4630056" name="connsiteY2"/>
                  <a:gd fmla="*/ 1582058 w 3831772" name="connsiteX3"/>
                  <a:gd fmla="*/ 1262742 h 4630056" name="connsiteY3"/>
                  <a:gd fmla="*/ 1872344 w 3831772" name="connsiteX4"/>
                  <a:gd fmla="*/ 0 h 4630056" name="connsiteY4"/>
                  <a:gd fmla="*/ 1901372 w 3831772" name="connsiteX5"/>
                  <a:gd fmla="*/ 290286 h 4630056" name="connsiteY5"/>
                  <a:gd fmla="*/ 2061029 w 3831772" name="connsiteX6"/>
                  <a:gd fmla="*/ 1132114 h 4630056" name="connsiteY6"/>
                  <a:gd fmla="*/ 2278744 w 3831772" name="connsiteX7"/>
                  <a:gd fmla="*/ 1872343 h 4630056" name="connsiteY7"/>
                  <a:gd fmla="*/ 2728686 w 3831772" name="connsiteX8"/>
                  <a:gd fmla="*/ 2888343 h 4630056" name="connsiteY8"/>
                  <a:gd fmla="*/ 3831772 w 3831772" name="connsiteX9"/>
                  <a:gd fmla="*/ 4630056 h 4630056" name="connsiteY9"/>
                  <a:gd fmla="*/ 0 w 3831772" name="connsiteX10"/>
                  <a:gd fmla="*/ 4630056 h 4630056" name="connsiteY10"/>
                  <a:gd fmla="*/ 0 w 3831772" name="connsiteX11"/>
                  <a:gd fmla="*/ 4630056 h 4630056" name="connsiteY11"/>
                  <a:gd fmla="*/ 0 w 3831772" name="connsiteX12"/>
                  <a:gd fmla="*/ 4630056 h 4630056" name="connsiteY12"/>
                  <a:gd fmla="*/ 0 w 3831772" name="connsiteX13"/>
                  <a:gd fmla="*/ 4630056 h 4630056" name="connsiteY1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4630056" w="3831772">
                    <a:moveTo>
                      <a:pt x="0" y="4630056"/>
                    </a:moveTo>
                    <a:cubicBezTo>
                      <a:pt x="290286" y="3875313"/>
                      <a:pt x="856343" y="3207657"/>
                      <a:pt x="1146629" y="2452914"/>
                    </a:cubicBezTo>
                    <a:cubicBezTo>
                      <a:pt x="1357086" y="2029581"/>
                      <a:pt x="1233715" y="2288420"/>
                      <a:pt x="1306286" y="2090058"/>
                    </a:cubicBezTo>
                    <a:cubicBezTo>
                      <a:pt x="1378857" y="1891696"/>
                      <a:pt x="1473201" y="1637695"/>
                      <a:pt x="1582058" y="1262742"/>
                    </a:cubicBezTo>
                    <a:lnTo>
                      <a:pt x="1872344" y="0"/>
                    </a:lnTo>
                    <a:cubicBezTo>
                      <a:pt x="1877182" y="74991"/>
                      <a:pt x="1872344" y="84667"/>
                      <a:pt x="1901372" y="290286"/>
                    </a:cubicBezTo>
                    <a:cubicBezTo>
                      <a:pt x="1930400" y="495905"/>
                      <a:pt x="1981201" y="868438"/>
                      <a:pt x="2061029" y="1132114"/>
                    </a:cubicBezTo>
                    <a:cubicBezTo>
                      <a:pt x="2140857" y="1395790"/>
                      <a:pt x="2177144" y="1584476"/>
                      <a:pt x="2278744" y="1872343"/>
                    </a:cubicBezTo>
                    <a:cubicBezTo>
                      <a:pt x="2380344" y="2160210"/>
                      <a:pt x="2467429" y="2431143"/>
                      <a:pt x="2728686" y="2888343"/>
                    </a:cubicBezTo>
                    <a:lnTo>
                      <a:pt x="3831772" y="4630056"/>
                    </a:lnTo>
                    <a:lnTo>
                      <a:pt x="0" y="4630056"/>
                    </a:lnTo>
                    <a:close/>
                  </a:path>
                </a:pathLst>
              </a:custGeom>
              <a:solidFill>
                <a:srgbClr val="AFD98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8" name="等腰三角形 5"/>
              <p:cNvSpPr/>
              <p:nvPr/>
            </p:nvSpPr>
            <p:spPr>
              <a:xfrm>
                <a:off x="664953" y="1207982"/>
                <a:ext cx="3562516" cy="3984731"/>
              </a:xfrm>
              <a:custGeom>
                <a:gdLst>
                  <a:gd fmla="*/ 0 w 3831772" name="connsiteX0"/>
                  <a:gd fmla="*/ 4630056 h 4630056" name="connsiteY0"/>
                  <a:gd fmla="*/ 1146629 w 3831772" name="connsiteX1"/>
                  <a:gd fmla="*/ 2452914 h 4630056" name="connsiteY1"/>
                  <a:gd fmla="*/ 1306286 w 3831772" name="connsiteX2"/>
                  <a:gd fmla="*/ 2090058 h 4630056" name="connsiteY2"/>
                  <a:gd fmla="*/ 1582058 w 3831772" name="connsiteX3"/>
                  <a:gd fmla="*/ 1262742 h 4630056" name="connsiteY3"/>
                  <a:gd fmla="*/ 1872344 w 3831772" name="connsiteX4"/>
                  <a:gd fmla="*/ 0 h 4630056" name="connsiteY4"/>
                  <a:gd fmla="*/ 1901372 w 3831772" name="connsiteX5"/>
                  <a:gd fmla="*/ 290286 h 4630056" name="connsiteY5"/>
                  <a:gd fmla="*/ 2061029 w 3831772" name="connsiteX6"/>
                  <a:gd fmla="*/ 1132114 h 4630056" name="connsiteY6"/>
                  <a:gd fmla="*/ 2278744 w 3831772" name="connsiteX7"/>
                  <a:gd fmla="*/ 1872343 h 4630056" name="connsiteY7"/>
                  <a:gd fmla="*/ 2728686 w 3831772" name="connsiteX8"/>
                  <a:gd fmla="*/ 2888343 h 4630056" name="connsiteY8"/>
                  <a:gd fmla="*/ 3831772 w 3831772" name="connsiteX9"/>
                  <a:gd fmla="*/ 4630056 h 4630056" name="connsiteY9"/>
                  <a:gd fmla="*/ 0 w 3831772" name="connsiteX10"/>
                  <a:gd fmla="*/ 4630056 h 4630056" name="connsiteY10"/>
                  <a:gd fmla="*/ 0 w 3831772" name="connsiteX11"/>
                  <a:gd fmla="*/ 4630056 h 4630056" name="connsiteY11"/>
                  <a:gd fmla="*/ 0 w 3831772" name="connsiteX12"/>
                  <a:gd fmla="*/ 4630056 h 4630056" name="connsiteY12"/>
                  <a:gd fmla="*/ 0 w 3831772" name="connsiteX13"/>
                  <a:gd fmla="*/ 4630056 h 4630056" name="connsiteY1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4630056" w="3831772">
                    <a:moveTo>
                      <a:pt x="0" y="4630056"/>
                    </a:moveTo>
                    <a:cubicBezTo>
                      <a:pt x="290286" y="3875313"/>
                      <a:pt x="856343" y="3207657"/>
                      <a:pt x="1146629" y="2452914"/>
                    </a:cubicBezTo>
                    <a:cubicBezTo>
                      <a:pt x="1357086" y="2029581"/>
                      <a:pt x="1233715" y="2288420"/>
                      <a:pt x="1306286" y="2090058"/>
                    </a:cubicBezTo>
                    <a:cubicBezTo>
                      <a:pt x="1378857" y="1891696"/>
                      <a:pt x="1473201" y="1637695"/>
                      <a:pt x="1582058" y="1262742"/>
                    </a:cubicBezTo>
                    <a:lnTo>
                      <a:pt x="1872344" y="0"/>
                    </a:lnTo>
                    <a:cubicBezTo>
                      <a:pt x="1877182" y="74991"/>
                      <a:pt x="1872344" y="84667"/>
                      <a:pt x="1901372" y="290286"/>
                    </a:cubicBezTo>
                    <a:cubicBezTo>
                      <a:pt x="1930400" y="495905"/>
                      <a:pt x="1981201" y="868438"/>
                      <a:pt x="2061029" y="1132114"/>
                    </a:cubicBezTo>
                    <a:cubicBezTo>
                      <a:pt x="2140857" y="1395790"/>
                      <a:pt x="2177144" y="1584476"/>
                      <a:pt x="2278744" y="1872343"/>
                    </a:cubicBezTo>
                    <a:cubicBezTo>
                      <a:pt x="2380344" y="2160210"/>
                      <a:pt x="2467429" y="2431143"/>
                      <a:pt x="2728686" y="2888343"/>
                    </a:cubicBezTo>
                    <a:lnTo>
                      <a:pt x="3831772" y="4630056"/>
                    </a:lnTo>
                    <a:lnTo>
                      <a:pt x="0" y="4630056"/>
                    </a:lnTo>
                    <a:close/>
                  </a:path>
                </a:pathLst>
              </a:custGeom>
              <a:solidFill>
                <a:srgbClr val="1B90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31" name="文本框 30"/>
            <p:cNvSpPr txBox="1"/>
            <p:nvPr/>
          </p:nvSpPr>
          <p:spPr>
            <a:xfrm>
              <a:off x="3008724" y="5022616"/>
              <a:ext cx="58201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S1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8464373" y="5014208"/>
              <a:ext cx="743955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S6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7160855" y="5030767"/>
              <a:ext cx="761778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S5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6273161" y="5029684"/>
              <a:ext cx="610636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S4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5309895" y="5024007"/>
              <a:ext cx="648835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S3</a:t>
              </a: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4327634" y="5003286"/>
              <a:ext cx="531693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S2</a:t>
              </a: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9389440" y="5029684"/>
              <a:ext cx="546912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rgbClr val="595E64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S7</a:t>
              </a:r>
            </a:p>
          </p:txBody>
        </p:sp>
      </p:grpSp>
      <p:sp>
        <p:nvSpPr>
          <p:cNvPr id="40" name="文本框 39"/>
          <p:cNvSpPr txBox="1"/>
          <p:nvPr/>
        </p:nvSpPr>
        <p:spPr>
          <a:xfrm>
            <a:off x="2146806" y="5490563"/>
            <a:ext cx="789838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 Add your text here Add your text here</a:t>
            </a:r>
          </a:p>
          <a:p>
            <a:pPr algn="ctr"/>
            <a:r>
              <a:rPr altLang="zh-CN" lang="en-US" smtClean="0" sz="2000">
                <a:solidFill>
                  <a:srgbClr val="595E6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 here Add your text here Add your text here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632693" y="146700"/>
            <a:ext cx="358966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点此输入标题</a:t>
            </a:r>
          </a:p>
        </p:txBody>
      </p:sp>
    </p:spTree>
    <p:extLst>
      <p:ext uri="{BB962C8B-B14F-4D97-AF65-F5344CB8AC3E}">
        <p14:creationId val="3437966539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China</Company>
  <PresentationFormat>宽屏</PresentationFormat>
  <Paragraphs>256</Paragraphs>
  <Slides>20</Slides>
  <Notes>1</Notes>
  <TotalTime>1500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baseType="lpstr" size="25">
      <vt:lpstr>Arial</vt:lpstr>
      <vt:lpstr>Calibri Light</vt:lpstr>
      <vt:lpstr>Calibri</vt:lpstr>
      <vt:lpstr>微软雅黑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2014-10-16T08:35:01Z</dcterms:created>
  <cp:lastModifiedBy>kan</cp:lastModifiedBy>
  <dcterms:modified xsi:type="dcterms:W3CDTF">2021-08-20T10:48:04Z</dcterms:modified>
  <cp:revision>146</cp:revision>
</cp:coreProperties>
</file>